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205" d="100"/>
          <a:sy n="205" d="100"/>
        </p:scale>
        <p:origin x="-79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69D40-A010-49F0-B507-5EF11CF3E29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4BEF9-4345-410B-8554-2E50C721A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0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558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6125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307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6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5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9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7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8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0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5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5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4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4444-88E6-45AC-9826-0B4FD832F85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0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4444-88E6-45AC-9826-0B4FD832F85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45859-6172-4797-AC66-F3906A0FE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8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47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5486"/>
            <a:ext cx="8640960" cy="47525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07904" y="3075806"/>
            <a:ext cx="1728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79712" y="357986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ТЕМА ПРЕЗЕНТАЦИИ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логотип ргпу\билингв в разн. форматах\билингв. для темного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16" y="771550"/>
            <a:ext cx="1775767" cy="17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20359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Текст, текст. Текст.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915566"/>
            <a:ext cx="273630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859782"/>
            <a:ext cx="273630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7216" y="19548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3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216" y="19548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20359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Текст, текст. Текст.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1230" y="2051720"/>
            <a:ext cx="1636514" cy="2088232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Lorem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ipsum</a:t>
            </a:r>
            <a:r>
              <a:rPr lang="en-US" sz="1200" dirty="0">
                <a:solidFill>
                  <a:schemeClr val="tx1"/>
                </a:solidFill>
              </a:rPr>
              <a:t> dolor sit </a:t>
            </a:r>
            <a:r>
              <a:rPr lang="en-US" sz="1200" dirty="0" err="1">
                <a:solidFill>
                  <a:schemeClr val="tx1"/>
                </a:solidFill>
              </a:rPr>
              <a:t>amet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consectetur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adipiscing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elit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sed</a:t>
            </a:r>
            <a:r>
              <a:rPr lang="en-US" sz="1200" dirty="0">
                <a:solidFill>
                  <a:schemeClr val="tx1"/>
                </a:solidFill>
              </a:rPr>
              <a:t> do </a:t>
            </a:r>
            <a:r>
              <a:rPr lang="en-US" sz="1200" dirty="0" err="1">
                <a:solidFill>
                  <a:schemeClr val="tx1"/>
                </a:solidFill>
              </a:rPr>
              <a:t>eiusmod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tempor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incididunt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labore</a:t>
            </a:r>
            <a:r>
              <a:rPr lang="en-US" sz="1200" dirty="0">
                <a:solidFill>
                  <a:schemeClr val="tx1"/>
                </a:solidFill>
              </a:rPr>
              <a:t> et </a:t>
            </a:r>
            <a:r>
              <a:rPr lang="en-US" sz="1200" dirty="0" err="1">
                <a:solidFill>
                  <a:schemeClr val="tx1"/>
                </a:solidFill>
              </a:rPr>
              <a:t>dolore</a:t>
            </a:r>
            <a:r>
              <a:rPr lang="en-US" sz="1200" dirty="0">
                <a:solidFill>
                  <a:schemeClr val="tx1"/>
                </a:solidFill>
              </a:rPr>
              <a:t> magna </a:t>
            </a:r>
            <a:r>
              <a:rPr lang="en-US" sz="1200" dirty="0" err="1">
                <a:solidFill>
                  <a:schemeClr val="tx1"/>
                </a:solidFill>
              </a:rPr>
              <a:t>aliqua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enim</a:t>
            </a:r>
            <a:r>
              <a:rPr lang="en-US" sz="1200" dirty="0">
                <a:solidFill>
                  <a:schemeClr val="tx1"/>
                </a:solidFill>
              </a:rPr>
              <a:t> ad minim </a:t>
            </a:r>
            <a:r>
              <a:rPr lang="en-US" sz="1200" dirty="0" err="1" smtClean="0">
                <a:solidFill>
                  <a:schemeClr val="tx1"/>
                </a:solidFill>
              </a:rPr>
              <a:t>veniam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2051720"/>
            <a:ext cx="1636514" cy="2088232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Lorem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ipsum</a:t>
            </a:r>
            <a:r>
              <a:rPr lang="en-US" sz="1200" dirty="0">
                <a:solidFill>
                  <a:schemeClr val="tx1"/>
                </a:solidFill>
              </a:rPr>
              <a:t> dolor sit </a:t>
            </a:r>
            <a:r>
              <a:rPr lang="en-US" sz="1200" dirty="0" err="1">
                <a:solidFill>
                  <a:schemeClr val="tx1"/>
                </a:solidFill>
              </a:rPr>
              <a:t>amet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consectetur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adipiscing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elit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sed</a:t>
            </a:r>
            <a:r>
              <a:rPr lang="en-US" sz="1200" dirty="0">
                <a:solidFill>
                  <a:schemeClr val="tx1"/>
                </a:solidFill>
              </a:rPr>
              <a:t> do </a:t>
            </a:r>
            <a:r>
              <a:rPr lang="en-US" sz="1200" dirty="0" err="1">
                <a:solidFill>
                  <a:schemeClr val="tx1"/>
                </a:solidFill>
              </a:rPr>
              <a:t>eiusmod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tempor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incididunt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labore</a:t>
            </a:r>
            <a:r>
              <a:rPr lang="en-US" sz="1200" dirty="0">
                <a:solidFill>
                  <a:schemeClr val="tx1"/>
                </a:solidFill>
              </a:rPr>
              <a:t> et </a:t>
            </a:r>
            <a:r>
              <a:rPr lang="en-US" sz="1200" dirty="0" err="1">
                <a:solidFill>
                  <a:schemeClr val="tx1"/>
                </a:solidFill>
              </a:rPr>
              <a:t>dolore</a:t>
            </a:r>
            <a:r>
              <a:rPr lang="en-US" sz="1200" dirty="0">
                <a:solidFill>
                  <a:schemeClr val="tx1"/>
                </a:solidFill>
              </a:rPr>
              <a:t> magna </a:t>
            </a:r>
            <a:r>
              <a:rPr lang="en-US" sz="1200" dirty="0" err="1">
                <a:solidFill>
                  <a:schemeClr val="tx1"/>
                </a:solidFill>
              </a:rPr>
              <a:t>aliqua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enim</a:t>
            </a:r>
            <a:r>
              <a:rPr lang="en-US" sz="1200" dirty="0">
                <a:solidFill>
                  <a:schemeClr val="tx1"/>
                </a:solidFill>
              </a:rPr>
              <a:t> ad minim </a:t>
            </a:r>
            <a:r>
              <a:rPr lang="en-US" sz="1200" dirty="0" err="1" smtClean="0">
                <a:solidFill>
                  <a:schemeClr val="tx1"/>
                </a:solidFill>
              </a:rPr>
              <a:t>veniam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2051720"/>
            <a:ext cx="1636514" cy="2088232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Lorem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ipsum</a:t>
            </a:r>
            <a:r>
              <a:rPr lang="en-US" sz="1200" dirty="0">
                <a:solidFill>
                  <a:schemeClr val="tx1"/>
                </a:solidFill>
              </a:rPr>
              <a:t> dolor sit </a:t>
            </a:r>
            <a:r>
              <a:rPr lang="en-US" sz="1200" dirty="0" err="1">
                <a:solidFill>
                  <a:schemeClr val="tx1"/>
                </a:solidFill>
              </a:rPr>
              <a:t>amet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consectetur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adipiscing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elit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sed</a:t>
            </a:r>
            <a:r>
              <a:rPr lang="en-US" sz="1200" dirty="0">
                <a:solidFill>
                  <a:schemeClr val="tx1"/>
                </a:solidFill>
              </a:rPr>
              <a:t> do </a:t>
            </a:r>
            <a:r>
              <a:rPr lang="en-US" sz="1200" dirty="0" err="1">
                <a:solidFill>
                  <a:schemeClr val="tx1"/>
                </a:solidFill>
              </a:rPr>
              <a:t>eiusmod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tempor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incididunt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labore</a:t>
            </a:r>
            <a:r>
              <a:rPr lang="en-US" sz="1200" dirty="0">
                <a:solidFill>
                  <a:schemeClr val="tx1"/>
                </a:solidFill>
              </a:rPr>
              <a:t> et </a:t>
            </a:r>
            <a:r>
              <a:rPr lang="en-US" sz="1200" dirty="0" err="1">
                <a:solidFill>
                  <a:schemeClr val="tx1"/>
                </a:solidFill>
              </a:rPr>
              <a:t>dolore</a:t>
            </a:r>
            <a:r>
              <a:rPr lang="en-US" sz="1200" dirty="0">
                <a:solidFill>
                  <a:schemeClr val="tx1"/>
                </a:solidFill>
              </a:rPr>
              <a:t> magna </a:t>
            </a:r>
            <a:r>
              <a:rPr lang="en-US" sz="1200" dirty="0" err="1">
                <a:solidFill>
                  <a:schemeClr val="tx1"/>
                </a:solidFill>
              </a:rPr>
              <a:t>aliqua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enim</a:t>
            </a:r>
            <a:r>
              <a:rPr lang="en-US" sz="1200" dirty="0">
                <a:solidFill>
                  <a:schemeClr val="tx1"/>
                </a:solidFill>
              </a:rPr>
              <a:t> ad minim </a:t>
            </a:r>
            <a:r>
              <a:rPr lang="en-US" sz="1200" dirty="0" err="1" smtClean="0">
                <a:solidFill>
                  <a:schemeClr val="tx1"/>
                </a:solidFill>
              </a:rPr>
              <a:t>veniam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2051720"/>
            <a:ext cx="1636514" cy="2088232"/>
          </a:xfrm>
          <a:prstGeom prst="rect">
            <a:avLst/>
          </a:prstGeom>
          <a:solidFill>
            <a:schemeClr val="bg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/>
                </a:solidFill>
              </a:rPr>
              <a:t>Lorem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ipsum</a:t>
            </a:r>
            <a:r>
              <a:rPr lang="en-US" sz="1200" dirty="0">
                <a:solidFill>
                  <a:schemeClr val="tx1"/>
                </a:solidFill>
              </a:rPr>
              <a:t> dolor sit </a:t>
            </a:r>
            <a:r>
              <a:rPr lang="en-US" sz="1200" dirty="0" err="1">
                <a:solidFill>
                  <a:schemeClr val="tx1"/>
                </a:solidFill>
              </a:rPr>
              <a:t>amet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consectetur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adipiscing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elit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sed</a:t>
            </a:r>
            <a:r>
              <a:rPr lang="en-US" sz="1200" dirty="0">
                <a:solidFill>
                  <a:schemeClr val="tx1"/>
                </a:solidFill>
              </a:rPr>
              <a:t> do </a:t>
            </a:r>
            <a:r>
              <a:rPr lang="en-US" sz="1200" dirty="0" err="1">
                <a:solidFill>
                  <a:schemeClr val="tx1"/>
                </a:solidFill>
              </a:rPr>
              <a:t>eiusmod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tempor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incididunt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labore</a:t>
            </a:r>
            <a:r>
              <a:rPr lang="en-US" sz="1200" dirty="0">
                <a:solidFill>
                  <a:schemeClr val="tx1"/>
                </a:solidFill>
              </a:rPr>
              <a:t> et </a:t>
            </a:r>
            <a:r>
              <a:rPr lang="en-US" sz="1200" dirty="0" err="1">
                <a:solidFill>
                  <a:schemeClr val="tx1"/>
                </a:solidFill>
              </a:rPr>
              <a:t>dolore</a:t>
            </a:r>
            <a:r>
              <a:rPr lang="en-US" sz="1200" dirty="0">
                <a:solidFill>
                  <a:schemeClr val="tx1"/>
                </a:solidFill>
              </a:rPr>
              <a:t> magna </a:t>
            </a:r>
            <a:r>
              <a:rPr lang="en-US" sz="1200" dirty="0" err="1">
                <a:solidFill>
                  <a:schemeClr val="tx1"/>
                </a:solidFill>
              </a:rPr>
              <a:t>aliqua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enim</a:t>
            </a:r>
            <a:r>
              <a:rPr lang="en-US" sz="1200" dirty="0">
                <a:solidFill>
                  <a:schemeClr val="tx1"/>
                </a:solidFill>
              </a:rPr>
              <a:t> ad minim </a:t>
            </a:r>
            <a:r>
              <a:rPr lang="en-US" sz="1200" dirty="0" err="1" smtClean="0">
                <a:solidFill>
                  <a:schemeClr val="tx1"/>
                </a:solidFill>
              </a:rPr>
              <a:t>veniam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43608" y="3707904"/>
            <a:ext cx="864096" cy="864096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00CC"/>
                </a:solidFill>
              </a:rPr>
              <a:t>1</a:t>
            </a:r>
            <a:endParaRPr lang="ru-RU" sz="3500" b="1" dirty="0">
              <a:solidFill>
                <a:srgbClr val="0000CC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93934" y="3723878"/>
            <a:ext cx="864096" cy="864096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4615182" y="3707904"/>
            <a:ext cx="864096" cy="864096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rgbClr val="0000CC"/>
                </a:solidFill>
              </a:rPr>
              <a:t>3</a:t>
            </a:r>
            <a:endParaRPr lang="ru-RU" sz="3500" b="1" dirty="0">
              <a:solidFill>
                <a:srgbClr val="0000CC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98369" y="3707904"/>
            <a:ext cx="864096" cy="864096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>
                <a:solidFill>
                  <a:srgbClr val="0000C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36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Freeform 67"/>
          <p:cNvSpPr>
            <a:spLocks noEditPoints="1"/>
          </p:cNvSpPr>
          <p:nvPr/>
        </p:nvSpPr>
        <p:spPr bwMode="auto">
          <a:xfrm>
            <a:off x="7953564" y="442570"/>
            <a:ext cx="233363" cy="240506"/>
          </a:xfrm>
          <a:custGeom>
            <a:avLst/>
            <a:gdLst>
              <a:gd name="T0" fmla="*/ 1437 w 2945"/>
              <a:gd name="T1" fmla="*/ 742 h 3241"/>
              <a:gd name="T2" fmla="*/ 1396 w 2945"/>
              <a:gd name="T3" fmla="*/ 885 h 3241"/>
              <a:gd name="T4" fmla="*/ 1347 w 2945"/>
              <a:gd name="T5" fmla="*/ 1027 h 3241"/>
              <a:gd name="T6" fmla="*/ 1067 w 2945"/>
              <a:gd name="T7" fmla="*/ 1805 h 3241"/>
              <a:gd name="T8" fmla="*/ 1820 w 2945"/>
              <a:gd name="T9" fmla="*/ 1805 h 3241"/>
              <a:gd name="T10" fmla="*/ 1554 w 2945"/>
              <a:gd name="T11" fmla="*/ 1078 h 3241"/>
              <a:gd name="T12" fmla="*/ 1523 w 2945"/>
              <a:gd name="T13" fmla="*/ 989 h 3241"/>
              <a:gd name="T14" fmla="*/ 1493 w 2945"/>
              <a:gd name="T15" fmla="*/ 903 h 3241"/>
              <a:gd name="T16" fmla="*/ 1464 w 2945"/>
              <a:gd name="T17" fmla="*/ 821 h 3241"/>
              <a:gd name="T18" fmla="*/ 1437 w 2945"/>
              <a:gd name="T19" fmla="*/ 742 h 3241"/>
              <a:gd name="T20" fmla="*/ 1223 w 2945"/>
              <a:gd name="T21" fmla="*/ 0 h 3241"/>
              <a:gd name="T22" fmla="*/ 1646 w 2945"/>
              <a:gd name="T23" fmla="*/ 0 h 3241"/>
              <a:gd name="T24" fmla="*/ 1667 w 2945"/>
              <a:gd name="T25" fmla="*/ 2 h 3241"/>
              <a:gd name="T26" fmla="*/ 1685 w 2945"/>
              <a:gd name="T27" fmla="*/ 9 h 3241"/>
              <a:gd name="T28" fmla="*/ 1702 w 2945"/>
              <a:gd name="T29" fmla="*/ 21 h 3241"/>
              <a:gd name="T30" fmla="*/ 1716 w 2945"/>
              <a:gd name="T31" fmla="*/ 37 h 3241"/>
              <a:gd name="T32" fmla="*/ 1726 w 2945"/>
              <a:gd name="T33" fmla="*/ 55 h 3241"/>
              <a:gd name="T34" fmla="*/ 2938 w 2945"/>
              <a:gd name="T35" fmla="*/ 3118 h 3241"/>
              <a:gd name="T36" fmla="*/ 2944 w 2945"/>
              <a:gd name="T37" fmla="*/ 3139 h 3241"/>
              <a:gd name="T38" fmla="*/ 2945 w 2945"/>
              <a:gd name="T39" fmla="*/ 3161 h 3241"/>
              <a:gd name="T40" fmla="*/ 2940 w 2945"/>
              <a:gd name="T41" fmla="*/ 3183 h 3241"/>
              <a:gd name="T42" fmla="*/ 2931 w 2945"/>
              <a:gd name="T43" fmla="*/ 3202 h 3241"/>
              <a:gd name="T44" fmla="*/ 2916 w 2945"/>
              <a:gd name="T45" fmla="*/ 3219 h 3241"/>
              <a:gd name="T46" fmla="*/ 2900 w 2945"/>
              <a:gd name="T47" fmla="*/ 3231 h 3241"/>
              <a:gd name="T48" fmla="*/ 2880 w 2945"/>
              <a:gd name="T49" fmla="*/ 3239 h 3241"/>
              <a:gd name="T50" fmla="*/ 2858 w 2945"/>
              <a:gd name="T51" fmla="*/ 3241 h 3241"/>
              <a:gd name="T52" fmla="*/ 2412 w 2945"/>
              <a:gd name="T53" fmla="*/ 3241 h 3241"/>
              <a:gd name="T54" fmla="*/ 2391 w 2945"/>
              <a:gd name="T55" fmla="*/ 3239 h 3241"/>
              <a:gd name="T56" fmla="*/ 2371 w 2945"/>
              <a:gd name="T57" fmla="*/ 3232 h 3241"/>
              <a:gd name="T58" fmla="*/ 2355 w 2945"/>
              <a:gd name="T59" fmla="*/ 3220 h 3241"/>
              <a:gd name="T60" fmla="*/ 2340 w 2945"/>
              <a:gd name="T61" fmla="*/ 3204 h 3241"/>
              <a:gd name="T62" fmla="*/ 2331 w 2945"/>
              <a:gd name="T63" fmla="*/ 3185 h 3241"/>
              <a:gd name="T64" fmla="*/ 2006 w 2945"/>
              <a:gd name="T65" fmla="*/ 2314 h 3241"/>
              <a:gd name="T66" fmla="*/ 888 w 2945"/>
              <a:gd name="T67" fmla="*/ 2314 h 3241"/>
              <a:gd name="T68" fmla="*/ 584 w 2945"/>
              <a:gd name="T69" fmla="*/ 3183 h 3241"/>
              <a:gd name="T70" fmla="*/ 575 w 2945"/>
              <a:gd name="T71" fmla="*/ 3202 h 3241"/>
              <a:gd name="T72" fmla="*/ 560 w 2945"/>
              <a:gd name="T73" fmla="*/ 3219 h 3241"/>
              <a:gd name="T74" fmla="*/ 544 w 2945"/>
              <a:gd name="T75" fmla="*/ 3231 h 3241"/>
              <a:gd name="T76" fmla="*/ 524 w 2945"/>
              <a:gd name="T77" fmla="*/ 3239 h 3241"/>
              <a:gd name="T78" fmla="*/ 503 w 2945"/>
              <a:gd name="T79" fmla="*/ 3241 h 3241"/>
              <a:gd name="T80" fmla="*/ 87 w 2945"/>
              <a:gd name="T81" fmla="*/ 3241 h 3241"/>
              <a:gd name="T82" fmla="*/ 65 w 2945"/>
              <a:gd name="T83" fmla="*/ 3239 h 3241"/>
              <a:gd name="T84" fmla="*/ 46 w 2945"/>
              <a:gd name="T85" fmla="*/ 3232 h 3241"/>
              <a:gd name="T86" fmla="*/ 29 w 2945"/>
              <a:gd name="T87" fmla="*/ 3219 h 3241"/>
              <a:gd name="T88" fmla="*/ 15 w 2945"/>
              <a:gd name="T89" fmla="*/ 3203 h 3241"/>
              <a:gd name="T90" fmla="*/ 5 w 2945"/>
              <a:gd name="T91" fmla="*/ 3184 h 3241"/>
              <a:gd name="T92" fmla="*/ 0 w 2945"/>
              <a:gd name="T93" fmla="*/ 3162 h 3241"/>
              <a:gd name="T94" fmla="*/ 0 w 2945"/>
              <a:gd name="T95" fmla="*/ 3141 h 3241"/>
              <a:gd name="T96" fmla="*/ 5 w 2945"/>
              <a:gd name="T97" fmla="*/ 3121 h 3241"/>
              <a:gd name="T98" fmla="*/ 1143 w 2945"/>
              <a:gd name="T99" fmla="*/ 57 h 3241"/>
              <a:gd name="T100" fmla="*/ 1153 w 2945"/>
              <a:gd name="T101" fmla="*/ 37 h 3241"/>
              <a:gd name="T102" fmla="*/ 1167 w 2945"/>
              <a:gd name="T103" fmla="*/ 22 h 3241"/>
              <a:gd name="T104" fmla="*/ 1183 w 2945"/>
              <a:gd name="T105" fmla="*/ 9 h 3241"/>
              <a:gd name="T106" fmla="*/ 1203 w 2945"/>
              <a:gd name="T107" fmla="*/ 2 h 3241"/>
              <a:gd name="T108" fmla="*/ 1223 w 2945"/>
              <a:gd name="T109" fmla="*/ 0 h 3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45" h="3241">
                <a:moveTo>
                  <a:pt x="1437" y="742"/>
                </a:moveTo>
                <a:lnTo>
                  <a:pt x="1396" y="885"/>
                </a:lnTo>
                <a:lnTo>
                  <a:pt x="1347" y="1027"/>
                </a:lnTo>
                <a:lnTo>
                  <a:pt x="1067" y="1805"/>
                </a:lnTo>
                <a:lnTo>
                  <a:pt x="1820" y="1805"/>
                </a:lnTo>
                <a:lnTo>
                  <a:pt x="1554" y="1078"/>
                </a:lnTo>
                <a:lnTo>
                  <a:pt x="1523" y="989"/>
                </a:lnTo>
                <a:lnTo>
                  <a:pt x="1493" y="903"/>
                </a:lnTo>
                <a:lnTo>
                  <a:pt x="1464" y="821"/>
                </a:lnTo>
                <a:lnTo>
                  <a:pt x="1437" y="742"/>
                </a:lnTo>
                <a:close/>
                <a:moveTo>
                  <a:pt x="1223" y="0"/>
                </a:moveTo>
                <a:lnTo>
                  <a:pt x="1646" y="0"/>
                </a:lnTo>
                <a:lnTo>
                  <a:pt x="1667" y="2"/>
                </a:lnTo>
                <a:lnTo>
                  <a:pt x="1685" y="9"/>
                </a:lnTo>
                <a:lnTo>
                  <a:pt x="1702" y="21"/>
                </a:lnTo>
                <a:lnTo>
                  <a:pt x="1716" y="37"/>
                </a:lnTo>
                <a:lnTo>
                  <a:pt x="1726" y="55"/>
                </a:lnTo>
                <a:lnTo>
                  <a:pt x="2938" y="3118"/>
                </a:lnTo>
                <a:lnTo>
                  <a:pt x="2944" y="3139"/>
                </a:lnTo>
                <a:lnTo>
                  <a:pt x="2945" y="3161"/>
                </a:lnTo>
                <a:lnTo>
                  <a:pt x="2940" y="3183"/>
                </a:lnTo>
                <a:lnTo>
                  <a:pt x="2931" y="3202"/>
                </a:lnTo>
                <a:lnTo>
                  <a:pt x="2916" y="3219"/>
                </a:lnTo>
                <a:lnTo>
                  <a:pt x="2900" y="3231"/>
                </a:lnTo>
                <a:lnTo>
                  <a:pt x="2880" y="3239"/>
                </a:lnTo>
                <a:lnTo>
                  <a:pt x="2858" y="3241"/>
                </a:lnTo>
                <a:lnTo>
                  <a:pt x="2412" y="3241"/>
                </a:lnTo>
                <a:lnTo>
                  <a:pt x="2391" y="3239"/>
                </a:lnTo>
                <a:lnTo>
                  <a:pt x="2371" y="3232"/>
                </a:lnTo>
                <a:lnTo>
                  <a:pt x="2355" y="3220"/>
                </a:lnTo>
                <a:lnTo>
                  <a:pt x="2340" y="3204"/>
                </a:lnTo>
                <a:lnTo>
                  <a:pt x="2331" y="3185"/>
                </a:lnTo>
                <a:lnTo>
                  <a:pt x="2006" y="2314"/>
                </a:lnTo>
                <a:lnTo>
                  <a:pt x="888" y="2314"/>
                </a:lnTo>
                <a:lnTo>
                  <a:pt x="584" y="3183"/>
                </a:lnTo>
                <a:lnTo>
                  <a:pt x="575" y="3202"/>
                </a:lnTo>
                <a:lnTo>
                  <a:pt x="560" y="3219"/>
                </a:lnTo>
                <a:lnTo>
                  <a:pt x="544" y="3231"/>
                </a:lnTo>
                <a:lnTo>
                  <a:pt x="524" y="3239"/>
                </a:lnTo>
                <a:lnTo>
                  <a:pt x="503" y="3241"/>
                </a:lnTo>
                <a:lnTo>
                  <a:pt x="87" y="3241"/>
                </a:lnTo>
                <a:lnTo>
                  <a:pt x="65" y="3239"/>
                </a:lnTo>
                <a:lnTo>
                  <a:pt x="46" y="3232"/>
                </a:lnTo>
                <a:lnTo>
                  <a:pt x="29" y="3219"/>
                </a:lnTo>
                <a:lnTo>
                  <a:pt x="15" y="3203"/>
                </a:lnTo>
                <a:lnTo>
                  <a:pt x="5" y="3184"/>
                </a:lnTo>
                <a:lnTo>
                  <a:pt x="0" y="3162"/>
                </a:lnTo>
                <a:lnTo>
                  <a:pt x="0" y="3141"/>
                </a:lnTo>
                <a:lnTo>
                  <a:pt x="5" y="3121"/>
                </a:lnTo>
                <a:lnTo>
                  <a:pt x="1143" y="57"/>
                </a:lnTo>
                <a:lnTo>
                  <a:pt x="1153" y="37"/>
                </a:lnTo>
                <a:lnTo>
                  <a:pt x="1167" y="22"/>
                </a:lnTo>
                <a:lnTo>
                  <a:pt x="1183" y="9"/>
                </a:lnTo>
                <a:lnTo>
                  <a:pt x="1203" y="2"/>
                </a:lnTo>
                <a:lnTo>
                  <a:pt x="122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Freeform 72"/>
          <p:cNvSpPr>
            <a:spLocks noEditPoints="1"/>
          </p:cNvSpPr>
          <p:nvPr/>
        </p:nvSpPr>
        <p:spPr bwMode="auto">
          <a:xfrm>
            <a:off x="7229323" y="426495"/>
            <a:ext cx="278606" cy="272654"/>
          </a:xfrm>
          <a:custGeom>
            <a:avLst/>
            <a:gdLst>
              <a:gd name="T0" fmla="*/ 1292 w 3273"/>
              <a:gd name="T1" fmla="*/ 1117 h 3203"/>
              <a:gd name="T2" fmla="*/ 986 w 3273"/>
              <a:gd name="T3" fmla="*/ 1931 h 3203"/>
              <a:gd name="T4" fmla="*/ 1440 w 3273"/>
              <a:gd name="T5" fmla="*/ 1287 h 3203"/>
              <a:gd name="T6" fmla="*/ 1382 w 3273"/>
              <a:gd name="T7" fmla="*/ 1133 h 3203"/>
              <a:gd name="T8" fmla="*/ 1331 w 3273"/>
              <a:gd name="T9" fmla="*/ 991 h 3203"/>
              <a:gd name="T10" fmla="*/ 1524 w 3273"/>
              <a:gd name="T11" fmla="*/ 333 h 3203"/>
              <a:gd name="T12" fmla="*/ 1561 w 3273"/>
              <a:gd name="T13" fmla="*/ 341 h 3203"/>
              <a:gd name="T14" fmla="*/ 1589 w 3273"/>
              <a:gd name="T15" fmla="*/ 365 h 3203"/>
              <a:gd name="T16" fmla="*/ 2721 w 3273"/>
              <a:gd name="T17" fmla="*/ 3094 h 3203"/>
              <a:gd name="T18" fmla="*/ 2727 w 3273"/>
              <a:gd name="T19" fmla="*/ 3132 h 3203"/>
              <a:gd name="T20" fmla="*/ 2714 w 3273"/>
              <a:gd name="T21" fmla="*/ 3168 h 3203"/>
              <a:gd name="T22" fmla="*/ 2685 w 3273"/>
              <a:gd name="T23" fmla="*/ 3194 h 3203"/>
              <a:gd name="T24" fmla="*/ 2647 w 3273"/>
              <a:gd name="T25" fmla="*/ 3203 h 3203"/>
              <a:gd name="T26" fmla="*/ 2214 w 3273"/>
              <a:gd name="T27" fmla="*/ 3200 h 3203"/>
              <a:gd name="T28" fmla="*/ 2181 w 3273"/>
              <a:gd name="T29" fmla="*/ 3183 h 3203"/>
              <a:gd name="T30" fmla="*/ 2158 w 3273"/>
              <a:gd name="T31" fmla="*/ 3152 h 3203"/>
              <a:gd name="T32" fmla="*/ 823 w 3273"/>
              <a:gd name="T33" fmla="*/ 2382 h 3203"/>
              <a:gd name="T34" fmla="*/ 531 w 3273"/>
              <a:gd name="T35" fmla="*/ 3169 h 3203"/>
              <a:gd name="T36" fmla="*/ 503 w 3273"/>
              <a:gd name="T37" fmla="*/ 3194 h 3203"/>
              <a:gd name="T38" fmla="*/ 465 w 3273"/>
              <a:gd name="T39" fmla="*/ 3203 h 3203"/>
              <a:gd name="T40" fmla="*/ 60 w 3273"/>
              <a:gd name="T41" fmla="*/ 3200 h 3203"/>
              <a:gd name="T42" fmla="*/ 26 w 3273"/>
              <a:gd name="T43" fmla="*/ 3183 h 3203"/>
              <a:gd name="T44" fmla="*/ 5 w 3273"/>
              <a:gd name="T45" fmla="*/ 3152 h 3203"/>
              <a:gd name="T46" fmla="*/ 0 w 3273"/>
              <a:gd name="T47" fmla="*/ 3114 h 3203"/>
              <a:gd name="T48" fmla="*/ 1059 w 3273"/>
              <a:gd name="T49" fmla="*/ 384 h 3203"/>
              <a:gd name="T50" fmla="*/ 1080 w 3273"/>
              <a:gd name="T51" fmla="*/ 353 h 3203"/>
              <a:gd name="T52" fmla="*/ 1114 w 3273"/>
              <a:gd name="T53" fmla="*/ 335 h 3203"/>
              <a:gd name="T54" fmla="*/ 2546 w 3273"/>
              <a:gd name="T55" fmla="*/ 0 h 3203"/>
              <a:gd name="T56" fmla="*/ 2765 w 3273"/>
              <a:gd name="T57" fmla="*/ 1 h 3203"/>
              <a:gd name="T58" fmla="*/ 2784 w 3273"/>
              <a:gd name="T59" fmla="*/ 16 h 3203"/>
              <a:gd name="T60" fmla="*/ 2791 w 3273"/>
              <a:gd name="T61" fmla="*/ 40 h 3203"/>
              <a:gd name="T62" fmla="*/ 3232 w 3273"/>
              <a:gd name="T63" fmla="*/ 475 h 3203"/>
              <a:gd name="T64" fmla="*/ 3256 w 3273"/>
              <a:gd name="T65" fmla="*/ 482 h 3203"/>
              <a:gd name="T66" fmla="*/ 3270 w 3273"/>
              <a:gd name="T67" fmla="*/ 502 h 3203"/>
              <a:gd name="T68" fmla="*/ 3273 w 3273"/>
              <a:gd name="T69" fmla="*/ 715 h 3203"/>
              <a:gd name="T70" fmla="*/ 3265 w 3273"/>
              <a:gd name="T71" fmla="*/ 738 h 3203"/>
              <a:gd name="T72" fmla="*/ 3245 w 3273"/>
              <a:gd name="T73" fmla="*/ 753 h 3203"/>
              <a:gd name="T74" fmla="*/ 2791 w 3273"/>
              <a:gd name="T75" fmla="*/ 755 h 3203"/>
              <a:gd name="T76" fmla="*/ 2789 w 3273"/>
              <a:gd name="T77" fmla="*/ 1207 h 3203"/>
              <a:gd name="T78" fmla="*/ 2775 w 3273"/>
              <a:gd name="T79" fmla="*/ 1225 h 3203"/>
              <a:gd name="T80" fmla="*/ 2752 w 3273"/>
              <a:gd name="T81" fmla="*/ 1234 h 3203"/>
              <a:gd name="T82" fmla="*/ 2531 w 3273"/>
              <a:gd name="T83" fmla="*/ 1231 h 3203"/>
              <a:gd name="T84" fmla="*/ 2509 w 3273"/>
              <a:gd name="T85" fmla="*/ 1209 h 3203"/>
              <a:gd name="T86" fmla="*/ 2506 w 3273"/>
              <a:gd name="T87" fmla="*/ 755 h 3203"/>
              <a:gd name="T88" fmla="*/ 2053 w 3273"/>
              <a:gd name="T89" fmla="*/ 753 h 3203"/>
              <a:gd name="T90" fmla="*/ 2034 w 3273"/>
              <a:gd name="T91" fmla="*/ 738 h 3203"/>
              <a:gd name="T92" fmla="*/ 2025 w 3273"/>
              <a:gd name="T93" fmla="*/ 715 h 3203"/>
              <a:gd name="T94" fmla="*/ 2028 w 3273"/>
              <a:gd name="T95" fmla="*/ 502 h 3203"/>
              <a:gd name="T96" fmla="*/ 2042 w 3273"/>
              <a:gd name="T97" fmla="*/ 482 h 3203"/>
              <a:gd name="T98" fmla="*/ 2066 w 3273"/>
              <a:gd name="T99" fmla="*/ 475 h 3203"/>
              <a:gd name="T100" fmla="*/ 2506 w 3273"/>
              <a:gd name="T101" fmla="*/ 40 h 3203"/>
              <a:gd name="T102" fmla="*/ 2518 w 3273"/>
              <a:gd name="T103" fmla="*/ 12 h 3203"/>
              <a:gd name="T104" fmla="*/ 2546 w 3273"/>
              <a:gd name="T105" fmla="*/ 0 h 3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73" h="3203">
                <a:moveTo>
                  <a:pt x="1331" y="991"/>
                </a:moveTo>
                <a:lnTo>
                  <a:pt x="1292" y="1117"/>
                </a:lnTo>
                <a:lnTo>
                  <a:pt x="1248" y="1242"/>
                </a:lnTo>
                <a:lnTo>
                  <a:pt x="986" y="1931"/>
                </a:lnTo>
                <a:lnTo>
                  <a:pt x="1685" y="1931"/>
                </a:lnTo>
                <a:lnTo>
                  <a:pt x="1440" y="1287"/>
                </a:lnTo>
                <a:lnTo>
                  <a:pt x="1410" y="1209"/>
                </a:lnTo>
                <a:lnTo>
                  <a:pt x="1382" y="1133"/>
                </a:lnTo>
                <a:lnTo>
                  <a:pt x="1356" y="1061"/>
                </a:lnTo>
                <a:lnTo>
                  <a:pt x="1331" y="991"/>
                </a:lnTo>
                <a:close/>
                <a:moveTo>
                  <a:pt x="1133" y="333"/>
                </a:moveTo>
                <a:lnTo>
                  <a:pt x="1524" y="333"/>
                </a:lnTo>
                <a:lnTo>
                  <a:pt x="1544" y="335"/>
                </a:lnTo>
                <a:lnTo>
                  <a:pt x="1561" y="341"/>
                </a:lnTo>
                <a:lnTo>
                  <a:pt x="1577" y="352"/>
                </a:lnTo>
                <a:lnTo>
                  <a:pt x="1589" y="365"/>
                </a:lnTo>
                <a:lnTo>
                  <a:pt x="1599" y="382"/>
                </a:lnTo>
                <a:lnTo>
                  <a:pt x="2721" y="3094"/>
                </a:lnTo>
                <a:lnTo>
                  <a:pt x="2727" y="3112"/>
                </a:lnTo>
                <a:lnTo>
                  <a:pt x="2727" y="3132"/>
                </a:lnTo>
                <a:lnTo>
                  <a:pt x="2722" y="3150"/>
                </a:lnTo>
                <a:lnTo>
                  <a:pt x="2714" y="3168"/>
                </a:lnTo>
                <a:lnTo>
                  <a:pt x="2701" y="3182"/>
                </a:lnTo>
                <a:lnTo>
                  <a:pt x="2685" y="3194"/>
                </a:lnTo>
                <a:lnTo>
                  <a:pt x="2667" y="3200"/>
                </a:lnTo>
                <a:lnTo>
                  <a:pt x="2647" y="3203"/>
                </a:lnTo>
                <a:lnTo>
                  <a:pt x="2235" y="3203"/>
                </a:lnTo>
                <a:lnTo>
                  <a:pt x="2214" y="3200"/>
                </a:lnTo>
                <a:lnTo>
                  <a:pt x="2197" y="3194"/>
                </a:lnTo>
                <a:lnTo>
                  <a:pt x="2181" y="3183"/>
                </a:lnTo>
                <a:lnTo>
                  <a:pt x="2168" y="3170"/>
                </a:lnTo>
                <a:lnTo>
                  <a:pt x="2158" y="3152"/>
                </a:lnTo>
                <a:lnTo>
                  <a:pt x="1859" y="2382"/>
                </a:lnTo>
                <a:lnTo>
                  <a:pt x="823" y="2382"/>
                </a:lnTo>
                <a:lnTo>
                  <a:pt x="541" y="3151"/>
                </a:lnTo>
                <a:lnTo>
                  <a:pt x="531" y="3169"/>
                </a:lnTo>
                <a:lnTo>
                  <a:pt x="519" y="3182"/>
                </a:lnTo>
                <a:lnTo>
                  <a:pt x="503" y="3194"/>
                </a:lnTo>
                <a:lnTo>
                  <a:pt x="485" y="3200"/>
                </a:lnTo>
                <a:lnTo>
                  <a:pt x="465" y="3203"/>
                </a:lnTo>
                <a:lnTo>
                  <a:pt x="80" y="3203"/>
                </a:lnTo>
                <a:lnTo>
                  <a:pt x="60" y="3200"/>
                </a:lnTo>
                <a:lnTo>
                  <a:pt x="42" y="3194"/>
                </a:lnTo>
                <a:lnTo>
                  <a:pt x="26" y="3183"/>
                </a:lnTo>
                <a:lnTo>
                  <a:pt x="14" y="3169"/>
                </a:lnTo>
                <a:lnTo>
                  <a:pt x="5" y="3152"/>
                </a:lnTo>
                <a:lnTo>
                  <a:pt x="0" y="3133"/>
                </a:lnTo>
                <a:lnTo>
                  <a:pt x="0" y="3114"/>
                </a:lnTo>
                <a:lnTo>
                  <a:pt x="4" y="3096"/>
                </a:lnTo>
                <a:lnTo>
                  <a:pt x="1059" y="384"/>
                </a:lnTo>
                <a:lnTo>
                  <a:pt x="1068" y="367"/>
                </a:lnTo>
                <a:lnTo>
                  <a:pt x="1080" y="353"/>
                </a:lnTo>
                <a:lnTo>
                  <a:pt x="1096" y="342"/>
                </a:lnTo>
                <a:lnTo>
                  <a:pt x="1114" y="335"/>
                </a:lnTo>
                <a:lnTo>
                  <a:pt x="1133" y="333"/>
                </a:lnTo>
                <a:close/>
                <a:moveTo>
                  <a:pt x="2546" y="0"/>
                </a:moveTo>
                <a:lnTo>
                  <a:pt x="2752" y="0"/>
                </a:lnTo>
                <a:lnTo>
                  <a:pt x="2765" y="1"/>
                </a:lnTo>
                <a:lnTo>
                  <a:pt x="2775" y="7"/>
                </a:lnTo>
                <a:lnTo>
                  <a:pt x="2784" y="16"/>
                </a:lnTo>
                <a:lnTo>
                  <a:pt x="2789" y="27"/>
                </a:lnTo>
                <a:lnTo>
                  <a:pt x="2791" y="40"/>
                </a:lnTo>
                <a:lnTo>
                  <a:pt x="2791" y="475"/>
                </a:lnTo>
                <a:lnTo>
                  <a:pt x="3232" y="475"/>
                </a:lnTo>
                <a:lnTo>
                  <a:pt x="3245" y="477"/>
                </a:lnTo>
                <a:lnTo>
                  <a:pt x="3256" y="482"/>
                </a:lnTo>
                <a:lnTo>
                  <a:pt x="3265" y="492"/>
                </a:lnTo>
                <a:lnTo>
                  <a:pt x="3270" y="502"/>
                </a:lnTo>
                <a:lnTo>
                  <a:pt x="3273" y="515"/>
                </a:lnTo>
                <a:lnTo>
                  <a:pt x="3273" y="715"/>
                </a:lnTo>
                <a:lnTo>
                  <a:pt x="3270" y="728"/>
                </a:lnTo>
                <a:lnTo>
                  <a:pt x="3265" y="738"/>
                </a:lnTo>
                <a:lnTo>
                  <a:pt x="3256" y="746"/>
                </a:lnTo>
                <a:lnTo>
                  <a:pt x="3245" y="753"/>
                </a:lnTo>
                <a:lnTo>
                  <a:pt x="3232" y="755"/>
                </a:lnTo>
                <a:lnTo>
                  <a:pt x="2791" y="755"/>
                </a:lnTo>
                <a:lnTo>
                  <a:pt x="2791" y="1194"/>
                </a:lnTo>
                <a:lnTo>
                  <a:pt x="2789" y="1207"/>
                </a:lnTo>
                <a:lnTo>
                  <a:pt x="2784" y="1217"/>
                </a:lnTo>
                <a:lnTo>
                  <a:pt x="2775" y="1225"/>
                </a:lnTo>
                <a:lnTo>
                  <a:pt x="2765" y="1232"/>
                </a:lnTo>
                <a:lnTo>
                  <a:pt x="2752" y="1234"/>
                </a:lnTo>
                <a:lnTo>
                  <a:pt x="2546" y="1234"/>
                </a:lnTo>
                <a:lnTo>
                  <a:pt x="2531" y="1231"/>
                </a:lnTo>
                <a:lnTo>
                  <a:pt x="2518" y="1222"/>
                </a:lnTo>
                <a:lnTo>
                  <a:pt x="2509" y="1209"/>
                </a:lnTo>
                <a:lnTo>
                  <a:pt x="2506" y="1194"/>
                </a:lnTo>
                <a:lnTo>
                  <a:pt x="2506" y="755"/>
                </a:lnTo>
                <a:lnTo>
                  <a:pt x="2066" y="755"/>
                </a:lnTo>
                <a:lnTo>
                  <a:pt x="2053" y="753"/>
                </a:lnTo>
                <a:lnTo>
                  <a:pt x="2042" y="746"/>
                </a:lnTo>
                <a:lnTo>
                  <a:pt x="2034" y="738"/>
                </a:lnTo>
                <a:lnTo>
                  <a:pt x="2028" y="728"/>
                </a:lnTo>
                <a:lnTo>
                  <a:pt x="2025" y="715"/>
                </a:lnTo>
                <a:lnTo>
                  <a:pt x="2025" y="515"/>
                </a:lnTo>
                <a:lnTo>
                  <a:pt x="2028" y="502"/>
                </a:lnTo>
                <a:lnTo>
                  <a:pt x="2034" y="492"/>
                </a:lnTo>
                <a:lnTo>
                  <a:pt x="2042" y="482"/>
                </a:lnTo>
                <a:lnTo>
                  <a:pt x="2053" y="477"/>
                </a:lnTo>
                <a:lnTo>
                  <a:pt x="2066" y="475"/>
                </a:lnTo>
                <a:lnTo>
                  <a:pt x="2506" y="475"/>
                </a:lnTo>
                <a:lnTo>
                  <a:pt x="2506" y="40"/>
                </a:lnTo>
                <a:lnTo>
                  <a:pt x="2509" y="24"/>
                </a:lnTo>
                <a:lnTo>
                  <a:pt x="2518" y="12"/>
                </a:lnTo>
                <a:lnTo>
                  <a:pt x="2531" y="3"/>
                </a:lnTo>
                <a:lnTo>
                  <a:pt x="254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Freeform 77"/>
          <p:cNvSpPr>
            <a:spLocks noEditPoints="1"/>
          </p:cNvSpPr>
          <p:nvPr/>
        </p:nvSpPr>
        <p:spPr bwMode="auto">
          <a:xfrm>
            <a:off x="3714076" y="434234"/>
            <a:ext cx="292894" cy="257175"/>
          </a:xfrm>
          <a:custGeom>
            <a:avLst/>
            <a:gdLst>
              <a:gd name="T0" fmla="*/ 1336 w 3200"/>
              <a:gd name="T1" fmla="*/ 1977 h 2809"/>
              <a:gd name="T2" fmla="*/ 1532 w 3200"/>
              <a:gd name="T3" fmla="*/ 1788 h 2809"/>
              <a:gd name="T4" fmla="*/ 1810 w 3200"/>
              <a:gd name="T5" fmla="*/ 1757 h 2809"/>
              <a:gd name="T6" fmla="*/ 2042 w 3200"/>
              <a:gd name="T7" fmla="*/ 1900 h 2809"/>
              <a:gd name="T8" fmla="*/ 2648 w 3200"/>
              <a:gd name="T9" fmla="*/ 2112 h 2809"/>
              <a:gd name="T10" fmla="*/ 2214 w 3200"/>
              <a:gd name="T11" fmla="*/ 866 h 2809"/>
              <a:gd name="T12" fmla="*/ 1999 w 3200"/>
              <a:gd name="T13" fmla="*/ 1032 h 2809"/>
              <a:gd name="T14" fmla="*/ 1719 w 3200"/>
              <a:gd name="T15" fmla="*/ 1032 h 2809"/>
              <a:gd name="T16" fmla="*/ 1503 w 3200"/>
              <a:gd name="T17" fmla="*/ 863 h 2809"/>
              <a:gd name="T18" fmla="*/ 1322 w 3200"/>
              <a:gd name="T19" fmla="*/ 992 h 2809"/>
              <a:gd name="T20" fmla="*/ 1051 w 3200"/>
              <a:gd name="T21" fmla="*/ 1053 h 2809"/>
              <a:gd name="T22" fmla="*/ 804 w 3200"/>
              <a:gd name="T23" fmla="*/ 936 h 2809"/>
              <a:gd name="T24" fmla="*/ 676 w 3200"/>
              <a:gd name="T25" fmla="*/ 691 h 2809"/>
              <a:gd name="T26" fmla="*/ 1495 w 3200"/>
              <a:gd name="T27" fmla="*/ 609 h 2809"/>
              <a:gd name="T28" fmla="*/ 1496 w 3200"/>
              <a:gd name="T29" fmla="*/ 590 h 2809"/>
              <a:gd name="T30" fmla="*/ 2780 w 3200"/>
              <a:gd name="T31" fmla="*/ 134 h 2809"/>
              <a:gd name="T32" fmla="*/ 2721 w 3200"/>
              <a:gd name="T33" fmla="*/ 2528 h 2809"/>
              <a:gd name="T34" fmla="*/ 2805 w 3200"/>
              <a:gd name="T35" fmla="*/ 2696 h 2809"/>
              <a:gd name="T36" fmla="*/ 2989 w 3200"/>
              <a:gd name="T37" fmla="*/ 2726 h 2809"/>
              <a:gd name="T38" fmla="*/ 3118 w 3200"/>
              <a:gd name="T39" fmla="*/ 2594 h 2809"/>
              <a:gd name="T40" fmla="*/ 3105 w 3200"/>
              <a:gd name="T41" fmla="*/ 186 h 2809"/>
              <a:gd name="T42" fmla="*/ 2958 w 3200"/>
              <a:gd name="T43" fmla="*/ 76 h 2809"/>
              <a:gd name="T44" fmla="*/ 155 w 3200"/>
              <a:gd name="T45" fmla="*/ 113 h 2809"/>
              <a:gd name="T46" fmla="*/ 72 w 3200"/>
              <a:gd name="T47" fmla="*/ 282 h 2809"/>
              <a:gd name="T48" fmla="*/ 131 w 3200"/>
              <a:gd name="T49" fmla="*/ 2675 h 2809"/>
              <a:gd name="T50" fmla="*/ 309 w 3200"/>
              <a:gd name="T51" fmla="*/ 2733 h 2809"/>
              <a:gd name="T52" fmla="*/ 457 w 3200"/>
              <a:gd name="T53" fmla="*/ 2624 h 2809"/>
              <a:gd name="T54" fmla="*/ 469 w 3200"/>
              <a:gd name="T55" fmla="*/ 215 h 2809"/>
              <a:gd name="T56" fmla="*/ 340 w 3200"/>
              <a:gd name="T57" fmla="*/ 85 h 2809"/>
              <a:gd name="T58" fmla="*/ 392 w 3200"/>
              <a:gd name="T59" fmla="*/ 26 h 2809"/>
              <a:gd name="T60" fmla="*/ 540 w 3200"/>
              <a:gd name="T61" fmla="*/ 200 h 2809"/>
              <a:gd name="T62" fmla="*/ 702 w 3200"/>
              <a:gd name="T63" fmla="*/ 451 h 2809"/>
              <a:gd name="T64" fmla="*/ 876 w 3200"/>
              <a:gd name="T65" fmla="*/ 240 h 2809"/>
              <a:gd name="T66" fmla="*/ 1148 w 3200"/>
              <a:gd name="T67" fmla="*/ 180 h 2809"/>
              <a:gd name="T68" fmla="*/ 1396 w 3200"/>
              <a:gd name="T69" fmla="*/ 299 h 2809"/>
              <a:gd name="T70" fmla="*/ 1563 w 3200"/>
              <a:gd name="T71" fmla="*/ 299 h 2809"/>
              <a:gd name="T72" fmla="*/ 1811 w 3200"/>
              <a:gd name="T73" fmla="*/ 180 h 2809"/>
              <a:gd name="T74" fmla="*/ 2083 w 3200"/>
              <a:gd name="T75" fmla="*/ 240 h 2809"/>
              <a:gd name="T76" fmla="*/ 2257 w 3200"/>
              <a:gd name="T77" fmla="*/ 451 h 2809"/>
              <a:gd name="T78" fmla="*/ 2660 w 3200"/>
              <a:gd name="T79" fmla="*/ 200 h 2809"/>
              <a:gd name="T80" fmla="*/ 2808 w 3200"/>
              <a:gd name="T81" fmla="*/ 26 h 2809"/>
              <a:gd name="T82" fmla="*/ 3041 w 3200"/>
              <a:gd name="T83" fmla="*/ 26 h 2809"/>
              <a:gd name="T84" fmla="*/ 3189 w 3200"/>
              <a:gd name="T85" fmla="*/ 200 h 2809"/>
              <a:gd name="T86" fmla="*/ 3175 w 3200"/>
              <a:gd name="T87" fmla="*/ 2646 h 2809"/>
              <a:gd name="T88" fmla="*/ 3004 w 3200"/>
              <a:gd name="T89" fmla="*/ 2797 h 2809"/>
              <a:gd name="T90" fmla="*/ 2774 w 3200"/>
              <a:gd name="T91" fmla="*/ 2764 h 2809"/>
              <a:gd name="T92" fmla="*/ 2651 w 3200"/>
              <a:gd name="T93" fmla="*/ 2569 h 2809"/>
              <a:gd name="T94" fmla="*/ 2094 w 3200"/>
              <a:gd name="T95" fmla="*/ 2396 h 2809"/>
              <a:gd name="T96" fmla="*/ 1898 w 3200"/>
              <a:gd name="T97" fmla="*/ 2584 h 2809"/>
              <a:gd name="T98" fmla="*/ 1620 w 3200"/>
              <a:gd name="T99" fmla="*/ 2614 h 2809"/>
              <a:gd name="T100" fmla="*/ 1389 w 3200"/>
              <a:gd name="T101" fmla="*/ 2472 h 2809"/>
              <a:gd name="T102" fmla="*/ 552 w 3200"/>
              <a:gd name="T103" fmla="*/ 2260 h 2809"/>
              <a:gd name="T104" fmla="*/ 484 w 3200"/>
              <a:gd name="T105" fmla="*/ 2712 h 2809"/>
              <a:gd name="T106" fmla="*/ 276 w 3200"/>
              <a:gd name="T107" fmla="*/ 2809 h 2809"/>
              <a:gd name="T108" fmla="*/ 68 w 3200"/>
              <a:gd name="T109" fmla="*/ 2712 h 2809"/>
              <a:gd name="T110" fmla="*/ 0 w 3200"/>
              <a:gd name="T111" fmla="*/ 282 h 2809"/>
              <a:gd name="T112" fmla="*/ 95 w 3200"/>
              <a:gd name="T113" fmla="*/ 69 h 2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00" h="2809">
                <a:moveTo>
                  <a:pt x="552" y="691"/>
                </a:moveTo>
                <a:lnTo>
                  <a:pt x="552" y="2112"/>
                </a:lnTo>
                <a:lnTo>
                  <a:pt x="1291" y="2112"/>
                </a:lnTo>
                <a:lnTo>
                  <a:pt x="1302" y="2065"/>
                </a:lnTo>
                <a:lnTo>
                  <a:pt x="1317" y="2019"/>
                </a:lnTo>
                <a:lnTo>
                  <a:pt x="1336" y="1977"/>
                </a:lnTo>
                <a:lnTo>
                  <a:pt x="1360" y="1937"/>
                </a:lnTo>
                <a:lnTo>
                  <a:pt x="1389" y="1900"/>
                </a:lnTo>
                <a:lnTo>
                  <a:pt x="1420" y="1866"/>
                </a:lnTo>
                <a:lnTo>
                  <a:pt x="1454" y="1836"/>
                </a:lnTo>
                <a:lnTo>
                  <a:pt x="1492" y="1810"/>
                </a:lnTo>
                <a:lnTo>
                  <a:pt x="1532" y="1788"/>
                </a:lnTo>
                <a:lnTo>
                  <a:pt x="1575" y="1771"/>
                </a:lnTo>
                <a:lnTo>
                  <a:pt x="1620" y="1757"/>
                </a:lnTo>
                <a:lnTo>
                  <a:pt x="1667" y="1749"/>
                </a:lnTo>
                <a:lnTo>
                  <a:pt x="1714" y="1747"/>
                </a:lnTo>
                <a:lnTo>
                  <a:pt x="1763" y="1749"/>
                </a:lnTo>
                <a:lnTo>
                  <a:pt x="1810" y="1757"/>
                </a:lnTo>
                <a:lnTo>
                  <a:pt x="1855" y="1771"/>
                </a:lnTo>
                <a:lnTo>
                  <a:pt x="1898" y="1788"/>
                </a:lnTo>
                <a:lnTo>
                  <a:pt x="1938" y="1810"/>
                </a:lnTo>
                <a:lnTo>
                  <a:pt x="1976" y="1836"/>
                </a:lnTo>
                <a:lnTo>
                  <a:pt x="2011" y="1866"/>
                </a:lnTo>
                <a:lnTo>
                  <a:pt x="2042" y="1900"/>
                </a:lnTo>
                <a:lnTo>
                  <a:pt x="2069" y="1937"/>
                </a:lnTo>
                <a:lnTo>
                  <a:pt x="2094" y="1977"/>
                </a:lnTo>
                <a:lnTo>
                  <a:pt x="2113" y="2019"/>
                </a:lnTo>
                <a:lnTo>
                  <a:pt x="2128" y="2065"/>
                </a:lnTo>
                <a:lnTo>
                  <a:pt x="2139" y="2112"/>
                </a:lnTo>
                <a:lnTo>
                  <a:pt x="2648" y="2112"/>
                </a:lnTo>
                <a:lnTo>
                  <a:pt x="2648" y="691"/>
                </a:lnTo>
                <a:lnTo>
                  <a:pt x="2283" y="691"/>
                </a:lnTo>
                <a:lnTo>
                  <a:pt x="2272" y="738"/>
                </a:lnTo>
                <a:lnTo>
                  <a:pt x="2257" y="784"/>
                </a:lnTo>
                <a:lnTo>
                  <a:pt x="2237" y="826"/>
                </a:lnTo>
                <a:lnTo>
                  <a:pt x="2214" y="866"/>
                </a:lnTo>
                <a:lnTo>
                  <a:pt x="2185" y="903"/>
                </a:lnTo>
                <a:lnTo>
                  <a:pt x="2154" y="936"/>
                </a:lnTo>
                <a:lnTo>
                  <a:pt x="2120" y="967"/>
                </a:lnTo>
                <a:lnTo>
                  <a:pt x="2083" y="993"/>
                </a:lnTo>
                <a:lnTo>
                  <a:pt x="2042" y="1015"/>
                </a:lnTo>
                <a:lnTo>
                  <a:pt x="1999" y="1032"/>
                </a:lnTo>
                <a:lnTo>
                  <a:pt x="1954" y="1046"/>
                </a:lnTo>
                <a:lnTo>
                  <a:pt x="1907" y="1053"/>
                </a:lnTo>
                <a:lnTo>
                  <a:pt x="1859" y="1056"/>
                </a:lnTo>
                <a:lnTo>
                  <a:pt x="1811" y="1053"/>
                </a:lnTo>
                <a:lnTo>
                  <a:pt x="1765" y="1046"/>
                </a:lnTo>
                <a:lnTo>
                  <a:pt x="1719" y="1032"/>
                </a:lnTo>
                <a:lnTo>
                  <a:pt x="1677" y="1015"/>
                </a:lnTo>
                <a:lnTo>
                  <a:pt x="1636" y="992"/>
                </a:lnTo>
                <a:lnTo>
                  <a:pt x="1598" y="965"/>
                </a:lnTo>
                <a:lnTo>
                  <a:pt x="1563" y="935"/>
                </a:lnTo>
                <a:lnTo>
                  <a:pt x="1531" y="900"/>
                </a:lnTo>
                <a:lnTo>
                  <a:pt x="1503" y="863"/>
                </a:lnTo>
                <a:lnTo>
                  <a:pt x="1479" y="822"/>
                </a:lnTo>
                <a:lnTo>
                  <a:pt x="1455" y="863"/>
                </a:lnTo>
                <a:lnTo>
                  <a:pt x="1427" y="900"/>
                </a:lnTo>
                <a:lnTo>
                  <a:pt x="1396" y="935"/>
                </a:lnTo>
                <a:lnTo>
                  <a:pt x="1360" y="965"/>
                </a:lnTo>
                <a:lnTo>
                  <a:pt x="1322" y="992"/>
                </a:lnTo>
                <a:lnTo>
                  <a:pt x="1282" y="1015"/>
                </a:lnTo>
                <a:lnTo>
                  <a:pt x="1239" y="1032"/>
                </a:lnTo>
                <a:lnTo>
                  <a:pt x="1194" y="1046"/>
                </a:lnTo>
                <a:lnTo>
                  <a:pt x="1148" y="1053"/>
                </a:lnTo>
                <a:lnTo>
                  <a:pt x="1100" y="1056"/>
                </a:lnTo>
                <a:lnTo>
                  <a:pt x="1051" y="1053"/>
                </a:lnTo>
                <a:lnTo>
                  <a:pt x="1004" y="1046"/>
                </a:lnTo>
                <a:lnTo>
                  <a:pt x="959" y="1032"/>
                </a:lnTo>
                <a:lnTo>
                  <a:pt x="917" y="1015"/>
                </a:lnTo>
                <a:lnTo>
                  <a:pt x="876" y="993"/>
                </a:lnTo>
                <a:lnTo>
                  <a:pt x="839" y="966"/>
                </a:lnTo>
                <a:lnTo>
                  <a:pt x="804" y="936"/>
                </a:lnTo>
                <a:lnTo>
                  <a:pt x="772" y="903"/>
                </a:lnTo>
                <a:lnTo>
                  <a:pt x="745" y="866"/>
                </a:lnTo>
                <a:lnTo>
                  <a:pt x="721" y="826"/>
                </a:lnTo>
                <a:lnTo>
                  <a:pt x="702" y="784"/>
                </a:lnTo>
                <a:lnTo>
                  <a:pt x="687" y="738"/>
                </a:lnTo>
                <a:lnTo>
                  <a:pt x="676" y="691"/>
                </a:lnTo>
                <a:lnTo>
                  <a:pt x="552" y="691"/>
                </a:lnTo>
                <a:close/>
                <a:moveTo>
                  <a:pt x="1496" y="590"/>
                </a:moveTo>
                <a:lnTo>
                  <a:pt x="1494" y="596"/>
                </a:lnTo>
                <a:lnTo>
                  <a:pt x="1495" y="600"/>
                </a:lnTo>
                <a:lnTo>
                  <a:pt x="1495" y="604"/>
                </a:lnTo>
                <a:lnTo>
                  <a:pt x="1495" y="609"/>
                </a:lnTo>
                <a:lnTo>
                  <a:pt x="1494" y="622"/>
                </a:lnTo>
                <a:lnTo>
                  <a:pt x="1494" y="635"/>
                </a:lnTo>
                <a:lnTo>
                  <a:pt x="1497" y="647"/>
                </a:lnTo>
                <a:lnTo>
                  <a:pt x="1495" y="609"/>
                </a:lnTo>
                <a:lnTo>
                  <a:pt x="1495" y="599"/>
                </a:lnTo>
                <a:lnTo>
                  <a:pt x="1496" y="590"/>
                </a:lnTo>
                <a:close/>
                <a:moveTo>
                  <a:pt x="2925" y="73"/>
                </a:moveTo>
                <a:lnTo>
                  <a:pt x="2891" y="76"/>
                </a:lnTo>
                <a:lnTo>
                  <a:pt x="2860" y="85"/>
                </a:lnTo>
                <a:lnTo>
                  <a:pt x="2831" y="97"/>
                </a:lnTo>
                <a:lnTo>
                  <a:pt x="2804" y="113"/>
                </a:lnTo>
                <a:lnTo>
                  <a:pt x="2780" y="134"/>
                </a:lnTo>
                <a:lnTo>
                  <a:pt x="2760" y="159"/>
                </a:lnTo>
                <a:lnTo>
                  <a:pt x="2743" y="186"/>
                </a:lnTo>
                <a:lnTo>
                  <a:pt x="2731" y="215"/>
                </a:lnTo>
                <a:lnTo>
                  <a:pt x="2723" y="248"/>
                </a:lnTo>
                <a:lnTo>
                  <a:pt x="2721" y="282"/>
                </a:lnTo>
                <a:lnTo>
                  <a:pt x="2721" y="2528"/>
                </a:lnTo>
                <a:lnTo>
                  <a:pt x="2723" y="2562"/>
                </a:lnTo>
                <a:lnTo>
                  <a:pt x="2731" y="2594"/>
                </a:lnTo>
                <a:lnTo>
                  <a:pt x="2743" y="2624"/>
                </a:lnTo>
                <a:lnTo>
                  <a:pt x="2760" y="2650"/>
                </a:lnTo>
                <a:lnTo>
                  <a:pt x="2780" y="2675"/>
                </a:lnTo>
                <a:lnTo>
                  <a:pt x="2805" y="2696"/>
                </a:lnTo>
                <a:lnTo>
                  <a:pt x="2831" y="2712"/>
                </a:lnTo>
                <a:lnTo>
                  <a:pt x="2860" y="2726"/>
                </a:lnTo>
                <a:lnTo>
                  <a:pt x="2891" y="2733"/>
                </a:lnTo>
                <a:lnTo>
                  <a:pt x="2925" y="2736"/>
                </a:lnTo>
                <a:lnTo>
                  <a:pt x="2958" y="2733"/>
                </a:lnTo>
                <a:lnTo>
                  <a:pt x="2989" y="2726"/>
                </a:lnTo>
                <a:lnTo>
                  <a:pt x="3018" y="2712"/>
                </a:lnTo>
                <a:lnTo>
                  <a:pt x="3045" y="2696"/>
                </a:lnTo>
                <a:lnTo>
                  <a:pt x="3069" y="2675"/>
                </a:lnTo>
                <a:lnTo>
                  <a:pt x="3089" y="2650"/>
                </a:lnTo>
                <a:lnTo>
                  <a:pt x="3105" y="2624"/>
                </a:lnTo>
                <a:lnTo>
                  <a:pt x="3118" y="2594"/>
                </a:lnTo>
                <a:lnTo>
                  <a:pt x="3125" y="2562"/>
                </a:lnTo>
                <a:lnTo>
                  <a:pt x="3128" y="2528"/>
                </a:lnTo>
                <a:lnTo>
                  <a:pt x="3128" y="282"/>
                </a:lnTo>
                <a:lnTo>
                  <a:pt x="3125" y="248"/>
                </a:lnTo>
                <a:lnTo>
                  <a:pt x="3118" y="215"/>
                </a:lnTo>
                <a:lnTo>
                  <a:pt x="3105" y="186"/>
                </a:lnTo>
                <a:lnTo>
                  <a:pt x="3089" y="159"/>
                </a:lnTo>
                <a:lnTo>
                  <a:pt x="3069" y="134"/>
                </a:lnTo>
                <a:lnTo>
                  <a:pt x="3045" y="113"/>
                </a:lnTo>
                <a:lnTo>
                  <a:pt x="3018" y="97"/>
                </a:lnTo>
                <a:lnTo>
                  <a:pt x="2989" y="85"/>
                </a:lnTo>
                <a:lnTo>
                  <a:pt x="2958" y="76"/>
                </a:lnTo>
                <a:lnTo>
                  <a:pt x="2925" y="73"/>
                </a:lnTo>
                <a:close/>
                <a:moveTo>
                  <a:pt x="276" y="73"/>
                </a:moveTo>
                <a:lnTo>
                  <a:pt x="243" y="76"/>
                </a:lnTo>
                <a:lnTo>
                  <a:pt x="212" y="85"/>
                </a:lnTo>
                <a:lnTo>
                  <a:pt x="182" y="97"/>
                </a:lnTo>
                <a:lnTo>
                  <a:pt x="155" y="113"/>
                </a:lnTo>
                <a:lnTo>
                  <a:pt x="131" y="134"/>
                </a:lnTo>
                <a:lnTo>
                  <a:pt x="111" y="159"/>
                </a:lnTo>
                <a:lnTo>
                  <a:pt x="95" y="186"/>
                </a:lnTo>
                <a:lnTo>
                  <a:pt x="82" y="215"/>
                </a:lnTo>
                <a:lnTo>
                  <a:pt x="75" y="248"/>
                </a:lnTo>
                <a:lnTo>
                  <a:pt x="72" y="282"/>
                </a:lnTo>
                <a:lnTo>
                  <a:pt x="72" y="2528"/>
                </a:lnTo>
                <a:lnTo>
                  <a:pt x="75" y="2562"/>
                </a:lnTo>
                <a:lnTo>
                  <a:pt x="82" y="2594"/>
                </a:lnTo>
                <a:lnTo>
                  <a:pt x="95" y="2624"/>
                </a:lnTo>
                <a:lnTo>
                  <a:pt x="111" y="2650"/>
                </a:lnTo>
                <a:lnTo>
                  <a:pt x="131" y="2675"/>
                </a:lnTo>
                <a:lnTo>
                  <a:pt x="155" y="2696"/>
                </a:lnTo>
                <a:lnTo>
                  <a:pt x="182" y="2712"/>
                </a:lnTo>
                <a:lnTo>
                  <a:pt x="212" y="2726"/>
                </a:lnTo>
                <a:lnTo>
                  <a:pt x="243" y="2733"/>
                </a:lnTo>
                <a:lnTo>
                  <a:pt x="276" y="2736"/>
                </a:lnTo>
                <a:lnTo>
                  <a:pt x="309" y="2733"/>
                </a:lnTo>
                <a:lnTo>
                  <a:pt x="340" y="2726"/>
                </a:lnTo>
                <a:lnTo>
                  <a:pt x="369" y="2712"/>
                </a:lnTo>
                <a:lnTo>
                  <a:pt x="396" y="2696"/>
                </a:lnTo>
                <a:lnTo>
                  <a:pt x="420" y="2675"/>
                </a:lnTo>
                <a:lnTo>
                  <a:pt x="440" y="2650"/>
                </a:lnTo>
                <a:lnTo>
                  <a:pt x="457" y="2624"/>
                </a:lnTo>
                <a:lnTo>
                  <a:pt x="469" y="2594"/>
                </a:lnTo>
                <a:lnTo>
                  <a:pt x="477" y="2562"/>
                </a:lnTo>
                <a:lnTo>
                  <a:pt x="479" y="2528"/>
                </a:lnTo>
                <a:lnTo>
                  <a:pt x="479" y="282"/>
                </a:lnTo>
                <a:lnTo>
                  <a:pt x="477" y="248"/>
                </a:lnTo>
                <a:lnTo>
                  <a:pt x="469" y="215"/>
                </a:lnTo>
                <a:lnTo>
                  <a:pt x="457" y="186"/>
                </a:lnTo>
                <a:lnTo>
                  <a:pt x="440" y="159"/>
                </a:lnTo>
                <a:lnTo>
                  <a:pt x="420" y="134"/>
                </a:lnTo>
                <a:lnTo>
                  <a:pt x="396" y="113"/>
                </a:lnTo>
                <a:lnTo>
                  <a:pt x="369" y="97"/>
                </a:lnTo>
                <a:lnTo>
                  <a:pt x="340" y="85"/>
                </a:lnTo>
                <a:lnTo>
                  <a:pt x="309" y="76"/>
                </a:lnTo>
                <a:lnTo>
                  <a:pt x="276" y="73"/>
                </a:lnTo>
                <a:close/>
                <a:moveTo>
                  <a:pt x="276" y="0"/>
                </a:moveTo>
                <a:lnTo>
                  <a:pt x="317" y="3"/>
                </a:lnTo>
                <a:lnTo>
                  <a:pt x="355" y="11"/>
                </a:lnTo>
                <a:lnTo>
                  <a:pt x="392" y="26"/>
                </a:lnTo>
                <a:lnTo>
                  <a:pt x="426" y="45"/>
                </a:lnTo>
                <a:lnTo>
                  <a:pt x="457" y="69"/>
                </a:lnTo>
                <a:lnTo>
                  <a:pt x="484" y="97"/>
                </a:lnTo>
                <a:lnTo>
                  <a:pt x="507" y="128"/>
                </a:lnTo>
                <a:lnTo>
                  <a:pt x="525" y="163"/>
                </a:lnTo>
                <a:lnTo>
                  <a:pt x="540" y="200"/>
                </a:lnTo>
                <a:lnTo>
                  <a:pt x="549" y="240"/>
                </a:lnTo>
                <a:lnTo>
                  <a:pt x="552" y="282"/>
                </a:lnTo>
                <a:lnTo>
                  <a:pt x="552" y="543"/>
                </a:lnTo>
                <a:lnTo>
                  <a:pt x="676" y="543"/>
                </a:lnTo>
                <a:lnTo>
                  <a:pt x="687" y="495"/>
                </a:lnTo>
                <a:lnTo>
                  <a:pt x="702" y="451"/>
                </a:lnTo>
                <a:lnTo>
                  <a:pt x="721" y="407"/>
                </a:lnTo>
                <a:lnTo>
                  <a:pt x="745" y="367"/>
                </a:lnTo>
                <a:lnTo>
                  <a:pt x="772" y="330"/>
                </a:lnTo>
                <a:lnTo>
                  <a:pt x="804" y="297"/>
                </a:lnTo>
                <a:lnTo>
                  <a:pt x="839" y="267"/>
                </a:lnTo>
                <a:lnTo>
                  <a:pt x="876" y="240"/>
                </a:lnTo>
                <a:lnTo>
                  <a:pt x="917" y="219"/>
                </a:lnTo>
                <a:lnTo>
                  <a:pt x="959" y="201"/>
                </a:lnTo>
                <a:lnTo>
                  <a:pt x="1004" y="189"/>
                </a:lnTo>
                <a:lnTo>
                  <a:pt x="1051" y="180"/>
                </a:lnTo>
                <a:lnTo>
                  <a:pt x="1100" y="177"/>
                </a:lnTo>
                <a:lnTo>
                  <a:pt x="1148" y="180"/>
                </a:lnTo>
                <a:lnTo>
                  <a:pt x="1194" y="189"/>
                </a:lnTo>
                <a:lnTo>
                  <a:pt x="1239" y="201"/>
                </a:lnTo>
                <a:lnTo>
                  <a:pt x="1282" y="220"/>
                </a:lnTo>
                <a:lnTo>
                  <a:pt x="1322" y="241"/>
                </a:lnTo>
                <a:lnTo>
                  <a:pt x="1360" y="268"/>
                </a:lnTo>
                <a:lnTo>
                  <a:pt x="1396" y="299"/>
                </a:lnTo>
                <a:lnTo>
                  <a:pt x="1427" y="333"/>
                </a:lnTo>
                <a:lnTo>
                  <a:pt x="1455" y="371"/>
                </a:lnTo>
                <a:lnTo>
                  <a:pt x="1479" y="411"/>
                </a:lnTo>
                <a:lnTo>
                  <a:pt x="1503" y="371"/>
                </a:lnTo>
                <a:lnTo>
                  <a:pt x="1531" y="333"/>
                </a:lnTo>
                <a:lnTo>
                  <a:pt x="1563" y="299"/>
                </a:lnTo>
                <a:lnTo>
                  <a:pt x="1598" y="268"/>
                </a:lnTo>
                <a:lnTo>
                  <a:pt x="1636" y="241"/>
                </a:lnTo>
                <a:lnTo>
                  <a:pt x="1677" y="220"/>
                </a:lnTo>
                <a:lnTo>
                  <a:pt x="1719" y="201"/>
                </a:lnTo>
                <a:lnTo>
                  <a:pt x="1765" y="189"/>
                </a:lnTo>
                <a:lnTo>
                  <a:pt x="1811" y="180"/>
                </a:lnTo>
                <a:lnTo>
                  <a:pt x="1859" y="177"/>
                </a:lnTo>
                <a:lnTo>
                  <a:pt x="1907" y="180"/>
                </a:lnTo>
                <a:lnTo>
                  <a:pt x="1954" y="189"/>
                </a:lnTo>
                <a:lnTo>
                  <a:pt x="1999" y="201"/>
                </a:lnTo>
                <a:lnTo>
                  <a:pt x="2042" y="219"/>
                </a:lnTo>
                <a:lnTo>
                  <a:pt x="2083" y="240"/>
                </a:lnTo>
                <a:lnTo>
                  <a:pt x="2120" y="267"/>
                </a:lnTo>
                <a:lnTo>
                  <a:pt x="2154" y="297"/>
                </a:lnTo>
                <a:lnTo>
                  <a:pt x="2185" y="330"/>
                </a:lnTo>
                <a:lnTo>
                  <a:pt x="2214" y="367"/>
                </a:lnTo>
                <a:lnTo>
                  <a:pt x="2237" y="407"/>
                </a:lnTo>
                <a:lnTo>
                  <a:pt x="2257" y="451"/>
                </a:lnTo>
                <a:lnTo>
                  <a:pt x="2272" y="495"/>
                </a:lnTo>
                <a:lnTo>
                  <a:pt x="2283" y="543"/>
                </a:lnTo>
                <a:lnTo>
                  <a:pt x="2648" y="543"/>
                </a:lnTo>
                <a:lnTo>
                  <a:pt x="2648" y="282"/>
                </a:lnTo>
                <a:lnTo>
                  <a:pt x="2651" y="240"/>
                </a:lnTo>
                <a:lnTo>
                  <a:pt x="2660" y="200"/>
                </a:lnTo>
                <a:lnTo>
                  <a:pt x="2675" y="163"/>
                </a:lnTo>
                <a:lnTo>
                  <a:pt x="2693" y="128"/>
                </a:lnTo>
                <a:lnTo>
                  <a:pt x="2716" y="97"/>
                </a:lnTo>
                <a:lnTo>
                  <a:pt x="2743" y="69"/>
                </a:lnTo>
                <a:lnTo>
                  <a:pt x="2774" y="45"/>
                </a:lnTo>
                <a:lnTo>
                  <a:pt x="2808" y="26"/>
                </a:lnTo>
                <a:lnTo>
                  <a:pt x="2845" y="11"/>
                </a:lnTo>
                <a:lnTo>
                  <a:pt x="2883" y="3"/>
                </a:lnTo>
                <a:lnTo>
                  <a:pt x="2925" y="0"/>
                </a:lnTo>
                <a:lnTo>
                  <a:pt x="2965" y="3"/>
                </a:lnTo>
                <a:lnTo>
                  <a:pt x="3004" y="11"/>
                </a:lnTo>
                <a:lnTo>
                  <a:pt x="3041" y="26"/>
                </a:lnTo>
                <a:lnTo>
                  <a:pt x="3074" y="45"/>
                </a:lnTo>
                <a:lnTo>
                  <a:pt x="3105" y="69"/>
                </a:lnTo>
                <a:lnTo>
                  <a:pt x="3132" y="97"/>
                </a:lnTo>
                <a:lnTo>
                  <a:pt x="3156" y="128"/>
                </a:lnTo>
                <a:lnTo>
                  <a:pt x="3175" y="163"/>
                </a:lnTo>
                <a:lnTo>
                  <a:pt x="3189" y="200"/>
                </a:lnTo>
                <a:lnTo>
                  <a:pt x="3197" y="240"/>
                </a:lnTo>
                <a:lnTo>
                  <a:pt x="3200" y="282"/>
                </a:lnTo>
                <a:lnTo>
                  <a:pt x="3200" y="2528"/>
                </a:lnTo>
                <a:lnTo>
                  <a:pt x="3197" y="2569"/>
                </a:lnTo>
                <a:lnTo>
                  <a:pt x="3189" y="2609"/>
                </a:lnTo>
                <a:lnTo>
                  <a:pt x="3175" y="2646"/>
                </a:lnTo>
                <a:lnTo>
                  <a:pt x="3156" y="2680"/>
                </a:lnTo>
                <a:lnTo>
                  <a:pt x="3132" y="2712"/>
                </a:lnTo>
                <a:lnTo>
                  <a:pt x="3105" y="2740"/>
                </a:lnTo>
                <a:lnTo>
                  <a:pt x="3075" y="2764"/>
                </a:lnTo>
                <a:lnTo>
                  <a:pt x="3041" y="2782"/>
                </a:lnTo>
                <a:lnTo>
                  <a:pt x="3004" y="2797"/>
                </a:lnTo>
                <a:lnTo>
                  <a:pt x="2965" y="2806"/>
                </a:lnTo>
                <a:lnTo>
                  <a:pt x="2925" y="2809"/>
                </a:lnTo>
                <a:lnTo>
                  <a:pt x="2883" y="2806"/>
                </a:lnTo>
                <a:lnTo>
                  <a:pt x="2845" y="2797"/>
                </a:lnTo>
                <a:lnTo>
                  <a:pt x="2809" y="2782"/>
                </a:lnTo>
                <a:lnTo>
                  <a:pt x="2774" y="2764"/>
                </a:lnTo>
                <a:lnTo>
                  <a:pt x="2744" y="2740"/>
                </a:lnTo>
                <a:lnTo>
                  <a:pt x="2716" y="2712"/>
                </a:lnTo>
                <a:lnTo>
                  <a:pt x="2693" y="2680"/>
                </a:lnTo>
                <a:lnTo>
                  <a:pt x="2675" y="2646"/>
                </a:lnTo>
                <a:lnTo>
                  <a:pt x="2660" y="2609"/>
                </a:lnTo>
                <a:lnTo>
                  <a:pt x="2651" y="2569"/>
                </a:lnTo>
                <a:lnTo>
                  <a:pt x="2648" y="2528"/>
                </a:lnTo>
                <a:lnTo>
                  <a:pt x="2648" y="2260"/>
                </a:lnTo>
                <a:lnTo>
                  <a:pt x="2139" y="2260"/>
                </a:lnTo>
                <a:lnTo>
                  <a:pt x="2128" y="2307"/>
                </a:lnTo>
                <a:lnTo>
                  <a:pt x="2113" y="2352"/>
                </a:lnTo>
                <a:lnTo>
                  <a:pt x="2094" y="2396"/>
                </a:lnTo>
                <a:lnTo>
                  <a:pt x="2069" y="2436"/>
                </a:lnTo>
                <a:lnTo>
                  <a:pt x="2042" y="2472"/>
                </a:lnTo>
                <a:lnTo>
                  <a:pt x="2011" y="2506"/>
                </a:lnTo>
                <a:lnTo>
                  <a:pt x="1976" y="2536"/>
                </a:lnTo>
                <a:lnTo>
                  <a:pt x="1938" y="2563"/>
                </a:lnTo>
                <a:lnTo>
                  <a:pt x="1898" y="2584"/>
                </a:lnTo>
                <a:lnTo>
                  <a:pt x="1855" y="2602"/>
                </a:lnTo>
                <a:lnTo>
                  <a:pt x="1810" y="2614"/>
                </a:lnTo>
                <a:lnTo>
                  <a:pt x="1763" y="2623"/>
                </a:lnTo>
                <a:lnTo>
                  <a:pt x="1714" y="2626"/>
                </a:lnTo>
                <a:lnTo>
                  <a:pt x="1667" y="2623"/>
                </a:lnTo>
                <a:lnTo>
                  <a:pt x="1620" y="2614"/>
                </a:lnTo>
                <a:lnTo>
                  <a:pt x="1575" y="2602"/>
                </a:lnTo>
                <a:lnTo>
                  <a:pt x="1532" y="2584"/>
                </a:lnTo>
                <a:lnTo>
                  <a:pt x="1492" y="2563"/>
                </a:lnTo>
                <a:lnTo>
                  <a:pt x="1454" y="2536"/>
                </a:lnTo>
                <a:lnTo>
                  <a:pt x="1420" y="2506"/>
                </a:lnTo>
                <a:lnTo>
                  <a:pt x="1389" y="2472"/>
                </a:lnTo>
                <a:lnTo>
                  <a:pt x="1360" y="2436"/>
                </a:lnTo>
                <a:lnTo>
                  <a:pt x="1337" y="2396"/>
                </a:lnTo>
                <a:lnTo>
                  <a:pt x="1317" y="2352"/>
                </a:lnTo>
                <a:lnTo>
                  <a:pt x="1302" y="2307"/>
                </a:lnTo>
                <a:lnTo>
                  <a:pt x="1292" y="2260"/>
                </a:lnTo>
                <a:lnTo>
                  <a:pt x="552" y="2260"/>
                </a:lnTo>
                <a:lnTo>
                  <a:pt x="552" y="2528"/>
                </a:lnTo>
                <a:lnTo>
                  <a:pt x="549" y="2569"/>
                </a:lnTo>
                <a:lnTo>
                  <a:pt x="540" y="2609"/>
                </a:lnTo>
                <a:lnTo>
                  <a:pt x="525" y="2646"/>
                </a:lnTo>
                <a:lnTo>
                  <a:pt x="507" y="2680"/>
                </a:lnTo>
                <a:lnTo>
                  <a:pt x="484" y="2712"/>
                </a:lnTo>
                <a:lnTo>
                  <a:pt x="457" y="2740"/>
                </a:lnTo>
                <a:lnTo>
                  <a:pt x="426" y="2764"/>
                </a:lnTo>
                <a:lnTo>
                  <a:pt x="392" y="2782"/>
                </a:lnTo>
                <a:lnTo>
                  <a:pt x="355" y="2797"/>
                </a:lnTo>
                <a:lnTo>
                  <a:pt x="317" y="2806"/>
                </a:lnTo>
                <a:lnTo>
                  <a:pt x="276" y="2809"/>
                </a:lnTo>
                <a:lnTo>
                  <a:pt x="235" y="2806"/>
                </a:lnTo>
                <a:lnTo>
                  <a:pt x="197" y="2797"/>
                </a:lnTo>
                <a:lnTo>
                  <a:pt x="159" y="2782"/>
                </a:lnTo>
                <a:lnTo>
                  <a:pt x="126" y="2764"/>
                </a:lnTo>
                <a:lnTo>
                  <a:pt x="95" y="2740"/>
                </a:lnTo>
                <a:lnTo>
                  <a:pt x="68" y="2712"/>
                </a:lnTo>
                <a:lnTo>
                  <a:pt x="44" y="2680"/>
                </a:lnTo>
                <a:lnTo>
                  <a:pt x="25" y="2646"/>
                </a:lnTo>
                <a:lnTo>
                  <a:pt x="12" y="2609"/>
                </a:lnTo>
                <a:lnTo>
                  <a:pt x="3" y="2569"/>
                </a:lnTo>
                <a:lnTo>
                  <a:pt x="0" y="2528"/>
                </a:lnTo>
                <a:lnTo>
                  <a:pt x="0" y="282"/>
                </a:lnTo>
                <a:lnTo>
                  <a:pt x="3" y="240"/>
                </a:lnTo>
                <a:lnTo>
                  <a:pt x="12" y="200"/>
                </a:lnTo>
                <a:lnTo>
                  <a:pt x="25" y="163"/>
                </a:lnTo>
                <a:lnTo>
                  <a:pt x="44" y="128"/>
                </a:lnTo>
                <a:lnTo>
                  <a:pt x="68" y="97"/>
                </a:lnTo>
                <a:lnTo>
                  <a:pt x="95" y="69"/>
                </a:lnTo>
                <a:lnTo>
                  <a:pt x="126" y="45"/>
                </a:lnTo>
                <a:lnTo>
                  <a:pt x="159" y="26"/>
                </a:lnTo>
                <a:lnTo>
                  <a:pt x="197" y="11"/>
                </a:lnTo>
                <a:lnTo>
                  <a:pt x="235" y="3"/>
                </a:lnTo>
                <a:lnTo>
                  <a:pt x="27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Freeform 87"/>
          <p:cNvSpPr>
            <a:spLocks noEditPoints="1"/>
          </p:cNvSpPr>
          <p:nvPr/>
        </p:nvSpPr>
        <p:spPr bwMode="auto">
          <a:xfrm>
            <a:off x="5779616" y="374703"/>
            <a:ext cx="371535" cy="376238"/>
          </a:xfrm>
          <a:custGeom>
            <a:avLst/>
            <a:gdLst>
              <a:gd name="T0" fmla="*/ 2860 w 3080"/>
              <a:gd name="T1" fmla="*/ 2370 h 3123"/>
              <a:gd name="T2" fmla="*/ 2241 w 3080"/>
              <a:gd name="T3" fmla="*/ 2678 h 3123"/>
              <a:gd name="T4" fmla="*/ 2725 w 3080"/>
              <a:gd name="T5" fmla="*/ 2274 h 3123"/>
              <a:gd name="T6" fmla="*/ 2199 w 3080"/>
              <a:gd name="T7" fmla="*/ 2494 h 3123"/>
              <a:gd name="T8" fmla="*/ 2527 w 3080"/>
              <a:gd name="T9" fmla="*/ 2206 h 3123"/>
              <a:gd name="T10" fmla="*/ 2217 w 3080"/>
              <a:gd name="T11" fmla="*/ 2197 h 3123"/>
              <a:gd name="T12" fmla="*/ 2194 w 3080"/>
              <a:gd name="T13" fmla="*/ 2423 h 3123"/>
              <a:gd name="T14" fmla="*/ 1778 w 3080"/>
              <a:gd name="T15" fmla="*/ 2038 h 3123"/>
              <a:gd name="T16" fmla="*/ 2051 w 3080"/>
              <a:gd name="T17" fmla="*/ 2038 h 3123"/>
              <a:gd name="T18" fmla="*/ 2051 w 3080"/>
              <a:gd name="T19" fmla="*/ 1766 h 3123"/>
              <a:gd name="T20" fmla="*/ 1714 w 3080"/>
              <a:gd name="T21" fmla="*/ 2024 h 3123"/>
              <a:gd name="T22" fmla="*/ 1903 w 3080"/>
              <a:gd name="T23" fmla="*/ 1411 h 3123"/>
              <a:gd name="T24" fmla="*/ 1597 w 3080"/>
              <a:gd name="T25" fmla="*/ 1988 h 3123"/>
              <a:gd name="T26" fmla="*/ 1903 w 3080"/>
              <a:gd name="T27" fmla="*/ 1411 h 3123"/>
              <a:gd name="T28" fmla="*/ 1377 w 3080"/>
              <a:gd name="T29" fmla="*/ 1857 h 3123"/>
              <a:gd name="T30" fmla="*/ 1176 w 3080"/>
              <a:gd name="T31" fmla="*/ 1608 h 3123"/>
              <a:gd name="T32" fmla="*/ 1298 w 3080"/>
              <a:gd name="T33" fmla="*/ 1782 h 3123"/>
              <a:gd name="T34" fmla="*/ 1664 w 3080"/>
              <a:gd name="T35" fmla="*/ 1193 h 3123"/>
              <a:gd name="T36" fmla="*/ 1138 w 3080"/>
              <a:gd name="T37" fmla="*/ 1530 h 3123"/>
              <a:gd name="T38" fmla="*/ 1512 w 3080"/>
              <a:gd name="T39" fmla="*/ 1121 h 3123"/>
              <a:gd name="T40" fmla="*/ 1081 w 3080"/>
              <a:gd name="T41" fmla="*/ 1155 h 3123"/>
              <a:gd name="T42" fmla="*/ 1110 w 3080"/>
              <a:gd name="T43" fmla="*/ 1445 h 3123"/>
              <a:gd name="T44" fmla="*/ 1236 w 3080"/>
              <a:gd name="T45" fmla="*/ 1071 h 3123"/>
              <a:gd name="T46" fmla="*/ 884 w 3080"/>
              <a:gd name="T47" fmla="*/ 929 h 3123"/>
              <a:gd name="T48" fmla="*/ 946 w 3080"/>
              <a:gd name="T49" fmla="*/ 794 h 3123"/>
              <a:gd name="T50" fmla="*/ 718 w 3080"/>
              <a:gd name="T51" fmla="*/ 944 h 3123"/>
              <a:gd name="T52" fmla="*/ 859 w 3080"/>
              <a:gd name="T53" fmla="*/ 348 h 3123"/>
              <a:gd name="T54" fmla="*/ 520 w 3080"/>
              <a:gd name="T55" fmla="*/ 917 h 3123"/>
              <a:gd name="T56" fmla="*/ 907 w 3080"/>
              <a:gd name="T57" fmla="*/ 459 h 3123"/>
              <a:gd name="T58" fmla="*/ 254 w 3080"/>
              <a:gd name="T59" fmla="*/ 797 h 3123"/>
              <a:gd name="T60" fmla="*/ 817 w 3080"/>
              <a:gd name="T61" fmla="*/ 276 h 3123"/>
              <a:gd name="T62" fmla="*/ 940 w 3080"/>
              <a:gd name="T63" fmla="*/ 108 h 3123"/>
              <a:gd name="T64" fmla="*/ 1076 w 3080"/>
              <a:gd name="T65" fmla="*/ 350 h 3123"/>
              <a:gd name="T66" fmla="*/ 1140 w 3080"/>
              <a:gd name="T67" fmla="*/ 613 h 3123"/>
              <a:gd name="T68" fmla="*/ 1133 w 3080"/>
              <a:gd name="T69" fmla="*/ 882 h 3123"/>
              <a:gd name="T70" fmla="*/ 1405 w 3080"/>
              <a:gd name="T71" fmla="*/ 892 h 3123"/>
              <a:gd name="T72" fmla="*/ 1667 w 3080"/>
              <a:gd name="T73" fmla="*/ 973 h 3123"/>
              <a:gd name="T74" fmla="*/ 1905 w 3080"/>
              <a:gd name="T75" fmla="*/ 1126 h 3123"/>
              <a:gd name="T76" fmla="*/ 2093 w 3080"/>
              <a:gd name="T77" fmla="*/ 1343 h 3123"/>
              <a:gd name="T78" fmla="*/ 2212 w 3080"/>
              <a:gd name="T79" fmla="*/ 1593 h 3123"/>
              <a:gd name="T80" fmla="*/ 2258 w 3080"/>
              <a:gd name="T81" fmla="*/ 1861 h 3123"/>
              <a:gd name="T82" fmla="*/ 2392 w 3080"/>
              <a:gd name="T83" fmla="*/ 1993 h 3123"/>
              <a:gd name="T84" fmla="*/ 2598 w 3080"/>
              <a:gd name="T85" fmla="*/ 2021 h 3123"/>
              <a:gd name="T86" fmla="*/ 2792 w 3080"/>
              <a:gd name="T87" fmla="*/ 2090 h 3123"/>
              <a:gd name="T88" fmla="*/ 3027 w 3080"/>
              <a:gd name="T89" fmla="*/ 2241 h 3123"/>
              <a:gd name="T90" fmla="*/ 2909 w 3080"/>
              <a:gd name="T91" fmla="*/ 2399 h 3123"/>
              <a:gd name="T92" fmla="*/ 2297 w 3080"/>
              <a:gd name="T93" fmla="*/ 3123 h 3123"/>
              <a:gd name="T94" fmla="*/ 2126 w 3080"/>
              <a:gd name="T95" fmla="*/ 2897 h 3123"/>
              <a:gd name="T96" fmla="*/ 2025 w 3080"/>
              <a:gd name="T97" fmla="*/ 2642 h 3123"/>
              <a:gd name="T98" fmla="*/ 1997 w 3080"/>
              <a:gd name="T99" fmla="*/ 2373 h 3123"/>
              <a:gd name="T100" fmla="*/ 1873 w 3080"/>
              <a:gd name="T101" fmla="*/ 2243 h 3123"/>
              <a:gd name="T102" fmla="*/ 1603 w 3080"/>
              <a:gd name="T103" fmla="*/ 2198 h 3123"/>
              <a:gd name="T104" fmla="*/ 1351 w 3080"/>
              <a:gd name="T105" fmla="*/ 2080 h 3123"/>
              <a:gd name="T106" fmla="*/ 1133 w 3080"/>
              <a:gd name="T107" fmla="*/ 1892 h 3123"/>
              <a:gd name="T108" fmla="*/ 980 w 3080"/>
              <a:gd name="T109" fmla="*/ 1656 h 3123"/>
              <a:gd name="T110" fmla="*/ 897 w 3080"/>
              <a:gd name="T111" fmla="*/ 1396 h 3123"/>
              <a:gd name="T112" fmla="*/ 887 w 3080"/>
              <a:gd name="T113" fmla="*/ 1126 h 3123"/>
              <a:gd name="T114" fmla="*/ 617 w 3080"/>
              <a:gd name="T115" fmla="*/ 1133 h 3123"/>
              <a:gd name="T116" fmla="*/ 352 w 3080"/>
              <a:gd name="T117" fmla="*/ 1069 h 3123"/>
              <a:gd name="T118" fmla="*/ 109 w 3080"/>
              <a:gd name="T119" fmla="*/ 934 h 3123"/>
              <a:gd name="T120" fmla="*/ 174 w 3080"/>
              <a:gd name="T121" fmla="*/ 735 h 3123"/>
              <a:gd name="T122" fmla="*/ 708 w 3080"/>
              <a:gd name="T123" fmla="*/ 139 h 3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80" h="3123">
                <a:moveTo>
                  <a:pt x="2822" y="2332"/>
                </a:moveTo>
                <a:lnTo>
                  <a:pt x="2317" y="2833"/>
                </a:lnTo>
                <a:lnTo>
                  <a:pt x="2347" y="2880"/>
                </a:lnTo>
                <a:lnTo>
                  <a:pt x="2860" y="2370"/>
                </a:lnTo>
                <a:lnTo>
                  <a:pt x="2822" y="2332"/>
                </a:lnTo>
                <a:close/>
                <a:moveTo>
                  <a:pt x="2618" y="2230"/>
                </a:moveTo>
                <a:lnTo>
                  <a:pt x="2223" y="2623"/>
                </a:lnTo>
                <a:lnTo>
                  <a:pt x="2241" y="2678"/>
                </a:lnTo>
                <a:lnTo>
                  <a:pt x="2263" y="2732"/>
                </a:lnTo>
                <a:lnTo>
                  <a:pt x="2288" y="2785"/>
                </a:lnTo>
                <a:lnTo>
                  <a:pt x="2776" y="2301"/>
                </a:lnTo>
                <a:lnTo>
                  <a:pt x="2725" y="2274"/>
                </a:lnTo>
                <a:lnTo>
                  <a:pt x="2672" y="2250"/>
                </a:lnTo>
                <a:lnTo>
                  <a:pt x="2618" y="2230"/>
                </a:lnTo>
                <a:close/>
                <a:moveTo>
                  <a:pt x="2496" y="2199"/>
                </a:moveTo>
                <a:lnTo>
                  <a:pt x="2199" y="2494"/>
                </a:lnTo>
                <a:lnTo>
                  <a:pt x="2203" y="2528"/>
                </a:lnTo>
                <a:lnTo>
                  <a:pt x="2209" y="2560"/>
                </a:lnTo>
                <a:lnTo>
                  <a:pt x="2558" y="2213"/>
                </a:lnTo>
                <a:lnTo>
                  <a:pt x="2527" y="2206"/>
                </a:lnTo>
                <a:lnTo>
                  <a:pt x="2496" y="2199"/>
                </a:lnTo>
                <a:close/>
                <a:moveTo>
                  <a:pt x="2357" y="2187"/>
                </a:moveTo>
                <a:lnTo>
                  <a:pt x="2287" y="2189"/>
                </a:lnTo>
                <a:lnTo>
                  <a:pt x="2217" y="2197"/>
                </a:lnTo>
                <a:lnTo>
                  <a:pt x="2205" y="2253"/>
                </a:lnTo>
                <a:lnTo>
                  <a:pt x="2198" y="2310"/>
                </a:lnTo>
                <a:lnTo>
                  <a:pt x="2194" y="2366"/>
                </a:lnTo>
                <a:lnTo>
                  <a:pt x="2194" y="2423"/>
                </a:lnTo>
                <a:lnTo>
                  <a:pt x="2427" y="2191"/>
                </a:lnTo>
                <a:lnTo>
                  <a:pt x="2357" y="2187"/>
                </a:lnTo>
                <a:close/>
                <a:moveTo>
                  <a:pt x="2051" y="1766"/>
                </a:moveTo>
                <a:lnTo>
                  <a:pt x="1778" y="2038"/>
                </a:lnTo>
                <a:lnTo>
                  <a:pt x="1846" y="2047"/>
                </a:lnTo>
                <a:lnTo>
                  <a:pt x="1914" y="2049"/>
                </a:lnTo>
                <a:lnTo>
                  <a:pt x="1983" y="2046"/>
                </a:lnTo>
                <a:lnTo>
                  <a:pt x="2051" y="2038"/>
                </a:lnTo>
                <a:lnTo>
                  <a:pt x="2059" y="1970"/>
                </a:lnTo>
                <a:lnTo>
                  <a:pt x="2062" y="1901"/>
                </a:lnTo>
                <a:lnTo>
                  <a:pt x="2060" y="1834"/>
                </a:lnTo>
                <a:lnTo>
                  <a:pt x="2051" y="1766"/>
                </a:lnTo>
                <a:close/>
                <a:moveTo>
                  <a:pt x="2022" y="1642"/>
                </a:moveTo>
                <a:lnTo>
                  <a:pt x="1653" y="2009"/>
                </a:lnTo>
                <a:lnTo>
                  <a:pt x="1683" y="2017"/>
                </a:lnTo>
                <a:lnTo>
                  <a:pt x="1714" y="2024"/>
                </a:lnTo>
                <a:lnTo>
                  <a:pt x="2038" y="1703"/>
                </a:lnTo>
                <a:lnTo>
                  <a:pt x="2030" y="1673"/>
                </a:lnTo>
                <a:lnTo>
                  <a:pt x="2022" y="1642"/>
                </a:lnTo>
                <a:close/>
                <a:moveTo>
                  <a:pt x="1903" y="1411"/>
                </a:moveTo>
                <a:lnTo>
                  <a:pt x="1420" y="1890"/>
                </a:lnTo>
                <a:lnTo>
                  <a:pt x="1477" y="1928"/>
                </a:lnTo>
                <a:lnTo>
                  <a:pt x="1536" y="1960"/>
                </a:lnTo>
                <a:lnTo>
                  <a:pt x="1597" y="1988"/>
                </a:lnTo>
                <a:lnTo>
                  <a:pt x="2001" y="1587"/>
                </a:lnTo>
                <a:lnTo>
                  <a:pt x="1974" y="1526"/>
                </a:lnTo>
                <a:lnTo>
                  <a:pt x="1940" y="1468"/>
                </a:lnTo>
                <a:lnTo>
                  <a:pt x="1903" y="1411"/>
                </a:lnTo>
                <a:close/>
                <a:moveTo>
                  <a:pt x="1819" y="1341"/>
                </a:moveTo>
                <a:lnTo>
                  <a:pt x="1337" y="1821"/>
                </a:lnTo>
                <a:lnTo>
                  <a:pt x="1356" y="1839"/>
                </a:lnTo>
                <a:lnTo>
                  <a:pt x="1377" y="1857"/>
                </a:lnTo>
                <a:lnTo>
                  <a:pt x="1858" y="1379"/>
                </a:lnTo>
                <a:lnTo>
                  <a:pt x="1819" y="1341"/>
                </a:lnTo>
                <a:close/>
                <a:moveTo>
                  <a:pt x="1618" y="1168"/>
                </a:moveTo>
                <a:lnTo>
                  <a:pt x="1176" y="1608"/>
                </a:lnTo>
                <a:lnTo>
                  <a:pt x="1201" y="1653"/>
                </a:lnTo>
                <a:lnTo>
                  <a:pt x="1230" y="1698"/>
                </a:lnTo>
                <a:lnTo>
                  <a:pt x="1263" y="1741"/>
                </a:lnTo>
                <a:lnTo>
                  <a:pt x="1298" y="1782"/>
                </a:lnTo>
                <a:lnTo>
                  <a:pt x="1794" y="1290"/>
                </a:lnTo>
                <a:lnTo>
                  <a:pt x="1752" y="1255"/>
                </a:lnTo>
                <a:lnTo>
                  <a:pt x="1709" y="1223"/>
                </a:lnTo>
                <a:lnTo>
                  <a:pt x="1664" y="1193"/>
                </a:lnTo>
                <a:lnTo>
                  <a:pt x="1618" y="1168"/>
                </a:lnTo>
                <a:close/>
                <a:moveTo>
                  <a:pt x="1512" y="1121"/>
                </a:moveTo>
                <a:lnTo>
                  <a:pt x="1128" y="1502"/>
                </a:lnTo>
                <a:lnTo>
                  <a:pt x="1138" y="1530"/>
                </a:lnTo>
                <a:lnTo>
                  <a:pt x="1148" y="1559"/>
                </a:lnTo>
                <a:lnTo>
                  <a:pt x="1568" y="1142"/>
                </a:lnTo>
                <a:lnTo>
                  <a:pt x="1540" y="1131"/>
                </a:lnTo>
                <a:lnTo>
                  <a:pt x="1512" y="1121"/>
                </a:lnTo>
                <a:close/>
                <a:moveTo>
                  <a:pt x="1236" y="1071"/>
                </a:moveTo>
                <a:lnTo>
                  <a:pt x="1162" y="1073"/>
                </a:lnTo>
                <a:lnTo>
                  <a:pt x="1090" y="1083"/>
                </a:lnTo>
                <a:lnTo>
                  <a:pt x="1081" y="1155"/>
                </a:lnTo>
                <a:lnTo>
                  <a:pt x="1078" y="1228"/>
                </a:lnTo>
                <a:lnTo>
                  <a:pt x="1082" y="1300"/>
                </a:lnTo>
                <a:lnTo>
                  <a:pt x="1092" y="1373"/>
                </a:lnTo>
                <a:lnTo>
                  <a:pt x="1110" y="1445"/>
                </a:lnTo>
                <a:lnTo>
                  <a:pt x="1454" y="1103"/>
                </a:lnTo>
                <a:lnTo>
                  <a:pt x="1382" y="1086"/>
                </a:lnTo>
                <a:lnTo>
                  <a:pt x="1309" y="1076"/>
                </a:lnTo>
                <a:lnTo>
                  <a:pt x="1236" y="1071"/>
                </a:lnTo>
                <a:close/>
                <a:moveTo>
                  <a:pt x="946" y="794"/>
                </a:moveTo>
                <a:lnTo>
                  <a:pt x="799" y="940"/>
                </a:lnTo>
                <a:lnTo>
                  <a:pt x="842" y="936"/>
                </a:lnTo>
                <a:lnTo>
                  <a:pt x="884" y="929"/>
                </a:lnTo>
                <a:lnTo>
                  <a:pt x="927" y="920"/>
                </a:lnTo>
                <a:lnTo>
                  <a:pt x="936" y="879"/>
                </a:lnTo>
                <a:lnTo>
                  <a:pt x="942" y="836"/>
                </a:lnTo>
                <a:lnTo>
                  <a:pt x="946" y="794"/>
                </a:lnTo>
                <a:close/>
                <a:moveTo>
                  <a:pt x="946" y="642"/>
                </a:moveTo>
                <a:lnTo>
                  <a:pt x="646" y="939"/>
                </a:lnTo>
                <a:lnTo>
                  <a:pt x="682" y="943"/>
                </a:lnTo>
                <a:lnTo>
                  <a:pt x="718" y="944"/>
                </a:lnTo>
                <a:lnTo>
                  <a:pt x="950" y="713"/>
                </a:lnTo>
                <a:lnTo>
                  <a:pt x="949" y="678"/>
                </a:lnTo>
                <a:lnTo>
                  <a:pt x="946" y="642"/>
                </a:lnTo>
                <a:close/>
                <a:moveTo>
                  <a:pt x="859" y="348"/>
                </a:moveTo>
                <a:lnTo>
                  <a:pt x="350" y="854"/>
                </a:lnTo>
                <a:lnTo>
                  <a:pt x="405" y="880"/>
                </a:lnTo>
                <a:lnTo>
                  <a:pt x="462" y="901"/>
                </a:lnTo>
                <a:lnTo>
                  <a:pt x="520" y="917"/>
                </a:lnTo>
                <a:lnTo>
                  <a:pt x="579" y="930"/>
                </a:lnTo>
                <a:lnTo>
                  <a:pt x="936" y="575"/>
                </a:lnTo>
                <a:lnTo>
                  <a:pt x="924" y="517"/>
                </a:lnTo>
                <a:lnTo>
                  <a:pt x="907" y="459"/>
                </a:lnTo>
                <a:lnTo>
                  <a:pt x="885" y="403"/>
                </a:lnTo>
                <a:lnTo>
                  <a:pt x="859" y="348"/>
                </a:lnTo>
                <a:close/>
                <a:moveTo>
                  <a:pt x="802" y="253"/>
                </a:moveTo>
                <a:lnTo>
                  <a:pt x="254" y="797"/>
                </a:lnTo>
                <a:lnTo>
                  <a:pt x="277" y="812"/>
                </a:lnTo>
                <a:lnTo>
                  <a:pt x="301" y="827"/>
                </a:lnTo>
                <a:lnTo>
                  <a:pt x="832" y="299"/>
                </a:lnTo>
                <a:lnTo>
                  <a:pt x="817" y="276"/>
                </a:lnTo>
                <a:lnTo>
                  <a:pt x="802" y="253"/>
                </a:lnTo>
                <a:close/>
                <a:moveTo>
                  <a:pt x="846" y="0"/>
                </a:moveTo>
                <a:lnTo>
                  <a:pt x="895" y="53"/>
                </a:lnTo>
                <a:lnTo>
                  <a:pt x="940" y="108"/>
                </a:lnTo>
                <a:lnTo>
                  <a:pt x="981" y="166"/>
                </a:lnTo>
                <a:lnTo>
                  <a:pt x="1017" y="225"/>
                </a:lnTo>
                <a:lnTo>
                  <a:pt x="1049" y="287"/>
                </a:lnTo>
                <a:lnTo>
                  <a:pt x="1076" y="350"/>
                </a:lnTo>
                <a:lnTo>
                  <a:pt x="1098" y="414"/>
                </a:lnTo>
                <a:lnTo>
                  <a:pt x="1117" y="479"/>
                </a:lnTo>
                <a:lnTo>
                  <a:pt x="1131" y="546"/>
                </a:lnTo>
                <a:lnTo>
                  <a:pt x="1140" y="613"/>
                </a:lnTo>
                <a:lnTo>
                  <a:pt x="1145" y="680"/>
                </a:lnTo>
                <a:lnTo>
                  <a:pt x="1145" y="748"/>
                </a:lnTo>
                <a:lnTo>
                  <a:pt x="1141" y="815"/>
                </a:lnTo>
                <a:lnTo>
                  <a:pt x="1133" y="882"/>
                </a:lnTo>
                <a:lnTo>
                  <a:pt x="1201" y="878"/>
                </a:lnTo>
                <a:lnTo>
                  <a:pt x="1269" y="878"/>
                </a:lnTo>
                <a:lnTo>
                  <a:pt x="1337" y="883"/>
                </a:lnTo>
                <a:lnTo>
                  <a:pt x="1405" y="892"/>
                </a:lnTo>
                <a:lnTo>
                  <a:pt x="1472" y="905"/>
                </a:lnTo>
                <a:lnTo>
                  <a:pt x="1539" y="923"/>
                </a:lnTo>
                <a:lnTo>
                  <a:pt x="1604" y="946"/>
                </a:lnTo>
                <a:lnTo>
                  <a:pt x="1667" y="973"/>
                </a:lnTo>
                <a:lnTo>
                  <a:pt x="1730" y="1005"/>
                </a:lnTo>
                <a:lnTo>
                  <a:pt x="1790" y="1040"/>
                </a:lnTo>
                <a:lnTo>
                  <a:pt x="1849" y="1082"/>
                </a:lnTo>
                <a:lnTo>
                  <a:pt x="1905" y="1126"/>
                </a:lnTo>
                <a:lnTo>
                  <a:pt x="1957" y="1176"/>
                </a:lnTo>
                <a:lnTo>
                  <a:pt x="2007" y="1229"/>
                </a:lnTo>
                <a:lnTo>
                  <a:pt x="2053" y="1284"/>
                </a:lnTo>
                <a:lnTo>
                  <a:pt x="2093" y="1343"/>
                </a:lnTo>
                <a:lnTo>
                  <a:pt x="2130" y="1403"/>
                </a:lnTo>
                <a:lnTo>
                  <a:pt x="2161" y="1465"/>
                </a:lnTo>
                <a:lnTo>
                  <a:pt x="2189" y="1528"/>
                </a:lnTo>
                <a:lnTo>
                  <a:pt x="2212" y="1593"/>
                </a:lnTo>
                <a:lnTo>
                  <a:pt x="2230" y="1659"/>
                </a:lnTo>
                <a:lnTo>
                  <a:pt x="2244" y="1726"/>
                </a:lnTo>
                <a:lnTo>
                  <a:pt x="2253" y="1794"/>
                </a:lnTo>
                <a:lnTo>
                  <a:pt x="2258" y="1861"/>
                </a:lnTo>
                <a:lnTo>
                  <a:pt x="2258" y="1930"/>
                </a:lnTo>
                <a:lnTo>
                  <a:pt x="2254" y="1997"/>
                </a:lnTo>
                <a:lnTo>
                  <a:pt x="2323" y="1993"/>
                </a:lnTo>
                <a:lnTo>
                  <a:pt x="2392" y="1993"/>
                </a:lnTo>
                <a:lnTo>
                  <a:pt x="2461" y="1998"/>
                </a:lnTo>
                <a:lnTo>
                  <a:pt x="2530" y="2008"/>
                </a:lnTo>
                <a:lnTo>
                  <a:pt x="2598" y="2021"/>
                </a:lnTo>
                <a:lnTo>
                  <a:pt x="2598" y="2021"/>
                </a:lnTo>
                <a:lnTo>
                  <a:pt x="2599" y="2021"/>
                </a:lnTo>
                <a:lnTo>
                  <a:pt x="2665" y="2040"/>
                </a:lnTo>
                <a:lnTo>
                  <a:pt x="2729" y="2063"/>
                </a:lnTo>
                <a:lnTo>
                  <a:pt x="2792" y="2090"/>
                </a:lnTo>
                <a:lnTo>
                  <a:pt x="2854" y="2121"/>
                </a:lnTo>
                <a:lnTo>
                  <a:pt x="2914" y="2157"/>
                </a:lnTo>
                <a:lnTo>
                  <a:pt x="2972" y="2197"/>
                </a:lnTo>
                <a:lnTo>
                  <a:pt x="3027" y="2241"/>
                </a:lnTo>
                <a:lnTo>
                  <a:pt x="3080" y="2291"/>
                </a:lnTo>
                <a:lnTo>
                  <a:pt x="2941" y="2428"/>
                </a:lnTo>
                <a:lnTo>
                  <a:pt x="2925" y="2413"/>
                </a:lnTo>
                <a:lnTo>
                  <a:pt x="2909" y="2399"/>
                </a:lnTo>
                <a:lnTo>
                  <a:pt x="2381" y="2922"/>
                </a:lnTo>
                <a:lnTo>
                  <a:pt x="2407" y="2954"/>
                </a:lnTo>
                <a:lnTo>
                  <a:pt x="2436" y="2986"/>
                </a:lnTo>
                <a:lnTo>
                  <a:pt x="2297" y="3123"/>
                </a:lnTo>
                <a:lnTo>
                  <a:pt x="2248" y="3070"/>
                </a:lnTo>
                <a:lnTo>
                  <a:pt x="2203" y="3015"/>
                </a:lnTo>
                <a:lnTo>
                  <a:pt x="2161" y="2956"/>
                </a:lnTo>
                <a:lnTo>
                  <a:pt x="2126" y="2897"/>
                </a:lnTo>
                <a:lnTo>
                  <a:pt x="2094" y="2835"/>
                </a:lnTo>
                <a:lnTo>
                  <a:pt x="2067" y="2772"/>
                </a:lnTo>
                <a:lnTo>
                  <a:pt x="2044" y="2707"/>
                </a:lnTo>
                <a:lnTo>
                  <a:pt x="2025" y="2642"/>
                </a:lnTo>
                <a:lnTo>
                  <a:pt x="2012" y="2575"/>
                </a:lnTo>
                <a:lnTo>
                  <a:pt x="2002" y="2509"/>
                </a:lnTo>
                <a:lnTo>
                  <a:pt x="1998" y="2441"/>
                </a:lnTo>
                <a:lnTo>
                  <a:pt x="1997" y="2373"/>
                </a:lnTo>
                <a:lnTo>
                  <a:pt x="2001" y="2306"/>
                </a:lnTo>
                <a:lnTo>
                  <a:pt x="2010" y="2239"/>
                </a:lnTo>
                <a:lnTo>
                  <a:pt x="1942" y="2243"/>
                </a:lnTo>
                <a:lnTo>
                  <a:pt x="1873" y="2243"/>
                </a:lnTo>
                <a:lnTo>
                  <a:pt x="1805" y="2238"/>
                </a:lnTo>
                <a:lnTo>
                  <a:pt x="1737" y="2229"/>
                </a:lnTo>
                <a:lnTo>
                  <a:pt x="1670" y="2216"/>
                </a:lnTo>
                <a:lnTo>
                  <a:pt x="1603" y="2198"/>
                </a:lnTo>
                <a:lnTo>
                  <a:pt x="1538" y="2175"/>
                </a:lnTo>
                <a:lnTo>
                  <a:pt x="1474" y="2148"/>
                </a:lnTo>
                <a:lnTo>
                  <a:pt x="1412" y="2116"/>
                </a:lnTo>
                <a:lnTo>
                  <a:pt x="1351" y="2080"/>
                </a:lnTo>
                <a:lnTo>
                  <a:pt x="1292" y="2040"/>
                </a:lnTo>
                <a:lnTo>
                  <a:pt x="1237" y="1994"/>
                </a:lnTo>
                <a:lnTo>
                  <a:pt x="1184" y="1945"/>
                </a:lnTo>
                <a:lnTo>
                  <a:pt x="1133" y="1892"/>
                </a:lnTo>
                <a:lnTo>
                  <a:pt x="1088" y="1836"/>
                </a:lnTo>
                <a:lnTo>
                  <a:pt x="1048" y="1778"/>
                </a:lnTo>
                <a:lnTo>
                  <a:pt x="1011" y="1718"/>
                </a:lnTo>
                <a:lnTo>
                  <a:pt x="980" y="1656"/>
                </a:lnTo>
                <a:lnTo>
                  <a:pt x="952" y="1593"/>
                </a:lnTo>
                <a:lnTo>
                  <a:pt x="930" y="1528"/>
                </a:lnTo>
                <a:lnTo>
                  <a:pt x="912" y="1463"/>
                </a:lnTo>
                <a:lnTo>
                  <a:pt x="897" y="1396"/>
                </a:lnTo>
                <a:lnTo>
                  <a:pt x="888" y="1329"/>
                </a:lnTo>
                <a:lnTo>
                  <a:pt x="883" y="1261"/>
                </a:lnTo>
                <a:lnTo>
                  <a:pt x="883" y="1193"/>
                </a:lnTo>
                <a:lnTo>
                  <a:pt x="887" y="1126"/>
                </a:lnTo>
                <a:lnTo>
                  <a:pt x="820" y="1134"/>
                </a:lnTo>
                <a:lnTo>
                  <a:pt x="752" y="1138"/>
                </a:lnTo>
                <a:lnTo>
                  <a:pt x="684" y="1138"/>
                </a:lnTo>
                <a:lnTo>
                  <a:pt x="617" y="1133"/>
                </a:lnTo>
                <a:lnTo>
                  <a:pt x="549" y="1124"/>
                </a:lnTo>
                <a:lnTo>
                  <a:pt x="482" y="1110"/>
                </a:lnTo>
                <a:lnTo>
                  <a:pt x="417" y="1092"/>
                </a:lnTo>
                <a:lnTo>
                  <a:pt x="352" y="1069"/>
                </a:lnTo>
                <a:lnTo>
                  <a:pt x="288" y="1042"/>
                </a:lnTo>
                <a:lnTo>
                  <a:pt x="226" y="1011"/>
                </a:lnTo>
                <a:lnTo>
                  <a:pt x="166" y="975"/>
                </a:lnTo>
                <a:lnTo>
                  <a:pt x="109" y="934"/>
                </a:lnTo>
                <a:lnTo>
                  <a:pt x="53" y="890"/>
                </a:lnTo>
                <a:lnTo>
                  <a:pt x="0" y="841"/>
                </a:lnTo>
                <a:lnTo>
                  <a:pt x="138" y="703"/>
                </a:lnTo>
                <a:lnTo>
                  <a:pt x="174" y="735"/>
                </a:lnTo>
                <a:lnTo>
                  <a:pt x="209" y="765"/>
                </a:lnTo>
                <a:lnTo>
                  <a:pt x="770" y="208"/>
                </a:lnTo>
                <a:lnTo>
                  <a:pt x="739" y="173"/>
                </a:lnTo>
                <a:lnTo>
                  <a:pt x="708" y="139"/>
                </a:lnTo>
                <a:lnTo>
                  <a:pt x="84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0" name="Group 121"/>
          <p:cNvGrpSpPr/>
          <p:nvPr/>
        </p:nvGrpSpPr>
        <p:grpSpPr>
          <a:xfrm>
            <a:off x="5057272" y="439593"/>
            <a:ext cx="412983" cy="246458"/>
            <a:chOff x="3500438" y="2041526"/>
            <a:chExt cx="492125" cy="293688"/>
          </a:xfrm>
          <a:solidFill>
            <a:srgbClr val="000000"/>
          </a:solidFill>
        </p:grpSpPr>
        <p:sp>
          <p:nvSpPr>
            <p:cNvPr id="271" name="Freeform 92"/>
            <p:cNvSpPr>
              <a:spLocks noEditPoints="1"/>
            </p:cNvSpPr>
            <p:nvPr/>
          </p:nvSpPr>
          <p:spPr bwMode="auto">
            <a:xfrm>
              <a:off x="3500438" y="2041526"/>
              <a:ext cx="492125" cy="293688"/>
            </a:xfrm>
            <a:custGeom>
              <a:avLst/>
              <a:gdLst>
                <a:gd name="T0" fmla="*/ 259 w 3414"/>
                <a:gd name="T1" fmla="*/ 315 h 2040"/>
                <a:gd name="T2" fmla="*/ 259 w 3414"/>
                <a:gd name="T3" fmla="*/ 1725 h 2040"/>
                <a:gd name="T4" fmla="*/ 3170 w 3414"/>
                <a:gd name="T5" fmla="*/ 1725 h 2040"/>
                <a:gd name="T6" fmla="*/ 3170 w 3414"/>
                <a:gd name="T7" fmla="*/ 315 h 2040"/>
                <a:gd name="T8" fmla="*/ 259 w 3414"/>
                <a:gd name="T9" fmla="*/ 315 h 2040"/>
                <a:gd name="T10" fmla="*/ 156 w 3414"/>
                <a:gd name="T11" fmla="*/ 0 h 2040"/>
                <a:gd name="T12" fmla="*/ 3259 w 3414"/>
                <a:gd name="T13" fmla="*/ 0 h 2040"/>
                <a:gd name="T14" fmla="*/ 3290 w 3414"/>
                <a:gd name="T15" fmla="*/ 4 h 2040"/>
                <a:gd name="T16" fmla="*/ 3319 w 3414"/>
                <a:gd name="T17" fmla="*/ 12 h 2040"/>
                <a:gd name="T18" fmla="*/ 3345 w 3414"/>
                <a:gd name="T19" fmla="*/ 27 h 2040"/>
                <a:gd name="T20" fmla="*/ 3369 w 3414"/>
                <a:gd name="T21" fmla="*/ 46 h 2040"/>
                <a:gd name="T22" fmla="*/ 3388 w 3414"/>
                <a:gd name="T23" fmla="*/ 70 h 2040"/>
                <a:gd name="T24" fmla="*/ 3402 w 3414"/>
                <a:gd name="T25" fmla="*/ 97 h 2040"/>
                <a:gd name="T26" fmla="*/ 3411 w 3414"/>
                <a:gd name="T27" fmla="*/ 127 h 2040"/>
                <a:gd name="T28" fmla="*/ 3414 w 3414"/>
                <a:gd name="T29" fmla="*/ 158 h 2040"/>
                <a:gd name="T30" fmla="*/ 3414 w 3414"/>
                <a:gd name="T31" fmla="*/ 1882 h 2040"/>
                <a:gd name="T32" fmla="*/ 3411 w 3414"/>
                <a:gd name="T33" fmla="*/ 1914 h 2040"/>
                <a:gd name="T34" fmla="*/ 3402 w 3414"/>
                <a:gd name="T35" fmla="*/ 1944 h 2040"/>
                <a:gd name="T36" fmla="*/ 3388 w 3414"/>
                <a:gd name="T37" fmla="*/ 1971 h 2040"/>
                <a:gd name="T38" fmla="*/ 3369 w 3414"/>
                <a:gd name="T39" fmla="*/ 1994 h 2040"/>
                <a:gd name="T40" fmla="*/ 3345 w 3414"/>
                <a:gd name="T41" fmla="*/ 2014 h 2040"/>
                <a:gd name="T42" fmla="*/ 3319 w 3414"/>
                <a:gd name="T43" fmla="*/ 2028 h 2040"/>
                <a:gd name="T44" fmla="*/ 3290 w 3414"/>
                <a:gd name="T45" fmla="*/ 2037 h 2040"/>
                <a:gd name="T46" fmla="*/ 3259 w 3414"/>
                <a:gd name="T47" fmla="*/ 2040 h 2040"/>
                <a:gd name="T48" fmla="*/ 156 w 3414"/>
                <a:gd name="T49" fmla="*/ 2040 h 2040"/>
                <a:gd name="T50" fmla="*/ 125 w 3414"/>
                <a:gd name="T51" fmla="*/ 2037 h 2040"/>
                <a:gd name="T52" fmla="*/ 95 w 3414"/>
                <a:gd name="T53" fmla="*/ 2028 h 2040"/>
                <a:gd name="T54" fmla="*/ 69 w 3414"/>
                <a:gd name="T55" fmla="*/ 2014 h 2040"/>
                <a:gd name="T56" fmla="*/ 45 w 3414"/>
                <a:gd name="T57" fmla="*/ 1994 h 2040"/>
                <a:gd name="T58" fmla="*/ 26 w 3414"/>
                <a:gd name="T59" fmla="*/ 1971 h 2040"/>
                <a:gd name="T60" fmla="*/ 13 w 3414"/>
                <a:gd name="T61" fmla="*/ 1944 h 2040"/>
                <a:gd name="T62" fmla="*/ 3 w 3414"/>
                <a:gd name="T63" fmla="*/ 1914 h 2040"/>
                <a:gd name="T64" fmla="*/ 0 w 3414"/>
                <a:gd name="T65" fmla="*/ 1882 h 2040"/>
                <a:gd name="T66" fmla="*/ 0 w 3414"/>
                <a:gd name="T67" fmla="*/ 158 h 2040"/>
                <a:gd name="T68" fmla="*/ 3 w 3414"/>
                <a:gd name="T69" fmla="*/ 127 h 2040"/>
                <a:gd name="T70" fmla="*/ 13 w 3414"/>
                <a:gd name="T71" fmla="*/ 97 h 2040"/>
                <a:gd name="T72" fmla="*/ 26 w 3414"/>
                <a:gd name="T73" fmla="*/ 70 h 2040"/>
                <a:gd name="T74" fmla="*/ 45 w 3414"/>
                <a:gd name="T75" fmla="*/ 46 h 2040"/>
                <a:gd name="T76" fmla="*/ 69 w 3414"/>
                <a:gd name="T77" fmla="*/ 27 h 2040"/>
                <a:gd name="T78" fmla="*/ 95 w 3414"/>
                <a:gd name="T79" fmla="*/ 12 h 2040"/>
                <a:gd name="T80" fmla="*/ 125 w 3414"/>
                <a:gd name="T81" fmla="*/ 4 h 2040"/>
                <a:gd name="T82" fmla="*/ 156 w 3414"/>
                <a:gd name="T83" fmla="*/ 0 h 2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14" h="2040">
                  <a:moveTo>
                    <a:pt x="259" y="315"/>
                  </a:moveTo>
                  <a:lnTo>
                    <a:pt x="259" y="1725"/>
                  </a:lnTo>
                  <a:lnTo>
                    <a:pt x="3170" y="1725"/>
                  </a:lnTo>
                  <a:lnTo>
                    <a:pt x="3170" y="315"/>
                  </a:lnTo>
                  <a:lnTo>
                    <a:pt x="259" y="315"/>
                  </a:lnTo>
                  <a:close/>
                  <a:moveTo>
                    <a:pt x="156" y="0"/>
                  </a:moveTo>
                  <a:lnTo>
                    <a:pt x="3259" y="0"/>
                  </a:lnTo>
                  <a:lnTo>
                    <a:pt x="3290" y="4"/>
                  </a:lnTo>
                  <a:lnTo>
                    <a:pt x="3319" y="12"/>
                  </a:lnTo>
                  <a:lnTo>
                    <a:pt x="3345" y="27"/>
                  </a:lnTo>
                  <a:lnTo>
                    <a:pt x="3369" y="46"/>
                  </a:lnTo>
                  <a:lnTo>
                    <a:pt x="3388" y="70"/>
                  </a:lnTo>
                  <a:lnTo>
                    <a:pt x="3402" y="97"/>
                  </a:lnTo>
                  <a:lnTo>
                    <a:pt x="3411" y="127"/>
                  </a:lnTo>
                  <a:lnTo>
                    <a:pt x="3414" y="158"/>
                  </a:lnTo>
                  <a:lnTo>
                    <a:pt x="3414" y="1882"/>
                  </a:lnTo>
                  <a:lnTo>
                    <a:pt x="3411" y="1914"/>
                  </a:lnTo>
                  <a:lnTo>
                    <a:pt x="3402" y="1944"/>
                  </a:lnTo>
                  <a:lnTo>
                    <a:pt x="3388" y="1971"/>
                  </a:lnTo>
                  <a:lnTo>
                    <a:pt x="3369" y="1994"/>
                  </a:lnTo>
                  <a:lnTo>
                    <a:pt x="3345" y="2014"/>
                  </a:lnTo>
                  <a:lnTo>
                    <a:pt x="3319" y="2028"/>
                  </a:lnTo>
                  <a:lnTo>
                    <a:pt x="3290" y="2037"/>
                  </a:lnTo>
                  <a:lnTo>
                    <a:pt x="3259" y="2040"/>
                  </a:lnTo>
                  <a:lnTo>
                    <a:pt x="156" y="2040"/>
                  </a:lnTo>
                  <a:lnTo>
                    <a:pt x="125" y="2037"/>
                  </a:lnTo>
                  <a:lnTo>
                    <a:pt x="95" y="2028"/>
                  </a:lnTo>
                  <a:lnTo>
                    <a:pt x="69" y="2014"/>
                  </a:lnTo>
                  <a:lnTo>
                    <a:pt x="45" y="1994"/>
                  </a:lnTo>
                  <a:lnTo>
                    <a:pt x="26" y="1971"/>
                  </a:lnTo>
                  <a:lnTo>
                    <a:pt x="13" y="1944"/>
                  </a:lnTo>
                  <a:lnTo>
                    <a:pt x="3" y="1914"/>
                  </a:lnTo>
                  <a:lnTo>
                    <a:pt x="0" y="1882"/>
                  </a:lnTo>
                  <a:lnTo>
                    <a:pt x="0" y="158"/>
                  </a:lnTo>
                  <a:lnTo>
                    <a:pt x="3" y="127"/>
                  </a:lnTo>
                  <a:lnTo>
                    <a:pt x="13" y="97"/>
                  </a:lnTo>
                  <a:lnTo>
                    <a:pt x="26" y="70"/>
                  </a:lnTo>
                  <a:lnTo>
                    <a:pt x="45" y="46"/>
                  </a:lnTo>
                  <a:lnTo>
                    <a:pt x="69" y="27"/>
                  </a:lnTo>
                  <a:lnTo>
                    <a:pt x="95" y="12"/>
                  </a:lnTo>
                  <a:lnTo>
                    <a:pt x="125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93"/>
            <p:cNvSpPr>
              <a:spLocks noEditPoints="1"/>
            </p:cNvSpPr>
            <p:nvPr/>
          </p:nvSpPr>
          <p:spPr bwMode="auto">
            <a:xfrm>
              <a:off x="3559175" y="2132013"/>
              <a:ext cx="71437" cy="112713"/>
            </a:xfrm>
            <a:custGeom>
              <a:avLst/>
              <a:gdLst>
                <a:gd name="T0" fmla="*/ 100 w 492"/>
                <a:gd name="T1" fmla="*/ 102 h 786"/>
                <a:gd name="T2" fmla="*/ 100 w 492"/>
                <a:gd name="T3" fmla="*/ 685 h 786"/>
                <a:gd name="T4" fmla="*/ 393 w 492"/>
                <a:gd name="T5" fmla="*/ 685 h 786"/>
                <a:gd name="T6" fmla="*/ 393 w 492"/>
                <a:gd name="T7" fmla="*/ 102 h 786"/>
                <a:gd name="T8" fmla="*/ 100 w 492"/>
                <a:gd name="T9" fmla="*/ 102 h 786"/>
                <a:gd name="T10" fmla="*/ 100 w 492"/>
                <a:gd name="T11" fmla="*/ 0 h 786"/>
                <a:gd name="T12" fmla="*/ 393 w 492"/>
                <a:gd name="T13" fmla="*/ 0 h 786"/>
                <a:gd name="T14" fmla="*/ 416 w 492"/>
                <a:gd name="T15" fmla="*/ 3 h 786"/>
                <a:gd name="T16" fmla="*/ 436 w 492"/>
                <a:gd name="T17" fmla="*/ 11 h 786"/>
                <a:gd name="T18" fmla="*/ 455 w 492"/>
                <a:gd name="T19" fmla="*/ 23 h 786"/>
                <a:gd name="T20" fmla="*/ 470 w 492"/>
                <a:gd name="T21" fmla="*/ 39 h 786"/>
                <a:gd name="T22" fmla="*/ 482 w 492"/>
                <a:gd name="T23" fmla="*/ 57 h 786"/>
                <a:gd name="T24" fmla="*/ 490 w 492"/>
                <a:gd name="T25" fmla="*/ 78 h 786"/>
                <a:gd name="T26" fmla="*/ 492 w 492"/>
                <a:gd name="T27" fmla="*/ 102 h 786"/>
                <a:gd name="T28" fmla="*/ 492 w 492"/>
                <a:gd name="T29" fmla="*/ 685 h 786"/>
                <a:gd name="T30" fmla="*/ 490 w 492"/>
                <a:gd name="T31" fmla="*/ 707 h 786"/>
                <a:gd name="T32" fmla="*/ 483 w 492"/>
                <a:gd name="T33" fmla="*/ 729 h 786"/>
                <a:gd name="T34" fmla="*/ 471 w 492"/>
                <a:gd name="T35" fmla="*/ 748 h 786"/>
                <a:gd name="T36" fmla="*/ 456 w 492"/>
                <a:gd name="T37" fmla="*/ 763 h 786"/>
                <a:gd name="T38" fmla="*/ 437 w 492"/>
                <a:gd name="T39" fmla="*/ 776 h 786"/>
                <a:gd name="T40" fmla="*/ 416 w 492"/>
                <a:gd name="T41" fmla="*/ 783 h 786"/>
                <a:gd name="T42" fmla="*/ 393 w 492"/>
                <a:gd name="T43" fmla="*/ 786 h 786"/>
                <a:gd name="T44" fmla="*/ 100 w 492"/>
                <a:gd name="T45" fmla="*/ 786 h 786"/>
                <a:gd name="T46" fmla="*/ 76 w 492"/>
                <a:gd name="T47" fmla="*/ 783 h 786"/>
                <a:gd name="T48" fmla="*/ 55 w 492"/>
                <a:gd name="T49" fmla="*/ 776 h 786"/>
                <a:gd name="T50" fmla="*/ 37 w 492"/>
                <a:gd name="T51" fmla="*/ 763 h 786"/>
                <a:gd name="T52" fmla="*/ 21 w 492"/>
                <a:gd name="T53" fmla="*/ 748 h 786"/>
                <a:gd name="T54" fmla="*/ 9 w 492"/>
                <a:gd name="T55" fmla="*/ 729 h 786"/>
                <a:gd name="T56" fmla="*/ 3 w 492"/>
                <a:gd name="T57" fmla="*/ 707 h 786"/>
                <a:gd name="T58" fmla="*/ 0 w 492"/>
                <a:gd name="T59" fmla="*/ 685 h 786"/>
                <a:gd name="T60" fmla="*/ 0 w 492"/>
                <a:gd name="T61" fmla="*/ 102 h 786"/>
                <a:gd name="T62" fmla="*/ 3 w 492"/>
                <a:gd name="T63" fmla="*/ 78 h 786"/>
                <a:gd name="T64" fmla="*/ 11 w 492"/>
                <a:gd name="T65" fmla="*/ 57 h 786"/>
                <a:gd name="T66" fmla="*/ 22 w 492"/>
                <a:gd name="T67" fmla="*/ 39 h 786"/>
                <a:gd name="T68" fmla="*/ 38 w 492"/>
                <a:gd name="T69" fmla="*/ 23 h 786"/>
                <a:gd name="T70" fmla="*/ 56 w 492"/>
                <a:gd name="T71" fmla="*/ 11 h 786"/>
                <a:gd name="T72" fmla="*/ 77 w 492"/>
                <a:gd name="T73" fmla="*/ 3 h 786"/>
                <a:gd name="T74" fmla="*/ 100 w 492"/>
                <a:gd name="T75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2" h="786">
                  <a:moveTo>
                    <a:pt x="100" y="102"/>
                  </a:moveTo>
                  <a:lnTo>
                    <a:pt x="100" y="685"/>
                  </a:lnTo>
                  <a:lnTo>
                    <a:pt x="393" y="685"/>
                  </a:lnTo>
                  <a:lnTo>
                    <a:pt x="393" y="102"/>
                  </a:lnTo>
                  <a:lnTo>
                    <a:pt x="100" y="102"/>
                  </a:lnTo>
                  <a:close/>
                  <a:moveTo>
                    <a:pt x="100" y="0"/>
                  </a:moveTo>
                  <a:lnTo>
                    <a:pt x="393" y="0"/>
                  </a:lnTo>
                  <a:lnTo>
                    <a:pt x="416" y="3"/>
                  </a:lnTo>
                  <a:lnTo>
                    <a:pt x="436" y="11"/>
                  </a:lnTo>
                  <a:lnTo>
                    <a:pt x="455" y="23"/>
                  </a:lnTo>
                  <a:lnTo>
                    <a:pt x="470" y="39"/>
                  </a:lnTo>
                  <a:lnTo>
                    <a:pt x="482" y="57"/>
                  </a:lnTo>
                  <a:lnTo>
                    <a:pt x="490" y="78"/>
                  </a:lnTo>
                  <a:lnTo>
                    <a:pt x="492" y="102"/>
                  </a:lnTo>
                  <a:lnTo>
                    <a:pt x="492" y="685"/>
                  </a:lnTo>
                  <a:lnTo>
                    <a:pt x="490" y="707"/>
                  </a:lnTo>
                  <a:lnTo>
                    <a:pt x="483" y="729"/>
                  </a:lnTo>
                  <a:lnTo>
                    <a:pt x="471" y="748"/>
                  </a:lnTo>
                  <a:lnTo>
                    <a:pt x="456" y="763"/>
                  </a:lnTo>
                  <a:lnTo>
                    <a:pt x="437" y="776"/>
                  </a:lnTo>
                  <a:lnTo>
                    <a:pt x="416" y="783"/>
                  </a:lnTo>
                  <a:lnTo>
                    <a:pt x="393" y="786"/>
                  </a:lnTo>
                  <a:lnTo>
                    <a:pt x="100" y="786"/>
                  </a:lnTo>
                  <a:lnTo>
                    <a:pt x="76" y="783"/>
                  </a:lnTo>
                  <a:lnTo>
                    <a:pt x="55" y="776"/>
                  </a:lnTo>
                  <a:lnTo>
                    <a:pt x="37" y="763"/>
                  </a:lnTo>
                  <a:lnTo>
                    <a:pt x="21" y="748"/>
                  </a:lnTo>
                  <a:lnTo>
                    <a:pt x="9" y="729"/>
                  </a:lnTo>
                  <a:lnTo>
                    <a:pt x="3" y="707"/>
                  </a:lnTo>
                  <a:lnTo>
                    <a:pt x="0" y="685"/>
                  </a:lnTo>
                  <a:lnTo>
                    <a:pt x="0" y="102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6" y="11"/>
                  </a:lnTo>
                  <a:lnTo>
                    <a:pt x="77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94"/>
            <p:cNvSpPr>
              <a:spLocks/>
            </p:cNvSpPr>
            <p:nvPr/>
          </p:nvSpPr>
          <p:spPr bwMode="auto">
            <a:xfrm>
              <a:off x="3641725" y="2132013"/>
              <a:ext cx="71437" cy="112713"/>
            </a:xfrm>
            <a:custGeom>
              <a:avLst/>
              <a:gdLst>
                <a:gd name="T0" fmla="*/ 492 w 492"/>
                <a:gd name="T1" fmla="*/ 0 h 786"/>
                <a:gd name="T2" fmla="*/ 491 w 492"/>
                <a:gd name="T3" fmla="*/ 308 h 786"/>
                <a:gd name="T4" fmla="*/ 489 w 492"/>
                <a:gd name="T5" fmla="*/ 329 h 786"/>
                <a:gd name="T6" fmla="*/ 476 w 492"/>
                <a:gd name="T7" fmla="*/ 346 h 786"/>
                <a:gd name="T8" fmla="*/ 325 w 492"/>
                <a:gd name="T9" fmla="*/ 480 h 786"/>
                <a:gd name="T10" fmla="*/ 306 w 492"/>
                <a:gd name="T11" fmla="*/ 497 h 786"/>
                <a:gd name="T12" fmla="*/ 299 w 492"/>
                <a:gd name="T13" fmla="*/ 513 h 786"/>
                <a:gd name="T14" fmla="*/ 297 w 492"/>
                <a:gd name="T15" fmla="*/ 539 h 786"/>
                <a:gd name="T16" fmla="*/ 296 w 492"/>
                <a:gd name="T17" fmla="*/ 750 h 786"/>
                <a:gd name="T18" fmla="*/ 285 w 492"/>
                <a:gd name="T19" fmla="*/ 773 h 786"/>
                <a:gd name="T20" fmla="*/ 263 w 492"/>
                <a:gd name="T21" fmla="*/ 784 h 786"/>
                <a:gd name="T22" fmla="*/ 231 w 492"/>
                <a:gd name="T23" fmla="*/ 784 h 786"/>
                <a:gd name="T24" fmla="*/ 209 w 492"/>
                <a:gd name="T25" fmla="*/ 773 h 786"/>
                <a:gd name="T26" fmla="*/ 198 w 492"/>
                <a:gd name="T27" fmla="*/ 750 h 786"/>
                <a:gd name="T28" fmla="*/ 197 w 492"/>
                <a:gd name="T29" fmla="*/ 491 h 786"/>
                <a:gd name="T30" fmla="*/ 198 w 492"/>
                <a:gd name="T31" fmla="*/ 467 h 786"/>
                <a:gd name="T32" fmla="*/ 206 w 492"/>
                <a:gd name="T33" fmla="*/ 451 h 786"/>
                <a:gd name="T34" fmla="*/ 224 w 492"/>
                <a:gd name="T35" fmla="*/ 434 h 786"/>
                <a:gd name="T36" fmla="*/ 373 w 492"/>
                <a:gd name="T37" fmla="*/ 303 h 786"/>
                <a:gd name="T38" fmla="*/ 386 w 492"/>
                <a:gd name="T39" fmla="*/ 286 h 786"/>
                <a:gd name="T40" fmla="*/ 392 w 492"/>
                <a:gd name="T41" fmla="*/ 269 h 786"/>
                <a:gd name="T42" fmla="*/ 392 w 492"/>
                <a:gd name="T43" fmla="*/ 241 h 786"/>
                <a:gd name="T44" fmla="*/ 99 w 492"/>
                <a:gd name="T45" fmla="*/ 102 h 786"/>
                <a:gd name="T46" fmla="*/ 94 w 492"/>
                <a:gd name="T47" fmla="*/ 124 h 786"/>
                <a:gd name="T48" fmla="*/ 76 w 492"/>
                <a:gd name="T49" fmla="*/ 144 h 786"/>
                <a:gd name="T50" fmla="*/ 49 w 492"/>
                <a:gd name="T51" fmla="*/ 152 h 786"/>
                <a:gd name="T52" fmla="*/ 22 w 492"/>
                <a:gd name="T53" fmla="*/ 144 h 786"/>
                <a:gd name="T54" fmla="*/ 5 w 492"/>
                <a:gd name="T55" fmla="*/ 124 h 786"/>
                <a:gd name="T56" fmla="*/ 0 w 492"/>
                <a:gd name="T57" fmla="*/ 102 h 786"/>
                <a:gd name="T58" fmla="*/ 1 w 492"/>
                <a:gd name="T59" fmla="*/ 40 h 786"/>
                <a:gd name="T60" fmla="*/ 12 w 492"/>
                <a:gd name="T61" fmla="*/ 17 h 786"/>
                <a:gd name="T62" fmla="*/ 35 w 492"/>
                <a:gd name="T63" fmla="*/ 2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2" h="786">
                  <a:moveTo>
                    <a:pt x="49" y="0"/>
                  </a:moveTo>
                  <a:lnTo>
                    <a:pt x="492" y="0"/>
                  </a:lnTo>
                  <a:lnTo>
                    <a:pt x="492" y="293"/>
                  </a:lnTo>
                  <a:lnTo>
                    <a:pt x="491" y="308"/>
                  </a:lnTo>
                  <a:lnTo>
                    <a:pt x="491" y="320"/>
                  </a:lnTo>
                  <a:lnTo>
                    <a:pt x="489" y="329"/>
                  </a:lnTo>
                  <a:lnTo>
                    <a:pt x="484" y="337"/>
                  </a:lnTo>
                  <a:lnTo>
                    <a:pt x="476" y="346"/>
                  </a:lnTo>
                  <a:lnTo>
                    <a:pt x="465" y="357"/>
                  </a:lnTo>
                  <a:lnTo>
                    <a:pt x="325" y="480"/>
                  </a:lnTo>
                  <a:lnTo>
                    <a:pt x="314" y="489"/>
                  </a:lnTo>
                  <a:lnTo>
                    <a:pt x="306" y="497"/>
                  </a:lnTo>
                  <a:lnTo>
                    <a:pt x="301" y="504"/>
                  </a:lnTo>
                  <a:lnTo>
                    <a:pt x="299" y="513"/>
                  </a:lnTo>
                  <a:lnTo>
                    <a:pt x="297" y="524"/>
                  </a:lnTo>
                  <a:lnTo>
                    <a:pt x="297" y="539"/>
                  </a:lnTo>
                  <a:lnTo>
                    <a:pt x="297" y="735"/>
                  </a:lnTo>
                  <a:lnTo>
                    <a:pt x="296" y="750"/>
                  </a:lnTo>
                  <a:lnTo>
                    <a:pt x="292" y="762"/>
                  </a:lnTo>
                  <a:lnTo>
                    <a:pt x="285" y="773"/>
                  </a:lnTo>
                  <a:lnTo>
                    <a:pt x="277" y="779"/>
                  </a:lnTo>
                  <a:lnTo>
                    <a:pt x="263" y="784"/>
                  </a:lnTo>
                  <a:lnTo>
                    <a:pt x="247" y="786"/>
                  </a:lnTo>
                  <a:lnTo>
                    <a:pt x="231" y="784"/>
                  </a:lnTo>
                  <a:lnTo>
                    <a:pt x="218" y="779"/>
                  </a:lnTo>
                  <a:lnTo>
                    <a:pt x="209" y="773"/>
                  </a:lnTo>
                  <a:lnTo>
                    <a:pt x="203" y="762"/>
                  </a:lnTo>
                  <a:lnTo>
                    <a:pt x="198" y="750"/>
                  </a:lnTo>
                  <a:lnTo>
                    <a:pt x="197" y="735"/>
                  </a:lnTo>
                  <a:lnTo>
                    <a:pt x="197" y="491"/>
                  </a:lnTo>
                  <a:lnTo>
                    <a:pt x="197" y="477"/>
                  </a:lnTo>
                  <a:lnTo>
                    <a:pt x="198" y="467"/>
                  </a:lnTo>
                  <a:lnTo>
                    <a:pt x="202" y="458"/>
                  </a:lnTo>
                  <a:lnTo>
                    <a:pt x="206" y="451"/>
                  </a:lnTo>
                  <a:lnTo>
                    <a:pt x="213" y="443"/>
                  </a:lnTo>
                  <a:lnTo>
                    <a:pt x="224" y="434"/>
                  </a:lnTo>
                  <a:lnTo>
                    <a:pt x="361" y="314"/>
                  </a:lnTo>
                  <a:lnTo>
                    <a:pt x="373" y="303"/>
                  </a:lnTo>
                  <a:lnTo>
                    <a:pt x="381" y="293"/>
                  </a:lnTo>
                  <a:lnTo>
                    <a:pt x="386" y="286"/>
                  </a:lnTo>
                  <a:lnTo>
                    <a:pt x="390" y="278"/>
                  </a:lnTo>
                  <a:lnTo>
                    <a:pt x="392" y="269"/>
                  </a:lnTo>
                  <a:lnTo>
                    <a:pt x="392" y="257"/>
                  </a:lnTo>
                  <a:lnTo>
                    <a:pt x="392" y="241"/>
                  </a:lnTo>
                  <a:lnTo>
                    <a:pt x="392" y="102"/>
                  </a:lnTo>
                  <a:lnTo>
                    <a:pt x="99" y="102"/>
                  </a:lnTo>
                  <a:lnTo>
                    <a:pt x="98" y="113"/>
                  </a:lnTo>
                  <a:lnTo>
                    <a:pt x="94" y="124"/>
                  </a:lnTo>
                  <a:lnTo>
                    <a:pt x="86" y="135"/>
                  </a:lnTo>
                  <a:lnTo>
                    <a:pt x="76" y="144"/>
                  </a:lnTo>
                  <a:lnTo>
                    <a:pt x="64" y="150"/>
                  </a:lnTo>
                  <a:lnTo>
                    <a:pt x="49" y="152"/>
                  </a:lnTo>
                  <a:lnTo>
                    <a:pt x="35" y="150"/>
                  </a:lnTo>
                  <a:lnTo>
                    <a:pt x="22" y="144"/>
                  </a:lnTo>
                  <a:lnTo>
                    <a:pt x="12" y="135"/>
                  </a:lnTo>
                  <a:lnTo>
                    <a:pt x="5" y="124"/>
                  </a:lnTo>
                  <a:lnTo>
                    <a:pt x="1" y="113"/>
                  </a:lnTo>
                  <a:lnTo>
                    <a:pt x="0" y="102"/>
                  </a:lnTo>
                  <a:lnTo>
                    <a:pt x="0" y="51"/>
                  </a:lnTo>
                  <a:lnTo>
                    <a:pt x="1" y="40"/>
                  </a:lnTo>
                  <a:lnTo>
                    <a:pt x="5" y="28"/>
                  </a:lnTo>
                  <a:lnTo>
                    <a:pt x="12" y="17"/>
                  </a:lnTo>
                  <a:lnTo>
                    <a:pt x="22" y="9"/>
                  </a:lnTo>
                  <a:lnTo>
                    <a:pt x="35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95"/>
            <p:cNvSpPr>
              <a:spLocks/>
            </p:cNvSpPr>
            <p:nvPr/>
          </p:nvSpPr>
          <p:spPr bwMode="auto">
            <a:xfrm>
              <a:off x="3725863" y="2220913"/>
              <a:ext cx="17462" cy="14288"/>
            </a:xfrm>
            <a:custGeom>
              <a:avLst/>
              <a:gdLst>
                <a:gd name="T0" fmla="*/ 36 w 113"/>
                <a:gd name="T1" fmla="*/ 0 h 107"/>
                <a:gd name="T2" fmla="*/ 77 w 113"/>
                <a:gd name="T3" fmla="*/ 0 h 107"/>
                <a:gd name="T4" fmla="*/ 89 w 113"/>
                <a:gd name="T5" fmla="*/ 2 h 107"/>
                <a:gd name="T6" fmla="*/ 98 w 113"/>
                <a:gd name="T7" fmla="*/ 4 h 107"/>
                <a:gd name="T8" fmla="*/ 108 w 113"/>
                <a:gd name="T9" fmla="*/ 11 h 107"/>
                <a:gd name="T10" fmla="*/ 112 w 113"/>
                <a:gd name="T11" fmla="*/ 20 h 107"/>
                <a:gd name="T12" fmla="*/ 113 w 113"/>
                <a:gd name="T13" fmla="*/ 28 h 107"/>
                <a:gd name="T14" fmla="*/ 113 w 113"/>
                <a:gd name="T15" fmla="*/ 38 h 107"/>
                <a:gd name="T16" fmla="*/ 113 w 113"/>
                <a:gd name="T17" fmla="*/ 71 h 107"/>
                <a:gd name="T18" fmla="*/ 113 w 113"/>
                <a:gd name="T19" fmla="*/ 81 h 107"/>
                <a:gd name="T20" fmla="*/ 112 w 113"/>
                <a:gd name="T21" fmla="*/ 88 h 107"/>
                <a:gd name="T22" fmla="*/ 108 w 113"/>
                <a:gd name="T23" fmla="*/ 97 h 107"/>
                <a:gd name="T24" fmla="*/ 98 w 113"/>
                <a:gd name="T25" fmla="*/ 104 h 107"/>
                <a:gd name="T26" fmla="*/ 89 w 113"/>
                <a:gd name="T27" fmla="*/ 107 h 107"/>
                <a:gd name="T28" fmla="*/ 77 w 113"/>
                <a:gd name="T29" fmla="*/ 107 h 107"/>
                <a:gd name="T30" fmla="*/ 36 w 113"/>
                <a:gd name="T31" fmla="*/ 107 h 107"/>
                <a:gd name="T32" fmla="*/ 24 w 113"/>
                <a:gd name="T33" fmla="*/ 107 h 107"/>
                <a:gd name="T34" fmla="*/ 15 w 113"/>
                <a:gd name="T35" fmla="*/ 104 h 107"/>
                <a:gd name="T36" fmla="*/ 6 w 113"/>
                <a:gd name="T37" fmla="*/ 97 h 107"/>
                <a:gd name="T38" fmla="*/ 2 w 113"/>
                <a:gd name="T39" fmla="*/ 88 h 107"/>
                <a:gd name="T40" fmla="*/ 0 w 113"/>
                <a:gd name="T41" fmla="*/ 81 h 107"/>
                <a:gd name="T42" fmla="*/ 0 w 113"/>
                <a:gd name="T43" fmla="*/ 71 h 107"/>
                <a:gd name="T44" fmla="*/ 0 w 113"/>
                <a:gd name="T45" fmla="*/ 38 h 107"/>
                <a:gd name="T46" fmla="*/ 0 w 113"/>
                <a:gd name="T47" fmla="*/ 28 h 107"/>
                <a:gd name="T48" fmla="*/ 2 w 113"/>
                <a:gd name="T49" fmla="*/ 20 h 107"/>
                <a:gd name="T50" fmla="*/ 6 w 113"/>
                <a:gd name="T51" fmla="*/ 11 h 107"/>
                <a:gd name="T52" fmla="*/ 15 w 113"/>
                <a:gd name="T53" fmla="*/ 4 h 107"/>
                <a:gd name="T54" fmla="*/ 24 w 113"/>
                <a:gd name="T55" fmla="*/ 2 h 107"/>
                <a:gd name="T56" fmla="*/ 36 w 113"/>
                <a:gd name="T5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" h="107">
                  <a:moveTo>
                    <a:pt x="36" y="0"/>
                  </a:moveTo>
                  <a:lnTo>
                    <a:pt x="77" y="0"/>
                  </a:lnTo>
                  <a:lnTo>
                    <a:pt x="89" y="2"/>
                  </a:lnTo>
                  <a:lnTo>
                    <a:pt x="98" y="4"/>
                  </a:lnTo>
                  <a:lnTo>
                    <a:pt x="108" y="11"/>
                  </a:lnTo>
                  <a:lnTo>
                    <a:pt x="112" y="20"/>
                  </a:lnTo>
                  <a:lnTo>
                    <a:pt x="113" y="28"/>
                  </a:lnTo>
                  <a:lnTo>
                    <a:pt x="113" y="38"/>
                  </a:lnTo>
                  <a:lnTo>
                    <a:pt x="113" y="71"/>
                  </a:lnTo>
                  <a:lnTo>
                    <a:pt x="113" y="81"/>
                  </a:lnTo>
                  <a:lnTo>
                    <a:pt x="112" y="88"/>
                  </a:lnTo>
                  <a:lnTo>
                    <a:pt x="108" y="97"/>
                  </a:lnTo>
                  <a:lnTo>
                    <a:pt x="98" y="104"/>
                  </a:lnTo>
                  <a:lnTo>
                    <a:pt x="89" y="107"/>
                  </a:lnTo>
                  <a:lnTo>
                    <a:pt x="77" y="107"/>
                  </a:lnTo>
                  <a:lnTo>
                    <a:pt x="36" y="107"/>
                  </a:lnTo>
                  <a:lnTo>
                    <a:pt x="24" y="107"/>
                  </a:lnTo>
                  <a:lnTo>
                    <a:pt x="15" y="104"/>
                  </a:lnTo>
                  <a:lnTo>
                    <a:pt x="6" y="97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1"/>
                  </a:lnTo>
                  <a:lnTo>
                    <a:pt x="15" y="4"/>
                  </a:lnTo>
                  <a:lnTo>
                    <a:pt x="24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Freeform 96"/>
            <p:cNvSpPr>
              <a:spLocks/>
            </p:cNvSpPr>
            <p:nvPr/>
          </p:nvSpPr>
          <p:spPr bwMode="auto">
            <a:xfrm>
              <a:off x="3725863" y="2159001"/>
              <a:ext cx="17462" cy="15875"/>
            </a:xfrm>
            <a:custGeom>
              <a:avLst/>
              <a:gdLst>
                <a:gd name="T0" fmla="*/ 36 w 113"/>
                <a:gd name="T1" fmla="*/ 0 h 107"/>
                <a:gd name="T2" fmla="*/ 77 w 113"/>
                <a:gd name="T3" fmla="*/ 0 h 107"/>
                <a:gd name="T4" fmla="*/ 89 w 113"/>
                <a:gd name="T5" fmla="*/ 1 h 107"/>
                <a:gd name="T6" fmla="*/ 98 w 113"/>
                <a:gd name="T7" fmla="*/ 3 h 107"/>
                <a:gd name="T8" fmla="*/ 108 w 113"/>
                <a:gd name="T9" fmla="*/ 11 h 107"/>
                <a:gd name="T10" fmla="*/ 112 w 113"/>
                <a:gd name="T11" fmla="*/ 19 h 107"/>
                <a:gd name="T12" fmla="*/ 113 w 113"/>
                <a:gd name="T13" fmla="*/ 27 h 107"/>
                <a:gd name="T14" fmla="*/ 113 w 113"/>
                <a:gd name="T15" fmla="*/ 37 h 107"/>
                <a:gd name="T16" fmla="*/ 113 w 113"/>
                <a:gd name="T17" fmla="*/ 69 h 107"/>
                <a:gd name="T18" fmla="*/ 113 w 113"/>
                <a:gd name="T19" fmla="*/ 79 h 107"/>
                <a:gd name="T20" fmla="*/ 112 w 113"/>
                <a:gd name="T21" fmla="*/ 87 h 107"/>
                <a:gd name="T22" fmla="*/ 108 w 113"/>
                <a:gd name="T23" fmla="*/ 96 h 107"/>
                <a:gd name="T24" fmla="*/ 98 w 113"/>
                <a:gd name="T25" fmla="*/ 103 h 107"/>
                <a:gd name="T26" fmla="*/ 89 w 113"/>
                <a:gd name="T27" fmla="*/ 107 h 107"/>
                <a:gd name="T28" fmla="*/ 77 w 113"/>
                <a:gd name="T29" fmla="*/ 107 h 107"/>
                <a:gd name="T30" fmla="*/ 36 w 113"/>
                <a:gd name="T31" fmla="*/ 107 h 107"/>
                <a:gd name="T32" fmla="*/ 24 w 113"/>
                <a:gd name="T33" fmla="*/ 107 h 107"/>
                <a:gd name="T34" fmla="*/ 15 w 113"/>
                <a:gd name="T35" fmla="*/ 103 h 107"/>
                <a:gd name="T36" fmla="*/ 6 w 113"/>
                <a:gd name="T37" fmla="*/ 96 h 107"/>
                <a:gd name="T38" fmla="*/ 2 w 113"/>
                <a:gd name="T39" fmla="*/ 87 h 107"/>
                <a:gd name="T40" fmla="*/ 0 w 113"/>
                <a:gd name="T41" fmla="*/ 79 h 107"/>
                <a:gd name="T42" fmla="*/ 0 w 113"/>
                <a:gd name="T43" fmla="*/ 69 h 107"/>
                <a:gd name="T44" fmla="*/ 0 w 113"/>
                <a:gd name="T45" fmla="*/ 37 h 107"/>
                <a:gd name="T46" fmla="*/ 0 w 113"/>
                <a:gd name="T47" fmla="*/ 27 h 107"/>
                <a:gd name="T48" fmla="*/ 2 w 113"/>
                <a:gd name="T49" fmla="*/ 19 h 107"/>
                <a:gd name="T50" fmla="*/ 6 w 113"/>
                <a:gd name="T51" fmla="*/ 11 h 107"/>
                <a:gd name="T52" fmla="*/ 15 w 113"/>
                <a:gd name="T53" fmla="*/ 3 h 107"/>
                <a:gd name="T54" fmla="*/ 24 w 113"/>
                <a:gd name="T55" fmla="*/ 1 h 107"/>
                <a:gd name="T56" fmla="*/ 36 w 113"/>
                <a:gd name="T5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" h="107">
                  <a:moveTo>
                    <a:pt x="36" y="0"/>
                  </a:moveTo>
                  <a:lnTo>
                    <a:pt x="77" y="0"/>
                  </a:lnTo>
                  <a:lnTo>
                    <a:pt x="89" y="1"/>
                  </a:lnTo>
                  <a:lnTo>
                    <a:pt x="98" y="3"/>
                  </a:lnTo>
                  <a:lnTo>
                    <a:pt x="108" y="11"/>
                  </a:lnTo>
                  <a:lnTo>
                    <a:pt x="112" y="19"/>
                  </a:lnTo>
                  <a:lnTo>
                    <a:pt x="113" y="27"/>
                  </a:lnTo>
                  <a:lnTo>
                    <a:pt x="113" y="37"/>
                  </a:lnTo>
                  <a:lnTo>
                    <a:pt x="113" y="69"/>
                  </a:lnTo>
                  <a:lnTo>
                    <a:pt x="113" y="79"/>
                  </a:lnTo>
                  <a:lnTo>
                    <a:pt x="112" y="87"/>
                  </a:lnTo>
                  <a:lnTo>
                    <a:pt x="108" y="96"/>
                  </a:lnTo>
                  <a:lnTo>
                    <a:pt x="98" y="103"/>
                  </a:lnTo>
                  <a:lnTo>
                    <a:pt x="89" y="107"/>
                  </a:lnTo>
                  <a:lnTo>
                    <a:pt x="77" y="107"/>
                  </a:lnTo>
                  <a:lnTo>
                    <a:pt x="36" y="107"/>
                  </a:lnTo>
                  <a:lnTo>
                    <a:pt x="24" y="107"/>
                  </a:lnTo>
                  <a:lnTo>
                    <a:pt x="15" y="103"/>
                  </a:lnTo>
                  <a:lnTo>
                    <a:pt x="6" y="96"/>
                  </a:lnTo>
                  <a:lnTo>
                    <a:pt x="2" y="87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97"/>
            <p:cNvSpPr>
              <a:spLocks noEditPoints="1"/>
            </p:cNvSpPr>
            <p:nvPr/>
          </p:nvSpPr>
          <p:spPr bwMode="auto">
            <a:xfrm>
              <a:off x="3762375" y="2132013"/>
              <a:ext cx="69850" cy="112713"/>
            </a:xfrm>
            <a:custGeom>
              <a:avLst/>
              <a:gdLst>
                <a:gd name="T0" fmla="*/ 99 w 491"/>
                <a:gd name="T1" fmla="*/ 102 h 786"/>
                <a:gd name="T2" fmla="*/ 99 w 491"/>
                <a:gd name="T3" fmla="*/ 685 h 786"/>
                <a:gd name="T4" fmla="*/ 392 w 491"/>
                <a:gd name="T5" fmla="*/ 685 h 786"/>
                <a:gd name="T6" fmla="*/ 392 w 491"/>
                <a:gd name="T7" fmla="*/ 102 h 786"/>
                <a:gd name="T8" fmla="*/ 99 w 491"/>
                <a:gd name="T9" fmla="*/ 102 h 786"/>
                <a:gd name="T10" fmla="*/ 99 w 491"/>
                <a:gd name="T11" fmla="*/ 0 h 786"/>
                <a:gd name="T12" fmla="*/ 392 w 491"/>
                <a:gd name="T13" fmla="*/ 0 h 786"/>
                <a:gd name="T14" fmla="*/ 415 w 491"/>
                <a:gd name="T15" fmla="*/ 3 h 786"/>
                <a:gd name="T16" fmla="*/ 435 w 491"/>
                <a:gd name="T17" fmla="*/ 11 h 786"/>
                <a:gd name="T18" fmla="*/ 454 w 491"/>
                <a:gd name="T19" fmla="*/ 23 h 786"/>
                <a:gd name="T20" fmla="*/ 470 w 491"/>
                <a:gd name="T21" fmla="*/ 39 h 786"/>
                <a:gd name="T22" fmla="*/ 482 w 491"/>
                <a:gd name="T23" fmla="*/ 57 h 786"/>
                <a:gd name="T24" fmla="*/ 489 w 491"/>
                <a:gd name="T25" fmla="*/ 78 h 786"/>
                <a:gd name="T26" fmla="*/ 491 w 491"/>
                <a:gd name="T27" fmla="*/ 102 h 786"/>
                <a:gd name="T28" fmla="*/ 491 w 491"/>
                <a:gd name="T29" fmla="*/ 685 h 786"/>
                <a:gd name="T30" fmla="*/ 489 w 491"/>
                <a:gd name="T31" fmla="*/ 707 h 786"/>
                <a:gd name="T32" fmla="*/ 482 w 491"/>
                <a:gd name="T33" fmla="*/ 729 h 786"/>
                <a:gd name="T34" fmla="*/ 470 w 491"/>
                <a:gd name="T35" fmla="*/ 748 h 786"/>
                <a:gd name="T36" fmla="*/ 456 w 491"/>
                <a:gd name="T37" fmla="*/ 763 h 786"/>
                <a:gd name="T38" fmla="*/ 437 w 491"/>
                <a:gd name="T39" fmla="*/ 776 h 786"/>
                <a:gd name="T40" fmla="*/ 415 w 491"/>
                <a:gd name="T41" fmla="*/ 783 h 786"/>
                <a:gd name="T42" fmla="*/ 392 w 491"/>
                <a:gd name="T43" fmla="*/ 786 h 786"/>
                <a:gd name="T44" fmla="*/ 99 w 491"/>
                <a:gd name="T45" fmla="*/ 786 h 786"/>
                <a:gd name="T46" fmla="*/ 76 w 491"/>
                <a:gd name="T47" fmla="*/ 783 h 786"/>
                <a:gd name="T48" fmla="*/ 55 w 491"/>
                <a:gd name="T49" fmla="*/ 776 h 786"/>
                <a:gd name="T50" fmla="*/ 36 w 491"/>
                <a:gd name="T51" fmla="*/ 763 h 786"/>
                <a:gd name="T52" fmla="*/ 21 w 491"/>
                <a:gd name="T53" fmla="*/ 748 h 786"/>
                <a:gd name="T54" fmla="*/ 10 w 491"/>
                <a:gd name="T55" fmla="*/ 729 h 786"/>
                <a:gd name="T56" fmla="*/ 2 w 491"/>
                <a:gd name="T57" fmla="*/ 707 h 786"/>
                <a:gd name="T58" fmla="*/ 0 w 491"/>
                <a:gd name="T59" fmla="*/ 685 h 786"/>
                <a:gd name="T60" fmla="*/ 0 w 491"/>
                <a:gd name="T61" fmla="*/ 102 h 786"/>
                <a:gd name="T62" fmla="*/ 2 w 491"/>
                <a:gd name="T63" fmla="*/ 78 h 786"/>
                <a:gd name="T64" fmla="*/ 10 w 491"/>
                <a:gd name="T65" fmla="*/ 57 h 786"/>
                <a:gd name="T66" fmla="*/ 21 w 491"/>
                <a:gd name="T67" fmla="*/ 39 h 786"/>
                <a:gd name="T68" fmla="*/ 37 w 491"/>
                <a:gd name="T69" fmla="*/ 23 h 786"/>
                <a:gd name="T70" fmla="*/ 56 w 491"/>
                <a:gd name="T71" fmla="*/ 11 h 786"/>
                <a:gd name="T72" fmla="*/ 76 w 491"/>
                <a:gd name="T73" fmla="*/ 3 h 786"/>
                <a:gd name="T74" fmla="*/ 99 w 491"/>
                <a:gd name="T75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786">
                  <a:moveTo>
                    <a:pt x="99" y="102"/>
                  </a:moveTo>
                  <a:lnTo>
                    <a:pt x="99" y="685"/>
                  </a:lnTo>
                  <a:lnTo>
                    <a:pt x="392" y="685"/>
                  </a:lnTo>
                  <a:lnTo>
                    <a:pt x="392" y="102"/>
                  </a:lnTo>
                  <a:lnTo>
                    <a:pt x="99" y="102"/>
                  </a:lnTo>
                  <a:close/>
                  <a:moveTo>
                    <a:pt x="99" y="0"/>
                  </a:moveTo>
                  <a:lnTo>
                    <a:pt x="392" y="0"/>
                  </a:lnTo>
                  <a:lnTo>
                    <a:pt x="415" y="3"/>
                  </a:lnTo>
                  <a:lnTo>
                    <a:pt x="435" y="11"/>
                  </a:lnTo>
                  <a:lnTo>
                    <a:pt x="454" y="23"/>
                  </a:lnTo>
                  <a:lnTo>
                    <a:pt x="470" y="39"/>
                  </a:lnTo>
                  <a:lnTo>
                    <a:pt x="482" y="57"/>
                  </a:lnTo>
                  <a:lnTo>
                    <a:pt x="489" y="78"/>
                  </a:lnTo>
                  <a:lnTo>
                    <a:pt x="491" y="102"/>
                  </a:lnTo>
                  <a:lnTo>
                    <a:pt x="491" y="685"/>
                  </a:lnTo>
                  <a:lnTo>
                    <a:pt x="489" y="707"/>
                  </a:lnTo>
                  <a:lnTo>
                    <a:pt x="482" y="729"/>
                  </a:lnTo>
                  <a:lnTo>
                    <a:pt x="470" y="748"/>
                  </a:lnTo>
                  <a:lnTo>
                    <a:pt x="456" y="763"/>
                  </a:lnTo>
                  <a:lnTo>
                    <a:pt x="437" y="776"/>
                  </a:lnTo>
                  <a:lnTo>
                    <a:pt x="415" y="783"/>
                  </a:lnTo>
                  <a:lnTo>
                    <a:pt x="392" y="786"/>
                  </a:lnTo>
                  <a:lnTo>
                    <a:pt x="99" y="786"/>
                  </a:lnTo>
                  <a:lnTo>
                    <a:pt x="76" y="783"/>
                  </a:lnTo>
                  <a:lnTo>
                    <a:pt x="55" y="776"/>
                  </a:lnTo>
                  <a:lnTo>
                    <a:pt x="36" y="763"/>
                  </a:lnTo>
                  <a:lnTo>
                    <a:pt x="21" y="748"/>
                  </a:lnTo>
                  <a:lnTo>
                    <a:pt x="10" y="729"/>
                  </a:lnTo>
                  <a:lnTo>
                    <a:pt x="2" y="707"/>
                  </a:lnTo>
                  <a:lnTo>
                    <a:pt x="0" y="685"/>
                  </a:lnTo>
                  <a:lnTo>
                    <a:pt x="0" y="102"/>
                  </a:lnTo>
                  <a:lnTo>
                    <a:pt x="2" y="78"/>
                  </a:lnTo>
                  <a:lnTo>
                    <a:pt x="10" y="57"/>
                  </a:lnTo>
                  <a:lnTo>
                    <a:pt x="21" y="39"/>
                  </a:lnTo>
                  <a:lnTo>
                    <a:pt x="37" y="23"/>
                  </a:lnTo>
                  <a:lnTo>
                    <a:pt x="56" y="11"/>
                  </a:lnTo>
                  <a:lnTo>
                    <a:pt x="76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98"/>
            <p:cNvSpPr>
              <a:spLocks noEditPoints="1"/>
            </p:cNvSpPr>
            <p:nvPr/>
          </p:nvSpPr>
          <p:spPr bwMode="auto">
            <a:xfrm>
              <a:off x="3851275" y="2132013"/>
              <a:ext cx="71437" cy="112713"/>
            </a:xfrm>
            <a:custGeom>
              <a:avLst/>
              <a:gdLst>
                <a:gd name="T0" fmla="*/ 101 w 493"/>
                <a:gd name="T1" fmla="*/ 102 h 786"/>
                <a:gd name="T2" fmla="*/ 101 w 493"/>
                <a:gd name="T3" fmla="*/ 685 h 786"/>
                <a:gd name="T4" fmla="*/ 393 w 493"/>
                <a:gd name="T5" fmla="*/ 685 h 786"/>
                <a:gd name="T6" fmla="*/ 393 w 493"/>
                <a:gd name="T7" fmla="*/ 102 h 786"/>
                <a:gd name="T8" fmla="*/ 101 w 493"/>
                <a:gd name="T9" fmla="*/ 102 h 786"/>
                <a:gd name="T10" fmla="*/ 101 w 493"/>
                <a:gd name="T11" fmla="*/ 0 h 786"/>
                <a:gd name="T12" fmla="*/ 393 w 493"/>
                <a:gd name="T13" fmla="*/ 0 h 786"/>
                <a:gd name="T14" fmla="*/ 417 w 493"/>
                <a:gd name="T15" fmla="*/ 3 h 786"/>
                <a:gd name="T16" fmla="*/ 438 w 493"/>
                <a:gd name="T17" fmla="*/ 11 h 786"/>
                <a:gd name="T18" fmla="*/ 456 w 493"/>
                <a:gd name="T19" fmla="*/ 23 h 786"/>
                <a:gd name="T20" fmla="*/ 471 w 493"/>
                <a:gd name="T21" fmla="*/ 39 h 786"/>
                <a:gd name="T22" fmla="*/ 483 w 493"/>
                <a:gd name="T23" fmla="*/ 57 h 786"/>
                <a:gd name="T24" fmla="*/ 491 w 493"/>
                <a:gd name="T25" fmla="*/ 78 h 786"/>
                <a:gd name="T26" fmla="*/ 493 w 493"/>
                <a:gd name="T27" fmla="*/ 102 h 786"/>
                <a:gd name="T28" fmla="*/ 493 w 493"/>
                <a:gd name="T29" fmla="*/ 685 h 786"/>
                <a:gd name="T30" fmla="*/ 491 w 493"/>
                <a:gd name="T31" fmla="*/ 707 h 786"/>
                <a:gd name="T32" fmla="*/ 483 w 493"/>
                <a:gd name="T33" fmla="*/ 729 h 786"/>
                <a:gd name="T34" fmla="*/ 471 w 493"/>
                <a:gd name="T35" fmla="*/ 748 h 786"/>
                <a:gd name="T36" fmla="*/ 457 w 493"/>
                <a:gd name="T37" fmla="*/ 763 h 786"/>
                <a:gd name="T38" fmla="*/ 438 w 493"/>
                <a:gd name="T39" fmla="*/ 776 h 786"/>
                <a:gd name="T40" fmla="*/ 417 w 493"/>
                <a:gd name="T41" fmla="*/ 783 h 786"/>
                <a:gd name="T42" fmla="*/ 393 w 493"/>
                <a:gd name="T43" fmla="*/ 786 h 786"/>
                <a:gd name="T44" fmla="*/ 101 w 493"/>
                <a:gd name="T45" fmla="*/ 786 h 786"/>
                <a:gd name="T46" fmla="*/ 77 w 493"/>
                <a:gd name="T47" fmla="*/ 783 h 786"/>
                <a:gd name="T48" fmla="*/ 56 w 493"/>
                <a:gd name="T49" fmla="*/ 776 h 786"/>
                <a:gd name="T50" fmla="*/ 37 w 493"/>
                <a:gd name="T51" fmla="*/ 763 h 786"/>
                <a:gd name="T52" fmla="*/ 22 w 493"/>
                <a:gd name="T53" fmla="*/ 748 h 786"/>
                <a:gd name="T54" fmla="*/ 11 w 493"/>
                <a:gd name="T55" fmla="*/ 729 h 786"/>
                <a:gd name="T56" fmla="*/ 3 w 493"/>
                <a:gd name="T57" fmla="*/ 707 h 786"/>
                <a:gd name="T58" fmla="*/ 0 w 493"/>
                <a:gd name="T59" fmla="*/ 685 h 786"/>
                <a:gd name="T60" fmla="*/ 0 w 493"/>
                <a:gd name="T61" fmla="*/ 102 h 786"/>
                <a:gd name="T62" fmla="*/ 3 w 493"/>
                <a:gd name="T63" fmla="*/ 78 h 786"/>
                <a:gd name="T64" fmla="*/ 11 w 493"/>
                <a:gd name="T65" fmla="*/ 57 h 786"/>
                <a:gd name="T66" fmla="*/ 22 w 493"/>
                <a:gd name="T67" fmla="*/ 39 h 786"/>
                <a:gd name="T68" fmla="*/ 38 w 493"/>
                <a:gd name="T69" fmla="*/ 23 h 786"/>
                <a:gd name="T70" fmla="*/ 56 w 493"/>
                <a:gd name="T71" fmla="*/ 11 h 786"/>
                <a:gd name="T72" fmla="*/ 77 w 493"/>
                <a:gd name="T73" fmla="*/ 3 h 786"/>
                <a:gd name="T74" fmla="*/ 101 w 493"/>
                <a:gd name="T75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3" h="786">
                  <a:moveTo>
                    <a:pt x="101" y="102"/>
                  </a:moveTo>
                  <a:lnTo>
                    <a:pt x="101" y="685"/>
                  </a:lnTo>
                  <a:lnTo>
                    <a:pt x="393" y="685"/>
                  </a:lnTo>
                  <a:lnTo>
                    <a:pt x="393" y="102"/>
                  </a:lnTo>
                  <a:lnTo>
                    <a:pt x="101" y="102"/>
                  </a:lnTo>
                  <a:close/>
                  <a:moveTo>
                    <a:pt x="101" y="0"/>
                  </a:moveTo>
                  <a:lnTo>
                    <a:pt x="393" y="0"/>
                  </a:lnTo>
                  <a:lnTo>
                    <a:pt x="417" y="3"/>
                  </a:lnTo>
                  <a:lnTo>
                    <a:pt x="438" y="11"/>
                  </a:lnTo>
                  <a:lnTo>
                    <a:pt x="456" y="23"/>
                  </a:lnTo>
                  <a:lnTo>
                    <a:pt x="471" y="39"/>
                  </a:lnTo>
                  <a:lnTo>
                    <a:pt x="483" y="57"/>
                  </a:lnTo>
                  <a:lnTo>
                    <a:pt x="491" y="78"/>
                  </a:lnTo>
                  <a:lnTo>
                    <a:pt x="493" y="102"/>
                  </a:lnTo>
                  <a:lnTo>
                    <a:pt x="493" y="685"/>
                  </a:lnTo>
                  <a:lnTo>
                    <a:pt x="491" y="707"/>
                  </a:lnTo>
                  <a:lnTo>
                    <a:pt x="483" y="729"/>
                  </a:lnTo>
                  <a:lnTo>
                    <a:pt x="471" y="748"/>
                  </a:lnTo>
                  <a:lnTo>
                    <a:pt x="457" y="763"/>
                  </a:lnTo>
                  <a:lnTo>
                    <a:pt x="438" y="776"/>
                  </a:lnTo>
                  <a:lnTo>
                    <a:pt x="417" y="783"/>
                  </a:lnTo>
                  <a:lnTo>
                    <a:pt x="393" y="786"/>
                  </a:lnTo>
                  <a:lnTo>
                    <a:pt x="101" y="786"/>
                  </a:lnTo>
                  <a:lnTo>
                    <a:pt x="77" y="783"/>
                  </a:lnTo>
                  <a:lnTo>
                    <a:pt x="56" y="776"/>
                  </a:lnTo>
                  <a:lnTo>
                    <a:pt x="37" y="763"/>
                  </a:lnTo>
                  <a:lnTo>
                    <a:pt x="22" y="748"/>
                  </a:lnTo>
                  <a:lnTo>
                    <a:pt x="11" y="729"/>
                  </a:lnTo>
                  <a:lnTo>
                    <a:pt x="3" y="707"/>
                  </a:lnTo>
                  <a:lnTo>
                    <a:pt x="0" y="685"/>
                  </a:lnTo>
                  <a:lnTo>
                    <a:pt x="0" y="102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6" y="11"/>
                  </a:lnTo>
                  <a:lnTo>
                    <a:pt x="77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1" name="Group 128"/>
          <p:cNvGrpSpPr/>
          <p:nvPr/>
        </p:nvGrpSpPr>
        <p:grpSpPr>
          <a:xfrm>
            <a:off x="4420459" y="429472"/>
            <a:ext cx="283369" cy="266700"/>
            <a:chOff x="2620963" y="2008188"/>
            <a:chExt cx="377825" cy="355600"/>
          </a:xfrm>
          <a:solidFill>
            <a:srgbClr val="000000"/>
          </a:solidFill>
        </p:grpSpPr>
        <p:sp>
          <p:nvSpPr>
            <p:cNvPr id="542" name="Freeform 103"/>
            <p:cNvSpPr>
              <a:spLocks noEditPoints="1"/>
            </p:cNvSpPr>
            <p:nvPr/>
          </p:nvSpPr>
          <p:spPr bwMode="auto">
            <a:xfrm>
              <a:off x="2709863" y="2093913"/>
              <a:ext cx="142875" cy="125413"/>
            </a:xfrm>
            <a:custGeom>
              <a:avLst/>
              <a:gdLst>
                <a:gd name="T0" fmla="*/ 986 w 1256"/>
                <a:gd name="T1" fmla="*/ 799 h 1111"/>
                <a:gd name="T2" fmla="*/ 940 w 1256"/>
                <a:gd name="T3" fmla="*/ 884 h 1111"/>
                <a:gd name="T4" fmla="*/ 1024 w 1256"/>
                <a:gd name="T5" fmla="*/ 840 h 1111"/>
                <a:gd name="T6" fmla="*/ 1069 w 1256"/>
                <a:gd name="T7" fmla="*/ 772 h 1111"/>
                <a:gd name="T8" fmla="*/ 312 w 1256"/>
                <a:gd name="T9" fmla="*/ 705 h 1111"/>
                <a:gd name="T10" fmla="*/ 228 w 1256"/>
                <a:gd name="T11" fmla="*/ 777 h 1111"/>
                <a:gd name="T12" fmla="*/ 180 w 1256"/>
                <a:gd name="T13" fmla="*/ 845 h 1111"/>
                <a:gd name="T14" fmla="*/ 174 w 1256"/>
                <a:gd name="T15" fmla="*/ 861 h 1111"/>
                <a:gd name="T16" fmla="*/ 178 w 1256"/>
                <a:gd name="T17" fmla="*/ 869 h 1111"/>
                <a:gd name="T18" fmla="*/ 211 w 1256"/>
                <a:gd name="T19" fmla="*/ 877 h 1111"/>
                <a:gd name="T20" fmla="*/ 263 w 1256"/>
                <a:gd name="T21" fmla="*/ 861 h 1111"/>
                <a:gd name="T22" fmla="*/ 304 w 1256"/>
                <a:gd name="T23" fmla="*/ 809 h 1111"/>
                <a:gd name="T24" fmla="*/ 312 w 1256"/>
                <a:gd name="T25" fmla="*/ 705 h 1111"/>
                <a:gd name="T26" fmla="*/ 914 w 1256"/>
                <a:gd name="T27" fmla="*/ 5 h 1111"/>
                <a:gd name="T28" fmla="*/ 945 w 1256"/>
                <a:gd name="T29" fmla="*/ 36 h 1111"/>
                <a:gd name="T30" fmla="*/ 924 w 1256"/>
                <a:gd name="T31" fmla="*/ 194 h 1111"/>
                <a:gd name="T32" fmla="*/ 883 w 1256"/>
                <a:gd name="T33" fmla="*/ 573 h 1111"/>
                <a:gd name="T34" fmla="*/ 996 w 1256"/>
                <a:gd name="T35" fmla="*/ 592 h 1111"/>
                <a:gd name="T36" fmla="*/ 1136 w 1256"/>
                <a:gd name="T37" fmla="*/ 489 h 1111"/>
                <a:gd name="T38" fmla="*/ 1176 w 1256"/>
                <a:gd name="T39" fmla="*/ 473 h 1111"/>
                <a:gd name="T40" fmla="*/ 1216 w 1256"/>
                <a:gd name="T41" fmla="*/ 474 h 1111"/>
                <a:gd name="T42" fmla="*/ 1244 w 1256"/>
                <a:gd name="T43" fmla="*/ 500 h 1111"/>
                <a:gd name="T44" fmla="*/ 1256 w 1256"/>
                <a:gd name="T45" fmla="*/ 620 h 1111"/>
                <a:gd name="T46" fmla="*/ 1234 w 1256"/>
                <a:gd name="T47" fmla="*/ 765 h 1111"/>
                <a:gd name="T48" fmla="*/ 1175 w 1256"/>
                <a:gd name="T49" fmla="*/ 890 h 1111"/>
                <a:gd name="T50" fmla="*/ 1075 w 1256"/>
                <a:gd name="T51" fmla="*/ 991 h 1111"/>
                <a:gd name="T52" fmla="*/ 940 w 1256"/>
                <a:gd name="T53" fmla="*/ 1058 h 1111"/>
                <a:gd name="T54" fmla="*/ 851 w 1256"/>
                <a:gd name="T55" fmla="*/ 1075 h 1111"/>
                <a:gd name="T56" fmla="*/ 818 w 1256"/>
                <a:gd name="T57" fmla="*/ 1054 h 1111"/>
                <a:gd name="T58" fmla="*/ 811 w 1256"/>
                <a:gd name="T59" fmla="*/ 1014 h 1111"/>
                <a:gd name="T60" fmla="*/ 793 w 1256"/>
                <a:gd name="T61" fmla="*/ 1008 h 1111"/>
                <a:gd name="T62" fmla="*/ 759 w 1256"/>
                <a:gd name="T63" fmla="*/ 1069 h 1111"/>
                <a:gd name="T64" fmla="*/ 703 w 1256"/>
                <a:gd name="T65" fmla="*/ 1107 h 1111"/>
                <a:gd name="T66" fmla="*/ 590 w 1256"/>
                <a:gd name="T67" fmla="*/ 1105 h 1111"/>
                <a:gd name="T68" fmla="*/ 476 w 1256"/>
                <a:gd name="T69" fmla="*/ 1064 h 1111"/>
                <a:gd name="T70" fmla="*/ 391 w 1256"/>
                <a:gd name="T71" fmla="*/ 992 h 1111"/>
                <a:gd name="T72" fmla="*/ 317 w 1256"/>
                <a:gd name="T73" fmla="*/ 1005 h 1111"/>
                <a:gd name="T74" fmla="*/ 225 w 1256"/>
                <a:gd name="T75" fmla="*/ 1051 h 1111"/>
                <a:gd name="T76" fmla="*/ 126 w 1256"/>
                <a:gd name="T77" fmla="*/ 1061 h 1111"/>
                <a:gd name="T78" fmla="*/ 47 w 1256"/>
                <a:gd name="T79" fmla="*/ 1029 h 1111"/>
                <a:gd name="T80" fmla="*/ 8 w 1256"/>
                <a:gd name="T81" fmla="*/ 974 h 1111"/>
                <a:gd name="T82" fmla="*/ 0 w 1256"/>
                <a:gd name="T83" fmla="*/ 904 h 1111"/>
                <a:gd name="T84" fmla="*/ 18 w 1256"/>
                <a:gd name="T85" fmla="*/ 832 h 1111"/>
                <a:gd name="T86" fmla="*/ 103 w 1256"/>
                <a:gd name="T87" fmla="*/ 701 h 1111"/>
                <a:gd name="T88" fmla="*/ 218 w 1256"/>
                <a:gd name="T89" fmla="*/ 591 h 1111"/>
                <a:gd name="T90" fmla="*/ 350 w 1256"/>
                <a:gd name="T91" fmla="*/ 500 h 1111"/>
                <a:gd name="T92" fmla="*/ 454 w 1256"/>
                <a:gd name="T93" fmla="*/ 439 h 1111"/>
                <a:gd name="T94" fmla="*/ 501 w 1256"/>
                <a:gd name="T95" fmla="*/ 438 h 1111"/>
                <a:gd name="T96" fmla="*/ 534 w 1256"/>
                <a:gd name="T97" fmla="*/ 465 h 1111"/>
                <a:gd name="T98" fmla="*/ 536 w 1256"/>
                <a:gd name="T99" fmla="*/ 526 h 1111"/>
                <a:gd name="T100" fmla="*/ 500 w 1256"/>
                <a:gd name="T101" fmla="*/ 583 h 1111"/>
                <a:gd name="T102" fmla="*/ 491 w 1256"/>
                <a:gd name="T103" fmla="*/ 730 h 1111"/>
                <a:gd name="T104" fmla="*/ 519 w 1256"/>
                <a:gd name="T105" fmla="*/ 817 h 1111"/>
                <a:gd name="T106" fmla="*/ 575 w 1256"/>
                <a:gd name="T107" fmla="*/ 882 h 1111"/>
                <a:gd name="T108" fmla="*/ 664 w 1256"/>
                <a:gd name="T109" fmla="*/ 919 h 1111"/>
                <a:gd name="T110" fmla="*/ 706 w 1256"/>
                <a:gd name="T111" fmla="*/ 653 h 1111"/>
                <a:gd name="T112" fmla="*/ 748 w 1256"/>
                <a:gd name="T113" fmla="*/ 248 h 1111"/>
                <a:gd name="T114" fmla="*/ 786 w 1256"/>
                <a:gd name="T115" fmla="*/ 72 h 1111"/>
                <a:gd name="T116" fmla="*/ 828 w 1256"/>
                <a:gd name="T117" fmla="*/ 21 h 1111"/>
                <a:gd name="T118" fmla="*/ 883 w 1256"/>
                <a:gd name="T119" fmla="*/ 0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6" h="1111">
                  <a:moveTo>
                    <a:pt x="1080" y="714"/>
                  </a:moveTo>
                  <a:lnTo>
                    <a:pt x="1032" y="756"/>
                  </a:lnTo>
                  <a:lnTo>
                    <a:pt x="986" y="799"/>
                  </a:lnTo>
                  <a:lnTo>
                    <a:pt x="942" y="846"/>
                  </a:lnTo>
                  <a:lnTo>
                    <a:pt x="902" y="895"/>
                  </a:lnTo>
                  <a:lnTo>
                    <a:pt x="940" y="884"/>
                  </a:lnTo>
                  <a:lnTo>
                    <a:pt x="972" y="871"/>
                  </a:lnTo>
                  <a:lnTo>
                    <a:pt x="1000" y="856"/>
                  </a:lnTo>
                  <a:lnTo>
                    <a:pt x="1024" y="840"/>
                  </a:lnTo>
                  <a:lnTo>
                    <a:pt x="1043" y="819"/>
                  </a:lnTo>
                  <a:lnTo>
                    <a:pt x="1057" y="796"/>
                  </a:lnTo>
                  <a:lnTo>
                    <a:pt x="1069" y="772"/>
                  </a:lnTo>
                  <a:lnTo>
                    <a:pt x="1076" y="744"/>
                  </a:lnTo>
                  <a:lnTo>
                    <a:pt x="1080" y="714"/>
                  </a:lnTo>
                  <a:close/>
                  <a:moveTo>
                    <a:pt x="312" y="705"/>
                  </a:moveTo>
                  <a:lnTo>
                    <a:pt x="283" y="727"/>
                  </a:lnTo>
                  <a:lnTo>
                    <a:pt x="253" y="752"/>
                  </a:lnTo>
                  <a:lnTo>
                    <a:pt x="228" y="777"/>
                  </a:lnTo>
                  <a:lnTo>
                    <a:pt x="205" y="805"/>
                  </a:lnTo>
                  <a:lnTo>
                    <a:pt x="185" y="833"/>
                  </a:lnTo>
                  <a:lnTo>
                    <a:pt x="180" y="845"/>
                  </a:lnTo>
                  <a:lnTo>
                    <a:pt x="177" y="853"/>
                  </a:lnTo>
                  <a:lnTo>
                    <a:pt x="175" y="859"/>
                  </a:lnTo>
                  <a:lnTo>
                    <a:pt x="174" y="861"/>
                  </a:lnTo>
                  <a:lnTo>
                    <a:pt x="173" y="860"/>
                  </a:lnTo>
                  <a:lnTo>
                    <a:pt x="175" y="865"/>
                  </a:lnTo>
                  <a:lnTo>
                    <a:pt x="178" y="869"/>
                  </a:lnTo>
                  <a:lnTo>
                    <a:pt x="183" y="872"/>
                  </a:lnTo>
                  <a:lnTo>
                    <a:pt x="193" y="876"/>
                  </a:lnTo>
                  <a:lnTo>
                    <a:pt x="211" y="877"/>
                  </a:lnTo>
                  <a:lnTo>
                    <a:pt x="228" y="875"/>
                  </a:lnTo>
                  <a:lnTo>
                    <a:pt x="246" y="869"/>
                  </a:lnTo>
                  <a:lnTo>
                    <a:pt x="263" y="861"/>
                  </a:lnTo>
                  <a:lnTo>
                    <a:pt x="274" y="851"/>
                  </a:lnTo>
                  <a:lnTo>
                    <a:pt x="291" y="830"/>
                  </a:lnTo>
                  <a:lnTo>
                    <a:pt x="304" y="809"/>
                  </a:lnTo>
                  <a:lnTo>
                    <a:pt x="313" y="785"/>
                  </a:lnTo>
                  <a:lnTo>
                    <a:pt x="311" y="745"/>
                  </a:lnTo>
                  <a:lnTo>
                    <a:pt x="312" y="705"/>
                  </a:lnTo>
                  <a:close/>
                  <a:moveTo>
                    <a:pt x="883" y="0"/>
                  </a:moveTo>
                  <a:lnTo>
                    <a:pt x="899" y="1"/>
                  </a:lnTo>
                  <a:lnTo>
                    <a:pt x="914" y="5"/>
                  </a:lnTo>
                  <a:lnTo>
                    <a:pt x="927" y="12"/>
                  </a:lnTo>
                  <a:lnTo>
                    <a:pt x="938" y="23"/>
                  </a:lnTo>
                  <a:lnTo>
                    <a:pt x="945" y="36"/>
                  </a:lnTo>
                  <a:lnTo>
                    <a:pt x="948" y="51"/>
                  </a:lnTo>
                  <a:lnTo>
                    <a:pt x="947" y="67"/>
                  </a:lnTo>
                  <a:lnTo>
                    <a:pt x="924" y="194"/>
                  </a:lnTo>
                  <a:lnTo>
                    <a:pt x="906" y="320"/>
                  </a:lnTo>
                  <a:lnTo>
                    <a:pt x="893" y="447"/>
                  </a:lnTo>
                  <a:lnTo>
                    <a:pt x="883" y="573"/>
                  </a:lnTo>
                  <a:lnTo>
                    <a:pt x="878" y="702"/>
                  </a:lnTo>
                  <a:lnTo>
                    <a:pt x="936" y="645"/>
                  </a:lnTo>
                  <a:lnTo>
                    <a:pt x="996" y="592"/>
                  </a:lnTo>
                  <a:lnTo>
                    <a:pt x="1059" y="543"/>
                  </a:lnTo>
                  <a:lnTo>
                    <a:pt x="1124" y="496"/>
                  </a:lnTo>
                  <a:lnTo>
                    <a:pt x="1136" y="489"/>
                  </a:lnTo>
                  <a:lnTo>
                    <a:pt x="1148" y="482"/>
                  </a:lnTo>
                  <a:lnTo>
                    <a:pt x="1162" y="477"/>
                  </a:lnTo>
                  <a:lnTo>
                    <a:pt x="1176" y="473"/>
                  </a:lnTo>
                  <a:lnTo>
                    <a:pt x="1190" y="470"/>
                  </a:lnTo>
                  <a:lnTo>
                    <a:pt x="1204" y="470"/>
                  </a:lnTo>
                  <a:lnTo>
                    <a:pt x="1216" y="474"/>
                  </a:lnTo>
                  <a:lnTo>
                    <a:pt x="1227" y="479"/>
                  </a:lnTo>
                  <a:lnTo>
                    <a:pt x="1236" y="487"/>
                  </a:lnTo>
                  <a:lnTo>
                    <a:pt x="1244" y="500"/>
                  </a:lnTo>
                  <a:lnTo>
                    <a:pt x="1248" y="516"/>
                  </a:lnTo>
                  <a:lnTo>
                    <a:pt x="1254" y="568"/>
                  </a:lnTo>
                  <a:lnTo>
                    <a:pt x="1256" y="620"/>
                  </a:lnTo>
                  <a:lnTo>
                    <a:pt x="1253" y="670"/>
                  </a:lnTo>
                  <a:lnTo>
                    <a:pt x="1246" y="719"/>
                  </a:lnTo>
                  <a:lnTo>
                    <a:pt x="1234" y="765"/>
                  </a:lnTo>
                  <a:lnTo>
                    <a:pt x="1219" y="810"/>
                  </a:lnTo>
                  <a:lnTo>
                    <a:pt x="1199" y="851"/>
                  </a:lnTo>
                  <a:lnTo>
                    <a:pt x="1175" y="890"/>
                  </a:lnTo>
                  <a:lnTo>
                    <a:pt x="1145" y="928"/>
                  </a:lnTo>
                  <a:lnTo>
                    <a:pt x="1113" y="960"/>
                  </a:lnTo>
                  <a:lnTo>
                    <a:pt x="1075" y="991"/>
                  </a:lnTo>
                  <a:lnTo>
                    <a:pt x="1034" y="1018"/>
                  </a:lnTo>
                  <a:lnTo>
                    <a:pt x="989" y="1040"/>
                  </a:lnTo>
                  <a:lnTo>
                    <a:pt x="940" y="1058"/>
                  </a:lnTo>
                  <a:lnTo>
                    <a:pt x="887" y="1073"/>
                  </a:lnTo>
                  <a:lnTo>
                    <a:pt x="868" y="1076"/>
                  </a:lnTo>
                  <a:lnTo>
                    <a:pt x="851" y="1075"/>
                  </a:lnTo>
                  <a:lnTo>
                    <a:pt x="837" y="1071"/>
                  </a:lnTo>
                  <a:lnTo>
                    <a:pt x="827" y="1063"/>
                  </a:lnTo>
                  <a:lnTo>
                    <a:pt x="818" y="1054"/>
                  </a:lnTo>
                  <a:lnTo>
                    <a:pt x="813" y="1042"/>
                  </a:lnTo>
                  <a:lnTo>
                    <a:pt x="811" y="1028"/>
                  </a:lnTo>
                  <a:lnTo>
                    <a:pt x="811" y="1014"/>
                  </a:lnTo>
                  <a:lnTo>
                    <a:pt x="813" y="999"/>
                  </a:lnTo>
                  <a:lnTo>
                    <a:pt x="804" y="1004"/>
                  </a:lnTo>
                  <a:lnTo>
                    <a:pt x="793" y="1008"/>
                  </a:lnTo>
                  <a:lnTo>
                    <a:pt x="785" y="1029"/>
                  </a:lnTo>
                  <a:lnTo>
                    <a:pt x="772" y="1049"/>
                  </a:lnTo>
                  <a:lnTo>
                    <a:pt x="759" y="1069"/>
                  </a:lnTo>
                  <a:lnTo>
                    <a:pt x="742" y="1086"/>
                  </a:lnTo>
                  <a:lnTo>
                    <a:pt x="723" y="1098"/>
                  </a:lnTo>
                  <a:lnTo>
                    <a:pt x="703" y="1107"/>
                  </a:lnTo>
                  <a:lnTo>
                    <a:pt x="683" y="1111"/>
                  </a:lnTo>
                  <a:lnTo>
                    <a:pt x="635" y="1110"/>
                  </a:lnTo>
                  <a:lnTo>
                    <a:pt x="590" y="1105"/>
                  </a:lnTo>
                  <a:lnTo>
                    <a:pt x="548" y="1095"/>
                  </a:lnTo>
                  <a:lnTo>
                    <a:pt x="510" y="1081"/>
                  </a:lnTo>
                  <a:lnTo>
                    <a:pt x="476" y="1064"/>
                  </a:lnTo>
                  <a:lnTo>
                    <a:pt x="443" y="1043"/>
                  </a:lnTo>
                  <a:lnTo>
                    <a:pt x="416" y="1020"/>
                  </a:lnTo>
                  <a:lnTo>
                    <a:pt x="391" y="992"/>
                  </a:lnTo>
                  <a:lnTo>
                    <a:pt x="370" y="963"/>
                  </a:lnTo>
                  <a:lnTo>
                    <a:pt x="345" y="985"/>
                  </a:lnTo>
                  <a:lnTo>
                    <a:pt x="317" y="1005"/>
                  </a:lnTo>
                  <a:lnTo>
                    <a:pt x="288" y="1023"/>
                  </a:lnTo>
                  <a:lnTo>
                    <a:pt x="258" y="1039"/>
                  </a:lnTo>
                  <a:lnTo>
                    <a:pt x="225" y="1051"/>
                  </a:lnTo>
                  <a:lnTo>
                    <a:pt x="193" y="1059"/>
                  </a:lnTo>
                  <a:lnTo>
                    <a:pt x="159" y="1063"/>
                  </a:lnTo>
                  <a:lnTo>
                    <a:pt x="126" y="1061"/>
                  </a:lnTo>
                  <a:lnTo>
                    <a:pt x="93" y="1054"/>
                  </a:lnTo>
                  <a:lnTo>
                    <a:pt x="68" y="1043"/>
                  </a:lnTo>
                  <a:lnTo>
                    <a:pt x="47" y="1029"/>
                  </a:lnTo>
                  <a:lnTo>
                    <a:pt x="30" y="1013"/>
                  </a:lnTo>
                  <a:lnTo>
                    <a:pt x="18" y="994"/>
                  </a:lnTo>
                  <a:lnTo>
                    <a:pt x="8" y="974"/>
                  </a:lnTo>
                  <a:lnTo>
                    <a:pt x="2" y="952"/>
                  </a:lnTo>
                  <a:lnTo>
                    <a:pt x="0" y="929"/>
                  </a:lnTo>
                  <a:lnTo>
                    <a:pt x="0" y="904"/>
                  </a:lnTo>
                  <a:lnTo>
                    <a:pt x="3" y="880"/>
                  </a:lnTo>
                  <a:lnTo>
                    <a:pt x="9" y="855"/>
                  </a:lnTo>
                  <a:lnTo>
                    <a:pt x="18" y="832"/>
                  </a:lnTo>
                  <a:lnTo>
                    <a:pt x="42" y="785"/>
                  </a:lnTo>
                  <a:lnTo>
                    <a:pt x="70" y="742"/>
                  </a:lnTo>
                  <a:lnTo>
                    <a:pt x="103" y="701"/>
                  </a:lnTo>
                  <a:lnTo>
                    <a:pt x="138" y="662"/>
                  </a:lnTo>
                  <a:lnTo>
                    <a:pt x="177" y="626"/>
                  </a:lnTo>
                  <a:lnTo>
                    <a:pt x="218" y="591"/>
                  </a:lnTo>
                  <a:lnTo>
                    <a:pt x="261" y="560"/>
                  </a:lnTo>
                  <a:lnTo>
                    <a:pt x="305" y="529"/>
                  </a:lnTo>
                  <a:lnTo>
                    <a:pt x="350" y="500"/>
                  </a:lnTo>
                  <a:lnTo>
                    <a:pt x="395" y="473"/>
                  </a:lnTo>
                  <a:lnTo>
                    <a:pt x="439" y="446"/>
                  </a:lnTo>
                  <a:lnTo>
                    <a:pt x="454" y="439"/>
                  </a:lnTo>
                  <a:lnTo>
                    <a:pt x="469" y="435"/>
                  </a:lnTo>
                  <a:lnTo>
                    <a:pt x="485" y="434"/>
                  </a:lnTo>
                  <a:lnTo>
                    <a:pt x="501" y="438"/>
                  </a:lnTo>
                  <a:lnTo>
                    <a:pt x="514" y="443"/>
                  </a:lnTo>
                  <a:lnTo>
                    <a:pt x="526" y="452"/>
                  </a:lnTo>
                  <a:lnTo>
                    <a:pt x="534" y="465"/>
                  </a:lnTo>
                  <a:lnTo>
                    <a:pt x="540" y="481"/>
                  </a:lnTo>
                  <a:lnTo>
                    <a:pt x="541" y="504"/>
                  </a:lnTo>
                  <a:lnTo>
                    <a:pt x="536" y="526"/>
                  </a:lnTo>
                  <a:lnTo>
                    <a:pt x="527" y="547"/>
                  </a:lnTo>
                  <a:lnTo>
                    <a:pt x="514" y="566"/>
                  </a:lnTo>
                  <a:lnTo>
                    <a:pt x="500" y="583"/>
                  </a:lnTo>
                  <a:lnTo>
                    <a:pt x="501" y="632"/>
                  </a:lnTo>
                  <a:lnTo>
                    <a:pt x="498" y="680"/>
                  </a:lnTo>
                  <a:lnTo>
                    <a:pt x="491" y="730"/>
                  </a:lnTo>
                  <a:lnTo>
                    <a:pt x="498" y="761"/>
                  </a:lnTo>
                  <a:lnTo>
                    <a:pt x="506" y="791"/>
                  </a:lnTo>
                  <a:lnTo>
                    <a:pt x="519" y="817"/>
                  </a:lnTo>
                  <a:lnTo>
                    <a:pt x="534" y="842"/>
                  </a:lnTo>
                  <a:lnTo>
                    <a:pt x="553" y="864"/>
                  </a:lnTo>
                  <a:lnTo>
                    <a:pt x="575" y="882"/>
                  </a:lnTo>
                  <a:lnTo>
                    <a:pt x="601" y="899"/>
                  </a:lnTo>
                  <a:lnTo>
                    <a:pt x="631" y="911"/>
                  </a:lnTo>
                  <a:lnTo>
                    <a:pt x="664" y="919"/>
                  </a:lnTo>
                  <a:lnTo>
                    <a:pt x="702" y="924"/>
                  </a:lnTo>
                  <a:lnTo>
                    <a:pt x="702" y="789"/>
                  </a:lnTo>
                  <a:lnTo>
                    <a:pt x="706" y="653"/>
                  </a:lnTo>
                  <a:lnTo>
                    <a:pt x="716" y="517"/>
                  </a:lnTo>
                  <a:lnTo>
                    <a:pt x="729" y="382"/>
                  </a:lnTo>
                  <a:lnTo>
                    <a:pt x="748" y="248"/>
                  </a:lnTo>
                  <a:lnTo>
                    <a:pt x="772" y="113"/>
                  </a:lnTo>
                  <a:lnTo>
                    <a:pt x="777" y="92"/>
                  </a:lnTo>
                  <a:lnTo>
                    <a:pt x="786" y="72"/>
                  </a:lnTo>
                  <a:lnTo>
                    <a:pt x="797" y="53"/>
                  </a:lnTo>
                  <a:lnTo>
                    <a:pt x="811" y="36"/>
                  </a:lnTo>
                  <a:lnTo>
                    <a:pt x="828" y="21"/>
                  </a:lnTo>
                  <a:lnTo>
                    <a:pt x="847" y="9"/>
                  </a:lnTo>
                  <a:lnTo>
                    <a:pt x="868" y="2"/>
                  </a:lnTo>
                  <a:lnTo>
                    <a:pt x="8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04"/>
            <p:cNvSpPr>
              <a:spLocks/>
            </p:cNvSpPr>
            <p:nvPr/>
          </p:nvSpPr>
          <p:spPr bwMode="auto">
            <a:xfrm>
              <a:off x="2854325" y="2143126"/>
              <a:ext cx="55562" cy="69850"/>
            </a:xfrm>
            <a:custGeom>
              <a:avLst/>
              <a:gdLst>
                <a:gd name="T0" fmla="*/ 312 w 487"/>
                <a:gd name="T1" fmla="*/ 3 h 611"/>
                <a:gd name="T2" fmla="*/ 337 w 487"/>
                <a:gd name="T3" fmla="*/ 15 h 611"/>
                <a:gd name="T4" fmla="*/ 353 w 487"/>
                <a:gd name="T5" fmla="*/ 45 h 611"/>
                <a:gd name="T6" fmla="*/ 353 w 487"/>
                <a:gd name="T7" fmla="*/ 82 h 611"/>
                <a:gd name="T8" fmla="*/ 339 w 487"/>
                <a:gd name="T9" fmla="*/ 117 h 611"/>
                <a:gd name="T10" fmla="*/ 316 w 487"/>
                <a:gd name="T11" fmla="*/ 147 h 611"/>
                <a:gd name="T12" fmla="*/ 282 w 487"/>
                <a:gd name="T13" fmla="*/ 176 h 611"/>
                <a:gd name="T14" fmla="*/ 239 w 487"/>
                <a:gd name="T15" fmla="*/ 219 h 611"/>
                <a:gd name="T16" fmla="*/ 201 w 487"/>
                <a:gd name="T17" fmla="*/ 268 h 611"/>
                <a:gd name="T18" fmla="*/ 178 w 487"/>
                <a:gd name="T19" fmla="*/ 323 h 611"/>
                <a:gd name="T20" fmla="*/ 178 w 487"/>
                <a:gd name="T21" fmla="*/ 380 h 611"/>
                <a:gd name="T22" fmla="*/ 194 w 487"/>
                <a:gd name="T23" fmla="*/ 412 h 611"/>
                <a:gd name="T24" fmla="*/ 221 w 487"/>
                <a:gd name="T25" fmla="*/ 427 h 611"/>
                <a:gd name="T26" fmla="*/ 255 w 487"/>
                <a:gd name="T27" fmla="*/ 430 h 611"/>
                <a:gd name="T28" fmla="*/ 293 w 487"/>
                <a:gd name="T29" fmla="*/ 425 h 611"/>
                <a:gd name="T30" fmla="*/ 330 w 487"/>
                <a:gd name="T31" fmla="*/ 413 h 611"/>
                <a:gd name="T32" fmla="*/ 365 w 487"/>
                <a:gd name="T33" fmla="*/ 398 h 611"/>
                <a:gd name="T34" fmla="*/ 392 w 487"/>
                <a:gd name="T35" fmla="*/ 385 h 611"/>
                <a:gd name="T36" fmla="*/ 430 w 487"/>
                <a:gd name="T37" fmla="*/ 374 h 611"/>
                <a:gd name="T38" fmla="*/ 459 w 487"/>
                <a:gd name="T39" fmla="*/ 378 h 611"/>
                <a:gd name="T40" fmla="*/ 477 w 487"/>
                <a:gd name="T41" fmla="*/ 394 h 611"/>
                <a:gd name="T42" fmla="*/ 486 w 487"/>
                <a:gd name="T43" fmla="*/ 419 h 611"/>
                <a:gd name="T44" fmla="*/ 486 w 487"/>
                <a:gd name="T45" fmla="*/ 450 h 611"/>
                <a:gd name="T46" fmla="*/ 478 w 487"/>
                <a:gd name="T47" fmla="*/ 482 h 611"/>
                <a:gd name="T48" fmla="*/ 461 w 487"/>
                <a:gd name="T49" fmla="*/ 513 h 611"/>
                <a:gd name="T50" fmla="*/ 436 w 487"/>
                <a:gd name="T51" fmla="*/ 538 h 611"/>
                <a:gd name="T52" fmla="*/ 400 w 487"/>
                <a:gd name="T53" fmla="*/ 557 h 611"/>
                <a:gd name="T54" fmla="*/ 353 w 487"/>
                <a:gd name="T55" fmla="*/ 576 h 611"/>
                <a:gd name="T56" fmla="*/ 302 w 487"/>
                <a:gd name="T57" fmla="*/ 593 h 611"/>
                <a:gd name="T58" fmla="*/ 250 w 487"/>
                <a:gd name="T59" fmla="*/ 605 h 611"/>
                <a:gd name="T60" fmla="*/ 196 w 487"/>
                <a:gd name="T61" fmla="*/ 611 h 611"/>
                <a:gd name="T62" fmla="*/ 146 w 487"/>
                <a:gd name="T63" fmla="*/ 608 h 611"/>
                <a:gd name="T64" fmla="*/ 99 w 487"/>
                <a:gd name="T65" fmla="*/ 596 h 611"/>
                <a:gd name="T66" fmla="*/ 59 w 487"/>
                <a:gd name="T67" fmla="*/ 572 h 611"/>
                <a:gd name="T68" fmla="*/ 27 w 487"/>
                <a:gd name="T69" fmla="*/ 534 h 611"/>
                <a:gd name="T70" fmla="*/ 8 w 487"/>
                <a:gd name="T71" fmla="*/ 480 h 611"/>
                <a:gd name="T72" fmla="*/ 0 w 487"/>
                <a:gd name="T73" fmla="*/ 393 h 611"/>
                <a:gd name="T74" fmla="*/ 18 w 487"/>
                <a:gd name="T75" fmla="*/ 308 h 611"/>
                <a:gd name="T76" fmla="*/ 55 w 487"/>
                <a:gd name="T77" fmla="*/ 226 h 611"/>
                <a:gd name="T78" fmla="*/ 106 w 487"/>
                <a:gd name="T79" fmla="*/ 151 h 611"/>
                <a:gd name="T80" fmla="*/ 166 w 487"/>
                <a:gd name="T81" fmla="*/ 83 h 611"/>
                <a:gd name="T82" fmla="*/ 230 w 487"/>
                <a:gd name="T83" fmla="*/ 26 h 611"/>
                <a:gd name="T84" fmla="*/ 255 w 487"/>
                <a:gd name="T85" fmla="*/ 11 h 611"/>
                <a:gd name="T86" fmla="*/ 283 w 487"/>
                <a:gd name="T87" fmla="*/ 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7" h="611">
                  <a:moveTo>
                    <a:pt x="298" y="0"/>
                  </a:moveTo>
                  <a:lnTo>
                    <a:pt x="312" y="3"/>
                  </a:lnTo>
                  <a:lnTo>
                    <a:pt x="325" y="7"/>
                  </a:lnTo>
                  <a:lnTo>
                    <a:pt x="337" y="15"/>
                  </a:lnTo>
                  <a:lnTo>
                    <a:pt x="347" y="28"/>
                  </a:lnTo>
                  <a:lnTo>
                    <a:pt x="353" y="45"/>
                  </a:lnTo>
                  <a:lnTo>
                    <a:pt x="355" y="63"/>
                  </a:lnTo>
                  <a:lnTo>
                    <a:pt x="353" y="82"/>
                  </a:lnTo>
                  <a:lnTo>
                    <a:pt x="347" y="100"/>
                  </a:lnTo>
                  <a:lnTo>
                    <a:pt x="339" y="117"/>
                  </a:lnTo>
                  <a:lnTo>
                    <a:pt x="328" y="133"/>
                  </a:lnTo>
                  <a:lnTo>
                    <a:pt x="316" y="147"/>
                  </a:lnTo>
                  <a:lnTo>
                    <a:pt x="303" y="159"/>
                  </a:lnTo>
                  <a:lnTo>
                    <a:pt x="282" y="176"/>
                  </a:lnTo>
                  <a:lnTo>
                    <a:pt x="260" y="197"/>
                  </a:lnTo>
                  <a:lnTo>
                    <a:pt x="239" y="219"/>
                  </a:lnTo>
                  <a:lnTo>
                    <a:pt x="219" y="242"/>
                  </a:lnTo>
                  <a:lnTo>
                    <a:pt x="201" y="268"/>
                  </a:lnTo>
                  <a:lnTo>
                    <a:pt x="188" y="295"/>
                  </a:lnTo>
                  <a:lnTo>
                    <a:pt x="178" y="323"/>
                  </a:lnTo>
                  <a:lnTo>
                    <a:pt x="175" y="351"/>
                  </a:lnTo>
                  <a:lnTo>
                    <a:pt x="178" y="380"/>
                  </a:lnTo>
                  <a:lnTo>
                    <a:pt x="185" y="398"/>
                  </a:lnTo>
                  <a:lnTo>
                    <a:pt x="194" y="412"/>
                  </a:lnTo>
                  <a:lnTo>
                    <a:pt x="207" y="421"/>
                  </a:lnTo>
                  <a:lnTo>
                    <a:pt x="221" y="427"/>
                  </a:lnTo>
                  <a:lnTo>
                    <a:pt x="237" y="430"/>
                  </a:lnTo>
                  <a:lnTo>
                    <a:pt x="255" y="430"/>
                  </a:lnTo>
                  <a:lnTo>
                    <a:pt x="274" y="428"/>
                  </a:lnTo>
                  <a:lnTo>
                    <a:pt x="293" y="425"/>
                  </a:lnTo>
                  <a:lnTo>
                    <a:pt x="311" y="419"/>
                  </a:lnTo>
                  <a:lnTo>
                    <a:pt x="330" y="413"/>
                  </a:lnTo>
                  <a:lnTo>
                    <a:pt x="348" y="406"/>
                  </a:lnTo>
                  <a:lnTo>
                    <a:pt x="365" y="398"/>
                  </a:lnTo>
                  <a:lnTo>
                    <a:pt x="380" y="392"/>
                  </a:lnTo>
                  <a:lnTo>
                    <a:pt x="392" y="385"/>
                  </a:lnTo>
                  <a:lnTo>
                    <a:pt x="412" y="377"/>
                  </a:lnTo>
                  <a:lnTo>
                    <a:pt x="430" y="374"/>
                  </a:lnTo>
                  <a:lnTo>
                    <a:pt x="446" y="374"/>
                  </a:lnTo>
                  <a:lnTo>
                    <a:pt x="459" y="378"/>
                  </a:lnTo>
                  <a:lnTo>
                    <a:pt x="470" y="384"/>
                  </a:lnTo>
                  <a:lnTo>
                    <a:pt x="477" y="394"/>
                  </a:lnTo>
                  <a:lnTo>
                    <a:pt x="483" y="406"/>
                  </a:lnTo>
                  <a:lnTo>
                    <a:pt x="486" y="419"/>
                  </a:lnTo>
                  <a:lnTo>
                    <a:pt x="487" y="434"/>
                  </a:lnTo>
                  <a:lnTo>
                    <a:pt x="486" y="450"/>
                  </a:lnTo>
                  <a:lnTo>
                    <a:pt x="483" y="466"/>
                  </a:lnTo>
                  <a:lnTo>
                    <a:pt x="478" y="482"/>
                  </a:lnTo>
                  <a:lnTo>
                    <a:pt x="471" y="498"/>
                  </a:lnTo>
                  <a:lnTo>
                    <a:pt x="461" y="513"/>
                  </a:lnTo>
                  <a:lnTo>
                    <a:pt x="450" y="526"/>
                  </a:lnTo>
                  <a:lnTo>
                    <a:pt x="436" y="538"/>
                  </a:lnTo>
                  <a:lnTo>
                    <a:pt x="421" y="548"/>
                  </a:lnTo>
                  <a:lnTo>
                    <a:pt x="400" y="557"/>
                  </a:lnTo>
                  <a:lnTo>
                    <a:pt x="377" y="567"/>
                  </a:lnTo>
                  <a:lnTo>
                    <a:pt x="353" y="576"/>
                  </a:lnTo>
                  <a:lnTo>
                    <a:pt x="328" y="585"/>
                  </a:lnTo>
                  <a:lnTo>
                    <a:pt x="302" y="593"/>
                  </a:lnTo>
                  <a:lnTo>
                    <a:pt x="276" y="600"/>
                  </a:lnTo>
                  <a:lnTo>
                    <a:pt x="250" y="605"/>
                  </a:lnTo>
                  <a:lnTo>
                    <a:pt x="222" y="609"/>
                  </a:lnTo>
                  <a:lnTo>
                    <a:pt x="196" y="611"/>
                  </a:lnTo>
                  <a:lnTo>
                    <a:pt x="171" y="610"/>
                  </a:lnTo>
                  <a:lnTo>
                    <a:pt x="146" y="608"/>
                  </a:lnTo>
                  <a:lnTo>
                    <a:pt x="122" y="604"/>
                  </a:lnTo>
                  <a:lnTo>
                    <a:pt x="99" y="596"/>
                  </a:lnTo>
                  <a:lnTo>
                    <a:pt x="78" y="586"/>
                  </a:lnTo>
                  <a:lnTo>
                    <a:pt x="59" y="572"/>
                  </a:lnTo>
                  <a:lnTo>
                    <a:pt x="42" y="555"/>
                  </a:lnTo>
                  <a:lnTo>
                    <a:pt x="27" y="534"/>
                  </a:lnTo>
                  <a:lnTo>
                    <a:pt x="16" y="508"/>
                  </a:lnTo>
                  <a:lnTo>
                    <a:pt x="8" y="480"/>
                  </a:lnTo>
                  <a:lnTo>
                    <a:pt x="0" y="436"/>
                  </a:lnTo>
                  <a:lnTo>
                    <a:pt x="0" y="393"/>
                  </a:lnTo>
                  <a:lnTo>
                    <a:pt x="6" y="350"/>
                  </a:lnTo>
                  <a:lnTo>
                    <a:pt x="18" y="308"/>
                  </a:lnTo>
                  <a:lnTo>
                    <a:pt x="34" y="267"/>
                  </a:lnTo>
                  <a:lnTo>
                    <a:pt x="55" y="226"/>
                  </a:lnTo>
                  <a:lnTo>
                    <a:pt x="79" y="187"/>
                  </a:lnTo>
                  <a:lnTo>
                    <a:pt x="106" y="151"/>
                  </a:lnTo>
                  <a:lnTo>
                    <a:pt x="135" y="116"/>
                  </a:lnTo>
                  <a:lnTo>
                    <a:pt x="166" y="83"/>
                  </a:lnTo>
                  <a:lnTo>
                    <a:pt x="198" y="53"/>
                  </a:lnTo>
                  <a:lnTo>
                    <a:pt x="230" y="26"/>
                  </a:lnTo>
                  <a:lnTo>
                    <a:pt x="241" y="18"/>
                  </a:lnTo>
                  <a:lnTo>
                    <a:pt x="255" y="11"/>
                  </a:lnTo>
                  <a:lnTo>
                    <a:pt x="268" y="6"/>
                  </a:lnTo>
                  <a:lnTo>
                    <a:pt x="283" y="1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105"/>
            <p:cNvSpPr>
              <a:spLocks noEditPoints="1"/>
            </p:cNvSpPr>
            <p:nvPr/>
          </p:nvSpPr>
          <p:spPr bwMode="auto">
            <a:xfrm>
              <a:off x="2620963" y="2008188"/>
              <a:ext cx="377825" cy="355600"/>
            </a:xfrm>
            <a:custGeom>
              <a:avLst/>
              <a:gdLst>
                <a:gd name="T0" fmla="*/ 604 w 3334"/>
                <a:gd name="T1" fmla="*/ 2555 h 3142"/>
                <a:gd name="T2" fmla="*/ 1092 w 3334"/>
                <a:gd name="T3" fmla="*/ 2574 h 3142"/>
                <a:gd name="T4" fmla="*/ 1428 w 3334"/>
                <a:gd name="T5" fmla="*/ 2640 h 3142"/>
                <a:gd name="T6" fmla="*/ 1628 w 3334"/>
                <a:gd name="T7" fmla="*/ 2714 h 3142"/>
                <a:gd name="T8" fmla="*/ 1758 w 3334"/>
                <a:gd name="T9" fmla="*/ 2691 h 3142"/>
                <a:gd name="T10" fmla="*/ 2001 w 3334"/>
                <a:gd name="T11" fmla="*/ 2616 h 3142"/>
                <a:gd name="T12" fmla="*/ 2387 w 3334"/>
                <a:gd name="T13" fmla="*/ 2560 h 3142"/>
                <a:gd name="T14" fmla="*/ 2929 w 3334"/>
                <a:gd name="T15" fmla="*/ 2566 h 3142"/>
                <a:gd name="T16" fmla="*/ 3023 w 3334"/>
                <a:gd name="T17" fmla="*/ 595 h 3142"/>
                <a:gd name="T18" fmla="*/ 2833 w 3334"/>
                <a:gd name="T19" fmla="*/ 2280 h 3142"/>
                <a:gd name="T20" fmla="*/ 2420 w 3334"/>
                <a:gd name="T21" fmla="*/ 2293 h 3142"/>
                <a:gd name="T22" fmla="*/ 1982 w 3334"/>
                <a:gd name="T23" fmla="*/ 2368 h 3142"/>
                <a:gd name="T24" fmla="*/ 1620 w 3334"/>
                <a:gd name="T25" fmla="*/ 2476 h 3142"/>
                <a:gd name="T26" fmla="*/ 1206 w 3334"/>
                <a:gd name="T27" fmla="*/ 2333 h 3142"/>
                <a:gd name="T28" fmla="*/ 781 w 3334"/>
                <a:gd name="T29" fmla="*/ 2285 h 3142"/>
                <a:gd name="T30" fmla="*/ 469 w 3334"/>
                <a:gd name="T31" fmla="*/ 626 h 3142"/>
                <a:gd name="T32" fmla="*/ 226 w 3334"/>
                <a:gd name="T33" fmla="*/ 577 h 3142"/>
                <a:gd name="T34" fmla="*/ 702 w 3334"/>
                <a:gd name="T35" fmla="*/ 194 h 3142"/>
                <a:gd name="T36" fmla="*/ 789 w 3334"/>
                <a:gd name="T37" fmla="*/ 2100 h 3142"/>
                <a:gd name="T38" fmla="*/ 1273 w 3334"/>
                <a:gd name="T39" fmla="*/ 2158 h 3142"/>
                <a:gd name="T40" fmla="*/ 1564 w 3334"/>
                <a:gd name="T41" fmla="*/ 2239 h 3142"/>
                <a:gd name="T42" fmla="*/ 1709 w 3334"/>
                <a:gd name="T43" fmla="*/ 2263 h 3142"/>
                <a:gd name="T44" fmla="*/ 1944 w 3334"/>
                <a:gd name="T45" fmla="*/ 2185 h 3142"/>
                <a:gd name="T46" fmla="*/ 2360 w 3334"/>
                <a:gd name="T47" fmla="*/ 2115 h 3142"/>
                <a:gd name="T48" fmla="*/ 2642 w 3334"/>
                <a:gd name="T49" fmla="*/ 215 h 3142"/>
                <a:gd name="T50" fmla="*/ 2587 w 3334"/>
                <a:gd name="T51" fmla="*/ 185 h 3142"/>
                <a:gd name="T52" fmla="*/ 2340 w 3334"/>
                <a:gd name="T53" fmla="*/ 252 h 3142"/>
                <a:gd name="T54" fmla="*/ 2049 w 3334"/>
                <a:gd name="T55" fmla="*/ 398 h 3142"/>
                <a:gd name="T56" fmla="*/ 1811 w 3334"/>
                <a:gd name="T57" fmla="*/ 545 h 3142"/>
                <a:gd name="T58" fmla="*/ 1523 w 3334"/>
                <a:gd name="T59" fmla="*/ 545 h 3142"/>
                <a:gd name="T60" fmla="*/ 1285 w 3334"/>
                <a:gd name="T61" fmla="*/ 398 h 3142"/>
                <a:gd name="T62" fmla="*/ 994 w 3334"/>
                <a:gd name="T63" fmla="*/ 252 h 3142"/>
                <a:gd name="T64" fmla="*/ 746 w 3334"/>
                <a:gd name="T65" fmla="*/ 185 h 3142"/>
                <a:gd name="T66" fmla="*/ 970 w 3334"/>
                <a:gd name="T67" fmla="*/ 48 h 3142"/>
                <a:gd name="T68" fmla="*/ 1282 w 3334"/>
                <a:gd name="T69" fmla="*/ 193 h 3142"/>
                <a:gd name="T70" fmla="*/ 1563 w 3334"/>
                <a:gd name="T71" fmla="*/ 365 h 3142"/>
                <a:gd name="T72" fmla="*/ 1771 w 3334"/>
                <a:gd name="T73" fmla="*/ 365 h 3142"/>
                <a:gd name="T74" fmla="*/ 2053 w 3334"/>
                <a:gd name="T75" fmla="*/ 193 h 3142"/>
                <a:gd name="T76" fmla="*/ 2364 w 3334"/>
                <a:gd name="T77" fmla="*/ 48 h 3142"/>
                <a:gd name="T78" fmla="*/ 2628 w 3334"/>
                <a:gd name="T79" fmla="*/ 3 h 3142"/>
                <a:gd name="T80" fmla="*/ 2799 w 3334"/>
                <a:gd name="T81" fmla="*/ 106 h 3142"/>
                <a:gd name="T82" fmla="*/ 2863 w 3334"/>
                <a:gd name="T83" fmla="*/ 438 h 3142"/>
                <a:gd name="T84" fmla="*/ 3103 w 3334"/>
                <a:gd name="T85" fmla="*/ 389 h 3142"/>
                <a:gd name="T86" fmla="*/ 3280 w 3334"/>
                <a:gd name="T87" fmla="*/ 368 h 3142"/>
                <a:gd name="T88" fmla="*/ 3334 w 3334"/>
                <a:gd name="T89" fmla="*/ 2863 h 3142"/>
                <a:gd name="T90" fmla="*/ 3267 w 3334"/>
                <a:gd name="T91" fmla="*/ 2951 h 3142"/>
                <a:gd name="T92" fmla="*/ 2785 w 3334"/>
                <a:gd name="T93" fmla="*/ 2935 h 3142"/>
                <a:gd name="T94" fmla="*/ 2259 w 3334"/>
                <a:gd name="T95" fmla="*/ 2974 h 3142"/>
                <a:gd name="T96" fmla="*/ 1896 w 3334"/>
                <a:gd name="T97" fmla="*/ 3055 h 3142"/>
                <a:gd name="T98" fmla="*/ 1687 w 3334"/>
                <a:gd name="T99" fmla="*/ 3132 h 3142"/>
                <a:gd name="T100" fmla="*/ 1526 w 3334"/>
                <a:gd name="T101" fmla="*/ 3083 h 3142"/>
                <a:gd name="T102" fmla="*/ 1213 w 3334"/>
                <a:gd name="T103" fmla="*/ 2998 h 3142"/>
                <a:gd name="T104" fmla="*/ 743 w 3334"/>
                <a:gd name="T105" fmla="*/ 2940 h 3142"/>
                <a:gd name="T106" fmla="*/ 107 w 3334"/>
                <a:gd name="T107" fmla="*/ 2954 h 3142"/>
                <a:gd name="T108" fmla="*/ 8 w 3334"/>
                <a:gd name="T109" fmla="*/ 2901 h 3142"/>
                <a:gd name="T110" fmla="*/ 21 w 3334"/>
                <a:gd name="T111" fmla="*/ 394 h 3142"/>
                <a:gd name="T112" fmla="*/ 151 w 3334"/>
                <a:gd name="T113" fmla="*/ 370 h 3142"/>
                <a:gd name="T114" fmla="*/ 399 w 3334"/>
                <a:gd name="T115" fmla="*/ 425 h 3142"/>
                <a:gd name="T116" fmla="*/ 509 w 3334"/>
                <a:gd name="T117" fmla="*/ 173 h 3142"/>
                <a:gd name="T118" fmla="*/ 635 w 3334"/>
                <a:gd name="T119" fmla="*/ 21 h 3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4" h="3142">
                  <a:moveTo>
                    <a:pt x="188" y="569"/>
                  </a:moveTo>
                  <a:lnTo>
                    <a:pt x="188" y="2587"/>
                  </a:lnTo>
                  <a:lnTo>
                    <a:pt x="299" y="2575"/>
                  </a:lnTo>
                  <a:lnTo>
                    <a:pt x="406" y="2566"/>
                  </a:lnTo>
                  <a:lnTo>
                    <a:pt x="507" y="2559"/>
                  </a:lnTo>
                  <a:lnTo>
                    <a:pt x="604" y="2555"/>
                  </a:lnTo>
                  <a:lnTo>
                    <a:pt x="697" y="2553"/>
                  </a:lnTo>
                  <a:lnTo>
                    <a:pt x="785" y="2554"/>
                  </a:lnTo>
                  <a:lnTo>
                    <a:pt x="868" y="2556"/>
                  </a:lnTo>
                  <a:lnTo>
                    <a:pt x="947" y="2560"/>
                  </a:lnTo>
                  <a:lnTo>
                    <a:pt x="1022" y="2567"/>
                  </a:lnTo>
                  <a:lnTo>
                    <a:pt x="1092" y="2574"/>
                  </a:lnTo>
                  <a:lnTo>
                    <a:pt x="1158" y="2584"/>
                  </a:lnTo>
                  <a:lnTo>
                    <a:pt x="1221" y="2593"/>
                  </a:lnTo>
                  <a:lnTo>
                    <a:pt x="1278" y="2604"/>
                  </a:lnTo>
                  <a:lnTo>
                    <a:pt x="1332" y="2616"/>
                  </a:lnTo>
                  <a:lnTo>
                    <a:pt x="1382" y="2627"/>
                  </a:lnTo>
                  <a:lnTo>
                    <a:pt x="1428" y="2640"/>
                  </a:lnTo>
                  <a:lnTo>
                    <a:pt x="1471" y="2653"/>
                  </a:lnTo>
                  <a:lnTo>
                    <a:pt x="1510" y="2665"/>
                  </a:lnTo>
                  <a:lnTo>
                    <a:pt x="1545" y="2678"/>
                  </a:lnTo>
                  <a:lnTo>
                    <a:pt x="1576" y="2691"/>
                  </a:lnTo>
                  <a:lnTo>
                    <a:pt x="1604" y="2702"/>
                  </a:lnTo>
                  <a:lnTo>
                    <a:pt x="1628" y="2714"/>
                  </a:lnTo>
                  <a:lnTo>
                    <a:pt x="1649" y="2725"/>
                  </a:lnTo>
                  <a:lnTo>
                    <a:pt x="1667" y="2733"/>
                  </a:lnTo>
                  <a:lnTo>
                    <a:pt x="1685" y="2724"/>
                  </a:lnTo>
                  <a:lnTo>
                    <a:pt x="1706" y="2714"/>
                  </a:lnTo>
                  <a:lnTo>
                    <a:pt x="1730" y="2702"/>
                  </a:lnTo>
                  <a:lnTo>
                    <a:pt x="1758" y="2691"/>
                  </a:lnTo>
                  <a:lnTo>
                    <a:pt x="1790" y="2678"/>
                  </a:lnTo>
                  <a:lnTo>
                    <a:pt x="1824" y="2665"/>
                  </a:lnTo>
                  <a:lnTo>
                    <a:pt x="1863" y="2653"/>
                  </a:lnTo>
                  <a:lnTo>
                    <a:pt x="1905" y="2640"/>
                  </a:lnTo>
                  <a:lnTo>
                    <a:pt x="1951" y="2627"/>
                  </a:lnTo>
                  <a:lnTo>
                    <a:pt x="2001" y="2616"/>
                  </a:lnTo>
                  <a:lnTo>
                    <a:pt x="2056" y="2604"/>
                  </a:lnTo>
                  <a:lnTo>
                    <a:pt x="2114" y="2593"/>
                  </a:lnTo>
                  <a:lnTo>
                    <a:pt x="2175" y="2583"/>
                  </a:lnTo>
                  <a:lnTo>
                    <a:pt x="2241" y="2574"/>
                  </a:lnTo>
                  <a:lnTo>
                    <a:pt x="2313" y="2567"/>
                  </a:lnTo>
                  <a:lnTo>
                    <a:pt x="2387" y="2560"/>
                  </a:lnTo>
                  <a:lnTo>
                    <a:pt x="2466" y="2556"/>
                  </a:lnTo>
                  <a:lnTo>
                    <a:pt x="2549" y="2554"/>
                  </a:lnTo>
                  <a:lnTo>
                    <a:pt x="2638" y="2553"/>
                  </a:lnTo>
                  <a:lnTo>
                    <a:pt x="2730" y="2555"/>
                  </a:lnTo>
                  <a:lnTo>
                    <a:pt x="2827" y="2559"/>
                  </a:lnTo>
                  <a:lnTo>
                    <a:pt x="2929" y="2566"/>
                  </a:lnTo>
                  <a:lnTo>
                    <a:pt x="3036" y="2575"/>
                  </a:lnTo>
                  <a:lnTo>
                    <a:pt x="3147" y="2587"/>
                  </a:lnTo>
                  <a:lnTo>
                    <a:pt x="3147" y="569"/>
                  </a:lnTo>
                  <a:lnTo>
                    <a:pt x="3108" y="577"/>
                  </a:lnTo>
                  <a:lnTo>
                    <a:pt x="3066" y="587"/>
                  </a:lnTo>
                  <a:lnTo>
                    <a:pt x="3023" y="595"/>
                  </a:lnTo>
                  <a:lnTo>
                    <a:pt x="2981" y="605"/>
                  </a:lnTo>
                  <a:lnTo>
                    <a:pt x="2939" y="612"/>
                  </a:lnTo>
                  <a:lnTo>
                    <a:pt x="2901" y="620"/>
                  </a:lnTo>
                  <a:lnTo>
                    <a:pt x="2865" y="626"/>
                  </a:lnTo>
                  <a:lnTo>
                    <a:pt x="2833" y="630"/>
                  </a:lnTo>
                  <a:lnTo>
                    <a:pt x="2833" y="2280"/>
                  </a:lnTo>
                  <a:lnTo>
                    <a:pt x="2727" y="2280"/>
                  </a:lnTo>
                  <a:lnTo>
                    <a:pt x="2674" y="2280"/>
                  </a:lnTo>
                  <a:lnTo>
                    <a:pt x="2617" y="2283"/>
                  </a:lnTo>
                  <a:lnTo>
                    <a:pt x="2554" y="2285"/>
                  </a:lnTo>
                  <a:lnTo>
                    <a:pt x="2489" y="2288"/>
                  </a:lnTo>
                  <a:lnTo>
                    <a:pt x="2420" y="2293"/>
                  </a:lnTo>
                  <a:lnTo>
                    <a:pt x="2348" y="2301"/>
                  </a:lnTo>
                  <a:lnTo>
                    <a:pt x="2276" y="2309"/>
                  </a:lnTo>
                  <a:lnTo>
                    <a:pt x="2202" y="2320"/>
                  </a:lnTo>
                  <a:lnTo>
                    <a:pt x="2127" y="2333"/>
                  </a:lnTo>
                  <a:lnTo>
                    <a:pt x="2054" y="2349"/>
                  </a:lnTo>
                  <a:lnTo>
                    <a:pt x="1982" y="2368"/>
                  </a:lnTo>
                  <a:lnTo>
                    <a:pt x="1910" y="2390"/>
                  </a:lnTo>
                  <a:lnTo>
                    <a:pt x="1841" y="2415"/>
                  </a:lnTo>
                  <a:lnTo>
                    <a:pt x="1775" y="2444"/>
                  </a:lnTo>
                  <a:lnTo>
                    <a:pt x="1713" y="2476"/>
                  </a:lnTo>
                  <a:lnTo>
                    <a:pt x="1667" y="2502"/>
                  </a:lnTo>
                  <a:lnTo>
                    <a:pt x="1620" y="2476"/>
                  </a:lnTo>
                  <a:lnTo>
                    <a:pt x="1558" y="2444"/>
                  </a:lnTo>
                  <a:lnTo>
                    <a:pt x="1492" y="2415"/>
                  </a:lnTo>
                  <a:lnTo>
                    <a:pt x="1424" y="2390"/>
                  </a:lnTo>
                  <a:lnTo>
                    <a:pt x="1353" y="2368"/>
                  </a:lnTo>
                  <a:lnTo>
                    <a:pt x="1281" y="2349"/>
                  </a:lnTo>
                  <a:lnTo>
                    <a:pt x="1206" y="2333"/>
                  </a:lnTo>
                  <a:lnTo>
                    <a:pt x="1133" y="2320"/>
                  </a:lnTo>
                  <a:lnTo>
                    <a:pt x="1058" y="2309"/>
                  </a:lnTo>
                  <a:lnTo>
                    <a:pt x="986" y="2301"/>
                  </a:lnTo>
                  <a:lnTo>
                    <a:pt x="915" y="2293"/>
                  </a:lnTo>
                  <a:lnTo>
                    <a:pt x="846" y="2288"/>
                  </a:lnTo>
                  <a:lnTo>
                    <a:pt x="781" y="2285"/>
                  </a:lnTo>
                  <a:lnTo>
                    <a:pt x="718" y="2283"/>
                  </a:lnTo>
                  <a:lnTo>
                    <a:pt x="660" y="2280"/>
                  </a:lnTo>
                  <a:lnTo>
                    <a:pt x="608" y="2280"/>
                  </a:lnTo>
                  <a:lnTo>
                    <a:pt x="501" y="2280"/>
                  </a:lnTo>
                  <a:lnTo>
                    <a:pt x="501" y="630"/>
                  </a:lnTo>
                  <a:lnTo>
                    <a:pt x="469" y="626"/>
                  </a:lnTo>
                  <a:lnTo>
                    <a:pt x="434" y="620"/>
                  </a:lnTo>
                  <a:lnTo>
                    <a:pt x="395" y="612"/>
                  </a:lnTo>
                  <a:lnTo>
                    <a:pt x="353" y="605"/>
                  </a:lnTo>
                  <a:lnTo>
                    <a:pt x="311" y="595"/>
                  </a:lnTo>
                  <a:lnTo>
                    <a:pt x="268" y="587"/>
                  </a:lnTo>
                  <a:lnTo>
                    <a:pt x="226" y="577"/>
                  </a:lnTo>
                  <a:lnTo>
                    <a:pt x="188" y="569"/>
                  </a:lnTo>
                  <a:close/>
                  <a:moveTo>
                    <a:pt x="746" y="185"/>
                  </a:moveTo>
                  <a:lnTo>
                    <a:pt x="732" y="185"/>
                  </a:lnTo>
                  <a:lnTo>
                    <a:pt x="720" y="187"/>
                  </a:lnTo>
                  <a:lnTo>
                    <a:pt x="709" y="189"/>
                  </a:lnTo>
                  <a:lnTo>
                    <a:pt x="702" y="194"/>
                  </a:lnTo>
                  <a:lnTo>
                    <a:pt x="696" y="203"/>
                  </a:lnTo>
                  <a:lnTo>
                    <a:pt x="692" y="215"/>
                  </a:lnTo>
                  <a:lnTo>
                    <a:pt x="688" y="232"/>
                  </a:lnTo>
                  <a:lnTo>
                    <a:pt x="687" y="253"/>
                  </a:lnTo>
                  <a:lnTo>
                    <a:pt x="687" y="2096"/>
                  </a:lnTo>
                  <a:lnTo>
                    <a:pt x="789" y="2100"/>
                  </a:lnTo>
                  <a:lnTo>
                    <a:pt x="884" y="2106"/>
                  </a:lnTo>
                  <a:lnTo>
                    <a:pt x="973" y="2115"/>
                  </a:lnTo>
                  <a:lnTo>
                    <a:pt x="1057" y="2125"/>
                  </a:lnTo>
                  <a:lnTo>
                    <a:pt x="1135" y="2134"/>
                  </a:lnTo>
                  <a:lnTo>
                    <a:pt x="1206" y="2146"/>
                  </a:lnTo>
                  <a:lnTo>
                    <a:pt x="1273" y="2158"/>
                  </a:lnTo>
                  <a:lnTo>
                    <a:pt x="1334" y="2171"/>
                  </a:lnTo>
                  <a:lnTo>
                    <a:pt x="1391" y="2185"/>
                  </a:lnTo>
                  <a:lnTo>
                    <a:pt x="1441" y="2199"/>
                  </a:lnTo>
                  <a:lnTo>
                    <a:pt x="1487" y="2213"/>
                  </a:lnTo>
                  <a:lnTo>
                    <a:pt x="1528" y="2226"/>
                  </a:lnTo>
                  <a:lnTo>
                    <a:pt x="1564" y="2239"/>
                  </a:lnTo>
                  <a:lnTo>
                    <a:pt x="1596" y="2252"/>
                  </a:lnTo>
                  <a:lnTo>
                    <a:pt x="1624" y="2263"/>
                  </a:lnTo>
                  <a:lnTo>
                    <a:pt x="1647" y="2274"/>
                  </a:lnTo>
                  <a:lnTo>
                    <a:pt x="1666" y="2284"/>
                  </a:lnTo>
                  <a:lnTo>
                    <a:pt x="1686" y="2274"/>
                  </a:lnTo>
                  <a:lnTo>
                    <a:pt x="1709" y="2263"/>
                  </a:lnTo>
                  <a:lnTo>
                    <a:pt x="1737" y="2252"/>
                  </a:lnTo>
                  <a:lnTo>
                    <a:pt x="1769" y="2239"/>
                  </a:lnTo>
                  <a:lnTo>
                    <a:pt x="1805" y="2226"/>
                  </a:lnTo>
                  <a:lnTo>
                    <a:pt x="1846" y="2213"/>
                  </a:lnTo>
                  <a:lnTo>
                    <a:pt x="1892" y="2199"/>
                  </a:lnTo>
                  <a:lnTo>
                    <a:pt x="1944" y="2185"/>
                  </a:lnTo>
                  <a:lnTo>
                    <a:pt x="1999" y="2171"/>
                  </a:lnTo>
                  <a:lnTo>
                    <a:pt x="2060" y="2158"/>
                  </a:lnTo>
                  <a:lnTo>
                    <a:pt x="2127" y="2146"/>
                  </a:lnTo>
                  <a:lnTo>
                    <a:pt x="2198" y="2134"/>
                  </a:lnTo>
                  <a:lnTo>
                    <a:pt x="2276" y="2125"/>
                  </a:lnTo>
                  <a:lnTo>
                    <a:pt x="2360" y="2115"/>
                  </a:lnTo>
                  <a:lnTo>
                    <a:pt x="2449" y="2106"/>
                  </a:lnTo>
                  <a:lnTo>
                    <a:pt x="2544" y="2100"/>
                  </a:lnTo>
                  <a:lnTo>
                    <a:pt x="2646" y="2096"/>
                  </a:lnTo>
                  <a:lnTo>
                    <a:pt x="2646" y="253"/>
                  </a:lnTo>
                  <a:lnTo>
                    <a:pt x="2645" y="232"/>
                  </a:lnTo>
                  <a:lnTo>
                    <a:pt x="2642" y="215"/>
                  </a:lnTo>
                  <a:lnTo>
                    <a:pt x="2638" y="203"/>
                  </a:lnTo>
                  <a:lnTo>
                    <a:pt x="2631" y="194"/>
                  </a:lnTo>
                  <a:lnTo>
                    <a:pt x="2624" y="189"/>
                  </a:lnTo>
                  <a:lnTo>
                    <a:pt x="2613" y="187"/>
                  </a:lnTo>
                  <a:lnTo>
                    <a:pt x="2602" y="185"/>
                  </a:lnTo>
                  <a:lnTo>
                    <a:pt x="2587" y="185"/>
                  </a:lnTo>
                  <a:lnTo>
                    <a:pt x="2553" y="187"/>
                  </a:lnTo>
                  <a:lnTo>
                    <a:pt x="2515" y="193"/>
                  </a:lnTo>
                  <a:lnTo>
                    <a:pt x="2475" y="203"/>
                  </a:lnTo>
                  <a:lnTo>
                    <a:pt x="2432" y="217"/>
                  </a:lnTo>
                  <a:lnTo>
                    <a:pt x="2386" y="233"/>
                  </a:lnTo>
                  <a:lnTo>
                    <a:pt x="2340" y="252"/>
                  </a:lnTo>
                  <a:lnTo>
                    <a:pt x="2292" y="272"/>
                  </a:lnTo>
                  <a:lnTo>
                    <a:pt x="2242" y="295"/>
                  </a:lnTo>
                  <a:lnTo>
                    <a:pt x="2193" y="320"/>
                  </a:lnTo>
                  <a:lnTo>
                    <a:pt x="2145" y="345"/>
                  </a:lnTo>
                  <a:lnTo>
                    <a:pt x="2096" y="370"/>
                  </a:lnTo>
                  <a:lnTo>
                    <a:pt x="2049" y="398"/>
                  </a:lnTo>
                  <a:lnTo>
                    <a:pt x="2002" y="425"/>
                  </a:lnTo>
                  <a:lnTo>
                    <a:pt x="1958" y="450"/>
                  </a:lnTo>
                  <a:lnTo>
                    <a:pt x="1918" y="477"/>
                  </a:lnTo>
                  <a:lnTo>
                    <a:pt x="1879" y="501"/>
                  </a:lnTo>
                  <a:lnTo>
                    <a:pt x="1843" y="523"/>
                  </a:lnTo>
                  <a:lnTo>
                    <a:pt x="1811" y="545"/>
                  </a:lnTo>
                  <a:lnTo>
                    <a:pt x="1783" y="565"/>
                  </a:lnTo>
                  <a:lnTo>
                    <a:pt x="1760" y="580"/>
                  </a:lnTo>
                  <a:lnTo>
                    <a:pt x="1666" y="647"/>
                  </a:lnTo>
                  <a:lnTo>
                    <a:pt x="1574" y="580"/>
                  </a:lnTo>
                  <a:lnTo>
                    <a:pt x="1551" y="565"/>
                  </a:lnTo>
                  <a:lnTo>
                    <a:pt x="1523" y="545"/>
                  </a:lnTo>
                  <a:lnTo>
                    <a:pt x="1491" y="523"/>
                  </a:lnTo>
                  <a:lnTo>
                    <a:pt x="1456" y="501"/>
                  </a:lnTo>
                  <a:lnTo>
                    <a:pt x="1417" y="477"/>
                  </a:lnTo>
                  <a:lnTo>
                    <a:pt x="1375" y="450"/>
                  </a:lnTo>
                  <a:lnTo>
                    <a:pt x="1331" y="425"/>
                  </a:lnTo>
                  <a:lnTo>
                    <a:pt x="1285" y="398"/>
                  </a:lnTo>
                  <a:lnTo>
                    <a:pt x="1238" y="370"/>
                  </a:lnTo>
                  <a:lnTo>
                    <a:pt x="1189" y="345"/>
                  </a:lnTo>
                  <a:lnTo>
                    <a:pt x="1140" y="320"/>
                  </a:lnTo>
                  <a:lnTo>
                    <a:pt x="1091" y="295"/>
                  </a:lnTo>
                  <a:lnTo>
                    <a:pt x="1042" y="272"/>
                  </a:lnTo>
                  <a:lnTo>
                    <a:pt x="994" y="252"/>
                  </a:lnTo>
                  <a:lnTo>
                    <a:pt x="947" y="233"/>
                  </a:lnTo>
                  <a:lnTo>
                    <a:pt x="902" y="217"/>
                  </a:lnTo>
                  <a:lnTo>
                    <a:pt x="858" y="203"/>
                  </a:lnTo>
                  <a:lnTo>
                    <a:pt x="818" y="193"/>
                  </a:lnTo>
                  <a:lnTo>
                    <a:pt x="781" y="187"/>
                  </a:lnTo>
                  <a:lnTo>
                    <a:pt x="746" y="185"/>
                  </a:lnTo>
                  <a:close/>
                  <a:moveTo>
                    <a:pt x="747" y="0"/>
                  </a:moveTo>
                  <a:lnTo>
                    <a:pt x="786" y="3"/>
                  </a:lnTo>
                  <a:lnTo>
                    <a:pt x="829" y="9"/>
                  </a:lnTo>
                  <a:lnTo>
                    <a:pt x="874" y="18"/>
                  </a:lnTo>
                  <a:lnTo>
                    <a:pt x="921" y="32"/>
                  </a:lnTo>
                  <a:lnTo>
                    <a:pt x="970" y="48"/>
                  </a:lnTo>
                  <a:lnTo>
                    <a:pt x="1021" y="67"/>
                  </a:lnTo>
                  <a:lnTo>
                    <a:pt x="1072" y="89"/>
                  </a:lnTo>
                  <a:lnTo>
                    <a:pt x="1124" y="113"/>
                  </a:lnTo>
                  <a:lnTo>
                    <a:pt x="1178" y="138"/>
                  </a:lnTo>
                  <a:lnTo>
                    <a:pt x="1230" y="166"/>
                  </a:lnTo>
                  <a:lnTo>
                    <a:pt x="1282" y="193"/>
                  </a:lnTo>
                  <a:lnTo>
                    <a:pt x="1333" y="222"/>
                  </a:lnTo>
                  <a:lnTo>
                    <a:pt x="1383" y="252"/>
                  </a:lnTo>
                  <a:lnTo>
                    <a:pt x="1431" y="280"/>
                  </a:lnTo>
                  <a:lnTo>
                    <a:pt x="1479" y="310"/>
                  </a:lnTo>
                  <a:lnTo>
                    <a:pt x="1523" y="338"/>
                  </a:lnTo>
                  <a:lnTo>
                    <a:pt x="1563" y="365"/>
                  </a:lnTo>
                  <a:lnTo>
                    <a:pt x="1602" y="392"/>
                  </a:lnTo>
                  <a:lnTo>
                    <a:pt x="1637" y="417"/>
                  </a:lnTo>
                  <a:lnTo>
                    <a:pt x="1667" y="439"/>
                  </a:lnTo>
                  <a:lnTo>
                    <a:pt x="1698" y="417"/>
                  </a:lnTo>
                  <a:lnTo>
                    <a:pt x="1733" y="392"/>
                  </a:lnTo>
                  <a:lnTo>
                    <a:pt x="1771" y="365"/>
                  </a:lnTo>
                  <a:lnTo>
                    <a:pt x="1812" y="338"/>
                  </a:lnTo>
                  <a:lnTo>
                    <a:pt x="1856" y="310"/>
                  </a:lnTo>
                  <a:lnTo>
                    <a:pt x="1903" y="280"/>
                  </a:lnTo>
                  <a:lnTo>
                    <a:pt x="1951" y="252"/>
                  </a:lnTo>
                  <a:lnTo>
                    <a:pt x="2001" y="222"/>
                  </a:lnTo>
                  <a:lnTo>
                    <a:pt x="2053" y="193"/>
                  </a:lnTo>
                  <a:lnTo>
                    <a:pt x="2104" y="166"/>
                  </a:lnTo>
                  <a:lnTo>
                    <a:pt x="2157" y="138"/>
                  </a:lnTo>
                  <a:lnTo>
                    <a:pt x="2209" y="113"/>
                  </a:lnTo>
                  <a:lnTo>
                    <a:pt x="2261" y="89"/>
                  </a:lnTo>
                  <a:lnTo>
                    <a:pt x="2314" y="67"/>
                  </a:lnTo>
                  <a:lnTo>
                    <a:pt x="2364" y="48"/>
                  </a:lnTo>
                  <a:lnTo>
                    <a:pt x="2413" y="32"/>
                  </a:lnTo>
                  <a:lnTo>
                    <a:pt x="2460" y="18"/>
                  </a:lnTo>
                  <a:lnTo>
                    <a:pt x="2505" y="9"/>
                  </a:lnTo>
                  <a:lnTo>
                    <a:pt x="2548" y="3"/>
                  </a:lnTo>
                  <a:lnTo>
                    <a:pt x="2588" y="0"/>
                  </a:lnTo>
                  <a:lnTo>
                    <a:pt x="2628" y="3"/>
                  </a:lnTo>
                  <a:lnTo>
                    <a:pt x="2665" y="9"/>
                  </a:lnTo>
                  <a:lnTo>
                    <a:pt x="2699" y="21"/>
                  </a:lnTo>
                  <a:lnTo>
                    <a:pt x="2730" y="36"/>
                  </a:lnTo>
                  <a:lnTo>
                    <a:pt x="2756" y="56"/>
                  </a:lnTo>
                  <a:lnTo>
                    <a:pt x="2779" y="79"/>
                  </a:lnTo>
                  <a:lnTo>
                    <a:pt x="2799" y="106"/>
                  </a:lnTo>
                  <a:lnTo>
                    <a:pt x="2814" y="138"/>
                  </a:lnTo>
                  <a:lnTo>
                    <a:pt x="2824" y="173"/>
                  </a:lnTo>
                  <a:lnTo>
                    <a:pt x="2831" y="211"/>
                  </a:lnTo>
                  <a:lnTo>
                    <a:pt x="2833" y="253"/>
                  </a:lnTo>
                  <a:lnTo>
                    <a:pt x="2833" y="444"/>
                  </a:lnTo>
                  <a:lnTo>
                    <a:pt x="2863" y="438"/>
                  </a:lnTo>
                  <a:lnTo>
                    <a:pt x="2897" y="432"/>
                  </a:lnTo>
                  <a:lnTo>
                    <a:pt x="2935" y="425"/>
                  </a:lnTo>
                  <a:lnTo>
                    <a:pt x="2975" y="416"/>
                  </a:lnTo>
                  <a:lnTo>
                    <a:pt x="3017" y="408"/>
                  </a:lnTo>
                  <a:lnTo>
                    <a:pt x="3060" y="398"/>
                  </a:lnTo>
                  <a:lnTo>
                    <a:pt x="3103" y="389"/>
                  </a:lnTo>
                  <a:lnTo>
                    <a:pt x="3144" y="379"/>
                  </a:lnTo>
                  <a:lnTo>
                    <a:pt x="3182" y="370"/>
                  </a:lnTo>
                  <a:lnTo>
                    <a:pt x="3218" y="362"/>
                  </a:lnTo>
                  <a:lnTo>
                    <a:pt x="3239" y="359"/>
                  </a:lnTo>
                  <a:lnTo>
                    <a:pt x="3260" y="361"/>
                  </a:lnTo>
                  <a:lnTo>
                    <a:pt x="3280" y="368"/>
                  </a:lnTo>
                  <a:lnTo>
                    <a:pt x="3298" y="379"/>
                  </a:lnTo>
                  <a:lnTo>
                    <a:pt x="3313" y="394"/>
                  </a:lnTo>
                  <a:lnTo>
                    <a:pt x="3324" y="411"/>
                  </a:lnTo>
                  <a:lnTo>
                    <a:pt x="3331" y="431"/>
                  </a:lnTo>
                  <a:lnTo>
                    <a:pt x="3334" y="452"/>
                  </a:lnTo>
                  <a:lnTo>
                    <a:pt x="3334" y="2863"/>
                  </a:lnTo>
                  <a:lnTo>
                    <a:pt x="3331" y="2882"/>
                  </a:lnTo>
                  <a:lnTo>
                    <a:pt x="3326" y="2901"/>
                  </a:lnTo>
                  <a:lnTo>
                    <a:pt x="3315" y="2918"/>
                  </a:lnTo>
                  <a:lnTo>
                    <a:pt x="3302" y="2933"/>
                  </a:lnTo>
                  <a:lnTo>
                    <a:pt x="3285" y="2943"/>
                  </a:lnTo>
                  <a:lnTo>
                    <a:pt x="3267" y="2951"/>
                  </a:lnTo>
                  <a:lnTo>
                    <a:pt x="3247" y="2955"/>
                  </a:lnTo>
                  <a:lnTo>
                    <a:pt x="3227" y="2954"/>
                  </a:lnTo>
                  <a:lnTo>
                    <a:pt x="3110" y="2945"/>
                  </a:lnTo>
                  <a:lnTo>
                    <a:pt x="2997" y="2939"/>
                  </a:lnTo>
                  <a:lnTo>
                    <a:pt x="2889" y="2936"/>
                  </a:lnTo>
                  <a:lnTo>
                    <a:pt x="2785" y="2935"/>
                  </a:lnTo>
                  <a:lnTo>
                    <a:pt x="2686" y="2937"/>
                  </a:lnTo>
                  <a:lnTo>
                    <a:pt x="2591" y="2940"/>
                  </a:lnTo>
                  <a:lnTo>
                    <a:pt x="2501" y="2946"/>
                  </a:lnTo>
                  <a:lnTo>
                    <a:pt x="2416" y="2954"/>
                  </a:lnTo>
                  <a:lnTo>
                    <a:pt x="2336" y="2963"/>
                  </a:lnTo>
                  <a:lnTo>
                    <a:pt x="2259" y="2974"/>
                  </a:lnTo>
                  <a:lnTo>
                    <a:pt x="2188" y="2986"/>
                  </a:lnTo>
                  <a:lnTo>
                    <a:pt x="2121" y="2998"/>
                  </a:lnTo>
                  <a:lnTo>
                    <a:pt x="2058" y="3012"/>
                  </a:lnTo>
                  <a:lnTo>
                    <a:pt x="1999" y="3026"/>
                  </a:lnTo>
                  <a:lnTo>
                    <a:pt x="1945" y="3040"/>
                  </a:lnTo>
                  <a:lnTo>
                    <a:pt x="1896" y="3055"/>
                  </a:lnTo>
                  <a:lnTo>
                    <a:pt x="1850" y="3068"/>
                  </a:lnTo>
                  <a:lnTo>
                    <a:pt x="1809" y="3083"/>
                  </a:lnTo>
                  <a:lnTo>
                    <a:pt x="1772" y="3097"/>
                  </a:lnTo>
                  <a:lnTo>
                    <a:pt x="1739" y="3110"/>
                  </a:lnTo>
                  <a:lnTo>
                    <a:pt x="1711" y="3121"/>
                  </a:lnTo>
                  <a:lnTo>
                    <a:pt x="1687" y="3132"/>
                  </a:lnTo>
                  <a:lnTo>
                    <a:pt x="1667" y="3142"/>
                  </a:lnTo>
                  <a:lnTo>
                    <a:pt x="1647" y="3132"/>
                  </a:lnTo>
                  <a:lnTo>
                    <a:pt x="1623" y="3121"/>
                  </a:lnTo>
                  <a:lnTo>
                    <a:pt x="1595" y="3110"/>
                  </a:lnTo>
                  <a:lnTo>
                    <a:pt x="1562" y="3097"/>
                  </a:lnTo>
                  <a:lnTo>
                    <a:pt x="1526" y="3083"/>
                  </a:lnTo>
                  <a:lnTo>
                    <a:pt x="1484" y="3068"/>
                  </a:lnTo>
                  <a:lnTo>
                    <a:pt x="1439" y="3055"/>
                  </a:lnTo>
                  <a:lnTo>
                    <a:pt x="1389" y="3040"/>
                  </a:lnTo>
                  <a:lnTo>
                    <a:pt x="1335" y="3026"/>
                  </a:lnTo>
                  <a:lnTo>
                    <a:pt x="1276" y="3012"/>
                  </a:lnTo>
                  <a:lnTo>
                    <a:pt x="1213" y="2998"/>
                  </a:lnTo>
                  <a:lnTo>
                    <a:pt x="1146" y="2986"/>
                  </a:lnTo>
                  <a:lnTo>
                    <a:pt x="1075" y="2974"/>
                  </a:lnTo>
                  <a:lnTo>
                    <a:pt x="999" y="2963"/>
                  </a:lnTo>
                  <a:lnTo>
                    <a:pt x="918" y="2954"/>
                  </a:lnTo>
                  <a:lnTo>
                    <a:pt x="833" y="2946"/>
                  </a:lnTo>
                  <a:lnTo>
                    <a:pt x="743" y="2940"/>
                  </a:lnTo>
                  <a:lnTo>
                    <a:pt x="649" y="2937"/>
                  </a:lnTo>
                  <a:lnTo>
                    <a:pt x="549" y="2935"/>
                  </a:lnTo>
                  <a:lnTo>
                    <a:pt x="445" y="2936"/>
                  </a:lnTo>
                  <a:lnTo>
                    <a:pt x="337" y="2939"/>
                  </a:lnTo>
                  <a:lnTo>
                    <a:pt x="224" y="2945"/>
                  </a:lnTo>
                  <a:lnTo>
                    <a:pt x="107" y="2954"/>
                  </a:lnTo>
                  <a:lnTo>
                    <a:pt x="87" y="2955"/>
                  </a:lnTo>
                  <a:lnTo>
                    <a:pt x="67" y="2951"/>
                  </a:lnTo>
                  <a:lnTo>
                    <a:pt x="48" y="2943"/>
                  </a:lnTo>
                  <a:lnTo>
                    <a:pt x="32" y="2933"/>
                  </a:lnTo>
                  <a:lnTo>
                    <a:pt x="19" y="2918"/>
                  </a:lnTo>
                  <a:lnTo>
                    <a:pt x="8" y="2901"/>
                  </a:lnTo>
                  <a:lnTo>
                    <a:pt x="2" y="2882"/>
                  </a:lnTo>
                  <a:lnTo>
                    <a:pt x="0" y="2863"/>
                  </a:lnTo>
                  <a:lnTo>
                    <a:pt x="0" y="452"/>
                  </a:lnTo>
                  <a:lnTo>
                    <a:pt x="2" y="431"/>
                  </a:lnTo>
                  <a:lnTo>
                    <a:pt x="9" y="411"/>
                  </a:lnTo>
                  <a:lnTo>
                    <a:pt x="21" y="394"/>
                  </a:lnTo>
                  <a:lnTo>
                    <a:pt x="36" y="379"/>
                  </a:lnTo>
                  <a:lnTo>
                    <a:pt x="54" y="368"/>
                  </a:lnTo>
                  <a:lnTo>
                    <a:pt x="74" y="361"/>
                  </a:lnTo>
                  <a:lnTo>
                    <a:pt x="94" y="359"/>
                  </a:lnTo>
                  <a:lnTo>
                    <a:pt x="115" y="362"/>
                  </a:lnTo>
                  <a:lnTo>
                    <a:pt x="151" y="370"/>
                  </a:lnTo>
                  <a:lnTo>
                    <a:pt x="190" y="379"/>
                  </a:lnTo>
                  <a:lnTo>
                    <a:pt x="232" y="389"/>
                  </a:lnTo>
                  <a:lnTo>
                    <a:pt x="273" y="398"/>
                  </a:lnTo>
                  <a:lnTo>
                    <a:pt x="316" y="408"/>
                  </a:lnTo>
                  <a:lnTo>
                    <a:pt x="358" y="416"/>
                  </a:lnTo>
                  <a:lnTo>
                    <a:pt x="399" y="425"/>
                  </a:lnTo>
                  <a:lnTo>
                    <a:pt x="437" y="432"/>
                  </a:lnTo>
                  <a:lnTo>
                    <a:pt x="470" y="438"/>
                  </a:lnTo>
                  <a:lnTo>
                    <a:pt x="501" y="444"/>
                  </a:lnTo>
                  <a:lnTo>
                    <a:pt x="501" y="253"/>
                  </a:lnTo>
                  <a:lnTo>
                    <a:pt x="503" y="211"/>
                  </a:lnTo>
                  <a:lnTo>
                    <a:pt x="509" y="173"/>
                  </a:lnTo>
                  <a:lnTo>
                    <a:pt x="521" y="138"/>
                  </a:lnTo>
                  <a:lnTo>
                    <a:pt x="535" y="106"/>
                  </a:lnTo>
                  <a:lnTo>
                    <a:pt x="554" y="79"/>
                  </a:lnTo>
                  <a:lnTo>
                    <a:pt x="577" y="56"/>
                  </a:lnTo>
                  <a:lnTo>
                    <a:pt x="605" y="36"/>
                  </a:lnTo>
                  <a:lnTo>
                    <a:pt x="635" y="21"/>
                  </a:lnTo>
                  <a:lnTo>
                    <a:pt x="669" y="9"/>
                  </a:lnTo>
                  <a:lnTo>
                    <a:pt x="706" y="3"/>
                  </a:lnTo>
                  <a:lnTo>
                    <a:pt x="7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5" name="Group 136"/>
          <p:cNvGrpSpPr/>
          <p:nvPr/>
        </p:nvGrpSpPr>
        <p:grpSpPr>
          <a:xfrm>
            <a:off x="2979118" y="445545"/>
            <a:ext cx="359569" cy="234554"/>
            <a:chOff x="1636713" y="2036763"/>
            <a:chExt cx="479425" cy="312738"/>
          </a:xfrm>
          <a:solidFill>
            <a:srgbClr val="000000"/>
          </a:solidFill>
        </p:grpSpPr>
        <p:sp>
          <p:nvSpPr>
            <p:cNvPr id="546" name="Freeform 110"/>
            <p:cNvSpPr>
              <a:spLocks noEditPoints="1"/>
            </p:cNvSpPr>
            <p:nvPr/>
          </p:nvSpPr>
          <p:spPr bwMode="auto">
            <a:xfrm>
              <a:off x="1706563" y="2093913"/>
              <a:ext cx="80963" cy="114300"/>
            </a:xfrm>
            <a:custGeom>
              <a:avLst/>
              <a:gdLst>
                <a:gd name="T0" fmla="*/ 281 w 566"/>
                <a:gd name="T1" fmla="*/ 281 h 786"/>
                <a:gd name="T2" fmla="*/ 270 w 566"/>
                <a:gd name="T3" fmla="*/ 322 h 786"/>
                <a:gd name="T4" fmla="*/ 258 w 566"/>
                <a:gd name="T5" fmla="*/ 362 h 786"/>
                <a:gd name="T6" fmla="*/ 160 w 566"/>
                <a:gd name="T7" fmla="*/ 671 h 786"/>
                <a:gd name="T8" fmla="*/ 406 w 566"/>
                <a:gd name="T9" fmla="*/ 671 h 786"/>
                <a:gd name="T10" fmla="*/ 307 w 566"/>
                <a:gd name="T11" fmla="*/ 365 h 786"/>
                <a:gd name="T12" fmla="*/ 293 w 566"/>
                <a:gd name="T13" fmla="*/ 323 h 786"/>
                <a:gd name="T14" fmla="*/ 281 w 566"/>
                <a:gd name="T15" fmla="*/ 281 h 786"/>
                <a:gd name="T16" fmla="*/ 232 w 566"/>
                <a:gd name="T17" fmla="*/ 0 h 786"/>
                <a:gd name="T18" fmla="*/ 327 w 566"/>
                <a:gd name="T19" fmla="*/ 0 h 786"/>
                <a:gd name="T20" fmla="*/ 353 w 566"/>
                <a:gd name="T21" fmla="*/ 95 h 786"/>
                <a:gd name="T22" fmla="*/ 367 w 566"/>
                <a:gd name="T23" fmla="*/ 154 h 786"/>
                <a:gd name="T24" fmla="*/ 384 w 566"/>
                <a:gd name="T25" fmla="*/ 213 h 786"/>
                <a:gd name="T26" fmla="*/ 400 w 566"/>
                <a:gd name="T27" fmla="*/ 272 h 786"/>
                <a:gd name="T28" fmla="*/ 417 w 566"/>
                <a:gd name="T29" fmla="*/ 329 h 786"/>
                <a:gd name="T30" fmla="*/ 566 w 566"/>
                <a:gd name="T31" fmla="*/ 786 h 786"/>
                <a:gd name="T32" fmla="*/ 0 w 566"/>
                <a:gd name="T33" fmla="*/ 786 h 786"/>
                <a:gd name="T34" fmla="*/ 145 w 566"/>
                <a:gd name="T35" fmla="*/ 330 h 786"/>
                <a:gd name="T36" fmla="*/ 162 w 566"/>
                <a:gd name="T37" fmla="*/ 271 h 786"/>
                <a:gd name="T38" fmla="*/ 177 w 566"/>
                <a:gd name="T39" fmla="*/ 210 h 786"/>
                <a:gd name="T40" fmla="*/ 194 w 566"/>
                <a:gd name="T41" fmla="*/ 146 h 786"/>
                <a:gd name="T42" fmla="*/ 207 w 566"/>
                <a:gd name="T43" fmla="*/ 94 h 786"/>
                <a:gd name="T44" fmla="*/ 220 w 566"/>
                <a:gd name="T45" fmla="*/ 43 h 786"/>
                <a:gd name="T46" fmla="*/ 232 w 566"/>
                <a:gd name="T47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6" h="786">
                  <a:moveTo>
                    <a:pt x="281" y="281"/>
                  </a:moveTo>
                  <a:lnTo>
                    <a:pt x="270" y="322"/>
                  </a:lnTo>
                  <a:lnTo>
                    <a:pt x="258" y="362"/>
                  </a:lnTo>
                  <a:lnTo>
                    <a:pt x="160" y="671"/>
                  </a:lnTo>
                  <a:lnTo>
                    <a:pt x="406" y="671"/>
                  </a:lnTo>
                  <a:lnTo>
                    <a:pt x="307" y="365"/>
                  </a:lnTo>
                  <a:lnTo>
                    <a:pt x="293" y="323"/>
                  </a:lnTo>
                  <a:lnTo>
                    <a:pt x="281" y="281"/>
                  </a:lnTo>
                  <a:close/>
                  <a:moveTo>
                    <a:pt x="232" y="0"/>
                  </a:moveTo>
                  <a:lnTo>
                    <a:pt x="327" y="0"/>
                  </a:lnTo>
                  <a:lnTo>
                    <a:pt x="353" y="95"/>
                  </a:lnTo>
                  <a:lnTo>
                    <a:pt x="367" y="154"/>
                  </a:lnTo>
                  <a:lnTo>
                    <a:pt x="384" y="213"/>
                  </a:lnTo>
                  <a:lnTo>
                    <a:pt x="400" y="272"/>
                  </a:lnTo>
                  <a:lnTo>
                    <a:pt x="417" y="329"/>
                  </a:lnTo>
                  <a:lnTo>
                    <a:pt x="566" y="786"/>
                  </a:lnTo>
                  <a:lnTo>
                    <a:pt x="0" y="786"/>
                  </a:lnTo>
                  <a:lnTo>
                    <a:pt x="145" y="330"/>
                  </a:lnTo>
                  <a:lnTo>
                    <a:pt x="162" y="271"/>
                  </a:lnTo>
                  <a:lnTo>
                    <a:pt x="177" y="210"/>
                  </a:lnTo>
                  <a:lnTo>
                    <a:pt x="194" y="146"/>
                  </a:lnTo>
                  <a:lnTo>
                    <a:pt x="207" y="94"/>
                  </a:lnTo>
                  <a:lnTo>
                    <a:pt x="220" y="4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111"/>
            <p:cNvSpPr>
              <a:spLocks noEditPoints="1"/>
            </p:cNvSpPr>
            <p:nvPr/>
          </p:nvSpPr>
          <p:spPr bwMode="auto">
            <a:xfrm>
              <a:off x="1838326" y="2228850"/>
              <a:ext cx="90488" cy="90488"/>
            </a:xfrm>
            <a:custGeom>
              <a:avLst/>
              <a:gdLst>
                <a:gd name="T0" fmla="*/ 117 w 624"/>
                <a:gd name="T1" fmla="*/ 511 h 627"/>
                <a:gd name="T2" fmla="*/ 178 w 624"/>
                <a:gd name="T3" fmla="*/ 512 h 627"/>
                <a:gd name="T4" fmla="*/ 240 w 624"/>
                <a:gd name="T5" fmla="*/ 512 h 627"/>
                <a:gd name="T6" fmla="*/ 294 w 624"/>
                <a:gd name="T7" fmla="*/ 508 h 627"/>
                <a:gd name="T8" fmla="*/ 348 w 624"/>
                <a:gd name="T9" fmla="*/ 497 h 627"/>
                <a:gd name="T10" fmla="*/ 398 w 624"/>
                <a:gd name="T11" fmla="*/ 480 h 627"/>
                <a:gd name="T12" fmla="*/ 442 w 624"/>
                <a:gd name="T13" fmla="*/ 455 h 627"/>
                <a:gd name="T14" fmla="*/ 476 w 624"/>
                <a:gd name="T15" fmla="*/ 419 h 627"/>
                <a:gd name="T16" fmla="*/ 498 w 624"/>
                <a:gd name="T17" fmla="*/ 372 h 627"/>
                <a:gd name="T18" fmla="*/ 506 w 624"/>
                <a:gd name="T19" fmla="*/ 313 h 627"/>
                <a:gd name="T20" fmla="*/ 498 w 624"/>
                <a:gd name="T21" fmla="*/ 254 h 627"/>
                <a:gd name="T22" fmla="*/ 475 w 624"/>
                <a:gd name="T23" fmla="*/ 209 h 627"/>
                <a:gd name="T24" fmla="*/ 440 w 624"/>
                <a:gd name="T25" fmla="*/ 174 h 627"/>
                <a:gd name="T26" fmla="*/ 397 w 624"/>
                <a:gd name="T27" fmla="*/ 149 h 627"/>
                <a:gd name="T28" fmla="*/ 348 w 624"/>
                <a:gd name="T29" fmla="*/ 132 h 627"/>
                <a:gd name="T30" fmla="*/ 298 w 624"/>
                <a:gd name="T31" fmla="*/ 122 h 627"/>
                <a:gd name="T32" fmla="*/ 249 w 624"/>
                <a:gd name="T33" fmla="*/ 116 h 627"/>
                <a:gd name="T34" fmla="*/ 203 w 624"/>
                <a:gd name="T35" fmla="*/ 115 h 627"/>
                <a:gd name="T36" fmla="*/ 0 w 624"/>
                <a:gd name="T37" fmla="*/ 0 h 627"/>
                <a:gd name="T38" fmla="*/ 258 w 624"/>
                <a:gd name="T39" fmla="*/ 2 h 627"/>
                <a:gd name="T40" fmla="*/ 358 w 624"/>
                <a:gd name="T41" fmla="*/ 16 h 627"/>
                <a:gd name="T42" fmla="*/ 443 w 624"/>
                <a:gd name="T43" fmla="*/ 44 h 627"/>
                <a:gd name="T44" fmla="*/ 513 w 624"/>
                <a:gd name="T45" fmla="*/ 84 h 627"/>
                <a:gd name="T46" fmla="*/ 566 w 624"/>
                <a:gd name="T47" fmla="*/ 135 h 627"/>
                <a:gd name="T48" fmla="*/ 603 w 624"/>
                <a:gd name="T49" fmla="*/ 198 h 627"/>
                <a:gd name="T50" fmla="*/ 621 w 624"/>
                <a:gd name="T51" fmla="*/ 272 h 627"/>
                <a:gd name="T52" fmla="*/ 621 w 624"/>
                <a:gd name="T53" fmla="*/ 354 h 627"/>
                <a:gd name="T54" fmla="*/ 603 w 624"/>
                <a:gd name="T55" fmla="*/ 428 h 627"/>
                <a:gd name="T56" fmla="*/ 567 w 624"/>
                <a:gd name="T57" fmla="*/ 492 h 627"/>
                <a:gd name="T58" fmla="*/ 515 w 624"/>
                <a:gd name="T59" fmla="*/ 543 h 627"/>
                <a:gd name="T60" fmla="*/ 446 w 624"/>
                <a:gd name="T61" fmla="*/ 584 h 627"/>
                <a:gd name="T62" fmla="*/ 363 w 624"/>
                <a:gd name="T63" fmla="*/ 612 h 627"/>
                <a:gd name="T64" fmla="*/ 265 w 624"/>
                <a:gd name="T65" fmla="*/ 626 h 627"/>
                <a:gd name="T66" fmla="*/ 164 w 624"/>
                <a:gd name="T67" fmla="*/ 627 h 627"/>
                <a:gd name="T68" fmla="*/ 82 w 624"/>
                <a:gd name="T69" fmla="*/ 624 h 627"/>
                <a:gd name="T70" fmla="*/ 0 w 624"/>
                <a:gd name="T71" fmla="*/ 61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4" h="627">
                  <a:moveTo>
                    <a:pt x="117" y="115"/>
                  </a:moveTo>
                  <a:lnTo>
                    <a:pt x="117" y="511"/>
                  </a:lnTo>
                  <a:lnTo>
                    <a:pt x="146" y="512"/>
                  </a:lnTo>
                  <a:lnTo>
                    <a:pt x="178" y="512"/>
                  </a:lnTo>
                  <a:lnTo>
                    <a:pt x="212" y="513"/>
                  </a:lnTo>
                  <a:lnTo>
                    <a:pt x="240" y="512"/>
                  </a:lnTo>
                  <a:lnTo>
                    <a:pt x="266" y="510"/>
                  </a:lnTo>
                  <a:lnTo>
                    <a:pt x="294" y="508"/>
                  </a:lnTo>
                  <a:lnTo>
                    <a:pt x="322" y="503"/>
                  </a:lnTo>
                  <a:lnTo>
                    <a:pt x="348" y="497"/>
                  </a:lnTo>
                  <a:lnTo>
                    <a:pt x="374" y="490"/>
                  </a:lnTo>
                  <a:lnTo>
                    <a:pt x="398" y="480"/>
                  </a:lnTo>
                  <a:lnTo>
                    <a:pt x="420" y="468"/>
                  </a:lnTo>
                  <a:lnTo>
                    <a:pt x="442" y="455"/>
                  </a:lnTo>
                  <a:lnTo>
                    <a:pt x="460" y="438"/>
                  </a:lnTo>
                  <a:lnTo>
                    <a:pt x="476" y="419"/>
                  </a:lnTo>
                  <a:lnTo>
                    <a:pt x="488" y="397"/>
                  </a:lnTo>
                  <a:lnTo>
                    <a:pt x="498" y="372"/>
                  </a:lnTo>
                  <a:lnTo>
                    <a:pt x="504" y="344"/>
                  </a:lnTo>
                  <a:lnTo>
                    <a:pt x="506" y="313"/>
                  </a:lnTo>
                  <a:lnTo>
                    <a:pt x="504" y="282"/>
                  </a:lnTo>
                  <a:lnTo>
                    <a:pt x="498" y="254"/>
                  </a:lnTo>
                  <a:lnTo>
                    <a:pt x="488" y="230"/>
                  </a:lnTo>
                  <a:lnTo>
                    <a:pt x="475" y="209"/>
                  </a:lnTo>
                  <a:lnTo>
                    <a:pt x="458" y="190"/>
                  </a:lnTo>
                  <a:lnTo>
                    <a:pt x="440" y="174"/>
                  </a:lnTo>
                  <a:lnTo>
                    <a:pt x="419" y="161"/>
                  </a:lnTo>
                  <a:lnTo>
                    <a:pt x="397" y="149"/>
                  </a:lnTo>
                  <a:lnTo>
                    <a:pt x="373" y="140"/>
                  </a:lnTo>
                  <a:lnTo>
                    <a:pt x="348" y="132"/>
                  </a:lnTo>
                  <a:lnTo>
                    <a:pt x="324" y="126"/>
                  </a:lnTo>
                  <a:lnTo>
                    <a:pt x="298" y="122"/>
                  </a:lnTo>
                  <a:lnTo>
                    <a:pt x="273" y="118"/>
                  </a:lnTo>
                  <a:lnTo>
                    <a:pt x="249" y="116"/>
                  </a:lnTo>
                  <a:lnTo>
                    <a:pt x="225" y="115"/>
                  </a:lnTo>
                  <a:lnTo>
                    <a:pt x="203" y="115"/>
                  </a:lnTo>
                  <a:lnTo>
                    <a:pt x="117" y="115"/>
                  </a:lnTo>
                  <a:close/>
                  <a:moveTo>
                    <a:pt x="0" y="0"/>
                  </a:moveTo>
                  <a:lnTo>
                    <a:pt x="203" y="0"/>
                  </a:lnTo>
                  <a:lnTo>
                    <a:pt x="258" y="2"/>
                  </a:lnTo>
                  <a:lnTo>
                    <a:pt x="309" y="7"/>
                  </a:lnTo>
                  <a:lnTo>
                    <a:pt x="358" y="16"/>
                  </a:lnTo>
                  <a:lnTo>
                    <a:pt x="402" y="29"/>
                  </a:lnTo>
                  <a:lnTo>
                    <a:pt x="443" y="44"/>
                  </a:lnTo>
                  <a:lnTo>
                    <a:pt x="480" y="62"/>
                  </a:lnTo>
                  <a:lnTo>
                    <a:pt x="513" y="84"/>
                  </a:lnTo>
                  <a:lnTo>
                    <a:pt x="541" y="108"/>
                  </a:lnTo>
                  <a:lnTo>
                    <a:pt x="566" y="135"/>
                  </a:lnTo>
                  <a:lnTo>
                    <a:pt x="587" y="165"/>
                  </a:lnTo>
                  <a:lnTo>
                    <a:pt x="603" y="198"/>
                  </a:lnTo>
                  <a:lnTo>
                    <a:pt x="614" y="234"/>
                  </a:lnTo>
                  <a:lnTo>
                    <a:pt x="621" y="272"/>
                  </a:lnTo>
                  <a:lnTo>
                    <a:pt x="624" y="313"/>
                  </a:lnTo>
                  <a:lnTo>
                    <a:pt x="621" y="354"/>
                  </a:lnTo>
                  <a:lnTo>
                    <a:pt x="614" y="392"/>
                  </a:lnTo>
                  <a:lnTo>
                    <a:pt x="603" y="428"/>
                  </a:lnTo>
                  <a:lnTo>
                    <a:pt x="588" y="461"/>
                  </a:lnTo>
                  <a:lnTo>
                    <a:pt x="567" y="492"/>
                  </a:lnTo>
                  <a:lnTo>
                    <a:pt x="543" y="519"/>
                  </a:lnTo>
                  <a:lnTo>
                    <a:pt x="515" y="543"/>
                  </a:lnTo>
                  <a:lnTo>
                    <a:pt x="483" y="565"/>
                  </a:lnTo>
                  <a:lnTo>
                    <a:pt x="446" y="584"/>
                  </a:lnTo>
                  <a:lnTo>
                    <a:pt x="407" y="600"/>
                  </a:lnTo>
                  <a:lnTo>
                    <a:pt x="363" y="612"/>
                  </a:lnTo>
                  <a:lnTo>
                    <a:pt x="317" y="620"/>
                  </a:lnTo>
                  <a:lnTo>
                    <a:pt x="265" y="626"/>
                  </a:lnTo>
                  <a:lnTo>
                    <a:pt x="212" y="627"/>
                  </a:lnTo>
                  <a:lnTo>
                    <a:pt x="164" y="627"/>
                  </a:lnTo>
                  <a:lnTo>
                    <a:pt x="120" y="627"/>
                  </a:lnTo>
                  <a:lnTo>
                    <a:pt x="82" y="624"/>
                  </a:lnTo>
                  <a:lnTo>
                    <a:pt x="49" y="620"/>
                  </a:lnTo>
                  <a:lnTo>
                    <a:pt x="0" y="6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112"/>
            <p:cNvSpPr>
              <a:spLocks noEditPoints="1"/>
            </p:cNvSpPr>
            <p:nvPr/>
          </p:nvSpPr>
          <p:spPr bwMode="auto">
            <a:xfrm>
              <a:off x="1636713" y="2036763"/>
              <a:ext cx="479425" cy="312738"/>
            </a:xfrm>
            <a:custGeom>
              <a:avLst/>
              <a:gdLst>
                <a:gd name="T0" fmla="*/ 1647 w 3318"/>
                <a:gd name="T1" fmla="*/ 1124 h 2171"/>
                <a:gd name="T2" fmla="*/ 1839 w 3318"/>
                <a:gd name="T3" fmla="*/ 1034 h 2171"/>
                <a:gd name="T4" fmla="*/ 1856 w 3318"/>
                <a:gd name="T5" fmla="*/ 921 h 2171"/>
                <a:gd name="T6" fmla="*/ 1796 w 3318"/>
                <a:gd name="T7" fmla="*/ 838 h 2171"/>
                <a:gd name="T8" fmla="*/ 1593 w 3318"/>
                <a:gd name="T9" fmla="*/ 594 h 2171"/>
                <a:gd name="T10" fmla="*/ 1229 w 3318"/>
                <a:gd name="T11" fmla="*/ 619 h 2171"/>
                <a:gd name="T12" fmla="*/ 1743 w 3318"/>
                <a:gd name="T13" fmla="*/ 2044 h 2171"/>
                <a:gd name="T14" fmla="*/ 2078 w 3318"/>
                <a:gd name="T15" fmla="*/ 1927 h 2171"/>
                <a:gd name="T16" fmla="*/ 2191 w 3318"/>
                <a:gd name="T17" fmla="*/ 1761 h 2171"/>
                <a:gd name="T18" fmla="*/ 2177 w 3318"/>
                <a:gd name="T19" fmla="*/ 1507 h 2171"/>
                <a:gd name="T20" fmla="*/ 2017 w 3318"/>
                <a:gd name="T21" fmla="*/ 1353 h 2171"/>
                <a:gd name="T22" fmla="*/ 1953 w 3318"/>
                <a:gd name="T23" fmla="*/ 1196 h 2171"/>
                <a:gd name="T24" fmla="*/ 1941 w 3318"/>
                <a:gd name="T25" fmla="*/ 1092 h 2171"/>
                <a:gd name="T26" fmla="*/ 1705 w 3318"/>
                <a:gd name="T27" fmla="*/ 1231 h 2171"/>
                <a:gd name="T28" fmla="*/ 1500 w 3318"/>
                <a:gd name="T29" fmla="*/ 692 h 2171"/>
                <a:gd name="T30" fmla="*/ 1788 w 3318"/>
                <a:gd name="T31" fmla="*/ 710 h 2171"/>
                <a:gd name="T32" fmla="*/ 1939 w 3318"/>
                <a:gd name="T33" fmla="*/ 821 h 2171"/>
                <a:gd name="T34" fmla="*/ 1907 w 3318"/>
                <a:gd name="T35" fmla="*/ 631 h 2171"/>
                <a:gd name="T36" fmla="*/ 631 w 3318"/>
                <a:gd name="T37" fmla="*/ 290 h 2171"/>
                <a:gd name="T38" fmla="*/ 915 w 3318"/>
                <a:gd name="T39" fmla="*/ 290 h 2171"/>
                <a:gd name="T40" fmla="*/ 2527 w 3318"/>
                <a:gd name="T41" fmla="*/ 176 h 2171"/>
                <a:gd name="T42" fmla="*/ 2196 w 3318"/>
                <a:gd name="T43" fmla="*/ 443 h 2171"/>
                <a:gd name="T44" fmla="*/ 2080 w 3318"/>
                <a:gd name="T45" fmla="*/ 786 h 2171"/>
                <a:gd name="T46" fmla="*/ 2111 w 3318"/>
                <a:gd name="T47" fmla="*/ 1127 h 2171"/>
                <a:gd name="T48" fmla="*/ 2308 w 3318"/>
                <a:gd name="T49" fmla="*/ 1433 h 2171"/>
                <a:gd name="T50" fmla="*/ 2689 w 3318"/>
                <a:gd name="T51" fmla="*/ 1591 h 2171"/>
                <a:gd name="T52" fmla="*/ 3100 w 3318"/>
                <a:gd name="T53" fmla="*/ 1572 h 2171"/>
                <a:gd name="T54" fmla="*/ 2931 w 3318"/>
                <a:gd name="T55" fmla="*/ 1477 h 2171"/>
                <a:gd name="T56" fmla="*/ 2537 w 3318"/>
                <a:gd name="T57" fmla="*/ 1397 h 2171"/>
                <a:gd name="T58" fmla="*/ 2305 w 3318"/>
                <a:gd name="T59" fmla="*/ 1116 h 2171"/>
                <a:gd name="T60" fmla="*/ 2266 w 3318"/>
                <a:gd name="T61" fmla="*/ 796 h 2171"/>
                <a:gd name="T62" fmla="*/ 2413 w 3318"/>
                <a:gd name="T63" fmla="*/ 425 h 2171"/>
                <a:gd name="T64" fmla="*/ 2751 w 3318"/>
                <a:gd name="T65" fmla="*/ 245 h 2171"/>
                <a:gd name="T66" fmla="*/ 3112 w 3318"/>
                <a:gd name="T67" fmla="*/ 264 h 2171"/>
                <a:gd name="T68" fmla="*/ 2976 w 3318"/>
                <a:gd name="T69" fmla="*/ 120 h 2171"/>
                <a:gd name="T70" fmla="*/ 3116 w 3318"/>
                <a:gd name="T71" fmla="*/ 25 h 2171"/>
                <a:gd name="T72" fmla="*/ 3164 w 3318"/>
                <a:gd name="T73" fmla="*/ 404 h 2171"/>
                <a:gd name="T74" fmla="*/ 2877 w 3318"/>
                <a:gd name="T75" fmla="*/ 350 h 2171"/>
                <a:gd name="T76" fmla="*/ 2546 w 3318"/>
                <a:gd name="T77" fmla="*/ 454 h 2171"/>
                <a:gd name="T78" fmla="*/ 2390 w 3318"/>
                <a:gd name="T79" fmla="*/ 748 h 2171"/>
                <a:gd name="T80" fmla="*/ 2432 w 3318"/>
                <a:gd name="T81" fmla="*/ 1120 h 2171"/>
                <a:gd name="T82" fmla="*/ 2665 w 3318"/>
                <a:gd name="T83" fmla="*/ 1330 h 2171"/>
                <a:gd name="T84" fmla="*/ 3010 w 3318"/>
                <a:gd name="T85" fmla="*/ 1353 h 2171"/>
                <a:gd name="T86" fmla="*/ 3263 w 3318"/>
                <a:gd name="T87" fmla="*/ 1641 h 2171"/>
                <a:gd name="T88" fmla="*/ 2955 w 3318"/>
                <a:gd name="T89" fmla="*/ 1710 h 2171"/>
                <a:gd name="T90" fmla="*/ 2489 w 3318"/>
                <a:gd name="T91" fmla="*/ 1663 h 2171"/>
                <a:gd name="T92" fmla="*/ 2314 w 3318"/>
                <a:gd name="T93" fmla="*/ 1753 h 2171"/>
                <a:gd name="T94" fmla="*/ 2117 w 3318"/>
                <a:gd name="T95" fmla="*/ 2041 h 2171"/>
                <a:gd name="T96" fmla="*/ 1750 w 3318"/>
                <a:gd name="T97" fmla="*/ 2159 h 2171"/>
                <a:gd name="T98" fmla="*/ 1163 w 3318"/>
                <a:gd name="T99" fmla="*/ 2149 h 2171"/>
                <a:gd name="T100" fmla="*/ 546 w 3318"/>
                <a:gd name="T101" fmla="*/ 175 h 2171"/>
                <a:gd name="T102" fmla="*/ 1343 w 3318"/>
                <a:gd name="T103" fmla="*/ 489 h 2171"/>
                <a:gd name="T104" fmla="*/ 1781 w 3318"/>
                <a:gd name="T105" fmla="*/ 488 h 2171"/>
                <a:gd name="T106" fmla="*/ 2067 w 3318"/>
                <a:gd name="T107" fmla="*/ 429 h 2171"/>
                <a:gd name="T108" fmla="*/ 2383 w 3318"/>
                <a:gd name="T109" fmla="*/ 115 h 2171"/>
                <a:gd name="T110" fmla="*/ 2865 w 3318"/>
                <a:gd name="T111" fmla="*/ 0 h 2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18" h="2171">
                  <a:moveTo>
                    <a:pt x="1622" y="802"/>
                  </a:moveTo>
                  <a:lnTo>
                    <a:pt x="1582" y="803"/>
                  </a:lnTo>
                  <a:lnTo>
                    <a:pt x="1546" y="804"/>
                  </a:lnTo>
                  <a:lnTo>
                    <a:pt x="1516" y="806"/>
                  </a:lnTo>
                  <a:lnTo>
                    <a:pt x="1516" y="1125"/>
                  </a:lnTo>
                  <a:lnTo>
                    <a:pt x="1606" y="1125"/>
                  </a:lnTo>
                  <a:lnTo>
                    <a:pt x="1647" y="1124"/>
                  </a:lnTo>
                  <a:lnTo>
                    <a:pt x="1686" y="1119"/>
                  </a:lnTo>
                  <a:lnTo>
                    <a:pt x="1721" y="1112"/>
                  </a:lnTo>
                  <a:lnTo>
                    <a:pt x="1753" y="1101"/>
                  </a:lnTo>
                  <a:lnTo>
                    <a:pt x="1780" y="1089"/>
                  </a:lnTo>
                  <a:lnTo>
                    <a:pt x="1804" y="1072"/>
                  </a:lnTo>
                  <a:lnTo>
                    <a:pt x="1823" y="1054"/>
                  </a:lnTo>
                  <a:lnTo>
                    <a:pt x="1839" y="1034"/>
                  </a:lnTo>
                  <a:lnTo>
                    <a:pt x="1850" y="1011"/>
                  </a:lnTo>
                  <a:lnTo>
                    <a:pt x="1857" y="986"/>
                  </a:lnTo>
                  <a:lnTo>
                    <a:pt x="1859" y="959"/>
                  </a:lnTo>
                  <a:lnTo>
                    <a:pt x="1859" y="951"/>
                  </a:lnTo>
                  <a:lnTo>
                    <a:pt x="1859" y="942"/>
                  </a:lnTo>
                  <a:lnTo>
                    <a:pt x="1858" y="932"/>
                  </a:lnTo>
                  <a:lnTo>
                    <a:pt x="1856" y="921"/>
                  </a:lnTo>
                  <a:lnTo>
                    <a:pt x="1853" y="910"/>
                  </a:lnTo>
                  <a:lnTo>
                    <a:pt x="1849" y="897"/>
                  </a:lnTo>
                  <a:lnTo>
                    <a:pt x="1843" y="885"/>
                  </a:lnTo>
                  <a:lnTo>
                    <a:pt x="1835" y="873"/>
                  </a:lnTo>
                  <a:lnTo>
                    <a:pt x="1824" y="861"/>
                  </a:lnTo>
                  <a:lnTo>
                    <a:pt x="1811" y="849"/>
                  </a:lnTo>
                  <a:lnTo>
                    <a:pt x="1796" y="838"/>
                  </a:lnTo>
                  <a:lnTo>
                    <a:pt x="1776" y="829"/>
                  </a:lnTo>
                  <a:lnTo>
                    <a:pt x="1754" y="820"/>
                  </a:lnTo>
                  <a:lnTo>
                    <a:pt x="1727" y="812"/>
                  </a:lnTo>
                  <a:lnTo>
                    <a:pt x="1696" y="807"/>
                  </a:lnTo>
                  <a:lnTo>
                    <a:pt x="1662" y="804"/>
                  </a:lnTo>
                  <a:lnTo>
                    <a:pt x="1622" y="802"/>
                  </a:lnTo>
                  <a:close/>
                  <a:moveTo>
                    <a:pt x="1593" y="594"/>
                  </a:moveTo>
                  <a:lnTo>
                    <a:pt x="1534" y="594"/>
                  </a:lnTo>
                  <a:lnTo>
                    <a:pt x="1475" y="596"/>
                  </a:lnTo>
                  <a:lnTo>
                    <a:pt x="1419" y="599"/>
                  </a:lnTo>
                  <a:lnTo>
                    <a:pt x="1365" y="603"/>
                  </a:lnTo>
                  <a:lnTo>
                    <a:pt x="1315" y="608"/>
                  </a:lnTo>
                  <a:lnTo>
                    <a:pt x="1270" y="613"/>
                  </a:lnTo>
                  <a:lnTo>
                    <a:pt x="1229" y="619"/>
                  </a:lnTo>
                  <a:lnTo>
                    <a:pt x="1229" y="2041"/>
                  </a:lnTo>
                  <a:lnTo>
                    <a:pt x="1325" y="2049"/>
                  </a:lnTo>
                  <a:lnTo>
                    <a:pt x="1424" y="2054"/>
                  </a:lnTo>
                  <a:lnTo>
                    <a:pt x="1526" y="2056"/>
                  </a:lnTo>
                  <a:lnTo>
                    <a:pt x="1604" y="2054"/>
                  </a:lnTo>
                  <a:lnTo>
                    <a:pt x="1676" y="2051"/>
                  </a:lnTo>
                  <a:lnTo>
                    <a:pt x="1743" y="2044"/>
                  </a:lnTo>
                  <a:lnTo>
                    <a:pt x="1806" y="2035"/>
                  </a:lnTo>
                  <a:lnTo>
                    <a:pt x="1863" y="2024"/>
                  </a:lnTo>
                  <a:lnTo>
                    <a:pt x="1916" y="2010"/>
                  </a:lnTo>
                  <a:lnTo>
                    <a:pt x="1963" y="1993"/>
                  </a:lnTo>
                  <a:lnTo>
                    <a:pt x="2006" y="1974"/>
                  </a:lnTo>
                  <a:lnTo>
                    <a:pt x="2044" y="1952"/>
                  </a:lnTo>
                  <a:lnTo>
                    <a:pt x="2078" y="1927"/>
                  </a:lnTo>
                  <a:lnTo>
                    <a:pt x="2095" y="1911"/>
                  </a:lnTo>
                  <a:lnTo>
                    <a:pt x="2114" y="1891"/>
                  </a:lnTo>
                  <a:lnTo>
                    <a:pt x="2131" y="1870"/>
                  </a:lnTo>
                  <a:lnTo>
                    <a:pt x="2149" y="1847"/>
                  </a:lnTo>
                  <a:lnTo>
                    <a:pt x="2165" y="1821"/>
                  </a:lnTo>
                  <a:lnTo>
                    <a:pt x="2179" y="1792"/>
                  </a:lnTo>
                  <a:lnTo>
                    <a:pt x="2191" y="1761"/>
                  </a:lnTo>
                  <a:lnTo>
                    <a:pt x="2200" y="1726"/>
                  </a:lnTo>
                  <a:lnTo>
                    <a:pt x="2205" y="1689"/>
                  </a:lnTo>
                  <a:lnTo>
                    <a:pt x="2207" y="1649"/>
                  </a:lnTo>
                  <a:lnTo>
                    <a:pt x="2205" y="1609"/>
                  </a:lnTo>
                  <a:lnTo>
                    <a:pt x="2199" y="1572"/>
                  </a:lnTo>
                  <a:lnTo>
                    <a:pt x="2190" y="1538"/>
                  </a:lnTo>
                  <a:lnTo>
                    <a:pt x="2177" y="1507"/>
                  </a:lnTo>
                  <a:lnTo>
                    <a:pt x="2160" y="1478"/>
                  </a:lnTo>
                  <a:lnTo>
                    <a:pt x="2141" y="1451"/>
                  </a:lnTo>
                  <a:lnTo>
                    <a:pt x="2120" y="1427"/>
                  </a:lnTo>
                  <a:lnTo>
                    <a:pt x="2096" y="1405"/>
                  </a:lnTo>
                  <a:lnTo>
                    <a:pt x="2072" y="1386"/>
                  </a:lnTo>
                  <a:lnTo>
                    <a:pt x="2045" y="1369"/>
                  </a:lnTo>
                  <a:lnTo>
                    <a:pt x="2017" y="1353"/>
                  </a:lnTo>
                  <a:lnTo>
                    <a:pt x="1990" y="1341"/>
                  </a:lnTo>
                  <a:lnTo>
                    <a:pt x="1961" y="1331"/>
                  </a:lnTo>
                  <a:lnTo>
                    <a:pt x="1932" y="1322"/>
                  </a:lnTo>
                  <a:lnTo>
                    <a:pt x="1888" y="1312"/>
                  </a:lnTo>
                  <a:lnTo>
                    <a:pt x="1888" y="1220"/>
                  </a:lnTo>
                  <a:lnTo>
                    <a:pt x="1926" y="1206"/>
                  </a:lnTo>
                  <a:lnTo>
                    <a:pt x="1953" y="1196"/>
                  </a:lnTo>
                  <a:lnTo>
                    <a:pt x="1978" y="1184"/>
                  </a:lnTo>
                  <a:lnTo>
                    <a:pt x="2002" y="1170"/>
                  </a:lnTo>
                  <a:lnTo>
                    <a:pt x="1989" y="1123"/>
                  </a:lnTo>
                  <a:lnTo>
                    <a:pt x="1977" y="1074"/>
                  </a:lnTo>
                  <a:lnTo>
                    <a:pt x="1969" y="1024"/>
                  </a:lnTo>
                  <a:lnTo>
                    <a:pt x="1958" y="1059"/>
                  </a:lnTo>
                  <a:lnTo>
                    <a:pt x="1941" y="1092"/>
                  </a:lnTo>
                  <a:lnTo>
                    <a:pt x="1920" y="1121"/>
                  </a:lnTo>
                  <a:lnTo>
                    <a:pt x="1894" y="1148"/>
                  </a:lnTo>
                  <a:lnTo>
                    <a:pt x="1864" y="1171"/>
                  </a:lnTo>
                  <a:lnTo>
                    <a:pt x="1831" y="1191"/>
                  </a:lnTo>
                  <a:lnTo>
                    <a:pt x="1793" y="1208"/>
                  </a:lnTo>
                  <a:lnTo>
                    <a:pt x="1751" y="1221"/>
                  </a:lnTo>
                  <a:lnTo>
                    <a:pt x="1705" y="1231"/>
                  </a:lnTo>
                  <a:lnTo>
                    <a:pt x="1657" y="1237"/>
                  </a:lnTo>
                  <a:lnTo>
                    <a:pt x="1606" y="1239"/>
                  </a:lnTo>
                  <a:lnTo>
                    <a:pt x="1398" y="1239"/>
                  </a:lnTo>
                  <a:lnTo>
                    <a:pt x="1398" y="711"/>
                  </a:lnTo>
                  <a:lnTo>
                    <a:pt x="1445" y="701"/>
                  </a:lnTo>
                  <a:lnTo>
                    <a:pt x="1470" y="696"/>
                  </a:lnTo>
                  <a:lnTo>
                    <a:pt x="1500" y="692"/>
                  </a:lnTo>
                  <a:lnTo>
                    <a:pt x="1536" y="690"/>
                  </a:lnTo>
                  <a:lnTo>
                    <a:pt x="1576" y="688"/>
                  </a:lnTo>
                  <a:lnTo>
                    <a:pt x="1622" y="688"/>
                  </a:lnTo>
                  <a:lnTo>
                    <a:pt x="1670" y="689"/>
                  </a:lnTo>
                  <a:lnTo>
                    <a:pt x="1715" y="694"/>
                  </a:lnTo>
                  <a:lnTo>
                    <a:pt x="1754" y="701"/>
                  </a:lnTo>
                  <a:lnTo>
                    <a:pt x="1788" y="710"/>
                  </a:lnTo>
                  <a:lnTo>
                    <a:pt x="1820" y="722"/>
                  </a:lnTo>
                  <a:lnTo>
                    <a:pt x="1848" y="735"/>
                  </a:lnTo>
                  <a:lnTo>
                    <a:pt x="1873" y="750"/>
                  </a:lnTo>
                  <a:lnTo>
                    <a:pt x="1893" y="766"/>
                  </a:lnTo>
                  <a:lnTo>
                    <a:pt x="1912" y="783"/>
                  </a:lnTo>
                  <a:lnTo>
                    <a:pt x="1927" y="802"/>
                  </a:lnTo>
                  <a:lnTo>
                    <a:pt x="1939" y="821"/>
                  </a:lnTo>
                  <a:lnTo>
                    <a:pt x="1951" y="840"/>
                  </a:lnTo>
                  <a:lnTo>
                    <a:pt x="1959" y="859"/>
                  </a:lnTo>
                  <a:lnTo>
                    <a:pt x="1962" y="791"/>
                  </a:lnTo>
                  <a:lnTo>
                    <a:pt x="1969" y="726"/>
                  </a:lnTo>
                  <a:lnTo>
                    <a:pt x="1980" y="663"/>
                  </a:lnTo>
                  <a:lnTo>
                    <a:pt x="1946" y="646"/>
                  </a:lnTo>
                  <a:lnTo>
                    <a:pt x="1907" y="631"/>
                  </a:lnTo>
                  <a:lnTo>
                    <a:pt x="1865" y="619"/>
                  </a:lnTo>
                  <a:lnTo>
                    <a:pt x="1820" y="610"/>
                  </a:lnTo>
                  <a:lnTo>
                    <a:pt x="1771" y="603"/>
                  </a:lnTo>
                  <a:lnTo>
                    <a:pt x="1718" y="597"/>
                  </a:lnTo>
                  <a:lnTo>
                    <a:pt x="1658" y="595"/>
                  </a:lnTo>
                  <a:lnTo>
                    <a:pt x="1593" y="594"/>
                  </a:lnTo>
                  <a:close/>
                  <a:moveTo>
                    <a:pt x="631" y="290"/>
                  </a:moveTo>
                  <a:lnTo>
                    <a:pt x="161" y="1724"/>
                  </a:lnTo>
                  <a:lnTo>
                    <a:pt x="336" y="1724"/>
                  </a:lnTo>
                  <a:lnTo>
                    <a:pt x="472" y="1285"/>
                  </a:lnTo>
                  <a:lnTo>
                    <a:pt x="1060" y="1285"/>
                  </a:lnTo>
                  <a:lnTo>
                    <a:pt x="1112" y="1446"/>
                  </a:lnTo>
                  <a:lnTo>
                    <a:pt x="1112" y="882"/>
                  </a:lnTo>
                  <a:lnTo>
                    <a:pt x="915" y="290"/>
                  </a:lnTo>
                  <a:lnTo>
                    <a:pt x="631" y="290"/>
                  </a:lnTo>
                  <a:close/>
                  <a:moveTo>
                    <a:pt x="2865" y="115"/>
                  </a:moveTo>
                  <a:lnTo>
                    <a:pt x="2793" y="118"/>
                  </a:lnTo>
                  <a:lnTo>
                    <a:pt x="2722" y="125"/>
                  </a:lnTo>
                  <a:lnTo>
                    <a:pt x="2654" y="137"/>
                  </a:lnTo>
                  <a:lnTo>
                    <a:pt x="2589" y="154"/>
                  </a:lnTo>
                  <a:lnTo>
                    <a:pt x="2527" y="176"/>
                  </a:lnTo>
                  <a:lnTo>
                    <a:pt x="2469" y="202"/>
                  </a:lnTo>
                  <a:lnTo>
                    <a:pt x="2414" y="232"/>
                  </a:lnTo>
                  <a:lnTo>
                    <a:pt x="2362" y="267"/>
                  </a:lnTo>
                  <a:lnTo>
                    <a:pt x="2315" y="306"/>
                  </a:lnTo>
                  <a:lnTo>
                    <a:pt x="2271" y="348"/>
                  </a:lnTo>
                  <a:lnTo>
                    <a:pt x="2232" y="394"/>
                  </a:lnTo>
                  <a:lnTo>
                    <a:pt x="2196" y="443"/>
                  </a:lnTo>
                  <a:lnTo>
                    <a:pt x="2165" y="496"/>
                  </a:lnTo>
                  <a:lnTo>
                    <a:pt x="2139" y="554"/>
                  </a:lnTo>
                  <a:lnTo>
                    <a:pt x="2116" y="613"/>
                  </a:lnTo>
                  <a:lnTo>
                    <a:pt x="2104" y="655"/>
                  </a:lnTo>
                  <a:lnTo>
                    <a:pt x="2093" y="698"/>
                  </a:lnTo>
                  <a:lnTo>
                    <a:pt x="2086" y="743"/>
                  </a:lnTo>
                  <a:lnTo>
                    <a:pt x="2080" y="786"/>
                  </a:lnTo>
                  <a:lnTo>
                    <a:pt x="2077" y="831"/>
                  </a:lnTo>
                  <a:lnTo>
                    <a:pt x="2075" y="876"/>
                  </a:lnTo>
                  <a:lnTo>
                    <a:pt x="2077" y="931"/>
                  </a:lnTo>
                  <a:lnTo>
                    <a:pt x="2081" y="983"/>
                  </a:lnTo>
                  <a:lnTo>
                    <a:pt x="2089" y="1033"/>
                  </a:lnTo>
                  <a:lnTo>
                    <a:pt x="2100" y="1082"/>
                  </a:lnTo>
                  <a:lnTo>
                    <a:pt x="2111" y="1127"/>
                  </a:lnTo>
                  <a:lnTo>
                    <a:pt x="2125" y="1169"/>
                  </a:lnTo>
                  <a:lnTo>
                    <a:pt x="2142" y="1210"/>
                  </a:lnTo>
                  <a:lnTo>
                    <a:pt x="2167" y="1261"/>
                  </a:lnTo>
                  <a:lnTo>
                    <a:pt x="2197" y="1309"/>
                  </a:lnTo>
                  <a:lnTo>
                    <a:pt x="2230" y="1353"/>
                  </a:lnTo>
                  <a:lnTo>
                    <a:pt x="2267" y="1395"/>
                  </a:lnTo>
                  <a:lnTo>
                    <a:pt x="2308" y="1433"/>
                  </a:lnTo>
                  <a:lnTo>
                    <a:pt x="2352" y="1467"/>
                  </a:lnTo>
                  <a:lnTo>
                    <a:pt x="2400" y="1498"/>
                  </a:lnTo>
                  <a:lnTo>
                    <a:pt x="2452" y="1524"/>
                  </a:lnTo>
                  <a:lnTo>
                    <a:pt x="2506" y="1547"/>
                  </a:lnTo>
                  <a:lnTo>
                    <a:pt x="2564" y="1566"/>
                  </a:lnTo>
                  <a:lnTo>
                    <a:pt x="2625" y="1581"/>
                  </a:lnTo>
                  <a:lnTo>
                    <a:pt x="2689" y="1591"/>
                  </a:lnTo>
                  <a:lnTo>
                    <a:pt x="2756" y="1598"/>
                  </a:lnTo>
                  <a:lnTo>
                    <a:pt x="2825" y="1600"/>
                  </a:lnTo>
                  <a:lnTo>
                    <a:pt x="2891" y="1599"/>
                  </a:lnTo>
                  <a:lnTo>
                    <a:pt x="2951" y="1595"/>
                  </a:lnTo>
                  <a:lnTo>
                    <a:pt x="3006" y="1588"/>
                  </a:lnTo>
                  <a:lnTo>
                    <a:pt x="3055" y="1581"/>
                  </a:lnTo>
                  <a:lnTo>
                    <a:pt x="3100" y="1572"/>
                  </a:lnTo>
                  <a:lnTo>
                    <a:pt x="3137" y="1562"/>
                  </a:lnTo>
                  <a:lnTo>
                    <a:pt x="3169" y="1553"/>
                  </a:lnTo>
                  <a:lnTo>
                    <a:pt x="3146" y="1442"/>
                  </a:lnTo>
                  <a:lnTo>
                    <a:pt x="3095" y="1454"/>
                  </a:lnTo>
                  <a:lnTo>
                    <a:pt x="3042" y="1465"/>
                  </a:lnTo>
                  <a:lnTo>
                    <a:pt x="2987" y="1472"/>
                  </a:lnTo>
                  <a:lnTo>
                    <a:pt x="2931" y="1477"/>
                  </a:lnTo>
                  <a:lnTo>
                    <a:pt x="2875" y="1479"/>
                  </a:lnTo>
                  <a:lnTo>
                    <a:pt x="2811" y="1476"/>
                  </a:lnTo>
                  <a:lnTo>
                    <a:pt x="2749" y="1469"/>
                  </a:lnTo>
                  <a:lnTo>
                    <a:pt x="2692" y="1458"/>
                  </a:lnTo>
                  <a:lnTo>
                    <a:pt x="2636" y="1442"/>
                  </a:lnTo>
                  <a:lnTo>
                    <a:pt x="2585" y="1421"/>
                  </a:lnTo>
                  <a:lnTo>
                    <a:pt x="2537" y="1397"/>
                  </a:lnTo>
                  <a:lnTo>
                    <a:pt x="2493" y="1368"/>
                  </a:lnTo>
                  <a:lnTo>
                    <a:pt x="2452" y="1335"/>
                  </a:lnTo>
                  <a:lnTo>
                    <a:pt x="2415" y="1298"/>
                  </a:lnTo>
                  <a:lnTo>
                    <a:pt x="2381" y="1258"/>
                  </a:lnTo>
                  <a:lnTo>
                    <a:pt x="2351" y="1214"/>
                  </a:lnTo>
                  <a:lnTo>
                    <a:pt x="2326" y="1167"/>
                  </a:lnTo>
                  <a:lnTo>
                    <a:pt x="2305" y="1116"/>
                  </a:lnTo>
                  <a:lnTo>
                    <a:pt x="2288" y="1060"/>
                  </a:lnTo>
                  <a:lnTo>
                    <a:pt x="2276" y="1003"/>
                  </a:lnTo>
                  <a:lnTo>
                    <a:pt x="2268" y="942"/>
                  </a:lnTo>
                  <a:lnTo>
                    <a:pt x="2265" y="904"/>
                  </a:lnTo>
                  <a:lnTo>
                    <a:pt x="2264" y="865"/>
                  </a:lnTo>
                  <a:lnTo>
                    <a:pt x="2264" y="863"/>
                  </a:lnTo>
                  <a:lnTo>
                    <a:pt x="2266" y="796"/>
                  </a:lnTo>
                  <a:lnTo>
                    <a:pt x="2273" y="734"/>
                  </a:lnTo>
                  <a:lnTo>
                    <a:pt x="2285" y="674"/>
                  </a:lnTo>
                  <a:lnTo>
                    <a:pt x="2302" y="617"/>
                  </a:lnTo>
                  <a:lnTo>
                    <a:pt x="2323" y="564"/>
                  </a:lnTo>
                  <a:lnTo>
                    <a:pt x="2349" y="514"/>
                  </a:lnTo>
                  <a:lnTo>
                    <a:pt x="2379" y="468"/>
                  </a:lnTo>
                  <a:lnTo>
                    <a:pt x="2413" y="425"/>
                  </a:lnTo>
                  <a:lnTo>
                    <a:pt x="2450" y="387"/>
                  </a:lnTo>
                  <a:lnTo>
                    <a:pt x="2492" y="353"/>
                  </a:lnTo>
                  <a:lnTo>
                    <a:pt x="2537" y="322"/>
                  </a:lnTo>
                  <a:lnTo>
                    <a:pt x="2585" y="296"/>
                  </a:lnTo>
                  <a:lnTo>
                    <a:pt x="2638" y="274"/>
                  </a:lnTo>
                  <a:lnTo>
                    <a:pt x="2693" y="257"/>
                  </a:lnTo>
                  <a:lnTo>
                    <a:pt x="2751" y="245"/>
                  </a:lnTo>
                  <a:lnTo>
                    <a:pt x="2813" y="237"/>
                  </a:lnTo>
                  <a:lnTo>
                    <a:pt x="2877" y="235"/>
                  </a:lnTo>
                  <a:lnTo>
                    <a:pt x="2931" y="236"/>
                  </a:lnTo>
                  <a:lnTo>
                    <a:pt x="2981" y="240"/>
                  </a:lnTo>
                  <a:lnTo>
                    <a:pt x="3029" y="247"/>
                  </a:lnTo>
                  <a:lnTo>
                    <a:pt x="3072" y="255"/>
                  </a:lnTo>
                  <a:lnTo>
                    <a:pt x="3112" y="264"/>
                  </a:lnTo>
                  <a:lnTo>
                    <a:pt x="3148" y="275"/>
                  </a:lnTo>
                  <a:lnTo>
                    <a:pt x="3180" y="160"/>
                  </a:lnTo>
                  <a:lnTo>
                    <a:pt x="3148" y="150"/>
                  </a:lnTo>
                  <a:lnTo>
                    <a:pt x="3112" y="141"/>
                  </a:lnTo>
                  <a:lnTo>
                    <a:pt x="3071" y="132"/>
                  </a:lnTo>
                  <a:lnTo>
                    <a:pt x="3026" y="125"/>
                  </a:lnTo>
                  <a:lnTo>
                    <a:pt x="2976" y="120"/>
                  </a:lnTo>
                  <a:lnTo>
                    <a:pt x="2923" y="116"/>
                  </a:lnTo>
                  <a:lnTo>
                    <a:pt x="2865" y="115"/>
                  </a:lnTo>
                  <a:close/>
                  <a:moveTo>
                    <a:pt x="2865" y="0"/>
                  </a:moveTo>
                  <a:lnTo>
                    <a:pt x="2936" y="1"/>
                  </a:lnTo>
                  <a:lnTo>
                    <a:pt x="3001" y="6"/>
                  </a:lnTo>
                  <a:lnTo>
                    <a:pt x="3062" y="15"/>
                  </a:lnTo>
                  <a:lnTo>
                    <a:pt x="3116" y="25"/>
                  </a:lnTo>
                  <a:lnTo>
                    <a:pt x="3165" y="36"/>
                  </a:lnTo>
                  <a:lnTo>
                    <a:pt x="3208" y="49"/>
                  </a:lnTo>
                  <a:lnTo>
                    <a:pt x="3245" y="62"/>
                  </a:lnTo>
                  <a:lnTo>
                    <a:pt x="3276" y="76"/>
                  </a:lnTo>
                  <a:lnTo>
                    <a:pt x="3318" y="97"/>
                  </a:lnTo>
                  <a:lnTo>
                    <a:pt x="3227" y="431"/>
                  </a:lnTo>
                  <a:lnTo>
                    <a:pt x="3164" y="404"/>
                  </a:lnTo>
                  <a:lnTo>
                    <a:pt x="3136" y="393"/>
                  </a:lnTo>
                  <a:lnTo>
                    <a:pt x="3105" y="383"/>
                  </a:lnTo>
                  <a:lnTo>
                    <a:pt x="3068" y="372"/>
                  </a:lnTo>
                  <a:lnTo>
                    <a:pt x="3027" y="363"/>
                  </a:lnTo>
                  <a:lnTo>
                    <a:pt x="2981" y="356"/>
                  </a:lnTo>
                  <a:lnTo>
                    <a:pt x="2931" y="351"/>
                  </a:lnTo>
                  <a:lnTo>
                    <a:pt x="2877" y="350"/>
                  </a:lnTo>
                  <a:lnTo>
                    <a:pt x="2820" y="352"/>
                  </a:lnTo>
                  <a:lnTo>
                    <a:pt x="2767" y="358"/>
                  </a:lnTo>
                  <a:lnTo>
                    <a:pt x="2716" y="369"/>
                  </a:lnTo>
                  <a:lnTo>
                    <a:pt x="2668" y="384"/>
                  </a:lnTo>
                  <a:lnTo>
                    <a:pt x="2624" y="404"/>
                  </a:lnTo>
                  <a:lnTo>
                    <a:pt x="2583" y="427"/>
                  </a:lnTo>
                  <a:lnTo>
                    <a:pt x="2546" y="454"/>
                  </a:lnTo>
                  <a:lnTo>
                    <a:pt x="2512" y="485"/>
                  </a:lnTo>
                  <a:lnTo>
                    <a:pt x="2482" y="520"/>
                  </a:lnTo>
                  <a:lnTo>
                    <a:pt x="2456" y="559"/>
                  </a:lnTo>
                  <a:lnTo>
                    <a:pt x="2433" y="601"/>
                  </a:lnTo>
                  <a:lnTo>
                    <a:pt x="2415" y="647"/>
                  </a:lnTo>
                  <a:lnTo>
                    <a:pt x="2400" y="696"/>
                  </a:lnTo>
                  <a:lnTo>
                    <a:pt x="2390" y="748"/>
                  </a:lnTo>
                  <a:lnTo>
                    <a:pt x="2383" y="803"/>
                  </a:lnTo>
                  <a:lnTo>
                    <a:pt x="2381" y="863"/>
                  </a:lnTo>
                  <a:lnTo>
                    <a:pt x="2383" y="921"/>
                  </a:lnTo>
                  <a:lnTo>
                    <a:pt x="2389" y="975"/>
                  </a:lnTo>
                  <a:lnTo>
                    <a:pt x="2399" y="1027"/>
                  </a:lnTo>
                  <a:lnTo>
                    <a:pt x="2414" y="1075"/>
                  </a:lnTo>
                  <a:lnTo>
                    <a:pt x="2432" y="1120"/>
                  </a:lnTo>
                  <a:lnTo>
                    <a:pt x="2455" y="1161"/>
                  </a:lnTo>
                  <a:lnTo>
                    <a:pt x="2480" y="1199"/>
                  </a:lnTo>
                  <a:lnTo>
                    <a:pt x="2510" y="1232"/>
                  </a:lnTo>
                  <a:lnTo>
                    <a:pt x="2544" y="1262"/>
                  </a:lnTo>
                  <a:lnTo>
                    <a:pt x="2581" y="1289"/>
                  </a:lnTo>
                  <a:lnTo>
                    <a:pt x="2621" y="1311"/>
                  </a:lnTo>
                  <a:lnTo>
                    <a:pt x="2665" y="1330"/>
                  </a:lnTo>
                  <a:lnTo>
                    <a:pt x="2712" y="1344"/>
                  </a:lnTo>
                  <a:lnTo>
                    <a:pt x="2764" y="1355"/>
                  </a:lnTo>
                  <a:lnTo>
                    <a:pt x="2817" y="1362"/>
                  </a:lnTo>
                  <a:lnTo>
                    <a:pt x="2875" y="1364"/>
                  </a:lnTo>
                  <a:lnTo>
                    <a:pt x="2920" y="1363"/>
                  </a:lnTo>
                  <a:lnTo>
                    <a:pt x="2965" y="1359"/>
                  </a:lnTo>
                  <a:lnTo>
                    <a:pt x="3010" y="1353"/>
                  </a:lnTo>
                  <a:lnTo>
                    <a:pt x="3053" y="1345"/>
                  </a:lnTo>
                  <a:lnTo>
                    <a:pt x="3094" y="1336"/>
                  </a:lnTo>
                  <a:lnTo>
                    <a:pt x="3133" y="1325"/>
                  </a:lnTo>
                  <a:lnTo>
                    <a:pt x="3167" y="1313"/>
                  </a:lnTo>
                  <a:lnTo>
                    <a:pt x="3233" y="1285"/>
                  </a:lnTo>
                  <a:lnTo>
                    <a:pt x="3304" y="1620"/>
                  </a:lnTo>
                  <a:lnTo>
                    <a:pt x="3263" y="1641"/>
                  </a:lnTo>
                  <a:lnTo>
                    <a:pt x="3235" y="1652"/>
                  </a:lnTo>
                  <a:lnTo>
                    <a:pt x="3202" y="1664"/>
                  </a:lnTo>
                  <a:lnTo>
                    <a:pt x="3162" y="1675"/>
                  </a:lnTo>
                  <a:lnTo>
                    <a:pt x="3118" y="1686"/>
                  </a:lnTo>
                  <a:lnTo>
                    <a:pt x="3069" y="1695"/>
                  </a:lnTo>
                  <a:lnTo>
                    <a:pt x="3014" y="1703"/>
                  </a:lnTo>
                  <a:lnTo>
                    <a:pt x="2955" y="1710"/>
                  </a:lnTo>
                  <a:lnTo>
                    <a:pt x="2892" y="1714"/>
                  </a:lnTo>
                  <a:lnTo>
                    <a:pt x="2825" y="1715"/>
                  </a:lnTo>
                  <a:lnTo>
                    <a:pt x="2752" y="1713"/>
                  </a:lnTo>
                  <a:lnTo>
                    <a:pt x="2683" y="1707"/>
                  </a:lnTo>
                  <a:lnTo>
                    <a:pt x="2615" y="1696"/>
                  </a:lnTo>
                  <a:lnTo>
                    <a:pt x="2550" y="1682"/>
                  </a:lnTo>
                  <a:lnTo>
                    <a:pt x="2489" y="1663"/>
                  </a:lnTo>
                  <a:lnTo>
                    <a:pt x="2429" y="1641"/>
                  </a:lnTo>
                  <a:lnTo>
                    <a:pt x="2373" y="1614"/>
                  </a:lnTo>
                  <a:lnTo>
                    <a:pt x="2320" y="1584"/>
                  </a:lnTo>
                  <a:lnTo>
                    <a:pt x="2323" y="1616"/>
                  </a:lnTo>
                  <a:lnTo>
                    <a:pt x="2325" y="1649"/>
                  </a:lnTo>
                  <a:lnTo>
                    <a:pt x="2322" y="1702"/>
                  </a:lnTo>
                  <a:lnTo>
                    <a:pt x="2314" y="1753"/>
                  </a:lnTo>
                  <a:lnTo>
                    <a:pt x="2301" y="1802"/>
                  </a:lnTo>
                  <a:lnTo>
                    <a:pt x="2281" y="1849"/>
                  </a:lnTo>
                  <a:lnTo>
                    <a:pt x="2258" y="1894"/>
                  </a:lnTo>
                  <a:lnTo>
                    <a:pt x="2228" y="1937"/>
                  </a:lnTo>
                  <a:lnTo>
                    <a:pt x="2194" y="1977"/>
                  </a:lnTo>
                  <a:lnTo>
                    <a:pt x="2154" y="2014"/>
                  </a:lnTo>
                  <a:lnTo>
                    <a:pt x="2117" y="2041"/>
                  </a:lnTo>
                  <a:lnTo>
                    <a:pt x="2077" y="2066"/>
                  </a:lnTo>
                  <a:lnTo>
                    <a:pt x="2033" y="2088"/>
                  </a:lnTo>
                  <a:lnTo>
                    <a:pt x="1985" y="2108"/>
                  </a:lnTo>
                  <a:lnTo>
                    <a:pt x="1932" y="2124"/>
                  </a:lnTo>
                  <a:lnTo>
                    <a:pt x="1876" y="2138"/>
                  </a:lnTo>
                  <a:lnTo>
                    <a:pt x="1815" y="2150"/>
                  </a:lnTo>
                  <a:lnTo>
                    <a:pt x="1750" y="2159"/>
                  </a:lnTo>
                  <a:lnTo>
                    <a:pt x="1680" y="2166"/>
                  </a:lnTo>
                  <a:lnTo>
                    <a:pt x="1606" y="2169"/>
                  </a:lnTo>
                  <a:lnTo>
                    <a:pt x="1526" y="2171"/>
                  </a:lnTo>
                  <a:lnTo>
                    <a:pt x="1431" y="2169"/>
                  </a:lnTo>
                  <a:lnTo>
                    <a:pt x="1340" y="2165"/>
                  </a:lnTo>
                  <a:lnTo>
                    <a:pt x="1250" y="2158"/>
                  </a:lnTo>
                  <a:lnTo>
                    <a:pt x="1163" y="2149"/>
                  </a:lnTo>
                  <a:lnTo>
                    <a:pt x="1112" y="2142"/>
                  </a:lnTo>
                  <a:lnTo>
                    <a:pt x="1112" y="1823"/>
                  </a:lnTo>
                  <a:lnTo>
                    <a:pt x="973" y="1400"/>
                  </a:lnTo>
                  <a:lnTo>
                    <a:pt x="559" y="1400"/>
                  </a:lnTo>
                  <a:lnTo>
                    <a:pt x="422" y="1839"/>
                  </a:lnTo>
                  <a:lnTo>
                    <a:pt x="0" y="1839"/>
                  </a:lnTo>
                  <a:lnTo>
                    <a:pt x="546" y="175"/>
                  </a:lnTo>
                  <a:lnTo>
                    <a:pt x="1000" y="175"/>
                  </a:lnTo>
                  <a:lnTo>
                    <a:pt x="1116" y="523"/>
                  </a:lnTo>
                  <a:lnTo>
                    <a:pt x="1159" y="514"/>
                  </a:lnTo>
                  <a:lnTo>
                    <a:pt x="1196" y="507"/>
                  </a:lnTo>
                  <a:lnTo>
                    <a:pt x="1239" y="501"/>
                  </a:lnTo>
                  <a:lnTo>
                    <a:pt x="1288" y="495"/>
                  </a:lnTo>
                  <a:lnTo>
                    <a:pt x="1343" y="489"/>
                  </a:lnTo>
                  <a:lnTo>
                    <a:pt x="1401" y="485"/>
                  </a:lnTo>
                  <a:lnTo>
                    <a:pt x="1463" y="482"/>
                  </a:lnTo>
                  <a:lnTo>
                    <a:pt x="1528" y="479"/>
                  </a:lnTo>
                  <a:lnTo>
                    <a:pt x="1593" y="479"/>
                  </a:lnTo>
                  <a:lnTo>
                    <a:pt x="1661" y="480"/>
                  </a:lnTo>
                  <a:lnTo>
                    <a:pt x="1724" y="483"/>
                  </a:lnTo>
                  <a:lnTo>
                    <a:pt x="1781" y="488"/>
                  </a:lnTo>
                  <a:lnTo>
                    <a:pt x="1835" y="495"/>
                  </a:lnTo>
                  <a:lnTo>
                    <a:pt x="1884" y="505"/>
                  </a:lnTo>
                  <a:lnTo>
                    <a:pt x="1930" y="517"/>
                  </a:lnTo>
                  <a:lnTo>
                    <a:pt x="1972" y="532"/>
                  </a:lnTo>
                  <a:lnTo>
                    <a:pt x="2012" y="549"/>
                  </a:lnTo>
                  <a:lnTo>
                    <a:pt x="2037" y="488"/>
                  </a:lnTo>
                  <a:lnTo>
                    <a:pt x="2067" y="429"/>
                  </a:lnTo>
                  <a:lnTo>
                    <a:pt x="2100" y="374"/>
                  </a:lnTo>
                  <a:lnTo>
                    <a:pt x="2138" y="322"/>
                  </a:lnTo>
                  <a:lnTo>
                    <a:pt x="2179" y="272"/>
                  </a:lnTo>
                  <a:lnTo>
                    <a:pt x="2225" y="227"/>
                  </a:lnTo>
                  <a:lnTo>
                    <a:pt x="2274" y="186"/>
                  </a:lnTo>
                  <a:lnTo>
                    <a:pt x="2326" y="148"/>
                  </a:lnTo>
                  <a:lnTo>
                    <a:pt x="2383" y="115"/>
                  </a:lnTo>
                  <a:lnTo>
                    <a:pt x="2442" y="85"/>
                  </a:lnTo>
                  <a:lnTo>
                    <a:pt x="2506" y="60"/>
                  </a:lnTo>
                  <a:lnTo>
                    <a:pt x="2572" y="39"/>
                  </a:lnTo>
                  <a:lnTo>
                    <a:pt x="2642" y="22"/>
                  </a:lnTo>
                  <a:lnTo>
                    <a:pt x="2713" y="9"/>
                  </a:lnTo>
                  <a:lnTo>
                    <a:pt x="2788" y="2"/>
                  </a:lnTo>
                  <a:lnTo>
                    <a:pt x="28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9" name="Group 144"/>
          <p:cNvGrpSpPr/>
          <p:nvPr/>
        </p:nvGrpSpPr>
        <p:grpSpPr>
          <a:xfrm>
            <a:off x="6546751" y="383632"/>
            <a:ext cx="248841" cy="358379"/>
            <a:chOff x="6380163" y="1951038"/>
            <a:chExt cx="331788" cy="477838"/>
          </a:xfrm>
          <a:solidFill>
            <a:srgbClr val="000000"/>
          </a:solidFill>
        </p:grpSpPr>
        <p:sp>
          <p:nvSpPr>
            <p:cNvPr id="550" name="Freeform 117"/>
            <p:cNvSpPr>
              <a:spLocks noEditPoints="1"/>
            </p:cNvSpPr>
            <p:nvPr/>
          </p:nvSpPr>
          <p:spPr bwMode="auto">
            <a:xfrm>
              <a:off x="6380163" y="1951038"/>
              <a:ext cx="331788" cy="477838"/>
            </a:xfrm>
            <a:custGeom>
              <a:avLst/>
              <a:gdLst>
                <a:gd name="T0" fmla="*/ 197 w 2302"/>
                <a:gd name="T1" fmla="*/ 3111 h 3307"/>
                <a:gd name="T2" fmla="*/ 2104 w 2302"/>
                <a:gd name="T3" fmla="*/ 434 h 3307"/>
                <a:gd name="T4" fmla="*/ 1737 w 2302"/>
                <a:gd name="T5" fmla="*/ 462 h 3307"/>
                <a:gd name="T6" fmla="*/ 1701 w 2302"/>
                <a:gd name="T7" fmla="*/ 510 h 3307"/>
                <a:gd name="T8" fmla="*/ 1652 w 2302"/>
                <a:gd name="T9" fmla="*/ 545 h 3307"/>
                <a:gd name="T10" fmla="*/ 1594 w 2302"/>
                <a:gd name="T11" fmla="*/ 565 h 3307"/>
                <a:gd name="T12" fmla="*/ 740 w 2302"/>
                <a:gd name="T13" fmla="*/ 567 h 3307"/>
                <a:gd name="T14" fmla="*/ 678 w 2302"/>
                <a:gd name="T15" fmla="*/ 558 h 3307"/>
                <a:gd name="T16" fmla="*/ 624 w 2302"/>
                <a:gd name="T17" fmla="*/ 530 h 3307"/>
                <a:gd name="T18" fmla="*/ 582 w 2302"/>
                <a:gd name="T19" fmla="*/ 488 h 3307"/>
                <a:gd name="T20" fmla="*/ 553 w 2302"/>
                <a:gd name="T21" fmla="*/ 434 h 3307"/>
                <a:gd name="T22" fmla="*/ 1151 w 2302"/>
                <a:gd name="T23" fmla="*/ 0 h 3307"/>
                <a:gd name="T24" fmla="*/ 1224 w 2302"/>
                <a:gd name="T25" fmla="*/ 9 h 3307"/>
                <a:gd name="T26" fmla="*/ 1287 w 2302"/>
                <a:gd name="T27" fmla="*/ 34 h 3307"/>
                <a:gd name="T28" fmla="*/ 1334 w 2302"/>
                <a:gd name="T29" fmla="*/ 70 h 3307"/>
                <a:gd name="T30" fmla="*/ 1359 w 2302"/>
                <a:gd name="T31" fmla="*/ 115 h 3307"/>
                <a:gd name="T32" fmla="*/ 1363 w 2302"/>
                <a:gd name="T33" fmla="*/ 173 h 3307"/>
                <a:gd name="T34" fmla="*/ 1596 w 2302"/>
                <a:gd name="T35" fmla="*/ 176 h 3307"/>
                <a:gd name="T36" fmla="*/ 1658 w 2302"/>
                <a:gd name="T37" fmla="*/ 198 h 3307"/>
                <a:gd name="T38" fmla="*/ 1708 w 2302"/>
                <a:gd name="T39" fmla="*/ 239 h 3307"/>
                <a:gd name="T40" fmla="*/ 2225 w 2302"/>
                <a:gd name="T41" fmla="*/ 241 h 3307"/>
                <a:gd name="T42" fmla="*/ 2265 w 2302"/>
                <a:gd name="T43" fmla="*/ 260 h 3307"/>
                <a:gd name="T44" fmla="*/ 2292 w 2302"/>
                <a:gd name="T45" fmla="*/ 294 h 3307"/>
                <a:gd name="T46" fmla="*/ 2302 w 2302"/>
                <a:gd name="T47" fmla="*/ 336 h 3307"/>
                <a:gd name="T48" fmla="*/ 2300 w 2302"/>
                <a:gd name="T49" fmla="*/ 3232 h 3307"/>
                <a:gd name="T50" fmla="*/ 2281 w 2302"/>
                <a:gd name="T51" fmla="*/ 3270 h 3307"/>
                <a:gd name="T52" fmla="*/ 2246 w 2302"/>
                <a:gd name="T53" fmla="*/ 3297 h 3307"/>
                <a:gd name="T54" fmla="*/ 2203 w 2302"/>
                <a:gd name="T55" fmla="*/ 3307 h 3307"/>
                <a:gd name="T56" fmla="*/ 77 w 2302"/>
                <a:gd name="T57" fmla="*/ 3305 h 3307"/>
                <a:gd name="T58" fmla="*/ 37 w 2302"/>
                <a:gd name="T59" fmla="*/ 3286 h 3307"/>
                <a:gd name="T60" fmla="*/ 11 w 2302"/>
                <a:gd name="T61" fmla="*/ 3253 h 3307"/>
                <a:gd name="T62" fmla="*/ 0 w 2302"/>
                <a:gd name="T63" fmla="*/ 3209 h 3307"/>
                <a:gd name="T64" fmla="*/ 2 w 2302"/>
                <a:gd name="T65" fmla="*/ 313 h 3307"/>
                <a:gd name="T66" fmla="*/ 22 w 2302"/>
                <a:gd name="T67" fmla="*/ 275 h 3307"/>
                <a:gd name="T68" fmla="*/ 56 w 2302"/>
                <a:gd name="T69" fmla="*/ 248 h 3307"/>
                <a:gd name="T70" fmla="*/ 99 w 2302"/>
                <a:gd name="T71" fmla="*/ 239 h 3307"/>
                <a:gd name="T72" fmla="*/ 617 w 2302"/>
                <a:gd name="T73" fmla="*/ 217 h 3307"/>
                <a:gd name="T74" fmla="*/ 674 w 2302"/>
                <a:gd name="T75" fmla="*/ 185 h 3307"/>
                <a:gd name="T76" fmla="*/ 740 w 2302"/>
                <a:gd name="T77" fmla="*/ 173 h 3307"/>
                <a:gd name="T78" fmla="*/ 940 w 2302"/>
                <a:gd name="T79" fmla="*/ 140 h 3307"/>
                <a:gd name="T80" fmla="*/ 952 w 2302"/>
                <a:gd name="T81" fmla="*/ 91 h 3307"/>
                <a:gd name="T82" fmla="*/ 989 w 2302"/>
                <a:gd name="T83" fmla="*/ 50 h 3307"/>
                <a:gd name="T84" fmla="*/ 1044 w 2302"/>
                <a:gd name="T85" fmla="*/ 19 h 3307"/>
                <a:gd name="T86" fmla="*/ 1113 w 2302"/>
                <a:gd name="T87" fmla="*/ 3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02" h="3307">
                  <a:moveTo>
                    <a:pt x="197" y="434"/>
                  </a:moveTo>
                  <a:lnTo>
                    <a:pt x="197" y="3111"/>
                  </a:lnTo>
                  <a:lnTo>
                    <a:pt x="2104" y="3111"/>
                  </a:lnTo>
                  <a:lnTo>
                    <a:pt x="2104" y="434"/>
                  </a:lnTo>
                  <a:lnTo>
                    <a:pt x="1749" y="434"/>
                  </a:lnTo>
                  <a:lnTo>
                    <a:pt x="1737" y="462"/>
                  </a:lnTo>
                  <a:lnTo>
                    <a:pt x="1721" y="487"/>
                  </a:lnTo>
                  <a:lnTo>
                    <a:pt x="1701" y="510"/>
                  </a:lnTo>
                  <a:lnTo>
                    <a:pt x="1678" y="530"/>
                  </a:lnTo>
                  <a:lnTo>
                    <a:pt x="1652" y="545"/>
                  </a:lnTo>
                  <a:lnTo>
                    <a:pt x="1623" y="558"/>
                  </a:lnTo>
                  <a:lnTo>
                    <a:pt x="1594" y="565"/>
                  </a:lnTo>
                  <a:lnTo>
                    <a:pt x="1561" y="567"/>
                  </a:lnTo>
                  <a:lnTo>
                    <a:pt x="740" y="567"/>
                  </a:lnTo>
                  <a:lnTo>
                    <a:pt x="709" y="565"/>
                  </a:lnTo>
                  <a:lnTo>
                    <a:pt x="678" y="558"/>
                  </a:lnTo>
                  <a:lnTo>
                    <a:pt x="650" y="545"/>
                  </a:lnTo>
                  <a:lnTo>
                    <a:pt x="624" y="530"/>
                  </a:lnTo>
                  <a:lnTo>
                    <a:pt x="602" y="510"/>
                  </a:lnTo>
                  <a:lnTo>
                    <a:pt x="582" y="488"/>
                  </a:lnTo>
                  <a:lnTo>
                    <a:pt x="565" y="462"/>
                  </a:lnTo>
                  <a:lnTo>
                    <a:pt x="553" y="434"/>
                  </a:lnTo>
                  <a:lnTo>
                    <a:pt x="197" y="434"/>
                  </a:lnTo>
                  <a:close/>
                  <a:moveTo>
                    <a:pt x="1151" y="0"/>
                  </a:moveTo>
                  <a:lnTo>
                    <a:pt x="1189" y="3"/>
                  </a:lnTo>
                  <a:lnTo>
                    <a:pt x="1224" y="9"/>
                  </a:lnTo>
                  <a:lnTo>
                    <a:pt x="1258" y="19"/>
                  </a:lnTo>
                  <a:lnTo>
                    <a:pt x="1287" y="34"/>
                  </a:lnTo>
                  <a:lnTo>
                    <a:pt x="1313" y="50"/>
                  </a:lnTo>
                  <a:lnTo>
                    <a:pt x="1334" y="70"/>
                  </a:lnTo>
                  <a:lnTo>
                    <a:pt x="1349" y="91"/>
                  </a:lnTo>
                  <a:lnTo>
                    <a:pt x="1359" y="115"/>
                  </a:lnTo>
                  <a:lnTo>
                    <a:pt x="1363" y="140"/>
                  </a:lnTo>
                  <a:lnTo>
                    <a:pt x="1363" y="173"/>
                  </a:lnTo>
                  <a:lnTo>
                    <a:pt x="1561" y="173"/>
                  </a:lnTo>
                  <a:lnTo>
                    <a:pt x="1596" y="176"/>
                  </a:lnTo>
                  <a:lnTo>
                    <a:pt x="1628" y="185"/>
                  </a:lnTo>
                  <a:lnTo>
                    <a:pt x="1658" y="198"/>
                  </a:lnTo>
                  <a:lnTo>
                    <a:pt x="1684" y="217"/>
                  </a:lnTo>
                  <a:lnTo>
                    <a:pt x="1708" y="239"/>
                  </a:lnTo>
                  <a:lnTo>
                    <a:pt x="2203" y="239"/>
                  </a:lnTo>
                  <a:lnTo>
                    <a:pt x="2225" y="241"/>
                  </a:lnTo>
                  <a:lnTo>
                    <a:pt x="2246" y="248"/>
                  </a:lnTo>
                  <a:lnTo>
                    <a:pt x="2265" y="260"/>
                  </a:lnTo>
                  <a:lnTo>
                    <a:pt x="2281" y="275"/>
                  </a:lnTo>
                  <a:lnTo>
                    <a:pt x="2292" y="294"/>
                  </a:lnTo>
                  <a:lnTo>
                    <a:pt x="2300" y="313"/>
                  </a:lnTo>
                  <a:lnTo>
                    <a:pt x="2302" y="336"/>
                  </a:lnTo>
                  <a:lnTo>
                    <a:pt x="2302" y="3209"/>
                  </a:lnTo>
                  <a:lnTo>
                    <a:pt x="2300" y="3232"/>
                  </a:lnTo>
                  <a:lnTo>
                    <a:pt x="2292" y="3253"/>
                  </a:lnTo>
                  <a:lnTo>
                    <a:pt x="2281" y="3270"/>
                  </a:lnTo>
                  <a:lnTo>
                    <a:pt x="2265" y="3286"/>
                  </a:lnTo>
                  <a:lnTo>
                    <a:pt x="2246" y="3297"/>
                  </a:lnTo>
                  <a:lnTo>
                    <a:pt x="2225" y="3305"/>
                  </a:lnTo>
                  <a:lnTo>
                    <a:pt x="2203" y="3307"/>
                  </a:lnTo>
                  <a:lnTo>
                    <a:pt x="99" y="3307"/>
                  </a:lnTo>
                  <a:lnTo>
                    <a:pt x="77" y="3305"/>
                  </a:lnTo>
                  <a:lnTo>
                    <a:pt x="56" y="3297"/>
                  </a:lnTo>
                  <a:lnTo>
                    <a:pt x="37" y="3286"/>
                  </a:lnTo>
                  <a:lnTo>
                    <a:pt x="22" y="3270"/>
                  </a:lnTo>
                  <a:lnTo>
                    <a:pt x="11" y="3253"/>
                  </a:lnTo>
                  <a:lnTo>
                    <a:pt x="2" y="3232"/>
                  </a:lnTo>
                  <a:lnTo>
                    <a:pt x="0" y="3209"/>
                  </a:lnTo>
                  <a:lnTo>
                    <a:pt x="0" y="336"/>
                  </a:lnTo>
                  <a:lnTo>
                    <a:pt x="2" y="313"/>
                  </a:lnTo>
                  <a:lnTo>
                    <a:pt x="11" y="294"/>
                  </a:lnTo>
                  <a:lnTo>
                    <a:pt x="22" y="275"/>
                  </a:lnTo>
                  <a:lnTo>
                    <a:pt x="37" y="260"/>
                  </a:lnTo>
                  <a:lnTo>
                    <a:pt x="56" y="248"/>
                  </a:lnTo>
                  <a:lnTo>
                    <a:pt x="77" y="241"/>
                  </a:lnTo>
                  <a:lnTo>
                    <a:pt x="99" y="239"/>
                  </a:lnTo>
                  <a:lnTo>
                    <a:pt x="594" y="239"/>
                  </a:lnTo>
                  <a:lnTo>
                    <a:pt x="617" y="217"/>
                  </a:lnTo>
                  <a:lnTo>
                    <a:pt x="645" y="198"/>
                  </a:lnTo>
                  <a:lnTo>
                    <a:pt x="674" y="185"/>
                  </a:lnTo>
                  <a:lnTo>
                    <a:pt x="707" y="176"/>
                  </a:lnTo>
                  <a:lnTo>
                    <a:pt x="740" y="173"/>
                  </a:lnTo>
                  <a:lnTo>
                    <a:pt x="940" y="173"/>
                  </a:lnTo>
                  <a:lnTo>
                    <a:pt x="940" y="140"/>
                  </a:lnTo>
                  <a:lnTo>
                    <a:pt x="943" y="115"/>
                  </a:lnTo>
                  <a:lnTo>
                    <a:pt x="952" y="91"/>
                  </a:lnTo>
                  <a:lnTo>
                    <a:pt x="968" y="70"/>
                  </a:lnTo>
                  <a:lnTo>
                    <a:pt x="989" y="50"/>
                  </a:lnTo>
                  <a:lnTo>
                    <a:pt x="1014" y="34"/>
                  </a:lnTo>
                  <a:lnTo>
                    <a:pt x="1044" y="19"/>
                  </a:lnTo>
                  <a:lnTo>
                    <a:pt x="1077" y="9"/>
                  </a:lnTo>
                  <a:lnTo>
                    <a:pt x="1113" y="3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Freeform 118"/>
            <p:cNvSpPr>
              <a:spLocks noEditPoints="1"/>
            </p:cNvSpPr>
            <p:nvPr/>
          </p:nvSpPr>
          <p:spPr bwMode="auto">
            <a:xfrm>
              <a:off x="6478588" y="2155825"/>
              <a:ext cx="80963" cy="88900"/>
            </a:xfrm>
            <a:custGeom>
              <a:avLst/>
              <a:gdLst>
                <a:gd name="T0" fmla="*/ 277 w 561"/>
                <a:gd name="T1" fmla="*/ 129 h 621"/>
                <a:gd name="T2" fmla="*/ 188 w 561"/>
                <a:gd name="T3" fmla="*/ 375 h 621"/>
                <a:gd name="T4" fmla="*/ 368 w 561"/>
                <a:gd name="T5" fmla="*/ 375 h 621"/>
                <a:gd name="T6" fmla="*/ 277 w 561"/>
                <a:gd name="T7" fmla="*/ 129 h 621"/>
                <a:gd name="T8" fmla="*/ 278 w 561"/>
                <a:gd name="T9" fmla="*/ 0 h 621"/>
                <a:gd name="T10" fmla="*/ 295 w 561"/>
                <a:gd name="T11" fmla="*/ 1 h 621"/>
                <a:gd name="T12" fmla="*/ 308 w 561"/>
                <a:gd name="T13" fmla="*/ 4 h 621"/>
                <a:gd name="T14" fmla="*/ 321 w 561"/>
                <a:gd name="T15" fmla="*/ 9 h 621"/>
                <a:gd name="T16" fmla="*/ 337 w 561"/>
                <a:gd name="T17" fmla="*/ 21 h 621"/>
                <a:gd name="T18" fmla="*/ 348 w 561"/>
                <a:gd name="T19" fmla="*/ 34 h 621"/>
                <a:gd name="T20" fmla="*/ 358 w 561"/>
                <a:gd name="T21" fmla="*/ 51 h 621"/>
                <a:gd name="T22" fmla="*/ 366 w 561"/>
                <a:gd name="T23" fmla="*/ 67 h 621"/>
                <a:gd name="T24" fmla="*/ 374 w 561"/>
                <a:gd name="T25" fmla="*/ 87 h 621"/>
                <a:gd name="T26" fmla="*/ 385 w 561"/>
                <a:gd name="T27" fmla="*/ 113 h 621"/>
                <a:gd name="T28" fmla="*/ 542 w 561"/>
                <a:gd name="T29" fmla="*/ 500 h 621"/>
                <a:gd name="T30" fmla="*/ 551 w 561"/>
                <a:gd name="T31" fmla="*/ 521 h 621"/>
                <a:gd name="T32" fmla="*/ 557 w 561"/>
                <a:gd name="T33" fmla="*/ 539 h 621"/>
                <a:gd name="T34" fmla="*/ 560 w 561"/>
                <a:gd name="T35" fmla="*/ 553 h 621"/>
                <a:gd name="T36" fmla="*/ 561 w 561"/>
                <a:gd name="T37" fmla="*/ 565 h 621"/>
                <a:gd name="T38" fmla="*/ 559 w 561"/>
                <a:gd name="T39" fmla="*/ 578 h 621"/>
                <a:gd name="T40" fmla="*/ 554 w 561"/>
                <a:gd name="T41" fmla="*/ 591 h 621"/>
                <a:gd name="T42" fmla="*/ 543 w 561"/>
                <a:gd name="T43" fmla="*/ 603 h 621"/>
                <a:gd name="T44" fmla="*/ 531 w 561"/>
                <a:gd name="T45" fmla="*/ 612 h 621"/>
                <a:gd name="T46" fmla="*/ 517 w 561"/>
                <a:gd name="T47" fmla="*/ 619 h 621"/>
                <a:gd name="T48" fmla="*/ 501 w 561"/>
                <a:gd name="T49" fmla="*/ 621 h 621"/>
                <a:gd name="T50" fmla="*/ 488 w 561"/>
                <a:gd name="T51" fmla="*/ 619 h 621"/>
                <a:gd name="T52" fmla="*/ 476 w 561"/>
                <a:gd name="T53" fmla="*/ 615 h 621"/>
                <a:gd name="T54" fmla="*/ 467 w 561"/>
                <a:gd name="T55" fmla="*/ 609 h 621"/>
                <a:gd name="T56" fmla="*/ 459 w 561"/>
                <a:gd name="T57" fmla="*/ 601 h 621"/>
                <a:gd name="T58" fmla="*/ 452 w 561"/>
                <a:gd name="T59" fmla="*/ 591 h 621"/>
                <a:gd name="T60" fmla="*/ 445 w 561"/>
                <a:gd name="T61" fmla="*/ 575 h 621"/>
                <a:gd name="T62" fmla="*/ 436 w 561"/>
                <a:gd name="T63" fmla="*/ 557 h 621"/>
                <a:gd name="T64" fmla="*/ 430 w 561"/>
                <a:gd name="T65" fmla="*/ 542 h 621"/>
                <a:gd name="T66" fmla="*/ 402 w 561"/>
                <a:gd name="T67" fmla="*/ 467 h 621"/>
                <a:gd name="T68" fmla="*/ 155 w 561"/>
                <a:gd name="T69" fmla="*/ 467 h 621"/>
                <a:gd name="T70" fmla="*/ 127 w 561"/>
                <a:gd name="T71" fmla="*/ 544 h 621"/>
                <a:gd name="T72" fmla="*/ 116 w 561"/>
                <a:gd name="T73" fmla="*/ 571 h 621"/>
                <a:gd name="T74" fmla="*/ 106 w 561"/>
                <a:gd name="T75" fmla="*/ 591 h 621"/>
                <a:gd name="T76" fmla="*/ 97 w 561"/>
                <a:gd name="T77" fmla="*/ 605 h 621"/>
                <a:gd name="T78" fmla="*/ 88 w 561"/>
                <a:gd name="T79" fmla="*/ 613 h 621"/>
                <a:gd name="T80" fmla="*/ 75 w 561"/>
                <a:gd name="T81" fmla="*/ 619 h 621"/>
                <a:gd name="T82" fmla="*/ 58 w 561"/>
                <a:gd name="T83" fmla="*/ 621 h 621"/>
                <a:gd name="T84" fmla="*/ 44 w 561"/>
                <a:gd name="T85" fmla="*/ 619 h 621"/>
                <a:gd name="T86" fmla="*/ 30 w 561"/>
                <a:gd name="T87" fmla="*/ 612 h 621"/>
                <a:gd name="T88" fmla="*/ 17 w 561"/>
                <a:gd name="T89" fmla="*/ 604 h 621"/>
                <a:gd name="T90" fmla="*/ 8 w 561"/>
                <a:gd name="T91" fmla="*/ 592 h 621"/>
                <a:gd name="T92" fmla="*/ 2 w 561"/>
                <a:gd name="T93" fmla="*/ 579 h 621"/>
                <a:gd name="T94" fmla="*/ 0 w 561"/>
                <a:gd name="T95" fmla="*/ 566 h 621"/>
                <a:gd name="T96" fmla="*/ 1 w 561"/>
                <a:gd name="T97" fmla="*/ 553 h 621"/>
                <a:gd name="T98" fmla="*/ 4 w 561"/>
                <a:gd name="T99" fmla="*/ 541 h 621"/>
                <a:gd name="T100" fmla="*/ 7 w 561"/>
                <a:gd name="T101" fmla="*/ 530 h 621"/>
                <a:gd name="T102" fmla="*/ 12 w 561"/>
                <a:gd name="T103" fmla="*/ 518 h 621"/>
                <a:gd name="T104" fmla="*/ 17 w 561"/>
                <a:gd name="T105" fmla="*/ 503 h 621"/>
                <a:gd name="T106" fmla="*/ 172 w 561"/>
                <a:gd name="T107" fmla="*/ 114 h 621"/>
                <a:gd name="T108" fmla="*/ 179 w 561"/>
                <a:gd name="T109" fmla="*/ 95 h 621"/>
                <a:gd name="T110" fmla="*/ 189 w 561"/>
                <a:gd name="T111" fmla="*/ 74 h 621"/>
                <a:gd name="T112" fmla="*/ 198 w 561"/>
                <a:gd name="T113" fmla="*/ 53 h 621"/>
                <a:gd name="T114" fmla="*/ 207 w 561"/>
                <a:gd name="T115" fmla="*/ 35 h 621"/>
                <a:gd name="T116" fmla="*/ 220 w 561"/>
                <a:gd name="T117" fmla="*/ 21 h 621"/>
                <a:gd name="T118" fmla="*/ 236 w 561"/>
                <a:gd name="T119" fmla="*/ 9 h 621"/>
                <a:gd name="T120" fmla="*/ 247 w 561"/>
                <a:gd name="T121" fmla="*/ 4 h 621"/>
                <a:gd name="T122" fmla="*/ 262 w 561"/>
                <a:gd name="T123" fmla="*/ 1 h 621"/>
                <a:gd name="T124" fmla="*/ 278 w 561"/>
                <a:gd name="T125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1" h="621">
                  <a:moveTo>
                    <a:pt x="277" y="129"/>
                  </a:moveTo>
                  <a:lnTo>
                    <a:pt x="188" y="375"/>
                  </a:lnTo>
                  <a:lnTo>
                    <a:pt x="368" y="375"/>
                  </a:lnTo>
                  <a:lnTo>
                    <a:pt x="277" y="129"/>
                  </a:lnTo>
                  <a:close/>
                  <a:moveTo>
                    <a:pt x="278" y="0"/>
                  </a:moveTo>
                  <a:lnTo>
                    <a:pt x="295" y="1"/>
                  </a:lnTo>
                  <a:lnTo>
                    <a:pt x="308" y="4"/>
                  </a:lnTo>
                  <a:lnTo>
                    <a:pt x="321" y="9"/>
                  </a:lnTo>
                  <a:lnTo>
                    <a:pt x="337" y="21"/>
                  </a:lnTo>
                  <a:lnTo>
                    <a:pt x="348" y="34"/>
                  </a:lnTo>
                  <a:lnTo>
                    <a:pt x="358" y="51"/>
                  </a:lnTo>
                  <a:lnTo>
                    <a:pt x="366" y="67"/>
                  </a:lnTo>
                  <a:lnTo>
                    <a:pt x="374" y="87"/>
                  </a:lnTo>
                  <a:lnTo>
                    <a:pt x="385" y="113"/>
                  </a:lnTo>
                  <a:lnTo>
                    <a:pt x="542" y="500"/>
                  </a:lnTo>
                  <a:lnTo>
                    <a:pt x="551" y="521"/>
                  </a:lnTo>
                  <a:lnTo>
                    <a:pt x="557" y="539"/>
                  </a:lnTo>
                  <a:lnTo>
                    <a:pt x="560" y="553"/>
                  </a:lnTo>
                  <a:lnTo>
                    <a:pt x="561" y="565"/>
                  </a:lnTo>
                  <a:lnTo>
                    <a:pt x="559" y="578"/>
                  </a:lnTo>
                  <a:lnTo>
                    <a:pt x="554" y="591"/>
                  </a:lnTo>
                  <a:lnTo>
                    <a:pt x="543" y="603"/>
                  </a:lnTo>
                  <a:lnTo>
                    <a:pt x="531" y="612"/>
                  </a:lnTo>
                  <a:lnTo>
                    <a:pt x="517" y="619"/>
                  </a:lnTo>
                  <a:lnTo>
                    <a:pt x="501" y="621"/>
                  </a:lnTo>
                  <a:lnTo>
                    <a:pt x="488" y="619"/>
                  </a:lnTo>
                  <a:lnTo>
                    <a:pt x="476" y="615"/>
                  </a:lnTo>
                  <a:lnTo>
                    <a:pt x="467" y="609"/>
                  </a:lnTo>
                  <a:lnTo>
                    <a:pt x="459" y="601"/>
                  </a:lnTo>
                  <a:lnTo>
                    <a:pt x="452" y="591"/>
                  </a:lnTo>
                  <a:lnTo>
                    <a:pt x="445" y="575"/>
                  </a:lnTo>
                  <a:lnTo>
                    <a:pt x="436" y="557"/>
                  </a:lnTo>
                  <a:lnTo>
                    <a:pt x="430" y="542"/>
                  </a:lnTo>
                  <a:lnTo>
                    <a:pt x="402" y="467"/>
                  </a:lnTo>
                  <a:lnTo>
                    <a:pt x="155" y="467"/>
                  </a:lnTo>
                  <a:lnTo>
                    <a:pt x="127" y="544"/>
                  </a:lnTo>
                  <a:lnTo>
                    <a:pt x="116" y="571"/>
                  </a:lnTo>
                  <a:lnTo>
                    <a:pt x="106" y="591"/>
                  </a:lnTo>
                  <a:lnTo>
                    <a:pt x="97" y="605"/>
                  </a:lnTo>
                  <a:lnTo>
                    <a:pt x="88" y="613"/>
                  </a:lnTo>
                  <a:lnTo>
                    <a:pt x="75" y="619"/>
                  </a:lnTo>
                  <a:lnTo>
                    <a:pt x="58" y="621"/>
                  </a:lnTo>
                  <a:lnTo>
                    <a:pt x="44" y="619"/>
                  </a:lnTo>
                  <a:lnTo>
                    <a:pt x="30" y="612"/>
                  </a:lnTo>
                  <a:lnTo>
                    <a:pt x="17" y="604"/>
                  </a:lnTo>
                  <a:lnTo>
                    <a:pt x="8" y="592"/>
                  </a:lnTo>
                  <a:lnTo>
                    <a:pt x="2" y="579"/>
                  </a:lnTo>
                  <a:lnTo>
                    <a:pt x="0" y="566"/>
                  </a:lnTo>
                  <a:lnTo>
                    <a:pt x="1" y="553"/>
                  </a:lnTo>
                  <a:lnTo>
                    <a:pt x="4" y="541"/>
                  </a:lnTo>
                  <a:lnTo>
                    <a:pt x="7" y="530"/>
                  </a:lnTo>
                  <a:lnTo>
                    <a:pt x="12" y="518"/>
                  </a:lnTo>
                  <a:lnTo>
                    <a:pt x="17" y="503"/>
                  </a:lnTo>
                  <a:lnTo>
                    <a:pt x="172" y="114"/>
                  </a:lnTo>
                  <a:lnTo>
                    <a:pt x="179" y="95"/>
                  </a:lnTo>
                  <a:lnTo>
                    <a:pt x="189" y="74"/>
                  </a:lnTo>
                  <a:lnTo>
                    <a:pt x="198" y="53"/>
                  </a:lnTo>
                  <a:lnTo>
                    <a:pt x="207" y="35"/>
                  </a:lnTo>
                  <a:lnTo>
                    <a:pt x="220" y="21"/>
                  </a:lnTo>
                  <a:lnTo>
                    <a:pt x="236" y="9"/>
                  </a:lnTo>
                  <a:lnTo>
                    <a:pt x="247" y="4"/>
                  </a:lnTo>
                  <a:lnTo>
                    <a:pt x="262" y="1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19"/>
            <p:cNvSpPr>
              <a:spLocks/>
            </p:cNvSpPr>
            <p:nvPr/>
          </p:nvSpPr>
          <p:spPr bwMode="auto">
            <a:xfrm>
              <a:off x="6559551" y="2170113"/>
              <a:ext cx="61913" cy="61913"/>
            </a:xfrm>
            <a:custGeom>
              <a:avLst/>
              <a:gdLst>
                <a:gd name="T0" fmla="*/ 211 w 425"/>
                <a:gd name="T1" fmla="*/ 0 h 420"/>
                <a:gd name="T2" fmla="*/ 228 w 425"/>
                <a:gd name="T3" fmla="*/ 3 h 420"/>
                <a:gd name="T4" fmla="*/ 243 w 425"/>
                <a:gd name="T5" fmla="*/ 10 h 420"/>
                <a:gd name="T6" fmla="*/ 254 w 425"/>
                <a:gd name="T7" fmla="*/ 22 h 420"/>
                <a:gd name="T8" fmla="*/ 263 w 425"/>
                <a:gd name="T9" fmla="*/ 36 h 420"/>
                <a:gd name="T10" fmla="*/ 265 w 425"/>
                <a:gd name="T11" fmla="*/ 53 h 420"/>
                <a:gd name="T12" fmla="*/ 265 w 425"/>
                <a:gd name="T13" fmla="*/ 157 h 420"/>
                <a:gd name="T14" fmla="*/ 370 w 425"/>
                <a:gd name="T15" fmla="*/ 157 h 420"/>
                <a:gd name="T16" fmla="*/ 387 w 425"/>
                <a:gd name="T17" fmla="*/ 159 h 420"/>
                <a:gd name="T18" fmla="*/ 401 w 425"/>
                <a:gd name="T19" fmla="*/ 167 h 420"/>
                <a:gd name="T20" fmla="*/ 414 w 425"/>
                <a:gd name="T21" fmla="*/ 179 h 420"/>
                <a:gd name="T22" fmla="*/ 421 w 425"/>
                <a:gd name="T23" fmla="*/ 193 h 420"/>
                <a:gd name="T24" fmla="*/ 425 w 425"/>
                <a:gd name="T25" fmla="*/ 210 h 420"/>
                <a:gd name="T26" fmla="*/ 421 w 425"/>
                <a:gd name="T27" fmla="*/ 228 h 420"/>
                <a:gd name="T28" fmla="*/ 414 w 425"/>
                <a:gd name="T29" fmla="*/ 242 h 420"/>
                <a:gd name="T30" fmla="*/ 401 w 425"/>
                <a:gd name="T31" fmla="*/ 254 h 420"/>
                <a:gd name="T32" fmla="*/ 387 w 425"/>
                <a:gd name="T33" fmla="*/ 261 h 420"/>
                <a:gd name="T34" fmla="*/ 370 w 425"/>
                <a:gd name="T35" fmla="*/ 264 h 420"/>
                <a:gd name="T36" fmla="*/ 265 w 425"/>
                <a:gd name="T37" fmla="*/ 264 h 420"/>
                <a:gd name="T38" fmla="*/ 265 w 425"/>
                <a:gd name="T39" fmla="*/ 367 h 420"/>
                <a:gd name="T40" fmla="*/ 263 w 425"/>
                <a:gd name="T41" fmla="*/ 384 h 420"/>
                <a:gd name="T42" fmla="*/ 254 w 425"/>
                <a:gd name="T43" fmla="*/ 398 h 420"/>
                <a:gd name="T44" fmla="*/ 243 w 425"/>
                <a:gd name="T45" fmla="*/ 410 h 420"/>
                <a:gd name="T46" fmla="*/ 228 w 425"/>
                <a:gd name="T47" fmla="*/ 417 h 420"/>
                <a:gd name="T48" fmla="*/ 211 w 425"/>
                <a:gd name="T49" fmla="*/ 420 h 420"/>
                <a:gd name="T50" fmla="*/ 195 w 425"/>
                <a:gd name="T51" fmla="*/ 417 h 420"/>
                <a:gd name="T52" fmla="*/ 180 w 425"/>
                <a:gd name="T53" fmla="*/ 410 h 420"/>
                <a:gd name="T54" fmla="*/ 168 w 425"/>
                <a:gd name="T55" fmla="*/ 398 h 420"/>
                <a:gd name="T56" fmla="*/ 161 w 425"/>
                <a:gd name="T57" fmla="*/ 384 h 420"/>
                <a:gd name="T58" fmla="*/ 159 w 425"/>
                <a:gd name="T59" fmla="*/ 367 h 420"/>
                <a:gd name="T60" fmla="*/ 159 w 425"/>
                <a:gd name="T61" fmla="*/ 264 h 420"/>
                <a:gd name="T62" fmla="*/ 55 w 425"/>
                <a:gd name="T63" fmla="*/ 264 h 420"/>
                <a:gd name="T64" fmla="*/ 37 w 425"/>
                <a:gd name="T65" fmla="*/ 261 h 420"/>
                <a:gd name="T66" fmla="*/ 22 w 425"/>
                <a:gd name="T67" fmla="*/ 254 h 420"/>
                <a:gd name="T68" fmla="*/ 11 w 425"/>
                <a:gd name="T69" fmla="*/ 242 h 420"/>
                <a:gd name="T70" fmla="*/ 3 w 425"/>
                <a:gd name="T71" fmla="*/ 228 h 420"/>
                <a:gd name="T72" fmla="*/ 0 w 425"/>
                <a:gd name="T73" fmla="*/ 210 h 420"/>
                <a:gd name="T74" fmla="*/ 3 w 425"/>
                <a:gd name="T75" fmla="*/ 193 h 420"/>
                <a:gd name="T76" fmla="*/ 11 w 425"/>
                <a:gd name="T77" fmla="*/ 179 h 420"/>
                <a:gd name="T78" fmla="*/ 22 w 425"/>
                <a:gd name="T79" fmla="*/ 167 h 420"/>
                <a:gd name="T80" fmla="*/ 37 w 425"/>
                <a:gd name="T81" fmla="*/ 159 h 420"/>
                <a:gd name="T82" fmla="*/ 55 w 425"/>
                <a:gd name="T83" fmla="*/ 157 h 420"/>
                <a:gd name="T84" fmla="*/ 159 w 425"/>
                <a:gd name="T85" fmla="*/ 157 h 420"/>
                <a:gd name="T86" fmla="*/ 159 w 425"/>
                <a:gd name="T87" fmla="*/ 53 h 420"/>
                <a:gd name="T88" fmla="*/ 161 w 425"/>
                <a:gd name="T89" fmla="*/ 36 h 420"/>
                <a:gd name="T90" fmla="*/ 168 w 425"/>
                <a:gd name="T91" fmla="*/ 22 h 420"/>
                <a:gd name="T92" fmla="*/ 180 w 425"/>
                <a:gd name="T93" fmla="*/ 10 h 420"/>
                <a:gd name="T94" fmla="*/ 195 w 425"/>
                <a:gd name="T95" fmla="*/ 3 h 420"/>
                <a:gd name="T96" fmla="*/ 211 w 425"/>
                <a:gd name="T9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5" h="420">
                  <a:moveTo>
                    <a:pt x="211" y="0"/>
                  </a:moveTo>
                  <a:lnTo>
                    <a:pt x="228" y="3"/>
                  </a:lnTo>
                  <a:lnTo>
                    <a:pt x="243" y="10"/>
                  </a:lnTo>
                  <a:lnTo>
                    <a:pt x="254" y="22"/>
                  </a:lnTo>
                  <a:lnTo>
                    <a:pt x="263" y="36"/>
                  </a:lnTo>
                  <a:lnTo>
                    <a:pt x="265" y="53"/>
                  </a:lnTo>
                  <a:lnTo>
                    <a:pt x="265" y="157"/>
                  </a:lnTo>
                  <a:lnTo>
                    <a:pt x="370" y="157"/>
                  </a:lnTo>
                  <a:lnTo>
                    <a:pt x="387" y="159"/>
                  </a:lnTo>
                  <a:lnTo>
                    <a:pt x="401" y="167"/>
                  </a:lnTo>
                  <a:lnTo>
                    <a:pt x="414" y="179"/>
                  </a:lnTo>
                  <a:lnTo>
                    <a:pt x="421" y="193"/>
                  </a:lnTo>
                  <a:lnTo>
                    <a:pt x="425" y="210"/>
                  </a:lnTo>
                  <a:lnTo>
                    <a:pt x="421" y="228"/>
                  </a:lnTo>
                  <a:lnTo>
                    <a:pt x="414" y="242"/>
                  </a:lnTo>
                  <a:lnTo>
                    <a:pt x="401" y="254"/>
                  </a:lnTo>
                  <a:lnTo>
                    <a:pt x="387" y="261"/>
                  </a:lnTo>
                  <a:lnTo>
                    <a:pt x="370" y="264"/>
                  </a:lnTo>
                  <a:lnTo>
                    <a:pt x="265" y="264"/>
                  </a:lnTo>
                  <a:lnTo>
                    <a:pt x="265" y="367"/>
                  </a:lnTo>
                  <a:lnTo>
                    <a:pt x="263" y="384"/>
                  </a:lnTo>
                  <a:lnTo>
                    <a:pt x="254" y="398"/>
                  </a:lnTo>
                  <a:lnTo>
                    <a:pt x="243" y="410"/>
                  </a:lnTo>
                  <a:lnTo>
                    <a:pt x="228" y="417"/>
                  </a:lnTo>
                  <a:lnTo>
                    <a:pt x="211" y="420"/>
                  </a:lnTo>
                  <a:lnTo>
                    <a:pt x="195" y="417"/>
                  </a:lnTo>
                  <a:lnTo>
                    <a:pt x="180" y="410"/>
                  </a:lnTo>
                  <a:lnTo>
                    <a:pt x="168" y="398"/>
                  </a:lnTo>
                  <a:lnTo>
                    <a:pt x="161" y="384"/>
                  </a:lnTo>
                  <a:lnTo>
                    <a:pt x="159" y="367"/>
                  </a:lnTo>
                  <a:lnTo>
                    <a:pt x="159" y="264"/>
                  </a:lnTo>
                  <a:lnTo>
                    <a:pt x="55" y="264"/>
                  </a:lnTo>
                  <a:lnTo>
                    <a:pt x="37" y="261"/>
                  </a:lnTo>
                  <a:lnTo>
                    <a:pt x="22" y="254"/>
                  </a:lnTo>
                  <a:lnTo>
                    <a:pt x="11" y="242"/>
                  </a:lnTo>
                  <a:lnTo>
                    <a:pt x="3" y="228"/>
                  </a:lnTo>
                  <a:lnTo>
                    <a:pt x="0" y="210"/>
                  </a:lnTo>
                  <a:lnTo>
                    <a:pt x="3" y="193"/>
                  </a:lnTo>
                  <a:lnTo>
                    <a:pt x="11" y="179"/>
                  </a:lnTo>
                  <a:lnTo>
                    <a:pt x="22" y="167"/>
                  </a:lnTo>
                  <a:lnTo>
                    <a:pt x="37" y="159"/>
                  </a:lnTo>
                  <a:lnTo>
                    <a:pt x="55" y="157"/>
                  </a:lnTo>
                  <a:lnTo>
                    <a:pt x="159" y="157"/>
                  </a:lnTo>
                  <a:lnTo>
                    <a:pt x="159" y="53"/>
                  </a:lnTo>
                  <a:lnTo>
                    <a:pt x="161" y="36"/>
                  </a:lnTo>
                  <a:lnTo>
                    <a:pt x="168" y="22"/>
                  </a:lnTo>
                  <a:lnTo>
                    <a:pt x="180" y="10"/>
                  </a:lnTo>
                  <a:lnTo>
                    <a:pt x="195" y="3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120"/>
            <p:cNvSpPr>
              <a:spLocks noEditPoints="1"/>
            </p:cNvSpPr>
            <p:nvPr/>
          </p:nvSpPr>
          <p:spPr bwMode="auto">
            <a:xfrm>
              <a:off x="6442076" y="2098675"/>
              <a:ext cx="204788" cy="203200"/>
            </a:xfrm>
            <a:custGeom>
              <a:avLst/>
              <a:gdLst>
                <a:gd name="T0" fmla="*/ 591 w 1416"/>
                <a:gd name="T1" fmla="*/ 137 h 1403"/>
                <a:gd name="T2" fmla="*/ 430 w 1416"/>
                <a:gd name="T3" fmla="*/ 194 h 1403"/>
                <a:gd name="T4" fmla="*/ 297 w 1416"/>
                <a:gd name="T5" fmla="*/ 294 h 1403"/>
                <a:gd name="T6" fmla="*/ 196 w 1416"/>
                <a:gd name="T7" fmla="*/ 427 h 1403"/>
                <a:gd name="T8" fmla="*/ 137 w 1416"/>
                <a:gd name="T9" fmla="*/ 585 h 1403"/>
                <a:gd name="T10" fmla="*/ 129 w 1416"/>
                <a:gd name="T11" fmla="*/ 760 h 1403"/>
                <a:gd name="T12" fmla="*/ 172 w 1416"/>
                <a:gd name="T13" fmla="*/ 925 h 1403"/>
                <a:gd name="T14" fmla="*/ 259 w 1416"/>
                <a:gd name="T15" fmla="*/ 1067 h 1403"/>
                <a:gd name="T16" fmla="*/ 383 w 1416"/>
                <a:gd name="T17" fmla="*/ 1179 h 1403"/>
                <a:gd name="T18" fmla="*/ 535 w 1416"/>
                <a:gd name="T19" fmla="*/ 1251 h 1403"/>
                <a:gd name="T20" fmla="*/ 707 w 1416"/>
                <a:gd name="T21" fmla="*/ 1277 h 1403"/>
                <a:gd name="T22" fmla="*/ 881 w 1416"/>
                <a:gd name="T23" fmla="*/ 1251 h 1403"/>
                <a:gd name="T24" fmla="*/ 1033 w 1416"/>
                <a:gd name="T25" fmla="*/ 1179 h 1403"/>
                <a:gd name="T26" fmla="*/ 1156 w 1416"/>
                <a:gd name="T27" fmla="*/ 1067 h 1403"/>
                <a:gd name="T28" fmla="*/ 1244 w 1416"/>
                <a:gd name="T29" fmla="*/ 925 h 1403"/>
                <a:gd name="T30" fmla="*/ 1286 w 1416"/>
                <a:gd name="T31" fmla="*/ 760 h 1403"/>
                <a:gd name="T32" fmla="*/ 1278 w 1416"/>
                <a:gd name="T33" fmla="*/ 585 h 1403"/>
                <a:gd name="T34" fmla="*/ 1219 w 1416"/>
                <a:gd name="T35" fmla="*/ 427 h 1403"/>
                <a:gd name="T36" fmla="*/ 1119 w 1416"/>
                <a:gd name="T37" fmla="*/ 294 h 1403"/>
                <a:gd name="T38" fmla="*/ 985 w 1416"/>
                <a:gd name="T39" fmla="*/ 194 h 1403"/>
                <a:gd name="T40" fmla="*/ 825 w 1416"/>
                <a:gd name="T41" fmla="*/ 137 h 1403"/>
                <a:gd name="T42" fmla="*/ 707 w 1416"/>
                <a:gd name="T43" fmla="*/ 0 h 1403"/>
                <a:gd name="T44" fmla="*/ 906 w 1416"/>
                <a:gd name="T45" fmla="*/ 28 h 1403"/>
                <a:gd name="T46" fmla="*/ 1083 w 1416"/>
                <a:gd name="T47" fmla="*/ 107 h 1403"/>
                <a:gd name="T48" fmla="*/ 1230 w 1416"/>
                <a:gd name="T49" fmla="*/ 229 h 1403"/>
                <a:gd name="T50" fmla="*/ 1339 w 1416"/>
                <a:gd name="T51" fmla="*/ 385 h 1403"/>
                <a:gd name="T52" fmla="*/ 1404 w 1416"/>
                <a:gd name="T53" fmla="*/ 568 h 1403"/>
                <a:gd name="T54" fmla="*/ 1413 w 1416"/>
                <a:gd name="T55" fmla="*/ 768 h 1403"/>
                <a:gd name="T56" fmla="*/ 1366 w 1416"/>
                <a:gd name="T57" fmla="*/ 959 h 1403"/>
                <a:gd name="T58" fmla="*/ 1271 w 1416"/>
                <a:gd name="T59" fmla="*/ 1125 h 1403"/>
                <a:gd name="T60" fmla="*/ 1136 w 1416"/>
                <a:gd name="T61" fmla="*/ 1259 h 1403"/>
                <a:gd name="T62" fmla="*/ 968 w 1416"/>
                <a:gd name="T63" fmla="*/ 1353 h 1403"/>
                <a:gd name="T64" fmla="*/ 776 w 1416"/>
                <a:gd name="T65" fmla="*/ 1400 h 1403"/>
                <a:gd name="T66" fmla="*/ 573 w 1416"/>
                <a:gd name="T67" fmla="*/ 1389 h 1403"/>
                <a:gd name="T68" fmla="*/ 388 w 1416"/>
                <a:gd name="T69" fmla="*/ 1327 h 1403"/>
                <a:gd name="T70" fmla="*/ 231 w 1416"/>
                <a:gd name="T71" fmla="*/ 1219 h 1403"/>
                <a:gd name="T72" fmla="*/ 108 w 1416"/>
                <a:gd name="T73" fmla="*/ 1073 h 1403"/>
                <a:gd name="T74" fmla="*/ 28 w 1416"/>
                <a:gd name="T75" fmla="*/ 897 h 1403"/>
                <a:gd name="T76" fmla="*/ 0 w 1416"/>
                <a:gd name="T77" fmla="*/ 701 h 1403"/>
                <a:gd name="T78" fmla="*/ 28 w 1416"/>
                <a:gd name="T79" fmla="*/ 504 h 1403"/>
                <a:gd name="T80" fmla="*/ 108 w 1416"/>
                <a:gd name="T81" fmla="*/ 329 h 1403"/>
                <a:gd name="T82" fmla="*/ 231 w 1416"/>
                <a:gd name="T83" fmla="*/ 184 h 1403"/>
                <a:gd name="T84" fmla="*/ 388 w 1416"/>
                <a:gd name="T85" fmla="*/ 76 h 1403"/>
                <a:gd name="T86" fmla="*/ 573 w 1416"/>
                <a:gd name="T87" fmla="*/ 12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6" h="1403">
                  <a:moveTo>
                    <a:pt x="707" y="125"/>
                  </a:moveTo>
                  <a:lnTo>
                    <a:pt x="649" y="128"/>
                  </a:lnTo>
                  <a:lnTo>
                    <a:pt x="591" y="137"/>
                  </a:lnTo>
                  <a:lnTo>
                    <a:pt x="535" y="151"/>
                  </a:lnTo>
                  <a:lnTo>
                    <a:pt x="482" y="170"/>
                  </a:lnTo>
                  <a:lnTo>
                    <a:pt x="430" y="194"/>
                  </a:lnTo>
                  <a:lnTo>
                    <a:pt x="383" y="223"/>
                  </a:lnTo>
                  <a:lnTo>
                    <a:pt x="338" y="257"/>
                  </a:lnTo>
                  <a:lnTo>
                    <a:pt x="297" y="294"/>
                  </a:lnTo>
                  <a:lnTo>
                    <a:pt x="259" y="335"/>
                  </a:lnTo>
                  <a:lnTo>
                    <a:pt x="225" y="379"/>
                  </a:lnTo>
                  <a:lnTo>
                    <a:pt x="196" y="427"/>
                  </a:lnTo>
                  <a:lnTo>
                    <a:pt x="172" y="477"/>
                  </a:lnTo>
                  <a:lnTo>
                    <a:pt x="152" y="530"/>
                  </a:lnTo>
                  <a:lnTo>
                    <a:pt x="137" y="585"/>
                  </a:lnTo>
                  <a:lnTo>
                    <a:pt x="129" y="642"/>
                  </a:lnTo>
                  <a:lnTo>
                    <a:pt x="126" y="701"/>
                  </a:lnTo>
                  <a:lnTo>
                    <a:pt x="129" y="760"/>
                  </a:lnTo>
                  <a:lnTo>
                    <a:pt x="137" y="817"/>
                  </a:lnTo>
                  <a:lnTo>
                    <a:pt x="152" y="872"/>
                  </a:lnTo>
                  <a:lnTo>
                    <a:pt x="172" y="925"/>
                  </a:lnTo>
                  <a:lnTo>
                    <a:pt x="196" y="975"/>
                  </a:lnTo>
                  <a:lnTo>
                    <a:pt x="225" y="1023"/>
                  </a:lnTo>
                  <a:lnTo>
                    <a:pt x="259" y="1067"/>
                  </a:lnTo>
                  <a:lnTo>
                    <a:pt x="297" y="1108"/>
                  </a:lnTo>
                  <a:lnTo>
                    <a:pt x="338" y="1146"/>
                  </a:lnTo>
                  <a:lnTo>
                    <a:pt x="383" y="1179"/>
                  </a:lnTo>
                  <a:lnTo>
                    <a:pt x="430" y="1207"/>
                  </a:lnTo>
                  <a:lnTo>
                    <a:pt x="482" y="1232"/>
                  </a:lnTo>
                  <a:lnTo>
                    <a:pt x="535" y="1251"/>
                  </a:lnTo>
                  <a:lnTo>
                    <a:pt x="591" y="1265"/>
                  </a:lnTo>
                  <a:lnTo>
                    <a:pt x="649" y="1274"/>
                  </a:lnTo>
                  <a:lnTo>
                    <a:pt x="707" y="1277"/>
                  </a:lnTo>
                  <a:lnTo>
                    <a:pt x="767" y="1274"/>
                  </a:lnTo>
                  <a:lnTo>
                    <a:pt x="825" y="1265"/>
                  </a:lnTo>
                  <a:lnTo>
                    <a:pt x="881" y="1251"/>
                  </a:lnTo>
                  <a:lnTo>
                    <a:pt x="934" y="1232"/>
                  </a:lnTo>
                  <a:lnTo>
                    <a:pt x="985" y="1207"/>
                  </a:lnTo>
                  <a:lnTo>
                    <a:pt x="1033" y="1179"/>
                  </a:lnTo>
                  <a:lnTo>
                    <a:pt x="1077" y="1146"/>
                  </a:lnTo>
                  <a:lnTo>
                    <a:pt x="1119" y="1108"/>
                  </a:lnTo>
                  <a:lnTo>
                    <a:pt x="1156" y="1067"/>
                  </a:lnTo>
                  <a:lnTo>
                    <a:pt x="1189" y="1023"/>
                  </a:lnTo>
                  <a:lnTo>
                    <a:pt x="1219" y="975"/>
                  </a:lnTo>
                  <a:lnTo>
                    <a:pt x="1244" y="925"/>
                  </a:lnTo>
                  <a:lnTo>
                    <a:pt x="1263" y="872"/>
                  </a:lnTo>
                  <a:lnTo>
                    <a:pt x="1278" y="817"/>
                  </a:lnTo>
                  <a:lnTo>
                    <a:pt x="1286" y="760"/>
                  </a:lnTo>
                  <a:lnTo>
                    <a:pt x="1289" y="701"/>
                  </a:lnTo>
                  <a:lnTo>
                    <a:pt x="1286" y="642"/>
                  </a:lnTo>
                  <a:lnTo>
                    <a:pt x="1278" y="585"/>
                  </a:lnTo>
                  <a:lnTo>
                    <a:pt x="1263" y="530"/>
                  </a:lnTo>
                  <a:lnTo>
                    <a:pt x="1244" y="477"/>
                  </a:lnTo>
                  <a:lnTo>
                    <a:pt x="1219" y="427"/>
                  </a:lnTo>
                  <a:lnTo>
                    <a:pt x="1189" y="379"/>
                  </a:lnTo>
                  <a:lnTo>
                    <a:pt x="1156" y="335"/>
                  </a:lnTo>
                  <a:lnTo>
                    <a:pt x="1119" y="294"/>
                  </a:lnTo>
                  <a:lnTo>
                    <a:pt x="1077" y="257"/>
                  </a:lnTo>
                  <a:lnTo>
                    <a:pt x="1033" y="223"/>
                  </a:lnTo>
                  <a:lnTo>
                    <a:pt x="985" y="194"/>
                  </a:lnTo>
                  <a:lnTo>
                    <a:pt x="934" y="170"/>
                  </a:lnTo>
                  <a:lnTo>
                    <a:pt x="881" y="151"/>
                  </a:lnTo>
                  <a:lnTo>
                    <a:pt x="825" y="137"/>
                  </a:lnTo>
                  <a:lnTo>
                    <a:pt x="767" y="128"/>
                  </a:lnTo>
                  <a:lnTo>
                    <a:pt x="707" y="125"/>
                  </a:lnTo>
                  <a:close/>
                  <a:moveTo>
                    <a:pt x="707" y="0"/>
                  </a:moveTo>
                  <a:lnTo>
                    <a:pt x="776" y="3"/>
                  </a:lnTo>
                  <a:lnTo>
                    <a:pt x="842" y="12"/>
                  </a:lnTo>
                  <a:lnTo>
                    <a:pt x="906" y="28"/>
                  </a:lnTo>
                  <a:lnTo>
                    <a:pt x="968" y="49"/>
                  </a:lnTo>
                  <a:lnTo>
                    <a:pt x="1027" y="76"/>
                  </a:lnTo>
                  <a:lnTo>
                    <a:pt x="1083" y="107"/>
                  </a:lnTo>
                  <a:lnTo>
                    <a:pt x="1136" y="143"/>
                  </a:lnTo>
                  <a:lnTo>
                    <a:pt x="1185" y="184"/>
                  </a:lnTo>
                  <a:lnTo>
                    <a:pt x="1230" y="229"/>
                  </a:lnTo>
                  <a:lnTo>
                    <a:pt x="1271" y="277"/>
                  </a:lnTo>
                  <a:lnTo>
                    <a:pt x="1308" y="329"/>
                  </a:lnTo>
                  <a:lnTo>
                    <a:pt x="1339" y="385"/>
                  </a:lnTo>
                  <a:lnTo>
                    <a:pt x="1366" y="443"/>
                  </a:lnTo>
                  <a:lnTo>
                    <a:pt x="1388" y="504"/>
                  </a:lnTo>
                  <a:lnTo>
                    <a:pt x="1404" y="568"/>
                  </a:lnTo>
                  <a:lnTo>
                    <a:pt x="1413" y="633"/>
                  </a:lnTo>
                  <a:lnTo>
                    <a:pt x="1416" y="701"/>
                  </a:lnTo>
                  <a:lnTo>
                    <a:pt x="1413" y="768"/>
                  </a:lnTo>
                  <a:lnTo>
                    <a:pt x="1404" y="834"/>
                  </a:lnTo>
                  <a:lnTo>
                    <a:pt x="1388" y="897"/>
                  </a:lnTo>
                  <a:lnTo>
                    <a:pt x="1366" y="959"/>
                  </a:lnTo>
                  <a:lnTo>
                    <a:pt x="1339" y="1018"/>
                  </a:lnTo>
                  <a:lnTo>
                    <a:pt x="1308" y="1073"/>
                  </a:lnTo>
                  <a:lnTo>
                    <a:pt x="1271" y="1125"/>
                  </a:lnTo>
                  <a:lnTo>
                    <a:pt x="1230" y="1174"/>
                  </a:lnTo>
                  <a:lnTo>
                    <a:pt x="1185" y="1219"/>
                  </a:lnTo>
                  <a:lnTo>
                    <a:pt x="1136" y="1259"/>
                  </a:lnTo>
                  <a:lnTo>
                    <a:pt x="1083" y="1296"/>
                  </a:lnTo>
                  <a:lnTo>
                    <a:pt x="1027" y="1327"/>
                  </a:lnTo>
                  <a:lnTo>
                    <a:pt x="968" y="1353"/>
                  </a:lnTo>
                  <a:lnTo>
                    <a:pt x="906" y="1375"/>
                  </a:lnTo>
                  <a:lnTo>
                    <a:pt x="842" y="1389"/>
                  </a:lnTo>
                  <a:lnTo>
                    <a:pt x="776" y="1400"/>
                  </a:lnTo>
                  <a:lnTo>
                    <a:pt x="707" y="1403"/>
                  </a:lnTo>
                  <a:lnTo>
                    <a:pt x="639" y="1400"/>
                  </a:lnTo>
                  <a:lnTo>
                    <a:pt x="573" y="1389"/>
                  </a:lnTo>
                  <a:lnTo>
                    <a:pt x="509" y="1375"/>
                  </a:lnTo>
                  <a:lnTo>
                    <a:pt x="447" y="1353"/>
                  </a:lnTo>
                  <a:lnTo>
                    <a:pt x="388" y="1327"/>
                  </a:lnTo>
                  <a:lnTo>
                    <a:pt x="333" y="1296"/>
                  </a:lnTo>
                  <a:lnTo>
                    <a:pt x="279" y="1259"/>
                  </a:lnTo>
                  <a:lnTo>
                    <a:pt x="231" y="1219"/>
                  </a:lnTo>
                  <a:lnTo>
                    <a:pt x="184" y="1174"/>
                  </a:lnTo>
                  <a:lnTo>
                    <a:pt x="144" y="1125"/>
                  </a:lnTo>
                  <a:lnTo>
                    <a:pt x="108" y="1073"/>
                  </a:lnTo>
                  <a:lnTo>
                    <a:pt x="75" y="1018"/>
                  </a:lnTo>
                  <a:lnTo>
                    <a:pt x="49" y="959"/>
                  </a:lnTo>
                  <a:lnTo>
                    <a:pt x="28" y="897"/>
                  </a:lnTo>
                  <a:lnTo>
                    <a:pt x="12" y="834"/>
                  </a:lnTo>
                  <a:lnTo>
                    <a:pt x="3" y="768"/>
                  </a:lnTo>
                  <a:lnTo>
                    <a:pt x="0" y="701"/>
                  </a:lnTo>
                  <a:lnTo>
                    <a:pt x="3" y="633"/>
                  </a:lnTo>
                  <a:lnTo>
                    <a:pt x="12" y="568"/>
                  </a:lnTo>
                  <a:lnTo>
                    <a:pt x="28" y="504"/>
                  </a:lnTo>
                  <a:lnTo>
                    <a:pt x="49" y="443"/>
                  </a:lnTo>
                  <a:lnTo>
                    <a:pt x="75" y="385"/>
                  </a:lnTo>
                  <a:lnTo>
                    <a:pt x="108" y="329"/>
                  </a:lnTo>
                  <a:lnTo>
                    <a:pt x="144" y="277"/>
                  </a:lnTo>
                  <a:lnTo>
                    <a:pt x="184" y="229"/>
                  </a:lnTo>
                  <a:lnTo>
                    <a:pt x="231" y="184"/>
                  </a:lnTo>
                  <a:lnTo>
                    <a:pt x="279" y="143"/>
                  </a:lnTo>
                  <a:lnTo>
                    <a:pt x="333" y="107"/>
                  </a:lnTo>
                  <a:lnTo>
                    <a:pt x="388" y="76"/>
                  </a:lnTo>
                  <a:lnTo>
                    <a:pt x="447" y="49"/>
                  </a:lnTo>
                  <a:lnTo>
                    <a:pt x="509" y="28"/>
                  </a:lnTo>
                  <a:lnTo>
                    <a:pt x="573" y="12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4" name="Group 164"/>
          <p:cNvGrpSpPr/>
          <p:nvPr/>
        </p:nvGrpSpPr>
        <p:grpSpPr>
          <a:xfrm>
            <a:off x="3012693" y="977497"/>
            <a:ext cx="292418" cy="328970"/>
            <a:chOff x="5443538" y="2722563"/>
            <a:chExt cx="368300" cy="414338"/>
          </a:xfrm>
          <a:solidFill>
            <a:srgbClr val="000000"/>
          </a:solidFill>
        </p:grpSpPr>
        <p:sp>
          <p:nvSpPr>
            <p:cNvPr id="555" name="Freeform 125"/>
            <p:cNvSpPr>
              <a:spLocks/>
            </p:cNvSpPr>
            <p:nvPr/>
          </p:nvSpPr>
          <p:spPr bwMode="auto">
            <a:xfrm>
              <a:off x="5503863" y="3036888"/>
              <a:ext cx="144463" cy="42863"/>
            </a:xfrm>
            <a:custGeom>
              <a:avLst/>
              <a:gdLst>
                <a:gd name="T0" fmla="*/ 0 w 1191"/>
                <a:gd name="T1" fmla="*/ 0 h 351"/>
                <a:gd name="T2" fmla="*/ 1177 w 1191"/>
                <a:gd name="T3" fmla="*/ 0 h 351"/>
                <a:gd name="T4" fmla="*/ 1161 w 1191"/>
                <a:gd name="T5" fmla="*/ 36 h 351"/>
                <a:gd name="T6" fmla="*/ 1151 w 1191"/>
                <a:gd name="T7" fmla="*/ 72 h 351"/>
                <a:gd name="T8" fmla="*/ 1144 w 1191"/>
                <a:gd name="T9" fmla="*/ 109 h 351"/>
                <a:gd name="T10" fmla="*/ 1142 w 1191"/>
                <a:gd name="T11" fmla="*/ 146 h 351"/>
                <a:gd name="T12" fmla="*/ 252 w 1191"/>
                <a:gd name="T13" fmla="*/ 146 h 351"/>
                <a:gd name="T14" fmla="*/ 241 w 1191"/>
                <a:gd name="T15" fmla="*/ 149 h 351"/>
                <a:gd name="T16" fmla="*/ 231 w 1191"/>
                <a:gd name="T17" fmla="*/ 155 h 351"/>
                <a:gd name="T18" fmla="*/ 225 w 1191"/>
                <a:gd name="T19" fmla="*/ 164 h 351"/>
                <a:gd name="T20" fmla="*/ 223 w 1191"/>
                <a:gd name="T21" fmla="*/ 175 h 351"/>
                <a:gd name="T22" fmla="*/ 225 w 1191"/>
                <a:gd name="T23" fmla="*/ 186 h 351"/>
                <a:gd name="T24" fmla="*/ 231 w 1191"/>
                <a:gd name="T25" fmla="*/ 195 h 351"/>
                <a:gd name="T26" fmla="*/ 241 w 1191"/>
                <a:gd name="T27" fmla="*/ 203 h 351"/>
                <a:gd name="T28" fmla="*/ 252 w 1191"/>
                <a:gd name="T29" fmla="*/ 205 h 351"/>
                <a:gd name="T30" fmla="*/ 1146 w 1191"/>
                <a:gd name="T31" fmla="*/ 205 h 351"/>
                <a:gd name="T32" fmla="*/ 1155 w 1191"/>
                <a:gd name="T33" fmla="*/ 246 h 351"/>
                <a:gd name="T34" fmla="*/ 1165 w 1191"/>
                <a:gd name="T35" fmla="*/ 285 h 351"/>
                <a:gd name="T36" fmla="*/ 1177 w 1191"/>
                <a:gd name="T37" fmla="*/ 320 h 351"/>
                <a:gd name="T38" fmla="*/ 1191 w 1191"/>
                <a:gd name="T39" fmla="*/ 351 h 351"/>
                <a:gd name="T40" fmla="*/ 0 w 1191"/>
                <a:gd name="T41" fmla="*/ 351 h 351"/>
                <a:gd name="T42" fmla="*/ 0 w 1191"/>
                <a:gd name="T43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1" h="351">
                  <a:moveTo>
                    <a:pt x="0" y="0"/>
                  </a:moveTo>
                  <a:lnTo>
                    <a:pt x="1177" y="0"/>
                  </a:lnTo>
                  <a:lnTo>
                    <a:pt x="1161" y="36"/>
                  </a:lnTo>
                  <a:lnTo>
                    <a:pt x="1151" y="72"/>
                  </a:lnTo>
                  <a:lnTo>
                    <a:pt x="1144" y="109"/>
                  </a:lnTo>
                  <a:lnTo>
                    <a:pt x="1142" y="146"/>
                  </a:lnTo>
                  <a:lnTo>
                    <a:pt x="252" y="146"/>
                  </a:lnTo>
                  <a:lnTo>
                    <a:pt x="241" y="149"/>
                  </a:lnTo>
                  <a:lnTo>
                    <a:pt x="231" y="155"/>
                  </a:lnTo>
                  <a:lnTo>
                    <a:pt x="225" y="164"/>
                  </a:lnTo>
                  <a:lnTo>
                    <a:pt x="223" y="175"/>
                  </a:lnTo>
                  <a:lnTo>
                    <a:pt x="225" y="186"/>
                  </a:lnTo>
                  <a:lnTo>
                    <a:pt x="231" y="195"/>
                  </a:lnTo>
                  <a:lnTo>
                    <a:pt x="241" y="203"/>
                  </a:lnTo>
                  <a:lnTo>
                    <a:pt x="252" y="205"/>
                  </a:lnTo>
                  <a:lnTo>
                    <a:pt x="1146" y="205"/>
                  </a:lnTo>
                  <a:lnTo>
                    <a:pt x="1155" y="246"/>
                  </a:lnTo>
                  <a:lnTo>
                    <a:pt x="1165" y="285"/>
                  </a:lnTo>
                  <a:lnTo>
                    <a:pt x="1177" y="320"/>
                  </a:lnTo>
                  <a:lnTo>
                    <a:pt x="1191" y="351"/>
                  </a:lnTo>
                  <a:lnTo>
                    <a:pt x="0" y="3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Freeform 126"/>
            <p:cNvSpPr>
              <a:spLocks noEditPoints="1"/>
            </p:cNvSpPr>
            <p:nvPr/>
          </p:nvSpPr>
          <p:spPr bwMode="auto">
            <a:xfrm>
              <a:off x="5443538" y="2722563"/>
              <a:ext cx="368300" cy="414338"/>
            </a:xfrm>
            <a:custGeom>
              <a:avLst/>
              <a:gdLst>
                <a:gd name="T0" fmla="*/ 437 w 3012"/>
                <a:gd name="T1" fmla="*/ 2526 h 3404"/>
                <a:gd name="T2" fmla="*/ 451 w 3012"/>
                <a:gd name="T3" fmla="*/ 2990 h 3404"/>
                <a:gd name="T4" fmla="*/ 1752 w 3012"/>
                <a:gd name="T5" fmla="*/ 2990 h 3404"/>
                <a:gd name="T6" fmla="*/ 1760 w 3012"/>
                <a:gd name="T7" fmla="*/ 2931 h 3404"/>
                <a:gd name="T8" fmla="*/ 1724 w 3012"/>
                <a:gd name="T9" fmla="*/ 2860 h 3404"/>
                <a:gd name="T10" fmla="*/ 1695 w 3012"/>
                <a:gd name="T11" fmla="*/ 2732 h 3404"/>
                <a:gd name="T12" fmla="*/ 1735 w 3012"/>
                <a:gd name="T13" fmla="*/ 2592 h 3404"/>
                <a:gd name="T14" fmla="*/ 1765 w 3012"/>
                <a:gd name="T15" fmla="*/ 2523 h 3404"/>
                <a:gd name="T16" fmla="*/ 475 w 3012"/>
                <a:gd name="T17" fmla="*/ 2498 h 3404"/>
                <a:gd name="T18" fmla="*/ 433 w 3012"/>
                <a:gd name="T19" fmla="*/ 1957 h 3404"/>
                <a:gd name="T20" fmla="*/ 447 w 3012"/>
                <a:gd name="T21" fmla="*/ 2422 h 3404"/>
                <a:gd name="T22" fmla="*/ 1748 w 3012"/>
                <a:gd name="T23" fmla="*/ 2422 h 3404"/>
                <a:gd name="T24" fmla="*/ 1755 w 3012"/>
                <a:gd name="T25" fmla="*/ 2363 h 3404"/>
                <a:gd name="T26" fmla="*/ 1720 w 3012"/>
                <a:gd name="T27" fmla="*/ 2292 h 3404"/>
                <a:gd name="T28" fmla="*/ 1691 w 3012"/>
                <a:gd name="T29" fmla="*/ 2163 h 3404"/>
                <a:gd name="T30" fmla="*/ 1731 w 3012"/>
                <a:gd name="T31" fmla="*/ 2024 h 3404"/>
                <a:gd name="T32" fmla="*/ 1761 w 3012"/>
                <a:gd name="T33" fmla="*/ 1954 h 3404"/>
                <a:gd name="T34" fmla="*/ 471 w 3012"/>
                <a:gd name="T35" fmla="*/ 1929 h 3404"/>
                <a:gd name="T36" fmla="*/ 2168 w 3012"/>
                <a:gd name="T37" fmla="*/ 1570 h 3404"/>
                <a:gd name="T38" fmla="*/ 2088 w 3012"/>
                <a:gd name="T39" fmla="*/ 1636 h 3404"/>
                <a:gd name="T40" fmla="*/ 1952 w 3012"/>
                <a:gd name="T41" fmla="*/ 1689 h 3404"/>
                <a:gd name="T42" fmla="*/ 1814 w 3012"/>
                <a:gd name="T43" fmla="*/ 1658 h 3404"/>
                <a:gd name="T44" fmla="*/ 1767 w 3012"/>
                <a:gd name="T45" fmla="*/ 1685 h 3404"/>
                <a:gd name="T46" fmla="*/ 2111 w 3012"/>
                <a:gd name="T47" fmla="*/ 2939 h 3404"/>
                <a:gd name="T48" fmla="*/ 2564 w 3012"/>
                <a:gd name="T49" fmla="*/ 2831 h 3404"/>
                <a:gd name="T50" fmla="*/ 2248 w 3012"/>
                <a:gd name="T51" fmla="*/ 1577 h 3404"/>
                <a:gd name="T52" fmla="*/ 1506 w 3012"/>
                <a:gd name="T53" fmla="*/ 335 h 3404"/>
                <a:gd name="T54" fmla="*/ 1189 w 3012"/>
                <a:gd name="T55" fmla="*/ 404 h 3404"/>
                <a:gd name="T56" fmla="*/ 939 w 3012"/>
                <a:gd name="T57" fmla="*/ 592 h 3404"/>
                <a:gd name="T58" fmla="*/ 785 w 3012"/>
                <a:gd name="T59" fmla="*/ 868 h 3404"/>
                <a:gd name="T60" fmla="*/ 2181 w 3012"/>
                <a:gd name="T61" fmla="*/ 750 h 3404"/>
                <a:gd name="T62" fmla="*/ 1984 w 3012"/>
                <a:gd name="T63" fmla="*/ 505 h 3404"/>
                <a:gd name="T64" fmla="*/ 1703 w 3012"/>
                <a:gd name="T65" fmla="*/ 361 h 3404"/>
                <a:gd name="T66" fmla="*/ 1437 w 3012"/>
                <a:gd name="T67" fmla="*/ 114 h 3404"/>
                <a:gd name="T68" fmla="*/ 1117 w 3012"/>
                <a:gd name="T69" fmla="*/ 214 h 3404"/>
                <a:gd name="T70" fmla="*/ 870 w 3012"/>
                <a:gd name="T71" fmla="*/ 430 h 3404"/>
                <a:gd name="T72" fmla="*/ 860 w 3012"/>
                <a:gd name="T73" fmla="*/ 492 h 3404"/>
                <a:gd name="T74" fmla="*/ 1148 w 3012"/>
                <a:gd name="T75" fmla="*/ 284 h 3404"/>
                <a:gd name="T76" fmla="*/ 1506 w 3012"/>
                <a:gd name="T77" fmla="*/ 208 h 3404"/>
                <a:gd name="T78" fmla="*/ 1864 w 3012"/>
                <a:gd name="T79" fmla="*/ 284 h 3404"/>
                <a:gd name="T80" fmla="*/ 2152 w 3012"/>
                <a:gd name="T81" fmla="*/ 490 h 3404"/>
                <a:gd name="T82" fmla="*/ 2141 w 3012"/>
                <a:gd name="T83" fmla="*/ 430 h 3404"/>
                <a:gd name="T84" fmla="*/ 1896 w 3012"/>
                <a:gd name="T85" fmla="*/ 214 h 3404"/>
                <a:gd name="T86" fmla="*/ 1576 w 3012"/>
                <a:gd name="T87" fmla="*/ 114 h 3404"/>
                <a:gd name="T88" fmla="*/ 1723 w 3012"/>
                <a:gd name="T89" fmla="*/ 27 h 3404"/>
                <a:gd name="T90" fmla="*/ 2041 w 3012"/>
                <a:gd name="T91" fmla="*/ 175 h 3404"/>
                <a:gd name="T92" fmla="*/ 2276 w 3012"/>
                <a:gd name="T93" fmla="*/ 430 h 3404"/>
                <a:gd name="T94" fmla="*/ 2400 w 3012"/>
                <a:gd name="T95" fmla="*/ 761 h 3404"/>
                <a:gd name="T96" fmla="*/ 3012 w 3012"/>
                <a:gd name="T97" fmla="*/ 3404 h 3404"/>
                <a:gd name="T98" fmla="*/ 600 w 3012"/>
                <a:gd name="T99" fmla="*/ 907 h 3404"/>
                <a:gd name="T100" fmla="*/ 672 w 3012"/>
                <a:gd name="T101" fmla="*/ 555 h 3404"/>
                <a:gd name="T102" fmla="*/ 866 w 3012"/>
                <a:gd name="T103" fmla="*/ 267 h 3404"/>
                <a:gd name="T104" fmla="*/ 1154 w 3012"/>
                <a:gd name="T105" fmla="*/ 72 h 3404"/>
                <a:gd name="T106" fmla="*/ 1506 w 3012"/>
                <a:gd name="T107" fmla="*/ 0 h 3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12" h="3404">
                  <a:moveTo>
                    <a:pt x="475" y="2498"/>
                  </a:moveTo>
                  <a:lnTo>
                    <a:pt x="463" y="2500"/>
                  </a:lnTo>
                  <a:lnTo>
                    <a:pt x="451" y="2506"/>
                  </a:lnTo>
                  <a:lnTo>
                    <a:pt x="443" y="2515"/>
                  </a:lnTo>
                  <a:lnTo>
                    <a:pt x="437" y="2526"/>
                  </a:lnTo>
                  <a:lnTo>
                    <a:pt x="435" y="2538"/>
                  </a:lnTo>
                  <a:lnTo>
                    <a:pt x="435" y="2958"/>
                  </a:lnTo>
                  <a:lnTo>
                    <a:pt x="437" y="2971"/>
                  </a:lnTo>
                  <a:lnTo>
                    <a:pt x="443" y="2982"/>
                  </a:lnTo>
                  <a:lnTo>
                    <a:pt x="451" y="2990"/>
                  </a:lnTo>
                  <a:lnTo>
                    <a:pt x="463" y="2996"/>
                  </a:lnTo>
                  <a:lnTo>
                    <a:pt x="475" y="2999"/>
                  </a:lnTo>
                  <a:lnTo>
                    <a:pt x="1727" y="2999"/>
                  </a:lnTo>
                  <a:lnTo>
                    <a:pt x="1741" y="2996"/>
                  </a:lnTo>
                  <a:lnTo>
                    <a:pt x="1752" y="2990"/>
                  </a:lnTo>
                  <a:lnTo>
                    <a:pt x="1761" y="2982"/>
                  </a:lnTo>
                  <a:lnTo>
                    <a:pt x="1767" y="2971"/>
                  </a:lnTo>
                  <a:lnTo>
                    <a:pt x="1769" y="2957"/>
                  </a:lnTo>
                  <a:lnTo>
                    <a:pt x="1766" y="2944"/>
                  </a:lnTo>
                  <a:lnTo>
                    <a:pt x="1760" y="2931"/>
                  </a:lnTo>
                  <a:lnTo>
                    <a:pt x="1755" y="2924"/>
                  </a:lnTo>
                  <a:lnTo>
                    <a:pt x="1749" y="2913"/>
                  </a:lnTo>
                  <a:lnTo>
                    <a:pt x="1742" y="2898"/>
                  </a:lnTo>
                  <a:lnTo>
                    <a:pt x="1734" y="2880"/>
                  </a:lnTo>
                  <a:lnTo>
                    <a:pt x="1724" y="2860"/>
                  </a:lnTo>
                  <a:lnTo>
                    <a:pt x="1716" y="2838"/>
                  </a:lnTo>
                  <a:lnTo>
                    <a:pt x="1709" y="2813"/>
                  </a:lnTo>
                  <a:lnTo>
                    <a:pt x="1703" y="2787"/>
                  </a:lnTo>
                  <a:lnTo>
                    <a:pt x="1698" y="2760"/>
                  </a:lnTo>
                  <a:lnTo>
                    <a:pt x="1695" y="2732"/>
                  </a:lnTo>
                  <a:lnTo>
                    <a:pt x="1696" y="2703"/>
                  </a:lnTo>
                  <a:lnTo>
                    <a:pt x="1699" y="2675"/>
                  </a:lnTo>
                  <a:lnTo>
                    <a:pt x="1707" y="2647"/>
                  </a:lnTo>
                  <a:lnTo>
                    <a:pt x="1718" y="2619"/>
                  </a:lnTo>
                  <a:lnTo>
                    <a:pt x="1735" y="2592"/>
                  </a:lnTo>
                  <a:lnTo>
                    <a:pt x="1756" y="2567"/>
                  </a:lnTo>
                  <a:lnTo>
                    <a:pt x="1764" y="2558"/>
                  </a:lnTo>
                  <a:lnTo>
                    <a:pt x="1768" y="2547"/>
                  </a:lnTo>
                  <a:lnTo>
                    <a:pt x="1768" y="2535"/>
                  </a:lnTo>
                  <a:lnTo>
                    <a:pt x="1765" y="2523"/>
                  </a:lnTo>
                  <a:lnTo>
                    <a:pt x="1758" y="2512"/>
                  </a:lnTo>
                  <a:lnTo>
                    <a:pt x="1750" y="2505"/>
                  </a:lnTo>
                  <a:lnTo>
                    <a:pt x="1739" y="2500"/>
                  </a:lnTo>
                  <a:lnTo>
                    <a:pt x="1727" y="2498"/>
                  </a:lnTo>
                  <a:lnTo>
                    <a:pt x="475" y="2498"/>
                  </a:lnTo>
                  <a:close/>
                  <a:moveTo>
                    <a:pt x="471" y="1929"/>
                  </a:moveTo>
                  <a:lnTo>
                    <a:pt x="459" y="1931"/>
                  </a:lnTo>
                  <a:lnTo>
                    <a:pt x="447" y="1937"/>
                  </a:lnTo>
                  <a:lnTo>
                    <a:pt x="439" y="1946"/>
                  </a:lnTo>
                  <a:lnTo>
                    <a:pt x="433" y="1957"/>
                  </a:lnTo>
                  <a:lnTo>
                    <a:pt x="431" y="1970"/>
                  </a:lnTo>
                  <a:lnTo>
                    <a:pt x="431" y="2389"/>
                  </a:lnTo>
                  <a:lnTo>
                    <a:pt x="433" y="2402"/>
                  </a:lnTo>
                  <a:lnTo>
                    <a:pt x="439" y="2413"/>
                  </a:lnTo>
                  <a:lnTo>
                    <a:pt x="447" y="2422"/>
                  </a:lnTo>
                  <a:lnTo>
                    <a:pt x="459" y="2427"/>
                  </a:lnTo>
                  <a:lnTo>
                    <a:pt x="471" y="2430"/>
                  </a:lnTo>
                  <a:lnTo>
                    <a:pt x="1723" y="2430"/>
                  </a:lnTo>
                  <a:lnTo>
                    <a:pt x="1737" y="2427"/>
                  </a:lnTo>
                  <a:lnTo>
                    <a:pt x="1748" y="2422"/>
                  </a:lnTo>
                  <a:lnTo>
                    <a:pt x="1756" y="2413"/>
                  </a:lnTo>
                  <a:lnTo>
                    <a:pt x="1763" y="2402"/>
                  </a:lnTo>
                  <a:lnTo>
                    <a:pt x="1765" y="2389"/>
                  </a:lnTo>
                  <a:lnTo>
                    <a:pt x="1763" y="2375"/>
                  </a:lnTo>
                  <a:lnTo>
                    <a:pt x="1755" y="2363"/>
                  </a:lnTo>
                  <a:lnTo>
                    <a:pt x="1751" y="2355"/>
                  </a:lnTo>
                  <a:lnTo>
                    <a:pt x="1745" y="2345"/>
                  </a:lnTo>
                  <a:lnTo>
                    <a:pt x="1738" y="2329"/>
                  </a:lnTo>
                  <a:lnTo>
                    <a:pt x="1729" y="2311"/>
                  </a:lnTo>
                  <a:lnTo>
                    <a:pt x="1720" y="2292"/>
                  </a:lnTo>
                  <a:lnTo>
                    <a:pt x="1712" y="2269"/>
                  </a:lnTo>
                  <a:lnTo>
                    <a:pt x="1705" y="2245"/>
                  </a:lnTo>
                  <a:lnTo>
                    <a:pt x="1698" y="2219"/>
                  </a:lnTo>
                  <a:lnTo>
                    <a:pt x="1693" y="2191"/>
                  </a:lnTo>
                  <a:lnTo>
                    <a:pt x="1691" y="2163"/>
                  </a:lnTo>
                  <a:lnTo>
                    <a:pt x="1691" y="2135"/>
                  </a:lnTo>
                  <a:lnTo>
                    <a:pt x="1695" y="2106"/>
                  </a:lnTo>
                  <a:lnTo>
                    <a:pt x="1703" y="2078"/>
                  </a:lnTo>
                  <a:lnTo>
                    <a:pt x="1714" y="2051"/>
                  </a:lnTo>
                  <a:lnTo>
                    <a:pt x="1731" y="2024"/>
                  </a:lnTo>
                  <a:lnTo>
                    <a:pt x="1752" y="1999"/>
                  </a:lnTo>
                  <a:lnTo>
                    <a:pt x="1760" y="1989"/>
                  </a:lnTo>
                  <a:lnTo>
                    <a:pt x="1764" y="1978"/>
                  </a:lnTo>
                  <a:lnTo>
                    <a:pt x="1764" y="1966"/>
                  </a:lnTo>
                  <a:lnTo>
                    <a:pt x="1761" y="1954"/>
                  </a:lnTo>
                  <a:lnTo>
                    <a:pt x="1754" y="1943"/>
                  </a:lnTo>
                  <a:lnTo>
                    <a:pt x="1746" y="1936"/>
                  </a:lnTo>
                  <a:lnTo>
                    <a:pt x="1736" y="1931"/>
                  </a:lnTo>
                  <a:lnTo>
                    <a:pt x="1723" y="1929"/>
                  </a:lnTo>
                  <a:lnTo>
                    <a:pt x="471" y="1929"/>
                  </a:lnTo>
                  <a:close/>
                  <a:moveTo>
                    <a:pt x="2216" y="1546"/>
                  </a:moveTo>
                  <a:lnTo>
                    <a:pt x="2204" y="1547"/>
                  </a:lnTo>
                  <a:lnTo>
                    <a:pt x="2188" y="1553"/>
                  </a:lnTo>
                  <a:lnTo>
                    <a:pt x="2176" y="1564"/>
                  </a:lnTo>
                  <a:lnTo>
                    <a:pt x="2168" y="1570"/>
                  </a:lnTo>
                  <a:lnTo>
                    <a:pt x="2159" y="1581"/>
                  </a:lnTo>
                  <a:lnTo>
                    <a:pt x="2146" y="1592"/>
                  </a:lnTo>
                  <a:lnTo>
                    <a:pt x="2129" y="1607"/>
                  </a:lnTo>
                  <a:lnTo>
                    <a:pt x="2109" y="1621"/>
                  </a:lnTo>
                  <a:lnTo>
                    <a:pt x="2088" y="1636"/>
                  </a:lnTo>
                  <a:lnTo>
                    <a:pt x="2064" y="1650"/>
                  </a:lnTo>
                  <a:lnTo>
                    <a:pt x="2038" y="1664"/>
                  </a:lnTo>
                  <a:lnTo>
                    <a:pt x="2011" y="1675"/>
                  </a:lnTo>
                  <a:lnTo>
                    <a:pt x="1982" y="1683"/>
                  </a:lnTo>
                  <a:lnTo>
                    <a:pt x="1952" y="1689"/>
                  </a:lnTo>
                  <a:lnTo>
                    <a:pt x="1921" y="1691"/>
                  </a:lnTo>
                  <a:lnTo>
                    <a:pt x="1889" y="1688"/>
                  </a:lnTo>
                  <a:lnTo>
                    <a:pt x="1857" y="1678"/>
                  </a:lnTo>
                  <a:lnTo>
                    <a:pt x="1826" y="1664"/>
                  </a:lnTo>
                  <a:lnTo>
                    <a:pt x="1814" y="1658"/>
                  </a:lnTo>
                  <a:lnTo>
                    <a:pt x="1802" y="1657"/>
                  </a:lnTo>
                  <a:lnTo>
                    <a:pt x="1791" y="1661"/>
                  </a:lnTo>
                  <a:lnTo>
                    <a:pt x="1780" y="1666"/>
                  </a:lnTo>
                  <a:lnTo>
                    <a:pt x="1772" y="1675"/>
                  </a:lnTo>
                  <a:lnTo>
                    <a:pt x="1767" y="1685"/>
                  </a:lnTo>
                  <a:lnTo>
                    <a:pt x="1765" y="1698"/>
                  </a:lnTo>
                  <a:lnTo>
                    <a:pt x="1766" y="1709"/>
                  </a:lnTo>
                  <a:lnTo>
                    <a:pt x="2098" y="2918"/>
                  </a:lnTo>
                  <a:lnTo>
                    <a:pt x="2103" y="2930"/>
                  </a:lnTo>
                  <a:lnTo>
                    <a:pt x="2111" y="2939"/>
                  </a:lnTo>
                  <a:lnTo>
                    <a:pt x="2123" y="2946"/>
                  </a:lnTo>
                  <a:lnTo>
                    <a:pt x="2135" y="2948"/>
                  </a:lnTo>
                  <a:lnTo>
                    <a:pt x="2148" y="2947"/>
                  </a:lnTo>
                  <a:lnTo>
                    <a:pt x="2551" y="2836"/>
                  </a:lnTo>
                  <a:lnTo>
                    <a:pt x="2564" y="2831"/>
                  </a:lnTo>
                  <a:lnTo>
                    <a:pt x="2572" y="2821"/>
                  </a:lnTo>
                  <a:lnTo>
                    <a:pt x="2578" y="2811"/>
                  </a:lnTo>
                  <a:lnTo>
                    <a:pt x="2581" y="2799"/>
                  </a:lnTo>
                  <a:lnTo>
                    <a:pt x="2580" y="2785"/>
                  </a:lnTo>
                  <a:lnTo>
                    <a:pt x="2248" y="1577"/>
                  </a:lnTo>
                  <a:lnTo>
                    <a:pt x="2243" y="1564"/>
                  </a:lnTo>
                  <a:lnTo>
                    <a:pt x="2236" y="1555"/>
                  </a:lnTo>
                  <a:lnTo>
                    <a:pt x="2226" y="1548"/>
                  </a:lnTo>
                  <a:lnTo>
                    <a:pt x="2216" y="1546"/>
                  </a:lnTo>
                  <a:close/>
                  <a:moveTo>
                    <a:pt x="1506" y="335"/>
                  </a:moveTo>
                  <a:lnTo>
                    <a:pt x="1439" y="337"/>
                  </a:lnTo>
                  <a:lnTo>
                    <a:pt x="1373" y="346"/>
                  </a:lnTo>
                  <a:lnTo>
                    <a:pt x="1310" y="361"/>
                  </a:lnTo>
                  <a:lnTo>
                    <a:pt x="1248" y="380"/>
                  </a:lnTo>
                  <a:lnTo>
                    <a:pt x="1189" y="404"/>
                  </a:lnTo>
                  <a:lnTo>
                    <a:pt x="1133" y="433"/>
                  </a:lnTo>
                  <a:lnTo>
                    <a:pt x="1080" y="467"/>
                  </a:lnTo>
                  <a:lnTo>
                    <a:pt x="1029" y="505"/>
                  </a:lnTo>
                  <a:lnTo>
                    <a:pt x="982" y="546"/>
                  </a:lnTo>
                  <a:lnTo>
                    <a:pt x="939" y="592"/>
                  </a:lnTo>
                  <a:lnTo>
                    <a:pt x="899" y="642"/>
                  </a:lnTo>
                  <a:lnTo>
                    <a:pt x="863" y="694"/>
                  </a:lnTo>
                  <a:lnTo>
                    <a:pt x="832" y="750"/>
                  </a:lnTo>
                  <a:lnTo>
                    <a:pt x="806" y="808"/>
                  </a:lnTo>
                  <a:lnTo>
                    <a:pt x="785" y="868"/>
                  </a:lnTo>
                  <a:lnTo>
                    <a:pt x="768" y="931"/>
                  </a:lnTo>
                  <a:lnTo>
                    <a:pt x="2245" y="931"/>
                  </a:lnTo>
                  <a:lnTo>
                    <a:pt x="2228" y="868"/>
                  </a:lnTo>
                  <a:lnTo>
                    <a:pt x="2207" y="808"/>
                  </a:lnTo>
                  <a:lnTo>
                    <a:pt x="2181" y="750"/>
                  </a:lnTo>
                  <a:lnTo>
                    <a:pt x="2150" y="694"/>
                  </a:lnTo>
                  <a:lnTo>
                    <a:pt x="2113" y="642"/>
                  </a:lnTo>
                  <a:lnTo>
                    <a:pt x="2074" y="592"/>
                  </a:lnTo>
                  <a:lnTo>
                    <a:pt x="2031" y="546"/>
                  </a:lnTo>
                  <a:lnTo>
                    <a:pt x="1984" y="505"/>
                  </a:lnTo>
                  <a:lnTo>
                    <a:pt x="1933" y="467"/>
                  </a:lnTo>
                  <a:lnTo>
                    <a:pt x="1880" y="433"/>
                  </a:lnTo>
                  <a:lnTo>
                    <a:pt x="1823" y="404"/>
                  </a:lnTo>
                  <a:lnTo>
                    <a:pt x="1764" y="380"/>
                  </a:lnTo>
                  <a:lnTo>
                    <a:pt x="1703" y="361"/>
                  </a:lnTo>
                  <a:lnTo>
                    <a:pt x="1638" y="346"/>
                  </a:lnTo>
                  <a:lnTo>
                    <a:pt x="1573" y="337"/>
                  </a:lnTo>
                  <a:lnTo>
                    <a:pt x="1506" y="335"/>
                  </a:lnTo>
                  <a:close/>
                  <a:moveTo>
                    <a:pt x="1506" y="111"/>
                  </a:moveTo>
                  <a:lnTo>
                    <a:pt x="1437" y="114"/>
                  </a:lnTo>
                  <a:lnTo>
                    <a:pt x="1368" y="124"/>
                  </a:lnTo>
                  <a:lnTo>
                    <a:pt x="1301" y="138"/>
                  </a:lnTo>
                  <a:lnTo>
                    <a:pt x="1237" y="159"/>
                  </a:lnTo>
                  <a:lnTo>
                    <a:pt x="1176" y="184"/>
                  </a:lnTo>
                  <a:lnTo>
                    <a:pt x="1117" y="214"/>
                  </a:lnTo>
                  <a:lnTo>
                    <a:pt x="1060" y="249"/>
                  </a:lnTo>
                  <a:lnTo>
                    <a:pt x="1007" y="288"/>
                  </a:lnTo>
                  <a:lnTo>
                    <a:pt x="958" y="332"/>
                  </a:lnTo>
                  <a:lnTo>
                    <a:pt x="912" y="380"/>
                  </a:lnTo>
                  <a:lnTo>
                    <a:pt x="870" y="430"/>
                  </a:lnTo>
                  <a:lnTo>
                    <a:pt x="833" y="485"/>
                  </a:lnTo>
                  <a:lnTo>
                    <a:pt x="800" y="542"/>
                  </a:lnTo>
                  <a:lnTo>
                    <a:pt x="772" y="603"/>
                  </a:lnTo>
                  <a:lnTo>
                    <a:pt x="815" y="545"/>
                  </a:lnTo>
                  <a:lnTo>
                    <a:pt x="860" y="492"/>
                  </a:lnTo>
                  <a:lnTo>
                    <a:pt x="911" y="441"/>
                  </a:lnTo>
                  <a:lnTo>
                    <a:pt x="965" y="395"/>
                  </a:lnTo>
                  <a:lnTo>
                    <a:pt x="1023" y="354"/>
                  </a:lnTo>
                  <a:lnTo>
                    <a:pt x="1084" y="316"/>
                  </a:lnTo>
                  <a:lnTo>
                    <a:pt x="1148" y="284"/>
                  </a:lnTo>
                  <a:lnTo>
                    <a:pt x="1215" y="257"/>
                  </a:lnTo>
                  <a:lnTo>
                    <a:pt x="1284" y="237"/>
                  </a:lnTo>
                  <a:lnTo>
                    <a:pt x="1357" y="221"/>
                  </a:lnTo>
                  <a:lnTo>
                    <a:pt x="1430" y="212"/>
                  </a:lnTo>
                  <a:lnTo>
                    <a:pt x="1506" y="208"/>
                  </a:lnTo>
                  <a:lnTo>
                    <a:pt x="1581" y="212"/>
                  </a:lnTo>
                  <a:lnTo>
                    <a:pt x="1656" y="221"/>
                  </a:lnTo>
                  <a:lnTo>
                    <a:pt x="1727" y="237"/>
                  </a:lnTo>
                  <a:lnTo>
                    <a:pt x="1797" y="257"/>
                  </a:lnTo>
                  <a:lnTo>
                    <a:pt x="1864" y="284"/>
                  </a:lnTo>
                  <a:lnTo>
                    <a:pt x="1928" y="316"/>
                  </a:lnTo>
                  <a:lnTo>
                    <a:pt x="1989" y="353"/>
                  </a:lnTo>
                  <a:lnTo>
                    <a:pt x="2047" y="395"/>
                  </a:lnTo>
                  <a:lnTo>
                    <a:pt x="2101" y="441"/>
                  </a:lnTo>
                  <a:lnTo>
                    <a:pt x="2152" y="490"/>
                  </a:lnTo>
                  <a:lnTo>
                    <a:pt x="2198" y="544"/>
                  </a:lnTo>
                  <a:lnTo>
                    <a:pt x="2240" y="602"/>
                  </a:lnTo>
                  <a:lnTo>
                    <a:pt x="2212" y="542"/>
                  </a:lnTo>
                  <a:lnTo>
                    <a:pt x="2179" y="484"/>
                  </a:lnTo>
                  <a:lnTo>
                    <a:pt x="2141" y="430"/>
                  </a:lnTo>
                  <a:lnTo>
                    <a:pt x="2100" y="380"/>
                  </a:lnTo>
                  <a:lnTo>
                    <a:pt x="2054" y="332"/>
                  </a:lnTo>
                  <a:lnTo>
                    <a:pt x="2005" y="288"/>
                  </a:lnTo>
                  <a:lnTo>
                    <a:pt x="1952" y="249"/>
                  </a:lnTo>
                  <a:lnTo>
                    <a:pt x="1896" y="214"/>
                  </a:lnTo>
                  <a:lnTo>
                    <a:pt x="1837" y="184"/>
                  </a:lnTo>
                  <a:lnTo>
                    <a:pt x="1775" y="159"/>
                  </a:lnTo>
                  <a:lnTo>
                    <a:pt x="1711" y="138"/>
                  </a:lnTo>
                  <a:lnTo>
                    <a:pt x="1645" y="124"/>
                  </a:lnTo>
                  <a:lnTo>
                    <a:pt x="1576" y="114"/>
                  </a:lnTo>
                  <a:lnTo>
                    <a:pt x="1506" y="111"/>
                  </a:lnTo>
                  <a:close/>
                  <a:moveTo>
                    <a:pt x="1506" y="0"/>
                  </a:moveTo>
                  <a:lnTo>
                    <a:pt x="1580" y="3"/>
                  </a:lnTo>
                  <a:lnTo>
                    <a:pt x="1653" y="13"/>
                  </a:lnTo>
                  <a:lnTo>
                    <a:pt x="1723" y="27"/>
                  </a:lnTo>
                  <a:lnTo>
                    <a:pt x="1793" y="47"/>
                  </a:lnTo>
                  <a:lnTo>
                    <a:pt x="1859" y="72"/>
                  </a:lnTo>
                  <a:lnTo>
                    <a:pt x="1922" y="102"/>
                  </a:lnTo>
                  <a:lnTo>
                    <a:pt x="1983" y="137"/>
                  </a:lnTo>
                  <a:lnTo>
                    <a:pt x="2041" y="175"/>
                  </a:lnTo>
                  <a:lnTo>
                    <a:pt x="2095" y="219"/>
                  </a:lnTo>
                  <a:lnTo>
                    <a:pt x="2147" y="267"/>
                  </a:lnTo>
                  <a:lnTo>
                    <a:pt x="2194" y="317"/>
                  </a:lnTo>
                  <a:lnTo>
                    <a:pt x="2237" y="372"/>
                  </a:lnTo>
                  <a:lnTo>
                    <a:pt x="2276" y="430"/>
                  </a:lnTo>
                  <a:lnTo>
                    <a:pt x="2311" y="492"/>
                  </a:lnTo>
                  <a:lnTo>
                    <a:pt x="2341" y="555"/>
                  </a:lnTo>
                  <a:lnTo>
                    <a:pt x="2366" y="621"/>
                  </a:lnTo>
                  <a:lnTo>
                    <a:pt x="2386" y="689"/>
                  </a:lnTo>
                  <a:lnTo>
                    <a:pt x="2400" y="761"/>
                  </a:lnTo>
                  <a:lnTo>
                    <a:pt x="2409" y="834"/>
                  </a:lnTo>
                  <a:lnTo>
                    <a:pt x="2412" y="907"/>
                  </a:lnTo>
                  <a:lnTo>
                    <a:pt x="2412" y="931"/>
                  </a:lnTo>
                  <a:lnTo>
                    <a:pt x="2791" y="931"/>
                  </a:lnTo>
                  <a:lnTo>
                    <a:pt x="3012" y="3404"/>
                  </a:lnTo>
                  <a:lnTo>
                    <a:pt x="0" y="3404"/>
                  </a:lnTo>
                  <a:lnTo>
                    <a:pt x="0" y="3404"/>
                  </a:lnTo>
                  <a:lnTo>
                    <a:pt x="221" y="931"/>
                  </a:lnTo>
                  <a:lnTo>
                    <a:pt x="600" y="931"/>
                  </a:lnTo>
                  <a:lnTo>
                    <a:pt x="600" y="907"/>
                  </a:lnTo>
                  <a:lnTo>
                    <a:pt x="603" y="834"/>
                  </a:lnTo>
                  <a:lnTo>
                    <a:pt x="613" y="761"/>
                  </a:lnTo>
                  <a:lnTo>
                    <a:pt x="627" y="689"/>
                  </a:lnTo>
                  <a:lnTo>
                    <a:pt x="647" y="621"/>
                  </a:lnTo>
                  <a:lnTo>
                    <a:pt x="672" y="555"/>
                  </a:lnTo>
                  <a:lnTo>
                    <a:pt x="702" y="492"/>
                  </a:lnTo>
                  <a:lnTo>
                    <a:pt x="736" y="430"/>
                  </a:lnTo>
                  <a:lnTo>
                    <a:pt x="775" y="372"/>
                  </a:lnTo>
                  <a:lnTo>
                    <a:pt x="819" y="317"/>
                  </a:lnTo>
                  <a:lnTo>
                    <a:pt x="866" y="267"/>
                  </a:lnTo>
                  <a:lnTo>
                    <a:pt x="917" y="219"/>
                  </a:lnTo>
                  <a:lnTo>
                    <a:pt x="972" y="175"/>
                  </a:lnTo>
                  <a:lnTo>
                    <a:pt x="1030" y="137"/>
                  </a:lnTo>
                  <a:lnTo>
                    <a:pt x="1091" y="102"/>
                  </a:lnTo>
                  <a:lnTo>
                    <a:pt x="1154" y="72"/>
                  </a:lnTo>
                  <a:lnTo>
                    <a:pt x="1220" y="47"/>
                  </a:lnTo>
                  <a:lnTo>
                    <a:pt x="1289" y="27"/>
                  </a:lnTo>
                  <a:lnTo>
                    <a:pt x="1360" y="13"/>
                  </a:lnTo>
                  <a:lnTo>
                    <a:pt x="1432" y="3"/>
                  </a:lnTo>
                  <a:lnTo>
                    <a:pt x="1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27"/>
            <p:cNvSpPr>
              <a:spLocks/>
            </p:cNvSpPr>
            <p:nvPr/>
          </p:nvSpPr>
          <p:spPr bwMode="auto">
            <a:xfrm>
              <a:off x="5670551" y="2922588"/>
              <a:ext cx="79375" cy="150813"/>
            </a:xfrm>
            <a:custGeom>
              <a:avLst/>
              <a:gdLst>
                <a:gd name="T0" fmla="*/ 334 w 651"/>
                <a:gd name="T1" fmla="*/ 0 h 1243"/>
                <a:gd name="T2" fmla="*/ 651 w 651"/>
                <a:gd name="T3" fmla="*/ 1151 h 1243"/>
                <a:gd name="T4" fmla="*/ 312 w 651"/>
                <a:gd name="T5" fmla="*/ 1243 h 1243"/>
                <a:gd name="T6" fmla="*/ 0 w 651"/>
                <a:gd name="T7" fmla="*/ 107 h 1243"/>
                <a:gd name="T8" fmla="*/ 39 w 651"/>
                <a:gd name="T9" fmla="*/ 113 h 1243"/>
                <a:gd name="T10" fmla="*/ 77 w 651"/>
                <a:gd name="T11" fmla="*/ 114 h 1243"/>
                <a:gd name="T12" fmla="*/ 115 w 651"/>
                <a:gd name="T13" fmla="*/ 110 h 1243"/>
                <a:gd name="T14" fmla="*/ 151 w 651"/>
                <a:gd name="T15" fmla="*/ 102 h 1243"/>
                <a:gd name="T16" fmla="*/ 387 w 651"/>
                <a:gd name="T17" fmla="*/ 962 h 1243"/>
                <a:gd name="T18" fmla="*/ 392 w 651"/>
                <a:gd name="T19" fmla="*/ 972 h 1243"/>
                <a:gd name="T20" fmla="*/ 400 w 651"/>
                <a:gd name="T21" fmla="*/ 979 h 1243"/>
                <a:gd name="T22" fmla="*/ 411 w 651"/>
                <a:gd name="T23" fmla="*/ 982 h 1243"/>
                <a:gd name="T24" fmla="*/ 422 w 651"/>
                <a:gd name="T25" fmla="*/ 982 h 1243"/>
                <a:gd name="T26" fmla="*/ 432 w 651"/>
                <a:gd name="T27" fmla="*/ 977 h 1243"/>
                <a:gd name="T28" fmla="*/ 440 w 651"/>
                <a:gd name="T29" fmla="*/ 968 h 1243"/>
                <a:gd name="T30" fmla="*/ 444 w 651"/>
                <a:gd name="T31" fmla="*/ 957 h 1243"/>
                <a:gd name="T32" fmla="*/ 443 w 651"/>
                <a:gd name="T33" fmla="*/ 946 h 1243"/>
                <a:gd name="T34" fmla="*/ 206 w 651"/>
                <a:gd name="T35" fmla="*/ 83 h 1243"/>
                <a:gd name="T36" fmla="*/ 244 w 651"/>
                <a:gd name="T37" fmla="*/ 63 h 1243"/>
                <a:gd name="T38" fmla="*/ 278 w 651"/>
                <a:gd name="T39" fmla="*/ 42 h 1243"/>
                <a:gd name="T40" fmla="*/ 308 w 651"/>
                <a:gd name="T41" fmla="*/ 21 h 1243"/>
                <a:gd name="T42" fmla="*/ 334 w 651"/>
                <a:gd name="T43" fmla="*/ 0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1" h="1243">
                  <a:moveTo>
                    <a:pt x="334" y="0"/>
                  </a:moveTo>
                  <a:lnTo>
                    <a:pt x="651" y="1151"/>
                  </a:lnTo>
                  <a:lnTo>
                    <a:pt x="312" y="1243"/>
                  </a:lnTo>
                  <a:lnTo>
                    <a:pt x="0" y="107"/>
                  </a:lnTo>
                  <a:lnTo>
                    <a:pt x="39" y="113"/>
                  </a:lnTo>
                  <a:lnTo>
                    <a:pt x="77" y="114"/>
                  </a:lnTo>
                  <a:lnTo>
                    <a:pt x="115" y="110"/>
                  </a:lnTo>
                  <a:lnTo>
                    <a:pt x="151" y="102"/>
                  </a:lnTo>
                  <a:lnTo>
                    <a:pt x="387" y="962"/>
                  </a:lnTo>
                  <a:lnTo>
                    <a:pt x="392" y="972"/>
                  </a:lnTo>
                  <a:lnTo>
                    <a:pt x="400" y="979"/>
                  </a:lnTo>
                  <a:lnTo>
                    <a:pt x="411" y="982"/>
                  </a:lnTo>
                  <a:lnTo>
                    <a:pt x="422" y="982"/>
                  </a:lnTo>
                  <a:lnTo>
                    <a:pt x="432" y="977"/>
                  </a:lnTo>
                  <a:lnTo>
                    <a:pt x="440" y="968"/>
                  </a:lnTo>
                  <a:lnTo>
                    <a:pt x="444" y="957"/>
                  </a:lnTo>
                  <a:lnTo>
                    <a:pt x="443" y="946"/>
                  </a:lnTo>
                  <a:lnTo>
                    <a:pt x="206" y="83"/>
                  </a:lnTo>
                  <a:lnTo>
                    <a:pt x="244" y="63"/>
                  </a:lnTo>
                  <a:lnTo>
                    <a:pt x="278" y="42"/>
                  </a:lnTo>
                  <a:lnTo>
                    <a:pt x="308" y="21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Freeform 128"/>
            <p:cNvSpPr>
              <a:spLocks/>
            </p:cNvSpPr>
            <p:nvPr/>
          </p:nvSpPr>
          <p:spPr bwMode="auto">
            <a:xfrm>
              <a:off x="5502276" y="2967038"/>
              <a:ext cx="146050" cy="42863"/>
            </a:xfrm>
            <a:custGeom>
              <a:avLst/>
              <a:gdLst>
                <a:gd name="T0" fmla="*/ 0 w 1192"/>
                <a:gd name="T1" fmla="*/ 0 h 352"/>
                <a:gd name="T2" fmla="*/ 1178 w 1192"/>
                <a:gd name="T3" fmla="*/ 0 h 352"/>
                <a:gd name="T4" fmla="*/ 1162 w 1192"/>
                <a:gd name="T5" fmla="*/ 36 h 352"/>
                <a:gd name="T6" fmla="*/ 1151 w 1192"/>
                <a:gd name="T7" fmla="*/ 73 h 352"/>
                <a:gd name="T8" fmla="*/ 1145 w 1192"/>
                <a:gd name="T9" fmla="*/ 110 h 352"/>
                <a:gd name="T10" fmla="*/ 1143 w 1192"/>
                <a:gd name="T11" fmla="*/ 147 h 352"/>
                <a:gd name="T12" fmla="*/ 252 w 1192"/>
                <a:gd name="T13" fmla="*/ 147 h 352"/>
                <a:gd name="T14" fmla="*/ 241 w 1192"/>
                <a:gd name="T15" fmla="*/ 149 h 352"/>
                <a:gd name="T16" fmla="*/ 232 w 1192"/>
                <a:gd name="T17" fmla="*/ 155 h 352"/>
                <a:gd name="T18" fmla="*/ 226 w 1192"/>
                <a:gd name="T19" fmla="*/ 164 h 352"/>
                <a:gd name="T20" fmla="*/ 223 w 1192"/>
                <a:gd name="T21" fmla="*/ 176 h 352"/>
                <a:gd name="T22" fmla="*/ 226 w 1192"/>
                <a:gd name="T23" fmla="*/ 187 h 352"/>
                <a:gd name="T24" fmla="*/ 232 w 1192"/>
                <a:gd name="T25" fmla="*/ 197 h 352"/>
                <a:gd name="T26" fmla="*/ 241 w 1192"/>
                <a:gd name="T27" fmla="*/ 203 h 352"/>
                <a:gd name="T28" fmla="*/ 252 w 1192"/>
                <a:gd name="T29" fmla="*/ 205 h 352"/>
                <a:gd name="T30" fmla="*/ 1147 w 1192"/>
                <a:gd name="T31" fmla="*/ 205 h 352"/>
                <a:gd name="T32" fmla="*/ 1156 w 1192"/>
                <a:gd name="T33" fmla="*/ 246 h 352"/>
                <a:gd name="T34" fmla="*/ 1166 w 1192"/>
                <a:gd name="T35" fmla="*/ 286 h 352"/>
                <a:gd name="T36" fmla="*/ 1178 w 1192"/>
                <a:gd name="T37" fmla="*/ 321 h 352"/>
                <a:gd name="T38" fmla="*/ 1192 w 1192"/>
                <a:gd name="T39" fmla="*/ 352 h 352"/>
                <a:gd name="T40" fmla="*/ 0 w 1192"/>
                <a:gd name="T41" fmla="*/ 352 h 352"/>
                <a:gd name="T42" fmla="*/ 0 w 1192"/>
                <a:gd name="T43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2" h="352">
                  <a:moveTo>
                    <a:pt x="0" y="0"/>
                  </a:moveTo>
                  <a:lnTo>
                    <a:pt x="1178" y="0"/>
                  </a:lnTo>
                  <a:lnTo>
                    <a:pt x="1162" y="36"/>
                  </a:lnTo>
                  <a:lnTo>
                    <a:pt x="1151" y="73"/>
                  </a:lnTo>
                  <a:lnTo>
                    <a:pt x="1145" y="110"/>
                  </a:lnTo>
                  <a:lnTo>
                    <a:pt x="1143" y="147"/>
                  </a:lnTo>
                  <a:lnTo>
                    <a:pt x="252" y="147"/>
                  </a:lnTo>
                  <a:lnTo>
                    <a:pt x="241" y="149"/>
                  </a:lnTo>
                  <a:lnTo>
                    <a:pt x="232" y="155"/>
                  </a:lnTo>
                  <a:lnTo>
                    <a:pt x="226" y="164"/>
                  </a:lnTo>
                  <a:lnTo>
                    <a:pt x="223" y="176"/>
                  </a:lnTo>
                  <a:lnTo>
                    <a:pt x="226" y="187"/>
                  </a:lnTo>
                  <a:lnTo>
                    <a:pt x="232" y="197"/>
                  </a:lnTo>
                  <a:lnTo>
                    <a:pt x="241" y="203"/>
                  </a:lnTo>
                  <a:lnTo>
                    <a:pt x="252" y="205"/>
                  </a:lnTo>
                  <a:lnTo>
                    <a:pt x="1147" y="205"/>
                  </a:lnTo>
                  <a:lnTo>
                    <a:pt x="1156" y="246"/>
                  </a:lnTo>
                  <a:lnTo>
                    <a:pt x="1166" y="286"/>
                  </a:lnTo>
                  <a:lnTo>
                    <a:pt x="1178" y="321"/>
                  </a:lnTo>
                  <a:lnTo>
                    <a:pt x="1192" y="352"/>
                  </a:lnTo>
                  <a:lnTo>
                    <a:pt x="0" y="3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9" name="Group 171"/>
          <p:cNvGrpSpPr/>
          <p:nvPr/>
        </p:nvGrpSpPr>
        <p:grpSpPr>
          <a:xfrm>
            <a:off x="3708718" y="961602"/>
            <a:ext cx="303610" cy="360760"/>
            <a:chOff x="1676400" y="2720976"/>
            <a:chExt cx="404813" cy="481013"/>
          </a:xfrm>
          <a:solidFill>
            <a:srgbClr val="000000"/>
          </a:solidFill>
        </p:grpSpPr>
        <p:sp>
          <p:nvSpPr>
            <p:cNvPr id="560" name="Freeform 133"/>
            <p:cNvSpPr>
              <a:spLocks noEditPoints="1"/>
            </p:cNvSpPr>
            <p:nvPr/>
          </p:nvSpPr>
          <p:spPr bwMode="auto">
            <a:xfrm>
              <a:off x="1812925" y="2870201"/>
              <a:ext cx="268288" cy="127000"/>
            </a:xfrm>
            <a:custGeom>
              <a:avLst/>
              <a:gdLst>
                <a:gd name="T0" fmla="*/ 1442 w 1859"/>
                <a:gd name="T1" fmla="*/ 159 h 879"/>
                <a:gd name="T2" fmla="*/ 1442 w 1859"/>
                <a:gd name="T3" fmla="*/ 720 h 879"/>
                <a:gd name="T4" fmla="*/ 1556 w 1859"/>
                <a:gd name="T5" fmla="*/ 720 h 879"/>
                <a:gd name="T6" fmla="*/ 1556 w 1859"/>
                <a:gd name="T7" fmla="*/ 159 h 879"/>
                <a:gd name="T8" fmla="*/ 1442 w 1859"/>
                <a:gd name="T9" fmla="*/ 159 h 879"/>
                <a:gd name="T10" fmla="*/ 828 w 1859"/>
                <a:gd name="T11" fmla="*/ 159 h 879"/>
                <a:gd name="T12" fmla="*/ 1029 w 1859"/>
                <a:gd name="T13" fmla="*/ 720 h 879"/>
                <a:gd name="T14" fmla="*/ 1159 w 1859"/>
                <a:gd name="T15" fmla="*/ 720 h 879"/>
                <a:gd name="T16" fmla="*/ 1375 w 1859"/>
                <a:gd name="T17" fmla="*/ 159 h 879"/>
                <a:gd name="T18" fmla="*/ 1254 w 1859"/>
                <a:gd name="T19" fmla="*/ 159 h 879"/>
                <a:gd name="T20" fmla="*/ 1164 w 1859"/>
                <a:gd name="T21" fmla="*/ 415 h 879"/>
                <a:gd name="T22" fmla="*/ 1141 w 1859"/>
                <a:gd name="T23" fmla="*/ 484 h 879"/>
                <a:gd name="T24" fmla="*/ 1119 w 1859"/>
                <a:gd name="T25" fmla="*/ 552 h 879"/>
                <a:gd name="T26" fmla="*/ 1101 w 1859"/>
                <a:gd name="T27" fmla="*/ 619 h 879"/>
                <a:gd name="T28" fmla="*/ 1099 w 1859"/>
                <a:gd name="T29" fmla="*/ 619 h 879"/>
                <a:gd name="T30" fmla="*/ 1081 w 1859"/>
                <a:gd name="T31" fmla="*/ 552 h 879"/>
                <a:gd name="T32" fmla="*/ 1060 w 1859"/>
                <a:gd name="T33" fmla="*/ 484 h 879"/>
                <a:gd name="T34" fmla="*/ 1038 w 1859"/>
                <a:gd name="T35" fmla="*/ 415 h 879"/>
                <a:gd name="T36" fmla="*/ 953 w 1859"/>
                <a:gd name="T37" fmla="*/ 159 h 879"/>
                <a:gd name="T38" fmla="*/ 828 w 1859"/>
                <a:gd name="T39" fmla="*/ 159 h 879"/>
                <a:gd name="T40" fmla="*/ 506 w 1859"/>
                <a:gd name="T41" fmla="*/ 159 h 879"/>
                <a:gd name="T42" fmla="*/ 307 w 1859"/>
                <a:gd name="T43" fmla="*/ 720 h 879"/>
                <a:gd name="T44" fmla="*/ 424 w 1859"/>
                <a:gd name="T45" fmla="*/ 720 h 879"/>
                <a:gd name="T46" fmla="*/ 478 w 1859"/>
                <a:gd name="T47" fmla="*/ 562 h 879"/>
                <a:gd name="T48" fmla="*/ 674 w 1859"/>
                <a:gd name="T49" fmla="*/ 562 h 879"/>
                <a:gd name="T50" fmla="*/ 731 w 1859"/>
                <a:gd name="T51" fmla="*/ 720 h 879"/>
                <a:gd name="T52" fmla="*/ 853 w 1859"/>
                <a:gd name="T53" fmla="*/ 720 h 879"/>
                <a:gd name="T54" fmla="*/ 651 w 1859"/>
                <a:gd name="T55" fmla="*/ 159 h 879"/>
                <a:gd name="T56" fmla="*/ 506 w 1859"/>
                <a:gd name="T57" fmla="*/ 159 h 879"/>
                <a:gd name="T58" fmla="*/ 96 w 1859"/>
                <a:gd name="T59" fmla="*/ 0 h 879"/>
                <a:gd name="T60" fmla="*/ 1762 w 1859"/>
                <a:gd name="T61" fmla="*/ 0 h 879"/>
                <a:gd name="T62" fmla="*/ 1784 w 1859"/>
                <a:gd name="T63" fmla="*/ 2 h 879"/>
                <a:gd name="T64" fmla="*/ 1804 w 1859"/>
                <a:gd name="T65" fmla="*/ 10 h 879"/>
                <a:gd name="T66" fmla="*/ 1822 w 1859"/>
                <a:gd name="T67" fmla="*/ 21 h 879"/>
                <a:gd name="T68" fmla="*/ 1838 w 1859"/>
                <a:gd name="T69" fmla="*/ 36 h 879"/>
                <a:gd name="T70" fmla="*/ 1848 w 1859"/>
                <a:gd name="T71" fmla="*/ 53 h 879"/>
                <a:gd name="T72" fmla="*/ 1856 w 1859"/>
                <a:gd name="T73" fmla="*/ 73 h 879"/>
                <a:gd name="T74" fmla="*/ 1859 w 1859"/>
                <a:gd name="T75" fmla="*/ 96 h 879"/>
                <a:gd name="T76" fmla="*/ 1859 w 1859"/>
                <a:gd name="T77" fmla="*/ 784 h 879"/>
                <a:gd name="T78" fmla="*/ 1856 w 1859"/>
                <a:gd name="T79" fmla="*/ 806 h 879"/>
                <a:gd name="T80" fmla="*/ 1848 w 1859"/>
                <a:gd name="T81" fmla="*/ 826 h 879"/>
                <a:gd name="T82" fmla="*/ 1838 w 1859"/>
                <a:gd name="T83" fmla="*/ 844 h 879"/>
                <a:gd name="T84" fmla="*/ 1822 w 1859"/>
                <a:gd name="T85" fmla="*/ 858 h 879"/>
                <a:gd name="T86" fmla="*/ 1804 w 1859"/>
                <a:gd name="T87" fmla="*/ 870 h 879"/>
                <a:gd name="T88" fmla="*/ 1784 w 1859"/>
                <a:gd name="T89" fmla="*/ 877 h 879"/>
                <a:gd name="T90" fmla="*/ 1762 w 1859"/>
                <a:gd name="T91" fmla="*/ 879 h 879"/>
                <a:gd name="T92" fmla="*/ 96 w 1859"/>
                <a:gd name="T93" fmla="*/ 879 h 879"/>
                <a:gd name="T94" fmla="*/ 74 w 1859"/>
                <a:gd name="T95" fmla="*/ 877 h 879"/>
                <a:gd name="T96" fmla="*/ 53 w 1859"/>
                <a:gd name="T97" fmla="*/ 870 h 879"/>
                <a:gd name="T98" fmla="*/ 36 w 1859"/>
                <a:gd name="T99" fmla="*/ 858 h 879"/>
                <a:gd name="T100" fmla="*/ 21 w 1859"/>
                <a:gd name="T101" fmla="*/ 844 h 879"/>
                <a:gd name="T102" fmla="*/ 9 w 1859"/>
                <a:gd name="T103" fmla="*/ 826 h 879"/>
                <a:gd name="T104" fmla="*/ 2 w 1859"/>
                <a:gd name="T105" fmla="*/ 806 h 879"/>
                <a:gd name="T106" fmla="*/ 0 w 1859"/>
                <a:gd name="T107" fmla="*/ 784 h 879"/>
                <a:gd name="T108" fmla="*/ 0 w 1859"/>
                <a:gd name="T109" fmla="*/ 96 h 879"/>
                <a:gd name="T110" fmla="*/ 2 w 1859"/>
                <a:gd name="T111" fmla="*/ 73 h 879"/>
                <a:gd name="T112" fmla="*/ 9 w 1859"/>
                <a:gd name="T113" fmla="*/ 53 h 879"/>
                <a:gd name="T114" fmla="*/ 21 w 1859"/>
                <a:gd name="T115" fmla="*/ 36 h 879"/>
                <a:gd name="T116" fmla="*/ 36 w 1859"/>
                <a:gd name="T117" fmla="*/ 21 h 879"/>
                <a:gd name="T118" fmla="*/ 53 w 1859"/>
                <a:gd name="T119" fmla="*/ 10 h 879"/>
                <a:gd name="T120" fmla="*/ 74 w 1859"/>
                <a:gd name="T121" fmla="*/ 2 h 879"/>
                <a:gd name="T122" fmla="*/ 96 w 1859"/>
                <a:gd name="T123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9" h="879">
                  <a:moveTo>
                    <a:pt x="1442" y="159"/>
                  </a:moveTo>
                  <a:lnTo>
                    <a:pt x="1442" y="720"/>
                  </a:lnTo>
                  <a:lnTo>
                    <a:pt x="1556" y="720"/>
                  </a:lnTo>
                  <a:lnTo>
                    <a:pt x="1556" y="159"/>
                  </a:lnTo>
                  <a:lnTo>
                    <a:pt x="1442" y="159"/>
                  </a:lnTo>
                  <a:close/>
                  <a:moveTo>
                    <a:pt x="828" y="159"/>
                  </a:moveTo>
                  <a:lnTo>
                    <a:pt x="1029" y="720"/>
                  </a:lnTo>
                  <a:lnTo>
                    <a:pt x="1159" y="720"/>
                  </a:lnTo>
                  <a:lnTo>
                    <a:pt x="1375" y="159"/>
                  </a:lnTo>
                  <a:lnTo>
                    <a:pt x="1254" y="159"/>
                  </a:lnTo>
                  <a:lnTo>
                    <a:pt x="1164" y="415"/>
                  </a:lnTo>
                  <a:lnTo>
                    <a:pt x="1141" y="484"/>
                  </a:lnTo>
                  <a:lnTo>
                    <a:pt x="1119" y="552"/>
                  </a:lnTo>
                  <a:lnTo>
                    <a:pt x="1101" y="619"/>
                  </a:lnTo>
                  <a:lnTo>
                    <a:pt x="1099" y="619"/>
                  </a:lnTo>
                  <a:lnTo>
                    <a:pt x="1081" y="552"/>
                  </a:lnTo>
                  <a:lnTo>
                    <a:pt x="1060" y="484"/>
                  </a:lnTo>
                  <a:lnTo>
                    <a:pt x="1038" y="415"/>
                  </a:lnTo>
                  <a:lnTo>
                    <a:pt x="953" y="159"/>
                  </a:lnTo>
                  <a:lnTo>
                    <a:pt x="828" y="159"/>
                  </a:lnTo>
                  <a:close/>
                  <a:moveTo>
                    <a:pt x="506" y="159"/>
                  </a:moveTo>
                  <a:lnTo>
                    <a:pt x="307" y="720"/>
                  </a:lnTo>
                  <a:lnTo>
                    <a:pt x="424" y="720"/>
                  </a:lnTo>
                  <a:lnTo>
                    <a:pt x="478" y="562"/>
                  </a:lnTo>
                  <a:lnTo>
                    <a:pt x="674" y="562"/>
                  </a:lnTo>
                  <a:lnTo>
                    <a:pt x="731" y="720"/>
                  </a:lnTo>
                  <a:lnTo>
                    <a:pt x="853" y="720"/>
                  </a:lnTo>
                  <a:lnTo>
                    <a:pt x="651" y="159"/>
                  </a:lnTo>
                  <a:lnTo>
                    <a:pt x="506" y="159"/>
                  </a:lnTo>
                  <a:close/>
                  <a:moveTo>
                    <a:pt x="96" y="0"/>
                  </a:moveTo>
                  <a:lnTo>
                    <a:pt x="1762" y="0"/>
                  </a:lnTo>
                  <a:lnTo>
                    <a:pt x="1784" y="2"/>
                  </a:lnTo>
                  <a:lnTo>
                    <a:pt x="1804" y="10"/>
                  </a:lnTo>
                  <a:lnTo>
                    <a:pt x="1822" y="21"/>
                  </a:lnTo>
                  <a:lnTo>
                    <a:pt x="1838" y="36"/>
                  </a:lnTo>
                  <a:lnTo>
                    <a:pt x="1848" y="53"/>
                  </a:lnTo>
                  <a:lnTo>
                    <a:pt x="1856" y="73"/>
                  </a:lnTo>
                  <a:lnTo>
                    <a:pt x="1859" y="96"/>
                  </a:lnTo>
                  <a:lnTo>
                    <a:pt x="1859" y="784"/>
                  </a:lnTo>
                  <a:lnTo>
                    <a:pt x="1856" y="806"/>
                  </a:lnTo>
                  <a:lnTo>
                    <a:pt x="1848" y="826"/>
                  </a:lnTo>
                  <a:lnTo>
                    <a:pt x="1838" y="844"/>
                  </a:lnTo>
                  <a:lnTo>
                    <a:pt x="1822" y="858"/>
                  </a:lnTo>
                  <a:lnTo>
                    <a:pt x="1804" y="870"/>
                  </a:lnTo>
                  <a:lnTo>
                    <a:pt x="1784" y="877"/>
                  </a:lnTo>
                  <a:lnTo>
                    <a:pt x="1762" y="879"/>
                  </a:lnTo>
                  <a:lnTo>
                    <a:pt x="96" y="879"/>
                  </a:lnTo>
                  <a:lnTo>
                    <a:pt x="74" y="877"/>
                  </a:lnTo>
                  <a:lnTo>
                    <a:pt x="53" y="870"/>
                  </a:lnTo>
                  <a:lnTo>
                    <a:pt x="36" y="858"/>
                  </a:lnTo>
                  <a:lnTo>
                    <a:pt x="21" y="844"/>
                  </a:lnTo>
                  <a:lnTo>
                    <a:pt x="9" y="826"/>
                  </a:lnTo>
                  <a:lnTo>
                    <a:pt x="2" y="806"/>
                  </a:lnTo>
                  <a:lnTo>
                    <a:pt x="0" y="784"/>
                  </a:lnTo>
                  <a:lnTo>
                    <a:pt x="0" y="96"/>
                  </a:lnTo>
                  <a:lnTo>
                    <a:pt x="2" y="73"/>
                  </a:lnTo>
                  <a:lnTo>
                    <a:pt x="9" y="53"/>
                  </a:lnTo>
                  <a:lnTo>
                    <a:pt x="21" y="36"/>
                  </a:lnTo>
                  <a:lnTo>
                    <a:pt x="36" y="21"/>
                  </a:lnTo>
                  <a:lnTo>
                    <a:pt x="53" y="10"/>
                  </a:lnTo>
                  <a:lnTo>
                    <a:pt x="74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134"/>
            <p:cNvSpPr>
              <a:spLocks/>
            </p:cNvSpPr>
            <p:nvPr/>
          </p:nvSpPr>
          <p:spPr bwMode="auto">
            <a:xfrm>
              <a:off x="1885950" y="2905126"/>
              <a:ext cx="22225" cy="34925"/>
            </a:xfrm>
            <a:custGeom>
              <a:avLst/>
              <a:gdLst>
                <a:gd name="T0" fmla="*/ 77 w 159"/>
                <a:gd name="T1" fmla="*/ 0 h 243"/>
                <a:gd name="T2" fmla="*/ 79 w 159"/>
                <a:gd name="T3" fmla="*/ 0 h 243"/>
                <a:gd name="T4" fmla="*/ 89 w 159"/>
                <a:gd name="T5" fmla="*/ 34 h 243"/>
                <a:gd name="T6" fmla="*/ 99 w 159"/>
                <a:gd name="T7" fmla="*/ 69 h 243"/>
                <a:gd name="T8" fmla="*/ 111 w 159"/>
                <a:gd name="T9" fmla="*/ 105 h 243"/>
                <a:gd name="T10" fmla="*/ 159 w 159"/>
                <a:gd name="T11" fmla="*/ 243 h 243"/>
                <a:gd name="T12" fmla="*/ 0 w 159"/>
                <a:gd name="T13" fmla="*/ 243 h 243"/>
                <a:gd name="T14" fmla="*/ 48 w 159"/>
                <a:gd name="T15" fmla="*/ 105 h 243"/>
                <a:gd name="T16" fmla="*/ 58 w 159"/>
                <a:gd name="T17" fmla="*/ 70 h 243"/>
                <a:gd name="T18" fmla="*/ 68 w 159"/>
                <a:gd name="T19" fmla="*/ 34 h 243"/>
                <a:gd name="T20" fmla="*/ 77 w 159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43">
                  <a:moveTo>
                    <a:pt x="77" y="0"/>
                  </a:moveTo>
                  <a:lnTo>
                    <a:pt x="79" y="0"/>
                  </a:lnTo>
                  <a:lnTo>
                    <a:pt x="89" y="34"/>
                  </a:lnTo>
                  <a:lnTo>
                    <a:pt x="99" y="69"/>
                  </a:lnTo>
                  <a:lnTo>
                    <a:pt x="111" y="105"/>
                  </a:lnTo>
                  <a:lnTo>
                    <a:pt x="159" y="243"/>
                  </a:lnTo>
                  <a:lnTo>
                    <a:pt x="0" y="243"/>
                  </a:lnTo>
                  <a:lnTo>
                    <a:pt x="48" y="105"/>
                  </a:lnTo>
                  <a:lnTo>
                    <a:pt x="58" y="70"/>
                  </a:lnTo>
                  <a:lnTo>
                    <a:pt x="68" y="34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135"/>
            <p:cNvSpPr>
              <a:spLocks/>
            </p:cNvSpPr>
            <p:nvPr/>
          </p:nvSpPr>
          <p:spPr bwMode="auto">
            <a:xfrm>
              <a:off x="1676400" y="2720976"/>
              <a:ext cx="360363" cy="481013"/>
            </a:xfrm>
            <a:custGeom>
              <a:avLst/>
              <a:gdLst>
                <a:gd name="T0" fmla="*/ 2391 w 2501"/>
                <a:gd name="T1" fmla="*/ 0 h 3336"/>
                <a:gd name="T2" fmla="*/ 2440 w 2501"/>
                <a:gd name="T3" fmla="*/ 12 h 3336"/>
                <a:gd name="T4" fmla="*/ 2477 w 2501"/>
                <a:gd name="T5" fmla="*/ 42 h 3336"/>
                <a:gd name="T6" fmla="*/ 2498 w 2501"/>
                <a:gd name="T7" fmla="*/ 86 h 3336"/>
                <a:gd name="T8" fmla="*/ 2501 w 2501"/>
                <a:gd name="T9" fmla="*/ 931 h 3336"/>
                <a:gd name="T10" fmla="*/ 2281 w 2501"/>
                <a:gd name="T11" fmla="*/ 263 h 3336"/>
                <a:gd name="T12" fmla="*/ 2273 w 2501"/>
                <a:gd name="T13" fmla="*/ 237 h 3336"/>
                <a:gd name="T14" fmla="*/ 2251 w 2501"/>
                <a:gd name="T15" fmla="*/ 222 h 3336"/>
                <a:gd name="T16" fmla="*/ 265 w 2501"/>
                <a:gd name="T17" fmla="*/ 220 h 3336"/>
                <a:gd name="T18" fmla="*/ 239 w 2501"/>
                <a:gd name="T19" fmla="*/ 228 h 3336"/>
                <a:gd name="T20" fmla="*/ 223 w 2501"/>
                <a:gd name="T21" fmla="*/ 250 h 3336"/>
                <a:gd name="T22" fmla="*/ 221 w 2501"/>
                <a:gd name="T23" fmla="*/ 3074 h 3336"/>
                <a:gd name="T24" fmla="*/ 230 w 2501"/>
                <a:gd name="T25" fmla="*/ 3100 h 3336"/>
                <a:gd name="T26" fmla="*/ 251 w 2501"/>
                <a:gd name="T27" fmla="*/ 3115 h 3336"/>
                <a:gd name="T28" fmla="*/ 1725 w 2501"/>
                <a:gd name="T29" fmla="*/ 3117 h 3336"/>
                <a:gd name="T30" fmla="*/ 1747 w 2501"/>
                <a:gd name="T31" fmla="*/ 3111 h 3336"/>
                <a:gd name="T32" fmla="*/ 1763 w 2501"/>
                <a:gd name="T33" fmla="*/ 3095 h 3336"/>
                <a:gd name="T34" fmla="*/ 1769 w 2501"/>
                <a:gd name="T35" fmla="*/ 3074 h 3336"/>
                <a:gd name="T36" fmla="*/ 1771 w 2501"/>
                <a:gd name="T37" fmla="*/ 2700 h 3336"/>
                <a:gd name="T38" fmla="*/ 1791 w 2501"/>
                <a:gd name="T39" fmla="*/ 2666 h 3336"/>
                <a:gd name="T40" fmla="*/ 1825 w 2501"/>
                <a:gd name="T41" fmla="*/ 2645 h 3336"/>
                <a:gd name="T42" fmla="*/ 2237 w 2501"/>
                <a:gd name="T43" fmla="*/ 2643 h 3336"/>
                <a:gd name="T44" fmla="*/ 2262 w 2501"/>
                <a:gd name="T45" fmla="*/ 2634 h 3336"/>
                <a:gd name="T46" fmla="*/ 2279 w 2501"/>
                <a:gd name="T47" fmla="*/ 2613 h 3336"/>
                <a:gd name="T48" fmla="*/ 2281 w 2501"/>
                <a:gd name="T49" fmla="*/ 2031 h 3336"/>
                <a:gd name="T50" fmla="*/ 2501 w 2501"/>
                <a:gd name="T51" fmla="*/ 2704 h 3336"/>
                <a:gd name="T52" fmla="*/ 2492 w 2501"/>
                <a:gd name="T53" fmla="*/ 2749 h 3336"/>
                <a:gd name="T54" fmla="*/ 2465 w 2501"/>
                <a:gd name="T55" fmla="*/ 2785 h 3336"/>
                <a:gd name="T56" fmla="*/ 1860 w 2501"/>
                <a:gd name="T57" fmla="*/ 3320 h 3336"/>
                <a:gd name="T58" fmla="*/ 1823 w 2501"/>
                <a:gd name="T59" fmla="*/ 3335 h 3336"/>
                <a:gd name="T60" fmla="*/ 111 w 2501"/>
                <a:gd name="T61" fmla="*/ 3336 h 3336"/>
                <a:gd name="T62" fmla="*/ 62 w 2501"/>
                <a:gd name="T63" fmla="*/ 3325 h 3336"/>
                <a:gd name="T64" fmla="*/ 24 w 2501"/>
                <a:gd name="T65" fmla="*/ 3295 h 3336"/>
                <a:gd name="T66" fmla="*/ 3 w 2501"/>
                <a:gd name="T67" fmla="*/ 3251 h 3336"/>
                <a:gd name="T68" fmla="*/ 0 w 2501"/>
                <a:gd name="T69" fmla="*/ 111 h 3336"/>
                <a:gd name="T70" fmla="*/ 11 w 2501"/>
                <a:gd name="T71" fmla="*/ 63 h 3336"/>
                <a:gd name="T72" fmla="*/ 42 w 2501"/>
                <a:gd name="T73" fmla="*/ 25 h 3336"/>
                <a:gd name="T74" fmla="*/ 85 w 2501"/>
                <a:gd name="T75" fmla="*/ 3 h 3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01" h="3336">
                  <a:moveTo>
                    <a:pt x="111" y="0"/>
                  </a:moveTo>
                  <a:lnTo>
                    <a:pt x="2391" y="0"/>
                  </a:lnTo>
                  <a:lnTo>
                    <a:pt x="2416" y="3"/>
                  </a:lnTo>
                  <a:lnTo>
                    <a:pt x="2440" y="12"/>
                  </a:lnTo>
                  <a:lnTo>
                    <a:pt x="2461" y="25"/>
                  </a:lnTo>
                  <a:lnTo>
                    <a:pt x="2477" y="42"/>
                  </a:lnTo>
                  <a:lnTo>
                    <a:pt x="2491" y="63"/>
                  </a:lnTo>
                  <a:lnTo>
                    <a:pt x="2498" y="86"/>
                  </a:lnTo>
                  <a:lnTo>
                    <a:pt x="2501" y="111"/>
                  </a:lnTo>
                  <a:lnTo>
                    <a:pt x="2501" y="931"/>
                  </a:lnTo>
                  <a:lnTo>
                    <a:pt x="2281" y="931"/>
                  </a:lnTo>
                  <a:lnTo>
                    <a:pt x="2281" y="263"/>
                  </a:lnTo>
                  <a:lnTo>
                    <a:pt x="2279" y="250"/>
                  </a:lnTo>
                  <a:lnTo>
                    <a:pt x="2273" y="237"/>
                  </a:lnTo>
                  <a:lnTo>
                    <a:pt x="2262" y="228"/>
                  </a:lnTo>
                  <a:lnTo>
                    <a:pt x="2251" y="222"/>
                  </a:lnTo>
                  <a:lnTo>
                    <a:pt x="2237" y="220"/>
                  </a:lnTo>
                  <a:lnTo>
                    <a:pt x="265" y="220"/>
                  </a:lnTo>
                  <a:lnTo>
                    <a:pt x="251" y="222"/>
                  </a:lnTo>
                  <a:lnTo>
                    <a:pt x="239" y="228"/>
                  </a:lnTo>
                  <a:lnTo>
                    <a:pt x="230" y="237"/>
                  </a:lnTo>
                  <a:lnTo>
                    <a:pt x="223" y="250"/>
                  </a:lnTo>
                  <a:lnTo>
                    <a:pt x="221" y="263"/>
                  </a:lnTo>
                  <a:lnTo>
                    <a:pt x="221" y="3074"/>
                  </a:lnTo>
                  <a:lnTo>
                    <a:pt x="223" y="3087"/>
                  </a:lnTo>
                  <a:lnTo>
                    <a:pt x="230" y="3100"/>
                  </a:lnTo>
                  <a:lnTo>
                    <a:pt x="239" y="3109"/>
                  </a:lnTo>
                  <a:lnTo>
                    <a:pt x="251" y="3115"/>
                  </a:lnTo>
                  <a:lnTo>
                    <a:pt x="265" y="3117"/>
                  </a:lnTo>
                  <a:lnTo>
                    <a:pt x="1725" y="3117"/>
                  </a:lnTo>
                  <a:lnTo>
                    <a:pt x="1736" y="3115"/>
                  </a:lnTo>
                  <a:lnTo>
                    <a:pt x="1747" y="3111"/>
                  </a:lnTo>
                  <a:lnTo>
                    <a:pt x="1756" y="3105"/>
                  </a:lnTo>
                  <a:lnTo>
                    <a:pt x="1763" y="3095"/>
                  </a:lnTo>
                  <a:lnTo>
                    <a:pt x="1768" y="3085"/>
                  </a:lnTo>
                  <a:lnTo>
                    <a:pt x="1769" y="3074"/>
                  </a:lnTo>
                  <a:lnTo>
                    <a:pt x="1768" y="2721"/>
                  </a:lnTo>
                  <a:lnTo>
                    <a:pt x="1771" y="2700"/>
                  </a:lnTo>
                  <a:lnTo>
                    <a:pt x="1778" y="2681"/>
                  </a:lnTo>
                  <a:lnTo>
                    <a:pt x="1791" y="2666"/>
                  </a:lnTo>
                  <a:lnTo>
                    <a:pt x="1806" y="2653"/>
                  </a:lnTo>
                  <a:lnTo>
                    <a:pt x="1825" y="2645"/>
                  </a:lnTo>
                  <a:lnTo>
                    <a:pt x="1846" y="2643"/>
                  </a:lnTo>
                  <a:lnTo>
                    <a:pt x="2237" y="2643"/>
                  </a:lnTo>
                  <a:lnTo>
                    <a:pt x="2251" y="2640"/>
                  </a:lnTo>
                  <a:lnTo>
                    <a:pt x="2262" y="2634"/>
                  </a:lnTo>
                  <a:lnTo>
                    <a:pt x="2273" y="2624"/>
                  </a:lnTo>
                  <a:lnTo>
                    <a:pt x="2279" y="2613"/>
                  </a:lnTo>
                  <a:lnTo>
                    <a:pt x="2281" y="2599"/>
                  </a:lnTo>
                  <a:lnTo>
                    <a:pt x="2281" y="2031"/>
                  </a:lnTo>
                  <a:lnTo>
                    <a:pt x="2501" y="2031"/>
                  </a:lnTo>
                  <a:lnTo>
                    <a:pt x="2501" y="2704"/>
                  </a:lnTo>
                  <a:lnTo>
                    <a:pt x="2499" y="2727"/>
                  </a:lnTo>
                  <a:lnTo>
                    <a:pt x="2492" y="2749"/>
                  </a:lnTo>
                  <a:lnTo>
                    <a:pt x="2480" y="2769"/>
                  </a:lnTo>
                  <a:lnTo>
                    <a:pt x="2465" y="2785"/>
                  </a:lnTo>
                  <a:lnTo>
                    <a:pt x="1877" y="3308"/>
                  </a:lnTo>
                  <a:lnTo>
                    <a:pt x="1860" y="3320"/>
                  </a:lnTo>
                  <a:lnTo>
                    <a:pt x="1842" y="3328"/>
                  </a:lnTo>
                  <a:lnTo>
                    <a:pt x="1823" y="3335"/>
                  </a:lnTo>
                  <a:lnTo>
                    <a:pt x="1803" y="3336"/>
                  </a:lnTo>
                  <a:lnTo>
                    <a:pt x="111" y="3336"/>
                  </a:lnTo>
                  <a:lnTo>
                    <a:pt x="85" y="3332"/>
                  </a:lnTo>
                  <a:lnTo>
                    <a:pt x="62" y="3325"/>
                  </a:lnTo>
                  <a:lnTo>
                    <a:pt x="42" y="3312"/>
                  </a:lnTo>
                  <a:lnTo>
                    <a:pt x="24" y="3295"/>
                  </a:lnTo>
                  <a:lnTo>
                    <a:pt x="11" y="3274"/>
                  </a:lnTo>
                  <a:lnTo>
                    <a:pt x="3" y="3251"/>
                  </a:lnTo>
                  <a:lnTo>
                    <a:pt x="0" y="3226"/>
                  </a:lnTo>
                  <a:lnTo>
                    <a:pt x="0" y="111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2" y="25"/>
                  </a:lnTo>
                  <a:lnTo>
                    <a:pt x="62" y="12"/>
                  </a:lnTo>
                  <a:lnTo>
                    <a:pt x="85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3" name="Freeform 140"/>
          <p:cNvSpPr>
            <a:spLocks noEditPoints="1"/>
          </p:cNvSpPr>
          <p:nvPr/>
        </p:nvSpPr>
        <p:spPr bwMode="auto">
          <a:xfrm>
            <a:off x="4382288" y="947363"/>
            <a:ext cx="359709" cy="389238"/>
          </a:xfrm>
          <a:custGeom>
            <a:avLst/>
            <a:gdLst>
              <a:gd name="T0" fmla="*/ 1225 w 2948"/>
              <a:gd name="T1" fmla="*/ 2320 h 3185"/>
              <a:gd name="T2" fmla="*/ 1092 w 2948"/>
              <a:gd name="T3" fmla="*/ 2572 h 3185"/>
              <a:gd name="T4" fmla="*/ 1099 w 2948"/>
              <a:gd name="T5" fmla="*/ 2815 h 3185"/>
              <a:gd name="T6" fmla="*/ 1220 w 2948"/>
              <a:gd name="T7" fmla="*/ 2952 h 3185"/>
              <a:gd name="T8" fmla="*/ 1395 w 2948"/>
              <a:gd name="T9" fmla="*/ 2906 h 3185"/>
              <a:gd name="T10" fmla="*/ 1538 w 2948"/>
              <a:gd name="T11" fmla="*/ 2711 h 3185"/>
              <a:gd name="T12" fmla="*/ 1573 w 2948"/>
              <a:gd name="T13" fmla="*/ 2456 h 3185"/>
              <a:gd name="T14" fmla="*/ 1489 w 2948"/>
              <a:gd name="T15" fmla="*/ 2272 h 3185"/>
              <a:gd name="T16" fmla="*/ 455 w 2948"/>
              <a:gd name="T17" fmla="*/ 1430 h 3185"/>
              <a:gd name="T18" fmla="*/ 255 w 2948"/>
              <a:gd name="T19" fmla="*/ 1539 h 3185"/>
              <a:gd name="T20" fmla="*/ 222 w 2948"/>
              <a:gd name="T21" fmla="*/ 1705 h 3185"/>
              <a:gd name="T22" fmla="*/ 314 w 2948"/>
              <a:gd name="T23" fmla="*/ 1786 h 3185"/>
              <a:gd name="T24" fmla="*/ 509 w 2948"/>
              <a:gd name="T25" fmla="*/ 1794 h 3185"/>
              <a:gd name="T26" fmla="*/ 689 w 2948"/>
              <a:gd name="T27" fmla="*/ 1665 h 3185"/>
              <a:gd name="T28" fmla="*/ 691 w 2948"/>
              <a:gd name="T29" fmla="*/ 1508 h 3185"/>
              <a:gd name="T30" fmla="*/ 569 w 2948"/>
              <a:gd name="T31" fmla="*/ 1434 h 3185"/>
              <a:gd name="T32" fmla="*/ 2948 w 2948"/>
              <a:gd name="T33" fmla="*/ 930 h 3185"/>
              <a:gd name="T34" fmla="*/ 2929 w 2948"/>
              <a:gd name="T35" fmla="*/ 1020 h 3185"/>
              <a:gd name="T36" fmla="*/ 2850 w 2948"/>
              <a:gd name="T37" fmla="*/ 1150 h 3185"/>
              <a:gd name="T38" fmla="*/ 2710 w 2948"/>
              <a:gd name="T39" fmla="*/ 1211 h 3185"/>
              <a:gd name="T40" fmla="*/ 2459 w 2948"/>
              <a:gd name="T41" fmla="*/ 1293 h 3185"/>
              <a:gd name="T42" fmla="*/ 2124 w 2948"/>
              <a:gd name="T43" fmla="*/ 1403 h 3185"/>
              <a:gd name="T44" fmla="*/ 1790 w 2948"/>
              <a:gd name="T45" fmla="*/ 1515 h 3185"/>
              <a:gd name="T46" fmla="*/ 1496 w 2948"/>
              <a:gd name="T47" fmla="*/ 2025 h 3185"/>
              <a:gd name="T48" fmla="*/ 1680 w 2948"/>
              <a:gd name="T49" fmla="*/ 2149 h 3185"/>
              <a:gd name="T50" fmla="*/ 1783 w 2948"/>
              <a:gd name="T51" fmla="*/ 2407 h 3185"/>
              <a:gd name="T52" fmla="*/ 1753 w 2948"/>
              <a:gd name="T53" fmla="*/ 2732 h 3185"/>
              <a:gd name="T54" fmla="*/ 1573 w 2948"/>
              <a:gd name="T55" fmla="*/ 3039 h 3185"/>
              <a:gd name="T56" fmla="*/ 1305 w 2948"/>
              <a:gd name="T57" fmla="*/ 3182 h 3185"/>
              <a:gd name="T58" fmla="*/ 1074 w 2948"/>
              <a:gd name="T59" fmla="*/ 3133 h 3185"/>
              <a:gd name="T60" fmla="*/ 911 w 2948"/>
              <a:gd name="T61" fmla="*/ 2930 h 3185"/>
              <a:gd name="T62" fmla="*/ 870 w 2948"/>
              <a:gd name="T63" fmla="*/ 2631 h 3185"/>
              <a:gd name="T64" fmla="*/ 929 w 2948"/>
              <a:gd name="T65" fmla="*/ 2398 h 3185"/>
              <a:gd name="T66" fmla="*/ 1026 w 2948"/>
              <a:gd name="T67" fmla="*/ 2194 h 3185"/>
              <a:gd name="T68" fmla="*/ 1151 w 2948"/>
              <a:gd name="T69" fmla="*/ 1952 h 3185"/>
              <a:gd name="T70" fmla="*/ 1262 w 2948"/>
              <a:gd name="T71" fmla="*/ 1744 h 3185"/>
              <a:gd name="T72" fmla="*/ 1319 w 2948"/>
              <a:gd name="T73" fmla="*/ 1639 h 3185"/>
              <a:gd name="T74" fmla="*/ 1265 w 2948"/>
              <a:gd name="T75" fmla="*/ 1667 h 3185"/>
              <a:gd name="T76" fmla="*/ 1091 w 2948"/>
              <a:gd name="T77" fmla="*/ 1760 h 3185"/>
              <a:gd name="T78" fmla="*/ 865 w 2948"/>
              <a:gd name="T79" fmla="*/ 1875 h 3185"/>
              <a:gd name="T80" fmla="*/ 659 w 2948"/>
              <a:gd name="T81" fmla="*/ 1970 h 3185"/>
              <a:gd name="T82" fmla="*/ 472 w 2948"/>
              <a:gd name="T83" fmla="*/ 2011 h 3185"/>
              <a:gd name="T84" fmla="*/ 220 w 2948"/>
              <a:gd name="T85" fmla="*/ 1976 h 3185"/>
              <a:gd name="T86" fmla="*/ 42 w 2948"/>
              <a:gd name="T87" fmla="*/ 1816 h 3185"/>
              <a:gd name="T88" fmla="*/ 12 w 2948"/>
              <a:gd name="T89" fmla="*/ 1559 h 3185"/>
              <a:gd name="T90" fmla="*/ 171 w 2948"/>
              <a:gd name="T91" fmla="*/ 1326 h 3185"/>
              <a:gd name="T92" fmla="*/ 463 w 2948"/>
              <a:gd name="T93" fmla="*/ 1214 h 3185"/>
              <a:gd name="T94" fmla="*/ 741 w 2948"/>
              <a:gd name="T95" fmla="*/ 1274 h 3185"/>
              <a:gd name="T96" fmla="*/ 899 w 2948"/>
              <a:gd name="T97" fmla="*/ 1450 h 3185"/>
              <a:gd name="T98" fmla="*/ 1452 w 2948"/>
              <a:gd name="T99" fmla="*/ 1173 h 3185"/>
              <a:gd name="T100" fmla="*/ 1562 w 2948"/>
              <a:gd name="T101" fmla="*/ 834 h 3185"/>
              <a:gd name="T102" fmla="*/ 1673 w 2948"/>
              <a:gd name="T103" fmla="*/ 496 h 3185"/>
              <a:gd name="T104" fmla="*/ 1752 w 2948"/>
              <a:gd name="T105" fmla="*/ 242 h 3185"/>
              <a:gd name="T106" fmla="*/ 1812 w 2948"/>
              <a:gd name="T107" fmla="*/ 99 h 3185"/>
              <a:gd name="T108" fmla="*/ 1941 w 2948"/>
              <a:gd name="T109" fmla="*/ 20 h 3185"/>
              <a:gd name="T110" fmla="*/ 2030 w 2948"/>
              <a:gd name="T111" fmla="*/ 0 h 3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48" h="3185">
                <a:moveTo>
                  <a:pt x="1394" y="2237"/>
                </a:moveTo>
                <a:lnTo>
                  <a:pt x="1359" y="2241"/>
                </a:lnTo>
                <a:lnTo>
                  <a:pt x="1324" y="2251"/>
                </a:lnTo>
                <a:lnTo>
                  <a:pt x="1290" y="2269"/>
                </a:lnTo>
                <a:lnTo>
                  <a:pt x="1257" y="2292"/>
                </a:lnTo>
                <a:lnTo>
                  <a:pt x="1225" y="2320"/>
                </a:lnTo>
                <a:lnTo>
                  <a:pt x="1195" y="2354"/>
                </a:lnTo>
                <a:lnTo>
                  <a:pt x="1168" y="2392"/>
                </a:lnTo>
                <a:lnTo>
                  <a:pt x="1143" y="2433"/>
                </a:lnTo>
                <a:lnTo>
                  <a:pt x="1121" y="2479"/>
                </a:lnTo>
                <a:lnTo>
                  <a:pt x="1104" y="2527"/>
                </a:lnTo>
                <a:lnTo>
                  <a:pt x="1092" y="2572"/>
                </a:lnTo>
                <a:lnTo>
                  <a:pt x="1084" y="2615"/>
                </a:lnTo>
                <a:lnTo>
                  <a:pt x="1080" y="2658"/>
                </a:lnTo>
                <a:lnTo>
                  <a:pt x="1080" y="2701"/>
                </a:lnTo>
                <a:lnTo>
                  <a:pt x="1083" y="2740"/>
                </a:lnTo>
                <a:lnTo>
                  <a:pt x="1089" y="2779"/>
                </a:lnTo>
                <a:lnTo>
                  <a:pt x="1099" y="2815"/>
                </a:lnTo>
                <a:lnTo>
                  <a:pt x="1112" y="2847"/>
                </a:lnTo>
                <a:lnTo>
                  <a:pt x="1128" y="2877"/>
                </a:lnTo>
                <a:lnTo>
                  <a:pt x="1147" y="2903"/>
                </a:lnTo>
                <a:lnTo>
                  <a:pt x="1169" y="2924"/>
                </a:lnTo>
                <a:lnTo>
                  <a:pt x="1193" y="2941"/>
                </a:lnTo>
                <a:lnTo>
                  <a:pt x="1220" y="2952"/>
                </a:lnTo>
                <a:lnTo>
                  <a:pt x="1248" y="2958"/>
                </a:lnTo>
                <a:lnTo>
                  <a:pt x="1277" y="2958"/>
                </a:lnTo>
                <a:lnTo>
                  <a:pt x="1306" y="2952"/>
                </a:lnTo>
                <a:lnTo>
                  <a:pt x="1336" y="2942"/>
                </a:lnTo>
                <a:lnTo>
                  <a:pt x="1365" y="2926"/>
                </a:lnTo>
                <a:lnTo>
                  <a:pt x="1395" y="2906"/>
                </a:lnTo>
                <a:lnTo>
                  <a:pt x="1424" y="2883"/>
                </a:lnTo>
                <a:lnTo>
                  <a:pt x="1450" y="2854"/>
                </a:lnTo>
                <a:lnTo>
                  <a:pt x="1476" y="2823"/>
                </a:lnTo>
                <a:lnTo>
                  <a:pt x="1499" y="2788"/>
                </a:lnTo>
                <a:lnTo>
                  <a:pt x="1520" y="2752"/>
                </a:lnTo>
                <a:lnTo>
                  <a:pt x="1538" y="2711"/>
                </a:lnTo>
                <a:lnTo>
                  <a:pt x="1553" y="2669"/>
                </a:lnTo>
                <a:lnTo>
                  <a:pt x="1564" y="2624"/>
                </a:lnTo>
                <a:lnTo>
                  <a:pt x="1572" y="2581"/>
                </a:lnTo>
                <a:lnTo>
                  <a:pt x="1576" y="2537"/>
                </a:lnTo>
                <a:lnTo>
                  <a:pt x="1577" y="2495"/>
                </a:lnTo>
                <a:lnTo>
                  <a:pt x="1573" y="2456"/>
                </a:lnTo>
                <a:lnTo>
                  <a:pt x="1567" y="2417"/>
                </a:lnTo>
                <a:lnTo>
                  <a:pt x="1557" y="2381"/>
                </a:lnTo>
                <a:lnTo>
                  <a:pt x="1545" y="2349"/>
                </a:lnTo>
                <a:lnTo>
                  <a:pt x="1529" y="2319"/>
                </a:lnTo>
                <a:lnTo>
                  <a:pt x="1510" y="2293"/>
                </a:lnTo>
                <a:lnTo>
                  <a:pt x="1489" y="2272"/>
                </a:lnTo>
                <a:lnTo>
                  <a:pt x="1465" y="2255"/>
                </a:lnTo>
                <a:lnTo>
                  <a:pt x="1438" y="2244"/>
                </a:lnTo>
                <a:lnTo>
                  <a:pt x="1416" y="2239"/>
                </a:lnTo>
                <a:lnTo>
                  <a:pt x="1394" y="2237"/>
                </a:lnTo>
                <a:close/>
                <a:moveTo>
                  <a:pt x="494" y="1427"/>
                </a:moveTo>
                <a:lnTo>
                  <a:pt x="455" y="1430"/>
                </a:lnTo>
                <a:lnTo>
                  <a:pt x="415" y="1439"/>
                </a:lnTo>
                <a:lnTo>
                  <a:pt x="375" y="1452"/>
                </a:lnTo>
                <a:lnTo>
                  <a:pt x="339" y="1469"/>
                </a:lnTo>
                <a:lnTo>
                  <a:pt x="307" y="1490"/>
                </a:lnTo>
                <a:lnTo>
                  <a:pt x="279" y="1513"/>
                </a:lnTo>
                <a:lnTo>
                  <a:pt x="255" y="1539"/>
                </a:lnTo>
                <a:lnTo>
                  <a:pt x="235" y="1567"/>
                </a:lnTo>
                <a:lnTo>
                  <a:pt x="221" y="1596"/>
                </a:lnTo>
                <a:lnTo>
                  <a:pt x="213" y="1625"/>
                </a:lnTo>
                <a:lnTo>
                  <a:pt x="210" y="1655"/>
                </a:lnTo>
                <a:lnTo>
                  <a:pt x="215" y="1684"/>
                </a:lnTo>
                <a:lnTo>
                  <a:pt x="222" y="1705"/>
                </a:lnTo>
                <a:lnTo>
                  <a:pt x="233" y="1724"/>
                </a:lnTo>
                <a:lnTo>
                  <a:pt x="246" y="1739"/>
                </a:lnTo>
                <a:lnTo>
                  <a:pt x="259" y="1752"/>
                </a:lnTo>
                <a:lnTo>
                  <a:pt x="274" y="1763"/>
                </a:lnTo>
                <a:lnTo>
                  <a:pt x="287" y="1772"/>
                </a:lnTo>
                <a:lnTo>
                  <a:pt x="314" y="1786"/>
                </a:lnTo>
                <a:lnTo>
                  <a:pt x="344" y="1796"/>
                </a:lnTo>
                <a:lnTo>
                  <a:pt x="375" y="1802"/>
                </a:lnTo>
                <a:lnTo>
                  <a:pt x="408" y="1805"/>
                </a:lnTo>
                <a:lnTo>
                  <a:pt x="442" y="1805"/>
                </a:lnTo>
                <a:lnTo>
                  <a:pt x="475" y="1801"/>
                </a:lnTo>
                <a:lnTo>
                  <a:pt x="509" y="1794"/>
                </a:lnTo>
                <a:lnTo>
                  <a:pt x="548" y="1781"/>
                </a:lnTo>
                <a:lnTo>
                  <a:pt x="584" y="1763"/>
                </a:lnTo>
                <a:lnTo>
                  <a:pt x="616" y="1742"/>
                </a:lnTo>
                <a:lnTo>
                  <a:pt x="646" y="1719"/>
                </a:lnTo>
                <a:lnTo>
                  <a:pt x="670" y="1693"/>
                </a:lnTo>
                <a:lnTo>
                  <a:pt x="689" y="1665"/>
                </a:lnTo>
                <a:lnTo>
                  <a:pt x="703" y="1636"/>
                </a:lnTo>
                <a:lnTo>
                  <a:pt x="711" y="1607"/>
                </a:lnTo>
                <a:lnTo>
                  <a:pt x="714" y="1576"/>
                </a:lnTo>
                <a:lnTo>
                  <a:pt x="709" y="1548"/>
                </a:lnTo>
                <a:lnTo>
                  <a:pt x="701" y="1526"/>
                </a:lnTo>
                <a:lnTo>
                  <a:pt x="691" y="1508"/>
                </a:lnTo>
                <a:lnTo>
                  <a:pt x="678" y="1493"/>
                </a:lnTo>
                <a:lnTo>
                  <a:pt x="664" y="1480"/>
                </a:lnTo>
                <a:lnTo>
                  <a:pt x="650" y="1468"/>
                </a:lnTo>
                <a:lnTo>
                  <a:pt x="636" y="1459"/>
                </a:lnTo>
                <a:lnTo>
                  <a:pt x="603" y="1444"/>
                </a:lnTo>
                <a:lnTo>
                  <a:pt x="569" y="1434"/>
                </a:lnTo>
                <a:lnTo>
                  <a:pt x="532" y="1428"/>
                </a:lnTo>
                <a:lnTo>
                  <a:pt x="494" y="1427"/>
                </a:lnTo>
                <a:close/>
                <a:moveTo>
                  <a:pt x="2032" y="0"/>
                </a:moveTo>
                <a:lnTo>
                  <a:pt x="1689" y="1274"/>
                </a:lnTo>
                <a:lnTo>
                  <a:pt x="2948" y="927"/>
                </a:lnTo>
                <a:lnTo>
                  <a:pt x="2948" y="930"/>
                </a:lnTo>
                <a:lnTo>
                  <a:pt x="2947" y="937"/>
                </a:lnTo>
                <a:lnTo>
                  <a:pt x="2946" y="948"/>
                </a:lnTo>
                <a:lnTo>
                  <a:pt x="2943" y="962"/>
                </a:lnTo>
                <a:lnTo>
                  <a:pt x="2940" y="979"/>
                </a:lnTo>
                <a:lnTo>
                  <a:pt x="2935" y="999"/>
                </a:lnTo>
                <a:lnTo>
                  <a:pt x="2929" y="1020"/>
                </a:lnTo>
                <a:lnTo>
                  <a:pt x="2921" y="1042"/>
                </a:lnTo>
                <a:lnTo>
                  <a:pt x="2911" y="1066"/>
                </a:lnTo>
                <a:lnTo>
                  <a:pt x="2900" y="1088"/>
                </a:lnTo>
                <a:lnTo>
                  <a:pt x="2885" y="1111"/>
                </a:lnTo>
                <a:lnTo>
                  <a:pt x="2869" y="1131"/>
                </a:lnTo>
                <a:lnTo>
                  <a:pt x="2850" y="1150"/>
                </a:lnTo>
                <a:lnTo>
                  <a:pt x="2828" y="1168"/>
                </a:lnTo>
                <a:lnTo>
                  <a:pt x="2804" y="1181"/>
                </a:lnTo>
                <a:lnTo>
                  <a:pt x="2777" y="1191"/>
                </a:lnTo>
                <a:lnTo>
                  <a:pt x="2760" y="1196"/>
                </a:lnTo>
                <a:lnTo>
                  <a:pt x="2737" y="1202"/>
                </a:lnTo>
                <a:lnTo>
                  <a:pt x="2710" y="1211"/>
                </a:lnTo>
                <a:lnTo>
                  <a:pt x="2677" y="1221"/>
                </a:lnTo>
                <a:lnTo>
                  <a:pt x="2640" y="1233"/>
                </a:lnTo>
                <a:lnTo>
                  <a:pt x="2600" y="1246"/>
                </a:lnTo>
                <a:lnTo>
                  <a:pt x="2556" y="1260"/>
                </a:lnTo>
                <a:lnTo>
                  <a:pt x="2509" y="1275"/>
                </a:lnTo>
                <a:lnTo>
                  <a:pt x="2459" y="1293"/>
                </a:lnTo>
                <a:lnTo>
                  <a:pt x="2407" y="1309"/>
                </a:lnTo>
                <a:lnTo>
                  <a:pt x="2353" y="1327"/>
                </a:lnTo>
                <a:lnTo>
                  <a:pt x="2297" y="1345"/>
                </a:lnTo>
                <a:lnTo>
                  <a:pt x="2241" y="1365"/>
                </a:lnTo>
                <a:lnTo>
                  <a:pt x="2183" y="1384"/>
                </a:lnTo>
                <a:lnTo>
                  <a:pt x="2124" y="1403"/>
                </a:lnTo>
                <a:lnTo>
                  <a:pt x="2067" y="1423"/>
                </a:lnTo>
                <a:lnTo>
                  <a:pt x="2009" y="1442"/>
                </a:lnTo>
                <a:lnTo>
                  <a:pt x="1953" y="1460"/>
                </a:lnTo>
                <a:lnTo>
                  <a:pt x="1897" y="1480"/>
                </a:lnTo>
                <a:lnTo>
                  <a:pt x="1842" y="1498"/>
                </a:lnTo>
                <a:lnTo>
                  <a:pt x="1790" y="1515"/>
                </a:lnTo>
                <a:lnTo>
                  <a:pt x="1740" y="1532"/>
                </a:lnTo>
                <a:lnTo>
                  <a:pt x="1693" y="1548"/>
                </a:lnTo>
                <a:lnTo>
                  <a:pt x="1649" y="1563"/>
                </a:lnTo>
                <a:lnTo>
                  <a:pt x="1608" y="1576"/>
                </a:lnTo>
                <a:lnTo>
                  <a:pt x="1488" y="2024"/>
                </a:lnTo>
                <a:lnTo>
                  <a:pt x="1496" y="2025"/>
                </a:lnTo>
                <a:lnTo>
                  <a:pt x="1505" y="2028"/>
                </a:lnTo>
                <a:lnTo>
                  <a:pt x="1545" y="2043"/>
                </a:lnTo>
                <a:lnTo>
                  <a:pt x="1583" y="2063"/>
                </a:lnTo>
                <a:lnTo>
                  <a:pt x="1618" y="2088"/>
                </a:lnTo>
                <a:lnTo>
                  <a:pt x="1651" y="2116"/>
                </a:lnTo>
                <a:lnTo>
                  <a:pt x="1680" y="2149"/>
                </a:lnTo>
                <a:lnTo>
                  <a:pt x="1705" y="2184"/>
                </a:lnTo>
                <a:lnTo>
                  <a:pt x="1728" y="2224"/>
                </a:lnTo>
                <a:lnTo>
                  <a:pt x="1747" y="2266"/>
                </a:lnTo>
                <a:lnTo>
                  <a:pt x="1763" y="2310"/>
                </a:lnTo>
                <a:lnTo>
                  <a:pt x="1775" y="2358"/>
                </a:lnTo>
                <a:lnTo>
                  <a:pt x="1783" y="2407"/>
                </a:lnTo>
                <a:lnTo>
                  <a:pt x="1788" y="2459"/>
                </a:lnTo>
                <a:lnTo>
                  <a:pt x="1789" y="2512"/>
                </a:lnTo>
                <a:lnTo>
                  <a:pt x="1786" y="2565"/>
                </a:lnTo>
                <a:lnTo>
                  <a:pt x="1780" y="2620"/>
                </a:lnTo>
                <a:lnTo>
                  <a:pt x="1769" y="2676"/>
                </a:lnTo>
                <a:lnTo>
                  <a:pt x="1753" y="2732"/>
                </a:lnTo>
                <a:lnTo>
                  <a:pt x="1732" y="2792"/>
                </a:lnTo>
                <a:lnTo>
                  <a:pt x="1707" y="2849"/>
                </a:lnTo>
                <a:lnTo>
                  <a:pt x="1679" y="2903"/>
                </a:lnTo>
                <a:lnTo>
                  <a:pt x="1647" y="2953"/>
                </a:lnTo>
                <a:lnTo>
                  <a:pt x="1611" y="2999"/>
                </a:lnTo>
                <a:lnTo>
                  <a:pt x="1573" y="3039"/>
                </a:lnTo>
                <a:lnTo>
                  <a:pt x="1533" y="3077"/>
                </a:lnTo>
                <a:lnTo>
                  <a:pt x="1490" y="3108"/>
                </a:lnTo>
                <a:lnTo>
                  <a:pt x="1446" y="3135"/>
                </a:lnTo>
                <a:lnTo>
                  <a:pt x="1400" y="3156"/>
                </a:lnTo>
                <a:lnTo>
                  <a:pt x="1352" y="3172"/>
                </a:lnTo>
                <a:lnTo>
                  <a:pt x="1305" y="3182"/>
                </a:lnTo>
                <a:lnTo>
                  <a:pt x="1257" y="3185"/>
                </a:lnTo>
                <a:lnTo>
                  <a:pt x="1221" y="3184"/>
                </a:lnTo>
                <a:lnTo>
                  <a:pt x="1187" y="3179"/>
                </a:lnTo>
                <a:lnTo>
                  <a:pt x="1153" y="3169"/>
                </a:lnTo>
                <a:lnTo>
                  <a:pt x="1111" y="3153"/>
                </a:lnTo>
                <a:lnTo>
                  <a:pt x="1074" y="3133"/>
                </a:lnTo>
                <a:lnTo>
                  <a:pt x="1039" y="3108"/>
                </a:lnTo>
                <a:lnTo>
                  <a:pt x="1007" y="3080"/>
                </a:lnTo>
                <a:lnTo>
                  <a:pt x="978" y="3047"/>
                </a:lnTo>
                <a:lnTo>
                  <a:pt x="952" y="3012"/>
                </a:lnTo>
                <a:lnTo>
                  <a:pt x="930" y="2972"/>
                </a:lnTo>
                <a:lnTo>
                  <a:pt x="911" y="2930"/>
                </a:lnTo>
                <a:lnTo>
                  <a:pt x="895" y="2886"/>
                </a:lnTo>
                <a:lnTo>
                  <a:pt x="883" y="2838"/>
                </a:lnTo>
                <a:lnTo>
                  <a:pt x="873" y="2789"/>
                </a:lnTo>
                <a:lnTo>
                  <a:pt x="868" y="2737"/>
                </a:lnTo>
                <a:lnTo>
                  <a:pt x="867" y="2685"/>
                </a:lnTo>
                <a:lnTo>
                  <a:pt x="870" y="2631"/>
                </a:lnTo>
                <a:lnTo>
                  <a:pt x="877" y="2576"/>
                </a:lnTo>
                <a:lnTo>
                  <a:pt x="889" y="2520"/>
                </a:lnTo>
                <a:lnTo>
                  <a:pt x="904" y="2464"/>
                </a:lnTo>
                <a:lnTo>
                  <a:pt x="910" y="2445"/>
                </a:lnTo>
                <a:lnTo>
                  <a:pt x="919" y="2423"/>
                </a:lnTo>
                <a:lnTo>
                  <a:pt x="929" y="2398"/>
                </a:lnTo>
                <a:lnTo>
                  <a:pt x="942" y="2369"/>
                </a:lnTo>
                <a:lnTo>
                  <a:pt x="956" y="2339"/>
                </a:lnTo>
                <a:lnTo>
                  <a:pt x="972" y="2305"/>
                </a:lnTo>
                <a:lnTo>
                  <a:pt x="989" y="2270"/>
                </a:lnTo>
                <a:lnTo>
                  <a:pt x="1007" y="2233"/>
                </a:lnTo>
                <a:lnTo>
                  <a:pt x="1026" y="2194"/>
                </a:lnTo>
                <a:lnTo>
                  <a:pt x="1046" y="2155"/>
                </a:lnTo>
                <a:lnTo>
                  <a:pt x="1066" y="2114"/>
                </a:lnTo>
                <a:lnTo>
                  <a:pt x="1087" y="2073"/>
                </a:lnTo>
                <a:lnTo>
                  <a:pt x="1108" y="2033"/>
                </a:lnTo>
                <a:lnTo>
                  <a:pt x="1129" y="1992"/>
                </a:lnTo>
                <a:lnTo>
                  <a:pt x="1151" y="1952"/>
                </a:lnTo>
                <a:lnTo>
                  <a:pt x="1172" y="1914"/>
                </a:lnTo>
                <a:lnTo>
                  <a:pt x="1192" y="1876"/>
                </a:lnTo>
                <a:lnTo>
                  <a:pt x="1211" y="1840"/>
                </a:lnTo>
                <a:lnTo>
                  <a:pt x="1229" y="1806"/>
                </a:lnTo>
                <a:lnTo>
                  <a:pt x="1246" y="1773"/>
                </a:lnTo>
                <a:lnTo>
                  <a:pt x="1262" y="1744"/>
                </a:lnTo>
                <a:lnTo>
                  <a:pt x="1277" y="1718"/>
                </a:lnTo>
                <a:lnTo>
                  <a:pt x="1289" y="1694"/>
                </a:lnTo>
                <a:lnTo>
                  <a:pt x="1300" y="1674"/>
                </a:lnTo>
                <a:lnTo>
                  <a:pt x="1309" y="1658"/>
                </a:lnTo>
                <a:lnTo>
                  <a:pt x="1315" y="1646"/>
                </a:lnTo>
                <a:lnTo>
                  <a:pt x="1319" y="1639"/>
                </a:lnTo>
                <a:lnTo>
                  <a:pt x="1320" y="1636"/>
                </a:lnTo>
                <a:lnTo>
                  <a:pt x="1318" y="1637"/>
                </a:lnTo>
                <a:lnTo>
                  <a:pt x="1311" y="1641"/>
                </a:lnTo>
                <a:lnTo>
                  <a:pt x="1300" y="1647"/>
                </a:lnTo>
                <a:lnTo>
                  <a:pt x="1284" y="1657"/>
                </a:lnTo>
                <a:lnTo>
                  <a:pt x="1265" y="1667"/>
                </a:lnTo>
                <a:lnTo>
                  <a:pt x="1243" y="1679"/>
                </a:lnTo>
                <a:lnTo>
                  <a:pt x="1217" y="1693"/>
                </a:lnTo>
                <a:lnTo>
                  <a:pt x="1189" y="1708"/>
                </a:lnTo>
                <a:lnTo>
                  <a:pt x="1159" y="1725"/>
                </a:lnTo>
                <a:lnTo>
                  <a:pt x="1125" y="1742"/>
                </a:lnTo>
                <a:lnTo>
                  <a:pt x="1091" y="1760"/>
                </a:lnTo>
                <a:lnTo>
                  <a:pt x="1055" y="1780"/>
                </a:lnTo>
                <a:lnTo>
                  <a:pt x="1018" y="1799"/>
                </a:lnTo>
                <a:lnTo>
                  <a:pt x="981" y="1818"/>
                </a:lnTo>
                <a:lnTo>
                  <a:pt x="943" y="1838"/>
                </a:lnTo>
                <a:lnTo>
                  <a:pt x="904" y="1857"/>
                </a:lnTo>
                <a:lnTo>
                  <a:pt x="865" y="1875"/>
                </a:lnTo>
                <a:lnTo>
                  <a:pt x="828" y="1894"/>
                </a:lnTo>
                <a:lnTo>
                  <a:pt x="791" y="1912"/>
                </a:lnTo>
                <a:lnTo>
                  <a:pt x="756" y="1928"/>
                </a:lnTo>
                <a:lnTo>
                  <a:pt x="722" y="1943"/>
                </a:lnTo>
                <a:lnTo>
                  <a:pt x="689" y="1957"/>
                </a:lnTo>
                <a:lnTo>
                  <a:pt x="659" y="1970"/>
                </a:lnTo>
                <a:lnTo>
                  <a:pt x="631" y="1981"/>
                </a:lnTo>
                <a:lnTo>
                  <a:pt x="605" y="1989"/>
                </a:lnTo>
                <a:lnTo>
                  <a:pt x="583" y="1996"/>
                </a:lnTo>
                <a:lnTo>
                  <a:pt x="565" y="2000"/>
                </a:lnTo>
                <a:lnTo>
                  <a:pt x="518" y="2006"/>
                </a:lnTo>
                <a:lnTo>
                  <a:pt x="472" y="2011"/>
                </a:lnTo>
                <a:lnTo>
                  <a:pt x="427" y="2013"/>
                </a:lnTo>
                <a:lnTo>
                  <a:pt x="383" y="2012"/>
                </a:lnTo>
                <a:lnTo>
                  <a:pt x="339" y="2008"/>
                </a:lnTo>
                <a:lnTo>
                  <a:pt x="297" y="2001"/>
                </a:lnTo>
                <a:lnTo>
                  <a:pt x="258" y="1990"/>
                </a:lnTo>
                <a:lnTo>
                  <a:pt x="220" y="1976"/>
                </a:lnTo>
                <a:lnTo>
                  <a:pt x="184" y="1957"/>
                </a:lnTo>
                <a:lnTo>
                  <a:pt x="149" y="1935"/>
                </a:lnTo>
                <a:lnTo>
                  <a:pt x="117" y="1910"/>
                </a:lnTo>
                <a:lnTo>
                  <a:pt x="88" y="1881"/>
                </a:lnTo>
                <a:lnTo>
                  <a:pt x="63" y="1850"/>
                </a:lnTo>
                <a:lnTo>
                  <a:pt x="42" y="1816"/>
                </a:lnTo>
                <a:lnTo>
                  <a:pt x="24" y="1780"/>
                </a:lnTo>
                <a:lnTo>
                  <a:pt x="11" y="1740"/>
                </a:lnTo>
                <a:lnTo>
                  <a:pt x="2" y="1694"/>
                </a:lnTo>
                <a:lnTo>
                  <a:pt x="0" y="1648"/>
                </a:lnTo>
                <a:lnTo>
                  <a:pt x="3" y="1604"/>
                </a:lnTo>
                <a:lnTo>
                  <a:pt x="12" y="1559"/>
                </a:lnTo>
                <a:lnTo>
                  <a:pt x="26" y="1515"/>
                </a:lnTo>
                <a:lnTo>
                  <a:pt x="46" y="1473"/>
                </a:lnTo>
                <a:lnTo>
                  <a:pt x="70" y="1433"/>
                </a:lnTo>
                <a:lnTo>
                  <a:pt x="99" y="1394"/>
                </a:lnTo>
                <a:lnTo>
                  <a:pt x="134" y="1359"/>
                </a:lnTo>
                <a:lnTo>
                  <a:pt x="171" y="1326"/>
                </a:lnTo>
                <a:lnTo>
                  <a:pt x="213" y="1297"/>
                </a:lnTo>
                <a:lnTo>
                  <a:pt x="258" y="1270"/>
                </a:lnTo>
                <a:lnTo>
                  <a:pt x="307" y="1249"/>
                </a:lnTo>
                <a:lnTo>
                  <a:pt x="359" y="1232"/>
                </a:lnTo>
                <a:lnTo>
                  <a:pt x="411" y="1220"/>
                </a:lnTo>
                <a:lnTo>
                  <a:pt x="463" y="1214"/>
                </a:lnTo>
                <a:lnTo>
                  <a:pt x="513" y="1212"/>
                </a:lnTo>
                <a:lnTo>
                  <a:pt x="562" y="1216"/>
                </a:lnTo>
                <a:lnTo>
                  <a:pt x="610" y="1223"/>
                </a:lnTo>
                <a:lnTo>
                  <a:pt x="657" y="1237"/>
                </a:lnTo>
                <a:lnTo>
                  <a:pt x="700" y="1253"/>
                </a:lnTo>
                <a:lnTo>
                  <a:pt x="741" y="1274"/>
                </a:lnTo>
                <a:lnTo>
                  <a:pt x="775" y="1297"/>
                </a:lnTo>
                <a:lnTo>
                  <a:pt x="807" y="1322"/>
                </a:lnTo>
                <a:lnTo>
                  <a:pt x="835" y="1350"/>
                </a:lnTo>
                <a:lnTo>
                  <a:pt x="860" y="1381"/>
                </a:lnTo>
                <a:lnTo>
                  <a:pt x="881" y="1415"/>
                </a:lnTo>
                <a:lnTo>
                  <a:pt x="899" y="1450"/>
                </a:lnTo>
                <a:lnTo>
                  <a:pt x="913" y="1489"/>
                </a:lnTo>
                <a:lnTo>
                  <a:pt x="1392" y="1357"/>
                </a:lnTo>
                <a:lnTo>
                  <a:pt x="1406" y="1316"/>
                </a:lnTo>
                <a:lnTo>
                  <a:pt x="1420" y="1271"/>
                </a:lnTo>
                <a:lnTo>
                  <a:pt x="1436" y="1223"/>
                </a:lnTo>
                <a:lnTo>
                  <a:pt x="1452" y="1173"/>
                </a:lnTo>
                <a:lnTo>
                  <a:pt x="1469" y="1120"/>
                </a:lnTo>
                <a:lnTo>
                  <a:pt x="1487" y="1065"/>
                </a:lnTo>
                <a:lnTo>
                  <a:pt x="1506" y="1009"/>
                </a:lnTo>
                <a:lnTo>
                  <a:pt x="1524" y="951"/>
                </a:lnTo>
                <a:lnTo>
                  <a:pt x="1543" y="893"/>
                </a:lnTo>
                <a:lnTo>
                  <a:pt x="1562" y="834"/>
                </a:lnTo>
                <a:lnTo>
                  <a:pt x="1582" y="775"/>
                </a:lnTo>
                <a:lnTo>
                  <a:pt x="1600" y="717"/>
                </a:lnTo>
                <a:lnTo>
                  <a:pt x="1619" y="659"/>
                </a:lnTo>
                <a:lnTo>
                  <a:pt x="1637" y="603"/>
                </a:lnTo>
                <a:lnTo>
                  <a:pt x="1656" y="548"/>
                </a:lnTo>
                <a:lnTo>
                  <a:pt x="1673" y="496"/>
                </a:lnTo>
                <a:lnTo>
                  <a:pt x="1689" y="445"/>
                </a:lnTo>
                <a:lnTo>
                  <a:pt x="1704" y="397"/>
                </a:lnTo>
                <a:lnTo>
                  <a:pt x="1718" y="353"/>
                </a:lnTo>
                <a:lnTo>
                  <a:pt x="1731" y="312"/>
                </a:lnTo>
                <a:lnTo>
                  <a:pt x="1742" y="275"/>
                </a:lnTo>
                <a:lnTo>
                  <a:pt x="1752" y="242"/>
                </a:lnTo>
                <a:lnTo>
                  <a:pt x="1761" y="214"/>
                </a:lnTo>
                <a:lnTo>
                  <a:pt x="1768" y="192"/>
                </a:lnTo>
                <a:lnTo>
                  <a:pt x="1773" y="173"/>
                </a:lnTo>
                <a:lnTo>
                  <a:pt x="1782" y="146"/>
                </a:lnTo>
                <a:lnTo>
                  <a:pt x="1796" y="121"/>
                </a:lnTo>
                <a:lnTo>
                  <a:pt x="1812" y="99"/>
                </a:lnTo>
                <a:lnTo>
                  <a:pt x="1830" y="81"/>
                </a:lnTo>
                <a:lnTo>
                  <a:pt x="1851" y="64"/>
                </a:lnTo>
                <a:lnTo>
                  <a:pt x="1873" y="50"/>
                </a:lnTo>
                <a:lnTo>
                  <a:pt x="1896" y="38"/>
                </a:lnTo>
                <a:lnTo>
                  <a:pt x="1919" y="28"/>
                </a:lnTo>
                <a:lnTo>
                  <a:pt x="1941" y="20"/>
                </a:lnTo>
                <a:lnTo>
                  <a:pt x="1961" y="14"/>
                </a:lnTo>
                <a:lnTo>
                  <a:pt x="1981" y="9"/>
                </a:lnTo>
                <a:lnTo>
                  <a:pt x="1998" y="5"/>
                </a:lnTo>
                <a:lnTo>
                  <a:pt x="2012" y="2"/>
                </a:lnTo>
                <a:lnTo>
                  <a:pt x="2023" y="1"/>
                </a:lnTo>
                <a:lnTo>
                  <a:pt x="2030" y="0"/>
                </a:lnTo>
                <a:lnTo>
                  <a:pt x="203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4" name="Group 184"/>
          <p:cNvGrpSpPr/>
          <p:nvPr/>
        </p:nvGrpSpPr>
        <p:grpSpPr>
          <a:xfrm>
            <a:off x="5087432" y="957015"/>
            <a:ext cx="352662" cy="369935"/>
            <a:chOff x="3548063" y="2755900"/>
            <a:chExt cx="388938" cy="407987"/>
          </a:xfrm>
          <a:solidFill>
            <a:srgbClr val="000000"/>
          </a:solidFill>
        </p:grpSpPr>
        <p:sp>
          <p:nvSpPr>
            <p:cNvPr id="565" name="Freeform 145"/>
            <p:cNvSpPr>
              <a:spLocks noEditPoints="1"/>
            </p:cNvSpPr>
            <p:nvPr/>
          </p:nvSpPr>
          <p:spPr bwMode="auto">
            <a:xfrm>
              <a:off x="3571876" y="2822575"/>
              <a:ext cx="93663" cy="142875"/>
            </a:xfrm>
            <a:custGeom>
              <a:avLst/>
              <a:gdLst>
                <a:gd name="T0" fmla="*/ 117 w 765"/>
                <a:gd name="T1" fmla="*/ 80 h 1166"/>
                <a:gd name="T2" fmla="*/ 79 w 765"/>
                <a:gd name="T3" fmla="*/ 119 h 1166"/>
                <a:gd name="T4" fmla="*/ 69 w 765"/>
                <a:gd name="T5" fmla="*/ 193 h 1166"/>
                <a:gd name="T6" fmla="*/ 86 w 765"/>
                <a:gd name="T7" fmla="*/ 295 h 1166"/>
                <a:gd name="T8" fmla="*/ 89 w 765"/>
                <a:gd name="T9" fmla="*/ 308 h 1166"/>
                <a:gd name="T10" fmla="*/ 97 w 765"/>
                <a:gd name="T11" fmla="*/ 330 h 1166"/>
                <a:gd name="T12" fmla="*/ 115 w 765"/>
                <a:gd name="T13" fmla="*/ 370 h 1166"/>
                <a:gd name="T14" fmla="*/ 149 w 765"/>
                <a:gd name="T15" fmla="*/ 431 h 1166"/>
                <a:gd name="T16" fmla="*/ 206 w 765"/>
                <a:gd name="T17" fmla="*/ 515 h 1166"/>
                <a:gd name="T18" fmla="*/ 287 w 765"/>
                <a:gd name="T19" fmla="*/ 622 h 1166"/>
                <a:gd name="T20" fmla="*/ 401 w 765"/>
                <a:gd name="T21" fmla="*/ 754 h 1166"/>
                <a:gd name="T22" fmla="*/ 551 w 765"/>
                <a:gd name="T23" fmla="*/ 914 h 1166"/>
                <a:gd name="T24" fmla="*/ 554 w 765"/>
                <a:gd name="T25" fmla="*/ 853 h 1166"/>
                <a:gd name="T26" fmla="*/ 490 w 765"/>
                <a:gd name="T27" fmla="*/ 661 h 1166"/>
                <a:gd name="T28" fmla="*/ 449 w 765"/>
                <a:gd name="T29" fmla="*/ 447 h 1166"/>
                <a:gd name="T30" fmla="*/ 435 w 765"/>
                <a:gd name="T31" fmla="*/ 202 h 1166"/>
                <a:gd name="T32" fmla="*/ 380 w 765"/>
                <a:gd name="T33" fmla="*/ 202 h 1166"/>
                <a:gd name="T34" fmla="*/ 334 w 765"/>
                <a:gd name="T35" fmla="*/ 204 h 1166"/>
                <a:gd name="T36" fmla="*/ 316 w 765"/>
                <a:gd name="T37" fmla="*/ 205 h 1166"/>
                <a:gd name="T38" fmla="*/ 256 w 765"/>
                <a:gd name="T39" fmla="*/ 194 h 1166"/>
                <a:gd name="T40" fmla="*/ 193 w 765"/>
                <a:gd name="T41" fmla="*/ 147 h 1166"/>
                <a:gd name="T42" fmla="*/ 167 w 765"/>
                <a:gd name="T43" fmla="*/ 87 h 1166"/>
                <a:gd name="T44" fmla="*/ 201 w 765"/>
                <a:gd name="T45" fmla="*/ 2 h 1166"/>
                <a:gd name="T46" fmla="*/ 222 w 765"/>
                <a:gd name="T47" fmla="*/ 25 h 1166"/>
                <a:gd name="T48" fmla="*/ 231 w 765"/>
                <a:gd name="T49" fmla="*/ 63 h 1166"/>
                <a:gd name="T50" fmla="*/ 247 w 765"/>
                <a:gd name="T51" fmla="*/ 103 h 1166"/>
                <a:gd name="T52" fmla="*/ 280 w 765"/>
                <a:gd name="T53" fmla="*/ 131 h 1166"/>
                <a:gd name="T54" fmla="*/ 321 w 765"/>
                <a:gd name="T55" fmla="*/ 137 h 1166"/>
                <a:gd name="T56" fmla="*/ 356 w 765"/>
                <a:gd name="T57" fmla="*/ 135 h 1166"/>
                <a:gd name="T58" fmla="*/ 419 w 765"/>
                <a:gd name="T59" fmla="*/ 132 h 1166"/>
                <a:gd name="T60" fmla="*/ 481 w 765"/>
                <a:gd name="T61" fmla="*/ 139 h 1166"/>
                <a:gd name="T62" fmla="*/ 503 w 765"/>
                <a:gd name="T63" fmla="*/ 175 h 1166"/>
                <a:gd name="T64" fmla="*/ 514 w 765"/>
                <a:gd name="T65" fmla="*/ 417 h 1166"/>
                <a:gd name="T66" fmla="*/ 552 w 765"/>
                <a:gd name="T67" fmla="*/ 629 h 1166"/>
                <a:gd name="T68" fmla="*/ 613 w 765"/>
                <a:gd name="T69" fmla="*/ 817 h 1166"/>
                <a:gd name="T70" fmla="*/ 696 w 765"/>
                <a:gd name="T71" fmla="*/ 992 h 1166"/>
                <a:gd name="T72" fmla="*/ 765 w 765"/>
                <a:gd name="T73" fmla="*/ 1120 h 1166"/>
                <a:gd name="T74" fmla="*/ 750 w 765"/>
                <a:gd name="T75" fmla="*/ 1157 h 1166"/>
                <a:gd name="T76" fmla="*/ 712 w 765"/>
                <a:gd name="T77" fmla="*/ 1164 h 1166"/>
                <a:gd name="T78" fmla="*/ 564 w 765"/>
                <a:gd name="T79" fmla="*/ 1023 h 1166"/>
                <a:gd name="T80" fmla="*/ 396 w 765"/>
                <a:gd name="T81" fmla="*/ 850 h 1166"/>
                <a:gd name="T82" fmla="*/ 267 w 765"/>
                <a:gd name="T83" fmla="*/ 704 h 1166"/>
                <a:gd name="T84" fmla="*/ 172 w 765"/>
                <a:gd name="T85" fmla="*/ 584 h 1166"/>
                <a:gd name="T86" fmla="*/ 105 w 765"/>
                <a:gd name="T87" fmla="*/ 489 h 1166"/>
                <a:gd name="T88" fmla="*/ 61 w 765"/>
                <a:gd name="T89" fmla="*/ 415 h 1166"/>
                <a:gd name="T90" fmla="*/ 37 w 765"/>
                <a:gd name="T91" fmla="*/ 362 h 1166"/>
                <a:gd name="T92" fmla="*/ 25 w 765"/>
                <a:gd name="T93" fmla="*/ 330 h 1166"/>
                <a:gd name="T94" fmla="*/ 22 w 765"/>
                <a:gd name="T95" fmla="*/ 313 h 1166"/>
                <a:gd name="T96" fmla="*/ 2 w 765"/>
                <a:gd name="T97" fmla="*/ 215 h 1166"/>
                <a:gd name="T98" fmla="*/ 6 w 765"/>
                <a:gd name="T99" fmla="*/ 129 h 1166"/>
                <a:gd name="T100" fmla="*/ 35 w 765"/>
                <a:gd name="T101" fmla="*/ 62 h 1166"/>
                <a:gd name="T102" fmla="*/ 94 w 765"/>
                <a:gd name="T103" fmla="*/ 17 h 1166"/>
                <a:gd name="T104" fmla="*/ 188 w 765"/>
                <a:gd name="T105" fmla="*/ 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5" h="1166">
                  <a:moveTo>
                    <a:pt x="163" y="70"/>
                  </a:moveTo>
                  <a:lnTo>
                    <a:pt x="139" y="74"/>
                  </a:lnTo>
                  <a:lnTo>
                    <a:pt x="117" y="80"/>
                  </a:lnTo>
                  <a:lnTo>
                    <a:pt x="100" y="90"/>
                  </a:lnTo>
                  <a:lnTo>
                    <a:pt x="88" y="103"/>
                  </a:lnTo>
                  <a:lnTo>
                    <a:pt x="79" y="119"/>
                  </a:lnTo>
                  <a:lnTo>
                    <a:pt x="72" y="140"/>
                  </a:lnTo>
                  <a:lnTo>
                    <a:pt x="69" y="165"/>
                  </a:lnTo>
                  <a:lnTo>
                    <a:pt x="69" y="193"/>
                  </a:lnTo>
                  <a:lnTo>
                    <a:pt x="71" y="225"/>
                  </a:lnTo>
                  <a:lnTo>
                    <a:pt x="77" y="258"/>
                  </a:lnTo>
                  <a:lnTo>
                    <a:pt x="86" y="295"/>
                  </a:lnTo>
                  <a:lnTo>
                    <a:pt x="88" y="304"/>
                  </a:lnTo>
                  <a:lnTo>
                    <a:pt x="88" y="305"/>
                  </a:lnTo>
                  <a:lnTo>
                    <a:pt x="89" y="308"/>
                  </a:lnTo>
                  <a:lnTo>
                    <a:pt x="90" y="313"/>
                  </a:lnTo>
                  <a:lnTo>
                    <a:pt x="94" y="320"/>
                  </a:lnTo>
                  <a:lnTo>
                    <a:pt x="97" y="330"/>
                  </a:lnTo>
                  <a:lnTo>
                    <a:pt x="101" y="340"/>
                  </a:lnTo>
                  <a:lnTo>
                    <a:pt x="107" y="355"/>
                  </a:lnTo>
                  <a:lnTo>
                    <a:pt x="115" y="370"/>
                  </a:lnTo>
                  <a:lnTo>
                    <a:pt x="125" y="388"/>
                  </a:lnTo>
                  <a:lnTo>
                    <a:pt x="136" y="409"/>
                  </a:lnTo>
                  <a:lnTo>
                    <a:pt x="149" y="431"/>
                  </a:lnTo>
                  <a:lnTo>
                    <a:pt x="165" y="456"/>
                  </a:lnTo>
                  <a:lnTo>
                    <a:pt x="185" y="485"/>
                  </a:lnTo>
                  <a:lnTo>
                    <a:pt x="206" y="515"/>
                  </a:lnTo>
                  <a:lnTo>
                    <a:pt x="230" y="547"/>
                  </a:lnTo>
                  <a:lnTo>
                    <a:pt x="257" y="583"/>
                  </a:lnTo>
                  <a:lnTo>
                    <a:pt x="287" y="622"/>
                  </a:lnTo>
                  <a:lnTo>
                    <a:pt x="322" y="663"/>
                  </a:lnTo>
                  <a:lnTo>
                    <a:pt x="359" y="707"/>
                  </a:lnTo>
                  <a:lnTo>
                    <a:pt x="401" y="754"/>
                  </a:lnTo>
                  <a:lnTo>
                    <a:pt x="446" y="804"/>
                  </a:lnTo>
                  <a:lnTo>
                    <a:pt x="496" y="857"/>
                  </a:lnTo>
                  <a:lnTo>
                    <a:pt x="551" y="914"/>
                  </a:lnTo>
                  <a:lnTo>
                    <a:pt x="609" y="973"/>
                  </a:lnTo>
                  <a:lnTo>
                    <a:pt x="581" y="914"/>
                  </a:lnTo>
                  <a:lnTo>
                    <a:pt x="554" y="853"/>
                  </a:lnTo>
                  <a:lnTo>
                    <a:pt x="531" y="791"/>
                  </a:lnTo>
                  <a:lnTo>
                    <a:pt x="509" y="727"/>
                  </a:lnTo>
                  <a:lnTo>
                    <a:pt x="490" y="661"/>
                  </a:lnTo>
                  <a:lnTo>
                    <a:pt x="474" y="593"/>
                  </a:lnTo>
                  <a:lnTo>
                    <a:pt x="460" y="521"/>
                  </a:lnTo>
                  <a:lnTo>
                    <a:pt x="449" y="447"/>
                  </a:lnTo>
                  <a:lnTo>
                    <a:pt x="441" y="369"/>
                  </a:lnTo>
                  <a:lnTo>
                    <a:pt x="436" y="287"/>
                  </a:lnTo>
                  <a:lnTo>
                    <a:pt x="435" y="202"/>
                  </a:lnTo>
                  <a:lnTo>
                    <a:pt x="419" y="202"/>
                  </a:lnTo>
                  <a:lnTo>
                    <a:pt x="399" y="202"/>
                  </a:lnTo>
                  <a:lnTo>
                    <a:pt x="380" y="202"/>
                  </a:lnTo>
                  <a:lnTo>
                    <a:pt x="360" y="203"/>
                  </a:lnTo>
                  <a:lnTo>
                    <a:pt x="345" y="203"/>
                  </a:lnTo>
                  <a:lnTo>
                    <a:pt x="334" y="204"/>
                  </a:lnTo>
                  <a:lnTo>
                    <a:pt x="326" y="204"/>
                  </a:lnTo>
                  <a:lnTo>
                    <a:pt x="321" y="205"/>
                  </a:lnTo>
                  <a:lnTo>
                    <a:pt x="316" y="205"/>
                  </a:lnTo>
                  <a:lnTo>
                    <a:pt x="311" y="205"/>
                  </a:lnTo>
                  <a:lnTo>
                    <a:pt x="283" y="202"/>
                  </a:lnTo>
                  <a:lnTo>
                    <a:pt x="256" y="194"/>
                  </a:lnTo>
                  <a:lnTo>
                    <a:pt x="232" y="182"/>
                  </a:lnTo>
                  <a:lnTo>
                    <a:pt x="210" y="165"/>
                  </a:lnTo>
                  <a:lnTo>
                    <a:pt x="193" y="147"/>
                  </a:lnTo>
                  <a:lnTo>
                    <a:pt x="181" y="126"/>
                  </a:lnTo>
                  <a:lnTo>
                    <a:pt x="173" y="106"/>
                  </a:lnTo>
                  <a:lnTo>
                    <a:pt x="167" y="87"/>
                  </a:lnTo>
                  <a:lnTo>
                    <a:pt x="163" y="70"/>
                  </a:lnTo>
                  <a:close/>
                  <a:moveTo>
                    <a:pt x="188" y="0"/>
                  </a:moveTo>
                  <a:lnTo>
                    <a:pt x="201" y="2"/>
                  </a:lnTo>
                  <a:lnTo>
                    <a:pt x="210" y="8"/>
                  </a:lnTo>
                  <a:lnTo>
                    <a:pt x="218" y="15"/>
                  </a:lnTo>
                  <a:lnTo>
                    <a:pt x="222" y="25"/>
                  </a:lnTo>
                  <a:lnTo>
                    <a:pt x="225" y="36"/>
                  </a:lnTo>
                  <a:lnTo>
                    <a:pt x="229" y="49"/>
                  </a:lnTo>
                  <a:lnTo>
                    <a:pt x="231" y="63"/>
                  </a:lnTo>
                  <a:lnTo>
                    <a:pt x="235" y="77"/>
                  </a:lnTo>
                  <a:lnTo>
                    <a:pt x="239" y="90"/>
                  </a:lnTo>
                  <a:lnTo>
                    <a:pt x="247" y="103"/>
                  </a:lnTo>
                  <a:lnTo>
                    <a:pt x="256" y="115"/>
                  </a:lnTo>
                  <a:lnTo>
                    <a:pt x="267" y="125"/>
                  </a:lnTo>
                  <a:lnTo>
                    <a:pt x="280" y="131"/>
                  </a:lnTo>
                  <a:lnTo>
                    <a:pt x="295" y="135"/>
                  </a:lnTo>
                  <a:lnTo>
                    <a:pt x="311" y="137"/>
                  </a:lnTo>
                  <a:lnTo>
                    <a:pt x="321" y="137"/>
                  </a:lnTo>
                  <a:lnTo>
                    <a:pt x="327" y="136"/>
                  </a:lnTo>
                  <a:lnTo>
                    <a:pt x="340" y="136"/>
                  </a:lnTo>
                  <a:lnTo>
                    <a:pt x="356" y="135"/>
                  </a:lnTo>
                  <a:lnTo>
                    <a:pt x="376" y="134"/>
                  </a:lnTo>
                  <a:lnTo>
                    <a:pt x="398" y="134"/>
                  </a:lnTo>
                  <a:lnTo>
                    <a:pt x="419" y="132"/>
                  </a:lnTo>
                  <a:lnTo>
                    <a:pt x="446" y="134"/>
                  </a:lnTo>
                  <a:lnTo>
                    <a:pt x="467" y="135"/>
                  </a:lnTo>
                  <a:lnTo>
                    <a:pt x="481" y="139"/>
                  </a:lnTo>
                  <a:lnTo>
                    <a:pt x="493" y="148"/>
                  </a:lnTo>
                  <a:lnTo>
                    <a:pt x="500" y="161"/>
                  </a:lnTo>
                  <a:lnTo>
                    <a:pt x="503" y="175"/>
                  </a:lnTo>
                  <a:lnTo>
                    <a:pt x="503" y="259"/>
                  </a:lnTo>
                  <a:lnTo>
                    <a:pt x="507" y="340"/>
                  </a:lnTo>
                  <a:lnTo>
                    <a:pt x="514" y="417"/>
                  </a:lnTo>
                  <a:lnTo>
                    <a:pt x="523" y="491"/>
                  </a:lnTo>
                  <a:lnTo>
                    <a:pt x="536" y="560"/>
                  </a:lnTo>
                  <a:lnTo>
                    <a:pt x="552" y="629"/>
                  </a:lnTo>
                  <a:lnTo>
                    <a:pt x="569" y="694"/>
                  </a:lnTo>
                  <a:lnTo>
                    <a:pt x="591" y="755"/>
                  </a:lnTo>
                  <a:lnTo>
                    <a:pt x="613" y="817"/>
                  </a:lnTo>
                  <a:lnTo>
                    <a:pt x="639" y="876"/>
                  </a:lnTo>
                  <a:lnTo>
                    <a:pt x="666" y="934"/>
                  </a:lnTo>
                  <a:lnTo>
                    <a:pt x="696" y="992"/>
                  </a:lnTo>
                  <a:lnTo>
                    <a:pt x="727" y="1049"/>
                  </a:lnTo>
                  <a:lnTo>
                    <a:pt x="760" y="1105"/>
                  </a:lnTo>
                  <a:lnTo>
                    <a:pt x="765" y="1120"/>
                  </a:lnTo>
                  <a:lnTo>
                    <a:pt x="765" y="1135"/>
                  </a:lnTo>
                  <a:lnTo>
                    <a:pt x="760" y="1148"/>
                  </a:lnTo>
                  <a:lnTo>
                    <a:pt x="750" y="1157"/>
                  </a:lnTo>
                  <a:lnTo>
                    <a:pt x="740" y="1164"/>
                  </a:lnTo>
                  <a:lnTo>
                    <a:pt x="726" y="1166"/>
                  </a:lnTo>
                  <a:lnTo>
                    <a:pt x="712" y="1164"/>
                  </a:lnTo>
                  <a:lnTo>
                    <a:pt x="699" y="1155"/>
                  </a:lnTo>
                  <a:lnTo>
                    <a:pt x="628" y="1088"/>
                  </a:lnTo>
                  <a:lnTo>
                    <a:pt x="564" y="1023"/>
                  </a:lnTo>
                  <a:lnTo>
                    <a:pt x="503" y="962"/>
                  </a:lnTo>
                  <a:lnTo>
                    <a:pt x="447" y="905"/>
                  </a:lnTo>
                  <a:lnTo>
                    <a:pt x="396" y="850"/>
                  </a:lnTo>
                  <a:lnTo>
                    <a:pt x="350" y="799"/>
                  </a:lnTo>
                  <a:lnTo>
                    <a:pt x="307" y="750"/>
                  </a:lnTo>
                  <a:lnTo>
                    <a:pt x="267" y="704"/>
                  </a:lnTo>
                  <a:lnTo>
                    <a:pt x="232" y="661"/>
                  </a:lnTo>
                  <a:lnTo>
                    <a:pt x="201" y="622"/>
                  </a:lnTo>
                  <a:lnTo>
                    <a:pt x="172" y="584"/>
                  </a:lnTo>
                  <a:lnTo>
                    <a:pt x="147" y="550"/>
                  </a:lnTo>
                  <a:lnTo>
                    <a:pt x="125" y="518"/>
                  </a:lnTo>
                  <a:lnTo>
                    <a:pt x="105" y="489"/>
                  </a:lnTo>
                  <a:lnTo>
                    <a:pt x="88" y="462"/>
                  </a:lnTo>
                  <a:lnTo>
                    <a:pt x="74" y="437"/>
                  </a:lnTo>
                  <a:lnTo>
                    <a:pt x="61" y="415"/>
                  </a:lnTo>
                  <a:lnTo>
                    <a:pt x="52" y="396"/>
                  </a:lnTo>
                  <a:lnTo>
                    <a:pt x="43" y="378"/>
                  </a:lnTo>
                  <a:lnTo>
                    <a:pt x="37" y="362"/>
                  </a:lnTo>
                  <a:lnTo>
                    <a:pt x="31" y="349"/>
                  </a:lnTo>
                  <a:lnTo>
                    <a:pt x="27" y="338"/>
                  </a:lnTo>
                  <a:lnTo>
                    <a:pt x="25" y="330"/>
                  </a:lnTo>
                  <a:lnTo>
                    <a:pt x="23" y="322"/>
                  </a:lnTo>
                  <a:lnTo>
                    <a:pt x="22" y="317"/>
                  </a:lnTo>
                  <a:lnTo>
                    <a:pt x="22" y="313"/>
                  </a:lnTo>
                  <a:lnTo>
                    <a:pt x="13" y="280"/>
                  </a:lnTo>
                  <a:lnTo>
                    <a:pt x="7" y="246"/>
                  </a:lnTo>
                  <a:lnTo>
                    <a:pt x="2" y="215"/>
                  </a:lnTo>
                  <a:lnTo>
                    <a:pt x="0" y="184"/>
                  </a:lnTo>
                  <a:lnTo>
                    <a:pt x="1" y="156"/>
                  </a:lnTo>
                  <a:lnTo>
                    <a:pt x="6" y="129"/>
                  </a:lnTo>
                  <a:lnTo>
                    <a:pt x="12" y="104"/>
                  </a:lnTo>
                  <a:lnTo>
                    <a:pt x="22" y="82"/>
                  </a:lnTo>
                  <a:lnTo>
                    <a:pt x="35" y="62"/>
                  </a:lnTo>
                  <a:lnTo>
                    <a:pt x="51" y="44"/>
                  </a:lnTo>
                  <a:lnTo>
                    <a:pt x="71" y="28"/>
                  </a:lnTo>
                  <a:lnTo>
                    <a:pt x="94" y="17"/>
                  </a:lnTo>
                  <a:lnTo>
                    <a:pt x="121" y="8"/>
                  </a:lnTo>
                  <a:lnTo>
                    <a:pt x="152" y="2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146"/>
            <p:cNvSpPr>
              <a:spLocks noEditPoints="1"/>
            </p:cNvSpPr>
            <p:nvPr/>
          </p:nvSpPr>
          <p:spPr bwMode="auto">
            <a:xfrm>
              <a:off x="3817938" y="2822575"/>
              <a:ext cx="93663" cy="142875"/>
            </a:xfrm>
            <a:custGeom>
              <a:avLst/>
              <a:gdLst>
                <a:gd name="T0" fmla="*/ 593 w 765"/>
                <a:gd name="T1" fmla="*/ 106 h 1166"/>
                <a:gd name="T2" fmla="*/ 555 w 765"/>
                <a:gd name="T3" fmla="*/ 165 h 1166"/>
                <a:gd name="T4" fmla="*/ 483 w 765"/>
                <a:gd name="T5" fmla="*/ 202 h 1166"/>
                <a:gd name="T6" fmla="*/ 445 w 765"/>
                <a:gd name="T7" fmla="*/ 205 h 1166"/>
                <a:gd name="T8" fmla="*/ 420 w 765"/>
                <a:gd name="T9" fmla="*/ 203 h 1166"/>
                <a:gd name="T10" fmla="*/ 366 w 765"/>
                <a:gd name="T11" fmla="*/ 202 h 1166"/>
                <a:gd name="T12" fmla="*/ 329 w 765"/>
                <a:gd name="T13" fmla="*/ 287 h 1166"/>
                <a:gd name="T14" fmla="*/ 306 w 765"/>
                <a:gd name="T15" fmla="*/ 521 h 1166"/>
                <a:gd name="T16" fmla="*/ 256 w 765"/>
                <a:gd name="T17" fmla="*/ 727 h 1166"/>
                <a:gd name="T18" fmla="*/ 185 w 765"/>
                <a:gd name="T19" fmla="*/ 914 h 1166"/>
                <a:gd name="T20" fmla="*/ 269 w 765"/>
                <a:gd name="T21" fmla="*/ 857 h 1166"/>
                <a:gd name="T22" fmla="*/ 406 w 765"/>
                <a:gd name="T23" fmla="*/ 707 h 1166"/>
                <a:gd name="T24" fmla="*/ 508 w 765"/>
                <a:gd name="T25" fmla="*/ 583 h 1166"/>
                <a:gd name="T26" fmla="*/ 581 w 765"/>
                <a:gd name="T27" fmla="*/ 485 h 1166"/>
                <a:gd name="T28" fmla="*/ 629 w 765"/>
                <a:gd name="T29" fmla="*/ 409 h 1166"/>
                <a:gd name="T30" fmla="*/ 658 w 765"/>
                <a:gd name="T31" fmla="*/ 355 h 1166"/>
                <a:gd name="T32" fmla="*/ 672 w 765"/>
                <a:gd name="T33" fmla="*/ 320 h 1166"/>
                <a:gd name="T34" fmla="*/ 676 w 765"/>
                <a:gd name="T35" fmla="*/ 305 h 1166"/>
                <a:gd name="T36" fmla="*/ 679 w 765"/>
                <a:gd name="T37" fmla="*/ 298 h 1166"/>
                <a:gd name="T38" fmla="*/ 695 w 765"/>
                <a:gd name="T39" fmla="*/ 225 h 1166"/>
                <a:gd name="T40" fmla="*/ 694 w 765"/>
                <a:gd name="T41" fmla="*/ 140 h 1166"/>
                <a:gd name="T42" fmla="*/ 665 w 765"/>
                <a:gd name="T43" fmla="*/ 90 h 1166"/>
                <a:gd name="T44" fmla="*/ 603 w 765"/>
                <a:gd name="T45" fmla="*/ 70 h 1166"/>
                <a:gd name="T46" fmla="*/ 644 w 765"/>
                <a:gd name="T47" fmla="*/ 8 h 1166"/>
                <a:gd name="T48" fmla="*/ 715 w 765"/>
                <a:gd name="T49" fmla="*/ 44 h 1166"/>
                <a:gd name="T50" fmla="*/ 754 w 765"/>
                <a:gd name="T51" fmla="*/ 104 h 1166"/>
                <a:gd name="T52" fmla="*/ 765 w 765"/>
                <a:gd name="T53" fmla="*/ 184 h 1166"/>
                <a:gd name="T54" fmla="*/ 754 w 765"/>
                <a:gd name="T55" fmla="*/ 279 h 1166"/>
                <a:gd name="T56" fmla="*/ 743 w 765"/>
                <a:gd name="T57" fmla="*/ 322 h 1166"/>
                <a:gd name="T58" fmla="*/ 734 w 765"/>
                <a:gd name="T59" fmla="*/ 349 h 1166"/>
                <a:gd name="T60" fmla="*/ 715 w 765"/>
                <a:gd name="T61" fmla="*/ 396 h 1166"/>
                <a:gd name="T62" fmla="*/ 678 w 765"/>
                <a:gd name="T63" fmla="*/ 462 h 1166"/>
                <a:gd name="T64" fmla="*/ 619 w 765"/>
                <a:gd name="T65" fmla="*/ 550 h 1166"/>
                <a:gd name="T66" fmla="*/ 534 w 765"/>
                <a:gd name="T67" fmla="*/ 661 h 1166"/>
                <a:gd name="T68" fmla="*/ 416 w 765"/>
                <a:gd name="T69" fmla="*/ 799 h 1166"/>
                <a:gd name="T70" fmla="*/ 263 w 765"/>
                <a:gd name="T71" fmla="*/ 962 h 1166"/>
                <a:gd name="T72" fmla="*/ 67 w 765"/>
                <a:gd name="T73" fmla="*/ 1155 h 1166"/>
                <a:gd name="T74" fmla="*/ 40 w 765"/>
                <a:gd name="T75" fmla="*/ 1166 h 1166"/>
                <a:gd name="T76" fmla="*/ 6 w 765"/>
                <a:gd name="T77" fmla="*/ 1146 h 1166"/>
                <a:gd name="T78" fmla="*/ 7 w 765"/>
                <a:gd name="T79" fmla="*/ 1105 h 1166"/>
                <a:gd name="T80" fmla="*/ 100 w 765"/>
                <a:gd name="T81" fmla="*/ 934 h 1166"/>
                <a:gd name="T82" fmla="*/ 175 w 765"/>
                <a:gd name="T83" fmla="*/ 755 h 1166"/>
                <a:gd name="T84" fmla="*/ 230 w 765"/>
                <a:gd name="T85" fmla="*/ 560 h 1166"/>
                <a:gd name="T86" fmla="*/ 259 w 765"/>
                <a:gd name="T87" fmla="*/ 340 h 1166"/>
                <a:gd name="T88" fmla="*/ 265 w 765"/>
                <a:gd name="T89" fmla="*/ 161 h 1166"/>
                <a:gd name="T90" fmla="*/ 298 w 765"/>
                <a:gd name="T91" fmla="*/ 135 h 1166"/>
                <a:gd name="T92" fmla="*/ 369 w 765"/>
                <a:gd name="T93" fmla="*/ 134 h 1166"/>
                <a:gd name="T94" fmla="*/ 426 w 765"/>
                <a:gd name="T95" fmla="*/ 136 h 1166"/>
                <a:gd name="T96" fmla="*/ 455 w 765"/>
                <a:gd name="T97" fmla="*/ 137 h 1166"/>
                <a:gd name="T98" fmla="*/ 498 w 765"/>
                <a:gd name="T99" fmla="*/ 125 h 1166"/>
                <a:gd name="T100" fmla="*/ 525 w 765"/>
                <a:gd name="T101" fmla="*/ 90 h 1166"/>
                <a:gd name="T102" fmla="*/ 537 w 765"/>
                <a:gd name="T103" fmla="*/ 49 h 1166"/>
                <a:gd name="T104" fmla="*/ 549 w 765"/>
                <a:gd name="T105" fmla="*/ 15 h 1166"/>
                <a:gd name="T106" fmla="*/ 579 w 765"/>
                <a:gd name="T107" fmla="*/ 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65" h="1166">
                  <a:moveTo>
                    <a:pt x="603" y="70"/>
                  </a:moveTo>
                  <a:lnTo>
                    <a:pt x="598" y="87"/>
                  </a:lnTo>
                  <a:lnTo>
                    <a:pt x="593" y="106"/>
                  </a:lnTo>
                  <a:lnTo>
                    <a:pt x="584" y="126"/>
                  </a:lnTo>
                  <a:lnTo>
                    <a:pt x="573" y="145"/>
                  </a:lnTo>
                  <a:lnTo>
                    <a:pt x="555" y="165"/>
                  </a:lnTo>
                  <a:lnTo>
                    <a:pt x="534" y="182"/>
                  </a:lnTo>
                  <a:lnTo>
                    <a:pt x="509" y="194"/>
                  </a:lnTo>
                  <a:lnTo>
                    <a:pt x="483" y="202"/>
                  </a:lnTo>
                  <a:lnTo>
                    <a:pt x="455" y="205"/>
                  </a:lnTo>
                  <a:lnTo>
                    <a:pt x="449" y="205"/>
                  </a:lnTo>
                  <a:lnTo>
                    <a:pt x="445" y="205"/>
                  </a:lnTo>
                  <a:lnTo>
                    <a:pt x="439" y="204"/>
                  </a:lnTo>
                  <a:lnTo>
                    <a:pt x="432" y="204"/>
                  </a:lnTo>
                  <a:lnTo>
                    <a:pt x="420" y="203"/>
                  </a:lnTo>
                  <a:lnTo>
                    <a:pt x="404" y="203"/>
                  </a:lnTo>
                  <a:lnTo>
                    <a:pt x="386" y="202"/>
                  </a:lnTo>
                  <a:lnTo>
                    <a:pt x="366" y="202"/>
                  </a:lnTo>
                  <a:lnTo>
                    <a:pt x="346" y="202"/>
                  </a:lnTo>
                  <a:lnTo>
                    <a:pt x="330" y="202"/>
                  </a:lnTo>
                  <a:lnTo>
                    <a:pt x="329" y="287"/>
                  </a:lnTo>
                  <a:lnTo>
                    <a:pt x="324" y="369"/>
                  </a:lnTo>
                  <a:lnTo>
                    <a:pt x="316" y="447"/>
                  </a:lnTo>
                  <a:lnTo>
                    <a:pt x="306" y="521"/>
                  </a:lnTo>
                  <a:lnTo>
                    <a:pt x="292" y="593"/>
                  </a:lnTo>
                  <a:lnTo>
                    <a:pt x="276" y="661"/>
                  </a:lnTo>
                  <a:lnTo>
                    <a:pt x="256" y="727"/>
                  </a:lnTo>
                  <a:lnTo>
                    <a:pt x="235" y="791"/>
                  </a:lnTo>
                  <a:lnTo>
                    <a:pt x="210" y="853"/>
                  </a:lnTo>
                  <a:lnTo>
                    <a:pt x="185" y="914"/>
                  </a:lnTo>
                  <a:lnTo>
                    <a:pt x="156" y="973"/>
                  </a:lnTo>
                  <a:lnTo>
                    <a:pt x="215" y="914"/>
                  </a:lnTo>
                  <a:lnTo>
                    <a:pt x="269" y="857"/>
                  </a:lnTo>
                  <a:lnTo>
                    <a:pt x="319" y="804"/>
                  </a:lnTo>
                  <a:lnTo>
                    <a:pt x="365" y="754"/>
                  </a:lnTo>
                  <a:lnTo>
                    <a:pt x="406" y="707"/>
                  </a:lnTo>
                  <a:lnTo>
                    <a:pt x="444" y="663"/>
                  </a:lnTo>
                  <a:lnTo>
                    <a:pt x="478" y="622"/>
                  </a:lnTo>
                  <a:lnTo>
                    <a:pt x="508" y="583"/>
                  </a:lnTo>
                  <a:lnTo>
                    <a:pt x="536" y="547"/>
                  </a:lnTo>
                  <a:lnTo>
                    <a:pt x="560" y="515"/>
                  </a:lnTo>
                  <a:lnTo>
                    <a:pt x="581" y="485"/>
                  </a:lnTo>
                  <a:lnTo>
                    <a:pt x="600" y="456"/>
                  </a:lnTo>
                  <a:lnTo>
                    <a:pt x="615" y="431"/>
                  </a:lnTo>
                  <a:lnTo>
                    <a:pt x="629" y="409"/>
                  </a:lnTo>
                  <a:lnTo>
                    <a:pt x="641" y="388"/>
                  </a:lnTo>
                  <a:lnTo>
                    <a:pt x="651" y="370"/>
                  </a:lnTo>
                  <a:lnTo>
                    <a:pt x="658" y="355"/>
                  </a:lnTo>
                  <a:lnTo>
                    <a:pt x="665" y="340"/>
                  </a:lnTo>
                  <a:lnTo>
                    <a:pt x="669" y="330"/>
                  </a:lnTo>
                  <a:lnTo>
                    <a:pt x="672" y="320"/>
                  </a:lnTo>
                  <a:lnTo>
                    <a:pt x="674" y="313"/>
                  </a:lnTo>
                  <a:lnTo>
                    <a:pt x="676" y="308"/>
                  </a:lnTo>
                  <a:lnTo>
                    <a:pt x="676" y="305"/>
                  </a:lnTo>
                  <a:lnTo>
                    <a:pt x="678" y="304"/>
                  </a:lnTo>
                  <a:lnTo>
                    <a:pt x="678" y="300"/>
                  </a:lnTo>
                  <a:lnTo>
                    <a:pt x="679" y="298"/>
                  </a:lnTo>
                  <a:lnTo>
                    <a:pt x="680" y="295"/>
                  </a:lnTo>
                  <a:lnTo>
                    <a:pt x="688" y="258"/>
                  </a:lnTo>
                  <a:lnTo>
                    <a:pt x="695" y="225"/>
                  </a:lnTo>
                  <a:lnTo>
                    <a:pt x="697" y="193"/>
                  </a:lnTo>
                  <a:lnTo>
                    <a:pt x="697" y="165"/>
                  </a:lnTo>
                  <a:lnTo>
                    <a:pt x="694" y="140"/>
                  </a:lnTo>
                  <a:lnTo>
                    <a:pt x="687" y="119"/>
                  </a:lnTo>
                  <a:lnTo>
                    <a:pt x="678" y="103"/>
                  </a:lnTo>
                  <a:lnTo>
                    <a:pt x="665" y="90"/>
                  </a:lnTo>
                  <a:lnTo>
                    <a:pt x="649" y="80"/>
                  </a:lnTo>
                  <a:lnTo>
                    <a:pt x="627" y="74"/>
                  </a:lnTo>
                  <a:lnTo>
                    <a:pt x="603" y="70"/>
                  </a:lnTo>
                  <a:close/>
                  <a:moveTo>
                    <a:pt x="579" y="0"/>
                  </a:moveTo>
                  <a:lnTo>
                    <a:pt x="613" y="2"/>
                  </a:lnTo>
                  <a:lnTo>
                    <a:pt x="644" y="8"/>
                  </a:lnTo>
                  <a:lnTo>
                    <a:pt x="672" y="17"/>
                  </a:lnTo>
                  <a:lnTo>
                    <a:pt x="696" y="28"/>
                  </a:lnTo>
                  <a:lnTo>
                    <a:pt x="715" y="44"/>
                  </a:lnTo>
                  <a:lnTo>
                    <a:pt x="731" y="61"/>
                  </a:lnTo>
                  <a:lnTo>
                    <a:pt x="744" y="82"/>
                  </a:lnTo>
                  <a:lnTo>
                    <a:pt x="754" y="104"/>
                  </a:lnTo>
                  <a:lnTo>
                    <a:pt x="760" y="129"/>
                  </a:lnTo>
                  <a:lnTo>
                    <a:pt x="764" y="156"/>
                  </a:lnTo>
                  <a:lnTo>
                    <a:pt x="765" y="184"/>
                  </a:lnTo>
                  <a:lnTo>
                    <a:pt x="763" y="215"/>
                  </a:lnTo>
                  <a:lnTo>
                    <a:pt x="759" y="246"/>
                  </a:lnTo>
                  <a:lnTo>
                    <a:pt x="754" y="279"/>
                  </a:lnTo>
                  <a:lnTo>
                    <a:pt x="745" y="312"/>
                  </a:lnTo>
                  <a:lnTo>
                    <a:pt x="744" y="317"/>
                  </a:lnTo>
                  <a:lnTo>
                    <a:pt x="743" y="322"/>
                  </a:lnTo>
                  <a:lnTo>
                    <a:pt x="742" y="329"/>
                  </a:lnTo>
                  <a:lnTo>
                    <a:pt x="739" y="338"/>
                  </a:lnTo>
                  <a:lnTo>
                    <a:pt x="734" y="349"/>
                  </a:lnTo>
                  <a:lnTo>
                    <a:pt x="730" y="362"/>
                  </a:lnTo>
                  <a:lnTo>
                    <a:pt x="723" y="377"/>
                  </a:lnTo>
                  <a:lnTo>
                    <a:pt x="715" y="396"/>
                  </a:lnTo>
                  <a:lnTo>
                    <a:pt x="704" y="415"/>
                  </a:lnTo>
                  <a:lnTo>
                    <a:pt x="693" y="437"/>
                  </a:lnTo>
                  <a:lnTo>
                    <a:pt x="678" y="462"/>
                  </a:lnTo>
                  <a:lnTo>
                    <a:pt x="660" y="489"/>
                  </a:lnTo>
                  <a:lnTo>
                    <a:pt x="641" y="518"/>
                  </a:lnTo>
                  <a:lnTo>
                    <a:pt x="619" y="550"/>
                  </a:lnTo>
                  <a:lnTo>
                    <a:pt x="594" y="584"/>
                  </a:lnTo>
                  <a:lnTo>
                    <a:pt x="565" y="621"/>
                  </a:lnTo>
                  <a:lnTo>
                    <a:pt x="534" y="661"/>
                  </a:lnTo>
                  <a:lnTo>
                    <a:pt x="499" y="704"/>
                  </a:lnTo>
                  <a:lnTo>
                    <a:pt x="459" y="750"/>
                  </a:lnTo>
                  <a:lnTo>
                    <a:pt x="416" y="799"/>
                  </a:lnTo>
                  <a:lnTo>
                    <a:pt x="370" y="850"/>
                  </a:lnTo>
                  <a:lnTo>
                    <a:pt x="319" y="905"/>
                  </a:lnTo>
                  <a:lnTo>
                    <a:pt x="263" y="962"/>
                  </a:lnTo>
                  <a:lnTo>
                    <a:pt x="202" y="1023"/>
                  </a:lnTo>
                  <a:lnTo>
                    <a:pt x="136" y="1088"/>
                  </a:lnTo>
                  <a:lnTo>
                    <a:pt x="67" y="1155"/>
                  </a:lnTo>
                  <a:lnTo>
                    <a:pt x="58" y="1162"/>
                  </a:lnTo>
                  <a:lnTo>
                    <a:pt x="50" y="1165"/>
                  </a:lnTo>
                  <a:lnTo>
                    <a:pt x="40" y="1166"/>
                  </a:lnTo>
                  <a:lnTo>
                    <a:pt x="27" y="1164"/>
                  </a:lnTo>
                  <a:lnTo>
                    <a:pt x="15" y="1156"/>
                  </a:lnTo>
                  <a:lnTo>
                    <a:pt x="6" y="1146"/>
                  </a:lnTo>
                  <a:lnTo>
                    <a:pt x="0" y="1135"/>
                  </a:lnTo>
                  <a:lnTo>
                    <a:pt x="0" y="1120"/>
                  </a:lnTo>
                  <a:lnTo>
                    <a:pt x="7" y="1105"/>
                  </a:lnTo>
                  <a:lnTo>
                    <a:pt x="39" y="1049"/>
                  </a:lnTo>
                  <a:lnTo>
                    <a:pt x="70" y="992"/>
                  </a:lnTo>
                  <a:lnTo>
                    <a:pt x="100" y="934"/>
                  </a:lnTo>
                  <a:lnTo>
                    <a:pt x="127" y="876"/>
                  </a:lnTo>
                  <a:lnTo>
                    <a:pt x="153" y="817"/>
                  </a:lnTo>
                  <a:lnTo>
                    <a:pt x="175" y="755"/>
                  </a:lnTo>
                  <a:lnTo>
                    <a:pt x="195" y="694"/>
                  </a:lnTo>
                  <a:lnTo>
                    <a:pt x="214" y="629"/>
                  </a:lnTo>
                  <a:lnTo>
                    <a:pt x="230" y="560"/>
                  </a:lnTo>
                  <a:lnTo>
                    <a:pt x="243" y="491"/>
                  </a:lnTo>
                  <a:lnTo>
                    <a:pt x="252" y="417"/>
                  </a:lnTo>
                  <a:lnTo>
                    <a:pt x="259" y="340"/>
                  </a:lnTo>
                  <a:lnTo>
                    <a:pt x="262" y="259"/>
                  </a:lnTo>
                  <a:lnTo>
                    <a:pt x="263" y="175"/>
                  </a:lnTo>
                  <a:lnTo>
                    <a:pt x="265" y="161"/>
                  </a:lnTo>
                  <a:lnTo>
                    <a:pt x="274" y="148"/>
                  </a:lnTo>
                  <a:lnTo>
                    <a:pt x="284" y="139"/>
                  </a:lnTo>
                  <a:lnTo>
                    <a:pt x="298" y="135"/>
                  </a:lnTo>
                  <a:lnTo>
                    <a:pt x="320" y="134"/>
                  </a:lnTo>
                  <a:lnTo>
                    <a:pt x="346" y="132"/>
                  </a:lnTo>
                  <a:lnTo>
                    <a:pt x="369" y="134"/>
                  </a:lnTo>
                  <a:lnTo>
                    <a:pt x="390" y="134"/>
                  </a:lnTo>
                  <a:lnTo>
                    <a:pt x="410" y="135"/>
                  </a:lnTo>
                  <a:lnTo>
                    <a:pt x="426" y="136"/>
                  </a:lnTo>
                  <a:lnTo>
                    <a:pt x="439" y="136"/>
                  </a:lnTo>
                  <a:lnTo>
                    <a:pt x="445" y="137"/>
                  </a:lnTo>
                  <a:lnTo>
                    <a:pt x="455" y="137"/>
                  </a:lnTo>
                  <a:lnTo>
                    <a:pt x="471" y="135"/>
                  </a:lnTo>
                  <a:lnTo>
                    <a:pt x="486" y="131"/>
                  </a:lnTo>
                  <a:lnTo>
                    <a:pt x="498" y="125"/>
                  </a:lnTo>
                  <a:lnTo>
                    <a:pt x="508" y="115"/>
                  </a:lnTo>
                  <a:lnTo>
                    <a:pt x="519" y="103"/>
                  </a:lnTo>
                  <a:lnTo>
                    <a:pt x="525" y="90"/>
                  </a:lnTo>
                  <a:lnTo>
                    <a:pt x="531" y="77"/>
                  </a:lnTo>
                  <a:lnTo>
                    <a:pt x="534" y="63"/>
                  </a:lnTo>
                  <a:lnTo>
                    <a:pt x="537" y="49"/>
                  </a:lnTo>
                  <a:lnTo>
                    <a:pt x="540" y="36"/>
                  </a:lnTo>
                  <a:lnTo>
                    <a:pt x="544" y="25"/>
                  </a:lnTo>
                  <a:lnTo>
                    <a:pt x="549" y="15"/>
                  </a:lnTo>
                  <a:lnTo>
                    <a:pt x="555" y="8"/>
                  </a:lnTo>
                  <a:lnTo>
                    <a:pt x="565" y="2"/>
                  </a:lnTo>
                  <a:lnTo>
                    <a:pt x="5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147"/>
            <p:cNvSpPr>
              <a:spLocks noEditPoints="1"/>
            </p:cNvSpPr>
            <p:nvPr/>
          </p:nvSpPr>
          <p:spPr bwMode="auto">
            <a:xfrm>
              <a:off x="3548063" y="2755900"/>
              <a:ext cx="388938" cy="407987"/>
            </a:xfrm>
            <a:custGeom>
              <a:avLst/>
              <a:gdLst>
                <a:gd name="T0" fmla="*/ 566 w 3181"/>
                <a:gd name="T1" fmla="*/ 585 h 3341"/>
                <a:gd name="T2" fmla="*/ 530 w 3181"/>
                <a:gd name="T3" fmla="*/ 501 h 3341"/>
                <a:gd name="T4" fmla="*/ 278 w 3181"/>
                <a:gd name="T5" fmla="*/ 453 h 3341"/>
                <a:gd name="T6" fmla="*/ 115 w 3181"/>
                <a:gd name="T7" fmla="*/ 563 h 3341"/>
                <a:gd name="T8" fmla="*/ 89 w 3181"/>
                <a:gd name="T9" fmla="*/ 826 h 3341"/>
                <a:gd name="T10" fmla="*/ 254 w 3181"/>
                <a:gd name="T11" fmla="*/ 1184 h 3341"/>
                <a:gd name="T12" fmla="*/ 662 w 3181"/>
                <a:gd name="T13" fmla="*/ 1648 h 3341"/>
                <a:gd name="T14" fmla="*/ 1861 w 3181"/>
                <a:gd name="T15" fmla="*/ 2146 h 3341"/>
                <a:gd name="T16" fmla="*/ 2587 w 3181"/>
                <a:gd name="T17" fmla="*/ 1583 h 3341"/>
                <a:gd name="T18" fmla="*/ 2957 w 3181"/>
                <a:gd name="T19" fmla="*/ 1137 h 3341"/>
                <a:gd name="T20" fmla="*/ 3099 w 3181"/>
                <a:gd name="T21" fmla="*/ 773 h 3341"/>
                <a:gd name="T22" fmla="*/ 3054 w 3181"/>
                <a:gd name="T23" fmla="*/ 544 h 3341"/>
                <a:gd name="T24" fmla="*/ 2867 w 3181"/>
                <a:gd name="T25" fmla="*/ 452 h 3341"/>
                <a:gd name="T26" fmla="*/ 2645 w 3181"/>
                <a:gd name="T27" fmla="*/ 513 h 3341"/>
                <a:gd name="T28" fmla="*/ 2600 w 3181"/>
                <a:gd name="T29" fmla="*/ 588 h 3341"/>
                <a:gd name="T30" fmla="*/ 2371 w 3181"/>
                <a:gd name="T31" fmla="*/ 204 h 3341"/>
                <a:gd name="T32" fmla="*/ 1878 w 3181"/>
                <a:gd name="T33" fmla="*/ 252 h 3341"/>
                <a:gd name="T34" fmla="*/ 1221 w 3181"/>
                <a:gd name="T35" fmla="*/ 248 h 3341"/>
                <a:gd name="T36" fmla="*/ 775 w 3181"/>
                <a:gd name="T37" fmla="*/ 197 h 3341"/>
                <a:gd name="T38" fmla="*/ 1085 w 3181"/>
                <a:gd name="T39" fmla="*/ 157 h 3341"/>
                <a:gd name="T40" fmla="*/ 1987 w 3181"/>
                <a:gd name="T41" fmla="*/ 166 h 3341"/>
                <a:gd name="T42" fmla="*/ 1606 w 3181"/>
                <a:gd name="T43" fmla="*/ 0 h 3341"/>
                <a:gd name="T44" fmla="*/ 2189 w 3181"/>
                <a:gd name="T45" fmla="*/ 40 h 3341"/>
                <a:gd name="T46" fmla="*/ 2504 w 3181"/>
                <a:gd name="T47" fmla="*/ 118 h 3341"/>
                <a:gd name="T48" fmla="*/ 2586 w 3181"/>
                <a:gd name="T49" fmla="*/ 453 h 3341"/>
                <a:gd name="T50" fmla="*/ 2867 w 3181"/>
                <a:gd name="T51" fmla="*/ 371 h 3341"/>
                <a:gd name="T52" fmla="*/ 3109 w 3181"/>
                <a:gd name="T53" fmla="*/ 484 h 3341"/>
                <a:gd name="T54" fmla="*/ 3181 w 3181"/>
                <a:gd name="T55" fmla="*/ 679 h 3341"/>
                <a:gd name="T56" fmla="*/ 3074 w 3181"/>
                <a:gd name="T57" fmla="*/ 1098 h 3341"/>
                <a:gd name="T58" fmla="*/ 2764 w 3181"/>
                <a:gd name="T59" fmla="*/ 1518 h 3341"/>
                <a:gd name="T60" fmla="*/ 2128 w 3181"/>
                <a:gd name="T61" fmla="*/ 2064 h 3341"/>
                <a:gd name="T62" fmla="*/ 1843 w 3181"/>
                <a:gd name="T63" fmla="*/ 2268 h 3341"/>
                <a:gd name="T64" fmla="*/ 1803 w 3181"/>
                <a:gd name="T65" fmla="*/ 2459 h 3341"/>
                <a:gd name="T66" fmla="*/ 1850 w 3181"/>
                <a:gd name="T67" fmla="*/ 2598 h 3341"/>
                <a:gd name="T68" fmla="*/ 1710 w 3181"/>
                <a:gd name="T69" fmla="*/ 2788 h 3341"/>
                <a:gd name="T70" fmla="*/ 1969 w 3181"/>
                <a:gd name="T71" fmla="*/ 2870 h 3341"/>
                <a:gd name="T72" fmla="*/ 2215 w 3181"/>
                <a:gd name="T73" fmla="*/ 2952 h 3341"/>
                <a:gd name="T74" fmla="*/ 2271 w 3181"/>
                <a:gd name="T75" fmla="*/ 3040 h 3341"/>
                <a:gd name="T76" fmla="*/ 2323 w 3181"/>
                <a:gd name="T77" fmla="*/ 3052 h 3341"/>
                <a:gd name="T78" fmla="*/ 2438 w 3181"/>
                <a:gd name="T79" fmla="*/ 3127 h 3341"/>
                <a:gd name="T80" fmla="*/ 2453 w 3181"/>
                <a:gd name="T81" fmla="*/ 3233 h 3341"/>
                <a:gd name="T82" fmla="*/ 2362 w 3181"/>
                <a:gd name="T83" fmla="*/ 3333 h 3341"/>
                <a:gd name="T84" fmla="*/ 765 w 3181"/>
                <a:gd name="T85" fmla="*/ 3303 h 3341"/>
                <a:gd name="T86" fmla="*/ 723 w 3181"/>
                <a:gd name="T87" fmla="*/ 3202 h 3341"/>
                <a:gd name="T88" fmla="*/ 786 w 3181"/>
                <a:gd name="T89" fmla="*/ 3083 h 3341"/>
                <a:gd name="T90" fmla="*/ 869 w 3181"/>
                <a:gd name="T91" fmla="*/ 3049 h 3341"/>
                <a:gd name="T92" fmla="*/ 942 w 3181"/>
                <a:gd name="T93" fmla="*/ 3020 h 3341"/>
                <a:gd name="T94" fmla="*/ 940 w 3181"/>
                <a:gd name="T95" fmla="*/ 2883 h 3341"/>
                <a:gd name="T96" fmla="*/ 1338 w 3181"/>
                <a:gd name="T97" fmla="*/ 2839 h 3341"/>
                <a:gd name="T98" fmla="*/ 1496 w 3181"/>
                <a:gd name="T99" fmla="*/ 2776 h 3341"/>
                <a:gd name="T100" fmla="*/ 1320 w 3181"/>
                <a:gd name="T101" fmla="*/ 2519 h 3341"/>
                <a:gd name="T102" fmla="*/ 1460 w 3181"/>
                <a:gd name="T103" fmla="*/ 2319 h 3341"/>
                <a:gd name="T104" fmla="*/ 1294 w 3181"/>
                <a:gd name="T105" fmla="*/ 2232 h 3341"/>
                <a:gd name="T106" fmla="*/ 768 w 3181"/>
                <a:gd name="T107" fmla="*/ 1847 h 3341"/>
                <a:gd name="T108" fmla="*/ 268 w 3181"/>
                <a:gd name="T109" fmla="*/ 1342 h 3341"/>
                <a:gd name="T110" fmla="*/ 43 w 3181"/>
                <a:gd name="T111" fmla="*/ 962 h 3341"/>
                <a:gd name="T112" fmla="*/ 12 w 3181"/>
                <a:gd name="T113" fmla="*/ 611 h 3341"/>
                <a:gd name="T114" fmla="*/ 139 w 3181"/>
                <a:gd name="T115" fmla="*/ 421 h 3341"/>
                <a:gd name="T116" fmla="*/ 509 w 3181"/>
                <a:gd name="T117" fmla="*/ 381 h 3341"/>
                <a:gd name="T118" fmla="*/ 615 w 3181"/>
                <a:gd name="T119" fmla="*/ 508 h 3341"/>
                <a:gd name="T120" fmla="*/ 730 w 3181"/>
                <a:gd name="T121" fmla="*/ 92 h 3341"/>
                <a:gd name="T122" fmla="*/ 1152 w 3181"/>
                <a:gd name="T123" fmla="*/ 22 h 3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81" h="3341">
                  <a:moveTo>
                    <a:pt x="746" y="193"/>
                  </a:moveTo>
                  <a:lnTo>
                    <a:pt x="743" y="548"/>
                  </a:lnTo>
                  <a:lnTo>
                    <a:pt x="740" y="564"/>
                  </a:lnTo>
                  <a:lnTo>
                    <a:pt x="733" y="576"/>
                  </a:lnTo>
                  <a:lnTo>
                    <a:pt x="720" y="585"/>
                  </a:lnTo>
                  <a:lnTo>
                    <a:pt x="705" y="588"/>
                  </a:lnTo>
                  <a:lnTo>
                    <a:pt x="581" y="588"/>
                  </a:lnTo>
                  <a:lnTo>
                    <a:pt x="566" y="585"/>
                  </a:lnTo>
                  <a:lnTo>
                    <a:pt x="553" y="576"/>
                  </a:lnTo>
                  <a:lnTo>
                    <a:pt x="544" y="564"/>
                  </a:lnTo>
                  <a:lnTo>
                    <a:pt x="541" y="549"/>
                  </a:lnTo>
                  <a:lnTo>
                    <a:pt x="541" y="543"/>
                  </a:lnTo>
                  <a:lnTo>
                    <a:pt x="540" y="535"/>
                  </a:lnTo>
                  <a:lnTo>
                    <a:pt x="538" y="524"/>
                  </a:lnTo>
                  <a:lnTo>
                    <a:pt x="535" y="513"/>
                  </a:lnTo>
                  <a:lnTo>
                    <a:pt x="530" y="501"/>
                  </a:lnTo>
                  <a:lnTo>
                    <a:pt x="524" y="490"/>
                  </a:lnTo>
                  <a:lnTo>
                    <a:pt x="515" y="478"/>
                  </a:lnTo>
                  <a:lnTo>
                    <a:pt x="505" y="468"/>
                  </a:lnTo>
                  <a:lnTo>
                    <a:pt x="491" y="460"/>
                  </a:lnTo>
                  <a:lnTo>
                    <a:pt x="473" y="455"/>
                  </a:lnTo>
                  <a:lnTo>
                    <a:pt x="453" y="454"/>
                  </a:lnTo>
                  <a:lnTo>
                    <a:pt x="314" y="452"/>
                  </a:lnTo>
                  <a:lnTo>
                    <a:pt x="278" y="453"/>
                  </a:lnTo>
                  <a:lnTo>
                    <a:pt x="247" y="459"/>
                  </a:lnTo>
                  <a:lnTo>
                    <a:pt x="221" y="468"/>
                  </a:lnTo>
                  <a:lnTo>
                    <a:pt x="196" y="479"/>
                  </a:lnTo>
                  <a:lnTo>
                    <a:pt x="175" y="493"/>
                  </a:lnTo>
                  <a:lnTo>
                    <a:pt x="155" y="509"/>
                  </a:lnTo>
                  <a:lnTo>
                    <a:pt x="139" y="526"/>
                  </a:lnTo>
                  <a:lnTo>
                    <a:pt x="126" y="544"/>
                  </a:lnTo>
                  <a:lnTo>
                    <a:pt x="115" y="563"/>
                  </a:lnTo>
                  <a:lnTo>
                    <a:pt x="105" y="582"/>
                  </a:lnTo>
                  <a:lnTo>
                    <a:pt x="97" y="600"/>
                  </a:lnTo>
                  <a:lnTo>
                    <a:pt x="87" y="634"/>
                  </a:lnTo>
                  <a:lnTo>
                    <a:pt x="81" y="667"/>
                  </a:lnTo>
                  <a:lnTo>
                    <a:pt x="79" y="702"/>
                  </a:lnTo>
                  <a:lnTo>
                    <a:pt x="79" y="720"/>
                  </a:lnTo>
                  <a:lnTo>
                    <a:pt x="81" y="773"/>
                  </a:lnTo>
                  <a:lnTo>
                    <a:pt x="89" y="826"/>
                  </a:lnTo>
                  <a:lnTo>
                    <a:pt x="100" y="877"/>
                  </a:lnTo>
                  <a:lnTo>
                    <a:pt x="116" y="928"/>
                  </a:lnTo>
                  <a:lnTo>
                    <a:pt x="136" y="977"/>
                  </a:lnTo>
                  <a:lnTo>
                    <a:pt x="153" y="1013"/>
                  </a:lnTo>
                  <a:lnTo>
                    <a:pt x="173" y="1051"/>
                  </a:lnTo>
                  <a:lnTo>
                    <a:pt x="197" y="1093"/>
                  </a:lnTo>
                  <a:lnTo>
                    <a:pt x="224" y="1137"/>
                  </a:lnTo>
                  <a:lnTo>
                    <a:pt x="254" y="1184"/>
                  </a:lnTo>
                  <a:lnTo>
                    <a:pt x="289" y="1234"/>
                  </a:lnTo>
                  <a:lnTo>
                    <a:pt x="328" y="1287"/>
                  </a:lnTo>
                  <a:lnTo>
                    <a:pt x="371" y="1341"/>
                  </a:lnTo>
                  <a:lnTo>
                    <a:pt x="419" y="1398"/>
                  </a:lnTo>
                  <a:lnTo>
                    <a:pt x="471" y="1458"/>
                  </a:lnTo>
                  <a:lnTo>
                    <a:pt x="529" y="1519"/>
                  </a:lnTo>
                  <a:lnTo>
                    <a:pt x="592" y="1583"/>
                  </a:lnTo>
                  <a:lnTo>
                    <a:pt x="662" y="1648"/>
                  </a:lnTo>
                  <a:lnTo>
                    <a:pt x="736" y="1715"/>
                  </a:lnTo>
                  <a:lnTo>
                    <a:pt x="817" y="1783"/>
                  </a:lnTo>
                  <a:lnTo>
                    <a:pt x="904" y="1853"/>
                  </a:lnTo>
                  <a:lnTo>
                    <a:pt x="997" y="1925"/>
                  </a:lnTo>
                  <a:lnTo>
                    <a:pt x="1098" y="1998"/>
                  </a:lnTo>
                  <a:lnTo>
                    <a:pt x="1205" y="2071"/>
                  </a:lnTo>
                  <a:lnTo>
                    <a:pt x="1320" y="2146"/>
                  </a:lnTo>
                  <a:lnTo>
                    <a:pt x="1861" y="2146"/>
                  </a:lnTo>
                  <a:lnTo>
                    <a:pt x="1976" y="2071"/>
                  </a:lnTo>
                  <a:lnTo>
                    <a:pt x="2083" y="1998"/>
                  </a:lnTo>
                  <a:lnTo>
                    <a:pt x="2183" y="1925"/>
                  </a:lnTo>
                  <a:lnTo>
                    <a:pt x="2277" y="1853"/>
                  </a:lnTo>
                  <a:lnTo>
                    <a:pt x="2363" y="1783"/>
                  </a:lnTo>
                  <a:lnTo>
                    <a:pt x="2444" y="1715"/>
                  </a:lnTo>
                  <a:lnTo>
                    <a:pt x="2519" y="1648"/>
                  </a:lnTo>
                  <a:lnTo>
                    <a:pt x="2587" y="1583"/>
                  </a:lnTo>
                  <a:lnTo>
                    <a:pt x="2650" y="1519"/>
                  </a:lnTo>
                  <a:lnTo>
                    <a:pt x="2708" y="1458"/>
                  </a:lnTo>
                  <a:lnTo>
                    <a:pt x="2762" y="1398"/>
                  </a:lnTo>
                  <a:lnTo>
                    <a:pt x="2809" y="1341"/>
                  </a:lnTo>
                  <a:lnTo>
                    <a:pt x="2853" y="1287"/>
                  </a:lnTo>
                  <a:lnTo>
                    <a:pt x="2892" y="1234"/>
                  </a:lnTo>
                  <a:lnTo>
                    <a:pt x="2926" y="1184"/>
                  </a:lnTo>
                  <a:lnTo>
                    <a:pt x="2957" y="1137"/>
                  </a:lnTo>
                  <a:lnTo>
                    <a:pt x="2984" y="1093"/>
                  </a:lnTo>
                  <a:lnTo>
                    <a:pt x="3007" y="1051"/>
                  </a:lnTo>
                  <a:lnTo>
                    <a:pt x="3028" y="1013"/>
                  </a:lnTo>
                  <a:lnTo>
                    <a:pt x="3045" y="977"/>
                  </a:lnTo>
                  <a:lnTo>
                    <a:pt x="3065" y="928"/>
                  </a:lnTo>
                  <a:lnTo>
                    <a:pt x="3081" y="877"/>
                  </a:lnTo>
                  <a:lnTo>
                    <a:pt x="3092" y="826"/>
                  </a:lnTo>
                  <a:lnTo>
                    <a:pt x="3099" y="773"/>
                  </a:lnTo>
                  <a:lnTo>
                    <a:pt x="3102" y="720"/>
                  </a:lnTo>
                  <a:lnTo>
                    <a:pt x="3102" y="702"/>
                  </a:lnTo>
                  <a:lnTo>
                    <a:pt x="3099" y="667"/>
                  </a:lnTo>
                  <a:lnTo>
                    <a:pt x="3093" y="633"/>
                  </a:lnTo>
                  <a:lnTo>
                    <a:pt x="3083" y="600"/>
                  </a:lnTo>
                  <a:lnTo>
                    <a:pt x="3076" y="582"/>
                  </a:lnTo>
                  <a:lnTo>
                    <a:pt x="3066" y="563"/>
                  </a:lnTo>
                  <a:lnTo>
                    <a:pt x="3054" y="544"/>
                  </a:lnTo>
                  <a:lnTo>
                    <a:pt x="3040" y="526"/>
                  </a:lnTo>
                  <a:lnTo>
                    <a:pt x="3024" y="509"/>
                  </a:lnTo>
                  <a:lnTo>
                    <a:pt x="3006" y="493"/>
                  </a:lnTo>
                  <a:lnTo>
                    <a:pt x="2985" y="479"/>
                  </a:lnTo>
                  <a:lnTo>
                    <a:pt x="2960" y="468"/>
                  </a:lnTo>
                  <a:lnTo>
                    <a:pt x="2932" y="459"/>
                  </a:lnTo>
                  <a:lnTo>
                    <a:pt x="2901" y="453"/>
                  </a:lnTo>
                  <a:lnTo>
                    <a:pt x="2867" y="452"/>
                  </a:lnTo>
                  <a:lnTo>
                    <a:pt x="2728" y="453"/>
                  </a:lnTo>
                  <a:lnTo>
                    <a:pt x="2707" y="455"/>
                  </a:lnTo>
                  <a:lnTo>
                    <a:pt x="2690" y="459"/>
                  </a:lnTo>
                  <a:lnTo>
                    <a:pt x="2676" y="468"/>
                  </a:lnTo>
                  <a:lnTo>
                    <a:pt x="2665" y="478"/>
                  </a:lnTo>
                  <a:lnTo>
                    <a:pt x="2657" y="488"/>
                  </a:lnTo>
                  <a:lnTo>
                    <a:pt x="2650" y="500"/>
                  </a:lnTo>
                  <a:lnTo>
                    <a:pt x="2645" y="513"/>
                  </a:lnTo>
                  <a:lnTo>
                    <a:pt x="2643" y="524"/>
                  </a:lnTo>
                  <a:lnTo>
                    <a:pt x="2641" y="535"/>
                  </a:lnTo>
                  <a:lnTo>
                    <a:pt x="2640" y="543"/>
                  </a:lnTo>
                  <a:lnTo>
                    <a:pt x="2640" y="549"/>
                  </a:lnTo>
                  <a:lnTo>
                    <a:pt x="2637" y="564"/>
                  </a:lnTo>
                  <a:lnTo>
                    <a:pt x="2628" y="576"/>
                  </a:lnTo>
                  <a:lnTo>
                    <a:pt x="2615" y="585"/>
                  </a:lnTo>
                  <a:lnTo>
                    <a:pt x="2600" y="588"/>
                  </a:lnTo>
                  <a:lnTo>
                    <a:pt x="2476" y="588"/>
                  </a:lnTo>
                  <a:lnTo>
                    <a:pt x="2461" y="585"/>
                  </a:lnTo>
                  <a:lnTo>
                    <a:pt x="2448" y="576"/>
                  </a:lnTo>
                  <a:lnTo>
                    <a:pt x="2439" y="564"/>
                  </a:lnTo>
                  <a:lnTo>
                    <a:pt x="2436" y="548"/>
                  </a:lnTo>
                  <a:lnTo>
                    <a:pt x="2435" y="193"/>
                  </a:lnTo>
                  <a:lnTo>
                    <a:pt x="2406" y="197"/>
                  </a:lnTo>
                  <a:lnTo>
                    <a:pt x="2371" y="204"/>
                  </a:lnTo>
                  <a:lnTo>
                    <a:pt x="2330" y="210"/>
                  </a:lnTo>
                  <a:lnTo>
                    <a:pt x="2283" y="217"/>
                  </a:lnTo>
                  <a:lnTo>
                    <a:pt x="2229" y="223"/>
                  </a:lnTo>
                  <a:lnTo>
                    <a:pt x="2170" y="230"/>
                  </a:lnTo>
                  <a:lnTo>
                    <a:pt x="2106" y="236"/>
                  </a:lnTo>
                  <a:lnTo>
                    <a:pt x="2036" y="243"/>
                  </a:lnTo>
                  <a:lnTo>
                    <a:pt x="1959" y="248"/>
                  </a:lnTo>
                  <a:lnTo>
                    <a:pt x="1878" y="252"/>
                  </a:lnTo>
                  <a:lnTo>
                    <a:pt x="1791" y="257"/>
                  </a:lnTo>
                  <a:lnTo>
                    <a:pt x="1699" y="259"/>
                  </a:lnTo>
                  <a:lnTo>
                    <a:pt x="1603" y="260"/>
                  </a:lnTo>
                  <a:lnTo>
                    <a:pt x="1578" y="260"/>
                  </a:lnTo>
                  <a:lnTo>
                    <a:pt x="1482" y="259"/>
                  </a:lnTo>
                  <a:lnTo>
                    <a:pt x="1389" y="257"/>
                  </a:lnTo>
                  <a:lnTo>
                    <a:pt x="1303" y="252"/>
                  </a:lnTo>
                  <a:lnTo>
                    <a:pt x="1221" y="248"/>
                  </a:lnTo>
                  <a:lnTo>
                    <a:pt x="1145" y="243"/>
                  </a:lnTo>
                  <a:lnTo>
                    <a:pt x="1076" y="236"/>
                  </a:lnTo>
                  <a:lnTo>
                    <a:pt x="1010" y="230"/>
                  </a:lnTo>
                  <a:lnTo>
                    <a:pt x="951" y="223"/>
                  </a:lnTo>
                  <a:lnTo>
                    <a:pt x="898" y="217"/>
                  </a:lnTo>
                  <a:lnTo>
                    <a:pt x="851" y="210"/>
                  </a:lnTo>
                  <a:lnTo>
                    <a:pt x="810" y="204"/>
                  </a:lnTo>
                  <a:lnTo>
                    <a:pt x="775" y="197"/>
                  </a:lnTo>
                  <a:lnTo>
                    <a:pt x="746" y="193"/>
                  </a:lnTo>
                  <a:close/>
                  <a:moveTo>
                    <a:pt x="1659" y="98"/>
                  </a:moveTo>
                  <a:lnTo>
                    <a:pt x="1521" y="100"/>
                  </a:lnTo>
                  <a:lnTo>
                    <a:pt x="1384" y="104"/>
                  </a:lnTo>
                  <a:lnTo>
                    <a:pt x="1248" y="114"/>
                  </a:lnTo>
                  <a:lnTo>
                    <a:pt x="1114" y="128"/>
                  </a:lnTo>
                  <a:lnTo>
                    <a:pt x="982" y="147"/>
                  </a:lnTo>
                  <a:lnTo>
                    <a:pt x="1085" y="157"/>
                  </a:lnTo>
                  <a:lnTo>
                    <a:pt x="1193" y="166"/>
                  </a:lnTo>
                  <a:lnTo>
                    <a:pt x="1304" y="172"/>
                  </a:lnTo>
                  <a:lnTo>
                    <a:pt x="1417" y="176"/>
                  </a:lnTo>
                  <a:lnTo>
                    <a:pt x="1532" y="179"/>
                  </a:lnTo>
                  <a:lnTo>
                    <a:pt x="1648" y="179"/>
                  </a:lnTo>
                  <a:lnTo>
                    <a:pt x="1762" y="176"/>
                  </a:lnTo>
                  <a:lnTo>
                    <a:pt x="1876" y="172"/>
                  </a:lnTo>
                  <a:lnTo>
                    <a:pt x="1987" y="166"/>
                  </a:lnTo>
                  <a:lnTo>
                    <a:pt x="2094" y="157"/>
                  </a:lnTo>
                  <a:lnTo>
                    <a:pt x="2198" y="147"/>
                  </a:lnTo>
                  <a:lnTo>
                    <a:pt x="2067" y="127"/>
                  </a:lnTo>
                  <a:lnTo>
                    <a:pt x="1932" y="113"/>
                  </a:lnTo>
                  <a:lnTo>
                    <a:pt x="1796" y="103"/>
                  </a:lnTo>
                  <a:lnTo>
                    <a:pt x="1659" y="98"/>
                  </a:lnTo>
                  <a:close/>
                  <a:moveTo>
                    <a:pt x="1605" y="0"/>
                  </a:moveTo>
                  <a:lnTo>
                    <a:pt x="1606" y="0"/>
                  </a:lnTo>
                  <a:lnTo>
                    <a:pt x="1683" y="1"/>
                  </a:lnTo>
                  <a:lnTo>
                    <a:pt x="1761" y="3"/>
                  </a:lnTo>
                  <a:lnTo>
                    <a:pt x="1837" y="7"/>
                  </a:lnTo>
                  <a:lnTo>
                    <a:pt x="1913" y="12"/>
                  </a:lnTo>
                  <a:lnTo>
                    <a:pt x="1986" y="17"/>
                  </a:lnTo>
                  <a:lnTo>
                    <a:pt x="2057" y="25"/>
                  </a:lnTo>
                  <a:lnTo>
                    <a:pt x="2124" y="32"/>
                  </a:lnTo>
                  <a:lnTo>
                    <a:pt x="2189" y="40"/>
                  </a:lnTo>
                  <a:lnTo>
                    <a:pt x="2249" y="50"/>
                  </a:lnTo>
                  <a:lnTo>
                    <a:pt x="2304" y="59"/>
                  </a:lnTo>
                  <a:lnTo>
                    <a:pt x="2355" y="69"/>
                  </a:lnTo>
                  <a:lnTo>
                    <a:pt x="2400" y="80"/>
                  </a:lnTo>
                  <a:lnTo>
                    <a:pt x="2439" y="91"/>
                  </a:lnTo>
                  <a:lnTo>
                    <a:pt x="2472" y="102"/>
                  </a:lnTo>
                  <a:lnTo>
                    <a:pt x="2498" y="113"/>
                  </a:lnTo>
                  <a:lnTo>
                    <a:pt x="2504" y="118"/>
                  </a:lnTo>
                  <a:lnTo>
                    <a:pt x="2508" y="126"/>
                  </a:lnTo>
                  <a:lnTo>
                    <a:pt x="2511" y="135"/>
                  </a:lnTo>
                  <a:lnTo>
                    <a:pt x="2513" y="143"/>
                  </a:lnTo>
                  <a:lnTo>
                    <a:pt x="2515" y="508"/>
                  </a:lnTo>
                  <a:lnTo>
                    <a:pt x="2566" y="508"/>
                  </a:lnTo>
                  <a:lnTo>
                    <a:pt x="2570" y="490"/>
                  </a:lnTo>
                  <a:lnTo>
                    <a:pt x="2578" y="471"/>
                  </a:lnTo>
                  <a:lnTo>
                    <a:pt x="2586" y="453"/>
                  </a:lnTo>
                  <a:lnTo>
                    <a:pt x="2598" y="434"/>
                  </a:lnTo>
                  <a:lnTo>
                    <a:pt x="2612" y="418"/>
                  </a:lnTo>
                  <a:lnTo>
                    <a:pt x="2629" y="404"/>
                  </a:lnTo>
                  <a:lnTo>
                    <a:pt x="2648" y="391"/>
                  </a:lnTo>
                  <a:lnTo>
                    <a:pt x="2672" y="381"/>
                  </a:lnTo>
                  <a:lnTo>
                    <a:pt x="2698" y="376"/>
                  </a:lnTo>
                  <a:lnTo>
                    <a:pt x="2728" y="374"/>
                  </a:lnTo>
                  <a:lnTo>
                    <a:pt x="2867" y="371"/>
                  </a:lnTo>
                  <a:lnTo>
                    <a:pt x="2909" y="374"/>
                  </a:lnTo>
                  <a:lnTo>
                    <a:pt x="2947" y="380"/>
                  </a:lnTo>
                  <a:lnTo>
                    <a:pt x="2982" y="391"/>
                  </a:lnTo>
                  <a:lnTo>
                    <a:pt x="3014" y="404"/>
                  </a:lnTo>
                  <a:lnTo>
                    <a:pt x="3042" y="421"/>
                  </a:lnTo>
                  <a:lnTo>
                    <a:pt x="3067" y="440"/>
                  </a:lnTo>
                  <a:lnTo>
                    <a:pt x="3089" y="461"/>
                  </a:lnTo>
                  <a:lnTo>
                    <a:pt x="3109" y="484"/>
                  </a:lnTo>
                  <a:lnTo>
                    <a:pt x="3125" y="509"/>
                  </a:lnTo>
                  <a:lnTo>
                    <a:pt x="3140" y="534"/>
                  </a:lnTo>
                  <a:lnTo>
                    <a:pt x="3152" y="560"/>
                  </a:lnTo>
                  <a:lnTo>
                    <a:pt x="3162" y="585"/>
                  </a:lnTo>
                  <a:lnTo>
                    <a:pt x="3169" y="611"/>
                  </a:lnTo>
                  <a:lnTo>
                    <a:pt x="3174" y="635"/>
                  </a:lnTo>
                  <a:lnTo>
                    <a:pt x="3179" y="657"/>
                  </a:lnTo>
                  <a:lnTo>
                    <a:pt x="3181" y="679"/>
                  </a:lnTo>
                  <a:lnTo>
                    <a:pt x="3181" y="720"/>
                  </a:lnTo>
                  <a:lnTo>
                    <a:pt x="3178" y="782"/>
                  </a:lnTo>
                  <a:lnTo>
                    <a:pt x="3169" y="844"/>
                  </a:lnTo>
                  <a:lnTo>
                    <a:pt x="3156" y="903"/>
                  </a:lnTo>
                  <a:lnTo>
                    <a:pt x="3137" y="962"/>
                  </a:lnTo>
                  <a:lnTo>
                    <a:pt x="3113" y="1019"/>
                  </a:lnTo>
                  <a:lnTo>
                    <a:pt x="3095" y="1057"/>
                  </a:lnTo>
                  <a:lnTo>
                    <a:pt x="3074" y="1098"/>
                  </a:lnTo>
                  <a:lnTo>
                    <a:pt x="3049" y="1142"/>
                  </a:lnTo>
                  <a:lnTo>
                    <a:pt x="3020" y="1188"/>
                  </a:lnTo>
                  <a:lnTo>
                    <a:pt x="2988" y="1237"/>
                  </a:lnTo>
                  <a:lnTo>
                    <a:pt x="2953" y="1289"/>
                  </a:lnTo>
                  <a:lnTo>
                    <a:pt x="2912" y="1342"/>
                  </a:lnTo>
                  <a:lnTo>
                    <a:pt x="2868" y="1398"/>
                  </a:lnTo>
                  <a:lnTo>
                    <a:pt x="2819" y="1457"/>
                  </a:lnTo>
                  <a:lnTo>
                    <a:pt x="2764" y="1518"/>
                  </a:lnTo>
                  <a:lnTo>
                    <a:pt x="2705" y="1580"/>
                  </a:lnTo>
                  <a:lnTo>
                    <a:pt x="2640" y="1644"/>
                  </a:lnTo>
                  <a:lnTo>
                    <a:pt x="2570" y="1710"/>
                  </a:lnTo>
                  <a:lnTo>
                    <a:pt x="2494" y="1778"/>
                  </a:lnTo>
                  <a:lnTo>
                    <a:pt x="2412" y="1847"/>
                  </a:lnTo>
                  <a:lnTo>
                    <a:pt x="2324" y="1918"/>
                  </a:lnTo>
                  <a:lnTo>
                    <a:pt x="2228" y="1990"/>
                  </a:lnTo>
                  <a:lnTo>
                    <a:pt x="2128" y="2064"/>
                  </a:lnTo>
                  <a:lnTo>
                    <a:pt x="2019" y="2138"/>
                  </a:lnTo>
                  <a:lnTo>
                    <a:pt x="1904" y="2213"/>
                  </a:lnTo>
                  <a:lnTo>
                    <a:pt x="1902" y="2216"/>
                  </a:lnTo>
                  <a:lnTo>
                    <a:pt x="1895" y="2222"/>
                  </a:lnTo>
                  <a:lnTo>
                    <a:pt x="1887" y="2232"/>
                  </a:lnTo>
                  <a:lnTo>
                    <a:pt x="1875" y="2242"/>
                  </a:lnTo>
                  <a:lnTo>
                    <a:pt x="1860" y="2254"/>
                  </a:lnTo>
                  <a:lnTo>
                    <a:pt x="1843" y="2268"/>
                  </a:lnTo>
                  <a:lnTo>
                    <a:pt x="1822" y="2281"/>
                  </a:lnTo>
                  <a:lnTo>
                    <a:pt x="1800" y="2293"/>
                  </a:lnTo>
                  <a:lnTo>
                    <a:pt x="1775" y="2304"/>
                  </a:lnTo>
                  <a:lnTo>
                    <a:pt x="1749" y="2313"/>
                  </a:lnTo>
                  <a:lnTo>
                    <a:pt x="1721" y="2319"/>
                  </a:lnTo>
                  <a:lnTo>
                    <a:pt x="1691" y="2321"/>
                  </a:lnTo>
                  <a:lnTo>
                    <a:pt x="1691" y="2459"/>
                  </a:lnTo>
                  <a:lnTo>
                    <a:pt x="1803" y="2459"/>
                  </a:lnTo>
                  <a:lnTo>
                    <a:pt x="1821" y="2462"/>
                  </a:lnTo>
                  <a:lnTo>
                    <a:pt x="1837" y="2471"/>
                  </a:lnTo>
                  <a:lnTo>
                    <a:pt x="1850" y="2484"/>
                  </a:lnTo>
                  <a:lnTo>
                    <a:pt x="1859" y="2500"/>
                  </a:lnTo>
                  <a:lnTo>
                    <a:pt x="1861" y="2519"/>
                  </a:lnTo>
                  <a:lnTo>
                    <a:pt x="1861" y="2563"/>
                  </a:lnTo>
                  <a:lnTo>
                    <a:pt x="1859" y="2581"/>
                  </a:lnTo>
                  <a:lnTo>
                    <a:pt x="1850" y="2598"/>
                  </a:lnTo>
                  <a:lnTo>
                    <a:pt x="1837" y="2611"/>
                  </a:lnTo>
                  <a:lnTo>
                    <a:pt x="1821" y="2619"/>
                  </a:lnTo>
                  <a:lnTo>
                    <a:pt x="1803" y="2623"/>
                  </a:lnTo>
                  <a:lnTo>
                    <a:pt x="1685" y="2623"/>
                  </a:lnTo>
                  <a:lnTo>
                    <a:pt x="1685" y="2776"/>
                  </a:lnTo>
                  <a:lnTo>
                    <a:pt x="1688" y="2779"/>
                  </a:lnTo>
                  <a:lnTo>
                    <a:pt x="1696" y="2782"/>
                  </a:lnTo>
                  <a:lnTo>
                    <a:pt x="1710" y="2788"/>
                  </a:lnTo>
                  <a:lnTo>
                    <a:pt x="1727" y="2797"/>
                  </a:lnTo>
                  <a:lnTo>
                    <a:pt x="1749" y="2807"/>
                  </a:lnTo>
                  <a:lnTo>
                    <a:pt x="1776" y="2817"/>
                  </a:lnTo>
                  <a:lnTo>
                    <a:pt x="1807" y="2828"/>
                  </a:lnTo>
                  <a:lnTo>
                    <a:pt x="1843" y="2839"/>
                  </a:lnTo>
                  <a:lnTo>
                    <a:pt x="1881" y="2850"/>
                  </a:lnTo>
                  <a:lnTo>
                    <a:pt x="1924" y="2860"/>
                  </a:lnTo>
                  <a:lnTo>
                    <a:pt x="1969" y="2870"/>
                  </a:lnTo>
                  <a:lnTo>
                    <a:pt x="2018" y="2877"/>
                  </a:lnTo>
                  <a:lnTo>
                    <a:pt x="2070" y="2883"/>
                  </a:lnTo>
                  <a:lnTo>
                    <a:pt x="2124" y="2886"/>
                  </a:lnTo>
                  <a:lnTo>
                    <a:pt x="2182" y="2886"/>
                  </a:lnTo>
                  <a:lnTo>
                    <a:pt x="2241" y="2883"/>
                  </a:lnTo>
                  <a:lnTo>
                    <a:pt x="2228" y="2909"/>
                  </a:lnTo>
                  <a:lnTo>
                    <a:pt x="2220" y="2931"/>
                  </a:lnTo>
                  <a:lnTo>
                    <a:pt x="2215" y="2952"/>
                  </a:lnTo>
                  <a:lnTo>
                    <a:pt x="2215" y="2970"/>
                  </a:lnTo>
                  <a:lnTo>
                    <a:pt x="2218" y="2986"/>
                  </a:lnTo>
                  <a:lnTo>
                    <a:pt x="2223" y="2999"/>
                  </a:lnTo>
                  <a:lnTo>
                    <a:pt x="2230" y="3010"/>
                  </a:lnTo>
                  <a:lnTo>
                    <a:pt x="2239" y="3020"/>
                  </a:lnTo>
                  <a:lnTo>
                    <a:pt x="2250" y="3028"/>
                  </a:lnTo>
                  <a:lnTo>
                    <a:pt x="2260" y="3034"/>
                  </a:lnTo>
                  <a:lnTo>
                    <a:pt x="2271" y="3040"/>
                  </a:lnTo>
                  <a:lnTo>
                    <a:pt x="2282" y="3043"/>
                  </a:lnTo>
                  <a:lnTo>
                    <a:pt x="2293" y="3046"/>
                  </a:lnTo>
                  <a:lnTo>
                    <a:pt x="2301" y="3048"/>
                  </a:lnTo>
                  <a:lnTo>
                    <a:pt x="2308" y="3049"/>
                  </a:lnTo>
                  <a:lnTo>
                    <a:pt x="2312" y="3049"/>
                  </a:lnTo>
                  <a:lnTo>
                    <a:pt x="2314" y="3049"/>
                  </a:lnTo>
                  <a:lnTo>
                    <a:pt x="2316" y="3051"/>
                  </a:lnTo>
                  <a:lnTo>
                    <a:pt x="2323" y="3052"/>
                  </a:lnTo>
                  <a:lnTo>
                    <a:pt x="2333" y="3055"/>
                  </a:lnTo>
                  <a:lnTo>
                    <a:pt x="2346" y="3059"/>
                  </a:lnTo>
                  <a:lnTo>
                    <a:pt x="2361" y="3066"/>
                  </a:lnTo>
                  <a:lnTo>
                    <a:pt x="2377" y="3073"/>
                  </a:lnTo>
                  <a:lnTo>
                    <a:pt x="2394" y="3083"/>
                  </a:lnTo>
                  <a:lnTo>
                    <a:pt x="2410" y="3095"/>
                  </a:lnTo>
                  <a:lnTo>
                    <a:pt x="2425" y="3110"/>
                  </a:lnTo>
                  <a:lnTo>
                    <a:pt x="2438" y="3127"/>
                  </a:lnTo>
                  <a:lnTo>
                    <a:pt x="2449" y="3147"/>
                  </a:lnTo>
                  <a:lnTo>
                    <a:pt x="2455" y="3170"/>
                  </a:lnTo>
                  <a:lnTo>
                    <a:pt x="2458" y="3195"/>
                  </a:lnTo>
                  <a:lnTo>
                    <a:pt x="2458" y="3197"/>
                  </a:lnTo>
                  <a:lnTo>
                    <a:pt x="2458" y="3202"/>
                  </a:lnTo>
                  <a:lnTo>
                    <a:pt x="2457" y="3210"/>
                  </a:lnTo>
                  <a:lnTo>
                    <a:pt x="2455" y="3221"/>
                  </a:lnTo>
                  <a:lnTo>
                    <a:pt x="2453" y="3233"/>
                  </a:lnTo>
                  <a:lnTo>
                    <a:pt x="2450" y="3247"/>
                  </a:lnTo>
                  <a:lnTo>
                    <a:pt x="2445" y="3261"/>
                  </a:lnTo>
                  <a:lnTo>
                    <a:pt x="2437" y="3275"/>
                  </a:lnTo>
                  <a:lnTo>
                    <a:pt x="2428" y="3289"/>
                  </a:lnTo>
                  <a:lnTo>
                    <a:pt x="2416" y="3303"/>
                  </a:lnTo>
                  <a:lnTo>
                    <a:pt x="2401" y="3315"/>
                  </a:lnTo>
                  <a:lnTo>
                    <a:pt x="2384" y="3326"/>
                  </a:lnTo>
                  <a:lnTo>
                    <a:pt x="2362" y="3333"/>
                  </a:lnTo>
                  <a:lnTo>
                    <a:pt x="2338" y="3339"/>
                  </a:lnTo>
                  <a:lnTo>
                    <a:pt x="2309" y="3341"/>
                  </a:lnTo>
                  <a:lnTo>
                    <a:pt x="872" y="3341"/>
                  </a:lnTo>
                  <a:lnTo>
                    <a:pt x="843" y="3339"/>
                  </a:lnTo>
                  <a:lnTo>
                    <a:pt x="818" y="3333"/>
                  </a:lnTo>
                  <a:lnTo>
                    <a:pt x="797" y="3326"/>
                  </a:lnTo>
                  <a:lnTo>
                    <a:pt x="779" y="3315"/>
                  </a:lnTo>
                  <a:lnTo>
                    <a:pt x="765" y="3303"/>
                  </a:lnTo>
                  <a:lnTo>
                    <a:pt x="753" y="3289"/>
                  </a:lnTo>
                  <a:lnTo>
                    <a:pt x="743" y="3275"/>
                  </a:lnTo>
                  <a:lnTo>
                    <a:pt x="736" y="3261"/>
                  </a:lnTo>
                  <a:lnTo>
                    <a:pt x="731" y="3247"/>
                  </a:lnTo>
                  <a:lnTo>
                    <a:pt x="727" y="3233"/>
                  </a:lnTo>
                  <a:lnTo>
                    <a:pt x="725" y="3221"/>
                  </a:lnTo>
                  <a:lnTo>
                    <a:pt x="723" y="3210"/>
                  </a:lnTo>
                  <a:lnTo>
                    <a:pt x="723" y="3202"/>
                  </a:lnTo>
                  <a:lnTo>
                    <a:pt x="723" y="3197"/>
                  </a:lnTo>
                  <a:lnTo>
                    <a:pt x="723" y="3195"/>
                  </a:lnTo>
                  <a:lnTo>
                    <a:pt x="725" y="3170"/>
                  </a:lnTo>
                  <a:lnTo>
                    <a:pt x="732" y="3147"/>
                  </a:lnTo>
                  <a:lnTo>
                    <a:pt x="742" y="3127"/>
                  </a:lnTo>
                  <a:lnTo>
                    <a:pt x="755" y="3110"/>
                  </a:lnTo>
                  <a:lnTo>
                    <a:pt x="770" y="3095"/>
                  </a:lnTo>
                  <a:lnTo>
                    <a:pt x="786" y="3083"/>
                  </a:lnTo>
                  <a:lnTo>
                    <a:pt x="803" y="3073"/>
                  </a:lnTo>
                  <a:lnTo>
                    <a:pt x="820" y="3066"/>
                  </a:lnTo>
                  <a:lnTo>
                    <a:pt x="835" y="3059"/>
                  </a:lnTo>
                  <a:lnTo>
                    <a:pt x="847" y="3055"/>
                  </a:lnTo>
                  <a:lnTo>
                    <a:pt x="858" y="3052"/>
                  </a:lnTo>
                  <a:lnTo>
                    <a:pt x="865" y="3051"/>
                  </a:lnTo>
                  <a:lnTo>
                    <a:pt x="867" y="3049"/>
                  </a:lnTo>
                  <a:lnTo>
                    <a:pt x="869" y="3049"/>
                  </a:lnTo>
                  <a:lnTo>
                    <a:pt x="873" y="3049"/>
                  </a:lnTo>
                  <a:lnTo>
                    <a:pt x="880" y="3048"/>
                  </a:lnTo>
                  <a:lnTo>
                    <a:pt x="888" y="3046"/>
                  </a:lnTo>
                  <a:lnTo>
                    <a:pt x="898" y="3043"/>
                  </a:lnTo>
                  <a:lnTo>
                    <a:pt x="908" y="3040"/>
                  </a:lnTo>
                  <a:lnTo>
                    <a:pt x="920" y="3034"/>
                  </a:lnTo>
                  <a:lnTo>
                    <a:pt x="931" y="3028"/>
                  </a:lnTo>
                  <a:lnTo>
                    <a:pt x="942" y="3020"/>
                  </a:lnTo>
                  <a:lnTo>
                    <a:pt x="950" y="3010"/>
                  </a:lnTo>
                  <a:lnTo>
                    <a:pt x="958" y="2999"/>
                  </a:lnTo>
                  <a:lnTo>
                    <a:pt x="963" y="2986"/>
                  </a:lnTo>
                  <a:lnTo>
                    <a:pt x="965" y="2970"/>
                  </a:lnTo>
                  <a:lnTo>
                    <a:pt x="965" y="2952"/>
                  </a:lnTo>
                  <a:lnTo>
                    <a:pt x="961" y="2931"/>
                  </a:lnTo>
                  <a:lnTo>
                    <a:pt x="952" y="2909"/>
                  </a:lnTo>
                  <a:lnTo>
                    <a:pt x="940" y="2883"/>
                  </a:lnTo>
                  <a:lnTo>
                    <a:pt x="998" y="2886"/>
                  </a:lnTo>
                  <a:lnTo>
                    <a:pt x="1056" y="2886"/>
                  </a:lnTo>
                  <a:lnTo>
                    <a:pt x="1111" y="2883"/>
                  </a:lnTo>
                  <a:lnTo>
                    <a:pt x="1162" y="2877"/>
                  </a:lnTo>
                  <a:lnTo>
                    <a:pt x="1212" y="2870"/>
                  </a:lnTo>
                  <a:lnTo>
                    <a:pt x="1257" y="2860"/>
                  </a:lnTo>
                  <a:lnTo>
                    <a:pt x="1299" y="2850"/>
                  </a:lnTo>
                  <a:lnTo>
                    <a:pt x="1338" y="2839"/>
                  </a:lnTo>
                  <a:lnTo>
                    <a:pt x="1373" y="2828"/>
                  </a:lnTo>
                  <a:lnTo>
                    <a:pt x="1404" y="2817"/>
                  </a:lnTo>
                  <a:lnTo>
                    <a:pt x="1431" y="2807"/>
                  </a:lnTo>
                  <a:lnTo>
                    <a:pt x="1454" y="2797"/>
                  </a:lnTo>
                  <a:lnTo>
                    <a:pt x="1472" y="2788"/>
                  </a:lnTo>
                  <a:lnTo>
                    <a:pt x="1485" y="2782"/>
                  </a:lnTo>
                  <a:lnTo>
                    <a:pt x="1493" y="2779"/>
                  </a:lnTo>
                  <a:lnTo>
                    <a:pt x="1496" y="2776"/>
                  </a:lnTo>
                  <a:lnTo>
                    <a:pt x="1496" y="2623"/>
                  </a:lnTo>
                  <a:lnTo>
                    <a:pt x="1378" y="2623"/>
                  </a:lnTo>
                  <a:lnTo>
                    <a:pt x="1359" y="2619"/>
                  </a:lnTo>
                  <a:lnTo>
                    <a:pt x="1343" y="2611"/>
                  </a:lnTo>
                  <a:lnTo>
                    <a:pt x="1331" y="2598"/>
                  </a:lnTo>
                  <a:lnTo>
                    <a:pt x="1323" y="2581"/>
                  </a:lnTo>
                  <a:lnTo>
                    <a:pt x="1320" y="2563"/>
                  </a:lnTo>
                  <a:lnTo>
                    <a:pt x="1320" y="2519"/>
                  </a:lnTo>
                  <a:lnTo>
                    <a:pt x="1323" y="2500"/>
                  </a:lnTo>
                  <a:lnTo>
                    <a:pt x="1331" y="2484"/>
                  </a:lnTo>
                  <a:lnTo>
                    <a:pt x="1343" y="2471"/>
                  </a:lnTo>
                  <a:lnTo>
                    <a:pt x="1359" y="2462"/>
                  </a:lnTo>
                  <a:lnTo>
                    <a:pt x="1378" y="2459"/>
                  </a:lnTo>
                  <a:lnTo>
                    <a:pt x="1491" y="2459"/>
                  </a:lnTo>
                  <a:lnTo>
                    <a:pt x="1491" y="2321"/>
                  </a:lnTo>
                  <a:lnTo>
                    <a:pt x="1460" y="2319"/>
                  </a:lnTo>
                  <a:lnTo>
                    <a:pt x="1432" y="2313"/>
                  </a:lnTo>
                  <a:lnTo>
                    <a:pt x="1406" y="2304"/>
                  </a:lnTo>
                  <a:lnTo>
                    <a:pt x="1381" y="2293"/>
                  </a:lnTo>
                  <a:lnTo>
                    <a:pt x="1358" y="2281"/>
                  </a:lnTo>
                  <a:lnTo>
                    <a:pt x="1338" y="2268"/>
                  </a:lnTo>
                  <a:lnTo>
                    <a:pt x="1321" y="2254"/>
                  </a:lnTo>
                  <a:lnTo>
                    <a:pt x="1306" y="2242"/>
                  </a:lnTo>
                  <a:lnTo>
                    <a:pt x="1294" y="2232"/>
                  </a:lnTo>
                  <a:lnTo>
                    <a:pt x="1286" y="2222"/>
                  </a:lnTo>
                  <a:lnTo>
                    <a:pt x="1279" y="2216"/>
                  </a:lnTo>
                  <a:lnTo>
                    <a:pt x="1277" y="2213"/>
                  </a:lnTo>
                  <a:lnTo>
                    <a:pt x="1161" y="2138"/>
                  </a:lnTo>
                  <a:lnTo>
                    <a:pt x="1053" y="2064"/>
                  </a:lnTo>
                  <a:lnTo>
                    <a:pt x="951" y="1990"/>
                  </a:lnTo>
                  <a:lnTo>
                    <a:pt x="857" y="1918"/>
                  </a:lnTo>
                  <a:lnTo>
                    <a:pt x="768" y="1847"/>
                  </a:lnTo>
                  <a:lnTo>
                    <a:pt x="687" y="1778"/>
                  </a:lnTo>
                  <a:lnTo>
                    <a:pt x="611" y="1710"/>
                  </a:lnTo>
                  <a:lnTo>
                    <a:pt x="540" y="1644"/>
                  </a:lnTo>
                  <a:lnTo>
                    <a:pt x="476" y="1580"/>
                  </a:lnTo>
                  <a:lnTo>
                    <a:pt x="417" y="1518"/>
                  </a:lnTo>
                  <a:lnTo>
                    <a:pt x="362" y="1457"/>
                  </a:lnTo>
                  <a:lnTo>
                    <a:pt x="313" y="1398"/>
                  </a:lnTo>
                  <a:lnTo>
                    <a:pt x="268" y="1342"/>
                  </a:lnTo>
                  <a:lnTo>
                    <a:pt x="228" y="1289"/>
                  </a:lnTo>
                  <a:lnTo>
                    <a:pt x="192" y="1237"/>
                  </a:lnTo>
                  <a:lnTo>
                    <a:pt x="160" y="1188"/>
                  </a:lnTo>
                  <a:lnTo>
                    <a:pt x="132" y="1142"/>
                  </a:lnTo>
                  <a:lnTo>
                    <a:pt x="107" y="1098"/>
                  </a:lnTo>
                  <a:lnTo>
                    <a:pt x="86" y="1057"/>
                  </a:lnTo>
                  <a:lnTo>
                    <a:pt x="67" y="1019"/>
                  </a:lnTo>
                  <a:lnTo>
                    <a:pt x="43" y="962"/>
                  </a:lnTo>
                  <a:lnTo>
                    <a:pt x="25" y="903"/>
                  </a:lnTo>
                  <a:lnTo>
                    <a:pt x="12" y="844"/>
                  </a:lnTo>
                  <a:lnTo>
                    <a:pt x="3" y="782"/>
                  </a:lnTo>
                  <a:lnTo>
                    <a:pt x="0" y="720"/>
                  </a:lnTo>
                  <a:lnTo>
                    <a:pt x="0" y="679"/>
                  </a:lnTo>
                  <a:lnTo>
                    <a:pt x="2" y="657"/>
                  </a:lnTo>
                  <a:lnTo>
                    <a:pt x="6" y="635"/>
                  </a:lnTo>
                  <a:lnTo>
                    <a:pt x="12" y="611"/>
                  </a:lnTo>
                  <a:lnTo>
                    <a:pt x="19" y="585"/>
                  </a:lnTo>
                  <a:lnTo>
                    <a:pt x="29" y="560"/>
                  </a:lnTo>
                  <a:lnTo>
                    <a:pt x="41" y="534"/>
                  </a:lnTo>
                  <a:lnTo>
                    <a:pt x="55" y="509"/>
                  </a:lnTo>
                  <a:lnTo>
                    <a:pt x="72" y="484"/>
                  </a:lnTo>
                  <a:lnTo>
                    <a:pt x="91" y="461"/>
                  </a:lnTo>
                  <a:lnTo>
                    <a:pt x="113" y="440"/>
                  </a:lnTo>
                  <a:lnTo>
                    <a:pt x="139" y="421"/>
                  </a:lnTo>
                  <a:lnTo>
                    <a:pt x="167" y="404"/>
                  </a:lnTo>
                  <a:lnTo>
                    <a:pt x="199" y="391"/>
                  </a:lnTo>
                  <a:lnTo>
                    <a:pt x="233" y="380"/>
                  </a:lnTo>
                  <a:lnTo>
                    <a:pt x="272" y="374"/>
                  </a:lnTo>
                  <a:lnTo>
                    <a:pt x="314" y="371"/>
                  </a:lnTo>
                  <a:lnTo>
                    <a:pt x="454" y="374"/>
                  </a:lnTo>
                  <a:lnTo>
                    <a:pt x="483" y="376"/>
                  </a:lnTo>
                  <a:lnTo>
                    <a:pt x="509" y="381"/>
                  </a:lnTo>
                  <a:lnTo>
                    <a:pt x="532" y="391"/>
                  </a:lnTo>
                  <a:lnTo>
                    <a:pt x="552" y="404"/>
                  </a:lnTo>
                  <a:lnTo>
                    <a:pt x="569" y="418"/>
                  </a:lnTo>
                  <a:lnTo>
                    <a:pt x="583" y="434"/>
                  </a:lnTo>
                  <a:lnTo>
                    <a:pt x="593" y="453"/>
                  </a:lnTo>
                  <a:lnTo>
                    <a:pt x="603" y="471"/>
                  </a:lnTo>
                  <a:lnTo>
                    <a:pt x="610" y="490"/>
                  </a:lnTo>
                  <a:lnTo>
                    <a:pt x="615" y="508"/>
                  </a:lnTo>
                  <a:lnTo>
                    <a:pt x="665" y="508"/>
                  </a:lnTo>
                  <a:lnTo>
                    <a:pt x="667" y="143"/>
                  </a:lnTo>
                  <a:lnTo>
                    <a:pt x="668" y="135"/>
                  </a:lnTo>
                  <a:lnTo>
                    <a:pt x="673" y="126"/>
                  </a:lnTo>
                  <a:lnTo>
                    <a:pt x="677" y="118"/>
                  </a:lnTo>
                  <a:lnTo>
                    <a:pt x="682" y="113"/>
                  </a:lnTo>
                  <a:lnTo>
                    <a:pt x="702" y="103"/>
                  </a:lnTo>
                  <a:lnTo>
                    <a:pt x="730" y="92"/>
                  </a:lnTo>
                  <a:lnTo>
                    <a:pt x="763" y="82"/>
                  </a:lnTo>
                  <a:lnTo>
                    <a:pt x="803" y="72"/>
                  </a:lnTo>
                  <a:lnTo>
                    <a:pt x="850" y="63"/>
                  </a:lnTo>
                  <a:lnTo>
                    <a:pt x="901" y="53"/>
                  </a:lnTo>
                  <a:lnTo>
                    <a:pt x="957" y="44"/>
                  </a:lnTo>
                  <a:lnTo>
                    <a:pt x="1018" y="36"/>
                  </a:lnTo>
                  <a:lnTo>
                    <a:pt x="1083" y="28"/>
                  </a:lnTo>
                  <a:lnTo>
                    <a:pt x="1152" y="22"/>
                  </a:lnTo>
                  <a:lnTo>
                    <a:pt x="1222" y="15"/>
                  </a:lnTo>
                  <a:lnTo>
                    <a:pt x="1296" y="10"/>
                  </a:lnTo>
                  <a:lnTo>
                    <a:pt x="1371" y="5"/>
                  </a:lnTo>
                  <a:lnTo>
                    <a:pt x="1448" y="3"/>
                  </a:lnTo>
                  <a:lnTo>
                    <a:pt x="1527" y="1"/>
                  </a:lnTo>
                  <a:lnTo>
                    <a:pt x="1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8" name="Group 202"/>
          <p:cNvGrpSpPr/>
          <p:nvPr/>
        </p:nvGrpSpPr>
        <p:grpSpPr>
          <a:xfrm>
            <a:off x="5805606" y="949817"/>
            <a:ext cx="319556" cy="384330"/>
            <a:chOff x="4508500" y="2747963"/>
            <a:chExt cx="352426" cy="423863"/>
          </a:xfrm>
          <a:solidFill>
            <a:srgbClr val="000000"/>
          </a:solidFill>
        </p:grpSpPr>
        <p:sp>
          <p:nvSpPr>
            <p:cNvPr id="569" name="Freeform 152"/>
            <p:cNvSpPr>
              <a:spLocks noEditPoints="1"/>
            </p:cNvSpPr>
            <p:nvPr/>
          </p:nvSpPr>
          <p:spPr bwMode="auto">
            <a:xfrm>
              <a:off x="4541838" y="2747963"/>
              <a:ext cx="319088" cy="423863"/>
            </a:xfrm>
            <a:custGeom>
              <a:avLst/>
              <a:gdLst>
                <a:gd name="T0" fmla="*/ 1297 w 2415"/>
                <a:gd name="T1" fmla="*/ 98 h 3200"/>
                <a:gd name="T2" fmla="*/ 1323 w 2415"/>
                <a:gd name="T3" fmla="*/ 180 h 3200"/>
                <a:gd name="T4" fmla="*/ 1505 w 2415"/>
                <a:gd name="T5" fmla="*/ 256 h 3200"/>
                <a:gd name="T6" fmla="*/ 1563 w 2415"/>
                <a:gd name="T7" fmla="*/ 286 h 3200"/>
                <a:gd name="T8" fmla="*/ 1684 w 2415"/>
                <a:gd name="T9" fmla="*/ 364 h 3200"/>
                <a:gd name="T10" fmla="*/ 2070 w 2415"/>
                <a:gd name="T11" fmla="*/ 802 h 3200"/>
                <a:gd name="T12" fmla="*/ 2209 w 2415"/>
                <a:gd name="T13" fmla="*/ 1340 h 3200"/>
                <a:gd name="T14" fmla="*/ 2062 w 2415"/>
                <a:gd name="T15" fmla="*/ 1913 h 3200"/>
                <a:gd name="T16" fmla="*/ 1673 w 2415"/>
                <a:gd name="T17" fmla="*/ 2350 h 3200"/>
                <a:gd name="T18" fmla="*/ 1122 w 2415"/>
                <a:gd name="T19" fmla="*/ 2570 h 3200"/>
                <a:gd name="T20" fmla="*/ 525 w 2415"/>
                <a:gd name="T21" fmla="*/ 2510 h 3200"/>
                <a:gd name="T22" fmla="*/ 217 w 2415"/>
                <a:gd name="T23" fmla="*/ 2347 h 3200"/>
                <a:gd name="T24" fmla="*/ 65 w 2415"/>
                <a:gd name="T25" fmla="*/ 2314 h 3200"/>
                <a:gd name="T26" fmla="*/ 58 w 2415"/>
                <a:gd name="T27" fmla="*/ 2376 h 3200"/>
                <a:gd name="T28" fmla="*/ 276 w 2415"/>
                <a:gd name="T29" fmla="*/ 2540 h 3200"/>
                <a:gd name="T30" fmla="*/ 815 w 2415"/>
                <a:gd name="T31" fmla="*/ 2728 h 3200"/>
                <a:gd name="T32" fmla="*/ 486 w 2415"/>
                <a:gd name="T33" fmla="*/ 3138 h 3200"/>
                <a:gd name="T34" fmla="*/ 553 w 2415"/>
                <a:gd name="T35" fmla="*/ 3151 h 3200"/>
                <a:gd name="T36" fmla="*/ 1475 w 2415"/>
                <a:gd name="T37" fmla="*/ 3145 h 3200"/>
                <a:gd name="T38" fmla="*/ 1341 w 2415"/>
                <a:gd name="T39" fmla="*/ 3103 h 3200"/>
                <a:gd name="T40" fmla="*/ 1050 w 2415"/>
                <a:gd name="T41" fmla="*/ 2951 h 3200"/>
                <a:gd name="T42" fmla="*/ 1052 w 2415"/>
                <a:gd name="T43" fmla="*/ 2734 h 3200"/>
                <a:gd name="T44" fmla="*/ 1612 w 2415"/>
                <a:gd name="T45" fmla="*/ 2555 h 3200"/>
                <a:gd name="T46" fmla="*/ 2103 w 2415"/>
                <a:gd name="T47" fmla="*/ 2117 h 3200"/>
                <a:gd name="T48" fmla="*/ 2353 w 2415"/>
                <a:gd name="T49" fmla="*/ 1524 h 3200"/>
                <a:gd name="T50" fmla="*/ 2295 w 2415"/>
                <a:gd name="T51" fmla="*/ 926 h 3200"/>
                <a:gd name="T52" fmla="*/ 1982 w 2415"/>
                <a:gd name="T53" fmla="*/ 425 h 3200"/>
                <a:gd name="T54" fmla="*/ 1473 w 2415"/>
                <a:gd name="T55" fmla="*/ 86 h 3200"/>
                <a:gd name="T56" fmla="*/ 1491 w 2415"/>
                <a:gd name="T57" fmla="*/ 42 h 3200"/>
                <a:gd name="T58" fmla="*/ 2017 w 2415"/>
                <a:gd name="T59" fmla="*/ 393 h 3200"/>
                <a:gd name="T60" fmla="*/ 2341 w 2415"/>
                <a:gd name="T61" fmla="*/ 911 h 3200"/>
                <a:gd name="T62" fmla="*/ 2402 w 2415"/>
                <a:gd name="T63" fmla="*/ 1523 h 3200"/>
                <a:gd name="T64" fmla="*/ 2172 w 2415"/>
                <a:gd name="T65" fmla="*/ 2109 h 3200"/>
                <a:gd name="T66" fmla="*/ 1712 w 2415"/>
                <a:gd name="T67" fmla="*/ 2555 h 3200"/>
                <a:gd name="T68" fmla="*/ 1100 w 2415"/>
                <a:gd name="T69" fmla="*/ 2776 h 3200"/>
                <a:gd name="T70" fmla="*/ 1097 w 2415"/>
                <a:gd name="T71" fmla="*/ 3009 h 3200"/>
                <a:gd name="T72" fmla="*/ 1556 w 2415"/>
                <a:gd name="T73" fmla="*/ 3105 h 3200"/>
                <a:gd name="T74" fmla="*/ 1600 w 2415"/>
                <a:gd name="T75" fmla="*/ 3146 h 3200"/>
                <a:gd name="T76" fmla="*/ 1566 w 2415"/>
                <a:gd name="T77" fmla="*/ 3181 h 3200"/>
                <a:gd name="T78" fmla="*/ 1341 w 2415"/>
                <a:gd name="T79" fmla="*/ 3194 h 3200"/>
                <a:gd name="T80" fmla="*/ 466 w 2415"/>
                <a:gd name="T81" fmla="*/ 3200 h 3200"/>
                <a:gd name="T82" fmla="*/ 367 w 2415"/>
                <a:gd name="T83" fmla="*/ 3162 h 3200"/>
                <a:gd name="T84" fmla="*/ 401 w 2415"/>
                <a:gd name="T85" fmla="*/ 3120 h 3200"/>
                <a:gd name="T86" fmla="*/ 610 w 2415"/>
                <a:gd name="T87" fmla="*/ 3055 h 3200"/>
                <a:gd name="T88" fmla="*/ 394 w 2415"/>
                <a:gd name="T89" fmla="*/ 2653 h 3200"/>
                <a:gd name="T90" fmla="*/ 23 w 2415"/>
                <a:gd name="T91" fmla="*/ 2408 h 3200"/>
                <a:gd name="T92" fmla="*/ 25 w 2415"/>
                <a:gd name="T93" fmla="*/ 2284 h 3200"/>
                <a:gd name="T94" fmla="*/ 120 w 2415"/>
                <a:gd name="T95" fmla="*/ 2252 h 3200"/>
                <a:gd name="T96" fmla="*/ 297 w 2415"/>
                <a:gd name="T97" fmla="*/ 2345 h 3200"/>
                <a:gd name="T98" fmla="*/ 781 w 2415"/>
                <a:gd name="T99" fmla="*/ 2525 h 3200"/>
                <a:gd name="T100" fmla="*/ 1374 w 2415"/>
                <a:gd name="T101" fmla="*/ 2456 h 3200"/>
                <a:gd name="T102" fmla="*/ 1859 w 2415"/>
                <a:gd name="T103" fmla="*/ 2120 h 3200"/>
                <a:gd name="T104" fmla="*/ 2131 w 2415"/>
                <a:gd name="T105" fmla="*/ 1598 h 3200"/>
                <a:gd name="T106" fmla="*/ 2117 w 2415"/>
                <a:gd name="T107" fmla="*/ 1039 h 3200"/>
                <a:gd name="T108" fmla="*/ 1840 w 2415"/>
                <a:gd name="T109" fmla="*/ 565 h 3200"/>
                <a:gd name="T110" fmla="*/ 1588 w 2415"/>
                <a:gd name="T111" fmla="*/ 357 h 3200"/>
                <a:gd name="T112" fmla="*/ 1503 w 2415"/>
                <a:gd name="T113" fmla="*/ 307 h 3200"/>
                <a:gd name="T114" fmla="*/ 1419 w 2415"/>
                <a:gd name="T115" fmla="*/ 270 h 3200"/>
                <a:gd name="T116" fmla="*/ 1260 w 2415"/>
                <a:gd name="T117" fmla="*/ 176 h 3200"/>
                <a:gd name="T118" fmla="*/ 1256 w 2415"/>
                <a:gd name="T119" fmla="*/ 60 h 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15" h="3200">
                  <a:moveTo>
                    <a:pt x="1350" y="48"/>
                  </a:moveTo>
                  <a:lnTo>
                    <a:pt x="1335" y="49"/>
                  </a:lnTo>
                  <a:lnTo>
                    <a:pt x="1322" y="53"/>
                  </a:lnTo>
                  <a:lnTo>
                    <a:pt x="1312" y="60"/>
                  </a:lnTo>
                  <a:lnTo>
                    <a:pt x="1304" y="72"/>
                  </a:lnTo>
                  <a:lnTo>
                    <a:pt x="1299" y="85"/>
                  </a:lnTo>
                  <a:lnTo>
                    <a:pt x="1297" y="98"/>
                  </a:lnTo>
                  <a:lnTo>
                    <a:pt x="1296" y="106"/>
                  </a:lnTo>
                  <a:lnTo>
                    <a:pt x="1297" y="127"/>
                  </a:lnTo>
                  <a:lnTo>
                    <a:pt x="1300" y="143"/>
                  </a:lnTo>
                  <a:lnTo>
                    <a:pt x="1305" y="157"/>
                  </a:lnTo>
                  <a:lnTo>
                    <a:pt x="1310" y="167"/>
                  </a:lnTo>
                  <a:lnTo>
                    <a:pt x="1317" y="174"/>
                  </a:lnTo>
                  <a:lnTo>
                    <a:pt x="1323" y="180"/>
                  </a:lnTo>
                  <a:lnTo>
                    <a:pt x="1329" y="183"/>
                  </a:lnTo>
                  <a:lnTo>
                    <a:pt x="1418" y="217"/>
                  </a:lnTo>
                  <a:lnTo>
                    <a:pt x="1438" y="226"/>
                  </a:lnTo>
                  <a:lnTo>
                    <a:pt x="1457" y="235"/>
                  </a:lnTo>
                  <a:lnTo>
                    <a:pt x="1475" y="243"/>
                  </a:lnTo>
                  <a:lnTo>
                    <a:pt x="1491" y="250"/>
                  </a:lnTo>
                  <a:lnTo>
                    <a:pt x="1505" y="256"/>
                  </a:lnTo>
                  <a:lnTo>
                    <a:pt x="1516" y="261"/>
                  </a:lnTo>
                  <a:lnTo>
                    <a:pt x="1522" y="265"/>
                  </a:lnTo>
                  <a:lnTo>
                    <a:pt x="1524" y="266"/>
                  </a:lnTo>
                  <a:lnTo>
                    <a:pt x="1528" y="268"/>
                  </a:lnTo>
                  <a:lnTo>
                    <a:pt x="1536" y="272"/>
                  </a:lnTo>
                  <a:lnTo>
                    <a:pt x="1548" y="278"/>
                  </a:lnTo>
                  <a:lnTo>
                    <a:pt x="1563" y="286"/>
                  </a:lnTo>
                  <a:lnTo>
                    <a:pt x="1578" y="296"/>
                  </a:lnTo>
                  <a:lnTo>
                    <a:pt x="1597" y="306"/>
                  </a:lnTo>
                  <a:lnTo>
                    <a:pt x="1615" y="317"/>
                  </a:lnTo>
                  <a:lnTo>
                    <a:pt x="1634" y="329"/>
                  </a:lnTo>
                  <a:lnTo>
                    <a:pt x="1652" y="340"/>
                  </a:lnTo>
                  <a:lnTo>
                    <a:pt x="1669" y="353"/>
                  </a:lnTo>
                  <a:lnTo>
                    <a:pt x="1684" y="364"/>
                  </a:lnTo>
                  <a:lnTo>
                    <a:pt x="1752" y="417"/>
                  </a:lnTo>
                  <a:lnTo>
                    <a:pt x="1817" y="474"/>
                  </a:lnTo>
                  <a:lnTo>
                    <a:pt x="1876" y="534"/>
                  </a:lnTo>
                  <a:lnTo>
                    <a:pt x="1932" y="597"/>
                  </a:lnTo>
                  <a:lnTo>
                    <a:pt x="1983" y="663"/>
                  </a:lnTo>
                  <a:lnTo>
                    <a:pt x="2028" y="731"/>
                  </a:lnTo>
                  <a:lnTo>
                    <a:pt x="2070" y="802"/>
                  </a:lnTo>
                  <a:lnTo>
                    <a:pt x="2106" y="875"/>
                  </a:lnTo>
                  <a:lnTo>
                    <a:pt x="2137" y="950"/>
                  </a:lnTo>
                  <a:lnTo>
                    <a:pt x="2162" y="1025"/>
                  </a:lnTo>
                  <a:lnTo>
                    <a:pt x="2183" y="1103"/>
                  </a:lnTo>
                  <a:lnTo>
                    <a:pt x="2197" y="1182"/>
                  </a:lnTo>
                  <a:lnTo>
                    <a:pt x="2206" y="1261"/>
                  </a:lnTo>
                  <a:lnTo>
                    <a:pt x="2209" y="1340"/>
                  </a:lnTo>
                  <a:lnTo>
                    <a:pt x="2206" y="1427"/>
                  </a:lnTo>
                  <a:lnTo>
                    <a:pt x="2196" y="1513"/>
                  </a:lnTo>
                  <a:lnTo>
                    <a:pt x="2180" y="1597"/>
                  </a:lnTo>
                  <a:lnTo>
                    <a:pt x="2159" y="1679"/>
                  </a:lnTo>
                  <a:lnTo>
                    <a:pt x="2133" y="1760"/>
                  </a:lnTo>
                  <a:lnTo>
                    <a:pt x="2100" y="1838"/>
                  </a:lnTo>
                  <a:lnTo>
                    <a:pt x="2062" y="1913"/>
                  </a:lnTo>
                  <a:lnTo>
                    <a:pt x="2019" y="1986"/>
                  </a:lnTo>
                  <a:lnTo>
                    <a:pt x="1972" y="2055"/>
                  </a:lnTo>
                  <a:lnTo>
                    <a:pt x="1920" y="2122"/>
                  </a:lnTo>
                  <a:lnTo>
                    <a:pt x="1865" y="2184"/>
                  </a:lnTo>
                  <a:lnTo>
                    <a:pt x="1804" y="2243"/>
                  </a:lnTo>
                  <a:lnTo>
                    <a:pt x="1740" y="2299"/>
                  </a:lnTo>
                  <a:lnTo>
                    <a:pt x="1673" y="2350"/>
                  </a:lnTo>
                  <a:lnTo>
                    <a:pt x="1603" y="2396"/>
                  </a:lnTo>
                  <a:lnTo>
                    <a:pt x="1528" y="2438"/>
                  </a:lnTo>
                  <a:lnTo>
                    <a:pt x="1452" y="2475"/>
                  </a:lnTo>
                  <a:lnTo>
                    <a:pt x="1373" y="2507"/>
                  </a:lnTo>
                  <a:lnTo>
                    <a:pt x="1291" y="2534"/>
                  </a:lnTo>
                  <a:lnTo>
                    <a:pt x="1208" y="2555"/>
                  </a:lnTo>
                  <a:lnTo>
                    <a:pt x="1122" y="2570"/>
                  </a:lnTo>
                  <a:lnTo>
                    <a:pt x="1035" y="2580"/>
                  </a:lnTo>
                  <a:lnTo>
                    <a:pt x="947" y="2583"/>
                  </a:lnTo>
                  <a:lnTo>
                    <a:pt x="860" y="2580"/>
                  </a:lnTo>
                  <a:lnTo>
                    <a:pt x="774" y="2572"/>
                  </a:lnTo>
                  <a:lnTo>
                    <a:pt x="689" y="2557"/>
                  </a:lnTo>
                  <a:lnTo>
                    <a:pt x="606" y="2536"/>
                  </a:lnTo>
                  <a:lnTo>
                    <a:pt x="525" y="2510"/>
                  </a:lnTo>
                  <a:lnTo>
                    <a:pt x="445" y="2478"/>
                  </a:lnTo>
                  <a:lnTo>
                    <a:pt x="314" y="2412"/>
                  </a:lnTo>
                  <a:lnTo>
                    <a:pt x="291" y="2397"/>
                  </a:lnTo>
                  <a:lnTo>
                    <a:pt x="270" y="2385"/>
                  </a:lnTo>
                  <a:lnTo>
                    <a:pt x="252" y="2373"/>
                  </a:lnTo>
                  <a:lnTo>
                    <a:pt x="235" y="2360"/>
                  </a:lnTo>
                  <a:lnTo>
                    <a:pt x="217" y="2347"/>
                  </a:lnTo>
                  <a:lnTo>
                    <a:pt x="147" y="2303"/>
                  </a:lnTo>
                  <a:lnTo>
                    <a:pt x="133" y="2301"/>
                  </a:lnTo>
                  <a:lnTo>
                    <a:pt x="120" y="2300"/>
                  </a:lnTo>
                  <a:lnTo>
                    <a:pt x="102" y="2301"/>
                  </a:lnTo>
                  <a:lnTo>
                    <a:pt x="87" y="2305"/>
                  </a:lnTo>
                  <a:lnTo>
                    <a:pt x="75" y="2310"/>
                  </a:lnTo>
                  <a:lnTo>
                    <a:pt x="65" y="2314"/>
                  </a:lnTo>
                  <a:lnTo>
                    <a:pt x="58" y="2319"/>
                  </a:lnTo>
                  <a:lnTo>
                    <a:pt x="55" y="2321"/>
                  </a:lnTo>
                  <a:lnTo>
                    <a:pt x="49" y="2330"/>
                  </a:lnTo>
                  <a:lnTo>
                    <a:pt x="47" y="2341"/>
                  </a:lnTo>
                  <a:lnTo>
                    <a:pt x="48" y="2353"/>
                  </a:lnTo>
                  <a:lnTo>
                    <a:pt x="52" y="2364"/>
                  </a:lnTo>
                  <a:lnTo>
                    <a:pt x="58" y="2376"/>
                  </a:lnTo>
                  <a:lnTo>
                    <a:pt x="64" y="2386"/>
                  </a:lnTo>
                  <a:lnTo>
                    <a:pt x="69" y="2393"/>
                  </a:lnTo>
                  <a:lnTo>
                    <a:pt x="74" y="2398"/>
                  </a:lnTo>
                  <a:lnTo>
                    <a:pt x="76" y="2401"/>
                  </a:lnTo>
                  <a:lnTo>
                    <a:pt x="140" y="2450"/>
                  </a:lnTo>
                  <a:lnTo>
                    <a:pt x="205" y="2497"/>
                  </a:lnTo>
                  <a:lnTo>
                    <a:pt x="276" y="2540"/>
                  </a:lnTo>
                  <a:lnTo>
                    <a:pt x="348" y="2580"/>
                  </a:lnTo>
                  <a:lnTo>
                    <a:pt x="423" y="2615"/>
                  </a:lnTo>
                  <a:lnTo>
                    <a:pt x="500" y="2647"/>
                  </a:lnTo>
                  <a:lnTo>
                    <a:pt x="578" y="2674"/>
                  </a:lnTo>
                  <a:lnTo>
                    <a:pt x="656" y="2697"/>
                  </a:lnTo>
                  <a:lnTo>
                    <a:pt x="735" y="2715"/>
                  </a:lnTo>
                  <a:lnTo>
                    <a:pt x="815" y="2728"/>
                  </a:lnTo>
                  <a:lnTo>
                    <a:pt x="835" y="2730"/>
                  </a:lnTo>
                  <a:lnTo>
                    <a:pt x="838" y="3050"/>
                  </a:lnTo>
                  <a:lnTo>
                    <a:pt x="621" y="3101"/>
                  </a:lnTo>
                  <a:lnTo>
                    <a:pt x="579" y="3111"/>
                  </a:lnTo>
                  <a:lnTo>
                    <a:pt x="543" y="3122"/>
                  </a:lnTo>
                  <a:lnTo>
                    <a:pt x="512" y="3130"/>
                  </a:lnTo>
                  <a:lnTo>
                    <a:pt x="486" y="3138"/>
                  </a:lnTo>
                  <a:lnTo>
                    <a:pt x="466" y="3145"/>
                  </a:lnTo>
                  <a:lnTo>
                    <a:pt x="449" y="3151"/>
                  </a:lnTo>
                  <a:lnTo>
                    <a:pt x="470" y="3152"/>
                  </a:lnTo>
                  <a:lnTo>
                    <a:pt x="499" y="3152"/>
                  </a:lnTo>
                  <a:lnTo>
                    <a:pt x="520" y="3152"/>
                  </a:lnTo>
                  <a:lnTo>
                    <a:pt x="538" y="3152"/>
                  </a:lnTo>
                  <a:lnTo>
                    <a:pt x="553" y="3151"/>
                  </a:lnTo>
                  <a:lnTo>
                    <a:pt x="564" y="3151"/>
                  </a:lnTo>
                  <a:lnTo>
                    <a:pt x="567" y="3151"/>
                  </a:lnTo>
                  <a:lnTo>
                    <a:pt x="1341" y="3148"/>
                  </a:lnTo>
                  <a:lnTo>
                    <a:pt x="1383" y="3147"/>
                  </a:lnTo>
                  <a:lnTo>
                    <a:pt x="1419" y="3147"/>
                  </a:lnTo>
                  <a:lnTo>
                    <a:pt x="1449" y="3146"/>
                  </a:lnTo>
                  <a:lnTo>
                    <a:pt x="1475" y="3145"/>
                  </a:lnTo>
                  <a:lnTo>
                    <a:pt x="1497" y="3143"/>
                  </a:lnTo>
                  <a:lnTo>
                    <a:pt x="1515" y="3142"/>
                  </a:lnTo>
                  <a:lnTo>
                    <a:pt x="1486" y="3133"/>
                  </a:lnTo>
                  <a:lnTo>
                    <a:pt x="1452" y="3125"/>
                  </a:lnTo>
                  <a:lnTo>
                    <a:pt x="1416" y="3118"/>
                  </a:lnTo>
                  <a:lnTo>
                    <a:pt x="1379" y="3109"/>
                  </a:lnTo>
                  <a:lnTo>
                    <a:pt x="1341" y="3103"/>
                  </a:lnTo>
                  <a:lnTo>
                    <a:pt x="1049" y="3047"/>
                  </a:lnTo>
                  <a:lnTo>
                    <a:pt x="1049" y="3029"/>
                  </a:lnTo>
                  <a:lnTo>
                    <a:pt x="1049" y="3024"/>
                  </a:lnTo>
                  <a:lnTo>
                    <a:pt x="1049" y="3014"/>
                  </a:lnTo>
                  <a:lnTo>
                    <a:pt x="1050" y="2997"/>
                  </a:lnTo>
                  <a:lnTo>
                    <a:pt x="1050" y="2976"/>
                  </a:lnTo>
                  <a:lnTo>
                    <a:pt x="1050" y="2951"/>
                  </a:lnTo>
                  <a:lnTo>
                    <a:pt x="1051" y="2922"/>
                  </a:lnTo>
                  <a:lnTo>
                    <a:pt x="1051" y="2890"/>
                  </a:lnTo>
                  <a:lnTo>
                    <a:pt x="1051" y="2857"/>
                  </a:lnTo>
                  <a:lnTo>
                    <a:pt x="1051" y="2822"/>
                  </a:lnTo>
                  <a:lnTo>
                    <a:pt x="1052" y="2788"/>
                  </a:lnTo>
                  <a:lnTo>
                    <a:pt x="1052" y="2755"/>
                  </a:lnTo>
                  <a:lnTo>
                    <a:pt x="1052" y="2734"/>
                  </a:lnTo>
                  <a:lnTo>
                    <a:pt x="1072" y="2731"/>
                  </a:lnTo>
                  <a:lnTo>
                    <a:pt x="1168" y="2718"/>
                  </a:lnTo>
                  <a:lnTo>
                    <a:pt x="1260" y="2697"/>
                  </a:lnTo>
                  <a:lnTo>
                    <a:pt x="1352" y="2670"/>
                  </a:lnTo>
                  <a:lnTo>
                    <a:pt x="1441" y="2638"/>
                  </a:lnTo>
                  <a:lnTo>
                    <a:pt x="1528" y="2598"/>
                  </a:lnTo>
                  <a:lnTo>
                    <a:pt x="1612" y="2555"/>
                  </a:lnTo>
                  <a:lnTo>
                    <a:pt x="1693" y="2505"/>
                  </a:lnTo>
                  <a:lnTo>
                    <a:pt x="1771" y="2451"/>
                  </a:lnTo>
                  <a:lnTo>
                    <a:pt x="1845" y="2392"/>
                  </a:lnTo>
                  <a:lnTo>
                    <a:pt x="1917" y="2329"/>
                  </a:lnTo>
                  <a:lnTo>
                    <a:pt x="1983" y="2262"/>
                  </a:lnTo>
                  <a:lnTo>
                    <a:pt x="2045" y="2191"/>
                  </a:lnTo>
                  <a:lnTo>
                    <a:pt x="2103" y="2117"/>
                  </a:lnTo>
                  <a:lnTo>
                    <a:pt x="2155" y="2039"/>
                  </a:lnTo>
                  <a:lnTo>
                    <a:pt x="2203" y="1958"/>
                  </a:lnTo>
                  <a:lnTo>
                    <a:pt x="2244" y="1875"/>
                  </a:lnTo>
                  <a:lnTo>
                    <a:pt x="2280" y="1790"/>
                  </a:lnTo>
                  <a:lnTo>
                    <a:pt x="2311" y="1703"/>
                  </a:lnTo>
                  <a:lnTo>
                    <a:pt x="2336" y="1614"/>
                  </a:lnTo>
                  <a:lnTo>
                    <a:pt x="2353" y="1524"/>
                  </a:lnTo>
                  <a:lnTo>
                    <a:pt x="2363" y="1433"/>
                  </a:lnTo>
                  <a:lnTo>
                    <a:pt x="2368" y="1340"/>
                  </a:lnTo>
                  <a:lnTo>
                    <a:pt x="2364" y="1255"/>
                  </a:lnTo>
                  <a:lnTo>
                    <a:pt x="2355" y="1171"/>
                  </a:lnTo>
                  <a:lnTo>
                    <a:pt x="2341" y="1088"/>
                  </a:lnTo>
                  <a:lnTo>
                    <a:pt x="2321" y="1007"/>
                  </a:lnTo>
                  <a:lnTo>
                    <a:pt x="2295" y="926"/>
                  </a:lnTo>
                  <a:lnTo>
                    <a:pt x="2264" y="848"/>
                  </a:lnTo>
                  <a:lnTo>
                    <a:pt x="2229" y="771"/>
                  </a:lnTo>
                  <a:lnTo>
                    <a:pt x="2189" y="697"/>
                  </a:lnTo>
                  <a:lnTo>
                    <a:pt x="2143" y="624"/>
                  </a:lnTo>
                  <a:lnTo>
                    <a:pt x="2093" y="555"/>
                  </a:lnTo>
                  <a:lnTo>
                    <a:pt x="2040" y="488"/>
                  </a:lnTo>
                  <a:lnTo>
                    <a:pt x="1982" y="425"/>
                  </a:lnTo>
                  <a:lnTo>
                    <a:pt x="1920" y="365"/>
                  </a:lnTo>
                  <a:lnTo>
                    <a:pt x="1854" y="308"/>
                  </a:lnTo>
                  <a:lnTo>
                    <a:pt x="1784" y="255"/>
                  </a:lnTo>
                  <a:lnTo>
                    <a:pt x="1711" y="207"/>
                  </a:lnTo>
                  <a:lnTo>
                    <a:pt x="1635" y="162"/>
                  </a:lnTo>
                  <a:lnTo>
                    <a:pt x="1555" y="122"/>
                  </a:lnTo>
                  <a:lnTo>
                    <a:pt x="1473" y="86"/>
                  </a:lnTo>
                  <a:lnTo>
                    <a:pt x="1388" y="55"/>
                  </a:lnTo>
                  <a:lnTo>
                    <a:pt x="1368" y="50"/>
                  </a:lnTo>
                  <a:lnTo>
                    <a:pt x="1350" y="48"/>
                  </a:lnTo>
                  <a:close/>
                  <a:moveTo>
                    <a:pt x="1352" y="0"/>
                  </a:moveTo>
                  <a:lnTo>
                    <a:pt x="1376" y="3"/>
                  </a:lnTo>
                  <a:lnTo>
                    <a:pt x="1403" y="11"/>
                  </a:lnTo>
                  <a:lnTo>
                    <a:pt x="1491" y="42"/>
                  </a:lnTo>
                  <a:lnTo>
                    <a:pt x="1576" y="79"/>
                  </a:lnTo>
                  <a:lnTo>
                    <a:pt x="1658" y="121"/>
                  </a:lnTo>
                  <a:lnTo>
                    <a:pt x="1737" y="167"/>
                  </a:lnTo>
                  <a:lnTo>
                    <a:pt x="1812" y="217"/>
                  </a:lnTo>
                  <a:lnTo>
                    <a:pt x="1885" y="272"/>
                  </a:lnTo>
                  <a:lnTo>
                    <a:pt x="1953" y="331"/>
                  </a:lnTo>
                  <a:lnTo>
                    <a:pt x="2017" y="393"/>
                  </a:lnTo>
                  <a:lnTo>
                    <a:pt x="2076" y="458"/>
                  </a:lnTo>
                  <a:lnTo>
                    <a:pt x="2133" y="528"/>
                  </a:lnTo>
                  <a:lnTo>
                    <a:pt x="2184" y="599"/>
                  </a:lnTo>
                  <a:lnTo>
                    <a:pt x="2230" y="674"/>
                  </a:lnTo>
                  <a:lnTo>
                    <a:pt x="2272" y="751"/>
                  </a:lnTo>
                  <a:lnTo>
                    <a:pt x="2309" y="830"/>
                  </a:lnTo>
                  <a:lnTo>
                    <a:pt x="2341" y="911"/>
                  </a:lnTo>
                  <a:lnTo>
                    <a:pt x="2367" y="994"/>
                  </a:lnTo>
                  <a:lnTo>
                    <a:pt x="2388" y="1079"/>
                  </a:lnTo>
                  <a:lnTo>
                    <a:pt x="2403" y="1165"/>
                  </a:lnTo>
                  <a:lnTo>
                    <a:pt x="2412" y="1252"/>
                  </a:lnTo>
                  <a:lnTo>
                    <a:pt x="2415" y="1340"/>
                  </a:lnTo>
                  <a:lnTo>
                    <a:pt x="2411" y="1432"/>
                  </a:lnTo>
                  <a:lnTo>
                    <a:pt x="2402" y="1523"/>
                  </a:lnTo>
                  <a:lnTo>
                    <a:pt x="2386" y="1612"/>
                  </a:lnTo>
                  <a:lnTo>
                    <a:pt x="2364" y="1700"/>
                  </a:lnTo>
                  <a:lnTo>
                    <a:pt x="2336" y="1786"/>
                  </a:lnTo>
                  <a:lnTo>
                    <a:pt x="2303" y="1871"/>
                  </a:lnTo>
                  <a:lnTo>
                    <a:pt x="2264" y="1953"/>
                  </a:lnTo>
                  <a:lnTo>
                    <a:pt x="2221" y="2033"/>
                  </a:lnTo>
                  <a:lnTo>
                    <a:pt x="2172" y="2109"/>
                  </a:lnTo>
                  <a:lnTo>
                    <a:pt x="2119" y="2184"/>
                  </a:lnTo>
                  <a:lnTo>
                    <a:pt x="2060" y="2255"/>
                  </a:lnTo>
                  <a:lnTo>
                    <a:pt x="1999" y="2323"/>
                  </a:lnTo>
                  <a:lnTo>
                    <a:pt x="1933" y="2387"/>
                  </a:lnTo>
                  <a:lnTo>
                    <a:pt x="1862" y="2447"/>
                  </a:lnTo>
                  <a:lnTo>
                    <a:pt x="1789" y="2503"/>
                  </a:lnTo>
                  <a:lnTo>
                    <a:pt x="1712" y="2555"/>
                  </a:lnTo>
                  <a:lnTo>
                    <a:pt x="1633" y="2602"/>
                  </a:lnTo>
                  <a:lnTo>
                    <a:pt x="1550" y="2644"/>
                  </a:lnTo>
                  <a:lnTo>
                    <a:pt x="1464" y="2681"/>
                  </a:lnTo>
                  <a:lnTo>
                    <a:pt x="1376" y="2713"/>
                  </a:lnTo>
                  <a:lnTo>
                    <a:pt x="1286" y="2740"/>
                  </a:lnTo>
                  <a:lnTo>
                    <a:pt x="1193" y="2761"/>
                  </a:lnTo>
                  <a:lnTo>
                    <a:pt x="1100" y="2776"/>
                  </a:lnTo>
                  <a:lnTo>
                    <a:pt x="1099" y="2814"/>
                  </a:lnTo>
                  <a:lnTo>
                    <a:pt x="1099" y="2853"/>
                  </a:lnTo>
                  <a:lnTo>
                    <a:pt x="1099" y="2892"/>
                  </a:lnTo>
                  <a:lnTo>
                    <a:pt x="1098" y="2927"/>
                  </a:lnTo>
                  <a:lnTo>
                    <a:pt x="1098" y="2960"/>
                  </a:lnTo>
                  <a:lnTo>
                    <a:pt x="1098" y="2987"/>
                  </a:lnTo>
                  <a:lnTo>
                    <a:pt x="1097" y="3009"/>
                  </a:lnTo>
                  <a:lnTo>
                    <a:pt x="1350" y="3057"/>
                  </a:lnTo>
                  <a:lnTo>
                    <a:pt x="1401" y="3066"/>
                  </a:lnTo>
                  <a:lnTo>
                    <a:pt x="1444" y="3074"/>
                  </a:lnTo>
                  <a:lnTo>
                    <a:pt x="1481" y="3082"/>
                  </a:lnTo>
                  <a:lnTo>
                    <a:pt x="1511" y="3091"/>
                  </a:lnTo>
                  <a:lnTo>
                    <a:pt x="1536" y="3098"/>
                  </a:lnTo>
                  <a:lnTo>
                    <a:pt x="1556" y="3105"/>
                  </a:lnTo>
                  <a:lnTo>
                    <a:pt x="1571" y="3112"/>
                  </a:lnTo>
                  <a:lnTo>
                    <a:pt x="1583" y="3119"/>
                  </a:lnTo>
                  <a:lnTo>
                    <a:pt x="1590" y="3125"/>
                  </a:lnTo>
                  <a:lnTo>
                    <a:pt x="1595" y="3130"/>
                  </a:lnTo>
                  <a:lnTo>
                    <a:pt x="1599" y="3136"/>
                  </a:lnTo>
                  <a:lnTo>
                    <a:pt x="1600" y="3140"/>
                  </a:lnTo>
                  <a:lnTo>
                    <a:pt x="1600" y="3146"/>
                  </a:lnTo>
                  <a:lnTo>
                    <a:pt x="1600" y="3150"/>
                  </a:lnTo>
                  <a:lnTo>
                    <a:pt x="1599" y="3156"/>
                  </a:lnTo>
                  <a:lnTo>
                    <a:pt x="1597" y="3162"/>
                  </a:lnTo>
                  <a:lnTo>
                    <a:pt x="1593" y="3167"/>
                  </a:lnTo>
                  <a:lnTo>
                    <a:pt x="1587" y="3173"/>
                  </a:lnTo>
                  <a:lnTo>
                    <a:pt x="1578" y="3177"/>
                  </a:lnTo>
                  <a:lnTo>
                    <a:pt x="1566" y="3181"/>
                  </a:lnTo>
                  <a:lnTo>
                    <a:pt x="1550" y="3184"/>
                  </a:lnTo>
                  <a:lnTo>
                    <a:pt x="1530" y="3187"/>
                  </a:lnTo>
                  <a:lnTo>
                    <a:pt x="1504" y="3190"/>
                  </a:lnTo>
                  <a:lnTo>
                    <a:pt x="1473" y="3192"/>
                  </a:lnTo>
                  <a:lnTo>
                    <a:pt x="1436" y="3193"/>
                  </a:lnTo>
                  <a:lnTo>
                    <a:pt x="1392" y="3194"/>
                  </a:lnTo>
                  <a:lnTo>
                    <a:pt x="1341" y="3194"/>
                  </a:lnTo>
                  <a:lnTo>
                    <a:pt x="568" y="3197"/>
                  </a:lnTo>
                  <a:lnTo>
                    <a:pt x="565" y="3197"/>
                  </a:lnTo>
                  <a:lnTo>
                    <a:pt x="554" y="3199"/>
                  </a:lnTo>
                  <a:lnTo>
                    <a:pt x="539" y="3199"/>
                  </a:lnTo>
                  <a:lnTo>
                    <a:pt x="520" y="3200"/>
                  </a:lnTo>
                  <a:lnTo>
                    <a:pt x="499" y="3200"/>
                  </a:lnTo>
                  <a:lnTo>
                    <a:pt x="466" y="3200"/>
                  </a:lnTo>
                  <a:lnTo>
                    <a:pt x="438" y="3197"/>
                  </a:lnTo>
                  <a:lnTo>
                    <a:pt x="416" y="3195"/>
                  </a:lnTo>
                  <a:lnTo>
                    <a:pt x="398" y="3191"/>
                  </a:lnTo>
                  <a:lnTo>
                    <a:pt x="385" y="3186"/>
                  </a:lnTo>
                  <a:lnTo>
                    <a:pt x="376" y="3180"/>
                  </a:lnTo>
                  <a:lnTo>
                    <a:pt x="370" y="3172"/>
                  </a:lnTo>
                  <a:lnTo>
                    <a:pt x="367" y="3162"/>
                  </a:lnTo>
                  <a:lnTo>
                    <a:pt x="367" y="3156"/>
                  </a:lnTo>
                  <a:lnTo>
                    <a:pt x="368" y="3151"/>
                  </a:lnTo>
                  <a:lnTo>
                    <a:pt x="370" y="3145"/>
                  </a:lnTo>
                  <a:lnTo>
                    <a:pt x="373" y="3139"/>
                  </a:lnTo>
                  <a:lnTo>
                    <a:pt x="380" y="3133"/>
                  </a:lnTo>
                  <a:lnTo>
                    <a:pt x="388" y="3127"/>
                  </a:lnTo>
                  <a:lnTo>
                    <a:pt x="401" y="3120"/>
                  </a:lnTo>
                  <a:lnTo>
                    <a:pt x="416" y="3112"/>
                  </a:lnTo>
                  <a:lnTo>
                    <a:pt x="436" y="3105"/>
                  </a:lnTo>
                  <a:lnTo>
                    <a:pt x="461" y="3097"/>
                  </a:lnTo>
                  <a:lnTo>
                    <a:pt x="489" y="3088"/>
                  </a:lnTo>
                  <a:lnTo>
                    <a:pt x="523" y="3077"/>
                  </a:lnTo>
                  <a:lnTo>
                    <a:pt x="564" y="3067"/>
                  </a:lnTo>
                  <a:lnTo>
                    <a:pt x="610" y="3055"/>
                  </a:lnTo>
                  <a:lnTo>
                    <a:pt x="789" y="3013"/>
                  </a:lnTo>
                  <a:lnTo>
                    <a:pt x="788" y="2773"/>
                  </a:lnTo>
                  <a:lnTo>
                    <a:pt x="708" y="2758"/>
                  </a:lnTo>
                  <a:lnTo>
                    <a:pt x="628" y="2738"/>
                  </a:lnTo>
                  <a:lnTo>
                    <a:pt x="549" y="2715"/>
                  </a:lnTo>
                  <a:lnTo>
                    <a:pt x="470" y="2687"/>
                  </a:lnTo>
                  <a:lnTo>
                    <a:pt x="394" y="2653"/>
                  </a:lnTo>
                  <a:lnTo>
                    <a:pt x="318" y="2617"/>
                  </a:lnTo>
                  <a:lnTo>
                    <a:pt x="245" y="2577"/>
                  </a:lnTo>
                  <a:lnTo>
                    <a:pt x="175" y="2533"/>
                  </a:lnTo>
                  <a:lnTo>
                    <a:pt x="107" y="2485"/>
                  </a:lnTo>
                  <a:lnTo>
                    <a:pt x="42" y="2435"/>
                  </a:lnTo>
                  <a:lnTo>
                    <a:pt x="32" y="2422"/>
                  </a:lnTo>
                  <a:lnTo>
                    <a:pt x="23" y="2408"/>
                  </a:lnTo>
                  <a:lnTo>
                    <a:pt x="13" y="2392"/>
                  </a:lnTo>
                  <a:lnTo>
                    <a:pt x="7" y="2375"/>
                  </a:lnTo>
                  <a:lnTo>
                    <a:pt x="1" y="2357"/>
                  </a:lnTo>
                  <a:lnTo>
                    <a:pt x="0" y="2338"/>
                  </a:lnTo>
                  <a:lnTo>
                    <a:pt x="3" y="2320"/>
                  </a:lnTo>
                  <a:lnTo>
                    <a:pt x="11" y="2301"/>
                  </a:lnTo>
                  <a:lnTo>
                    <a:pt x="25" y="2284"/>
                  </a:lnTo>
                  <a:lnTo>
                    <a:pt x="28" y="2281"/>
                  </a:lnTo>
                  <a:lnTo>
                    <a:pt x="36" y="2276"/>
                  </a:lnTo>
                  <a:lnTo>
                    <a:pt x="47" y="2270"/>
                  </a:lnTo>
                  <a:lnTo>
                    <a:pt x="62" y="2264"/>
                  </a:lnTo>
                  <a:lnTo>
                    <a:pt x="79" y="2257"/>
                  </a:lnTo>
                  <a:lnTo>
                    <a:pt x="98" y="2253"/>
                  </a:lnTo>
                  <a:lnTo>
                    <a:pt x="120" y="2252"/>
                  </a:lnTo>
                  <a:lnTo>
                    <a:pt x="143" y="2254"/>
                  </a:lnTo>
                  <a:lnTo>
                    <a:pt x="164" y="2259"/>
                  </a:lnTo>
                  <a:lnTo>
                    <a:pt x="169" y="2262"/>
                  </a:lnTo>
                  <a:lnTo>
                    <a:pt x="245" y="2309"/>
                  </a:lnTo>
                  <a:lnTo>
                    <a:pt x="263" y="2322"/>
                  </a:lnTo>
                  <a:lnTo>
                    <a:pt x="279" y="2333"/>
                  </a:lnTo>
                  <a:lnTo>
                    <a:pt x="297" y="2345"/>
                  </a:lnTo>
                  <a:lnTo>
                    <a:pt x="315" y="2357"/>
                  </a:lnTo>
                  <a:lnTo>
                    <a:pt x="337" y="2369"/>
                  </a:lnTo>
                  <a:lnTo>
                    <a:pt x="466" y="2435"/>
                  </a:lnTo>
                  <a:lnTo>
                    <a:pt x="543" y="2466"/>
                  </a:lnTo>
                  <a:lnTo>
                    <a:pt x="620" y="2491"/>
                  </a:lnTo>
                  <a:lnTo>
                    <a:pt x="700" y="2510"/>
                  </a:lnTo>
                  <a:lnTo>
                    <a:pt x="781" y="2525"/>
                  </a:lnTo>
                  <a:lnTo>
                    <a:pt x="864" y="2533"/>
                  </a:lnTo>
                  <a:lnTo>
                    <a:pt x="947" y="2536"/>
                  </a:lnTo>
                  <a:lnTo>
                    <a:pt x="1036" y="2532"/>
                  </a:lnTo>
                  <a:lnTo>
                    <a:pt x="1123" y="2523"/>
                  </a:lnTo>
                  <a:lnTo>
                    <a:pt x="1209" y="2506"/>
                  </a:lnTo>
                  <a:lnTo>
                    <a:pt x="1293" y="2484"/>
                  </a:lnTo>
                  <a:lnTo>
                    <a:pt x="1374" y="2456"/>
                  </a:lnTo>
                  <a:lnTo>
                    <a:pt x="1454" y="2422"/>
                  </a:lnTo>
                  <a:lnTo>
                    <a:pt x="1530" y="2384"/>
                  </a:lnTo>
                  <a:lnTo>
                    <a:pt x="1603" y="2340"/>
                  </a:lnTo>
                  <a:lnTo>
                    <a:pt x="1672" y="2292"/>
                  </a:lnTo>
                  <a:lnTo>
                    <a:pt x="1739" y="2238"/>
                  </a:lnTo>
                  <a:lnTo>
                    <a:pt x="1801" y="2181"/>
                  </a:lnTo>
                  <a:lnTo>
                    <a:pt x="1859" y="2120"/>
                  </a:lnTo>
                  <a:lnTo>
                    <a:pt x="1913" y="2054"/>
                  </a:lnTo>
                  <a:lnTo>
                    <a:pt x="1962" y="1986"/>
                  </a:lnTo>
                  <a:lnTo>
                    <a:pt x="2007" y="1913"/>
                  </a:lnTo>
                  <a:lnTo>
                    <a:pt x="2046" y="1839"/>
                  </a:lnTo>
                  <a:lnTo>
                    <a:pt x="2080" y="1761"/>
                  </a:lnTo>
                  <a:lnTo>
                    <a:pt x="2109" y="1681"/>
                  </a:lnTo>
                  <a:lnTo>
                    <a:pt x="2131" y="1598"/>
                  </a:lnTo>
                  <a:lnTo>
                    <a:pt x="2149" y="1514"/>
                  </a:lnTo>
                  <a:lnTo>
                    <a:pt x="2158" y="1427"/>
                  </a:lnTo>
                  <a:lnTo>
                    <a:pt x="2161" y="1340"/>
                  </a:lnTo>
                  <a:lnTo>
                    <a:pt x="2158" y="1264"/>
                  </a:lnTo>
                  <a:lnTo>
                    <a:pt x="2150" y="1188"/>
                  </a:lnTo>
                  <a:lnTo>
                    <a:pt x="2136" y="1112"/>
                  </a:lnTo>
                  <a:lnTo>
                    <a:pt x="2117" y="1039"/>
                  </a:lnTo>
                  <a:lnTo>
                    <a:pt x="2092" y="965"/>
                  </a:lnTo>
                  <a:lnTo>
                    <a:pt x="2061" y="894"/>
                  </a:lnTo>
                  <a:lnTo>
                    <a:pt x="2027" y="823"/>
                  </a:lnTo>
                  <a:lnTo>
                    <a:pt x="1987" y="755"/>
                  </a:lnTo>
                  <a:lnTo>
                    <a:pt x="1943" y="689"/>
                  </a:lnTo>
                  <a:lnTo>
                    <a:pt x="1893" y="626"/>
                  </a:lnTo>
                  <a:lnTo>
                    <a:pt x="1840" y="565"/>
                  </a:lnTo>
                  <a:lnTo>
                    <a:pt x="1783" y="507"/>
                  </a:lnTo>
                  <a:lnTo>
                    <a:pt x="1720" y="452"/>
                  </a:lnTo>
                  <a:lnTo>
                    <a:pt x="1654" y="401"/>
                  </a:lnTo>
                  <a:lnTo>
                    <a:pt x="1640" y="391"/>
                  </a:lnTo>
                  <a:lnTo>
                    <a:pt x="1624" y="380"/>
                  </a:lnTo>
                  <a:lnTo>
                    <a:pt x="1606" y="368"/>
                  </a:lnTo>
                  <a:lnTo>
                    <a:pt x="1588" y="357"/>
                  </a:lnTo>
                  <a:lnTo>
                    <a:pt x="1570" y="345"/>
                  </a:lnTo>
                  <a:lnTo>
                    <a:pt x="1553" y="335"/>
                  </a:lnTo>
                  <a:lnTo>
                    <a:pt x="1537" y="327"/>
                  </a:lnTo>
                  <a:lnTo>
                    <a:pt x="1523" y="318"/>
                  </a:lnTo>
                  <a:lnTo>
                    <a:pt x="1513" y="313"/>
                  </a:lnTo>
                  <a:lnTo>
                    <a:pt x="1505" y="309"/>
                  </a:lnTo>
                  <a:lnTo>
                    <a:pt x="1503" y="307"/>
                  </a:lnTo>
                  <a:lnTo>
                    <a:pt x="1501" y="306"/>
                  </a:lnTo>
                  <a:lnTo>
                    <a:pt x="1494" y="303"/>
                  </a:lnTo>
                  <a:lnTo>
                    <a:pt x="1484" y="299"/>
                  </a:lnTo>
                  <a:lnTo>
                    <a:pt x="1471" y="293"/>
                  </a:lnTo>
                  <a:lnTo>
                    <a:pt x="1455" y="285"/>
                  </a:lnTo>
                  <a:lnTo>
                    <a:pt x="1438" y="278"/>
                  </a:lnTo>
                  <a:lnTo>
                    <a:pt x="1419" y="270"/>
                  </a:lnTo>
                  <a:lnTo>
                    <a:pt x="1400" y="261"/>
                  </a:lnTo>
                  <a:lnTo>
                    <a:pt x="1309" y="226"/>
                  </a:lnTo>
                  <a:lnTo>
                    <a:pt x="1300" y="221"/>
                  </a:lnTo>
                  <a:lnTo>
                    <a:pt x="1289" y="214"/>
                  </a:lnTo>
                  <a:lnTo>
                    <a:pt x="1280" y="204"/>
                  </a:lnTo>
                  <a:lnTo>
                    <a:pt x="1269" y="192"/>
                  </a:lnTo>
                  <a:lnTo>
                    <a:pt x="1260" y="176"/>
                  </a:lnTo>
                  <a:lnTo>
                    <a:pt x="1254" y="157"/>
                  </a:lnTo>
                  <a:lnTo>
                    <a:pt x="1250" y="134"/>
                  </a:lnTo>
                  <a:lnTo>
                    <a:pt x="1248" y="107"/>
                  </a:lnTo>
                  <a:lnTo>
                    <a:pt x="1248" y="102"/>
                  </a:lnTo>
                  <a:lnTo>
                    <a:pt x="1249" y="91"/>
                  </a:lnTo>
                  <a:lnTo>
                    <a:pt x="1251" y="77"/>
                  </a:lnTo>
                  <a:lnTo>
                    <a:pt x="1256" y="60"/>
                  </a:lnTo>
                  <a:lnTo>
                    <a:pt x="1265" y="44"/>
                  </a:lnTo>
                  <a:lnTo>
                    <a:pt x="1277" y="27"/>
                  </a:lnTo>
                  <a:lnTo>
                    <a:pt x="1292" y="15"/>
                  </a:lnTo>
                  <a:lnTo>
                    <a:pt x="1309" y="7"/>
                  </a:lnTo>
                  <a:lnTo>
                    <a:pt x="1330" y="1"/>
                  </a:lnTo>
                  <a:lnTo>
                    <a:pt x="1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53"/>
            <p:cNvSpPr>
              <a:spLocks noEditPoints="1"/>
            </p:cNvSpPr>
            <p:nvPr/>
          </p:nvSpPr>
          <p:spPr bwMode="auto">
            <a:xfrm>
              <a:off x="4508500" y="2776538"/>
              <a:ext cx="304800" cy="296863"/>
            </a:xfrm>
            <a:custGeom>
              <a:avLst/>
              <a:gdLst>
                <a:gd name="T0" fmla="*/ 987 w 2305"/>
                <a:gd name="T1" fmla="*/ 140 h 2246"/>
                <a:gd name="T2" fmla="*/ 754 w 2305"/>
                <a:gd name="T3" fmla="*/ 206 h 2246"/>
                <a:gd name="T4" fmla="*/ 549 w 2305"/>
                <a:gd name="T5" fmla="*/ 320 h 2246"/>
                <a:gd name="T6" fmla="*/ 376 w 2305"/>
                <a:gd name="T7" fmla="*/ 475 h 2246"/>
                <a:gd name="T8" fmla="*/ 244 w 2305"/>
                <a:gd name="T9" fmla="*/ 666 h 2246"/>
                <a:gd name="T10" fmla="*/ 160 w 2305"/>
                <a:gd name="T11" fmla="*/ 885 h 2246"/>
                <a:gd name="T12" fmla="*/ 130 w 2305"/>
                <a:gd name="T13" fmla="*/ 1124 h 2246"/>
                <a:gd name="T14" fmla="*/ 160 w 2305"/>
                <a:gd name="T15" fmla="*/ 1363 h 2246"/>
                <a:gd name="T16" fmla="*/ 244 w 2305"/>
                <a:gd name="T17" fmla="*/ 1581 h 2246"/>
                <a:gd name="T18" fmla="*/ 376 w 2305"/>
                <a:gd name="T19" fmla="*/ 1772 h 2246"/>
                <a:gd name="T20" fmla="*/ 549 w 2305"/>
                <a:gd name="T21" fmla="*/ 1928 h 2246"/>
                <a:gd name="T22" fmla="*/ 755 w 2305"/>
                <a:gd name="T23" fmla="*/ 2042 h 2246"/>
                <a:gd name="T24" fmla="*/ 987 w 2305"/>
                <a:gd name="T25" fmla="*/ 2107 h 2246"/>
                <a:gd name="T26" fmla="*/ 1236 w 2305"/>
                <a:gd name="T27" fmla="*/ 2117 h 2246"/>
                <a:gd name="T28" fmla="*/ 1475 w 2305"/>
                <a:gd name="T29" fmla="*/ 2069 h 2246"/>
                <a:gd name="T30" fmla="*/ 1691 w 2305"/>
                <a:gd name="T31" fmla="*/ 1971 h 2246"/>
                <a:gd name="T32" fmla="*/ 1875 w 2305"/>
                <a:gd name="T33" fmla="*/ 1828 h 2246"/>
                <a:gd name="T34" fmla="*/ 2022 w 2305"/>
                <a:gd name="T35" fmla="*/ 1648 h 2246"/>
                <a:gd name="T36" fmla="*/ 2123 w 2305"/>
                <a:gd name="T37" fmla="*/ 1438 h 2246"/>
                <a:gd name="T38" fmla="*/ 2172 w 2305"/>
                <a:gd name="T39" fmla="*/ 1206 h 2246"/>
                <a:gd name="T40" fmla="*/ 2161 w 2305"/>
                <a:gd name="T41" fmla="*/ 962 h 2246"/>
                <a:gd name="T42" fmla="*/ 2094 w 2305"/>
                <a:gd name="T43" fmla="*/ 736 h 2246"/>
                <a:gd name="T44" fmla="*/ 1977 w 2305"/>
                <a:gd name="T45" fmla="*/ 535 h 2246"/>
                <a:gd name="T46" fmla="*/ 1818 w 2305"/>
                <a:gd name="T47" fmla="*/ 367 h 2246"/>
                <a:gd name="T48" fmla="*/ 1622 w 2305"/>
                <a:gd name="T49" fmla="*/ 239 h 2246"/>
                <a:gd name="T50" fmla="*/ 1397 w 2305"/>
                <a:gd name="T51" fmla="*/ 156 h 2246"/>
                <a:gd name="T52" fmla="*/ 1152 w 2305"/>
                <a:gd name="T53" fmla="*/ 127 h 2246"/>
                <a:gd name="T54" fmla="*/ 1322 w 2305"/>
                <a:gd name="T55" fmla="*/ 13 h 2246"/>
                <a:gd name="T56" fmla="*/ 1562 w 2305"/>
                <a:gd name="T57" fmla="*/ 74 h 2246"/>
                <a:gd name="T58" fmla="*/ 1779 w 2305"/>
                <a:gd name="T59" fmla="*/ 182 h 2246"/>
                <a:gd name="T60" fmla="*/ 1968 w 2305"/>
                <a:gd name="T61" fmla="*/ 330 h 2246"/>
                <a:gd name="T62" fmla="*/ 2119 w 2305"/>
                <a:gd name="T63" fmla="*/ 512 h 2246"/>
                <a:gd name="T64" fmla="*/ 2229 w 2305"/>
                <a:gd name="T65" fmla="*/ 724 h 2246"/>
                <a:gd name="T66" fmla="*/ 2293 w 2305"/>
                <a:gd name="T67" fmla="*/ 958 h 2246"/>
                <a:gd name="T68" fmla="*/ 2301 w 2305"/>
                <a:gd name="T69" fmla="*/ 1207 h 2246"/>
                <a:gd name="T70" fmla="*/ 2256 w 2305"/>
                <a:gd name="T71" fmla="*/ 1447 h 2246"/>
                <a:gd name="T72" fmla="*/ 2161 w 2305"/>
                <a:gd name="T73" fmla="*/ 1667 h 2246"/>
                <a:gd name="T74" fmla="*/ 2022 w 2305"/>
                <a:gd name="T75" fmla="*/ 1860 h 2246"/>
                <a:gd name="T76" fmla="*/ 1845 w 2305"/>
                <a:gd name="T77" fmla="*/ 2020 h 2246"/>
                <a:gd name="T78" fmla="*/ 1638 w 2305"/>
                <a:gd name="T79" fmla="*/ 2142 h 2246"/>
                <a:gd name="T80" fmla="*/ 1405 w 2305"/>
                <a:gd name="T81" fmla="*/ 2219 h 2246"/>
                <a:gd name="T82" fmla="*/ 1152 w 2305"/>
                <a:gd name="T83" fmla="*/ 2246 h 2246"/>
                <a:gd name="T84" fmla="*/ 900 w 2305"/>
                <a:gd name="T85" fmla="*/ 2219 h 2246"/>
                <a:gd name="T86" fmla="*/ 667 w 2305"/>
                <a:gd name="T87" fmla="*/ 2142 h 2246"/>
                <a:gd name="T88" fmla="*/ 459 w 2305"/>
                <a:gd name="T89" fmla="*/ 2020 h 2246"/>
                <a:gd name="T90" fmla="*/ 283 w 2305"/>
                <a:gd name="T91" fmla="*/ 1860 h 2246"/>
                <a:gd name="T92" fmla="*/ 145 w 2305"/>
                <a:gd name="T93" fmla="*/ 1667 h 2246"/>
                <a:gd name="T94" fmla="*/ 49 w 2305"/>
                <a:gd name="T95" fmla="*/ 1447 h 2246"/>
                <a:gd name="T96" fmla="*/ 3 w 2305"/>
                <a:gd name="T97" fmla="*/ 1207 h 2246"/>
                <a:gd name="T98" fmla="*/ 13 w 2305"/>
                <a:gd name="T99" fmla="*/ 958 h 2246"/>
                <a:gd name="T100" fmla="*/ 76 w 2305"/>
                <a:gd name="T101" fmla="*/ 724 h 2246"/>
                <a:gd name="T102" fmla="*/ 186 w 2305"/>
                <a:gd name="T103" fmla="*/ 512 h 2246"/>
                <a:gd name="T104" fmla="*/ 338 w 2305"/>
                <a:gd name="T105" fmla="*/ 330 h 2246"/>
                <a:gd name="T106" fmla="*/ 525 w 2305"/>
                <a:gd name="T107" fmla="*/ 182 h 2246"/>
                <a:gd name="T108" fmla="*/ 742 w 2305"/>
                <a:gd name="T109" fmla="*/ 74 h 2246"/>
                <a:gd name="T110" fmla="*/ 983 w 2305"/>
                <a:gd name="T111" fmla="*/ 13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05" h="2246">
                  <a:moveTo>
                    <a:pt x="1152" y="127"/>
                  </a:moveTo>
                  <a:lnTo>
                    <a:pt x="1069" y="130"/>
                  </a:lnTo>
                  <a:lnTo>
                    <a:pt x="987" y="140"/>
                  </a:lnTo>
                  <a:lnTo>
                    <a:pt x="907" y="156"/>
                  </a:lnTo>
                  <a:lnTo>
                    <a:pt x="830" y="178"/>
                  </a:lnTo>
                  <a:lnTo>
                    <a:pt x="754" y="206"/>
                  </a:lnTo>
                  <a:lnTo>
                    <a:pt x="683" y="239"/>
                  </a:lnTo>
                  <a:lnTo>
                    <a:pt x="614" y="276"/>
                  </a:lnTo>
                  <a:lnTo>
                    <a:pt x="549" y="320"/>
                  </a:lnTo>
                  <a:lnTo>
                    <a:pt x="487" y="367"/>
                  </a:lnTo>
                  <a:lnTo>
                    <a:pt x="430" y="419"/>
                  </a:lnTo>
                  <a:lnTo>
                    <a:pt x="376" y="475"/>
                  </a:lnTo>
                  <a:lnTo>
                    <a:pt x="328" y="535"/>
                  </a:lnTo>
                  <a:lnTo>
                    <a:pt x="283" y="600"/>
                  </a:lnTo>
                  <a:lnTo>
                    <a:pt x="244" y="666"/>
                  </a:lnTo>
                  <a:lnTo>
                    <a:pt x="210" y="736"/>
                  </a:lnTo>
                  <a:lnTo>
                    <a:pt x="182" y="809"/>
                  </a:lnTo>
                  <a:lnTo>
                    <a:pt x="160" y="885"/>
                  </a:lnTo>
                  <a:lnTo>
                    <a:pt x="143" y="962"/>
                  </a:lnTo>
                  <a:lnTo>
                    <a:pt x="133" y="1042"/>
                  </a:lnTo>
                  <a:lnTo>
                    <a:pt x="130" y="1124"/>
                  </a:lnTo>
                  <a:lnTo>
                    <a:pt x="133" y="1206"/>
                  </a:lnTo>
                  <a:lnTo>
                    <a:pt x="143" y="1286"/>
                  </a:lnTo>
                  <a:lnTo>
                    <a:pt x="160" y="1363"/>
                  </a:lnTo>
                  <a:lnTo>
                    <a:pt x="182" y="1438"/>
                  </a:lnTo>
                  <a:lnTo>
                    <a:pt x="211" y="1512"/>
                  </a:lnTo>
                  <a:lnTo>
                    <a:pt x="244" y="1581"/>
                  </a:lnTo>
                  <a:lnTo>
                    <a:pt x="283" y="1648"/>
                  </a:lnTo>
                  <a:lnTo>
                    <a:pt x="328" y="1712"/>
                  </a:lnTo>
                  <a:lnTo>
                    <a:pt x="376" y="1772"/>
                  </a:lnTo>
                  <a:lnTo>
                    <a:pt x="430" y="1828"/>
                  </a:lnTo>
                  <a:lnTo>
                    <a:pt x="487" y="1880"/>
                  </a:lnTo>
                  <a:lnTo>
                    <a:pt x="549" y="1928"/>
                  </a:lnTo>
                  <a:lnTo>
                    <a:pt x="614" y="1971"/>
                  </a:lnTo>
                  <a:lnTo>
                    <a:pt x="683" y="2009"/>
                  </a:lnTo>
                  <a:lnTo>
                    <a:pt x="755" y="2042"/>
                  </a:lnTo>
                  <a:lnTo>
                    <a:pt x="830" y="2069"/>
                  </a:lnTo>
                  <a:lnTo>
                    <a:pt x="907" y="2091"/>
                  </a:lnTo>
                  <a:lnTo>
                    <a:pt x="987" y="2107"/>
                  </a:lnTo>
                  <a:lnTo>
                    <a:pt x="1069" y="2117"/>
                  </a:lnTo>
                  <a:lnTo>
                    <a:pt x="1152" y="2120"/>
                  </a:lnTo>
                  <a:lnTo>
                    <a:pt x="1236" y="2117"/>
                  </a:lnTo>
                  <a:lnTo>
                    <a:pt x="1318" y="2107"/>
                  </a:lnTo>
                  <a:lnTo>
                    <a:pt x="1397" y="2091"/>
                  </a:lnTo>
                  <a:lnTo>
                    <a:pt x="1475" y="2069"/>
                  </a:lnTo>
                  <a:lnTo>
                    <a:pt x="1550" y="2042"/>
                  </a:lnTo>
                  <a:lnTo>
                    <a:pt x="1622" y="2009"/>
                  </a:lnTo>
                  <a:lnTo>
                    <a:pt x="1691" y="1971"/>
                  </a:lnTo>
                  <a:lnTo>
                    <a:pt x="1756" y="1928"/>
                  </a:lnTo>
                  <a:lnTo>
                    <a:pt x="1818" y="1880"/>
                  </a:lnTo>
                  <a:lnTo>
                    <a:pt x="1875" y="1828"/>
                  </a:lnTo>
                  <a:lnTo>
                    <a:pt x="1928" y="1772"/>
                  </a:lnTo>
                  <a:lnTo>
                    <a:pt x="1977" y="1712"/>
                  </a:lnTo>
                  <a:lnTo>
                    <a:pt x="2022" y="1648"/>
                  </a:lnTo>
                  <a:lnTo>
                    <a:pt x="2060" y="1581"/>
                  </a:lnTo>
                  <a:lnTo>
                    <a:pt x="2094" y="1512"/>
                  </a:lnTo>
                  <a:lnTo>
                    <a:pt x="2123" y="1438"/>
                  </a:lnTo>
                  <a:lnTo>
                    <a:pt x="2145" y="1363"/>
                  </a:lnTo>
                  <a:lnTo>
                    <a:pt x="2161" y="1286"/>
                  </a:lnTo>
                  <a:lnTo>
                    <a:pt x="2172" y="1206"/>
                  </a:lnTo>
                  <a:lnTo>
                    <a:pt x="2175" y="1124"/>
                  </a:lnTo>
                  <a:lnTo>
                    <a:pt x="2172" y="1042"/>
                  </a:lnTo>
                  <a:lnTo>
                    <a:pt x="2161" y="962"/>
                  </a:lnTo>
                  <a:lnTo>
                    <a:pt x="2145" y="885"/>
                  </a:lnTo>
                  <a:lnTo>
                    <a:pt x="2123" y="809"/>
                  </a:lnTo>
                  <a:lnTo>
                    <a:pt x="2094" y="736"/>
                  </a:lnTo>
                  <a:lnTo>
                    <a:pt x="2060" y="666"/>
                  </a:lnTo>
                  <a:lnTo>
                    <a:pt x="2022" y="600"/>
                  </a:lnTo>
                  <a:lnTo>
                    <a:pt x="1977" y="535"/>
                  </a:lnTo>
                  <a:lnTo>
                    <a:pt x="1928" y="475"/>
                  </a:lnTo>
                  <a:lnTo>
                    <a:pt x="1875" y="419"/>
                  </a:lnTo>
                  <a:lnTo>
                    <a:pt x="1818" y="367"/>
                  </a:lnTo>
                  <a:lnTo>
                    <a:pt x="1756" y="320"/>
                  </a:lnTo>
                  <a:lnTo>
                    <a:pt x="1691" y="276"/>
                  </a:lnTo>
                  <a:lnTo>
                    <a:pt x="1622" y="239"/>
                  </a:lnTo>
                  <a:lnTo>
                    <a:pt x="1550" y="206"/>
                  </a:lnTo>
                  <a:lnTo>
                    <a:pt x="1475" y="178"/>
                  </a:lnTo>
                  <a:lnTo>
                    <a:pt x="1397" y="156"/>
                  </a:lnTo>
                  <a:lnTo>
                    <a:pt x="1318" y="140"/>
                  </a:lnTo>
                  <a:lnTo>
                    <a:pt x="1236" y="130"/>
                  </a:lnTo>
                  <a:lnTo>
                    <a:pt x="1152" y="127"/>
                  </a:lnTo>
                  <a:close/>
                  <a:moveTo>
                    <a:pt x="1152" y="0"/>
                  </a:moveTo>
                  <a:lnTo>
                    <a:pt x="1238" y="4"/>
                  </a:lnTo>
                  <a:lnTo>
                    <a:pt x="1322" y="13"/>
                  </a:lnTo>
                  <a:lnTo>
                    <a:pt x="1405" y="27"/>
                  </a:lnTo>
                  <a:lnTo>
                    <a:pt x="1485" y="48"/>
                  </a:lnTo>
                  <a:lnTo>
                    <a:pt x="1562" y="74"/>
                  </a:lnTo>
                  <a:lnTo>
                    <a:pt x="1638" y="105"/>
                  </a:lnTo>
                  <a:lnTo>
                    <a:pt x="1710" y="141"/>
                  </a:lnTo>
                  <a:lnTo>
                    <a:pt x="1779" y="182"/>
                  </a:lnTo>
                  <a:lnTo>
                    <a:pt x="1845" y="227"/>
                  </a:lnTo>
                  <a:lnTo>
                    <a:pt x="1908" y="276"/>
                  </a:lnTo>
                  <a:lnTo>
                    <a:pt x="1968" y="330"/>
                  </a:lnTo>
                  <a:lnTo>
                    <a:pt x="2022" y="387"/>
                  </a:lnTo>
                  <a:lnTo>
                    <a:pt x="2073" y="448"/>
                  </a:lnTo>
                  <a:lnTo>
                    <a:pt x="2119" y="512"/>
                  </a:lnTo>
                  <a:lnTo>
                    <a:pt x="2161" y="580"/>
                  </a:lnTo>
                  <a:lnTo>
                    <a:pt x="2197" y="650"/>
                  </a:lnTo>
                  <a:lnTo>
                    <a:pt x="2229" y="724"/>
                  </a:lnTo>
                  <a:lnTo>
                    <a:pt x="2256" y="800"/>
                  </a:lnTo>
                  <a:lnTo>
                    <a:pt x="2277" y="877"/>
                  </a:lnTo>
                  <a:lnTo>
                    <a:pt x="2293" y="958"/>
                  </a:lnTo>
                  <a:lnTo>
                    <a:pt x="2301" y="1040"/>
                  </a:lnTo>
                  <a:lnTo>
                    <a:pt x="2305" y="1124"/>
                  </a:lnTo>
                  <a:lnTo>
                    <a:pt x="2301" y="1207"/>
                  </a:lnTo>
                  <a:lnTo>
                    <a:pt x="2293" y="1290"/>
                  </a:lnTo>
                  <a:lnTo>
                    <a:pt x="2277" y="1370"/>
                  </a:lnTo>
                  <a:lnTo>
                    <a:pt x="2256" y="1447"/>
                  </a:lnTo>
                  <a:lnTo>
                    <a:pt x="2229" y="1523"/>
                  </a:lnTo>
                  <a:lnTo>
                    <a:pt x="2197" y="1596"/>
                  </a:lnTo>
                  <a:lnTo>
                    <a:pt x="2161" y="1667"/>
                  </a:lnTo>
                  <a:lnTo>
                    <a:pt x="2119" y="1734"/>
                  </a:lnTo>
                  <a:lnTo>
                    <a:pt x="2073" y="1799"/>
                  </a:lnTo>
                  <a:lnTo>
                    <a:pt x="2022" y="1860"/>
                  </a:lnTo>
                  <a:lnTo>
                    <a:pt x="1968" y="1917"/>
                  </a:lnTo>
                  <a:lnTo>
                    <a:pt x="1908" y="1971"/>
                  </a:lnTo>
                  <a:lnTo>
                    <a:pt x="1845" y="2020"/>
                  </a:lnTo>
                  <a:lnTo>
                    <a:pt x="1779" y="2065"/>
                  </a:lnTo>
                  <a:lnTo>
                    <a:pt x="1710" y="2106"/>
                  </a:lnTo>
                  <a:lnTo>
                    <a:pt x="1638" y="2142"/>
                  </a:lnTo>
                  <a:lnTo>
                    <a:pt x="1562" y="2173"/>
                  </a:lnTo>
                  <a:lnTo>
                    <a:pt x="1485" y="2199"/>
                  </a:lnTo>
                  <a:lnTo>
                    <a:pt x="1405" y="2219"/>
                  </a:lnTo>
                  <a:lnTo>
                    <a:pt x="1322" y="2234"/>
                  </a:lnTo>
                  <a:lnTo>
                    <a:pt x="1238" y="2243"/>
                  </a:lnTo>
                  <a:lnTo>
                    <a:pt x="1152" y="2246"/>
                  </a:lnTo>
                  <a:lnTo>
                    <a:pt x="1067" y="2243"/>
                  </a:lnTo>
                  <a:lnTo>
                    <a:pt x="983" y="2234"/>
                  </a:lnTo>
                  <a:lnTo>
                    <a:pt x="900" y="2219"/>
                  </a:lnTo>
                  <a:lnTo>
                    <a:pt x="820" y="2199"/>
                  </a:lnTo>
                  <a:lnTo>
                    <a:pt x="742" y="2173"/>
                  </a:lnTo>
                  <a:lnTo>
                    <a:pt x="667" y="2142"/>
                  </a:lnTo>
                  <a:lnTo>
                    <a:pt x="595" y="2106"/>
                  </a:lnTo>
                  <a:lnTo>
                    <a:pt x="525" y="2065"/>
                  </a:lnTo>
                  <a:lnTo>
                    <a:pt x="459" y="2020"/>
                  </a:lnTo>
                  <a:lnTo>
                    <a:pt x="397" y="1971"/>
                  </a:lnTo>
                  <a:lnTo>
                    <a:pt x="338" y="1917"/>
                  </a:lnTo>
                  <a:lnTo>
                    <a:pt x="283" y="1860"/>
                  </a:lnTo>
                  <a:lnTo>
                    <a:pt x="232" y="1799"/>
                  </a:lnTo>
                  <a:lnTo>
                    <a:pt x="186" y="1734"/>
                  </a:lnTo>
                  <a:lnTo>
                    <a:pt x="145" y="1667"/>
                  </a:lnTo>
                  <a:lnTo>
                    <a:pt x="107" y="1596"/>
                  </a:lnTo>
                  <a:lnTo>
                    <a:pt x="76" y="1523"/>
                  </a:lnTo>
                  <a:lnTo>
                    <a:pt x="49" y="1447"/>
                  </a:lnTo>
                  <a:lnTo>
                    <a:pt x="28" y="1370"/>
                  </a:lnTo>
                  <a:lnTo>
                    <a:pt x="13" y="1290"/>
                  </a:lnTo>
                  <a:lnTo>
                    <a:pt x="3" y="1207"/>
                  </a:lnTo>
                  <a:lnTo>
                    <a:pt x="0" y="1124"/>
                  </a:lnTo>
                  <a:lnTo>
                    <a:pt x="3" y="1040"/>
                  </a:lnTo>
                  <a:lnTo>
                    <a:pt x="13" y="958"/>
                  </a:lnTo>
                  <a:lnTo>
                    <a:pt x="28" y="877"/>
                  </a:lnTo>
                  <a:lnTo>
                    <a:pt x="49" y="800"/>
                  </a:lnTo>
                  <a:lnTo>
                    <a:pt x="76" y="724"/>
                  </a:lnTo>
                  <a:lnTo>
                    <a:pt x="107" y="650"/>
                  </a:lnTo>
                  <a:lnTo>
                    <a:pt x="145" y="580"/>
                  </a:lnTo>
                  <a:lnTo>
                    <a:pt x="186" y="512"/>
                  </a:lnTo>
                  <a:lnTo>
                    <a:pt x="232" y="448"/>
                  </a:lnTo>
                  <a:lnTo>
                    <a:pt x="283" y="387"/>
                  </a:lnTo>
                  <a:lnTo>
                    <a:pt x="338" y="330"/>
                  </a:lnTo>
                  <a:lnTo>
                    <a:pt x="397" y="276"/>
                  </a:lnTo>
                  <a:lnTo>
                    <a:pt x="459" y="226"/>
                  </a:lnTo>
                  <a:lnTo>
                    <a:pt x="525" y="182"/>
                  </a:lnTo>
                  <a:lnTo>
                    <a:pt x="595" y="141"/>
                  </a:lnTo>
                  <a:lnTo>
                    <a:pt x="667" y="105"/>
                  </a:lnTo>
                  <a:lnTo>
                    <a:pt x="742" y="74"/>
                  </a:lnTo>
                  <a:lnTo>
                    <a:pt x="820" y="48"/>
                  </a:lnTo>
                  <a:lnTo>
                    <a:pt x="900" y="27"/>
                  </a:lnTo>
                  <a:lnTo>
                    <a:pt x="983" y="13"/>
                  </a:lnTo>
                  <a:lnTo>
                    <a:pt x="1067" y="4"/>
                  </a:lnTo>
                  <a:lnTo>
                    <a:pt x="1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54"/>
            <p:cNvSpPr>
              <a:spLocks noEditPoints="1"/>
            </p:cNvSpPr>
            <p:nvPr/>
          </p:nvSpPr>
          <p:spPr bwMode="auto">
            <a:xfrm>
              <a:off x="4533900" y="2798763"/>
              <a:ext cx="257175" cy="249238"/>
            </a:xfrm>
            <a:custGeom>
              <a:avLst/>
              <a:gdLst>
                <a:gd name="T0" fmla="*/ 372 w 1933"/>
                <a:gd name="T1" fmla="*/ 572 h 1879"/>
                <a:gd name="T2" fmla="*/ 224 w 1933"/>
                <a:gd name="T3" fmla="*/ 853 h 1879"/>
                <a:gd name="T4" fmla="*/ 258 w 1933"/>
                <a:gd name="T5" fmla="*/ 1182 h 1879"/>
                <a:gd name="T6" fmla="*/ 552 w 1933"/>
                <a:gd name="T7" fmla="*/ 1319 h 1879"/>
                <a:gd name="T8" fmla="*/ 496 w 1933"/>
                <a:gd name="T9" fmla="*/ 931 h 1879"/>
                <a:gd name="T10" fmla="*/ 536 w 1933"/>
                <a:gd name="T11" fmla="*/ 541 h 1879"/>
                <a:gd name="T12" fmla="*/ 1299 w 1933"/>
                <a:gd name="T13" fmla="*/ 841 h 1879"/>
                <a:gd name="T14" fmla="*/ 1269 w 1933"/>
                <a:gd name="T15" fmla="*/ 1226 h 1879"/>
                <a:gd name="T16" fmla="*/ 1524 w 1933"/>
                <a:gd name="T17" fmla="*/ 1270 h 1879"/>
                <a:gd name="T18" fmla="*/ 1658 w 1933"/>
                <a:gd name="T19" fmla="*/ 1006 h 1879"/>
                <a:gd name="T20" fmla="*/ 1651 w 1933"/>
                <a:gd name="T21" fmla="*/ 686 h 1879"/>
                <a:gd name="T22" fmla="*/ 1355 w 1933"/>
                <a:gd name="T23" fmla="*/ 549 h 1879"/>
                <a:gd name="T24" fmla="*/ 651 w 1933"/>
                <a:gd name="T25" fmla="*/ 526 h 1879"/>
                <a:gd name="T26" fmla="*/ 626 w 1933"/>
                <a:gd name="T27" fmla="*/ 928 h 1879"/>
                <a:gd name="T28" fmla="*/ 763 w 1933"/>
                <a:gd name="T29" fmla="*/ 1339 h 1879"/>
                <a:gd name="T30" fmla="*/ 1129 w 1933"/>
                <a:gd name="T31" fmla="*/ 1331 h 1879"/>
                <a:gd name="T32" fmla="*/ 1170 w 1933"/>
                <a:gd name="T33" fmla="*/ 836 h 1879"/>
                <a:gd name="T34" fmla="*/ 1056 w 1933"/>
                <a:gd name="T35" fmla="*/ 517 h 1879"/>
                <a:gd name="T36" fmla="*/ 771 w 1933"/>
                <a:gd name="T37" fmla="*/ 74 h 1879"/>
                <a:gd name="T38" fmla="*/ 673 w 1933"/>
                <a:gd name="T39" fmla="*/ 406 h 1879"/>
                <a:gd name="T40" fmla="*/ 1046 w 1933"/>
                <a:gd name="T41" fmla="*/ 390 h 1879"/>
                <a:gd name="T42" fmla="*/ 1054 w 1933"/>
                <a:gd name="T43" fmla="*/ 163 h 1879"/>
                <a:gd name="T44" fmla="*/ 1047 w 1933"/>
                <a:gd name="T45" fmla="*/ 75 h 1879"/>
                <a:gd name="T46" fmla="*/ 1168 w 1933"/>
                <a:gd name="T47" fmla="*/ 280 h 1879"/>
                <a:gd name="T48" fmla="*/ 1393 w 1933"/>
                <a:gd name="T49" fmla="*/ 446 h 1879"/>
                <a:gd name="T50" fmla="*/ 1587 w 1933"/>
                <a:gd name="T51" fmla="*/ 440 h 1879"/>
                <a:gd name="T52" fmla="*/ 1430 w 1933"/>
                <a:gd name="T53" fmla="*/ 139 h 1879"/>
                <a:gd name="T54" fmla="*/ 1611 w 1933"/>
                <a:gd name="T55" fmla="*/ 319 h 1879"/>
                <a:gd name="T56" fmla="*/ 1729 w 1933"/>
                <a:gd name="T57" fmla="*/ 531 h 1879"/>
                <a:gd name="T58" fmla="*/ 1933 w 1933"/>
                <a:gd name="T59" fmla="*/ 685 h 1879"/>
                <a:gd name="T60" fmla="*/ 1790 w 1933"/>
                <a:gd name="T61" fmla="*/ 783 h 1879"/>
                <a:gd name="T62" fmla="*/ 1777 w 1933"/>
                <a:gd name="T63" fmla="*/ 1075 h 1879"/>
                <a:gd name="T64" fmla="*/ 1916 w 1933"/>
                <a:gd name="T65" fmla="*/ 1170 h 1879"/>
                <a:gd name="T66" fmla="*/ 1702 w 1933"/>
                <a:gd name="T67" fmla="*/ 1324 h 1879"/>
                <a:gd name="T68" fmla="*/ 1574 w 1933"/>
                <a:gd name="T69" fmla="*/ 1558 h 1879"/>
                <a:gd name="T70" fmla="*/ 1457 w 1933"/>
                <a:gd name="T71" fmla="*/ 1702 h 1879"/>
                <a:gd name="T72" fmla="*/ 1585 w 1933"/>
                <a:gd name="T73" fmla="*/ 1341 h 1879"/>
                <a:gd name="T74" fmla="*/ 1295 w 1933"/>
                <a:gd name="T75" fmla="*/ 1428 h 1879"/>
                <a:gd name="T76" fmla="*/ 1118 w 1933"/>
                <a:gd name="T77" fmla="*/ 1669 h 1879"/>
                <a:gd name="T78" fmla="*/ 1035 w 1933"/>
                <a:gd name="T79" fmla="*/ 1738 h 1879"/>
                <a:gd name="T80" fmla="*/ 957 w 1933"/>
                <a:gd name="T81" fmla="*/ 1468 h 1879"/>
                <a:gd name="T82" fmla="*/ 726 w 1933"/>
                <a:gd name="T83" fmla="*/ 1592 h 1879"/>
                <a:gd name="T84" fmla="*/ 702 w 1933"/>
                <a:gd name="T85" fmla="*/ 1702 h 1879"/>
                <a:gd name="T86" fmla="*/ 517 w 1933"/>
                <a:gd name="T87" fmla="*/ 1422 h 1879"/>
                <a:gd name="T88" fmla="*/ 349 w 1933"/>
                <a:gd name="T89" fmla="*/ 1482 h 1879"/>
                <a:gd name="T90" fmla="*/ 383 w 1933"/>
                <a:gd name="T91" fmla="*/ 1660 h 1879"/>
                <a:gd name="T92" fmla="*/ 238 w 1933"/>
                <a:gd name="T93" fmla="*/ 1444 h 1879"/>
                <a:gd name="T94" fmla="*/ 134 w 1933"/>
                <a:gd name="T95" fmla="*/ 1267 h 1879"/>
                <a:gd name="T96" fmla="*/ 0 w 1933"/>
                <a:gd name="T97" fmla="*/ 1170 h 1879"/>
                <a:gd name="T98" fmla="*/ 111 w 1933"/>
                <a:gd name="T99" fmla="*/ 1086 h 1879"/>
                <a:gd name="T100" fmla="*/ 100 w 1933"/>
                <a:gd name="T101" fmla="*/ 790 h 1879"/>
                <a:gd name="T102" fmla="*/ 17 w 1933"/>
                <a:gd name="T103" fmla="*/ 685 h 1879"/>
                <a:gd name="T104" fmla="*/ 142 w 1933"/>
                <a:gd name="T105" fmla="*/ 593 h 1879"/>
                <a:gd name="T106" fmla="*/ 242 w 1933"/>
                <a:gd name="T107" fmla="*/ 384 h 1879"/>
                <a:gd name="T108" fmla="*/ 409 w 1933"/>
                <a:gd name="T109" fmla="*/ 190 h 1879"/>
                <a:gd name="T110" fmla="*/ 337 w 1933"/>
                <a:gd name="T111" fmla="*/ 370 h 1879"/>
                <a:gd name="T112" fmla="*/ 401 w 1933"/>
                <a:gd name="T113" fmla="*/ 472 h 1879"/>
                <a:gd name="T114" fmla="*/ 624 w 1933"/>
                <a:gd name="T115" fmla="*/ 276 h 1879"/>
                <a:gd name="T116" fmla="*/ 748 w 1933"/>
                <a:gd name="T117" fmla="*/ 64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3" h="1879">
                  <a:moveTo>
                    <a:pt x="536" y="541"/>
                  </a:moveTo>
                  <a:lnTo>
                    <a:pt x="512" y="545"/>
                  </a:lnTo>
                  <a:lnTo>
                    <a:pt x="489" y="549"/>
                  </a:lnTo>
                  <a:lnTo>
                    <a:pt x="372" y="572"/>
                  </a:lnTo>
                  <a:lnTo>
                    <a:pt x="256" y="602"/>
                  </a:lnTo>
                  <a:lnTo>
                    <a:pt x="239" y="685"/>
                  </a:lnTo>
                  <a:lnTo>
                    <a:pt x="228" y="768"/>
                  </a:lnTo>
                  <a:lnTo>
                    <a:pt x="224" y="853"/>
                  </a:lnTo>
                  <a:lnTo>
                    <a:pt x="225" y="937"/>
                  </a:lnTo>
                  <a:lnTo>
                    <a:pt x="232" y="1018"/>
                  </a:lnTo>
                  <a:lnTo>
                    <a:pt x="242" y="1100"/>
                  </a:lnTo>
                  <a:lnTo>
                    <a:pt x="258" y="1182"/>
                  </a:lnTo>
                  <a:lnTo>
                    <a:pt x="278" y="1264"/>
                  </a:lnTo>
                  <a:lnTo>
                    <a:pt x="374" y="1287"/>
                  </a:lnTo>
                  <a:lnTo>
                    <a:pt x="472" y="1307"/>
                  </a:lnTo>
                  <a:lnTo>
                    <a:pt x="552" y="1319"/>
                  </a:lnTo>
                  <a:lnTo>
                    <a:pt x="529" y="1224"/>
                  </a:lnTo>
                  <a:lnTo>
                    <a:pt x="513" y="1127"/>
                  </a:lnTo>
                  <a:lnTo>
                    <a:pt x="502" y="1030"/>
                  </a:lnTo>
                  <a:lnTo>
                    <a:pt x="496" y="931"/>
                  </a:lnTo>
                  <a:lnTo>
                    <a:pt x="497" y="833"/>
                  </a:lnTo>
                  <a:lnTo>
                    <a:pt x="504" y="736"/>
                  </a:lnTo>
                  <a:lnTo>
                    <a:pt x="517" y="637"/>
                  </a:lnTo>
                  <a:lnTo>
                    <a:pt x="536" y="541"/>
                  </a:lnTo>
                  <a:close/>
                  <a:moveTo>
                    <a:pt x="1256" y="536"/>
                  </a:moveTo>
                  <a:lnTo>
                    <a:pt x="1277" y="637"/>
                  </a:lnTo>
                  <a:lnTo>
                    <a:pt x="1291" y="739"/>
                  </a:lnTo>
                  <a:lnTo>
                    <a:pt x="1299" y="841"/>
                  </a:lnTo>
                  <a:lnTo>
                    <a:pt x="1299" y="944"/>
                  </a:lnTo>
                  <a:lnTo>
                    <a:pt x="1295" y="1038"/>
                  </a:lnTo>
                  <a:lnTo>
                    <a:pt x="1284" y="1132"/>
                  </a:lnTo>
                  <a:lnTo>
                    <a:pt x="1269" y="1226"/>
                  </a:lnTo>
                  <a:lnTo>
                    <a:pt x="1247" y="1318"/>
                  </a:lnTo>
                  <a:lnTo>
                    <a:pt x="1342" y="1304"/>
                  </a:lnTo>
                  <a:lnTo>
                    <a:pt x="1434" y="1288"/>
                  </a:lnTo>
                  <a:lnTo>
                    <a:pt x="1524" y="1270"/>
                  </a:lnTo>
                  <a:lnTo>
                    <a:pt x="1611" y="1251"/>
                  </a:lnTo>
                  <a:lnTo>
                    <a:pt x="1631" y="1170"/>
                  </a:lnTo>
                  <a:lnTo>
                    <a:pt x="1646" y="1088"/>
                  </a:lnTo>
                  <a:lnTo>
                    <a:pt x="1658" y="1006"/>
                  </a:lnTo>
                  <a:lnTo>
                    <a:pt x="1664" y="924"/>
                  </a:lnTo>
                  <a:lnTo>
                    <a:pt x="1665" y="844"/>
                  </a:lnTo>
                  <a:lnTo>
                    <a:pt x="1661" y="765"/>
                  </a:lnTo>
                  <a:lnTo>
                    <a:pt x="1651" y="686"/>
                  </a:lnTo>
                  <a:lnTo>
                    <a:pt x="1637" y="607"/>
                  </a:lnTo>
                  <a:lnTo>
                    <a:pt x="1545" y="585"/>
                  </a:lnTo>
                  <a:lnTo>
                    <a:pt x="1451" y="567"/>
                  </a:lnTo>
                  <a:lnTo>
                    <a:pt x="1355" y="549"/>
                  </a:lnTo>
                  <a:lnTo>
                    <a:pt x="1256" y="536"/>
                  </a:lnTo>
                  <a:close/>
                  <a:moveTo>
                    <a:pt x="863" y="513"/>
                  </a:moveTo>
                  <a:lnTo>
                    <a:pt x="757" y="517"/>
                  </a:lnTo>
                  <a:lnTo>
                    <a:pt x="651" y="526"/>
                  </a:lnTo>
                  <a:lnTo>
                    <a:pt x="638" y="627"/>
                  </a:lnTo>
                  <a:lnTo>
                    <a:pt x="630" y="727"/>
                  </a:lnTo>
                  <a:lnTo>
                    <a:pt x="626" y="828"/>
                  </a:lnTo>
                  <a:lnTo>
                    <a:pt x="626" y="928"/>
                  </a:lnTo>
                  <a:lnTo>
                    <a:pt x="634" y="1063"/>
                  </a:lnTo>
                  <a:lnTo>
                    <a:pt x="647" y="1198"/>
                  </a:lnTo>
                  <a:lnTo>
                    <a:pt x="669" y="1332"/>
                  </a:lnTo>
                  <a:lnTo>
                    <a:pt x="763" y="1339"/>
                  </a:lnTo>
                  <a:lnTo>
                    <a:pt x="858" y="1342"/>
                  </a:lnTo>
                  <a:lnTo>
                    <a:pt x="954" y="1342"/>
                  </a:lnTo>
                  <a:lnTo>
                    <a:pt x="1042" y="1338"/>
                  </a:lnTo>
                  <a:lnTo>
                    <a:pt x="1129" y="1331"/>
                  </a:lnTo>
                  <a:lnTo>
                    <a:pt x="1149" y="1201"/>
                  </a:lnTo>
                  <a:lnTo>
                    <a:pt x="1163" y="1071"/>
                  </a:lnTo>
                  <a:lnTo>
                    <a:pt x="1170" y="941"/>
                  </a:lnTo>
                  <a:lnTo>
                    <a:pt x="1170" y="836"/>
                  </a:lnTo>
                  <a:lnTo>
                    <a:pt x="1165" y="731"/>
                  </a:lnTo>
                  <a:lnTo>
                    <a:pt x="1157" y="627"/>
                  </a:lnTo>
                  <a:lnTo>
                    <a:pt x="1143" y="523"/>
                  </a:lnTo>
                  <a:lnTo>
                    <a:pt x="1056" y="517"/>
                  </a:lnTo>
                  <a:lnTo>
                    <a:pt x="970" y="514"/>
                  </a:lnTo>
                  <a:lnTo>
                    <a:pt x="863" y="513"/>
                  </a:lnTo>
                  <a:close/>
                  <a:moveTo>
                    <a:pt x="803" y="0"/>
                  </a:moveTo>
                  <a:lnTo>
                    <a:pt x="771" y="74"/>
                  </a:lnTo>
                  <a:lnTo>
                    <a:pt x="743" y="151"/>
                  </a:lnTo>
                  <a:lnTo>
                    <a:pt x="719" y="228"/>
                  </a:lnTo>
                  <a:lnTo>
                    <a:pt x="694" y="317"/>
                  </a:lnTo>
                  <a:lnTo>
                    <a:pt x="673" y="406"/>
                  </a:lnTo>
                  <a:lnTo>
                    <a:pt x="773" y="394"/>
                  </a:lnTo>
                  <a:lnTo>
                    <a:pt x="873" y="387"/>
                  </a:lnTo>
                  <a:lnTo>
                    <a:pt x="973" y="387"/>
                  </a:lnTo>
                  <a:lnTo>
                    <a:pt x="1046" y="390"/>
                  </a:lnTo>
                  <a:lnTo>
                    <a:pt x="1119" y="397"/>
                  </a:lnTo>
                  <a:lnTo>
                    <a:pt x="1099" y="318"/>
                  </a:lnTo>
                  <a:lnTo>
                    <a:pt x="1078" y="239"/>
                  </a:lnTo>
                  <a:lnTo>
                    <a:pt x="1054" y="163"/>
                  </a:lnTo>
                  <a:lnTo>
                    <a:pt x="1026" y="87"/>
                  </a:lnTo>
                  <a:lnTo>
                    <a:pt x="994" y="12"/>
                  </a:lnTo>
                  <a:lnTo>
                    <a:pt x="1022" y="42"/>
                  </a:lnTo>
                  <a:lnTo>
                    <a:pt x="1047" y="75"/>
                  </a:lnTo>
                  <a:lnTo>
                    <a:pt x="1073" y="109"/>
                  </a:lnTo>
                  <a:lnTo>
                    <a:pt x="1106" y="161"/>
                  </a:lnTo>
                  <a:lnTo>
                    <a:pt x="1137" y="216"/>
                  </a:lnTo>
                  <a:lnTo>
                    <a:pt x="1168" y="280"/>
                  </a:lnTo>
                  <a:lnTo>
                    <a:pt x="1195" y="344"/>
                  </a:lnTo>
                  <a:lnTo>
                    <a:pt x="1220" y="410"/>
                  </a:lnTo>
                  <a:lnTo>
                    <a:pt x="1307" y="426"/>
                  </a:lnTo>
                  <a:lnTo>
                    <a:pt x="1393" y="446"/>
                  </a:lnTo>
                  <a:lnTo>
                    <a:pt x="1477" y="470"/>
                  </a:lnTo>
                  <a:lnTo>
                    <a:pt x="1546" y="493"/>
                  </a:lnTo>
                  <a:lnTo>
                    <a:pt x="1614" y="519"/>
                  </a:lnTo>
                  <a:lnTo>
                    <a:pt x="1587" y="440"/>
                  </a:lnTo>
                  <a:lnTo>
                    <a:pt x="1555" y="363"/>
                  </a:lnTo>
                  <a:lnTo>
                    <a:pt x="1517" y="288"/>
                  </a:lnTo>
                  <a:lnTo>
                    <a:pt x="1476" y="212"/>
                  </a:lnTo>
                  <a:lnTo>
                    <a:pt x="1430" y="139"/>
                  </a:lnTo>
                  <a:lnTo>
                    <a:pt x="1480" y="178"/>
                  </a:lnTo>
                  <a:lnTo>
                    <a:pt x="1527" y="221"/>
                  </a:lnTo>
                  <a:lnTo>
                    <a:pt x="1571" y="269"/>
                  </a:lnTo>
                  <a:lnTo>
                    <a:pt x="1611" y="319"/>
                  </a:lnTo>
                  <a:lnTo>
                    <a:pt x="1647" y="372"/>
                  </a:lnTo>
                  <a:lnTo>
                    <a:pt x="1680" y="428"/>
                  </a:lnTo>
                  <a:lnTo>
                    <a:pt x="1710" y="486"/>
                  </a:lnTo>
                  <a:lnTo>
                    <a:pt x="1729" y="531"/>
                  </a:lnTo>
                  <a:lnTo>
                    <a:pt x="1745" y="577"/>
                  </a:lnTo>
                  <a:lnTo>
                    <a:pt x="1810" y="610"/>
                  </a:lnTo>
                  <a:lnTo>
                    <a:pt x="1873" y="646"/>
                  </a:lnTo>
                  <a:lnTo>
                    <a:pt x="1933" y="685"/>
                  </a:lnTo>
                  <a:lnTo>
                    <a:pt x="1848" y="662"/>
                  </a:lnTo>
                  <a:lnTo>
                    <a:pt x="1764" y="639"/>
                  </a:lnTo>
                  <a:lnTo>
                    <a:pt x="1780" y="711"/>
                  </a:lnTo>
                  <a:lnTo>
                    <a:pt x="1790" y="783"/>
                  </a:lnTo>
                  <a:lnTo>
                    <a:pt x="1794" y="857"/>
                  </a:lnTo>
                  <a:lnTo>
                    <a:pt x="1794" y="929"/>
                  </a:lnTo>
                  <a:lnTo>
                    <a:pt x="1788" y="1003"/>
                  </a:lnTo>
                  <a:lnTo>
                    <a:pt x="1777" y="1075"/>
                  </a:lnTo>
                  <a:lnTo>
                    <a:pt x="1761" y="1147"/>
                  </a:lnTo>
                  <a:lnTo>
                    <a:pt x="1741" y="1217"/>
                  </a:lnTo>
                  <a:lnTo>
                    <a:pt x="1828" y="1195"/>
                  </a:lnTo>
                  <a:lnTo>
                    <a:pt x="1916" y="1170"/>
                  </a:lnTo>
                  <a:lnTo>
                    <a:pt x="1852" y="1210"/>
                  </a:lnTo>
                  <a:lnTo>
                    <a:pt x="1786" y="1247"/>
                  </a:lnTo>
                  <a:lnTo>
                    <a:pt x="1718" y="1283"/>
                  </a:lnTo>
                  <a:lnTo>
                    <a:pt x="1702" y="1324"/>
                  </a:lnTo>
                  <a:lnTo>
                    <a:pt x="1684" y="1366"/>
                  </a:lnTo>
                  <a:lnTo>
                    <a:pt x="1651" y="1432"/>
                  </a:lnTo>
                  <a:lnTo>
                    <a:pt x="1614" y="1496"/>
                  </a:lnTo>
                  <a:lnTo>
                    <a:pt x="1574" y="1558"/>
                  </a:lnTo>
                  <a:lnTo>
                    <a:pt x="1542" y="1604"/>
                  </a:lnTo>
                  <a:lnTo>
                    <a:pt x="1507" y="1648"/>
                  </a:lnTo>
                  <a:lnTo>
                    <a:pt x="1482" y="1676"/>
                  </a:lnTo>
                  <a:lnTo>
                    <a:pt x="1457" y="1702"/>
                  </a:lnTo>
                  <a:lnTo>
                    <a:pt x="1430" y="1728"/>
                  </a:lnTo>
                  <a:lnTo>
                    <a:pt x="1489" y="1600"/>
                  </a:lnTo>
                  <a:lnTo>
                    <a:pt x="1541" y="1470"/>
                  </a:lnTo>
                  <a:lnTo>
                    <a:pt x="1585" y="1341"/>
                  </a:lnTo>
                  <a:lnTo>
                    <a:pt x="1524" y="1364"/>
                  </a:lnTo>
                  <a:lnTo>
                    <a:pt x="1461" y="1384"/>
                  </a:lnTo>
                  <a:lnTo>
                    <a:pt x="1378" y="1408"/>
                  </a:lnTo>
                  <a:lnTo>
                    <a:pt x="1295" y="1428"/>
                  </a:lnTo>
                  <a:lnTo>
                    <a:pt x="1211" y="1444"/>
                  </a:lnTo>
                  <a:lnTo>
                    <a:pt x="1183" y="1521"/>
                  </a:lnTo>
                  <a:lnTo>
                    <a:pt x="1153" y="1596"/>
                  </a:lnTo>
                  <a:lnTo>
                    <a:pt x="1118" y="1669"/>
                  </a:lnTo>
                  <a:lnTo>
                    <a:pt x="1080" y="1742"/>
                  </a:lnTo>
                  <a:lnTo>
                    <a:pt x="1039" y="1811"/>
                  </a:lnTo>
                  <a:lnTo>
                    <a:pt x="994" y="1879"/>
                  </a:lnTo>
                  <a:lnTo>
                    <a:pt x="1035" y="1738"/>
                  </a:lnTo>
                  <a:lnTo>
                    <a:pt x="1072" y="1598"/>
                  </a:lnTo>
                  <a:lnTo>
                    <a:pt x="1106" y="1458"/>
                  </a:lnTo>
                  <a:lnTo>
                    <a:pt x="1031" y="1465"/>
                  </a:lnTo>
                  <a:lnTo>
                    <a:pt x="957" y="1468"/>
                  </a:lnTo>
                  <a:lnTo>
                    <a:pt x="869" y="1468"/>
                  </a:lnTo>
                  <a:lnTo>
                    <a:pt x="780" y="1463"/>
                  </a:lnTo>
                  <a:lnTo>
                    <a:pt x="693" y="1455"/>
                  </a:lnTo>
                  <a:lnTo>
                    <a:pt x="726" y="1592"/>
                  </a:lnTo>
                  <a:lnTo>
                    <a:pt x="762" y="1728"/>
                  </a:lnTo>
                  <a:lnTo>
                    <a:pt x="803" y="1867"/>
                  </a:lnTo>
                  <a:lnTo>
                    <a:pt x="750" y="1786"/>
                  </a:lnTo>
                  <a:lnTo>
                    <a:pt x="702" y="1702"/>
                  </a:lnTo>
                  <a:lnTo>
                    <a:pt x="659" y="1616"/>
                  </a:lnTo>
                  <a:lnTo>
                    <a:pt x="621" y="1527"/>
                  </a:lnTo>
                  <a:lnTo>
                    <a:pt x="587" y="1437"/>
                  </a:lnTo>
                  <a:lnTo>
                    <a:pt x="517" y="1422"/>
                  </a:lnTo>
                  <a:lnTo>
                    <a:pt x="447" y="1403"/>
                  </a:lnTo>
                  <a:lnTo>
                    <a:pt x="374" y="1379"/>
                  </a:lnTo>
                  <a:lnTo>
                    <a:pt x="304" y="1352"/>
                  </a:lnTo>
                  <a:lnTo>
                    <a:pt x="349" y="1482"/>
                  </a:lnTo>
                  <a:lnTo>
                    <a:pt x="401" y="1611"/>
                  </a:lnTo>
                  <a:lnTo>
                    <a:pt x="459" y="1741"/>
                  </a:lnTo>
                  <a:lnTo>
                    <a:pt x="419" y="1701"/>
                  </a:lnTo>
                  <a:lnTo>
                    <a:pt x="383" y="1660"/>
                  </a:lnTo>
                  <a:lnTo>
                    <a:pt x="348" y="1616"/>
                  </a:lnTo>
                  <a:lnTo>
                    <a:pt x="315" y="1571"/>
                  </a:lnTo>
                  <a:lnTo>
                    <a:pt x="274" y="1509"/>
                  </a:lnTo>
                  <a:lnTo>
                    <a:pt x="238" y="1444"/>
                  </a:lnTo>
                  <a:lnTo>
                    <a:pt x="205" y="1377"/>
                  </a:lnTo>
                  <a:lnTo>
                    <a:pt x="185" y="1332"/>
                  </a:lnTo>
                  <a:lnTo>
                    <a:pt x="168" y="1287"/>
                  </a:lnTo>
                  <a:lnTo>
                    <a:pt x="134" y="1267"/>
                  </a:lnTo>
                  <a:lnTo>
                    <a:pt x="100" y="1246"/>
                  </a:lnTo>
                  <a:lnTo>
                    <a:pt x="66" y="1223"/>
                  </a:lnTo>
                  <a:lnTo>
                    <a:pt x="32" y="1198"/>
                  </a:lnTo>
                  <a:lnTo>
                    <a:pt x="0" y="1170"/>
                  </a:lnTo>
                  <a:lnTo>
                    <a:pt x="73" y="1200"/>
                  </a:lnTo>
                  <a:lnTo>
                    <a:pt x="147" y="1225"/>
                  </a:lnTo>
                  <a:lnTo>
                    <a:pt x="127" y="1156"/>
                  </a:lnTo>
                  <a:lnTo>
                    <a:pt x="111" y="1086"/>
                  </a:lnTo>
                  <a:lnTo>
                    <a:pt x="101" y="1014"/>
                  </a:lnTo>
                  <a:lnTo>
                    <a:pt x="95" y="942"/>
                  </a:lnTo>
                  <a:lnTo>
                    <a:pt x="94" y="866"/>
                  </a:lnTo>
                  <a:lnTo>
                    <a:pt x="100" y="790"/>
                  </a:lnTo>
                  <a:lnTo>
                    <a:pt x="111" y="716"/>
                  </a:lnTo>
                  <a:lnTo>
                    <a:pt x="127" y="642"/>
                  </a:lnTo>
                  <a:lnTo>
                    <a:pt x="72" y="663"/>
                  </a:lnTo>
                  <a:lnTo>
                    <a:pt x="17" y="685"/>
                  </a:lnTo>
                  <a:lnTo>
                    <a:pt x="49" y="658"/>
                  </a:lnTo>
                  <a:lnTo>
                    <a:pt x="82" y="632"/>
                  </a:lnTo>
                  <a:lnTo>
                    <a:pt x="117" y="609"/>
                  </a:lnTo>
                  <a:lnTo>
                    <a:pt x="142" y="593"/>
                  </a:lnTo>
                  <a:lnTo>
                    <a:pt x="159" y="545"/>
                  </a:lnTo>
                  <a:lnTo>
                    <a:pt x="179" y="498"/>
                  </a:lnTo>
                  <a:lnTo>
                    <a:pt x="208" y="440"/>
                  </a:lnTo>
                  <a:lnTo>
                    <a:pt x="242" y="384"/>
                  </a:lnTo>
                  <a:lnTo>
                    <a:pt x="278" y="331"/>
                  </a:lnTo>
                  <a:lnTo>
                    <a:pt x="319" y="281"/>
                  </a:lnTo>
                  <a:lnTo>
                    <a:pt x="362" y="234"/>
                  </a:lnTo>
                  <a:lnTo>
                    <a:pt x="409" y="190"/>
                  </a:lnTo>
                  <a:lnTo>
                    <a:pt x="459" y="150"/>
                  </a:lnTo>
                  <a:lnTo>
                    <a:pt x="415" y="223"/>
                  </a:lnTo>
                  <a:lnTo>
                    <a:pt x="374" y="296"/>
                  </a:lnTo>
                  <a:lnTo>
                    <a:pt x="337" y="370"/>
                  </a:lnTo>
                  <a:lnTo>
                    <a:pt x="305" y="445"/>
                  </a:lnTo>
                  <a:lnTo>
                    <a:pt x="278" y="521"/>
                  </a:lnTo>
                  <a:lnTo>
                    <a:pt x="339" y="495"/>
                  </a:lnTo>
                  <a:lnTo>
                    <a:pt x="401" y="472"/>
                  </a:lnTo>
                  <a:lnTo>
                    <a:pt x="465" y="452"/>
                  </a:lnTo>
                  <a:lnTo>
                    <a:pt x="567" y="427"/>
                  </a:lnTo>
                  <a:lnTo>
                    <a:pt x="593" y="351"/>
                  </a:lnTo>
                  <a:lnTo>
                    <a:pt x="624" y="276"/>
                  </a:lnTo>
                  <a:lnTo>
                    <a:pt x="659" y="204"/>
                  </a:lnTo>
                  <a:lnTo>
                    <a:pt x="690" y="150"/>
                  </a:lnTo>
                  <a:lnTo>
                    <a:pt x="724" y="97"/>
                  </a:lnTo>
                  <a:lnTo>
                    <a:pt x="748" y="64"/>
                  </a:lnTo>
                  <a:lnTo>
                    <a:pt x="774" y="31"/>
                  </a:lnTo>
                  <a:lnTo>
                    <a:pt x="8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2" name="Group 209"/>
          <p:cNvGrpSpPr/>
          <p:nvPr/>
        </p:nvGrpSpPr>
        <p:grpSpPr>
          <a:xfrm>
            <a:off x="6470197" y="980366"/>
            <a:ext cx="393614" cy="323232"/>
            <a:chOff x="5373688" y="2763838"/>
            <a:chExt cx="479425" cy="393700"/>
          </a:xfrm>
          <a:solidFill>
            <a:srgbClr val="000000"/>
          </a:solidFill>
        </p:grpSpPr>
        <p:sp>
          <p:nvSpPr>
            <p:cNvPr id="573" name="Freeform 159"/>
            <p:cNvSpPr>
              <a:spLocks noEditPoints="1"/>
            </p:cNvSpPr>
            <p:nvPr/>
          </p:nvSpPr>
          <p:spPr bwMode="auto">
            <a:xfrm>
              <a:off x="5373688" y="2763838"/>
              <a:ext cx="479425" cy="393700"/>
            </a:xfrm>
            <a:custGeom>
              <a:avLst/>
              <a:gdLst>
                <a:gd name="T0" fmla="*/ 2499 w 3320"/>
                <a:gd name="T1" fmla="*/ 2392 h 2724"/>
                <a:gd name="T2" fmla="*/ 2532 w 3320"/>
                <a:gd name="T3" fmla="*/ 203 h 2724"/>
                <a:gd name="T4" fmla="*/ 2421 w 3320"/>
                <a:gd name="T5" fmla="*/ 247 h 2724"/>
                <a:gd name="T6" fmla="*/ 2457 w 3320"/>
                <a:gd name="T7" fmla="*/ 439 h 2724"/>
                <a:gd name="T8" fmla="*/ 2637 w 3320"/>
                <a:gd name="T9" fmla="*/ 770 h 2724"/>
                <a:gd name="T10" fmla="*/ 2686 w 3320"/>
                <a:gd name="T11" fmla="*/ 1896 h 2724"/>
                <a:gd name="T12" fmla="*/ 2843 w 3320"/>
                <a:gd name="T13" fmla="*/ 1954 h 2724"/>
                <a:gd name="T14" fmla="*/ 2981 w 3320"/>
                <a:gd name="T15" fmla="*/ 1878 h 2724"/>
                <a:gd name="T16" fmla="*/ 3080 w 3320"/>
                <a:gd name="T17" fmla="*/ 1666 h 2724"/>
                <a:gd name="T18" fmla="*/ 3116 w 3320"/>
                <a:gd name="T19" fmla="*/ 1314 h 2724"/>
                <a:gd name="T20" fmla="*/ 3057 w 3320"/>
                <a:gd name="T21" fmla="*/ 911 h 2724"/>
                <a:gd name="T22" fmla="*/ 2919 w 3320"/>
                <a:gd name="T23" fmla="*/ 552 h 2724"/>
                <a:gd name="T24" fmla="*/ 2743 w 3320"/>
                <a:gd name="T25" fmla="*/ 311 h 2724"/>
                <a:gd name="T26" fmla="*/ 2564 w 3320"/>
                <a:gd name="T27" fmla="*/ 206 h 2724"/>
                <a:gd name="T28" fmla="*/ 685 w 3320"/>
                <a:gd name="T29" fmla="*/ 230 h 2724"/>
                <a:gd name="T30" fmla="*/ 504 w 3320"/>
                <a:gd name="T31" fmla="*/ 392 h 2724"/>
                <a:gd name="T32" fmla="*/ 339 w 3320"/>
                <a:gd name="T33" fmla="*/ 682 h 2724"/>
                <a:gd name="T34" fmla="*/ 226 w 3320"/>
                <a:gd name="T35" fmla="*/ 1076 h 2724"/>
                <a:gd name="T36" fmla="*/ 206 w 3320"/>
                <a:gd name="T37" fmla="*/ 1463 h 2724"/>
                <a:gd name="T38" fmla="*/ 272 w 3320"/>
                <a:gd name="T39" fmla="*/ 1765 h 2724"/>
                <a:gd name="T40" fmla="*/ 391 w 3320"/>
                <a:gd name="T41" fmla="*/ 1927 h 2724"/>
                <a:gd name="T42" fmla="*/ 538 w 3320"/>
                <a:gd name="T43" fmla="*/ 1946 h 2724"/>
                <a:gd name="T44" fmla="*/ 639 w 3320"/>
                <a:gd name="T45" fmla="*/ 1000 h 2724"/>
                <a:gd name="T46" fmla="*/ 741 w 3320"/>
                <a:gd name="T47" fmla="*/ 629 h 2724"/>
                <a:gd name="T48" fmla="*/ 965 w 3320"/>
                <a:gd name="T49" fmla="*/ 328 h 2724"/>
                <a:gd name="T50" fmla="*/ 848 w 3320"/>
                <a:gd name="T51" fmla="*/ 214 h 2724"/>
                <a:gd name="T52" fmla="*/ 826 w 3320"/>
                <a:gd name="T53" fmla="*/ 2 h 2724"/>
                <a:gd name="T54" fmla="*/ 1028 w 3320"/>
                <a:gd name="T55" fmla="*/ 92 h 2724"/>
                <a:gd name="T56" fmla="*/ 1247 w 3320"/>
                <a:gd name="T57" fmla="*/ 143 h 2724"/>
                <a:gd name="T58" fmla="*/ 1587 w 3320"/>
                <a:gd name="T59" fmla="*/ 58 h 2724"/>
                <a:gd name="T60" fmla="*/ 1942 w 3320"/>
                <a:gd name="T61" fmla="*/ 96 h 2724"/>
                <a:gd name="T62" fmla="*/ 2224 w 3320"/>
                <a:gd name="T63" fmla="*/ 163 h 2724"/>
                <a:gd name="T64" fmla="*/ 2411 w 3320"/>
                <a:gd name="T65" fmla="*/ 20 h 2724"/>
                <a:gd name="T66" fmla="*/ 2636 w 3320"/>
                <a:gd name="T67" fmla="*/ 14 h 2724"/>
                <a:gd name="T68" fmla="*/ 2886 w 3320"/>
                <a:gd name="T69" fmla="*/ 167 h 2724"/>
                <a:gd name="T70" fmla="*/ 3100 w 3320"/>
                <a:gd name="T71" fmla="*/ 460 h 2724"/>
                <a:gd name="T72" fmla="*/ 3254 w 3320"/>
                <a:gd name="T73" fmla="*/ 862 h 2724"/>
                <a:gd name="T74" fmla="*/ 3318 w 3320"/>
                <a:gd name="T75" fmla="*/ 1278 h 2724"/>
                <a:gd name="T76" fmla="*/ 3293 w 3320"/>
                <a:gd name="T77" fmla="*/ 1650 h 2724"/>
                <a:gd name="T78" fmla="*/ 3182 w 3320"/>
                <a:gd name="T79" fmla="*/ 1945 h 2724"/>
                <a:gd name="T80" fmla="*/ 3002 w 3320"/>
                <a:gd name="T81" fmla="*/ 2118 h 2724"/>
                <a:gd name="T82" fmla="*/ 2787 w 3320"/>
                <a:gd name="T83" fmla="*/ 2154 h 2724"/>
                <a:gd name="T84" fmla="*/ 635 w 3320"/>
                <a:gd name="T85" fmla="*/ 2125 h 2724"/>
                <a:gd name="T86" fmla="*/ 406 w 3320"/>
                <a:gd name="T87" fmla="*/ 2149 h 2724"/>
                <a:gd name="T88" fmla="*/ 202 w 3320"/>
                <a:gd name="T89" fmla="*/ 2030 h 2724"/>
                <a:gd name="T90" fmla="*/ 62 w 3320"/>
                <a:gd name="T91" fmla="*/ 1782 h 2724"/>
                <a:gd name="T92" fmla="*/ 2 w 3320"/>
                <a:gd name="T93" fmla="*/ 1433 h 2724"/>
                <a:gd name="T94" fmla="*/ 16 w 3320"/>
                <a:gd name="T95" fmla="*/ 1117 h 2724"/>
                <a:gd name="T96" fmla="*/ 118 w 3320"/>
                <a:gd name="T97" fmla="*/ 691 h 2724"/>
                <a:gd name="T98" fmla="*/ 300 w 3320"/>
                <a:gd name="T99" fmla="*/ 328 h 2724"/>
                <a:gd name="T100" fmla="*/ 531 w 3320"/>
                <a:gd name="T101" fmla="*/ 88 h 2724"/>
                <a:gd name="T102" fmla="*/ 787 w 3320"/>
                <a:gd name="T103" fmla="*/ 0 h 2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20" h="2724">
                  <a:moveTo>
                    <a:pt x="1577" y="1835"/>
                  </a:moveTo>
                  <a:lnTo>
                    <a:pt x="1577" y="2160"/>
                  </a:lnTo>
                  <a:lnTo>
                    <a:pt x="820" y="2160"/>
                  </a:lnTo>
                  <a:lnTo>
                    <a:pt x="820" y="2392"/>
                  </a:lnTo>
                  <a:lnTo>
                    <a:pt x="2499" y="2392"/>
                  </a:lnTo>
                  <a:lnTo>
                    <a:pt x="2499" y="2160"/>
                  </a:lnTo>
                  <a:lnTo>
                    <a:pt x="1742" y="2160"/>
                  </a:lnTo>
                  <a:lnTo>
                    <a:pt x="1742" y="1835"/>
                  </a:lnTo>
                  <a:lnTo>
                    <a:pt x="1577" y="1835"/>
                  </a:lnTo>
                  <a:close/>
                  <a:moveTo>
                    <a:pt x="2532" y="203"/>
                  </a:moveTo>
                  <a:lnTo>
                    <a:pt x="2515" y="203"/>
                  </a:lnTo>
                  <a:lnTo>
                    <a:pt x="2499" y="206"/>
                  </a:lnTo>
                  <a:lnTo>
                    <a:pt x="2472" y="214"/>
                  </a:lnTo>
                  <a:lnTo>
                    <a:pt x="2446" y="229"/>
                  </a:lnTo>
                  <a:lnTo>
                    <a:pt x="2421" y="247"/>
                  </a:lnTo>
                  <a:lnTo>
                    <a:pt x="2398" y="269"/>
                  </a:lnTo>
                  <a:lnTo>
                    <a:pt x="2376" y="297"/>
                  </a:lnTo>
                  <a:lnTo>
                    <a:pt x="2355" y="328"/>
                  </a:lnTo>
                  <a:lnTo>
                    <a:pt x="2408" y="382"/>
                  </a:lnTo>
                  <a:lnTo>
                    <a:pt x="2457" y="439"/>
                  </a:lnTo>
                  <a:lnTo>
                    <a:pt x="2503" y="499"/>
                  </a:lnTo>
                  <a:lnTo>
                    <a:pt x="2544" y="562"/>
                  </a:lnTo>
                  <a:lnTo>
                    <a:pt x="2580" y="629"/>
                  </a:lnTo>
                  <a:lnTo>
                    <a:pt x="2611" y="699"/>
                  </a:lnTo>
                  <a:lnTo>
                    <a:pt x="2637" y="770"/>
                  </a:lnTo>
                  <a:lnTo>
                    <a:pt x="2658" y="845"/>
                  </a:lnTo>
                  <a:lnTo>
                    <a:pt x="2672" y="921"/>
                  </a:lnTo>
                  <a:lnTo>
                    <a:pt x="2682" y="1000"/>
                  </a:lnTo>
                  <a:lnTo>
                    <a:pt x="2686" y="1080"/>
                  </a:lnTo>
                  <a:lnTo>
                    <a:pt x="2686" y="1896"/>
                  </a:lnTo>
                  <a:lnTo>
                    <a:pt x="2718" y="1916"/>
                  </a:lnTo>
                  <a:lnTo>
                    <a:pt x="2750" y="1934"/>
                  </a:lnTo>
                  <a:lnTo>
                    <a:pt x="2782" y="1946"/>
                  </a:lnTo>
                  <a:lnTo>
                    <a:pt x="2813" y="1953"/>
                  </a:lnTo>
                  <a:lnTo>
                    <a:pt x="2843" y="1954"/>
                  </a:lnTo>
                  <a:lnTo>
                    <a:pt x="2871" y="1951"/>
                  </a:lnTo>
                  <a:lnTo>
                    <a:pt x="2901" y="1942"/>
                  </a:lnTo>
                  <a:lnTo>
                    <a:pt x="2928" y="1927"/>
                  </a:lnTo>
                  <a:lnTo>
                    <a:pt x="2956" y="1905"/>
                  </a:lnTo>
                  <a:lnTo>
                    <a:pt x="2981" y="1878"/>
                  </a:lnTo>
                  <a:lnTo>
                    <a:pt x="3005" y="1845"/>
                  </a:lnTo>
                  <a:lnTo>
                    <a:pt x="3027" y="1807"/>
                  </a:lnTo>
                  <a:lnTo>
                    <a:pt x="3048" y="1765"/>
                  </a:lnTo>
                  <a:lnTo>
                    <a:pt x="3065" y="1718"/>
                  </a:lnTo>
                  <a:lnTo>
                    <a:pt x="3080" y="1666"/>
                  </a:lnTo>
                  <a:lnTo>
                    <a:pt x="3096" y="1601"/>
                  </a:lnTo>
                  <a:lnTo>
                    <a:pt x="3106" y="1533"/>
                  </a:lnTo>
                  <a:lnTo>
                    <a:pt x="3114" y="1463"/>
                  </a:lnTo>
                  <a:lnTo>
                    <a:pt x="3117" y="1389"/>
                  </a:lnTo>
                  <a:lnTo>
                    <a:pt x="3116" y="1314"/>
                  </a:lnTo>
                  <a:lnTo>
                    <a:pt x="3112" y="1236"/>
                  </a:lnTo>
                  <a:lnTo>
                    <a:pt x="3105" y="1157"/>
                  </a:lnTo>
                  <a:lnTo>
                    <a:pt x="3093" y="1076"/>
                  </a:lnTo>
                  <a:lnTo>
                    <a:pt x="3077" y="995"/>
                  </a:lnTo>
                  <a:lnTo>
                    <a:pt x="3057" y="911"/>
                  </a:lnTo>
                  <a:lnTo>
                    <a:pt x="3035" y="830"/>
                  </a:lnTo>
                  <a:lnTo>
                    <a:pt x="3009" y="754"/>
                  </a:lnTo>
                  <a:lnTo>
                    <a:pt x="2981" y="682"/>
                  </a:lnTo>
                  <a:lnTo>
                    <a:pt x="2951" y="614"/>
                  </a:lnTo>
                  <a:lnTo>
                    <a:pt x="2919" y="552"/>
                  </a:lnTo>
                  <a:lnTo>
                    <a:pt x="2886" y="494"/>
                  </a:lnTo>
                  <a:lnTo>
                    <a:pt x="2851" y="440"/>
                  </a:lnTo>
                  <a:lnTo>
                    <a:pt x="2815" y="392"/>
                  </a:lnTo>
                  <a:lnTo>
                    <a:pt x="2780" y="349"/>
                  </a:lnTo>
                  <a:lnTo>
                    <a:pt x="2743" y="311"/>
                  </a:lnTo>
                  <a:lnTo>
                    <a:pt x="2706" y="278"/>
                  </a:lnTo>
                  <a:lnTo>
                    <a:pt x="2670" y="252"/>
                  </a:lnTo>
                  <a:lnTo>
                    <a:pt x="2634" y="231"/>
                  </a:lnTo>
                  <a:lnTo>
                    <a:pt x="2599" y="215"/>
                  </a:lnTo>
                  <a:lnTo>
                    <a:pt x="2564" y="206"/>
                  </a:lnTo>
                  <a:lnTo>
                    <a:pt x="2532" y="203"/>
                  </a:lnTo>
                  <a:close/>
                  <a:moveTo>
                    <a:pt x="787" y="202"/>
                  </a:moveTo>
                  <a:lnTo>
                    <a:pt x="755" y="205"/>
                  </a:lnTo>
                  <a:lnTo>
                    <a:pt x="721" y="214"/>
                  </a:lnTo>
                  <a:lnTo>
                    <a:pt x="685" y="230"/>
                  </a:lnTo>
                  <a:lnTo>
                    <a:pt x="650" y="251"/>
                  </a:lnTo>
                  <a:lnTo>
                    <a:pt x="613" y="278"/>
                  </a:lnTo>
                  <a:lnTo>
                    <a:pt x="576" y="310"/>
                  </a:lnTo>
                  <a:lnTo>
                    <a:pt x="541" y="348"/>
                  </a:lnTo>
                  <a:lnTo>
                    <a:pt x="504" y="392"/>
                  </a:lnTo>
                  <a:lnTo>
                    <a:pt x="468" y="440"/>
                  </a:lnTo>
                  <a:lnTo>
                    <a:pt x="434" y="494"/>
                  </a:lnTo>
                  <a:lnTo>
                    <a:pt x="401" y="552"/>
                  </a:lnTo>
                  <a:lnTo>
                    <a:pt x="368" y="614"/>
                  </a:lnTo>
                  <a:lnTo>
                    <a:pt x="339" y="682"/>
                  </a:lnTo>
                  <a:lnTo>
                    <a:pt x="311" y="754"/>
                  </a:lnTo>
                  <a:lnTo>
                    <a:pt x="286" y="830"/>
                  </a:lnTo>
                  <a:lnTo>
                    <a:pt x="262" y="911"/>
                  </a:lnTo>
                  <a:lnTo>
                    <a:pt x="243" y="995"/>
                  </a:lnTo>
                  <a:lnTo>
                    <a:pt x="226" y="1076"/>
                  </a:lnTo>
                  <a:lnTo>
                    <a:pt x="215" y="1157"/>
                  </a:lnTo>
                  <a:lnTo>
                    <a:pt x="207" y="1236"/>
                  </a:lnTo>
                  <a:lnTo>
                    <a:pt x="203" y="1314"/>
                  </a:lnTo>
                  <a:lnTo>
                    <a:pt x="203" y="1389"/>
                  </a:lnTo>
                  <a:lnTo>
                    <a:pt x="206" y="1463"/>
                  </a:lnTo>
                  <a:lnTo>
                    <a:pt x="213" y="1533"/>
                  </a:lnTo>
                  <a:lnTo>
                    <a:pt x="224" y="1601"/>
                  </a:lnTo>
                  <a:lnTo>
                    <a:pt x="239" y="1666"/>
                  </a:lnTo>
                  <a:lnTo>
                    <a:pt x="254" y="1718"/>
                  </a:lnTo>
                  <a:lnTo>
                    <a:pt x="272" y="1765"/>
                  </a:lnTo>
                  <a:lnTo>
                    <a:pt x="292" y="1807"/>
                  </a:lnTo>
                  <a:lnTo>
                    <a:pt x="314" y="1845"/>
                  </a:lnTo>
                  <a:lnTo>
                    <a:pt x="338" y="1878"/>
                  </a:lnTo>
                  <a:lnTo>
                    <a:pt x="363" y="1905"/>
                  </a:lnTo>
                  <a:lnTo>
                    <a:pt x="391" y="1927"/>
                  </a:lnTo>
                  <a:lnTo>
                    <a:pt x="419" y="1942"/>
                  </a:lnTo>
                  <a:lnTo>
                    <a:pt x="449" y="1951"/>
                  </a:lnTo>
                  <a:lnTo>
                    <a:pt x="477" y="1954"/>
                  </a:lnTo>
                  <a:lnTo>
                    <a:pt x="507" y="1953"/>
                  </a:lnTo>
                  <a:lnTo>
                    <a:pt x="538" y="1946"/>
                  </a:lnTo>
                  <a:lnTo>
                    <a:pt x="570" y="1934"/>
                  </a:lnTo>
                  <a:lnTo>
                    <a:pt x="602" y="1916"/>
                  </a:lnTo>
                  <a:lnTo>
                    <a:pt x="635" y="1896"/>
                  </a:lnTo>
                  <a:lnTo>
                    <a:pt x="635" y="1080"/>
                  </a:lnTo>
                  <a:lnTo>
                    <a:pt x="639" y="1000"/>
                  </a:lnTo>
                  <a:lnTo>
                    <a:pt x="648" y="921"/>
                  </a:lnTo>
                  <a:lnTo>
                    <a:pt x="663" y="845"/>
                  </a:lnTo>
                  <a:lnTo>
                    <a:pt x="683" y="770"/>
                  </a:lnTo>
                  <a:lnTo>
                    <a:pt x="709" y="699"/>
                  </a:lnTo>
                  <a:lnTo>
                    <a:pt x="741" y="629"/>
                  </a:lnTo>
                  <a:lnTo>
                    <a:pt x="776" y="562"/>
                  </a:lnTo>
                  <a:lnTo>
                    <a:pt x="817" y="499"/>
                  </a:lnTo>
                  <a:lnTo>
                    <a:pt x="862" y="439"/>
                  </a:lnTo>
                  <a:lnTo>
                    <a:pt x="912" y="382"/>
                  </a:lnTo>
                  <a:lnTo>
                    <a:pt x="965" y="328"/>
                  </a:lnTo>
                  <a:lnTo>
                    <a:pt x="945" y="297"/>
                  </a:lnTo>
                  <a:lnTo>
                    <a:pt x="922" y="269"/>
                  </a:lnTo>
                  <a:lnTo>
                    <a:pt x="899" y="247"/>
                  </a:lnTo>
                  <a:lnTo>
                    <a:pt x="873" y="229"/>
                  </a:lnTo>
                  <a:lnTo>
                    <a:pt x="848" y="214"/>
                  </a:lnTo>
                  <a:lnTo>
                    <a:pt x="821" y="206"/>
                  </a:lnTo>
                  <a:lnTo>
                    <a:pt x="805" y="203"/>
                  </a:lnTo>
                  <a:lnTo>
                    <a:pt x="787" y="202"/>
                  </a:lnTo>
                  <a:close/>
                  <a:moveTo>
                    <a:pt x="787" y="0"/>
                  </a:moveTo>
                  <a:lnTo>
                    <a:pt x="826" y="2"/>
                  </a:lnTo>
                  <a:lnTo>
                    <a:pt x="863" y="8"/>
                  </a:lnTo>
                  <a:lnTo>
                    <a:pt x="908" y="20"/>
                  </a:lnTo>
                  <a:lnTo>
                    <a:pt x="951" y="39"/>
                  </a:lnTo>
                  <a:lnTo>
                    <a:pt x="990" y="63"/>
                  </a:lnTo>
                  <a:lnTo>
                    <a:pt x="1028" y="92"/>
                  </a:lnTo>
                  <a:lnTo>
                    <a:pt x="1063" y="126"/>
                  </a:lnTo>
                  <a:lnTo>
                    <a:pt x="1095" y="163"/>
                  </a:lnTo>
                  <a:lnTo>
                    <a:pt x="1126" y="206"/>
                  </a:lnTo>
                  <a:lnTo>
                    <a:pt x="1185" y="172"/>
                  </a:lnTo>
                  <a:lnTo>
                    <a:pt x="1247" y="143"/>
                  </a:lnTo>
                  <a:lnTo>
                    <a:pt x="1312" y="117"/>
                  </a:lnTo>
                  <a:lnTo>
                    <a:pt x="1378" y="96"/>
                  </a:lnTo>
                  <a:lnTo>
                    <a:pt x="1446" y="79"/>
                  </a:lnTo>
                  <a:lnTo>
                    <a:pt x="1516" y="66"/>
                  </a:lnTo>
                  <a:lnTo>
                    <a:pt x="1587" y="58"/>
                  </a:lnTo>
                  <a:lnTo>
                    <a:pt x="1661" y="56"/>
                  </a:lnTo>
                  <a:lnTo>
                    <a:pt x="1733" y="58"/>
                  </a:lnTo>
                  <a:lnTo>
                    <a:pt x="1804" y="66"/>
                  </a:lnTo>
                  <a:lnTo>
                    <a:pt x="1874" y="79"/>
                  </a:lnTo>
                  <a:lnTo>
                    <a:pt x="1942" y="96"/>
                  </a:lnTo>
                  <a:lnTo>
                    <a:pt x="2008" y="117"/>
                  </a:lnTo>
                  <a:lnTo>
                    <a:pt x="2072" y="143"/>
                  </a:lnTo>
                  <a:lnTo>
                    <a:pt x="2134" y="172"/>
                  </a:lnTo>
                  <a:lnTo>
                    <a:pt x="2193" y="206"/>
                  </a:lnTo>
                  <a:lnTo>
                    <a:pt x="2224" y="163"/>
                  </a:lnTo>
                  <a:lnTo>
                    <a:pt x="2256" y="126"/>
                  </a:lnTo>
                  <a:lnTo>
                    <a:pt x="2291" y="92"/>
                  </a:lnTo>
                  <a:lnTo>
                    <a:pt x="2329" y="63"/>
                  </a:lnTo>
                  <a:lnTo>
                    <a:pt x="2369" y="39"/>
                  </a:lnTo>
                  <a:lnTo>
                    <a:pt x="2411" y="20"/>
                  </a:lnTo>
                  <a:lnTo>
                    <a:pt x="2456" y="8"/>
                  </a:lnTo>
                  <a:lnTo>
                    <a:pt x="2494" y="2"/>
                  </a:lnTo>
                  <a:lnTo>
                    <a:pt x="2532" y="0"/>
                  </a:lnTo>
                  <a:lnTo>
                    <a:pt x="2584" y="4"/>
                  </a:lnTo>
                  <a:lnTo>
                    <a:pt x="2636" y="14"/>
                  </a:lnTo>
                  <a:lnTo>
                    <a:pt x="2688" y="33"/>
                  </a:lnTo>
                  <a:lnTo>
                    <a:pt x="2739" y="57"/>
                  </a:lnTo>
                  <a:lnTo>
                    <a:pt x="2789" y="88"/>
                  </a:lnTo>
                  <a:lnTo>
                    <a:pt x="2838" y="124"/>
                  </a:lnTo>
                  <a:lnTo>
                    <a:pt x="2886" y="167"/>
                  </a:lnTo>
                  <a:lnTo>
                    <a:pt x="2933" y="215"/>
                  </a:lnTo>
                  <a:lnTo>
                    <a:pt x="2977" y="269"/>
                  </a:lnTo>
                  <a:lnTo>
                    <a:pt x="3020" y="328"/>
                  </a:lnTo>
                  <a:lnTo>
                    <a:pt x="3061" y="392"/>
                  </a:lnTo>
                  <a:lnTo>
                    <a:pt x="3100" y="460"/>
                  </a:lnTo>
                  <a:lnTo>
                    <a:pt x="3137" y="533"/>
                  </a:lnTo>
                  <a:lnTo>
                    <a:pt x="3170" y="610"/>
                  </a:lnTo>
                  <a:lnTo>
                    <a:pt x="3202" y="691"/>
                  </a:lnTo>
                  <a:lnTo>
                    <a:pt x="3229" y="775"/>
                  </a:lnTo>
                  <a:lnTo>
                    <a:pt x="3254" y="862"/>
                  </a:lnTo>
                  <a:lnTo>
                    <a:pt x="3275" y="953"/>
                  </a:lnTo>
                  <a:lnTo>
                    <a:pt x="3292" y="1035"/>
                  </a:lnTo>
                  <a:lnTo>
                    <a:pt x="3304" y="1117"/>
                  </a:lnTo>
                  <a:lnTo>
                    <a:pt x="3313" y="1197"/>
                  </a:lnTo>
                  <a:lnTo>
                    <a:pt x="3318" y="1278"/>
                  </a:lnTo>
                  <a:lnTo>
                    <a:pt x="3320" y="1356"/>
                  </a:lnTo>
                  <a:lnTo>
                    <a:pt x="3318" y="1433"/>
                  </a:lnTo>
                  <a:lnTo>
                    <a:pt x="3313" y="1508"/>
                  </a:lnTo>
                  <a:lnTo>
                    <a:pt x="3305" y="1581"/>
                  </a:lnTo>
                  <a:lnTo>
                    <a:pt x="3293" y="1650"/>
                  </a:lnTo>
                  <a:lnTo>
                    <a:pt x="3277" y="1718"/>
                  </a:lnTo>
                  <a:lnTo>
                    <a:pt x="3258" y="1782"/>
                  </a:lnTo>
                  <a:lnTo>
                    <a:pt x="3235" y="1841"/>
                  </a:lnTo>
                  <a:lnTo>
                    <a:pt x="3210" y="1895"/>
                  </a:lnTo>
                  <a:lnTo>
                    <a:pt x="3182" y="1945"/>
                  </a:lnTo>
                  <a:lnTo>
                    <a:pt x="3152" y="1990"/>
                  </a:lnTo>
                  <a:lnTo>
                    <a:pt x="3118" y="2030"/>
                  </a:lnTo>
                  <a:lnTo>
                    <a:pt x="3081" y="2064"/>
                  </a:lnTo>
                  <a:lnTo>
                    <a:pt x="3043" y="2094"/>
                  </a:lnTo>
                  <a:lnTo>
                    <a:pt x="3002" y="2118"/>
                  </a:lnTo>
                  <a:lnTo>
                    <a:pt x="2959" y="2137"/>
                  </a:lnTo>
                  <a:lnTo>
                    <a:pt x="2913" y="2149"/>
                  </a:lnTo>
                  <a:lnTo>
                    <a:pt x="2875" y="2155"/>
                  </a:lnTo>
                  <a:lnTo>
                    <a:pt x="2838" y="2157"/>
                  </a:lnTo>
                  <a:lnTo>
                    <a:pt x="2787" y="2154"/>
                  </a:lnTo>
                  <a:lnTo>
                    <a:pt x="2736" y="2143"/>
                  </a:lnTo>
                  <a:lnTo>
                    <a:pt x="2685" y="2125"/>
                  </a:lnTo>
                  <a:lnTo>
                    <a:pt x="2685" y="2724"/>
                  </a:lnTo>
                  <a:lnTo>
                    <a:pt x="635" y="2724"/>
                  </a:lnTo>
                  <a:lnTo>
                    <a:pt x="635" y="2125"/>
                  </a:lnTo>
                  <a:lnTo>
                    <a:pt x="584" y="2143"/>
                  </a:lnTo>
                  <a:lnTo>
                    <a:pt x="533" y="2154"/>
                  </a:lnTo>
                  <a:lnTo>
                    <a:pt x="481" y="2157"/>
                  </a:lnTo>
                  <a:lnTo>
                    <a:pt x="444" y="2155"/>
                  </a:lnTo>
                  <a:lnTo>
                    <a:pt x="406" y="2149"/>
                  </a:lnTo>
                  <a:lnTo>
                    <a:pt x="361" y="2137"/>
                  </a:lnTo>
                  <a:lnTo>
                    <a:pt x="317" y="2118"/>
                  </a:lnTo>
                  <a:lnTo>
                    <a:pt x="276" y="2094"/>
                  </a:lnTo>
                  <a:lnTo>
                    <a:pt x="238" y="2064"/>
                  </a:lnTo>
                  <a:lnTo>
                    <a:pt x="202" y="2030"/>
                  </a:lnTo>
                  <a:lnTo>
                    <a:pt x="168" y="1990"/>
                  </a:lnTo>
                  <a:lnTo>
                    <a:pt x="138" y="1945"/>
                  </a:lnTo>
                  <a:lnTo>
                    <a:pt x="109" y="1895"/>
                  </a:lnTo>
                  <a:lnTo>
                    <a:pt x="84" y="1841"/>
                  </a:lnTo>
                  <a:lnTo>
                    <a:pt x="62" y="1782"/>
                  </a:lnTo>
                  <a:lnTo>
                    <a:pt x="43" y="1718"/>
                  </a:lnTo>
                  <a:lnTo>
                    <a:pt x="28" y="1650"/>
                  </a:lnTo>
                  <a:lnTo>
                    <a:pt x="15" y="1581"/>
                  </a:lnTo>
                  <a:lnTo>
                    <a:pt x="6" y="1508"/>
                  </a:lnTo>
                  <a:lnTo>
                    <a:pt x="2" y="1433"/>
                  </a:lnTo>
                  <a:lnTo>
                    <a:pt x="0" y="1359"/>
                  </a:lnTo>
                  <a:lnTo>
                    <a:pt x="0" y="1355"/>
                  </a:lnTo>
                  <a:lnTo>
                    <a:pt x="2" y="1278"/>
                  </a:lnTo>
                  <a:lnTo>
                    <a:pt x="7" y="1198"/>
                  </a:lnTo>
                  <a:lnTo>
                    <a:pt x="16" y="1117"/>
                  </a:lnTo>
                  <a:lnTo>
                    <a:pt x="29" y="1035"/>
                  </a:lnTo>
                  <a:lnTo>
                    <a:pt x="45" y="953"/>
                  </a:lnTo>
                  <a:lnTo>
                    <a:pt x="66" y="862"/>
                  </a:lnTo>
                  <a:lnTo>
                    <a:pt x="91" y="775"/>
                  </a:lnTo>
                  <a:lnTo>
                    <a:pt x="118" y="691"/>
                  </a:lnTo>
                  <a:lnTo>
                    <a:pt x="150" y="610"/>
                  </a:lnTo>
                  <a:lnTo>
                    <a:pt x="184" y="533"/>
                  </a:lnTo>
                  <a:lnTo>
                    <a:pt x="219" y="460"/>
                  </a:lnTo>
                  <a:lnTo>
                    <a:pt x="258" y="392"/>
                  </a:lnTo>
                  <a:lnTo>
                    <a:pt x="300" y="328"/>
                  </a:lnTo>
                  <a:lnTo>
                    <a:pt x="343" y="269"/>
                  </a:lnTo>
                  <a:lnTo>
                    <a:pt x="388" y="215"/>
                  </a:lnTo>
                  <a:lnTo>
                    <a:pt x="434" y="167"/>
                  </a:lnTo>
                  <a:lnTo>
                    <a:pt x="481" y="124"/>
                  </a:lnTo>
                  <a:lnTo>
                    <a:pt x="531" y="88"/>
                  </a:lnTo>
                  <a:lnTo>
                    <a:pt x="581" y="57"/>
                  </a:lnTo>
                  <a:lnTo>
                    <a:pt x="632" y="33"/>
                  </a:lnTo>
                  <a:lnTo>
                    <a:pt x="683" y="14"/>
                  </a:lnTo>
                  <a:lnTo>
                    <a:pt x="735" y="4"/>
                  </a:lnTo>
                  <a:lnTo>
                    <a:pt x="7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Rectangle 160"/>
            <p:cNvSpPr>
              <a:spLocks noChangeArrowheads="1"/>
            </p:cNvSpPr>
            <p:nvPr/>
          </p:nvSpPr>
          <p:spPr bwMode="auto">
            <a:xfrm>
              <a:off x="5600701" y="3074988"/>
              <a:ext cx="23813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5" name="Freeform 165"/>
          <p:cNvSpPr>
            <a:spLocks noEditPoints="1"/>
          </p:cNvSpPr>
          <p:nvPr/>
        </p:nvSpPr>
        <p:spPr bwMode="auto">
          <a:xfrm>
            <a:off x="7260279" y="1006250"/>
            <a:ext cx="216694" cy="271463"/>
          </a:xfrm>
          <a:custGeom>
            <a:avLst/>
            <a:gdLst>
              <a:gd name="T0" fmla="*/ 499 w 2370"/>
              <a:gd name="T1" fmla="*/ 1775 h 3187"/>
              <a:gd name="T2" fmla="*/ 459 w 2370"/>
              <a:gd name="T3" fmla="*/ 1859 h 3187"/>
              <a:gd name="T4" fmla="*/ 483 w 2370"/>
              <a:gd name="T5" fmla="*/ 2781 h 3187"/>
              <a:gd name="T6" fmla="*/ 564 w 2370"/>
              <a:gd name="T7" fmla="*/ 2822 h 3187"/>
              <a:gd name="T8" fmla="*/ 1297 w 2370"/>
              <a:gd name="T9" fmla="*/ 2819 h 3187"/>
              <a:gd name="T10" fmla="*/ 1440 w 2370"/>
              <a:gd name="T11" fmla="*/ 2798 h 3187"/>
              <a:gd name="T12" fmla="*/ 1609 w 2370"/>
              <a:gd name="T13" fmla="*/ 2727 h 3187"/>
              <a:gd name="T14" fmla="*/ 1740 w 2370"/>
              <a:gd name="T15" fmla="*/ 2591 h 3187"/>
              <a:gd name="T16" fmla="*/ 1816 w 2370"/>
              <a:gd name="T17" fmla="*/ 2398 h 3187"/>
              <a:gd name="T18" fmla="*/ 1815 w 2370"/>
              <a:gd name="T19" fmla="*/ 2175 h 3187"/>
              <a:gd name="T20" fmla="*/ 1738 w 2370"/>
              <a:gd name="T21" fmla="*/ 1983 h 3187"/>
              <a:gd name="T22" fmla="*/ 1591 w 2370"/>
              <a:gd name="T23" fmla="*/ 1841 h 3187"/>
              <a:gd name="T24" fmla="*/ 1408 w 2370"/>
              <a:gd name="T25" fmla="*/ 1774 h 3187"/>
              <a:gd name="T26" fmla="*/ 1182 w 2370"/>
              <a:gd name="T27" fmla="*/ 1751 h 3187"/>
              <a:gd name="T28" fmla="*/ 540 w 2370"/>
              <a:gd name="T29" fmla="*/ 368 h 3187"/>
              <a:gd name="T30" fmla="*/ 469 w 2370"/>
              <a:gd name="T31" fmla="*/ 426 h 3187"/>
              <a:gd name="T32" fmla="*/ 462 w 2370"/>
              <a:gd name="T33" fmla="*/ 1249 h 3187"/>
              <a:gd name="T34" fmla="*/ 518 w 2370"/>
              <a:gd name="T35" fmla="*/ 1321 h 3187"/>
              <a:gd name="T36" fmla="*/ 1141 w 2370"/>
              <a:gd name="T37" fmla="*/ 1332 h 3187"/>
              <a:gd name="T38" fmla="*/ 1339 w 2370"/>
              <a:gd name="T39" fmla="*/ 1316 h 3187"/>
              <a:gd name="T40" fmla="*/ 1503 w 2370"/>
              <a:gd name="T41" fmla="*/ 1260 h 3187"/>
              <a:gd name="T42" fmla="*/ 1644 w 2370"/>
              <a:gd name="T43" fmla="*/ 1136 h 3187"/>
              <a:gd name="T44" fmla="*/ 1717 w 2370"/>
              <a:gd name="T45" fmla="*/ 960 h 3187"/>
              <a:gd name="T46" fmla="*/ 1718 w 2370"/>
              <a:gd name="T47" fmla="*/ 756 h 3187"/>
              <a:gd name="T48" fmla="*/ 1653 w 2370"/>
              <a:gd name="T49" fmla="*/ 580 h 3187"/>
              <a:gd name="T50" fmla="*/ 1521 w 2370"/>
              <a:gd name="T51" fmla="*/ 444 h 3187"/>
              <a:gd name="T52" fmla="*/ 1363 w 2370"/>
              <a:gd name="T53" fmla="*/ 388 h 3187"/>
              <a:gd name="T54" fmla="*/ 1167 w 2370"/>
              <a:gd name="T55" fmla="*/ 368 h 3187"/>
              <a:gd name="T56" fmla="*/ 124 w 2370"/>
              <a:gd name="T57" fmla="*/ 0 h 3187"/>
              <a:gd name="T58" fmla="*/ 1422 w 2370"/>
              <a:gd name="T59" fmla="*/ 14 h 3187"/>
              <a:gd name="T60" fmla="*/ 1687 w 2370"/>
              <a:gd name="T61" fmla="*/ 76 h 3187"/>
              <a:gd name="T62" fmla="*/ 1903 w 2370"/>
              <a:gd name="T63" fmla="*/ 194 h 3187"/>
              <a:gd name="T64" fmla="*/ 2071 w 2370"/>
              <a:gd name="T65" fmla="*/ 370 h 3187"/>
              <a:gd name="T66" fmla="*/ 2192 w 2370"/>
              <a:gd name="T67" fmla="*/ 612 h 3187"/>
              <a:gd name="T68" fmla="*/ 2233 w 2370"/>
              <a:gd name="T69" fmla="*/ 877 h 3187"/>
              <a:gd name="T70" fmla="*/ 2196 w 2370"/>
              <a:gd name="T71" fmla="*/ 1125 h 3187"/>
              <a:gd name="T72" fmla="*/ 2087 w 2370"/>
              <a:gd name="T73" fmla="*/ 1347 h 3187"/>
              <a:gd name="T74" fmla="*/ 2029 w 2370"/>
              <a:gd name="T75" fmla="*/ 1510 h 3187"/>
              <a:gd name="T76" fmla="*/ 2208 w 2370"/>
              <a:gd name="T77" fmla="*/ 1687 h 3187"/>
              <a:gd name="T78" fmla="*/ 2329 w 2370"/>
              <a:gd name="T79" fmla="*/ 1929 h 3187"/>
              <a:gd name="T80" fmla="*/ 2370 w 2370"/>
              <a:gd name="T81" fmla="*/ 2209 h 3187"/>
              <a:gd name="T82" fmla="*/ 2327 w 2370"/>
              <a:gd name="T83" fmla="*/ 2510 h 3187"/>
              <a:gd name="T84" fmla="*/ 2204 w 2370"/>
              <a:gd name="T85" fmla="*/ 2775 h 3187"/>
              <a:gd name="T86" fmla="*/ 2031 w 2370"/>
              <a:gd name="T87" fmla="*/ 2968 h 3187"/>
              <a:gd name="T88" fmla="*/ 1811 w 2370"/>
              <a:gd name="T89" fmla="*/ 3091 h 3187"/>
              <a:gd name="T90" fmla="*/ 1537 w 2370"/>
              <a:gd name="T91" fmla="*/ 3164 h 3187"/>
              <a:gd name="T92" fmla="*/ 1195 w 2370"/>
              <a:gd name="T93" fmla="*/ 3187 h 3187"/>
              <a:gd name="T94" fmla="*/ 54 w 2370"/>
              <a:gd name="T95" fmla="*/ 3165 h 3187"/>
              <a:gd name="T96" fmla="*/ 3 w 2370"/>
              <a:gd name="T97" fmla="*/ 3085 h 3187"/>
              <a:gd name="T98" fmla="*/ 10 w 2370"/>
              <a:gd name="T99" fmla="*/ 79 h 3187"/>
              <a:gd name="T100" fmla="*/ 75 w 2370"/>
              <a:gd name="T101" fmla="*/ 1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70" h="3187">
                <a:moveTo>
                  <a:pt x="564" y="1751"/>
                </a:moveTo>
                <a:lnTo>
                  <a:pt x="540" y="1753"/>
                </a:lnTo>
                <a:lnTo>
                  <a:pt x="518" y="1762"/>
                </a:lnTo>
                <a:lnTo>
                  <a:pt x="499" y="1775"/>
                </a:lnTo>
                <a:lnTo>
                  <a:pt x="483" y="1792"/>
                </a:lnTo>
                <a:lnTo>
                  <a:pt x="469" y="1812"/>
                </a:lnTo>
                <a:lnTo>
                  <a:pt x="462" y="1835"/>
                </a:lnTo>
                <a:lnTo>
                  <a:pt x="459" y="1859"/>
                </a:lnTo>
                <a:lnTo>
                  <a:pt x="459" y="2713"/>
                </a:lnTo>
                <a:lnTo>
                  <a:pt x="462" y="2737"/>
                </a:lnTo>
                <a:lnTo>
                  <a:pt x="469" y="2760"/>
                </a:lnTo>
                <a:lnTo>
                  <a:pt x="483" y="2781"/>
                </a:lnTo>
                <a:lnTo>
                  <a:pt x="499" y="2798"/>
                </a:lnTo>
                <a:lnTo>
                  <a:pt x="518" y="2810"/>
                </a:lnTo>
                <a:lnTo>
                  <a:pt x="540" y="2819"/>
                </a:lnTo>
                <a:lnTo>
                  <a:pt x="564" y="2822"/>
                </a:lnTo>
                <a:lnTo>
                  <a:pt x="1157" y="2822"/>
                </a:lnTo>
                <a:lnTo>
                  <a:pt x="1209" y="2822"/>
                </a:lnTo>
                <a:lnTo>
                  <a:pt x="1256" y="2821"/>
                </a:lnTo>
                <a:lnTo>
                  <a:pt x="1297" y="2819"/>
                </a:lnTo>
                <a:lnTo>
                  <a:pt x="1333" y="2816"/>
                </a:lnTo>
                <a:lnTo>
                  <a:pt x="1363" y="2813"/>
                </a:lnTo>
                <a:lnTo>
                  <a:pt x="1389" y="2808"/>
                </a:lnTo>
                <a:lnTo>
                  <a:pt x="1440" y="2798"/>
                </a:lnTo>
                <a:lnTo>
                  <a:pt x="1486" y="2783"/>
                </a:lnTo>
                <a:lnTo>
                  <a:pt x="1530" y="2768"/>
                </a:lnTo>
                <a:lnTo>
                  <a:pt x="1571" y="2748"/>
                </a:lnTo>
                <a:lnTo>
                  <a:pt x="1609" y="2727"/>
                </a:lnTo>
                <a:lnTo>
                  <a:pt x="1646" y="2698"/>
                </a:lnTo>
                <a:lnTo>
                  <a:pt x="1680" y="2667"/>
                </a:lnTo>
                <a:lnTo>
                  <a:pt x="1711" y="2631"/>
                </a:lnTo>
                <a:lnTo>
                  <a:pt x="1740" y="2591"/>
                </a:lnTo>
                <a:lnTo>
                  <a:pt x="1765" y="2547"/>
                </a:lnTo>
                <a:lnTo>
                  <a:pt x="1786" y="2500"/>
                </a:lnTo>
                <a:lnTo>
                  <a:pt x="1804" y="2450"/>
                </a:lnTo>
                <a:lnTo>
                  <a:pt x="1816" y="2398"/>
                </a:lnTo>
                <a:lnTo>
                  <a:pt x="1823" y="2343"/>
                </a:lnTo>
                <a:lnTo>
                  <a:pt x="1825" y="2287"/>
                </a:lnTo>
                <a:lnTo>
                  <a:pt x="1823" y="2230"/>
                </a:lnTo>
                <a:lnTo>
                  <a:pt x="1815" y="2175"/>
                </a:lnTo>
                <a:lnTo>
                  <a:pt x="1803" y="2124"/>
                </a:lnTo>
                <a:lnTo>
                  <a:pt x="1786" y="2074"/>
                </a:lnTo>
                <a:lnTo>
                  <a:pt x="1764" y="2027"/>
                </a:lnTo>
                <a:lnTo>
                  <a:pt x="1738" y="1983"/>
                </a:lnTo>
                <a:lnTo>
                  <a:pt x="1707" y="1941"/>
                </a:lnTo>
                <a:lnTo>
                  <a:pt x="1672" y="1903"/>
                </a:lnTo>
                <a:lnTo>
                  <a:pt x="1634" y="1871"/>
                </a:lnTo>
                <a:lnTo>
                  <a:pt x="1591" y="1841"/>
                </a:lnTo>
                <a:lnTo>
                  <a:pt x="1545" y="1817"/>
                </a:lnTo>
                <a:lnTo>
                  <a:pt x="1495" y="1797"/>
                </a:lnTo>
                <a:lnTo>
                  <a:pt x="1454" y="1785"/>
                </a:lnTo>
                <a:lnTo>
                  <a:pt x="1408" y="1774"/>
                </a:lnTo>
                <a:lnTo>
                  <a:pt x="1358" y="1766"/>
                </a:lnTo>
                <a:lnTo>
                  <a:pt x="1305" y="1759"/>
                </a:lnTo>
                <a:lnTo>
                  <a:pt x="1246" y="1754"/>
                </a:lnTo>
                <a:lnTo>
                  <a:pt x="1182" y="1751"/>
                </a:lnTo>
                <a:lnTo>
                  <a:pt x="1115" y="1751"/>
                </a:lnTo>
                <a:lnTo>
                  <a:pt x="564" y="1751"/>
                </a:lnTo>
                <a:close/>
                <a:moveTo>
                  <a:pt x="564" y="365"/>
                </a:moveTo>
                <a:lnTo>
                  <a:pt x="540" y="368"/>
                </a:lnTo>
                <a:lnTo>
                  <a:pt x="518" y="376"/>
                </a:lnTo>
                <a:lnTo>
                  <a:pt x="499" y="389"/>
                </a:lnTo>
                <a:lnTo>
                  <a:pt x="483" y="406"/>
                </a:lnTo>
                <a:lnTo>
                  <a:pt x="469" y="426"/>
                </a:lnTo>
                <a:lnTo>
                  <a:pt x="462" y="449"/>
                </a:lnTo>
                <a:lnTo>
                  <a:pt x="459" y="474"/>
                </a:lnTo>
                <a:lnTo>
                  <a:pt x="459" y="1224"/>
                </a:lnTo>
                <a:lnTo>
                  <a:pt x="462" y="1249"/>
                </a:lnTo>
                <a:lnTo>
                  <a:pt x="469" y="1272"/>
                </a:lnTo>
                <a:lnTo>
                  <a:pt x="483" y="1292"/>
                </a:lnTo>
                <a:lnTo>
                  <a:pt x="499" y="1309"/>
                </a:lnTo>
                <a:lnTo>
                  <a:pt x="518" y="1321"/>
                </a:lnTo>
                <a:lnTo>
                  <a:pt x="540" y="1330"/>
                </a:lnTo>
                <a:lnTo>
                  <a:pt x="564" y="1333"/>
                </a:lnTo>
                <a:lnTo>
                  <a:pt x="1079" y="1333"/>
                </a:lnTo>
                <a:lnTo>
                  <a:pt x="1141" y="1332"/>
                </a:lnTo>
                <a:lnTo>
                  <a:pt x="1198" y="1330"/>
                </a:lnTo>
                <a:lnTo>
                  <a:pt x="1250" y="1327"/>
                </a:lnTo>
                <a:lnTo>
                  <a:pt x="1297" y="1321"/>
                </a:lnTo>
                <a:lnTo>
                  <a:pt x="1339" y="1316"/>
                </a:lnTo>
                <a:lnTo>
                  <a:pt x="1376" y="1308"/>
                </a:lnTo>
                <a:lnTo>
                  <a:pt x="1408" y="1299"/>
                </a:lnTo>
                <a:lnTo>
                  <a:pt x="1458" y="1282"/>
                </a:lnTo>
                <a:lnTo>
                  <a:pt x="1503" y="1260"/>
                </a:lnTo>
                <a:lnTo>
                  <a:pt x="1544" y="1234"/>
                </a:lnTo>
                <a:lnTo>
                  <a:pt x="1581" y="1205"/>
                </a:lnTo>
                <a:lnTo>
                  <a:pt x="1615" y="1173"/>
                </a:lnTo>
                <a:lnTo>
                  <a:pt x="1644" y="1136"/>
                </a:lnTo>
                <a:lnTo>
                  <a:pt x="1669" y="1096"/>
                </a:lnTo>
                <a:lnTo>
                  <a:pt x="1690" y="1053"/>
                </a:lnTo>
                <a:lnTo>
                  <a:pt x="1705" y="1008"/>
                </a:lnTo>
                <a:lnTo>
                  <a:pt x="1717" y="960"/>
                </a:lnTo>
                <a:lnTo>
                  <a:pt x="1723" y="909"/>
                </a:lnTo>
                <a:lnTo>
                  <a:pt x="1726" y="855"/>
                </a:lnTo>
                <a:lnTo>
                  <a:pt x="1724" y="804"/>
                </a:lnTo>
                <a:lnTo>
                  <a:pt x="1718" y="756"/>
                </a:lnTo>
                <a:lnTo>
                  <a:pt x="1707" y="708"/>
                </a:lnTo>
                <a:lnTo>
                  <a:pt x="1693" y="663"/>
                </a:lnTo>
                <a:lnTo>
                  <a:pt x="1675" y="620"/>
                </a:lnTo>
                <a:lnTo>
                  <a:pt x="1653" y="580"/>
                </a:lnTo>
                <a:lnTo>
                  <a:pt x="1626" y="539"/>
                </a:lnTo>
                <a:lnTo>
                  <a:pt x="1594" y="503"/>
                </a:lnTo>
                <a:lnTo>
                  <a:pt x="1559" y="472"/>
                </a:lnTo>
                <a:lnTo>
                  <a:pt x="1521" y="444"/>
                </a:lnTo>
                <a:lnTo>
                  <a:pt x="1479" y="422"/>
                </a:lnTo>
                <a:lnTo>
                  <a:pt x="1434" y="405"/>
                </a:lnTo>
                <a:lnTo>
                  <a:pt x="1400" y="395"/>
                </a:lnTo>
                <a:lnTo>
                  <a:pt x="1363" y="388"/>
                </a:lnTo>
                <a:lnTo>
                  <a:pt x="1321" y="380"/>
                </a:lnTo>
                <a:lnTo>
                  <a:pt x="1275" y="375"/>
                </a:lnTo>
                <a:lnTo>
                  <a:pt x="1224" y="371"/>
                </a:lnTo>
                <a:lnTo>
                  <a:pt x="1167" y="368"/>
                </a:lnTo>
                <a:lnTo>
                  <a:pt x="1106" y="366"/>
                </a:lnTo>
                <a:lnTo>
                  <a:pt x="1040" y="365"/>
                </a:lnTo>
                <a:lnTo>
                  <a:pt x="564" y="365"/>
                </a:lnTo>
                <a:close/>
                <a:moveTo>
                  <a:pt x="124" y="0"/>
                </a:moveTo>
                <a:lnTo>
                  <a:pt x="1178" y="0"/>
                </a:lnTo>
                <a:lnTo>
                  <a:pt x="1264" y="1"/>
                </a:lnTo>
                <a:lnTo>
                  <a:pt x="1345" y="5"/>
                </a:lnTo>
                <a:lnTo>
                  <a:pt x="1422" y="14"/>
                </a:lnTo>
                <a:lnTo>
                  <a:pt x="1494" y="24"/>
                </a:lnTo>
                <a:lnTo>
                  <a:pt x="1562" y="39"/>
                </a:lnTo>
                <a:lnTo>
                  <a:pt x="1627" y="56"/>
                </a:lnTo>
                <a:lnTo>
                  <a:pt x="1687" y="76"/>
                </a:lnTo>
                <a:lnTo>
                  <a:pt x="1744" y="100"/>
                </a:lnTo>
                <a:lnTo>
                  <a:pt x="1800" y="127"/>
                </a:lnTo>
                <a:lnTo>
                  <a:pt x="1853" y="158"/>
                </a:lnTo>
                <a:lnTo>
                  <a:pt x="1903" y="194"/>
                </a:lnTo>
                <a:lnTo>
                  <a:pt x="1949" y="233"/>
                </a:lnTo>
                <a:lnTo>
                  <a:pt x="1993" y="276"/>
                </a:lnTo>
                <a:lnTo>
                  <a:pt x="2034" y="321"/>
                </a:lnTo>
                <a:lnTo>
                  <a:pt x="2071" y="370"/>
                </a:lnTo>
                <a:lnTo>
                  <a:pt x="2104" y="423"/>
                </a:lnTo>
                <a:lnTo>
                  <a:pt x="2138" y="485"/>
                </a:lnTo>
                <a:lnTo>
                  <a:pt x="2168" y="548"/>
                </a:lnTo>
                <a:lnTo>
                  <a:pt x="2192" y="612"/>
                </a:lnTo>
                <a:lnTo>
                  <a:pt x="2210" y="677"/>
                </a:lnTo>
                <a:lnTo>
                  <a:pt x="2223" y="743"/>
                </a:lnTo>
                <a:lnTo>
                  <a:pt x="2231" y="810"/>
                </a:lnTo>
                <a:lnTo>
                  <a:pt x="2233" y="877"/>
                </a:lnTo>
                <a:lnTo>
                  <a:pt x="2231" y="941"/>
                </a:lnTo>
                <a:lnTo>
                  <a:pt x="2224" y="1003"/>
                </a:lnTo>
                <a:lnTo>
                  <a:pt x="2212" y="1065"/>
                </a:lnTo>
                <a:lnTo>
                  <a:pt x="2196" y="1125"/>
                </a:lnTo>
                <a:lnTo>
                  <a:pt x="2174" y="1184"/>
                </a:lnTo>
                <a:lnTo>
                  <a:pt x="2148" y="1242"/>
                </a:lnTo>
                <a:lnTo>
                  <a:pt x="2117" y="1298"/>
                </a:lnTo>
                <a:lnTo>
                  <a:pt x="2087" y="1347"/>
                </a:lnTo>
                <a:lnTo>
                  <a:pt x="2053" y="1392"/>
                </a:lnTo>
                <a:lnTo>
                  <a:pt x="2016" y="1435"/>
                </a:lnTo>
                <a:lnTo>
                  <a:pt x="1974" y="1474"/>
                </a:lnTo>
                <a:lnTo>
                  <a:pt x="2029" y="1510"/>
                </a:lnTo>
                <a:lnTo>
                  <a:pt x="2079" y="1550"/>
                </a:lnTo>
                <a:lnTo>
                  <a:pt x="2125" y="1592"/>
                </a:lnTo>
                <a:lnTo>
                  <a:pt x="2169" y="1638"/>
                </a:lnTo>
                <a:lnTo>
                  <a:pt x="2208" y="1687"/>
                </a:lnTo>
                <a:lnTo>
                  <a:pt x="2245" y="1744"/>
                </a:lnTo>
                <a:lnTo>
                  <a:pt x="2278" y="1803"/>
                </a:lnTo>
                <a:lnTo>
                  <a:pt x="2306" y="1865"/>
                </a:lnTo>
                <a:lnTo>
                  <a:pt x="2329" y="1929"/>
                </a:lnTo>
                <a:lnTo>
                  <a:pt x="2346" y="1995"/>
                </a:lnTo>
                <a:lnTo>
                  <a:pt x="2360" y="2064"/>
                </a:lnTo>
                <a:lnTo>
                  <a:pt x="2368" y="2136"/>
                </a:lnTo>
                <a:lnTo>
                  <a:pt x="2370" y="2209"/>
                </a:lnTo>
                <a:lnTo>
                  <a:pt x="2367" y="2287"/>
                </a:lnTo>
                <a:lnTo>
                  <a:pt x="2360" y="2363"/>
                </a:lnTo>
                <a:lnTo>
                  <a:pt x="2345" y="2437"/>
                </a:lnTo>
                <a:lnTo>
                  <a:pt x="2327" y="2510"/>
                </a:lnTo>
                <a:lnTo>
                  <a:pt x="2303" y="2580"/>
                </a:lnTo>
                <a:lnTo>
                  <a:pt x="2274" y="2649"/>
                </a:lnTo>
                <a:lnTo>
                  <a:pt x="2240" y="2714"/>
                </a:lnTo>
                <a:lnTo>
                  <a:pt x="2204" y="2775"/>
                </a:lnTo>
                <a:lnTo>
                  <a:pt x="2165" y="2830"/>
                </a:lnTo>
                <a:lnTo>
                  <a:pt x="2123" y="2882"/>
                </a:lnTo>
                <a:lnTo>
                  <a:pt x="2078" y="2927"/>
                </a:lnTo>
                <a:lnTo>
                  <a:pt x="2031" y="2968"/>
                </a:lnTo>
                <a:lnTo>
                  <a:pt x="1982" y="3002"/>
                </a:lnTo>
                <a:lnTo>
                  <a:pt x="1928" y="3036"/>
                </a:lnTo>
                <a:lnTo>
                  <a:pt x="1872" y="3065"/>
                </a:lnTo>
                <a:lnTo>
                  <a:pt x="1811" y="3091"/>
                </a:lnTo>
                <a:lnTo>
                  <a:pt x="1747" y="3114"/>
                </a:lnTo>
                <a:lnTo>
                  <a:pt x="1680" y="3134"/>
                </a:lnTo>
                <a:lnTo>
                  <a:pt x="1611" y="3150"/>
                </a:lnTo>
                <a:lnTo>
                  <a:pt x="1537" y="3164"/>
                </a:lnTo>
                <a:lnTo>
                  <a:pt x="1459" y="3173"/>
                </a:lnTo>
                <a:lnTo>
                  <a:pt x="1375" y="3181"/>
                </a:lnTo>
                <a:lnTo>
                  <a:pt x="1288" y="3186"/>
                </a:lnTo>
                <a:lnTo>
                  <a:pt x="1195" y="3187"/>
                </a:lnTo>
                <a:lnTo>
                  <a:pt x="124" y="3187"/>
                </a:lnTo>
                <a:lnTo>
                  <a:pt x="99" y="3185"/>
                </a:lnTo>
                <a:lnTo>
                  <a:pt x="75" y="3177"/>
                </a:lnTo>
                <a:lnTo>
                  <a:pt x="54" y="3165"/>
                </a:lnTo>
                <a:lnTo>
                  <a:pt x="36" y="3149"/>
                </a:lnTo>
                <a:lnTo>
                  <a:pt x="21" y="3130"/>
                </a:lnTo>
                <a:lnTo>
                  <a:pt x="10" y="3109"/>
                </a:lnTo>
                <a:lnTo>
                  <a:pt x="3" y="3085"/>
                </a:lnTo>
                <a:lnTo>
                  <a:pt x="0" y="3059"/>
                </a:lnTo>
                <a:lnTo>
                  <a:pt x="0" y="128"/>
                </a:lnTo>
                <a:lnTo>
                  <a:pt x="3" y="103"/>
                </a:lnTo>
                <a:lnTo>
                  <a:pt x="10" y="79"/>
                </a:lnTo>
                <a:lnTo>
                  <a:pt x="21" y="57"/>
                </a:lnTo>
                <a:lnTo>
                  <a:pt x="36" y="38"/>
                </a:lnTo>
                <a:lnTo>
                  <a:pt x="54" y="22"/>
                </a:lnTo>
                <a:lnTo>
                  <a:pt x="75" y="10"/>
                </a:lnTo>
                <a:lnTo>
                  <a:pt x="99" y="2"/>
                </a:lnTo>
                <a:lnTo>
                  <a:pt x="12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6" name="Group 219"/>
          <p:cNvGrpSpPr/>
          <p:nvPr/>
        </p:nvGrpSpPr>
        <p:grpSpPr>
          <a:xfrm>
            <a:off x="7907129" y="987796"/>
            <a:ext cx="326232" cy="308372"/>
            <a:chOff x="7286625" y="2752725"/>
            <a:chExt cx="434976" cy="411162"/>
          </a:xfrm>
          <a:solidFill>
            <a:srgbClr val="000000"/>
          </a:solidFill>
        </p:grpSpPr>
        <p:sp>
          <p:nvSpPr>
            <p:cNvPr id="577" name="Freeform 170"/>
            <p:cNvSpPr>
              <a:spLocks noEditPoints="1"/>
            </p:cNvSpPr>
            <p:nvPr/>
          </p:nvSpPr>
          <p:spPr bwMode="auto">
            <a:xfrm>
              <a:off x="7286625" y="2800350"/>
              <a:ext cx="279400" cy="363537"/>
            </a:xfrm>
            <a:custGeom>
              <a:avLst/>
              <a:gdLst>
                <a:gd name="T0" fmla="*/ 445 w 2116"/>
                <a:gd name="T1" fmla="*/ 1532 h 2752"/>
                <a:gd name="T2" fmla="*/ 411 w 2116"/>
                <a:gd name="T3" fmla="*/ 1606 h 2752"/>
                <a:gd name="T4" fmla="*/ 432 w 2116"/>
                <a:gd name="T5" fmla="*/ 2401 h 2752"/>
                <a:gd name="T6" fmla="*/ 503 w 2116"/>
                <a:gd name="T7" fmla="*/ 2437 h 2752"/>
                <a:gd name="T8" fmla="*/ 1159 w 2116"/>
                <a:gd name="T9" fmla="*/ 2433 h 2752"/>
                <a:gd name="T10" fmla="*/ 1285 w 2116"/>
                <a:gd name="T11" fmla="*/ 2416 h 2752"/>
                <a:gd name="T12" fmla="*/ 1436 w 2116"/>
                <a:gd name="T13" fmla="*/ 2354 h 2752"/>
                <a:gd name="T14" fmla="*/ 1554 w 2116"/>
                <a:gd name="T15" fmla="*/ 2237 h 2752"/>
                <a:gd name="T16" fmla="*/ 1621 w 2116"/>
                <a:gd name="T17" fmla="*/ 2071 h 2752"/>
                <a:gd name="T18" fmla="*/ 1621 w 2116"/>
                <a:gd name="T19" fmla="*/ 1878 h 2752"/>
                <a:gd name="T20" fmla="*/ 1552 w 2116"/>
                <a:gd name="T21" fmla="*/ 1712 h 2752"/>
                <a:gd name="T22" fmla="*/ 1421 w 2116"/>
                <a:gd name="T23" fmla="*/ 1590 h 2752"/>
                <a:gd name="T24" fmla="*/ 1244 w 2116"/>
                <a:gd name="T25" fmla="*/ 1529 h 2752"/>
                <a:gd name="T26" fmla="*/ 995 w 2116"/>
                <a:gd name="T27" fmla="*/ 1511 h 2752"/>
                <a:gd name="T28" fmla="*/ 463 w 2116"/>
                <a:gd name="T29" fmla="*/ 325 h 2752"/>
                <a:gd name="T30" fmla="*/ 413 w 2116"/>
                <a:gd name="T31" fmla="*/ 387 h 2752"/>
                <a:gd name="T32" fmla="*/ 420 w 2116"/>
                <a:gd name="T33" fmla="*/ 1099 h 2752"/>
                <a:gd name="T34" fmla="*/ 483 w 2116"/>
                <a:gd name="T35" fmla="*/ 1149 h 2752"/>
                <a:gd name="T36" fmla="*/ 1086 w 2116"/>
                <a:gd name="T37" fmla="*/ 1148 h 2752"/>
                <a:gd name="T38" fmla="*/ 1258 w 2116"/>
                <a:gd name="T39" fmla="*/ 1123 h 2752"/>
                <a:gd name="T40" fmla="*/ 1413 w 2116"/>
                <a:gd name="T41" fmla="*/ 1041 h 2752"/>
                <a:gd name="T42" fmla="*/ 1509 w 2116"/>
                <a:gd name="T43" fmla="*/ 910 h 2752"/>
                <a:gd name="T44" fmla="*/ 1541 w 2116"/>
                <a:gd name="T45" fmla="*/ 738 h 2752"/>
                <a:gd name="T46" fmla="*/ 1500 w 2116"/>
                <a:gd name="T47" fmla="*/ 543 h 2752"/>
                <a:gd name="T48" fmla="*/ 1393 w 2116"/>
                <a:gd name="T49" fmla="*/ 407 h 2752"/>
                <a:gd name="T50" fmla="*/ 1247 w 2116"/>
                <a:gd name="T51" fmla="*/ 340 h 2752"/>
                <a:gd name="T52" fmla="*/ 1058 w 2116"/>
                <a:gd name="T53" fmla="*/ 318 h 2752"/>
                <a:gd name="T54" fmla="*/ 109 w 2116"/>
                <a:gd name="T55" fmla="*/ 0 h 2752"/>
                <a:gd name="T56" fmla="*/ 1270 w 2116"/>
                <a:gd name="T57" fmla="*/ 11 h 2752"/>
                <a:gd name="T58" fmla="*/ 1507 w 2116"/>
                <a:gd name="T59" fmla="*/ 66 h 2752"/>
                <a:gd name="T60" fmla="*/ 1718 w 2116"/>
                <a:gd name="T61" fmla="*/ 182 h 2752"/>
                <a:gd name="T62" fmla="*/ 1880 w 2116"/>
                <a:gd name="T63" fmla="*/ 365 h 2752"/>
                <a:gd name="T64" fmla="*/ 1982 w 2116"/>
                <a:gd name="T65" fmla="*/ 623 h 2752"/>
                <a:gd name="T66" fmla="*/ 1983 w 2116"/>
                <a:gd name="T67" fmla="*/ 884 h 2752"/>
                <a:gd name="T68" fmla="*/ 1892 w 2116"/>
                <a:gd name="T69" fmla="*/ 1122 h 2752"/>
                <a:gd name="T70" fmla="*/ 1764 w 2116"/>
                <a:gd name="T71" fmla="*/ 1274 h 2752"/>
                <a:gd name="T72" fmla="*/ 1936 w 2116"/>
                <a:gd name="T73" fmla="*/ 1414 h 2752"/>
                <a:gd name="T74" fmla="*/ 2060 w 2116"/>
                <a:gd name="T75" fmla="*/ 1610 h 2752"/>
                <a:gd name="T76" fmla="*/ 2114 w 2116"/>
                <a:gd name="T77" fmla="*/ 1844 h 2752"/>
                <a:gd name="T78" fmla="*/ 2096 w 2116"/>
                <a:gd name="T79" fmla="*/ 2104 h 2752"/>
                <a:gd name="T80" fmla="*/ 2001 w 2116"/>
                <a:gd name="T81" fmla="*/ 2343 h 2752"/>
                <a:gd name="T82" fmla="*/ 1856 w 2116"/>
                <a:gd name="T83" fmla="*/ 2528 h 2752"/>
                <a:gd name="T84" fmla="*/ 1672 w 2116"/>
                <a:gd name="T85" fmla="*/ 2646 h 2752"/>
                <a:gd name="T86" fmla="*/ 1438 w 2116"/>
                <a:gd name="T87" fmla="*/ 2720 h 2752"/>
                <a:gd name="T88" fmla="*/ 1150 w 2116"/>
                <a:gd name="T89" fmla="*/ 2751 h 2752"/>
                <a:gd name="T90" fmla="*/ 61 w 2116"/>
                <a:gd name="T91" fmla="*/ 2740 h 2752"/>
                <a:gd name="T92" fmla="*/ 3 w 2116"/>
                <a:gd name="T93" fmla="*/ 2666 h 2752"/>
                <a:gd name="T94" fmla="*/ 11 w 2116"/>
                <a:gd name="T95" fmla="*/ 62 h 2752"/>
                <a:gd name="T96" fmla="*/ 84 w 2116"/>
                <a:gd name="T97" fmla="*/ 3 h 2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6" h="2752">
                  <a:moveTo>
                    <a:pt x="503" y="1511"/>
                  </a:moveTo>
                  <a:lnTo>
                    <a:pt x="483" y="1514"/>
                  </a:lnTo>
                  <a:lnTo>
                    <a:pt x="463" y="1521"/>
                  </a:lnTo>
                  <a:lnTo>
                    <a:pt x="445" y="1532"/>
                  </a:lnTo>
                  <a:lnTo>
                    <a:pt x="432" y="1547"/>
                  </a:lnTo>
                  <a:lnTo>
                    <a:pt x="420" y="1564"/>
                  </a:lnTo>
                  <a:lnTo>
                    <a:pt x="413" y="1584"/>
                  </a:lnTo>
                  <a:lnTo>
                    <a:pt x="411" y="1606"/>
                  </a:lnTo>
                  <a:lnTo>
                    <a:pt x="411" y="2342"/>
                  </a:lnTo>
                  <a:lnTo>
                    <a:pt x="413" y="2364"/>
                  </a:lnTo>
                  <a:lnTo>
                    <a:pt x="420" y="2384"/>
                  </a:lnTo>
                  <a:lnTo>
                    <a:pt x="432" y="2401"/>
                  </a:lnTo>
                  <a:lnTo>
                    <a:pt x="445" y="2416"/>
                  </a:lnTo>
                  <a:lnTo>
                    <a:pt x="463" y="2427"/>
                  </a:lnTo>
                  <a:lnTo>
                    <a:pt x="483" y="2434"/>
                  </a:lnTo>
                  <a:lnTo>
                    <a:pt x="503" y="2437"/>
                  </a:lnTo>
                  <a:lnTo>
                    <a:pt x="1034" y="2437"/>
                  </a:lnTo>
                  <a:lnTo>
                    <a:pt x="1081" y="2437"/>
                  </a:lnTo>
                  <a:lnTo>
                    <a:pt x="1122" y="2435"/>
                  </a:lnTo>
                  <a:lnTo>
                    <a:pt x="1159" y="2433"/>
                  </a:lnTo>
                  <a:lnTo>
                    <a:pt x="1191" y="2431"/>
                  </a:lnTo>
                  <a:lnTo>
                    <a:pt x="1218" y="2428"/>
                  </a:lnTo>
                  <a:lnTo>
                    <a:pt x="1242" y="2425"/>
                  </a:lnTo>
                  <a:lnTo>
                    <a:pt x="1285" y="2416"/>
                  </a:lnTo>
                  <a:lnTo>
                    <a:pt x="1327" y="2404"/>
                  </a:lnTo>
                  <a:lnTo>
                    <a:pt x="1367" y="2389"/>
                  </a:lnTo>
                  <a:lnTo>
                    <a:pt x="1403" y="2373"/>
                  </a:lnTo>
                  <a:lnTo>
                    <a:pt x="1436" y="2354"/>
                  </a:lnTo>
                  <a:lnTo>
                    <a:pt x="1470" y="2331"/>
                  </a:lnTo>
                  <a:lnTo>
                    <a:pt x="1500" y="2303"/>
                  </a:lnTo>
                  <a:lnTo>
                    <a:pt x="1529" y="2272"/>
                  </a:lnTo>
                  <a:lnTo>
                    <a:pt x="1554" y="2237"/>
                  </a:lnTo>
                  <a:lnTo>
                    <a:pt x="1577" y="2200"/>
                  </a:lnTo>
                  <a:lnTo>
                    <a:pt x="1595" y="2159"/>
                  </a:lnTo>
                  <a:lnTo>
                    <a:pt x="1611" y="2116"/>
                  </a:lnTo>
                  <a:lnTo>
                    <a:pt x="1621" y="2071"/>
                  </a:lnTo>
                  <a:lnTo>
                    <a:pt x="1628" y="2023"/>
                  </a:lnTo>
                  <a:lnTo>
                    <a:pt x="1630" y="1973"/>
                  </a:lnTo>
                  <a:lnTo>
                    <a:pt x="1628" y="1925"/>
                  </a:lnTo>
                  <a:lnTo>
                    <a:pt x="1621" y="1878"/>
                  </a:lnTo>
                  <a:lnTo>
                    <a:pt x="1611" y="1834"/>
                  </a:lnTo>
                  <a:lnTo>
                    <a:pt x="1595" y="1791"/>
                  </a:lnTo>
                  <a:lnTo>
                    <a:pt x="1576" y="1750"/>
                  </a:lnTo>
                  <a:lnTo>
                    <a:pt x="1552" y="1712"/>
                  </a:lnTo>
                  <a:lnTo>
                    <a:pt x="1525" y="1676"/>
                  </a:lnTo>
                  <a:lnTo>
                    <a:pt x="1493" y="1643"/>
                  </a:lnTo>
                  <a:lnTo>
                    <a:pt x="1459" y="1615"/>
                  </a:lnTo>
                  <a:lnTo>
                    <a:pt x="1421" y="1590"/>
                  </a:lnTo>
                  <a:lnTo>
                    <a:pt x="1380" y="1569"/>
                  </a:lnTo>
                  <a:lnTo>
                    <a:pt x="1335" y="1552"/>
                  </a:lnTo>
                  <a:lnTo>
                    <a:pt x="1292" y="1540"/>
                  </a:lnTo>
                  <a:lnTo>
                    <a:pt x="1244" y="1529"/>
                  </a:lnTo>
                  <a:lnTo>
                    <a:pt x="1190" y="1522"/>
                  </a:lnTo>
                  <a:lnTo>
                    <a:pt x="1130" y="1516"/>
                  </a:lnTo>
                  <a:lnTo>
                    <a:pt x="1066" y="1513"/>
                  </a:lnTo>
                  <a:lnTo>
                    <a:pt x="995" y="1511"/>
                  </a:lnTo>
                  <a:lnTo>
                    <a:pt x="503" y="1511"/>
                  </a:lnTo>
                  <a:close/>
                  <a:moveTo>
                    <a:pt x="503" y="315"/>
                  </a:moveTo>
                  <a:lnTo>
                    <a:pt x="483" y="317"/>
                  </a:lnTo>
                  <a:lnTo>
                    <a:pt x="463" y="325"/>
                  </a:lnTo>
                  <a:lnTo>
                    <a:pt x="445" y="336"/>
                  </a:lnTo>
                  <a:lnTo>
                    <a:pt x="432" y="351"/>
                  </a:lnTo>
                  <a:lnTo>
                    <a:pt x="420" y="367"/>
                  </a:lnTo>
                  <a:lnTo>
                    <a:pt x="413" y="387"/>
                  </a:lnTo>
                  <a:lnTo>
                    <a:pt x="411" y="409"/>
                  </a:lnTo>
                  <a:lnTo>
                    <a:pt x="411" y="1057"/>
                  </a:lnTo>
                  <a:lnTo>
                    <a:pt x="413" y="1079"/>
                  </a:lnTo>
                  <a:lnTo>
                    <a:pt x="420" y="1099"/>
                  </a:lnTo>
                  <a:lnTo>
                    <a:pt x="432" y="1115"/>
                  </a:lnTo>
                  <a:lnTo>
                    <a:pt x="445" y="1130"/>
                  </a:lnTo>
                  <a:lnTo>
                    <a:pt x="463" y="1142"/>
                  </a:lnTo>
                  <a:lnTo>
                    <a:pt x="483" y="1149"/>
                  </a:lnTo>
                  <a:lnTo>
                    <a:pt x="503" y="1151"/>
                  </a:lnTo>
                  <a:lnTo>
                    <a:pt x="963" y="1151"/>
                  </a:lnTo>
                  <a:lnTo>
                    <a:pt x="1028" y="1150"/>
                  </a:lnTo>
                  <a:lnTo>
                    <a:pt x="1086" y="1148"/>
                  </a:lnTo>
                  <a:lnTo>
                    <a:pt x="1138" y="1144"/>
                  </a:lnTo>
                  <a:lnTo>
                    <a:pt x="1185" y="1139"/>
                  </a:lnTo>
                  <a:lnTo>
                    <a:pt x="1224" y="1131"/>
                  </a:lnTo>
                  <a:lnTo>
                    <a:pt x="1258" y="1123"/>
                  </a:lnTo>
                  <a:lnTo>
                    <a:pt x="1302" y="1107"/>
                  </a:lnTo>
                  <a:lnTo>
                    <a:pt x="1343" y="1088"/>
                  </a:lnTo>
                  <a:lnTo>
                    <a:pt x="1380" y="1066"/>
                  </a:lnTo>
                  <a:lnTo>
                    <a:pt x="1413" y="1041"/>
                  </a:lnTo>
                  <a:lnTo>
                    <a:pt x="1442" y="1013"/>
                  </a:lnTo>
                  <a:lnTo>
                    <a:pt x="1468" y="981"/>
                  </a:lnTo>
                  <a:lnTo>
                    <a:pt x="1491" y="947"/>
                  </a:lnTo>
                  <a:lnTo>
                    <a:pt x="1509" y="910"/>
                  </a:lnTo>
                  <a:lnTo>
                    <a:pt x="1524" y="870"/>
                  </a:lnTo>
                  <a:lnTo>
                    <a:pt x="1534" y="828"/>
                  </a:lnTo>
                  <a:lnTo>
                    <a:pt x="1539" y="784"/>
                  </a:lnTo>
                  <a:lnTo>
                    <a:pt x="1541" y="738"/>
                  </a:lnTo>
                  <a:lnTo>
                    <a:pt x="1539" y="686"/>
                  </a:lnTo>
                  <a:lnTo>
                    <a:pt x="1531" y="636"/>
                  </a:lnTo>
                  <a:lnTo>
                    <a:pt x="1518" y="589"/>
                  </a:lnTo>
                  <a:lnTo>
                    <a:pt x="1500" y="543"/>
                  </a:lnTo>
                  <a:lnTo>
                    <a:pt x="1476" y="501"/>
                  </a:lnTo>
                  <a:lnTo>
                    <a:pt x="1452" y="466"/>
                  </a:lnTo>
                  <a:lnTo>
                    <a:pt x="1424" y="435"/>
                  </a:lnTo>
                  <a:lnTo>
                    <a:pt x="1393" y="407"/>
                  </a:lnTo>
                  <a:lnTo>
                    <a:pt x="1358" y="384"/>
                  </a:lnTo>
                  <a:lnTo>
                    <a:pt x="1321" y="364"/>
                  </a:lnTo>
                  <a:lnTo>
                    <a:pt x="1280" y="350"/>
                  </a:lnTo>
                  <a:lnTo>
                    <a:pt x="1247" y="340"/>
                  </a:lnTo>
                  <a:lnTo>
                    <a:pt x="1207" y="333"/>
                  </a:lnTo>
                  <a:lnTo>
                    <a:pt x="1163" y="327"/>
                  </a:lnTo>
                  <a:lnTo>
                    <a:pt x="1113" y="321"/>
                  </a:lnTo>
                  <a:lnTo>
                    <a:pt x="1058" y="318"/>
                  </a:lnTo>
                  <a:lnTo>
                    <a:pt x="996" y="316"/>
                  </a:lnTo>
                  <a:lnTo>
                    <a:pt x="929" y="315"/>
                  </a:lnTo>
                  <a:lnTo>
                    <a:pt x="503" y="315"/>
                  </a:lnTo>
                  <a:close/>
                  <a:moveTo>
                    <a:pt x="109" y="0"/>
                  </a:moveTo>
                  <a:lnTo>
                    <a:pt x="1052" y="0"/>
                  </a:lnTo>
                  <a:lnTo>
                    <a:pt x="1128" y="1"/>
                  </a:lnTo>
                  <a:lnTo>
                    <a:pt x="1201" y="5"/>
                  </a:lnTo>
                  <a:lnTo>
                    <a:pt x="1270" y="11"/>
                  </a:lnTo>
                  <a:lnTo>
                    <a:pt x="1334" y="21"/>
                  </a:lnTo>
                  <a:lnTo>
                    <a:pt x="1396" y="33"/>
                  </a:lnTo>
                  <a:lnTo>
                    <a:pt x="1453" y="48"/>
                  </a:lnTo>
                  <a:lnTo>
                    <a:pt x="1507" y="66"/>
                  </a:lnTo>
                  <a:lnTo>
                    <a:pt x="1558" y="86"/>
                  </a:lnTo>
                  <a:lnTo>
                    <a:pt x="1615" y="114"/>
                  </a:lnTo>
                  <a:lnTo>
                    <a:pt x="1668" y="145"/>
                  </a:lnTo>
                  <a:lnTo>
                    <a:pt x="1718" y="182"/>
                  </a:lnTo>
                  <a:lnTo>
                    <a:pt x="1764" y="222"/>
                  </a:lnTo>
                  <a:lnTo>
                    <a:pt x="1806" y="266"/>
                  </a:lnTo>
                  <a:lnTo>
                    <a:pt x="1845" y="314"/>
                  </a:lnTo>
                  <a:lnTo>
                    <a:pt x="1880" y="365"/>
                  </a:lnTo>
                  <a:lnTo>
                    <a:pt x="1915" y="428"/>
                  </a:lnTo>
                  <a:lnTo>
                    <a:pt x="1944" y="492"/>
                  </a:lnTo>
                  <a:lnTo>
                    <a:pt x="1967" y="557"/>
                  </a:lnTo>
                  <a:lnTo>
                    <a:pt x="1982" y="623"/>
                  </a:lnTo>
                  <a:lnTo>
                    <a:pt x="1992" y="690"/>
                  </a:lnTo>
                  <a:lnTo>
                    <a:pt x="1995" y="758"/>
                  </a:lnTo>
                  <a:lnTo>
                    <a:pt x="1993" y="822"/>
                  </a:lnTo>
                  <a:lnTo>
                    <a:pt x="1983" y="884"/>
                  </a:lnTo>
                  <a:lnTo>
                    <a:pt x="1969" y="946"/>
                  </a:lnTo>
                  <a:lnTo>
                    <a:pt x="1949" y="1005"/>
                  </a:lnTo>
                  <a:lnTo>
                    <a:pt x="1923" y="1064"/>
                  </a:lnTo>
                  <a:lnTo>
                    <a:pt x="1892" y="1122"/>
                  </a:lnTo>
                  <a:lnTo>
                    <a:pt x="1865" y="1163"/>
                  </a:lnTo>
                  <a:lnTo>
                    <a:pt x="1834" y="1201"/>
                  </a:lnTo>
                  <a:lnTo>
                    <a:pt x="1800" y="1238"/>
                  </a:lnTo>
                  <a:lnTo>
                    <a:pt x="1764" y="1274"/>
                  </a:lnTo>
                  <a:lnTo>
                    <a:pt x="1813" y="1304"/>
                  </a:lnTo>
                  <a:lnTo>
                    <a:pt x="1857" y="1338"/>
                  </a:lnTo>
                  <a:lnTo>
                    <a:pt x="1898" y="1374"/>
                  </a:lnTo>
                  <a:lnTo>
                    <a:pt x="1936" y="1414"/>
                  </a:lnTo>
                  <a:lnTo>
                    <a:pt x="1972" y="1457"/>
                  </a:lnTo>
                  <a:lnTo>
                    <a:pt x="2006" y="1505"/>
                  </a:lnTo>
                  <a:lnTo>
                    <a:pt x="2035" y="1557"/>
                  </a:lnTo>
                  <a:lnTo>
                    <a:pt x="2060" y="1610"/>
                  </a:lnTo>
                  <a:lnTo>
                    <a:pt x="2081" y="1665"/>
                  </a:lnTo>
                  <a:lnTo>
                    <a:pt x="2097" y="1723"/>
                  </a:lnTo>
                  <a:lnTo>
                    <a:pt x="2108" y="1783"/>
                  </a:lnTo>
                  <a:lnTo>
                    <a:pt x="2114" y="1844"/>
                  </a:lnTo>
                  <a:lnTo>
                    <a:pt x="2116" y="1907"/>
                  </a:lnTo>
                  <a:lnTo>
                    <a:pt x="2114" y="1975"/>
                  </a:lnTo>
                  <a:lnTo>
                    <a:pt x="2107" y="2039"/>
                  </a:lnTo>
                  <a:lnTo>
                    <a:pt x="2096" y="2104"/>
                  </a:lnTo>
                  <a:lnTo>
                    <a:pt x="2079" y="2166"/>
                  </a:lnTo>
                  <a:lnTo>
                    <a:pt x="2057" y="2227"/>
                  </a:lnTo>
                  <a:lnTo>
                    <a:pt x="2031" y="2287"/>
                  </a:lnTo>
                  <a:lnTo>
                    <a:pt x="2001" y="2343"/>
                  </a:lnTo>
                  <a:lnTo>
                    <a:pt x="1969" y="2396"/>
                  </a:lnTo>
                  <a:lnTo>
                    <a:pt x="1934" y="2444"/>
                  </a:lnTo>
                  <a:lnTo>
                    <a:pt x="1897" y="2488"/>
                  </a:lnTo>
                  <a:lnTo>
                    <a:pt x="1856" y="2528"/>
                  </a:lnTo>
                  <a:lnTo>
                    <a:pt x="1815" y="2562"/>
                  </a:lnTo>
                  <a:lnTo>
                    <a:pt x="1770" y="2593"/>
                  </a:lnTo>
                  <a:lnTo>
                    <a:pt x="1723" y="2621"/>
                  </a:lnTo>
                  <a:lnTo>
                    <a:pt x="1672" y="2646"/>
                  </a:lnTo>
                  <a:lnTo>
                    <a:pt x="1618" y="2669"/>
                  </a:lnTo>
                  <a:lnTo>
                    <a:pt x="1561" y="2689"/>
                  </a:lnTo>
                  <a:lnTo>
                    <a:pt x="1501" y="2706"/>
                  </a:lnTo>
                  <a:lnTo>
                    <a:pt x="1438" y="2720"/>
                  </a:lnTo>
                  <a:lnTo>
                    <a:pt x="1373" y="2732"/>
                  </a:lnTo>
                  <a:lnTo>
                    <a:pt x="1303" y="2740"/>
                  </a:lnTo>
                  <a:lnTo>
                    <a:pt x="1228" y="2747"/>
                  </a:lnTo>
                  <a:lnTo>
                    <a:pt x="1150" y="2751"/>
                  </a:lnTo>
                  <a:lnTo>
                    <a:pt x="1068" y="2752"/>
                  </a:lnTo>
                  <a:lnTo>
                    <a:pt x="109" y="2752"/>
                  </a:lnTo>
                  <a:lnTo>
                    <a:pt x="84" y="2749"/>
                  </a:lnTo>
                  <a:lnTo>
                    <a:pt x="61" y="2740"/>
                  </a:lnTo>
                  <a:lnTo>
                    <a:pt x="42" y="2728"/>
                  </a:lnTo>
                  <a:lnTo>
                    <a:pt x="24" y="2710"/>
                  </a:lnTo>
                  <a:lnTo>
                    <a:pt x="11" y="2690"/>
                  </a:lnTo>
                  <a:lnTo>
                    <a:pt x="3" y="2666"/>
                  </a:lnTo>
                  <a:lnTo>
                    <a:pt x="0" y="2641"/>
                  </a:lnTo>
                  <a:lnTo>
                    <a:pt x="0" y="111"/>
                  </a:lnTo>
                  <a:lnTo>
                    <a:pt x="3" y="85"/>
                  </a:lnTo>
                  <a:lnTo>
                    <a:pt x="11" y="62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1" y="11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Freeform 171"/>
            <p:cNvSpPr>
              <a:spLocks/>
            </p:cNvSpPr>
            <p:nvPr/>
          </p:nvSpPr>
          <p:spPr bwMode="auto">
            <a:xfrm>
              <a:off x="7567613" y="2752725"/>
              <a:ext cx="153988" cy="157162"/>
            </a:xfrm>
            <a:custGeom>
              <a:avLst/>
              <a:gdLst>
                <a:gd name="T0" fmla="*/ 490 w 1173"/>
                <a:gd name="T1" fmla="*/ 0 h 1182"/>
                <a:gd name="T2" fmla="*/ 684 w 1173"/>
                <a:gd name="T3" fmla="*/ 0 h 1182"/>
                <a:gd name="T4" fmla="*/ 698 w 1173"/>
                <a:gd name="T5" fmla="*/ 3 h 1182"/>
                <a:gd name="T6" fmla="*/ 710 w 1173"/>
                <a:gd name="T7" fmla="*/ 11 h 1182"/>
                <a:gd name="T8" fmla="*/ 718 w 1173"/>
                <a:gd name="T9" fmla="*/ 23 h 1182"/>
                <a:gd name="T10" fmla="*/ 721 w 1173"/>
                <a:gd name="T11" fmla="*/ 37 h 1182"/>
                <a:gd name="T12" fmla="*/ 721 w 1173"/>
                <a:gd name="T13" fmla="*/ 455 h 1182"/>
                <a:gd name="T14" fmla="*/ 1135 w 1173"/>
                <a:gd name="T15" fmla="*/ 455 h 1182"/>
                <a:gd name="T16" fmla="*/ 1150 w 1173"/>
                <a:gd name="T17" fmla="*/ 458 h 1182"/>
                <a:gd name="T18" fmla="*/ 1162 w 1173"/>
                <a:gd name="T19" fmla="*/ 467 h 1182"/>
                <a:gd name="T20" fmla="*/ 1169 w 1173"/>
                <a:gd name="T21" fmla="*/ 478 h 1182"/>
                <a:gd name="T22" fmla="*/ 1173 w 1173"/>
                <a:gd name="T23" fmla="*/ 493 h 1182"/>
                <a:gd name="T24" fmla="*/ 1173 w 1173"/>
                <a:gd name="T25" fmla="*/ 685 h 1182"/>
                <a:gd name="T26" fmla="*/ 1169 w 1173"/>
                <a:gd name="T27" fmla="*/ 699 h 1182"/>
                <a:gd name="T28" fmla="*/ 1162 w 1173"/>
                <a:gd name="T29" fmla="*/ 712 h 1182"/>
                <a:gd name="T30" fmla="*/ 1150 w 1173"/>
                <a:gd name="T31" fmla="*/ 719 h 1182"/>
                <a:gd name="T32" fmla="*/ 1135 w 1173"/>
                <a:gd name="T33" fmla="*/ 722 h 1182"/>
                <a:gd name="T34" fmla="*/ 721 w 1173"/>
                <a:gd name="T35" fmla="*/ 722 h 1182"/>
                <a:gd name="T36" fmla="*/ 721 w 1173"/>
                <a:gd name="T37" fmla="*/ 1144 h 1182"/>
                <a:gd name="T38" fmla="*/ 718 w 1173"/>
                <a:gd name="T39" fmla="*/ 1158 h 1182"/>
                <a:gd name="T40" fmla="*/ 710 w 1173"/>
                <a:gd name="T41" fmla="*/ 1171 h 1182"/>
                <a:gd name="T42" fmla="*/ 698 w 1173"/>
                <a:gd name="T43" fmla="*/ 1179 h 1182"/>
                <a:gd name="T44" fmla="*/ 684 w 1173"/>
                <a:gd name="T45" fmla="*/ 1182 h 1182"/>
                <a:gd name="T46" fmla="*/ 490 w 1173"/>
                <a:gd name="T47" fmla="*/ 1182 h 1182"/>
                <a:gd name="T48" fmla="*/ 476 w 1173"/>
                <a:gd name="T49" fmla="*/ 1179 h 1182"/>
                <a:gd name="T50" fmla="*/ 463 w 1173"/>
                <a:gd name="T51" fmla="*/ 1171 h 1182"/>
                <a:gd name="T52" fmla="*/ 455 w 1173"/>
                <a:gd name="T53" fmla="*/ 1158 h 1182"/>
                <a:gd name="T54" fmla="*/ 453 w 1173"/>
                <a:gd name="T55" fmla="*/ 1144 h 1182"/>
                <a:gd name="T56" fmla="*/ 453 w 1173"/>
                <a:gd name="T57" fmla="*/ 722 h 1182"/>
                <a:gd name="T58" fmla="*/ 39 w 1173"/>
                <a:gd name="T59" fmla="*/ 722 h 1182"/>
                <a:gd name="T60" fmla="*/ 24 w 1173"/>
                <a:gd name="T61" fmla="*/ 719 h 1182"/>
                <a:gd name="T62" fmla="*/ 12 w 1173"/>
                <a:gd name="T63" fmla="*/ 712 h 1182"/>
                <a:gd name="T64" fmla="*/ 4 w 1173"/>
                <a:gd name="T65" fmla="*/ 699 h 1182"/>
                <a:gd name="T66" fmla="*/ 0 w 1173"/>
                <a:gd name="T67" fmla="*/ 685 h 1182"/>
                <a:gd name="T68" fmla="*/ 0 w 1173"/>
                <a:gd name="T69" fmla="*/ 493 h 1182"/>
                <a:gd name="T70" fmla="*/ 4 w 1173"/>
                <a:gd name="T71" fmla="*/ 478 h 1182"/>
                <a:gd name="T72" fmla="*/ 12 w 1173"/>
                <a:gd name="T73" fmla="*/ 467 h 1182"/>
                <a:gd name="T74" fmla="*/ 24 w 1173"/>
                <a:gd name="T75" fmla="*/ 458 h 1182"/>
                <a:gd name="T76" fmla="*/ 39 w 1173"/>
                <a:gd name="T77" fmla="*/ 455 h 1182"/>
                <a:gd name="T78" fmla="*/ 453 w 1173"/>
                <a:gd name="T79" fmla="*/ 455 h 1182"/>
                <a:gd name="T80" fmla="*/ 453 w 1173"/>
                <a:gd name="T81" fmla="*/ 37 h 1182"/>
                <a:gd name="T82" fmla="*/ 455 w 1173"/>
                <a:gd name="T83" fmla="*/ 23 h 1182"/>
                <a:gd name="T84" fmla="*/ 463 w 1173"/>
                <a:gd name="T85" fmla="*/ 11 h 1182"/>
                <a:gd name="T86" fmla="*/ 476 w 1173"/>
                <a:gd name="T87" fmla="*/ 3 h 1182"/>
                <a:gd name="T88" fmla="*/ 490 w 1173"/>
                <a:gd name="T89" fmla="*/ 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3" h="1182">
                  <a:moveTo>
                    <a:pt x="490" y="0"/>
                  </a:moveTo>
                  <a:lnTo>
                    <a:pt x="684" y="0"/>
                  </a:lnTo>
                  <a:lnTo>
                    <a:pt x="698" y="3"/>
                  </a:lnTo>
                  <a:lnTo>
                    <a:pt x="710" y="11"/>
                  </a:lnTo>
                  <a:lnTo>
                    <a:pt x="718" y="23"/>
                  </a:lnTo>
                  <a:lnTo>
                    <a:pt x="721" y="37"/>
                  </a:lnTo>
                  <a:lnTo>
                    <a:pt x="721" y="455"/>
                  </a:lnTo>
                  <a:lnTo>
                    <a:pt x="1135" y="455"/>
                  </a:lnTo>
                  <a:lnTo>
                    <a:pt x="1150" y="458"/>
                  </a:lnTo>
                  <a:lnTo>
                    <a:pt x="1162" y="467"/>
                  </a:lnTo>
                  <a:lnTo>
                    <a:pt x="1169" y="478"/>
                  </a:lnTo>
                  <a:lnTo>
                    <a:pt x="1173" y="493"/>
                  </a:lnTo>
                  <a:lnTo>
                    <a:pt x="1173" y="685"/>
                  </a:lnTo>
                  <a:lnTo>
                    <a:pt x="1169" y="699"/>
                  </a:lnTo>
                  <a:lnTo>
                    <a:pt x="1162" y="712"/>
                  </a:lnTo>
                  <a:lnTo>
                    <a:pt x="1150" y="719"/>
                  </a:lnTo>
                  <a:lnTo>
                    <a:pt x="1135" y="722"/>
                  </a:lnTo>
                  <a:lnTo>
                    <a:pt x="721" y="722"/>
                  </a:lnTo>
                  <a:lnTo>
                    <a:pt x="721" y="1144"/>
                  </a:lnTo>
                  <a:lnTo>
                    <a:pt x="718" y="1158"/>
                  </a:lnTo>
                  <a:lnTo>
                    <a:pt x="710" y="1171"/>
                  </a:lnTo>
                  <a:lnTo>
                    <a:pt x="698" y="1179"/>
                  </a:lnTo>
                  <a:lnTo>
                    <a:pt x="684" y="1182"/>
                  </a:lnTo>
                  <a:lnTo>
                    <a:pt x="490" y="1182"/>
                  </a:lnTo>
                  <a:lnTo>
                    <a:pt x="476" y="1179"/>
                  </a:lnTo>
                  <a:lnTo>
                    <a:pt x="463" y="1171"/>
                  </a:lnTo>
                  <a:lnTo>
                    <a:pt x="455" y="1158"/>
                  </a:lnTo>
                  <a:lnTo>
                    <a:pt x="453" y="1144"/>
                  </a:lnTo>
                  <a:lnTo>
                    <a:pt x="453" y="722"/>
                  </a:lnTo>
                  <a:lnTo>
                    <a:pt x="39" y="722"/>
                  </a:lnTo>
                  <a:lnTo>
                    <a:pt x="24" y="719"/>
                  </a:lnTo>
                  <a:lnTo>
                    <a:pt x="12" y="712"/>
                  </a:lnTo>
                  <a:lnTo>
                    <a:pt x="4" y="699"/>
                  </a:lnTo>
                  <a:lnTo>
                    <a:pt x="0" y="685"/>
                  </a:lnTo>
                  <a:lnTo>
                    <a:pt x="0" y="493"/>
                  </a:lnTo>
                  <a:lnTo>
                    <a:pt x="4" y="478"/>
                  </a:lnTo>
                  <a:lnTo>
                    <a:pt x="12" y="467"/>
                  </a:lnTo>
                  <a:lnTo>
                    <a:pt x="24" y="458"/>
                  </a:lnTo>
                  <a:lnTo>
                    <a:pt x="39" y="455"/>
                  </a:lnTo>
                  <a:lnTo>
                    <a:pt x="453" y="455"/>
                  </a:lnTo>
                  <a:lnTo>
                    <a:pt x="453" y="37"/>
                  </a:lnTo>
                  <a:lnTo>
                    <a:pt x="455" y="23"/>
                  </a:lnTo>
                  <a:lnTo>
                    <a:pt x="463" y="11"/>
                  </a:lnTo>
                  <a:lnTo>
                    <a:pt x="476" y="3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9" name="Group 778"/>
          <p:cNvGrpSpPr/>
          <p:nvPr/>
        </p:nvGrpSpPr>
        <p:grpSpPr>
          <a:xfrm>
            <a:off x="2990429" y="1568147"/>
            <a:ext cx="336947" cy="305990"/>
            <a:chOff x="719138" y="3532188"/>
            <a:chExt cx="449263" cy="407987"/>
          </a:xfrm>
          <a:solidFill>
            <a:srgbClr val="000000"/>
          </a:solidFill>
        </p:grpSpPr>
        <p:sp>
          <p:nvSpPr>
            <p:cNvPr id="580" name="Freeform 204"/>
            <p:cNvSpPr>
              <a:spLocks/>
            </p:cNvSpPr>
            <p:nvPr/>
          </p:nvSpPr>
          <p:spPr bwMode="auto">
            <a:xfrm>
              <a:off x="833438" y="3860800"/>
              <a:ext cx="80963" cy="79375"/>
            </a:xfrm>
            <a:custGeom>
              <a:avLst/>
              <a:gdLst>
                <a:gd name="T0" fmla="*/ 305 w 609"/>
                <a:gd name="T1" fmla="*/ 0 h 607"/>
                <a:gd name="T2" fmla="*/ 346 w 609"/>
                <a:gd name="T3" fmla="*/ 4 h 607"/>
                <a:gd name="T4" fmla="*/ 385 w 609"/>
                <a:gd name="T5" fmla="*/ 12 h 607"/>
                <a:gd name="T6" fmla="*/ 423 w 609"/>
                <a:gd name="T7" fmla="*/ 24 h 607"/>
                <a:gd name="T8" fmla="*/ 458 w 609"/>
                <a:gd name="T9" fmla="*/ 42 h 607"/>
                <a:gd name="T10" fmla="*/ 490 w 609"/>
                <a:gd name="T11" fmla="*/ 64 h 607"/>
                <a:gd name="T12" fmla="*/ 519 w 609"/>
                <a:gd name="T13" fmla="*/ 90 h 607"/>
                <a:gd name="T14" fmla="*/ 545 w 609"/>
                <a:gd name="T15" fmla="*/ 119 h 607"/>
                <a:gd name="T16" fmla="*/ 567 w 609"/>
                <a:gd name="T17" fmla="*/ 151 h 607"/>
                <a:gd name="T18" fmla="*/ 585 w 609"/>
                <a:gd name="T19" fmla="*/ 186 h 607"/>
                <a:gd name="T20" fmla="*/ 597 w 609"/>
                <a:gd name="T21" fmla="*/ 223 h 607"/>
                <a:gd name="T22" fmla="*/ 606 w 609"/>
                <a:gd name="T23" fmla="*/ 263 h 607"/>
                <a:gd name="T24" fmla="*/ 609 w 609"/>
                <a:gd name="T25" fmla="*/ 304 h 607"/>
                <a:gd name="T26" fmla="*/ 606 w 609"/>
                <a:gd name="T27" fmla="*/ 346 h 607"/>
                <a:gd name="T28" fmla="*/ 597 w 609"/>
                <a:gd name="T29" fmla="*/ 385 h 607"/>
                <a:gd name="T30" fmla="*/ 585 w 609"/>
                <a:gd name="T31" fmla="*/ 422 h 607"/>
                <a:gd name="T32" fmla="*/ 567 w 609"/>
                <a:gd name="T33" fmla="*/ 457 h 607"/>
                <a:gd name="T34" fmla="*/ 545 w 609"/>
                <a:gd name="T35" fmla="*/ 489 h 607"/>
                <a:gd name="T36" fmla="*/ 519 w 609"/>
                <a:gd name="T37" fmla="*/ 518 h 607"/>
                <a:gd name="T38" fmla="*/ 490 w 609"/>
                <a:gd name="T39" fmla="*/ 544 h 607"/>
                <a:gd name="T40" fmla="*/ 458 w 609"/>
                <a:gd name="T41" fmla="*/ 565 h 607"/>
                <a:gd name="T42" fmla="*/ 423 w 609"/>
                <a:gd name="T43" fmla="*/ 583 h 607"/>
                <a:gd name="T44" fmla="*/ 385 w 609"/>
                <a:gd name="T45" fmla="*/ 596 h 607"/>
                <a:gd name="T46" fmla="*/ 346 w 609"/>
                <a:gd name="T47" fmla="*/ 605 h 607"/>
                <a:gd name="T48" fmla="*/ 305 w 609"/>
                <a:gd name="T49" fmla="*/ 607 h 607"/>
                <a:gd name="T50" fmla="*/ 264 w 609"/>
                <a:gd name="T51" fmla="*/ 605 h 607"/>
                <a:gd name="T52" fmla="*/ 224 w 609"/>
                <a:gd name="T53" fmla="*/ 596 h 607"/>
                <a:gd name="T54" fmla="*/ 187 w 609"/>
                <a:gd name="T55" fmla="*/ 583 h 607"/>
                <a:gd name="T56" fmla="*/ 151 w 609"/>
                <a:gd name="T57" fmla="*/ 565 h 607"/>
                <a:gd name="T58" fmla="*/ 119 w 609"/>
                <a:gd name="T59" fmla="*/ 544 h 607"/>
                <a:gd name="T60" fmla="*/ 90 w 609"/>
                <a:gd name="T61" fmla="*/ 518 h 607"/>
                <a:gd name="T62" fmla="*/ 64 w 609"/>
                <a:gd name="T63" fmla="*/ 489 h 607"/>
                <a:gd name="T64" fmla="*/ 42 w 609"/>
                <a:gd name="T65" fmla="*/ 457 h 607"/>
                <a:gd name="T66" fmla="*/ 24 w 609"/>
                <a:gd name="T67" fmla="*/ 422 h 607"/>
                <a:gd name="T68" fmla="*/ 12 w 609"/>
                <a:gd name="T69" fmla="*/ 385 h 607"/>
                <a:gd name="T70" fmla="*/ 4 w 609"/>
                <a:gd name="T71" fmla="*/ 346 h 607"/>
                <a:gd name="T72" fmla="*/ 0 w 609"/>
                <a:gd name="T73" fmla="*/ 304 h 607"/>
                <a:gd name="T74" fmla="*/ 4 w 609"/>
                <a:gd name="T75" fmla="*/ 263 h 607"/>
                <a:gd name="T76" fmla="*/ 12 w 609"/>
                <a:gd name="T77" fmla="*/ 223 h 607"/>
                <a:gd name="T78" fmla="*/ 24 w 609"/>
                <a:gd name="T79" fmla="*/ 186 h 607"/>
                <a:gd name="T80" fmla="*/ 42 w 609"/>
                <a:gd name="T81" fmla="*/ 151 h 607"/>
                <a:gd name="T82" fmla="*/ 64 w 609"/>
                <a:gd name="T83" fmla="*/ 119 h 607"/>
                <a:gd name="T84" fmla="*/ 90 w 609"/>
                <a:gd name="T85" fmla="*/ 90 h 607"/>
                <a:gd name="T86" fmla="*/ 119 w 609"/>
                <a:gd name="T87" fmla="*/ 64 h 607"/>
                <a:gd name="T88" fmla="*/ 151 w 609"/>
                <a:gd name="T89" fmla="*/ 42 h 607"/>
                <a:gd name="T90" fmla="*/ 187 w 609"/>
                <a:gd name="T91" fmla="*/ 24 h 607"/>
                <a:gd name="T92" fmla="*/ 224 w 609"/>
                <a:gd name="T93" fmla="*/ 12 h 607"/>
                <a:gd name="T94" fmla="*/ 264 w 609"/>
                <a:gd name="T95" fmla="*/ 4 h 607"/>
                <a:gd name="T96" fmla="*/ 305 w 609"/>
                <a:gd name="T97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9" h="607">
                  <a:moveTo>
                    <a:pt x="305" y="0"/>
                  </a:moveTo>
                  <a:lnTo>
                    <a:pt x="346" y="4"/>
                  </a:lnTo>
                  <a:lnTo>
                    <a:pt x="385" y="12"/>
                  </a:lnTo>
                  <a:lnTo>
                    <a:pt x="423" y="24"/>
                  </a:lnTo>
                  <a:lnTo>
                    <a:pt x="458" y="42"/>
                  </a:lnTo>
                  <a:lnTo>
                    <a:pt x="490" y="64"/>
                  </a:lnTo>
                  <a:lnTo>
                    <a:pt x="519" y="90"/>
                  </a:lnTo>
                  <a:lnTo>
                    <a:pt x="545" y="119"/>
                  </a:lnTo>
                  <a:lnTo>
                    <a:pt x="567" y="151"/>
                  </a:lnTo>
                  <a:lnTo>
                    <a:pt x="585" y="186"/>
                  </a:lnTo>
                  <a:lnTo>
                    <a:pt x="597" y="223"/>
                  </a:lnTo>
                  <a:lnTo>
                    <a:pt x="606" y="263"/>
                  </a:lnTo>
                  <a:lnTo>
                    <a:pt x="609" y="304"/>
                  </a:lnTo>
                  <a:lnTo>
                    <a:pt x="606" y="346"/>
                  </a:lnTo>
                  <a:lnTo>
                    <a:pt x="597" y="385"/>
                  </a:lnTo>
                  <a:lnTo>
                    <a:pt x="585" y="422"/>
                  </a:lnTo>
                  <a:lnTo>
                    <a:pt x="567" y="457"/>
                  </a:lnTo>
                  <a:lnTo>
                    <a:pt x="545" y="489"/>
                  </a:lnTo>
                  <a:lnTo>
                    <a:pt x="519" y="518"/>
                  </a:lnTo>
                  <a:lnTo>
                    <a:pt x="490" y="544"/>
                  </a:lnTo>
                  <a:lnTo>
                    <a:pt x="458" y="565"/>
                  </a:lnTo>
                  <a:lnTo>
                    <a:pt x="423" y="583"/>
                  </a:lnTo>
                  <a:lnTo>
                    <a:pt x="385" y="596"/>
                  </a:lnTo>
                  <a:lnTo>
                    <a:pt x="346" y="605"/>
                  </a:lnTo>
                  <a:lnTo>
                    <a:pt x="305" y="607"/>
                  </a:lnTo>
                  <a:lnTo>
                    <a:pt x="264" y="605"/>
                  </a:lnTo>
                  <a:lnTo>
                    <a:pt x="224" y="596"/>
                  </a:lnTo>
                  <a:lnTo>
                    <a:pt x="187" y="583"/>
                  </a:lnTo>
                  <a:lnTo>
                    <a:pt x="151" y="565"/>
                  </a:lnTo>
                  <a:lnTo>
                    <a:pt x="119" y="544"/>
                  </a:lnTo>
                  <a:lnTo>
                    <a:pt x="90" y="518"/>
                  </a:lnTo>
                  <a:lnTo>
                    <a:pt x="64" y="489"/>
                  </a:lnTo>
                  <a:lnTo>
                    <a:pt x="42" y="457"/>
                  </a:lnTo>
                  <a:lnTo>
                    <a:pt x="24" y="422"/>
                  </a:lnTo>
                  <a:lnTo>
                    <a:pt x="12" y="385"/>
                  </a:lnTo>
                  <a:lnTo>
                    <a:pt x="4" y="346"/>
                  </a:lnTo>
                  <a:lnTo>
                    <a:pt x="0" y="304"/>
                  </a:lnTo>
                  <a:lnTo>
                    <a:pt x="4" y="263"/>
                  </a:lnTo>
                  <a:lnTo>
                    <a:pt x="12" y="223"/>
                  </a:lnTo>
                  <a:lnTo>
                    <a:pt x="24" y="186"/>
                  </a:lnTo>
                  <a:lnTo>
                    <a:pt x="42" y="151"/>
                  </a:lnTo>
                  <a:lnTo>
                    <a:pt x="64" y="119"/>
                  </a:lnTo>
                  <a:lnTo>
                    <a:pt x="90" y="90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7" y="24"/>
                  </a:lnTo>
                  <a:lnTo>
                    <a:pt x="224" y="12"/>
                  </a:lnTo>
                  <a:lnTo>
                    <a:pt x="264" y="4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205"/>
            <p:cNvSpPr>
              <a:spLocks/>
            </p:cNvSpPr>
            <p:nvPr/>
          </p:nvSpPr>
          <p:spPr bwMode="auto">
            <a:xfrm>
              <a:off x="1019176" y="3860800"/>
              <a:ext cx="79375" cy="79375"/>
            </a:xfrm>
            <a:custGeom>
              <a:avLst/>
              <a:gdLst>
                <a:gd name="T0" fmla="*/ 305 w 608"/>
                <a:gd name="T1" fmla="*/ 0 h 607"/>
                <a:gd name="T2" fmla="*/ 345 w 608"/>
                <a:gd name="T3" fmla="*/ 4 h 607"/>
                <a:gd name="T4" fmla="*/ 385 w 608"/>
                <a:gd name="T5" fmla="*/ 12 h 607"/>
                <a:gd name="T6" fmla="*/ 422 w 608"/>
                <a:gd name="T7" fmla="*/ 24 h 607"/>
                <a:gd name="T8" fmla="*/ 458 w 608"/>
                <a:gd name="T9" fmla="*/ 42 h 607"/>
                <a:gd name="T10" fmla="*/ 490 w 608"/>
                <a:gd name="T11" fmla="*/ 64 h 607"/>
                <a:gd name="T12" fmla="*/ 519 w 608"/>
                <a:gd name="T13" fmla="*/ 90 h 607"/>
                <a:gd name="T14" fmla="*/ 545 w 608"/>
                <a:gd name="T15" fmla="*/ 119 h 607"/>
                <a:gd name="T16" fmla="*/ 567 w 608"/>
                <a:gd name="T17" fmla="*/ 151 h 607"/>
                <a:gd name="T18" fmla="*/ 584 w 608"/>
                <a:gd name="T19" fmla="*/ 186 h 607"/>
                <a:gd name="T20" fmla="*/ 598 w 608"/>
                <a:gd name="T21" fmla="*/ 223 h 607"/>
                <a:gd name="T22" fmla="*/ 605 w 608"/>
                <a:gd name="T23" fmla="*/ 263 h 607"/>
                <a:gd name="T24" fmla="*/ 608 w 608"/>
                <a:gd name="T25" fmla="*/ 304 h 607"/>
                <a:gd name="T26" fmla="*/ 605 w 608"/>
                <a:gd name="T27" fmla="*/ 346 h 607"/>
                <a:gd name="T28" fmla="*/ 598 w 608"/>
                <a:gd name="T29" fmla="*/ 385 h 607"/>
                <a:gd name="T30" fmla="*/ 584 w 608"/>
                <a:gd name="T31" fmla="*/ 422 h 607"/>
                <a:gd name="T32" fmla="*/ 567 w 608"/>
                <a:gd name="T33" fmla="*/ 457 h 607"/>
                <a:gd name="T34" fmla="*/ 545 w 608"/>
                <a:gd name="T35" fmla="*/ 489 h 607"/>
                <a:gd name="T36" fmla="*/ 519 w 608"/>
                <a:gd name="T37" fmla="*/ 518 h 607"/>
                <a:gd name="T38" fmla="*/ 490 w 608"/>
                <a:gd name="T39" fmla="*/ 544 h 607"/>
                <a:gd name="T40" fmla="*/ 458 w 608"/>
                <a:gd name="T41" fmla="*/ 565 h 607"/>
                <a:gd name="T42" fmla="*/ 422 w 608"/>
                <a:gd name="T43" fmla="*/ 583 h 607"/>
                <a:gd name="T44" fmla="*/ 385 w 608"/>
                <a:gd name="T45" fmla="*/ 596 h 607"/>
                <a:gd name="T46" fmla="*/ 345 w 608"/>
                <a:gd name="T47" fmla="*/ 605 h 607"/>
                <a:gd name="T48" fmla="*/ 305 w 608"/>
                <a:gd name="T49" fmla="*/ 607 h 607"/>
                <a:gd name="T50" fmla="*/ 259 w 608"/>
                <a:gd name="T51" fmla="*/ 604 h 607"/>
                <a:gd name="T52" fmla="*/ 216 w 608"/>
                <a:gd name="T53" fmla="*/ 594 h 607"/>
                <a:gd name="T54" fmla="*/ 176 w 608"/>
                <a:gd name="T55" fmla="*/ 579 h 607"/>
                <a:gd name="T56" fmla="*/ 138 w 608"/>
                <a:gd name="T57" fmla="*/ 558 h 607"/>
                <a:gd name="T58" fmla="*/ 105 w 608"/>
                <a:gd name="T59" fmla="*/ 532 h 607"/>
                <a:gd name="T60" fmla="*/ 75 w 608"/>
                <a:gd name="T61" fmla="*/ 503 h 607"/>
                <a:gd name="T62" fmla="*/ 49 w 608"/>
                <a:gd name="T63" fmla="*/ 469 h 607"/>
                <a:gd name="T64" fmla="*/ 28 w 608"/>
                <a:gd name="T65" fmla="*/ 432 h 607"/>
                <a:gd name="T66" fmla="*/ 14 w 608"/>
                <a:gd name="T67" fmla="*/ 391 h 607"/>
                <a:gd name="T68" fmla="*/ 3 w 608"/>
                <a:gd name="T69" fmla="*/ 349 h 607"/>
                <a:gd name="T70" fmla="*/ 0 w 608"/>
                <a:gd name="T71" fmla="*/ 304 h 607"/>
                <a:gd name="T72" fmla="*/ 3 w 608"/>
                <a:gd name="T73" fmla="*/ 263 h 607"/>
                <a:gd name="T74" fmla="*/ 11 w 608"/>
                <a:gd name="T75" fmla="*/ 223 h 607"/>
                <a:gd name="T76" fmla="*/ 24 w 608"/>
                <a:gd name="T77" fmla="*/ 186 h 607"/>
                <a:gd name="T78" fmla="*/ 42 w 608"/>
                <a:gd name="T79" fmla="*/ 151 h 607"/>
                <a:gd name="T80" fmla="*/ 63 w 608"/>
                <a:gd name="T81" fmla="*/ 119 h 607"/>
                <a:gd name="T82" fmla="*/ 89 w 608"/>
                <a:gd name="T83" fmla="*/ 90 h 607"/>
                <a:gd name="T84" fmla="*/ 119 w 608"/>
                <a:gd name="T85" fmla="*/ 64 h 607"/>
                <a:gd name="T86" fmla="*/ 151 w 608"/>
                <a:gd name="T87" fmla="*/ 42 h 607"/>
                <a:gd name="T88" fmla="*/ 186 w 608"/>
                <a:gd name="T89" fmla="*/ 24 h 607"/>
                <a:gd name="T90" fmla="*/ 224 w 608"/>
                <a:gd name="T91" fmla="*/ 12 h 607"/>
                <a:gd name="T92" fmla="*/ 263 w 608"/>
                <a:gd name="T93" fmla="*/ 4 h 607"/>
                <a:gd name="T94" fmla="*/ 305 w 608"/>
                <a:gd name="T9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8" h="607">
                  <a:moveTo>
                    <a:pt x="305" y="0"/>
                  </a:moveTo>
                  <a:lnTo>
                    <a:pt x="345" y="4"/>
                  </a:lnTo>
                  <a:lnTo>
                    <a:pt x="385" y="12"/>
                  </a:lnTo>
                  <a:lnTo>
                    <a:pt x="422" y="24"/>
                  </a:lnTo>
                  <a:lnTo>
                    <a:pt x="458" y="42"/>
                  </a:lnTo>
                  <a:lnTo>
                    <a:pt x="490" y="64"/>
                  </a:lnTo>
                  <a:lnTo>
                    <a:pt x="519" y="90"/>
                  </a:lnTo>
                  <a:lnTo>
                    <a:pt x="545" y="119"/>
                  </a:lnTo>
                  <a:lnTo>
                    <a:pt x="567" y="151"/>
                  </a:lnTo>
                  <a:lnTo>
                    <a:pt x="584" y="186"/>
                  </a:lnTo>
                  <a:lnTo>
                    <a:pt x="598" y="223"/>
                  </a:lnTo>
                  <a:lnTo>
                    <a:pt x="605" y="263"/>
                  </a:lnTo>
                  <a:lnTo>
                    <a:pt x="608" y="304"/>
                  </a:lnTo>
                  <a:lnTo>
                    <a:pt x="605" y="346"/>
                  </a:lnTo>
                  <a:lnTo>
                    <a:pt x="598" y="385"/>
                  </a:lnTo>
                  <a:lnTo>
                    <a:pt x="584" y="422"/>
                  </a:lnTo>
                  <a:lnTo>
                    <a:pt x="567" y="457"/>
                  </a:lnTo>
                  <a:lnTo>
                    <a:pt x="545" y="489"/>
                  </a:lnTo>
                  <a:lnTo>
                    <a:pt x="519" y="518"/>
                  </a:lnTo>
                  <a:lnTo>
                    <a:pt x="490" y="544"/>
                  </a:lnTo>
                  <a:lnTo>
                    <a:pt x="458" y="565"/>
                  </a:lnTo>
                  <a:lnTo>
                    <a:pt x="422" y="583"/>
                  </a:lnTo>
                  <a:lnTo>
                    <a:pt x="385" y="596"/>
                  </a:lnTo>
                  <a:lnTo>
                    <a:pt x="345" y="605"/>
                  </a:lnTo>
                  <a:lnTo>
                    <a:pt x="305" y="607"/>
                  </a:lnTo>
                  <a:lnTo>
                    <a:pt x="259" y="604"/>
                  </a:lnTo>
                  <a:lnTo>
                    <a:pt x="216" y="594"/>
                  </a:lnTo>
                  <a:lnTo>
                    <a:pt x="176" y="579"/>
                  </a:lnTo>
                  <a:lnTo>
                    <a:pt x="138" y="558"/>
                  </a:lnTo>
                  <a:lnTo>
                    <a:pt x="105" y="532"/>
                  </a:lnTo>
                  <a:lnTo>
                    <a:pt x="75" y="503"/>
                  </a:lnTo>
                  <a:lnTo>
                    <a:pt x="49" y="469"/>
                  </a:lnTo>
                  <a:lnTo>
                    <a:pt x="28" y="432"/>
                  </a:lnTo>
                  <a:lnTo>
                    <a:pt x="14" y="391"/>
                  </a:lnTo>
                  <a:lnTo>
                    <a:pt x="3" y="349"/>
                  </a:lnTo>
                  <a:lnTo>
                    <a:pt x="0" y="304"/>
                  </a:lnTo>
                  <a:lnTo>
                    <a:pt x="3" y="263"/>
                  </a:lnTo>
                  <a:lnTo>
                    <a:pt x="11" y="223"/>
                  </a:lnTo>
                  <a:lnTo>
                    <a:pt x="24" y="186"/>
                  </a:lnTo>
                  <a:lnTo>
                    <a:pt x="42" y="151"/>
                  </a:lnTo>
                  <a:lnTo>
                    <a:pt x="63" y="119"/>
                  </a:lnTo>
                  <a:lnTo>
                    <a:pt x="89" y="90"/>
                  </a:lnTo>
                  <a:lnTo>
                    <a:pt x="119" y="64"/>
                  </a:lnTo>
                  <a:lnTo>
                    <a:pt x="151" y="42"/>
                  </a:lnTo>
                  <a:lnTo>
                    <a:pt x="186" y="24"/>
                  </a:lnTo>
                  <a:lnTo>
                    <a:pt x="224" y="12"/>
                  </a:lnTo>
                  <a:lnTo>
                    <a:pt x="263" y="4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206"/>
            <p:cNvSpPr>
              <a:spLocks/>
            </p:cNvSpPr>
            <p:nvPr/>
          </p:nvSpPr>
          <p:spPr bwMode="auto">
            <a:xfrm>
              <a:off x="719138" y="3532188"/>
              <a:ext cx="449263" cy="315913"/>
            </a:xfrm>
            <a:custGeom>
              <a:avLst/>
              <a:gdLst>
                <a:gd name="T0" fmla="*/ 197 w 3401"/>
                <a:gd name="T1" fmla="*/ 6 h 2385"/>
                <a:gd name="T2" fmla="*/ 361 w 3401"/>
                <a:gd name="T3" fmla="*/ 85 h 2385"/>
                <a:gd name="T4" fmla="*/ 537 w 3401"/>
                <a:gd name="T5" fmla="*/ 174 h 2385"/>
                <a:gd name="T6" fmla="*/ 674 w 3401"/>
                <a:gd name="T7" fmla="*/ 251 h 2385"/>
                <a:gd name="T8" fmla="*/ 781 w 3401"/>
                <a:gd name="T9" fmla="*/ 350 h 2385"/>
                <a:gd name="T10" fmla="*/ 851 w 3401"/>
                <a:gd name="T11" fmla="*/ 479 h 2385"/>
                <a:gd name="T12" fmla="*/ 943 w 3401"/>
                <a:gd name="T13" fmla="*/ 1128 h 2385"/>
                <a:gd name="T14" fmla="*/ 3086 w 3401"/>
                <a:gd name="T15" fmla="*/ 970 h 2385"/>
                <a:gd name="T16" fmla="*/ 3128 w 3401"/>
                <a:gd name="T17" fmla="*/ 901 h 2385"/>
                <a:gd name="T18" fmla="*/ 3197 w 3401"/>
                <a:gd name="T19" fmla="*/ 861 h 2385"/>
                <a:gd name="T20" fmla="*/ 3279 w 3401"/>
                <a:gd name="T21" fmla="*/ 861 h 2385"/>
                <a:gd name="T22" fmla="*/ 3348 w 3401"/>
                <a:gd name="T23" fmla="*/ 898 h 2385"/>
                <a:gd name="T24" fmla="*/ 3391 w 3401"/>
                <a:gd name="T25" fmla="*/ 963 h 2385"/>
                <a:gd name="T26" fmla="*/ 3399 w 3401"/>
                <a:gd name="T27" fmla="*/ 1040 h 2385"/>
                <a:gd name="T28" fmla="*/ 3020 w 3401"/>
                <a:gd name="T29" fmla="*/ 2222 h 2385"/>
                <a:gd name="T30" fmla="*/ 3012 w 3401"/>
                <a:gd name="T31" fmla="*/ 2249 h 2385"/>
                <a:gd name="T32" fmla="*/ 2991 w 3401"/>
                <a:gd name="T33" fmla="*/ 2295 h 2385"/>
                <a:gd name="T34" fmla="*/ 2952 w 3401"/>
                <a:gd name="T35" fmla="*/ 2342 h 2385"/>
                <a:gd name="T36" fmla="*/ 2889 w 3401"/>
                <a:gd name="T37" fmla="*/ 2377 h 2385"/>
                <a:gd name="T38" fmla="*/ 943 w 3401"/>
                <a:gd name="T39" fmla="*/ 2385 h 2385"/>
                <a:gd name="T40" fmla="*/ 860 w 3401"/>
                <a:gd name="T41" fmla="*/ 2368 h 2385"/>
                <a:gd name="T42" fmla="*/ 804 w 3401"/>
                <a:gd name="T43" fmla="*/ 2326 h 2385"/>
                <a:gd name="T44" fmla="*/ 771 w 3401"/>
                <a:gd name="T45" fmla="*/ 2273 h 2385"/>
                <a:gd name="T46" fmla="*/ 754 w 3401"/>
                <a:gd name="T47" fmla="*/ 2221 h 2385"/>
                <a:gd name="T48" fmla="*/ 748 w 3401"/>
                <a:gd name="T49" fmla="*/ 2186 h 2385"/>
                <a:gd name="T50" fmla="*/ 747 w 3401"/>
                <a:gd name="T51" fmla="*/ 2175 h 2385"/>
                <a:gd name="T52" fmla="*/ 739 w 3401"/>
                <a:gd name="T53" fmla="*/ 2125 h 2385"/>
                <a:gd name="T54" fmla="*/ 726 w 3401"/>
                <a:gd name="T55" fmla="*/ 2023 h 2385"/>
                <a:gd name="T56" fmla="*/ 707 w 3401"/>
                <a:gd name="T57" fmla="*/ 1882 h 2385"/>
                <a:gd name="T58" fmla="*/ 684 w 3401"/>
                <a:gd name="T59" fmla="*/ 1712 h 2385"/>
                <a:gd name="T60" fmla="*/ 658 w 3401"/>
                <a:gd name="T61" fmla="*/ 1524 h 2385"/>
                <a:gd name="T62" fmla="*/ 632 w 3401"/>
                <a:gd name="T63" fmla="*/ 1328 h 2385"/>
                <a:gd name="T64" fmla="*/ 606 w 3401"/>
                <a:gd name="T65" fmla="*/ 1135 h 2385"/>
                <a:gd name="T66" fmla="*/ 582 w 3401"/>
                <a:gd name="T67" fmla="*/ 957 h 2385"/>
                <a:gd name="T68" fmla="*/ 563 w 3401"/>
                <a:gd name="T69" fmla="*/ 803 h 2385"/>
                <a:gd name="T70" fmla="*/ 547 w 3401"/>
                <a:gd name="T71" fmla="*/ 686 h 2385"/>
                <a:gd name="T72" fmla="*/ 538 w 3401"/>
                <a:gd name="T73" fmla="*/ 617 h 2385"/>
                <a:gd name="T74" fmla="*/ 522 w 3401"/>
                <a:gd name="T75" fmla="*/ 552 h 2385"/>
                <a:gd name="T76" fmla="*/ 478 w 3401"/>
                <a:gd name="T77" fmla="*/ 494 h 2385"/>
                <a:gd name="T78" fmla="*/ 427 w 3401"/>
                <a:gd name="T79" fmla="*/ 457 h 2385"/>
                <a:gd name="T80" fmla="*/ 358 w 3401"/>
                <a:gd name="T81" fmla="*/ 422 h 2385"/>
                <a:gd name="T82" fmla="*/ 250 w 3401"/>
                <a:gd name="T83" fmla="*/ 371 h 2385"/>
                <a:gd name="T84" fmla="*/ 130 w 3401"/>
                <a:gd name="T85" fmla="*/ 315 h 2385"/>
                <a:gd name="T86" fmla="*/ 43 w 3401"/>
                <a:gd name="T87" fmla="*/ 263 h 2385"/>
                <a:gd name="T88" fmla="*/ 3 w 3401"/>
                <a:gd name="T89" fmla="*/ 187 h 2385"/>
                <a:gd name="T90" fmla="*/ 2 w 3401"/>
                <a:gd name="T91" fmla="*/ 126 h 2385"/>
                <a:gd name="T92" fmla="*/ 33 w 3401"/>
                <a:gd name="T93" fmla="*/ 57 h 2385"/>
                <a:gd name="T94" fmla="*/ 96 w 3401"/>
                <a:gd name="T95" fmla="*/ 11 h 2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01" h="2385">
                  <a:moveTo>
                    <a:pt x="146" y="0"/>
                  </a:moveTo>
                  <a:lnTo>
                    <a:pt x="171" y="1"/>
                  </a:lnTo>
                  <a:lnTo>
                    <a:pt x="197" y="6"/>
                  </a:lnTo>
                  <a:lnTo>
                    <a:pt x="220" y="16"/>
                  </a:lnTo>
                  <a:lnTo>
                    <a:pt x="292" y="51"/>
                  </a:lnTo>
                  <a:lnTo>
                    <a:pt x="361" y="85"/>
                  </a:lnTo>
                  <a:lnTo>
                    <a:pt x="423" y="117"/>
                  </a:lnTo>
                  <a:lnTo>
                    <a:pt x="483" y="146"/>
                  </a:lnTo>
                  <a:lnTo>
                    <a:pt x="537" y="174"/>
                  </a:lnTo>
                  <a:lnTo>
                    <a:pt x="587" y="201"/>
                  </a:lnTo>
                  <a:lnTo>
                    <a:pt x="631" y="225"/>
                  </a:lnTo>
                  <a:lnTo>
                    <a:pt x="674" y="251"/>
                  </a:lnTo>
                  <a:lnTo>
                    <a:pt x="713" y="280"/>
                  </a:lnTo>
                  <a:lnTo>
                    <a:pt x="749" y="314"/>
                  </a:lnTo>
                  <a:lnTo>
                    <a:pt x="781" y="350"/>
                  </a:lnTo>
                  <a:lnTo>
                    <a:pt x="808" y="391"/>
                  </a:lnTo>
                  <a:lnTo>
                    <a:pt x="832" y="433"/>
                  </a:lnTo>
                  <a:lnTo>
                    <a:pt x="851" y="479"/>
                  </a:lnTo>
                  <a:lnTo>
                    <a:pt x="864" y="527"/>
                  </a:lnTo>
                  <a:lnTo>
                    <a:pt x="874" y="575"/>
                  </a:lnTo>
                  <a:lnTo>
                    <a:pt x="943" y="1128"/>
                  </a:lnTo>
                  <a:lnTo>
                    <a:pt x="1057" y="2027"/>
                  </a:lnTo>
                  <a:lnTo>
                    <a:pt x="2765" y="2027"/>
                  </a:lnTo>
                  <a:lnTo>
                    <a:pt x="3086" y="970"/>
                  </a:lnTo>
                  <a:lnTo>
                    <a:pt x="3096" y="944"/>
                  </a:lnTo>
                  <a:lnTo>
                    <a:pt x="3111" y="920"/>
                  </a:lnTo>
                  <a:lnTo>
                    <a:pt x="3128" y="901"/>
                  </a:lnTo>
                  <a:lnTo>
                    <a:pt x="3149" y="884"/>
                  </a:lnTo>
                  <a:lnTo>
                    <a:pt x="3172" y="871"/>
                  </a:lnTo>
                  <a:lnTo>
                    <a:pt x="3197" y="861"/>
                  </a:lnTo>
                  <a:lnTo>
                    <a:pt x="3224" y="857"/>
                  </a:lnTo>
                  <a:lnTo>
                    <a:pt x="3251" y="856"/>
                  </a:lnTo>
                  <a:lnTo>
                    <a:pt x="3279" y="861"/>
                  </a:lnTo>
                  <a:lnTo>
                    <a:pt x="3304" y="870"/>
                  </a:lnTo>
                  <a:lnTo>
                    <a:pt x="3327" y="882"/>
                  </a:lnTo>
                  <a:lnTo>
                    <a:pt x="3348" y="898"/>
                  </a:lnTo>
                  <a:lnTo>
                    <a:pt x="3365" y="916"/>
                  </a:lnTo>
                  <a:lnTo>
                    <a:pt x="3381" y="938"/>
                  </a:lnTo>
                  <a:lnTo>
                    <a:pt x="3391" y="963"/>
                  </a:lnTo>
                  <a:lnTo>
                    <a:pt x="3398" y="988"/>
                  </a:lnTo>
                  <a:lnTo>
                    <a:pt x="3401" y="1014"/>
                  </a:lnTo>
                  <a:lnTo>
                    <a:pt x="3399" y="1040"/>
                  </a:lnTo>
                  <a:lnTo>
                    <a:pt x="3392" y="1066"/>
                  </a:lnTo>
                  <a:lnTo>
                    <a:pt x="3020" y="2220"/>
                  </a:lnTo>
                  <a:lnTo>
                    <a:pt x="3020" y="2222"/>
                  </a:lnTo>
                  <a:lnTo>
                    <a:pt x="3019" y="2228"/>
                  </a:lnTo>
                  <a:lnTo>
                    <a:pt x="3016" y="2238"/>
                  </a:lnTo>
                  <a:lnTo>
                    <a:pt x="3012" y="2249"/>
                  </a:lnTo>
                  <a:lnTo>
                    <a:pt x="3007" y="2263"/>
                  </a:lnTo>
                  <a:lnTo>
                    <a:pt x="2999" y="2278"/>
                  </a:lnTo>
                  <a:lnTo>
                    <a:pt x="2991" y="2295"/>
                  </a:lnTo>
                  <a:lnTo>
                    <a:pt x="2980" y="2311"/>
                  </a:lnTo>
                  <a:lnTo>
                    <a:pt x="2967" y="2327"/>
                  </a:lnTo>
                  <a:lnTo>
                    <a:pt x="2952" y="2342"/>
                  </a:lnTo>
                  <a:lnTo>
                    <a:pt x="2933" y="2356"/>
                  </a:lnTo>
                  <a:lnTo>
                    <a:pt x="2912" y="2367"/>
                  </a:lnTo>
                  <a:lnTo>
                    <a:pt x="2889" y="2377"/>
                  </a:lnTo>
                  <a:lnTo>
                    <a:pt x="2862" y="2383"/>
                  </a:lnTo>
                  <a:lnTo>
                    <a:pt x="2832" y="2385"/>
                  </a:lnTo>
                  <a:lnTo>
                    <a:pt x="943" y="2385"/>
                  </a:lnTo>
                  <a:lnTo>
                    <a:pt x="912" y="2383"/>
                  </a:lnTo>
                  <a:lnTo>
                    <a:pt x="884" y="2377"/>
                  </a:lnTo>
                  <a:lnTo>
                    <a:pt x="860" y="2368"/>
                  </a:lnTo>
                  <a:lnTo>
                    <a:pt x="838" y="2356"/>
                  </a:lnTo>
                  <a:lnTo>
                    <a:pt x="820" y="2341"/>
                  </a:lnTo>
                  <a:lnTo>
                    <a:pt x="804" y="2326"/>
                  </a:lnTo>
                  <a:lnTo>
                    <a:pt x="790" y="2309"/>
                  </a:lnTo>
                  <a:lnTo>
                    <a:pt x="780" y="2291"/>
                  </a:lnTo>
                  <a:lnTo>
                    <a:pt x="771" y="2273"/>
                  </a:lnTo>
                  <a:lnTo>
                    <a:pt x="763" y="2254"/>
                  </a:lnTo>
                  <a:lnTo>
                    <a:pt x="758" y="2238"/>
                  </a:lnTo>
                  <a:lnTo>
                    <a:pt x="754" y="2221"/>
                  </a:lnTo>
                  <a:lnTo>
                    <a:pt x="751" y="2208"/>
                  </a:lnTo>
                  <a:lnTo>
                    <a:pt x="749" y="2195"/>
                  </a:lnTo>
                  <a:lnTo>
                    <a:pt x="748" y="2186"/>
                  </a:lnTo>
                  <a:lnTo>
                    <a:pt x="748" y="2181"/>
                  </a:lnTo>
                  <a:lnTo>
                    <a:pt x="747" y="2179"/>
                  </a:lnTo>
                  <a:lnTo>
                    <a:pt x="747" y="2175"/>
                  </a:lnTo>
                  <a:lnTo>
                    <a:pt x="746" y="2164"/>
                  </a:lnTo>
                  <a:lnTo>
                    <a:pt x="743" y="2148"/>
                  </a:lnTo>
                  <a:lnTo>
                    <a:pt x="739" y="2125"/>
                  </a:lnTo>
                  <a:lnTo>
                    <a:pt x="736" y="2096"/>
                  </a:lnTo>
                  <a:lnTo>
                    <a:pt x="731" y="2063"/>
                  </a:lnTo>
                  <a:lnTo>
                    <a:pt x="726" y="2023"/>
                  </a:lnTo>
                  <a:lnTo>
                    <a:pt x="721" y="1981"/>
                  </a:lnTo>
                  <a:lnTo>
                    <a:pt x="714" y="1933"/>
                  </a:lnTo>
                  <a:lnTo>
                    <a:pt x="707" y="1882"/>
                  </a:lnTo>
                  <a:lnTo>
                    <a:pt x="700" y="1828"/>
                  </a:lnTo>
                  <a:lnTo>
                    <a:pt x="693" y="1771"/>
                  </a:lnTo>
                  <a:lnTo>
                    <a:pt x="684" y="1712"/>
                  </a:lnTo>
                  <a:lnTo>
                    <a:pt x="676" y="1650"/>
                  </a:lnTo>
                  <a:lnTo>
                    <a:pt x="668" y="1588"/>
                  </a:lnTo>
                  <a:lnTo>
                    <a:pt x="658" y="1524"/>
                  </a:lnTo>
                  <a:lnTo>
                    <a:pt x="650" y="1458"/>
                  </a:lnTo>
                  <a:lnTo>
                    <a:pt x="641" y="1393"/>
                  </a:lnTo>
                  <a:lnTo>
                    <a:pt x="632" y="1328"/>
                  </a:lnTo>
                  <a:lnTo>
                    <a:pt x="624" y="1262"/>
                  </a:lnTo>
                  <a:lnTo>
                    <a:pt x="615" y="1198"/>
                  </a:lnTo>
                  <a:lnTo>
                    <a:pt x="606" y="1135"/>
                  </a:lnTo>
                  <a:lnTo>
                    <a:pt x="598" y="1073"/>
                  </a:lnTo>
                  <a:lnTo>
                    <a:pt x="591" y="1014"/>
                  </a:lnTo>
                  <a:lnTo>
                    <a:pt x="582" y="957"/>
                  </a:lnTo>
                  <a:lnTo>
                    <a:pt x="575" y="902"/>
                  </a:lnTo>
                  <a:lnTo>
                    <a:pt x="569" y="851"/>
                  </a:lnTo>
                  <a:lnTo>
                    <a:pt x="563" y="803"/>
                  </a:lnTo>
                  <a:lnTo>
                    <a:pt x="556" y="760"/>
                  </a:lnTo>
                  <a:lnTo>
                    <a:pt x="551" y="720"/>
                  </a:lnTo>
                  <a:lnTo>
                    <a:pt x="547" y="686"/>
                  </a:lnTo>
                  <a:lnTo>
                    <a:pt x="543" y="657"/>
                  </a:lnTo>
                  <a:lnTo>
                    <a:pt x="540" y="634"/>
                  </a:lnTo>
                  <a:lnTo>
                    <a:pt x="538" y="617"/>
                  </a:lnTo>
                  <a:lnTo>
                    <a:pt x="537" y="605"/>
                  </a:lnTo>
                  <a:lnTo>
                    <a:pt x="530" y="577"/>
                  </a:lnTo>
                  <a:lnTo>
                    <a:pt x="522" y="552"/>
                  </a:lnTo>
                  <a:lnTo>
                    <a:pt x="510" y="531"/>
                  </a:lnTo>
                  <a:lnTo>
                    <a:pt x="495" y="511"/>
                  </a:lnTo>
                  <a:lnTo>
                    <a:pt x="478" y="494"/>
                  </a:lnTo>
                  <a:lnTo>
                    <a:pt x="462" y="480"/>
                  </a:lnTo>
                  <a:lnTo>
                    <a:pt x="444" y="467"/>
                  </a:lnTo>
                  <a:lnTo>
                    <a:pt x="427" y="457"/>
                  </a:lnTo>
                  <a:lnTo>
                    <a:pt x="412" y="449"/>
                  </a:lnTo>
                  <a:lnTo>
                    <a:pt x="387" y="436"/>
                  </a:lnTo>
                  <a:lnTo>
                    <a:pt x="358" y="422"/>
                  </a:lnTo>
                  <a:lnTo>
                    <a:pt x="324" y="406"/>
                  </a:lnTo>
                  <a:lnTo>
                    <a:pt x="288" y="389"/>
                  </a:lnTo>
                  <a:lnTo>
                    <a:pt x="250" y="371"/>
                  </a:lnTo>
                  <a:lnTo>
                    <a:pt x="210" y="352"/>
                  </a:lnTo>
                  <a:lnTo>
                    <a:pt x="170" y="334"/>
                  </a:lnTo>
                  <a:lnTo>
                    <a:pt x="130" y="315"/>
                  </a:lnTo>
                  <a:lnTo>
                    <a:pt x="90" y="298"/>
                  </a:lnTo>
                  <a:lnTo>
                    <a:pt x="64" y="283"/>
                  </a:lnTo>
                  <a:lnTo>
                    <a:pt x="43" y="263"/>
                  </a:lnTo>
                  <a:lnTo>
                    <a:pt x="25" y="241"/>
                  </a:lnTo>
                  <a:lnTo>
                    <a:pt x="11" y="215"/>
                  </a:lnTo>
                  <a:lnTo>
                    <a:pt x="3" y="187"/>
                  </a:lnTo>
                  <a:lnTo>
                    <a:pt x="0" y="157"/>
                  </a:lnTo>
                  <a:lnTo>
                    <a:pt x="0" y="152"/>
                  </a:lnTo>
                  <a:lnTo>
                    <a:pt x="2" y="126"/>
                  </a:lnTo>
                  <a:lnTo>
                    <a:pt x="8" y="102"/>
                  </a:lnTo>
                  <a:lnTo>
                    <a:pt x="19" y="79"/>
                  </a:lnTo>
                  <a:lnTo>
                    <a:pt x="33" y="57"/>
                  </a:lnTo>
                  <a:lnTo>
                    <a:pt x="51" y="38"/>
                  </a:lnTo>
                  <a:lnTo>
                    <a:pt x="72" y="23"/>
                  </a:lnTo>
                  <a:lnTo>
                    <a:pt x="96" y="11"/>
                  </a:lnTo>
                  <a:lnTo>
                    <a:pt x="120" y="4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207"/>
            <p:cNvSpPr>
              <a:spLocks noEditPoints="1"/>
            </p:cNvSpPr>
            <p:nvPr/>
          </p:nvSpPr>
          <p:spPr bwMode="auto">
            <a:xfrm>
              <a:off x="865188" y="3684588"/>
              <a:ext cx="190500" cy="104775"/>
            </a:xfrm>
            <a:custGeom>
              <a:avLst/>
              <a:gdLst>
                <a:gd name="T0" fmla="*/ 249 w 1445"/>
                <a:gd name="T1" fmla="*/ 218 h 792"/>
                <a:gd name="T2" fmla="*/ 226 w 1445"/>
                <a:gd name="T3" fmla="*/ 235 h 792"/>
                <a:gd name="T4" fmla="*/ 218 w 1445"/>
                <a:gd name="T5" fmla="*/ 262 h 792"/>
                <a:gd name="T6" fmla="*/ 220 w 1445"/>
                <a:gd name="T7" fmla="*/ 544 h 792"/>
                <a:gd name="T8" fmla="*/ 236 w 1445"/>
                <a:gd name="T9" fmla="*/ 567 h 792"/>
                <a:gd name="T10" fmla="*/ 263 w 1445"/>
                <a:gd name="T11" fmla="*/ 576 h 792"/>
                <a:gd name="T12" fmla="*/ 1084 w 1445"/>
                <a:gd name="T13" fmla="*/ 541 h 792"/>
                <a:gd name="T14" fmla="*/ 723 w 1445"/>
                <a:gd name="T15" fmla="*/ 503 h 792"/>
                <a:gd name="T16" fmla="*/ 675 w 1445"/>
                <a:gd name="T17" fmla="*/ 493 h 792"/>
                <a:gd name="T18" fmla="*/ 639 w 1445"/>
                <a:gd name="T19" fmla="*/ 463 h 792"/>
                <a:gd name="T20" fmla="*/ 617 w 1445"/>
                <a:gd name="T21" fmla="*/ 421 h 792"/>
                <a:gd name="T22" fmla="*/ 617 w 1445"/>
                <a:gd name="T23" fmla="*/ 371 h 792"/>
                <a:gd name="T24" fmla="*/ 639 w 1445"/>
                <a:gd name="T25" fmla="*/ 328 h 792"/>
                <a:gd name="T26" fmla="*/ 675 w 1445"/>
                <a:gd name="T27" fmla="*/ 299 h 792"/>
                <a:gd name="T28" fmla="*/ 723 w 1445"/>
                <a:gd name="T29" fmla="*/ 288 h 792"/>
                <a:gd name="T30" fmla="*/ 1082 w 1445"/>
                <a:gd name="T31" fmla="*/ 251 h 792"/>
                <a:gd name="T32" fmla="*/ 263 w 1445"/>
                <a:gd name="T33" fmla="*/ 215 h 792"/>
                <a:gd name="T34" fmla="*/ 1337 w 1445"/>
                <a:gd name="T35" fmla="*/ 0 h 792"/>
                <a:gd name="T36" fmla="*/ 1380 w 1445"/>
                <a:gd name="T37" fmla="*/ 9 h 792"/>
                <a:gd name="T38" fmla="*/ 1417 w 1445"/>
                <a:gd name="T39" fmla="*/ 34 h 792"/>
                <a:gd name="T40" fmla="*/ 1440 w 1445"/>
                <a:gd name="T41" fmla="*/ 71 h 792"/>
                <a:gd name="T42" fmla="*/ 1445 w 1445"/>
                <a:gd name="T43" fmla="*/ 117 h 792"/>
                <a:gd name="T44" fmla="*/ 1433 w 1445"/>
                <a:gd name="T45" fmla="*/ 158 h 792"/>
                <a:gd name="T46" fmla="*/ 1405 w 1445"/>
                <a:gd name="T47" fmla="*/ 191 h 792"/>
                <a:gd name="T48" fmla="*/ 1366 w 1445"/>
                <a:gd name="T49" fmla="*/ 212 h 792"/>
                <a:gd name="T50" fmla="*/ 1358 w 1445"/>
                <a:gd name="T51" fmla="*/ 216 h 792"/>
                <a:gd name="T52" fmla="*/ 1341 w 1445"/>
                <a:gd name="T53" fmla="*/ 227 h 792"/>
                <a:gd name="T54" fmla="*/ 1320 w 1445"/>
                <a:gd name="T55" fmla="*/ 248 h 792"/>
                <a:gd name="T56" fmla="*/ 1301 w 1445"/>
                <a:gd name="T57" fmla="*/ 281 h 792"/>
                <a:gd name="T58" fmla="*/ 1286 w 1445"/>
                <a:gd name="T59" fmla="*/ 328 h 792"/>
                <a:gd name="T60" fmla="*/ 1280 w 1445"/>
                <a:gd name="T61" fmla="*/ 393 h 792"/>
                <a:gd name="T62" fmla="*/ 1286 w 1445"/>
                <a:gd name="T63" fmla="*/ 459 h 792"/>
                <a:gd name="T64" fmla="*/ 1301 w 1445"/>
                <a:gd name="T65" fmla="*/ 508 h 792"/>
                <a:gd name="T66" fmla="*/ 1322 w 1445"/>
                <a:gd name="T67" fmla="*/ 542 h 792"/>
                <a:gd name="T68" fmla="*/ 1344 w 1445"/>
                <a:gd name="T69" fmla="*/ 565 h 792"/>
                <a:gd name="T70" fmla="*/ 1362 w 1445"/>
                <a:gd name="T71" fmla="*/ 577 h 792"/>
                <a:gd name="T72" fmla="*/ 1372 w 1445"/>
                <a:gd name="T73" fmla="*/ 582 h 792"/>
                <a:gd name="T74" fmla="*/ 1408 w 1445"/>
                <a:gd name="T75" fmla="*/ 605 h 792"/>
                <a:gd name="T76" fmla="*/ 1433 w 1445"/>
                <a:gd name="T77" fmla="*/ 639 h 792"/>
                <a:gd name="T78" fmla="*/ 1444 w 1445"/>
                <a:gd name="T79" fmla="*/ 681 h 792"/>
                <a:gd name="T80" fmla="*/ 1434 w 1445"/>
                <a:gd name="T81" fmla="*/ 727 h 792"/>
                <a:gd name="T82" fmla="*/ 1405 w 1445"/>
                <a:gd name="T83" fmla="*/ 767 h 792"/>
                <a:gd name="T84" fmla="*/ 1363 w 1445"/>
                <a:gd name="T85" fmla="*/ 788 h 792"/>
                <a:gd name="T86" fmla="*/ 263 w 1445"/>
                <a:gd name="T87" fmla="*/ 792 h 792"/>
                <a:gd name="T88" fmla="*/ 188 w 1445"/>
                <a:gd name="T89" fmla="*/ 781 h 792"/>
                <a:gd name="T90" fmla="*/ 121 w 1445"/>
                <a:gd name="T91" fmla="*/ 749 h 792"/>
                <a:gd name="T92" fmla="*/ 65 w 1445"/>
                <a:gd name="T93" fmla="*/ 701 h 792"/>
                <a:gd name="T94" fmla="*/ 25 w 1445"/>
                <a:gd name="T95" fmla="*/ 640 h 792"/>
                <a:gd name="T96" fmla="*/ 3 w 1445"/>
                <a:gd name="T97" fmla="*/ 568 h 792"/>
                <a:gd name="T98" fmla="*/ 0 w 1445"/>
                <a:gd name="T99" fmla="*/ 262 h 792"/>
                <a:gd name="T100" fmla="*/ 12 w 1445"/>
                <a:gd name="T101" fmla="*/ 186 h 792"/>
                <a:gd name="T102" fmla="*/ 43 w 1445"/>
                <a:gd name="T103" fmla="*/ 120 h 792"/>
                <a:gd name="T104" fmla="*/ 91 w 1445"/>
                <a:gd name="T105" fmla="*/ 64 h 792"/>
                <a:gd name="T106" fmla="*/ 153 w 1445"/>
                <a:gd name="T107" fmla="*/ 25 h 792"/>
                <a:gd name="T108" fmla="*/ 225 w 1445"/>
                <a:gd name="T109" fmla="*/ 3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5" h="792">
                  <a:moveTo>
                    <a:pt x="263" y="215"/>
                  </a:moveTo>
                  <a:lnTo>
                    <a:pt x="249" y="218"/>
                  </a:lnTo>
                  <a:lnTo>
                    <a:pt x="236" y="225"/>
                  </a:lnTo>
                  <a:lnTo>
                    <a:pt x="226" y="235"/>
                  </a:lnTo>
                  <a:lnTo>
                    <a:pt x="220" y="247"/>
                  </a:lnTo>
                  <a:lnTo>
                    <a:pt x="218" y="262"/>
                  </a:lnTo>
                  <a:lnTo>
                    <a:pt x="218" y="529"/>
                  </a:lnTo>
                  <a:lnTo>
                    <a:pt x="220" y="544"/>
                  </a:lnTo>
                  <a:lnTo>
                    <a:pt x="226" y="556"/>
                  </a:lnTo>
                  <a:lnTo>
                    <a:pt x="236" y="567"/>
                  </a:lnTo>
                  <a:lnTo>
                    <a:pt x="249" y="573"/>
                  </a:lnTo>
                  <a:lnTo>
                    <a:pt x="263" y="576"/>
                  </a:lnTo>
                  <a:lnTo>
                    <a:pt x="1095" y="576"/>
                  </a:lnTo>
                  <a:lnTo>
                    <a:pt x="1084" y="541"/>
                  </a:lnTo>
                  <a:lnTo>
                    <a:pt x="1075" y="503"/>
                  </a:lnTo>
                  <a:lnTo>
                    <a:pt x="723" y="503"/>
                  </a:lnTo>
                  <a:lnTo>
                    <a:pt x="698" y="500"/>
                  </a:lnTo>
                  <a:lnTo>
                    <a:pt x="675" y="493"/>
                  </a:lnTo>
                  <a:lnTo>
                    <a:pt x="656" y="480"/>
                  </a:lnTo>
                  <a:lnTo>
                    <a:pt x="639" y="463"/>
                  </a:lnTo>
                  <a:lnTo>
                    <a:pt x="625" y="443"/>
                  </a:lnTo>
                  <a:lnTo>
                    <a:pt x="617" y="421"/>
                  </a:lnTo>
                  <a:lnTo>
                    <a:pt x="615" y="396"/>
                  </a:lnTo>
                  <a:lnTo>
                    <a:pt x="617" y="371"/>
                  </a:lnTo>
                  <a:lnTo>
                    <a:pt x="625" y="348"/>
                  </a:lnTo>
                  <a:lnTo>
                    <a:pt x="639" y="328"/>
                  </a:lnTo>
                  <a:lnTo>
                    <a:pt x="656" y="312"/>
                  </a:lnTo>
                  <a:lnTo>
                    <a:pt x="675" y="299"/>
                  </a:lnTo>
                  <a:lnTo>
                    <a:pt x="698" y="291"/>
                  </a:lnTo>
                  <a:lnTo>
                    <a:pt x="723" y="288"/>
                  </a:lnTo>
                  <a:lnTo>
                    <a:pt x="1074" y="288"/>
                  </a:lnTo>
                  <a:lnTo>
                    <a:pt x="1082" y="251"/>
                  </a:lnTo>
                  <a:lnTo>
                    <a:pt x="1093" y="215"/>
                  </a:lnTo>
                  <a:lnTo>
                    <a:pt x="263" y="215"/>
                  </a:lnTo>
                  <a:close/>
                  <a:moveTo>
                    <a:pt x="263" y="0"/>
                  </a:moveTo>
                  <a:lnTo>
                    <a:pt x="1337" y="0"/>
                  </a:lnTo>
                  <a:lnTo>
                    <a:pt x="1360" y="2"/>
                  </a:lnTo>
                  <a:lnTo>
                    <a:pt x="1380" y="9"/>
                  </a:lnTo>
                  <a:lnTo>
                    <a:pt x="1400" y="19"/>
                  </a:lnTo>
                  <a:lnTo>
                    <a:pt x="1417" y="34"/>
                  </a:lnTo>
                  <a:lnTo>
                    <a:pt x="1429" y="52"/>
                  </a:lnTo>
                  <a:lnTo>
                    <a:pt x="1440" y="71"/>
                  </a:lnTo>
                  <a:lnTo>
                    <a:pt x="1445" y="94"/>
                  </a:lnTo>
                  <a:lnTo>
                    <a:pt x="1445" y="117"/>
                  </a:lnTo>
                  <a:lnTo>
                    <a:pt x="1442" y="138"/>
                  </a:lnTo>
                  <a:lnTo>
                    <a:pt x="1433" y="158"/>
                  </a:lnTo>
                  <a:lnTo>
                    <a:pt x="1421" y="176"/>
                  </a:lnTo>
                  <a:lnTo>
                    <a:pt x="1405" y="191"/>
                  </a:lnTo>
                  <a:lnTo>
                    <a:pt x="1387" y="204"/>
                  </a:lnTo>
                  <a:lnTo>
                    <a:pt x="1366" y="212"/>
                  </a:lnTo>
                  <a:lnTo>
                    <a:pt x="1363" y="213"/>
                  </a:lnTo>
                  <a:lnTo>
                    <a:pt x="1358" y="216"/>
                  </a:lnTo>
                  <a:lnTo>
                    <a:pt x="1350" y="220"/>
                  </a:lnTo>
                  <a:lnTo>
                    <a:pt x="1341" y="227"/>
                  </a:lnTo>
                  <a:lnTo>
                    <a:pt x="1330" y="236"/>
                  </a:lnTo>
                  <a:lnTo>
                    <a:pt x="1320" y="248"/>
                  </a:lnTo>
                  <a:lnTo>
                    <a:pt x="1311" y="263"/>
                  </a:lnTo>
                  <a:lnTo>
                    <a:pt x="1301" y="281"/>
                  </a:lnTo>
                  <a:lnTo>
                    <a:pt x="1293" y="302"/>
                  </a:lnTo>
                  <a:lnTo>
                    <a:pt x="1286" y="328"/>
                  </a:lnTo>
                  <a:lnTo>
                    <a:pt x="1282" y="358"/>
                  </a:lnTo>
                  <a:lnTo>
                    <a:pt x="1280" y="393"/>
                  </a:lnTo>
                  <a:lnTo>
                    <a:pt x="1282" y="428"/>
                  </a:lnTo>
                  <a:lnTo>
                    <a:pt x="1286" y="459"/>
                  </a:lnTo>
                  <a:lnTo>
                    <a:pt x="1293" y="485"/>
                  </a:lnTo>
                  <a:lnTo>
                    <a:pt x="1301" y="508"/>
                  </a:lnTo>
                  <a:lnTo>
                    <a:pt x="1312" y="526"/>
                  </a:lnTo>
                  <a:lnTo>
                    <a:pt x="1322" y="542"/>
                  </a:lnTo>
                  <a:lnTo>
                    <a:pt x="1334" y="554"/>
                  </a:lnTo>
                  <a:lnTo>
                    <a:pt x="1344" y="565"/>
                  </a:lnTo>
                  <a:lnTo>
                    <a:pt x="1353" y="572"/>
                  </a:lnTo>
                  <a:lnTo>
                    <a:pt x="1362" y="577"/>
                  </a:lnTo>
                  <a:lnTo>
                    <a:pt x="1368" y="580"/>
                  </a:lnTo>
                  <a:lnTo>
                    <a:pt x="1372" y="582"/>
                  </a:lnTo>
                  <a:lnTo>
                    <a:pt x="1392" y="592"/>
                  </a:lnTo>
                  <a:lnTo>
                    <a:pt x="1408" y="605"/>
                  </a:lnTo>
                  <a:lnTo>
                    <a:pt x="1423" y="621"/>
                  </a:lnTo>
                  <a:lnTo>
                    <a:pt x="1433" y="639"/>
                  </a:lnTo>
                  <a:lnTo>
                    <a:pt x="1441" y="659"/>
                  </a:lnTo>
                  <a:lnTo>
                    <a:pt x="1444" y="681"/>
                  </a:lnTo>
                  <a:lnTo>
                    <a:pt x="1442" y="702"/>
                  </a:lnTo>
                  <a:lnTo>
                    <a:pt x="1434" y="727"/>
                  </a:lnTo>
                  <a:lnTo>
                    <a:pt x="1422" y="749"/>
                  </a:lnTo>
                  <a:lnTo>
                    <a:pt x="1405" y="767"/>
                  </a:lnTo>
                  <a:lnTo>
                    <a:pt x="1386" y="780"/>
                  </a:lnTo>
                  <a:lnTo>
                    <a:pt x="1363" y="788"/>
                  </a:lnTo>
                  <a:lnTo>
                    <a:pt x="1337" y="792"/>
                  </a:lnTo>
                  <a:lnTo>
                    <a:pt x="263" y="792"/>
                  </a:lnTo>
                  <a:lnTo>
                    <a:pt x="225" y="789"/>
                  </a:lnTo>
                  <a:lnTo>
                    <a:pt x="188" y="781"/>
                  </a:lnTo>
                  <a:lnTo>
                    <a:pt x="153" y="768"/>
                  </a:lnTo>
                  <a:lnTo>
                    <a:pt x="121" y="749"/>
                  </a:lnTo>
                  <a:lnTo>
                    <a:pt x="91" y="727"/>
                  </a:lnTo>
                  <a:lnTo>
                    <a:pt x="65" y="701"/>
                  </a:lnTo>
                  <a:lnTo>
                    <a:pt x="43" y="672"/>
                  </a:lnTo>
                  <a:lnTo>
                    <a:pt x="25" y="640"/>
                  </a:lnTo>
                  <a:lnTo>
                    <a:pt x="12" y="605"/>
                  </a:lnTo>
                  <a:lnTo>
                    <a:pt x="3" y="568"/>
                  </a:lnTo>
                  <a:lnTo>
                    <a:pt x="0" y="529"/>
                  </a:lnTo>
                  <a:lnTo>
                    <a:pt x="0" y="262"/>
                  </a:lnTo>
                  <a:lnTo>
                    <a:pt x="3" y="224"/>
                  </a:lnTo>
                  <a:lnTo>
                    <a:pt x="12" y="186"/>
                  </a:lnTo>
                  <a:lnTo>
                    <a:pt x="25" y="152"/>
                  </a:lnTo>
                  <a:lnTo>
                    <a:pt x="43" y="120"/>
                  </a:lnTo>
                  <a:lnTo>
                    <a:pt x="65" y="90"/>
                  </a:lnTo>
                  <a:lnTo>
                    <a:pt x="91" y="64"/>
                  </a:lnTo>
                  <a:lnTo>
                    <a:pt x="121" y="42"/>
                  </a:lnTo>
                  <a:lnTo>
                    <a:pt x="153" y="25"/>
                  </a:lnTo>
                  <a:lnTo>
                    <a:pt x="188" y="11"/>
                  </a:lnTo>
                  <a:lnTo>
                    <a:pt x="225" y="3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208"/>
            <p:cNvSpPr>
              <a:spLocks noEditPoints="1"/>
            </p:cNvSpPr>
            <p:nvPr/>
          </p:nvSpPr>
          <p:spPr bwMode="auto">
            <a:xfrm>
              <a:off x="852488" y="3568700"/>
              <a:ext cx="192088" cy="104775"/>
            </a:xfrm>
            <a:custGeom>
              <a:avLst/>
              <a:gdLst>
                <a:gd name="T0" fmla="*/ 249 w 1445"/>
                <a:gd name="T1" fmla="*/ 218 h 792"/>
                <a:gd name="T2" fmla="*/ 226 w 1445"/>
                <a:gd name="T3" fmla="*/ 235 h 792"/>
                <a:gd name="T4" fmla="*/ 217 w 1445"/>
                <a:gd name="T5" fmla="*/ 262 h 792"/>
                <a:gd name="T6" fmla="*/ 219 w 1445"/>
                <a:gd name="T7" fmla="*/ 544 h 792"/>
                <a:gd name="T8" fmla="*/ 236 w 1445"/>
                <a:gd name="T9" fmla="*/ 567 h 792"/>
                <a:gd name="T10" fmla="*/ 263 w 1445"/>
                <a:gd name="T11" fmla="*/ 575 h 792"/>
                <a:gd name="T12" fmla="*/ 1084 w 1445"/>
                <a:gd name="T13" fmla="*/ 541 h 792"/>
                <a:gd name="T14" fmla="*/ 723 w 1445"/>
                <a:gd name="T15" fmla="*/ 504 h 792"/>
                <a:gd name="T16" fmla="*/ 675 w 1445"/>
                <a:gd name="T17" fmla="*/ 492 h 792"/>
                <a:gd name="T18" fmla="*/ 639 w 1445"/>
                <a:gd name="T19" fmla="*/ 463 h 792"/>
                <a:gd name="T20" fmla="*/ 618 w 1445"/>
                <a:gd name="T21" fmla="*/ 421 h 792"/>
                <a:gd name="T22" fmla="*/ 618 w 1445"/>
                <a:gd name="T23" fmla="*/ 371 h 792"/>
                <a:gd name="T24" fmla="*/ 639 w 1445"/>
                <a:gd name="T25" fmla="*/ 329 h 792"/>
                <a:gd name="T26" fmla="*/ 675 w 1445"/>
                <a:gd name="T27" fmla="*/ 299 h 792"/>
                <a:gd name="T28" fmla="*/ 723 w 1445"/>
                <a:gd name="T29" fmla="*/ 288 h 792"/>
                <a:gd name="T30" fmla="*/ 1082 w 1445"/>
                <a:gd name="T31" fmla="*/ 250 h 792"/>
                <a:gd name="T32" fmla="*/ 263 w 1445"/>
                <a:gd name="T33" fmla="*/ 216 h 792"/>
                <a:gd name="T34" fmla="*/ 1337 w 1445"/>
                <a:gd name="T35" fmla="*/ 0 h 792"/>
                <a:gd name="T36" fmla="*/ 1381 w 1445"/>
                <a:gd name="T37" fmla="*/ 9 h 792"/>
                <a:gd name="T38" fmla="*/ 1416 w 1445"/>
                <a:gd name="T39" fmla="*/ 34 h 792"/>
                <a:gd name="T40" fmla="*/ 1439 w 1445"/>
                <a:gd name="T41" fmla="*/ 72 h 792"/>
                <a:gd name="T42" fmla="*/ 1445 w 1445"/>
                <a:gd name="T43" fmla="*/ 116 h 792"/>
                <a:gd name="T44" fmla="*/ 1433 w 1445"/>
                <a:gd name="T45" fmla="*/ 159 h 792"/>
                <a:gd name="T46" fmla="*/ 1405 w 1445"/>
                <a:gd name="T47" fmla="*/ 192 h 792"/>
                <a:gd name="T48" fmla="*/ 1365 w 1445"/>
                <a:gd name="T49" fmla="*/ 211 h 792"/>
                <a:gd name="T50" fmla="*/ 1357 w 1445"/>
                <a:gd name="T51" fmla="*/ 216 h 792"/>
                <a:gd name="T52" fmla="*/ 1341 w 1445"/>
                <a:gd name="T53" fmla="*/ 227 h 792"/>
                <a:gd name="T54" fmla="*/ 1321 w 1445"/>
                <a:gd name="T55" fmla="*/ 248 h 792"/>
                <a:gd name="T56" fmla="*/ 1301 w 1445"/>
                <a:gd name="T57" fmla="*/ 281 h 792"/>
                <a:gd name="T58" fmla="*/ 1285 w 1445"/>
                <a:gd name="T59" fmla="*/ 329 h 792"/>
                <a:gd name="T60" fmla="*/ 1280 w 1445"/>
                <a:gd name="T61" fmla="*/ 393 h 792"/>
                <a:gd name="T62" fmla="*/ 1286 w 1445"/>
                <a:gd name="T63" fmla="*/ 458 h 792"/>
                <a:gd name="T64" fmla="*/ 1302 w 1445"/>
                <a:gd name="T65" fmla="*/ 508 h 792"/>
                <a:gd name="T66" fmla="*/ 1322 w 1445"/>
                <a:gd name="T67" fmla="*/ 542 h 792"/>
                <a:gd name="T68" fmla="*/ 1344 w 1445"/>
                <a:gd name="T69" fmla="*/ 564 h 792"/>
                <a:gd name="T70" fmla="*/ 1361 w 1445"/>
                <a:gd name="T71" fmla="*/ 576 h 792"/>
                <a:gd name="T72" fmla="*/ 1372 w 1445"/>
                <a:gd name="T73" fmla="*/ 581 h 792"/>
                <a:gd name="T74" fmla="*/ 1408 w 1445"/>
                <a:gd name="T75" fmla="*/ 604 h 792"/>
                <a:gd name="T76" fmla="*/ 1433 w 1445"/>
                <a:gd name="T77" fmla="*/ 639 h 792"/>
                <a:gd name="T78" fmla="*/ 1443 w 1445"/>
                <a:gd name="T79" fmla="*/ 681 h 792"/>
                <a:gd name="T80" fmla="*/ 1434 w 1445"/>
                <a:gd name="T81" fmla="*/ 727 h 792"/>
                <a:gd name="T82" fmla="*/ 1405 w 1445"/>
                <a:gd name="T83" fmla="*/ 767 h 792"/>
                <a:gd name="T84" fmla="*/ 1362 w 1445"/>
                <a:gd name="T85" fmla="*/ 789 h 792"/>
                <a:gd name="T86" fmla="*/ 263 w 1445"/>
                <a:gd name="T87" fmla="*/ 792 h 792"/>
                <a:gd name="T88" fmla="*/ 187 w 1445"/>
                <a:gd name="T89" fmla="*/ 780 h 792"/>
                <a:gd name="T90" fmla="*/ 121 w 1445"/>
                <a:gd name="T91" fmla="*/ 749 h 792"/>
                <a:gd name="T92" fmla="*/ 64 w 1445"/>
                <a:gd name="T93" fmla="*/ 702 h 792"/>
                <a:gd name="T94" fmla="*/ 25 w 1445"/>
                <a:gd name="T95" fmla="*/ 639 h 792"/>
                <a:gd name="T96" fmla="*/ 3 w 1445"/>
                <a:gd name="T97" fmla="*/ 568 h 792"/>
                <a:gd name="T98" fmla="*/ 0 w 1445"/>
                <a:gd name="T99" fmla="*/ 262 h 792"/>
                <a:gd name="T100" fmla="*/ 11 w 1445"/>
                <a:gd name="T101" fmla="*/ 187 h 792"/>
                <a:gd name="T102" fmla="*/ 43 w 1445"/>
                <a:gd name="T103" fmla="*/ 119 h 792"/>
                <a:gd name="T104" fmla="*/ 90 w 1445"/>
                <a:gd name="T105" fmla="*/ 64 h 792"/>
                <a:gd name="T106" fmla="*/ 153 w 1445"/>
                <a:gd name="T107" fmla="*/ 24 h 792"/>
                <a:gd name="T108" fmla="*/ 225 w 1445"/>
                <a:gd name="T109" fmla="*/ 3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5" h="792">
                  <a:moveTo>
                    <a:pt x="263" y="216"/>
                  </a:moveTo>
                  <a:lnTo>
                    <a:pt x="249" y="218"/>
                  </a:lnTo>
                  <a:lnTo>
                    <a:pt x="236" y="225"/>
                  </a:lnTo>
                  <a:lnTo>
                    <a:pt x="226" y="235"/>
                  </a:lnTo>
                  <a:lnTo>
                    <a:pt x="219" y="248"/>
                  </a:lnTo>
                  <a:lnTo>
                    <a:pt x="217" y="262"/>
                  </a:lnTo>
                  <a:lnTo>
                    <a:pt x="217" y="530"/>
                  </a:lnTo>
                  <a:lnTo>
                    <a:pt x="219" y="544"/>
                  </a:lnTo>
                  <a:lnTo>
                    <a:pt x="226" y="557"/>
                  </a:lnTo>
                  <a:lnTo>
                    <a:pt x="236" y="567"/>
                  </a:lnTo>
                  <a:lnTo>
                    <a:pt x="249" y="573"/>
                  </a:lnTo>
                  <a:lnTo>
                    <a:pt x="263" y="575"/>
                  </a:lnTo>
                  <a:lnTo>
                    <a:pt x="1095" y="575"/>
                  </a:lnTo>
                  <a:lnTo>
                    <a:pt x="1084" y="541"/>
                  </a:lnTo>
                  <a:lnTo>
                    <a:pt x="1074" y="504"/>
                  </a:lnTo>
                  <a:lnTo>
                    <a:pt x="723" y="504"/>
                  </a:lnTo>
                  <a:lnTo>
                    <a:pt x="698" y="501"/>
                  </a:lnTo>
                  <a:lnTo>
                    <a:pt x="675" y="492"/>
                  </a:lnTo>
                  <a:lnTo>
                    <a:pt x="655" y="480"/>
                  </a:lnTo>
                  <a:lnTo>
                    <a:pt x="639" y="463"/>
                  </a:lnTo>
                  <a:lnTo>
                    <a:pt x="625" y="444"/>
                  </a:lnTo>
                  <a:lnTo>
                    <a:pt x="618" y="421"/>
                  </a:lnTo>
                  <a:lnTo>
                    <a:pt x="615" y="396"/>
                  </a:lnTo>
                  <a:lnTo>
                    <a:pt x="618" y="371"/>
                  </a:lnTo>
                  <a:lnTo>
                    <a:pt x="625" y="348"/>
                  </a:lnTo>
                  <a:lnTo>
                    <a:pt x="639" y="329"/>
                  </a:lnTo>
                  <a:lnTo>
                    <a:pt x="655" y="311"/>
                  </a:lnTo>
                  <a:lnTo>
                    <a:pt x="675" y="299"/>
                  </a:lnTo>
                  <a:lnTo>
                    <a:pt x="698" y="290"/>
                  </a:lnTo>
                  <a:lnTo>
                    <a:pt x="723" y="288"/>
                  </a:lnTo>
                  <a:lnTo>
                    <a:pt x="1073" y="288"/>
                  </a:lnTo>
                  <a:lnTo>
                    <a:pt x="1082" y="250"/>
                  </a:lnTo>
                  <a:lnTo>
                    <a:pt x="1092" y="216"/>
                  </a:lnTo>
                  <a:lnTo>
                    <a:pt x="263" y="216"/>
                  </a:lnTo>
                  <a:close/>
                  <a:moveTo>
                    <a:pt x="263" y="0"/>
                  </a:moveTo>
                  <a:lnTo>
                    <a:pt x="1337" y="0"/>
                  </a:lnTo>
                  <a:lnTo>
                    <a:pt x="1359" y="2"/>
                  </a:lnTo>
                  <a:lnTo>
                    <a:pt x="1381" y="9"/>
                  </a:lnTo>
                  <a:lnTo>
                    <a:pt x="1400" y="20"/>
                  </a:lnTo>
                  <a:lnTo>
                    <a:pt x="1416" y="34"/>
                  </a:lnTo>
                  <a:lnTo>
                    <a:pt x="1429" y="52"/>
                  </a:lnTo>
                  <a:lnTo>
                    <a:pt x="1439" y="72"/>
                  </a:lnTo>
                  <a:lnTo>
                    <a:pt x="1445" y="93"/>
                  </a:lnTo>
                  <a:lnTo>
                    <a:pt x="1445" y="116"/>
                  </a:lnTo>
                  <a:lnTo>
                    <a:pt x="1441" y="138"/>
                  </a:lnTo>
                  <a:lnTo>
                    <a:pt x="1433" y="159"/>
                  </a:lnTo>
                  <a:lnTo>
                    <a:pt x="1421" y="176"/>
                  </a:lnTo>
                  <a:lnTo>
                    <a:pt x="1405" y="192"/>
                  </a:lnTo>
                  <a:lnTo>
                    <a:pt x="1386" y="203"/>
                  </a:lnTo>
                  <a:lnTo>
                    <a:pt x="1365" y="211"/>
                  </a:lnTo>
                  <a:lnTo>
                    <a:pt x="1362" y="214"/>
                  </a:lnTo>
                  <a:lnTo>
                    <a:pt x="1357" y="216"/>
                  </a:lnTo>
                  <a:lnTo>
                    <a:pt x="1349" y="221"/>
                  </a:lnTo>
                  <a:lnTo>
                    <a:pt x="1341" y="227"/>
                  </a:lnTo>
                  <a:lnTo>
                    <a:pt x="1330" y="236"/>
                  </a:lnTo>
                  <a:lnTo>
                    <a:pt x="1321" y="248"/>
                  </a:lnTo>
                  <a:lnTo>
                    <a:pt x="1310" y="263"/>
                  </a:lnTo>
                  <a:lnTo>
                    <a:pt x="1301" y="281"/>
                  </a:lnTo>
                  <a:lnTo>
                    <a:pt x="1293" y="303"/>
                  </a:lnTo>
                  <a:lnTo>
                    <a:pt x="1285" y="329"/>
                  </a:lnTo>
                  <a:lnTo>
                    <a:pt x="1281" y="359"/>
                  </a:lnTo>
                  <a:lnTo>
                    <a:pt x="1280" y="393"/>
                  </a:lnTo>
                  <a:lnTo>
                    <a:pt x="1281" y="428"/>
                  </a:lnTo>
                  <a:lnTo>
                    <a:pt x="1286" y="458"/>
                  </a:lnTo>
                  <a:lnTo>
                    <a:pt x="1293" y="485"/>
                  </a:lnTo>
                  <a:lnTo>
                    <a:pt x="1302" y="508"/>
                  </a:lnTo>
                  <a:lnTo>
                    <a:pt x="1311" y="527"/>
                  </a:lnTo>
                  <a:lnTo>
                    <a:pt x="1322" y="542"/>
                  </a:lnTo>
                  <a:lnTo>
                    <a:pt x="1333" y="555"/>
                  </a:lnTo>
                  <a:lnTo>
                    <a:pt x="1344" y="564"/>
                  </a:lnTo>
                  <a:lnTo>
                    <a:pt x="1353" y="572"/>
                  </a:lnTo>
                  <a:lnTo>
                    <a:pt x="1361" y="576"/>
                  </a:lnTo>
                  <a:lnTo>
                    <a:pt x="1368" y="580"/>
                  </a:lnTo>
                  <a:lnTo>
                    <a:pt x="1372" y="581"/>
                  </a:lnTo>
                  <a:lnTo>
                    <a:pt x="1391" y="592"/>
                  </a:lnTo>
                  <a:lnTo>
                    <a:pt x="1408" y="604"/>
                  </a:lnTo>
                  <a:lnTo>
                    <a:pt x="1423" y="621"/>
                  </a:lnTo>
                  <a:lnTo>
                    <a:pt x="1433" y="639"/>
                  </a:lnTo>
                  <a:lnTo>
                    <a:pt x="1440" y="659"/>
                  </a:lnTo>
                  <a:lnTo>
                    <a:pt x="1443" y="681"/>
                  </a:lnTo>
                  <a:lnTo>
                    <a:pt x="1441" y="703"/>
                  </a:lnTo>
                  <a:lnTo>
                    <a:pt x="1434" y="727"/>
                  </a:lnTo>
                  <a:lnTo>
                    <a:pt x="1422" y="748"/>
                  </a:lnTo>
                  <a:lnTo>
                    <a:pt x="1405" y="767"/>
                  </a:lnTo>
                  <a:lnTo>
                    <a:pt x="1385" y="780"/>
                  </a:lnTo>
                  <a:lnTo>
                    <a:pt x="1362" y="789"/>
                  </a:lnTo>
                  <a:lnTo>
                    <a:pt x="1337" y="792"/>
                  </a:lnTo>
                  <a:lnTo>
                    <a:pt x="263" y="792"/>
                  </a:lnTo>
                  <a:lnTo>
                    <a:pt x="225" y="789"/>
                  </a:lnTo>
                  <a:lnTo>
                    <a:pt x="187" y="780"/>
                  </a:lnTo>
                  <a:lnTo>
                    <a:pt x="153" y="767"/>
                  </a:lnTo>
                  <a:lnTo>
                    <a:pt x="121" y="749"/>
                  </a:lnTo>
                  <a:lnTo>
                    <a:pt x="90" y="728"/>
                  </a:lnTo>
                  <a:lnTo>
                    <a:pt x="64" y="702"/>
                  </a:lnTo>
                  <a:lnTo>
                    <a:pt x="43" y="673"/>
                  </a:lnTo>
                  <a:lnTo>
                    <a:pt x="25" y="639"/>
                  </a:lnTo>
                  <a:lnTo>
                    <a:pt x="11" y="605"/>
                  </a:lnTo>
                  <a:lnTo>
                    <a:pt x="3" y="568"/>
                  </a:lnTo>
                  <a:lnTo>
                    <a:pt x="0" y="530"/>
                  </a:lnTo>
                  <a:lnTo>
                    <a:pt x="0" y="262"/>
                  </a:lnTo>
                  <a:lnTo>
                    <a:pt x="3" y="224"/>
                  </a:lnTo>
                  <a:lnTo>
                    <a:pt x="11" y="187"/>
                  </a:lnTo>
                  <a:lnTo>
                    <a:pt x="25" y="151"/>
                  </a:lnTo>
                  <a:lnTo>
                    <a:pt x="43" y="119"/>
                  </a:lnTo>
                  <a:lnTo>
                    <a:pt x="64" y="90"/>
                  </a:lnTo>
                  <a:lnTo>
                    <a:pt x="90" y="64"/>
                  </a:lnTo>
                  <a:lnTo>
                    <a:pt x="121" y="42"/>
                  </a:lnTo>
                  <a:lnTo>
                    <a:pt x="153" y="24"/>
                  </a:lnTo>
                  <a:lnTo>
                    <a:pt x="187" y="11"/>
                  </a:lnTo>
                  <a:lnTo>
                    <a:pt x="225" y="3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5" name="Freeform 237"/>
          <p:cNvSpPr>
            <a:spLocks noEditPoints="1"/>
          </p:cNvSpPr>
          <p:nvPr/>
        </p:nvSpPr>
        <p:spPr bwMode="auto">
          <a:xfrm>
            <a:off x="7945825" y="1562789"/>
            <a:ext cx="248841" cy="316706"/>
          </a:xfrm>
          <a:custGeom>
            <a:avLst/>
            <a:gdLst>
              <a:gd name="T0" fmla="*/ 2003 w 2512"/>
              <a:gd name="T1" fmla="*/ 2475 h 3191"/>
              <a:gd name="T2" fmla="*/ 1812 w 2512"/>
              <a:gd name="T3" fmla="*/ 2548 h 3191"/>
              <a:gd name="T4" fmla="*/ 1749 w 2512"/>
              <a:gd name="T5" fmla="*/ 2518 h 3191"/>
              <a:gd name="T6" fmla="*/ 1935 w 2512"/>
              <a:gd name="T7" fmla="*/ 2413 h 3191"/>
              <a:gd name="T8" fmla="*/ 237 w 2512"/>
              <a:gd name="T9" fmla="*/ 2260 h 3191"/>
              <a:gd name="T10" fmla="*/ 325 w 2512"/>
              <a:gd name="T11" fmla="*/ 2197 h 3191"/>
              <a:gd name="T12" fmla="*/ 648 w 2512"/>
              <a:gd name="T13" fmla="*/ 2311 h 3191"/>
              <a:gd name="T14" fmla="*/ 1891 w 2512"/>
              <a:gd name="T15" fmla="*/ 2134 h 3191"/>
              <a:gd name="T16" fmla="*/ 1918 w 2512"/>
              <a:gd name="T17" fmla="*/ 2215 h 3191"/>
              <a:gd name="T18" fmla="*/ 1985 w 2512"/>
              <a:gd name="T19" fmla="*/ 2189 h 3191"/>
              <a:gd name="T20" fmla="*/ 1588 w 2512"/>
              <a:gd name="T21" fmla="*/ 2011 h 3191"/>
              <a:gd name="T22" fmla="*/ 1716 w 2512"/>
              <a:gd name="T23" fmla="*/ 2069 h 3191"/>
              <a:gd name="T24" fmla="*/ 1687 w 2512"/>
              <a:gd name="T25" fmla="*/ 2178 h 3191"/>
              <a:gd name="T26" fmla="*/ 1736 w 2512"/>
              <a:gd name="T27" fmla="*/ 2222 h 3191"/>
              <a:gd name="T28" fmla="*/ 1838 w 2512"/>
              <a:gd name="T29" fmla="*/ 2221 h 3191"/>
              <a:gd name="T30" fmla="*/ 1834 w 2512"/>
              <a:gd name="T31" fmla="*/ 2089 h 3191"/>
              <a:gd name="T32" fmla="*/ 1992 w 2512"/>
              <a:gd name="T33" fmla="*/ 2094 h 3191"/>
              <a:gd name="T34" fmla="*/ 2055 w 2512"/>
              <a:gd name="T35" fmla="*/ 2242 h 3191"/>
              <a:gd name="T36" fmla="*/ 1988 w 2512"/>
              <a:gd name="T37" fmla="*/ 2299 h 3191"/>
              <a:gd name="T38" fmla="*/ 1792 w 2512"/>
              <a:gd name="T39" fmla="*/ 2412 h 3191"/>
              <a:gd name="T40" fmla="*/ 1770 w 2512"/>
              <a:gd name="T41" fmla="*/ 2355 h 3191"/>
              <a:gd name="T42" fmla="*/ 1653 w 2512"/>
              <a:gd name="T43" fmla="*/ 2259 h 3191"/>
              <a:gd name="T44" fmla="*/ 1637 w 2512"/>
              <a:gd name="T45" fmla="*/ 2116 h 3191"/>
              <a:gd name="T46" fmla="*/ 1608 w 2512"/>
              <a:gd name="T47" fmla="*/ 2081 h 3191"/>
              <a:gd name="T48" fmla="*/ 1552 w 2512"/>
              <a:gd name="T49" fmla="*/ 2137 h 3191"/>
              <a:gd name="T50" fmla="*/ 1628 w 2512"/>
              <a:gd name="T51" fmla="*/ 2311 h 3191"/>
              <a:gd name="T52" fmla="*/ 1521 w 2512"/>
              <a:gd name="T53" fmla="*/ 2261 h 3191"/>
              <a:gd name="T54" fmla="*/ 1496 w 2512"/>
              <a:gd name="T55" fmla="*/ 2058 h 3191"/>
              <a:gd name="T56" fmla="*/ 148 w 2512"/>
              <a:gd name="T57" fmla="*/ 1934 h 3191"/>
              <a:gd name="T58" fmla="*/ 162 w 2512"/>
              <a:gd name="T59" fmla="*/ 2005 h 3191"/>
              <a:gd name="T60" fmla="*/ 823 w 2512"/>
              <a:gd name="T61" fmla="*/ 1886 h 3191"/>
              <a:gd name="T62" fmla="*/ 918 w 2512"/>
              <a:gd name="T63" fmla="*/ 1994 h 3191"/>
              <a:gd name="T64" fmla="*/ 485 w 2512"/>
              <a:gd name="T65" fmla="*/ 1644 h 3191"/>
              <a:gd name="T66" fmla="*/ 723 w 2512"/>
              <a:gd name="T67" fmla="*/ 1816 h 3191"/>
              <a:gd name="T68" fmla="*/ 633 w 2512"/>
              <a:gd name="T69" fmla="*/ 2097 h 3191"/>
              <a:gd name="T70" fmla="*/ 337 w 2512"/>
              <a:gd name="T71" fmla="*/ 2097 h 3191"/>
              <a:gd name="T72" fmla="*/ 248 w 2512"/>
              <a:gd name="T73" fmla="*/ 1816 h 3191"/>
              <a:gd name="T74" fmla="*/ 485 w 2512"/>
              <a:gd name="T75" fmla="*/ 1644 h 3191"/>
              <a:gd name="T76" fmla="*/ 195 w 2512"/>
              <a:gd name="T77" fmla="*/ 1722 h 3191"/>
              <a:gd name="T78" fmla="*/ 327 w 2512"/>
              <a:gd name="T79" fmla="*/ 1629 h 3191"/>
              <a:gd name="T80" fmla="*/ 173 w 2512"/>
              <a:gd name="T81" fmla="*/ 1898 h 3191"/>
              <a:gd name="T82" fmla="*/ 327 w 2512"/>
              <a:gd name="T83" fmla="*/ 2165 h 3191"/>
              <a:gd name="T84" fmla="*/ 641 w 2512"/>
              <a:gd name="T85" fmla="*/ 2165 h 3191"/>
              <a:gd name="T86" fmla="*/ 795 w 2512"/>
              <a:gd name="T87" fmla="*/ 1898 h 3191"/>
              <a:gd name="T88" fmla="*/ 641 w 2512"/>
              <a:gd name="T89" fmla="*/ 1629 h 3191"/>
              <a:gd name="T90" fmla="*/ 704 w 2512"/>
              <a:gd name="T91" fmla="*/ 1640 h 3191"/>
              <a:gd name="T92" fmla="*/ 484 w 2512"/>
              <a:gd name="T93" fmla="*/ 1452 h 3191"/>
              <a:gd name="T94" fmla="*/ 484 w 2512"/>
              <a:gd name="T95" fmla="*/ 1558 h 3191"/>
              <a:gd name="T96" fmla="*/ 699 w 2512"/>
              <a:gd name="T97" fmla="*/ 1458 h 3191"/>
              <a:gd name="T98" fmla="*/ 958 w 2512"/>
              <a:gd name="T99" fmla="*/ 1784 h 3191"/>
              <a:gd name="T100" fmla="*/ 866 w 2512"/>
              <a:gd name="T101" fmla="*/ 2195 h 3191"/>
              <a:gd name="T102" fmla="*/ 368 w 2512"/>
              <a:gd name="T103" fmla="*/ 3172 h 3191"/>
              <a:gd name="T104" fmla="*/ 49 w 2512"/>
              <a:gd name="T105" fmla="*/ 2107 h 3191"/>
              <a:gd name="T106" fmla="*/ 49 w 2512"/>
              <a:gd name="T107" fmla="*/ 1681 h 3191"/>
              <a:gd name="T108" fmla="*/ 373 w 2512"/>
              <a:gd name="T109" fmla="*/ 1422 h 3191"/>
              <a:gd name="T110" fmla="*/ 751 w 2512"/>
              <a:gd name="T111" fmla="*/ 1125 h 3191"/>
              <a:gd name="T112" fmla="*/ 751 w 2512"/>
              <a:gd name="T113" fmla="*/ 972 h 3191"/>
              <a:gd name="T114" fmla="*/ 1905 w 2512"/>
              <a:gd name="T115" fmla="*/ 331 h 3191"/>
              <a:gd name="T116" fmla="*/ 1017 w 2512"/>
              <a:gd name="T117" fmla="*/ 2671 h 3191"/>
              <a:gd name="T118" fmla="*/ 414 w 2512"/>
              <a:gd name="T119" fmla="*/ 1341 h 3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12" h="3191">
                <a:moveTo>
                  <a:pt x="2054" y="2414"/>
                </a:moveTo>
                <a:lnTo>
                  <a:pt x="2120" y="2422"/>
                </a:lnTo>
                <a:lnTo>
                  <a:pt x="2112" y="2489"/>
                </a:lnTo>
                <a:lnTo>
                  <a:pt x="2045" y="2481"/>
                </a:lnTo>
                <a:lnTo>
                  <a:pt x="2054" y="2414"/>
                </a:lnTo>
                <a:close/>
                <a:moveTo>
                  <a:pt x="1971" y="2409"/>
                </a:moveTo>
                <a:lnTo>
                  <a:pt x="2010" y="2410"/>
                </a:lnTo>
                <a:lnTo>
                  <a:pt x="2003" y="2475"/>
                </a:lnTo>
                <a:lnTo>
                  <a:pt x="1970" y="2475"/>
                </a:lnTo>
                <a:lnTo>
                  <a:pt x="1940" y="2480"/>
                </a:lnTo>
                <a:lnTo>
                  <a:pt x="1912" y="2487"/>
                </a:lnTo>
                <a:lnTo>
                  <a:pt x="1887" y="2497"/>
                </a:lnTo>
                <a:lnTo>
                  <a:pt x="1864" y="2509"/>
                </a:lnTo>
                <a:lnTo>
                  <a:pt x="1843" y="2522"/>
                </a:lnTo>
                <a:lnTo>
                  <a:pt x="1826" y="2536"/>
                </a:lnTo>
                <a:lnTo>
                  <a:pt x="1812" y="2548"/>
                </a:lnTo>
                <a:lnTo>
                  <a:pt x="1801" y="2560"/>
                </a:lnTo>
                <a:lnTo>
                  <a:pt x="1792" y="2569"/>
                </a:lnTo>
                <a:lnTo>
                  <a:pt x="1787" y="2575"/>
                </a:lnTo>
                <a:lnTo>
                  <a:pt x="1785" y="2578"/>
                </a:lnTo>
                <a:lnTo>
                  <a:pt x="1731" y="2540"/>
                </a:lnTo>
                <a:lnTo>
                  <a:pt x="1734" y="2536"/>
                </a:lnTo>
                <a:lnTo>
                  <a:pt x="1739" y="2528"/>
                </a:lnTo>
                <a:lnTo>
                  <a:pt x="1749" y="2518"/>
                </a:lnTo>
                <a:lnTo>
                  <a:pt x="1761" y="2505"/>
                </a:lnTo>
                <a:lnTo>
                  <a:pt x="1778" y="2490"/>
                </a:lnTo>
                <a:lnTo>
                  <a:pt x="1796" y="2474"/>
                </a:lnTo>
                <a:lnTo>
                  <a:pt x="1818" y="2459"/>
                </a:lnTo>
                <a:lnTo>
                  <a:pt x="1843" y="2444"/>
                </a:lnTo>
                <a:lnTo>
                  <a:pt x="1871" y="2431"/>
                </a:lnTo>
                <a:lnTo>
                  <a:pt x="1901" y="2420"/>
                </a:lnTo>
                <a:lnTo>
                  <a:pt x="1935" y="2413"/>
                </a:lnTo>
                <a:lnTo>
                  <a:pt x="1971" y="2409"/>
                </a:lnTo>
                <a:close/>
                <a:moveTo>
                  <a:pt x="237" y="2261"/>
                </a:moveTo>
                <a:lnTo>
                  <a:pt x="233" y="2265"/>
                </a:lnTo>
                <a:lnTo>
                  <a:pt x="234" y="2266"/>
                </a:lnTo>
                <a:lnTo>
                  <a:pt x="235" y="2266"/>
                </a:lnTo>
                <a:lnTo>
                  <a:pt x="237" y="2261"/>
                </a:lnTo>
                <a:close/>
                <a:moveTo>
                  <a:pt x="293" y="2178"/>
                </a:moveTo>
                <a:lnTo>
                  <a:pt x="237" y="2260"/>
                </a:lnTo>
                <a:lnTo>
                  <a:pt x="301" y="2303"/>
                </a:lnTo>
                <a:lnTo>
                  <a:pt x="337" y="2317"/>
                </a:lnTo>
                <a:lnTo>
                  <a:pt x="373" y="2329"/>
                </a:lnTo>
                <a:lnTo>
                  <a:pt x="411" y="2337"/>
                </a:lnTo>
                <a:lnTo>
                  <a:pt x="429" y="2232"/>
                </a:lnTo>
                <a:lnTo>
                  <a:pt x="392" y="2224"/>
                </a:lnTo>
                <a:lnTo>
                  <a:pt x="358" y="2212"/>
                </a:lnTo>
                <a:lnTo>
                  <a:pt x="325" y="2197"/>
                </a:lnTo>
                <a:lnTo>
                  <a:pt x="293" y="2178"/>
                </a:lnTo>
                <a:close/>
                <a:moveTo>
                  <a:pt x="703" y="2156"/>
                </a:moveTo>
                <a:lnTo>
                  <a:pt x="674" y="2178"/>
                </a:lnTo>
                <a:lnTo>
                  <a:pt x="642" y="2198"/>
                </a:lnTo>
                <a:lnTo>
                  <a:pt x="610" y="2212"/>
                </a:lnTo>
                <a:lnTo>
                  <a:pt x="574" y="2224"/>
                </a:lnTo>
                <a:lnTo>
                  <a:pt x="602" y="2327"/>
                </a:lnTo>
                <a:lnTo>
                  <a:pt x="648" y="2311"/>
                </a:lnTo>
                <a:lnTo>
                  <a:pt x="692" y="2291"/>
                </a:lnTo>
                <a:lnTo>
                  <a:pt x="733" y="2266"/>
                </a:lnTo>
                <a:lnTo>
                  <a:pt x="772" y="2237"/>
                </a:lnTo>
                <a:lnTo>
                  <a:pt x="703" y="2156"/>
                </a:lnTo>
                <a:close/>
                <a:moveTo>
                  <a:pt x="1905" y="2132"/>
                </a:moveTo>
                <a:lnTo>
                  <a:pt x="1903" y="2132"/>
                </a:lnTo>
                <a:lnTo>
                  <a:pt x="1901" y="2132"/>
                </a:lnTo>
                <a:lnTo>
                  <a:pt x="1891" y="2134"/>
                </a:lnTo>
                <a:lnTo>
                  <a:pt x="1886" y="2135"/>
                </a:lnTo>
                <a:lnTo>
                  <a:pt x="1884" y="2136"/>
                </a:lnTo>
                <a:lnTo>
                  <a:pt x="1884" y="2144"/>
                </a:lnTo>
                <a:lnTo>
                  <a:pt x="1886" y="2154"/>
                </a:lnTo>
                <a:lnTo>
                  <a:pt x="1890" y="2168"/>
                </a:lnTo>
                <a:lnTo>
                  <a:pt x="1897" y="2183"/>
                </a:lnTo>
                <a:lnTo>
                  <a:pt x="1907" y="2200"/>
                </a:lnTo>
                <a:lnTo>
                  <a:pt x="1918" y="2215"/>
                </a:lnTo>
                <a:lnTo>
                  <a:pt x="1933" y="2237"/>
                </a:lnTo>
                <a:lnTo>
                  <a:pt x="1931" y="2240"/>
                </a:lnTo>
                <a:lnTo>
                  <a:pt x="1935" y="2239"/>
                </a:lnTo>
                <a:lnTo>
                  <a:pt x="1939" y="2239"/>
                </a:lnTo>
                <a:lnTo>
                  <a:pt x="1985" y="2203"/>
                </a:lnTo>
                <a:lnTo>
                  <a:pt x="1990" y="2205"/>
                </a:lnTo>
                <a:lnTo>
                  <a:pt x="1988" y="2197"/>
                </a:lnTo>
                <a:lnTo>
                  <a:pt x="1985" y="2189"/>
                </a:lnTo>
                <a:lnTo>
                  <a:pt x="1983" y="2184"/>
                </a:lnTo>
                <a:lnTo>
                  <a:pt x="1972" y="2171"/>
                </a:lnTo>
                <a:lnTo>
                  <a:pt x="1960" y="2158"/>
                </a:lnTo>
                <a:lnTo>
                  <a:pt x="1946" y="2148"/>
                </a:lnTo>
                <a:lnTo>
                  <a:pt x="1932" y="2139"/>
                </a:lnTo>
                <a:lnTo>
                  <a:pt x="1917" y="2133"/>
                </a:lnTo>
                <a:lnTo>
                  <a:pt x="1905" y="2132"/>
                </a:lnTo>
                <a:close/>
                <a:moveTo>
                  <a:pt x="1588" y="2011"/>
                </a:moveTo>
                <a:lnTo>
                  <a:pt x="1613" y="2012"/>
                </a:lnTo>
                <a:lnTo>
                  <a:pt x="1631" y="2013"/>
                </a:lnTo>
                <a:lnTo>
                  <a:pt x="1650" y="2016"/>
                </a:lnTo>
                <a:lnTo>
                  <a:pt x="1667" y="2021"/>
                </a:lnTo>
                <a:lnTo>
                  <a:pt x="1684" y="2028"/>
                </a:lnTo>
                <a:lnTo>
                  <a:pt x="1699" y="2039"/>
                </a:lnTo>
                <a:lnTo>
                  <a:pt x="1709" y="2053"/>
                </a:lnTo>
                <a:lnTo>
                  <a:pt x="1716" y="2069"/>
                </a:lnTo>
                <a:lnTo>
                  <a:pt x="1718" y="2084"/>
                </a:lnTo>
                <a:lnTo>
                  <a:pt x="1716" y="2101"/>
                </a:lnTo>
                <a:lnTo>
                  <a:pt x="1712" y="2116"/>
                </a:lnTo>
                <a:lnTo>
                  <a:pt x="1706" y="2131"/>
                </a:lnTo>
                <a:lnTo>
                  <a:pt x="1700" y="2145"/>
                </a:lnTo>
                <a:lnTo>
                  <a:pt x="1694" y="2156"/>
                </a:lnTo>
                <a:lnTo>
                  <a:pt x="1690" y="2168"/>
                </a:lnTo>
                <a:lnTo>
                  <a:pt x="1687" y="2178"/>
                </a:lnTo>
                <a:lnTo>
                  <a:pt x="1685" y="2187"/>
                </a:lnTo>
                <a:lnTo>
                  <a:pt x="1687" y="2195"/>
                </a:lnTo>
                <a:lnTo>
                  <a:pt x="1689" y="2198"/>
                </a:lnTo>
                <a:lnTo>
                  <a:pt x="1692" y="2201"/>
                </a:lnTo>
                <a:lnTo>
                  <a:pt x="1699" y="2206"/>
                </a:lnTo>
                <a:lnTo>
                  <a:pt x="1708" y="2211"/>
                </a:lnTo>
                <a:lnTo>
                  <a:pt x="1720" y="2216"/>
                </a:lnTo>
                <a:lnTo>
                  <a:pt x="1736" y="2222"/>
                </a:lnTo>
                <a:lnTo>
                  <a:pt x="1757" y="2227"/>
                </a:lnTo>
                <a:lnTo>
                  <a:pt x="1783" y="2232"/>
                </a:lnTo>
                <a:lnTo>
                  <a:pt x="1815" y="2237"/>
                </a:lnTo>
                <a:lnTo>
                  <a:pt x="1830" y="2239"/>
                </a:lnTo>
                <a:lnTo>
                  <a:pt x="1843" y="2240"/>
                </a:lnTo>
                <a:lnTo>
                  <a:pt x="1844" y="2238"/>
                </a:lnTo>
                <a:lnTo>
                  <a:pt x="1846" y="2235"/>
                </a:lnTo>
                <a:lnTo>
                  <a:pt x="1838" y="2221"/>
                </a:lnTo>
                <a:lnTo>
                  <a:pt x="1830" y="2204"/>
                </a:lnTo>
                <a:lnTo>
                  <a:pt x="1822" y="2185"/>
                </a:lnTo>
                <a:lnTo>
                  <a:pt x="1817" y="2165"/>
                </a:lnTo>
                <a:lnTo>
                  <a:pt x="1815" y="2146"/>
                </a:lnTo>
                <a:lnTo>
                  <a:pt x="1816" y="2126"/>
                </a:lnTo>
                <a:lnTo>
                  <a:pt x="1821" y="2107"/>
                </a:lnTo>
                <a:lnTo>
                  <a:pt x="1827" y="2098"/>
                </a:lnTo>
                <a:lnTo>
                  <a:pt x="1834" y="2089"/>
                </a:lnTo>
                <a:lnTo>
                  <a:pt x="1844" y="2080"/>
                </a:lnTo>
                <a:lnTo>
                  <a:pt x="1858" y="2072"/>
                </a:lnTo>
                <a:lnTo>
                  <a:pt x="1874" y="2067"/>
                </a:lnTo>
                <a:lnTo>
                  <a:pt x="1895" y="2063"/>
                </a:lnTo>
                <a:lnTo>
                  <a:pt x="1920" y="2064"/>
                </a:lnTo>
                <a:lnTo>
                  <a:pt x="1945" y="2070"/>
                </a:lnTo>
                <a:lnTo>
                  <a:pt x="1969" y="2080"/>
                </a:lnTo>
                <a:lnTo>
                  <a:pt x="1992" y="2094"/>
                </a:lnTo>
                <a:lnTo>
                  <a:pt x="2012" y="2110"/>
                </a:lnTo>
                <a:lnTo>
                  <a:pt x="2028" y="2129"/>
                </a:lnTo>
                <a:lnTo>
                  <a:pt x="2042" y="2149"/>
                </a:lnTo>
                <a:lnTo>
                  <a:pt x="2053" y="2173"/>
                </a:lnTo>
                <a:lnTo>
                  <a:pt x="2059" y="2197"/>
                </a:lnTo>
                <a:lnTo>
                  <a:pt x="2060" y="2220"/>
                </a:lnTo>
                <a:lnTo>
                  <a:pt x="2054" y="2241"/>
                </a:lnTo>
                <a:lnTo>
                  <a:pt x="2055" y="2242"/>
                </a:lnTo>
                <a:lnTo>
                  <a:pt x="2056" y="2243"/>
                </a:lnTo>
                <a:lnTo>
                  <a:pt x="2082" y="2260"/>
                </a:lnTo>
                <a:lnTo>
                  <a:pt x="2044" y="2318"/>
                </a:lnTo>
                <a:lnTo>
                  <a:pt x="2018" y="2301"/>
                </a:lnTo>
                <a:lnTo>
                  <a:pt x="2013" y="2298"/>
                </a:lnTo>
                <a:lnTo>
                  <a:pt x="2009" y="2294"/>
                </a:lnTo>
                <a:lnTo>
                  <a:pt x="2003" y="2291"/>
                </a:lnTo>
                <a:lnTo>
                  <a:pt x="1988" y="2299"/>
                </a:lnTo>
                <a:lnTo>
                  <a:pt x="1969" y="2304"/>
                </a:lnTo>
                <a:lnTo>
                  <a:pt x="1875" y="2378"/>
                </a:lnTo>
                <a:lnTo>
                  <a:pt x="1863" y="2388"/>
                </a:lnTo>
                <a:lnTo>
                  <a:pt x="1849" y="2397"/>
                </a:lnTo>
                <a:lnTo>
                  <a:pt x="1835" y="2406"/>
                </a:lnTo>
                <a:lnTo>
                  <a:pt x="1820" y="2412"/>
                </a:lnTo>
                <a:lnTo>
                  <a:pt x="1806" y="2414"/>
                </a:lnTo>
                <a:lnTo>
                  <a:pt x="1792" y="2412"/>
                </a:lnTo>
                <a:lnTo>
                  <a:pt x="1779" y="2403"/>
                </a:lnTo>
                <a:lnTo>
                  <a:pt x="1775" y="2398"/>
                </a:lnTo>
                <a:lnTo>
                  <a:pt x="1771" y="2394"/>
                </a:lnTo>
                <a:lnTo>
                  <a:pt x="1768" y="2389"/>
                </a:lnTo>
                <a:lnTo>
                  <a:pt x="1766" y="2383"/>
                </a:lnTo>
                <a:lnTo>
                  <a:pt x="1766" y="2376"/>
                </a:lnTo>
                <a:lnTo>
                  <a:pt x="1767" y="2366"/>
                </a:lnTo>
                <a:lnTo>
                  <a:pt x="1770" y="2355"/>
                </a:lnTo>
                <a:lnTo>
                  <a:pt x="1777" y="2341"/>
                </a:lnTo>
                <a:lnTo>
                  <a:pt x="1786" y="2325"/>
                </a:lnTo>
                <a:lnTo>
                  <a:pt x="1797" y="2305"/>
                </a:lnTo>
                <a:lnTo>
                  <a:pt x="1759" y="2299"/>
                </a:lnTo>
                <a:lnTo>
                  <a:pt x="1726" y="2291"/>
                </a:lnTo>
                <a:lnTo>
                  <a:pt x="1697" y="2282"/>
                </a:lnTo>
                <a:lnTo>
                  <a:pt x="1673" y="2272"/>
                </a:lnTo>
                <a:lnTo>
                  <a:pt x="1653" y="2259"/>
                </a:lnTo>
                <a:lnTo>
                  <a:pt x="1637" y="2245"/>
                </a:lnTo>
                <a:lnTo>
                  <a:pt x="1626" y="2229"/>
                </a:lnTo>
                <a:lnTo>
                  <a:pt x="1619" y="2208"/>
                </a:lnTo>
                <a:lnTo>
                  <a:pt x="1615" y="2188"/>
                </a:lnTo>
                <a:lnTo>
                  <a:pt x="1617" y="2169"/>
                </a:lnTo>
                <a:lnTo>
                  <a:pt x="1623" y="2150"/>
                </a:lnTo>
                <a:lnTo>
                  <a:pt x="1630" y="2132"/>
                </a:lnTo>
                <a:lnTo>
                  <a:pt x="1637" y="2116"/>
                </a:lnTo>
                <a:lnTo>
                  <a:pt x="1640" y="2108"/>
                </a:lnTo>
                <a:lnTo>
                  <a:pt x="1643" y="2100"/>
                </a:lnTo>
                <a:lnTo>
                  <a:pt x="1647" y="2093"/>
                </a:lnTo>
                <a:lnTo>
                  <a:pt x="1648" y="2086"/>
                </a:lnTo>
                <a:lnTo>
                  <a:pt x="1645" y="2086"/>
                </a:lnTo>
                <a:lnTo>
                  <a:pt x="1637" y="2085"/>
                </a:lnTo>
                <a:lnTo>
                  <a:pt x="1626" y="2083"/>
                </a:lnTo>
                <a:lnTo>
                  <a:pt x="1608" y="2081"/>
                </a:lnTo>
                <a:lnTo>
                  <a:pt x="1596" y="2080"/>
                </a:lnTo>
                <a:lnTo>
                  <a:pt x="1583" y="2081"/>
                </a:lnTo>
                <a:lnTo>
                  <a:pt x="1572" y="2083"/>
                </a:lnTo>
                <a:lnTo>
                  <a:pt x="1562" y="2087"/>
                </a:lnTo>
                <a:lnTo>
                  <a:pt x="1556" y="2094"/>
                </a:lnTo>
                <a:lnTo>
                  <a:pt x="1551" y="2105"/>
                </a:lnTo>
                <a:lnTo>
                  <a:pt x="1550" y="2120"/>
                </a:lnTo>
                <a:lnTo>
                  <a:pt x="1552" y="2137"/>
                </a:lnTo>
                <a:lnTo>
                  <a:pt x="1556" y="2157"/>
                </a:lnTo>
                <a:lnTo>
                  <a:pt x="1562" y="2178"/>
                </a:lnTo>
                <a:lnTo>
                  <a:pt x="1571" y="2200"/>
                </a:lnTo>
                <a:lnTo>
                  <a:pt x="1580" y="2223"/>
                </a:lnTo>
                <a:lnTo>
                  <a:pt x="1591" y="2247"/>
                </a:lnTo>
                <a:lnTo>
                  <a:pt x="1603" y="2268"/>
                </a:lnTo>
                <a:lnTo>
                  <a:pt x="1615" y="2290"/>
                </a:lnTo>
                <a:lnTo>
                  <a:pt x="1628" y="2311"/>
                </a:lnTo>
                <a:lnTo>
                  <a:pt x="1639" y="2331"/>
                </a:lnTo>
                <a:lnTo>
                  <a:pt x="1581" y="2369"/>
                </a:lnTo>
                <a:lnTo>
                  <a:pt x="1575" y="2359"/>
                </a:lnTo>
                <a:lnTo>
                  <a:pt x="1567" y="2345"/>
                </a:lnTo>
                <a:lnTo>
                  <a:pt x="1556" y="2328"/>
                </a:lnTo>
                <a:lnTo>
                  <a:pt x="1545" y="2308"/>
                </a:lnTo>
                <a:lnTo>
                  <a:pt x="1532" y="2285"/>
                </a:lnTo>
                <a:lnTo>
                  <a:pt x="1521" y="2261"/>
                </a:lnTo>
                <a:lnTo>
                  <a:pt x="1509" y="2235"/>
                </a:lnTo>
                <a:lnTo>
                  <a:pt x="1499" y="2208"/>
                </a:lnTo>
                <a:lnTo>
                  <a:pt x="1491" y="2181"/>
                </a:lnTo>
                <a:lnTo>
                  <a:pt x="1484" y="2154"/>
                </a:lnTo>
                <a:lnTo>
                  <a:pt x="1481" y="2128"/>
                </a:lnTo>
                <a:lnTo>
                  <a:pt x="1482" y="2103"/>
                </a:lnTo>
                <a:lnTo>
                  <a:pt x="1486" y="2079"/>
                </a:lnTo>
                <a:lnTo>
                  <a:pt x="1496" y="2058"/>
                </a:lnTo>
                <a:lnTo>
                  <a:pt x="1502" y="2049"/>
                </a:lnTo>
                <a:lnTo>
                  <a:pt x="1510" y="2040"/>
                </a:lnTo>
                <a:lnTo>
                  <a:pt x="1521" y="2031"/>
                </a:lnTo>
                <a:lnTo>
                  <a:pt x="1533" y="2024"/>
                </a:lnTo>
                <a:lnTo>
                  <a:pt x="1549" y="2018"/>
                </a:lnTo>
                <a:lnTo>
                  <a:pt x="1568" y="2013"/>
                </a:lnTo>
                <a:lnTo>
                  <a:pt x="1588" y="2011"/>
                </a:lnTo>
                <a:close/>
                <a:moveTo>
                  <a:pt x="148" y="1934"/>
                </a:moveTo>
                <a:lnTo>
                  <a:pt x="41" y="1944"/>
                </a:lnTo>
                <a:lnTo>
                  <a:pt x="49" y="1992"/>
                </a:lnTo>
                <a:lnTo>
                  <a:pt x="61" y="2039"/>
                </a:lnTo>
                <a:lnTo>
                  <a:pt x="79" y="2083"/>
                </a:lnTo>
                <a:lnTo>
                  <a:pt x="102" y="2126"/>
                </a:lnTo>
                <a:lnTo>
                  <a:pt x="193" y="2072"/>
                </a:lnTo>
                <a:lnTo>
                  <a:pt x="176" y="2039"/>
                </a:lnTo>
                <a:lnTo>
                  <a:pt x="162" y="2005"/>
                </a:lnTo>
                <a:lnTo>
                  <a:pt x="153" y="1970"/>
                </a:lnTo>
                <a:lnTo>
                  <a:pt x="148" y="1934"/>
                </a:lnTo>
                <a:close/>
                <a:moveTo>
                  <a:pt x="920" y="1825"/>
                </a:moveTo>
                <a:lnTo>
                  <a:pt x="816" y="1848"/>
                </a:lnTo>
                <a:lnTo>
                  <a:pt x="819" y="1860"/>
                </a:lnTo>
                <a:lnTo>
                  <a:pt x="820" y="1868"/>
                </a:lnTo>
                <a:lnTo>
                  <a:pt x="822" y="1876"/>
                </a:lnTo>
                <a:lnTo>
                  <a:pt x="823" y="1886"/>
                </a:lnTo>
                <a:lnTo>
                  <a:pt x="823" y="1898"/>
                </a:lnTo>
                <a:lnTo>
                  <a:pt x="821" y="1935"/>
                </a:lnTo>
                <a:lnTo>
                  <a:pt x="816" y="1971"/>
                </a:lnTo>
                <a:lnTo>
                  <a:pt x="805" y="2006"/>
                </a:lnTo>
                <a:lnTo>
                  <a:pt x="792" y="2040"/>
                </a:lnTo>
                <a:lnTo>
                  <a:pt x="888" y="2085"/>
                </a:lnTo>
                <a:lnTo>
                  <a:pt x="906" y="2040"/>
                </a:lnTo>
                <a:lnTo>
                  <a:pt x="918" y="1994"/>
                </a:lnTo>
                <a:lnTo>
                  <a:pt x="927" y="1946"/>
                </a:lnTo>
                <a:lnTo>
                  <a:pt x="930" y="1898"/>
                </a:lnTo>
                <a:lnTo>
                  <a:pt x="929" y="1882"/>
                </a:lnTo>
                <a:lnTo>
                  <a:pt x="928" y="1868"/>
                </a:lnTo>
                <a:lnTo>
                  <a:pt x="926" y="1856"/>
                </a:lnTo>
                <a:lnTo>
                  <a:pt x="923" y="1842"/>
                </a:lnTo>
                <a:lnTo>
                  <a:pt x="920" y="1825"/>
                </a:lnTo>
                <a:close/>
                <a:moveTo>
                  <a:pt x="485" y="1644"/>
                </a:moveTo>
                <a:lnTo>
                  <a:pt x="525" y="1648"/>
                </a:lnTo>
                <a:lnTo>
                  <a:pt x="564" y="1657"/>
                </a:lnTo>
                <a:lnTo>
                  <a:pt x="600" y="1673"/>
                </a:lnTo>
                <a:lnTo>
                  <a:pt x="633" y="1693"/>
                </a:lnTo>
                <a:lnTo>
                  <a:pt x="663" y="1718"/>
                </a:lnTo>
                <a:lnTo>
                  <a:pt x="688" y="1747"/>
                </a:lnTo>
                <a:lnTo>
                  <a:pt x="707" y="1780"/>
                </a:lnTo>
                <a:lnTo>
                  <a:pt x="723" y="1816"/>
                </a:lnTo>
                <a:lnTo>
                  <a:pt x="732" y="1855"/>
                </a:lnTo>
                <a:lnTo>
                  <a:pt x="735" y="1895"/>
                </a:lnTo>
                <a:lnTo>
                  <a:pt x="732" y="1936"/>
                </a:lnTo>
                <a:lnTo>
                  <a:pt x="723" y="1974"/>
                </a:lnTo>
                <a:lnTo>
                  <a:pt x="707" y="2009"/>
                </a:lnTo>
                <a:lnTo>
                  <a:pt x="688" y="2043"/>
                </a:lnTo>
                <a:lnTo>
                  <a:pt x="663" y="2072"/>
                </a:lnTo>
                <a:lnTo>
                  <a:pt x="633" y="2097"/>
                </a:lnTo>
                <a:lnTo>
                  <a:pt x="600" y="2117"/>
                </a:lnTo>
                <a:lnTo>
                  <a:pt x="564" y="2132"/>
                </a:lnTo>
                <a:lnTo>
                  <a:pt x="525" y="2142"/>
                </a:lnTo>
                <a:lnTo>
                  <a:pt x="485" y="2145"/>
                </a:lnTo>
                <a:lnTo>
                  <a:pt x="444" y="2142"/>
                </a:lnTo>
                <a:lnTo>
                  <a:pt x="406" y="2132"/>
                </a:lnTo>
                <a:lnTo>
                  <a:pt x="370" y="2117"/>
                </a:lnTo>
                <a:lnTo>
                  <a:pt x="337" y="2097"/>
                </a:lnTo>
                <a:lnTo>
                  <a:pt x="308" y="2072"/>
                </a:lnTo>
                <a:lnTo>
                  <a:pt x="283" y="2043"/>
                </a:lnTo>
                <a:lnTo>
                  <a:pt x="263" y="2009"/>
                </a:lnTo>
                <a:lnTo>
                  <a:pt x="248" y="1974"/>
                </a:lnTo>
                <a:lnTo>
                  <a:pt x="238" y="1936"/>
                </a:lnTo>
                <a:lnTo>
                  <a:pt x="235" y="1895"/>
                </a:lnTo>
                <a:lnTo>
                  <a:pt x="238" y="1855"/>
                </a:lnTo>
                <a:lnTo>
                  <a:pt x="248" y="1816"/>
                </a:lnTo>
                <a:lnTo>
                  <a:pt x="263" y="1780"/>
                </a:lnTo>
                <a:lnTo>
                  <a:pt x="283" y="1747"/>
                </a:lnTo>
                <a:lnTo>
                  <a:pt x="308" y="1718"/>
                </a:lnTo>
                <a:lnTo>
                  <a:pt x="337" y="1693"/>
                </a:lnTo>
                <a:lnTo>
                  <a:pt x="370" y="1673"/>
                </a:lnTo>
                <a:lnTo>
                  <a:pt x="406" y="1657"/>
                </a:lnTo>
                <a:lnTo>
                  <a:pt x="444" y="1648"/>
                </a:lnTo>
                <a:lnTo>
                  <a:pt x="485" y="1644"/>
                </a:lnTo>
                <a:close/>
                <a:moveTo>
                  <a:pt x="162" y="1590"/>
                </a:moveTo>
                <a:lnTo>
                  <a:pt x="130" y="1627"/>
                </a:lnTo>
                <a:lnTo>
                  <a:pt x="103" y="1667"/>
                </a:lnTo>
                <a:lnTo>
                  <a:pt x="80" y="1710"/>
                </a:lnTo>
                <a:lnTo>
                  <a:pt x="62" y="1754"/>
                </a:lnTo>
                <a:lnTo>
                  <a:pt x="162" y="1788"/>
                </a:lnTo>
                <a:lnTo>
                  <a:pt x="177" y="1755"/>
                </a:lnTo>
                <a:lnTo>
                  <a:pt x="195" y="1722"/>
                </a:lnTo>
                <a:lnTo>
                  <a:pt x="215" y="1691"/>
                </a:lnTo>
                <a:lnTo>
                  <a:pt x="238" y="1663"/>
                </a:lnTo>
                <a:lnTo>
                  <a:pt x="162" y="1590"/>
                </a:lnTo>
                <a:close/>
                <a:moveTo>
                  <a:pt x="484" y="1587"/>
                </a:moveTo>
                <a:lnTo>
                  <a:pt x="442" y="1589"/>
                </a:lnTo>
                <a:lnTo>
                  <a:pt x="402" y="1598"/>
                </a:lnTo>
                <a:lnTo>
                  <a:pt x="363" y="1611"/>
                </a:lnTo>
                <a:lnTo>
                  <a:pt x="327" y="1629"/>
                </a:lnTo>
                <a:lnTo>
                  <a:pt x="294" y="1652"/>
                </a:lnTo>
                <a:lnTo>
                  <a:pt x="264" y="1678"/>
                </a:lnTo>
                <a:lnTo>
                  <a:pt x="238" y="1708"/>
                </a:lnTo>
                <a:lnTo>
                  <a:pt x="215" y="1741"/>
                </a:lnTo>
                <a:lnTo>
                  <a:pt x="198" y="1777"/>
                </a:lnTo>
                <a:lnTo>
                  <a:pt x="184" y="1815"/>
                </a:lnTo>
                <a:lnTo>
                  <a:pt x="176" y="1856"/>
                </a:lnTo>
                <a:lnTo>
                  <a:pt x="173" y="1898"/>
                </a:lnTo>
                <a:lnTo>
                  <a:pt x="176" y="1940"/>
                </a:lnTo>
                <a:lnTo>
                  <a:pt x="184" y="1980"/>
                </a:lnTo>
                <a:lnTo>
                  <a:pt x="198" y="2019"/>
                </a:lnTo>
                <a:lnTo>
                  <a:pt x="215" y="2054"/>
                </a:lnTo>
                <a:lnTo>
                  <a:pt x="238" y="2087"/>
                </a:lnTo>
                <a:lnTo>
                  <a:pt x="264" y="2118"/>
                </a:lnTo>
                <a:lnTo>
                  <a:pt x="294" y="2144"/>
                </a:lnTo>
                <a:lnTo>
                  <a:pt x="327" y="2165"/>
                </a:lnTo>
                <a:lnTo>
                  <a:pt x="363" y="2184"/>
                </a:lnTo>
                <a:lnTo>
                  <a:pt x="402" y="2197"/>
                </a:lnTo>
                <a:lnTo>
                  <a:pt x="442" y="2205"/>
                </a:lnTo>
                <a:lnTo>
                  <a:pt x="484" y="2208"/>
                </a:lnTo>
                <a:lnTo>
                  <a:pt x="526" y="2205"/>
                </a:lnTo>
                <a:lnTo>
                  <a:pt x="567" y="2197"/>
                </a:lnTo>
                <a:lnTo>
                  <a:pt x="605" y="2184"/>
                </a:lnTo>
                <a:lnTo>
                  <a:pt x="641" y="2165"/>
                </a:lnTo>
                <a:lnTo>
                  <a:pt x="674" y="2144"/>
                </a:lnTo>
                <a:lnTo>
                  <a:pt x="704" y="2118"/>
                </a:lnTo>
                <a:lnTo>
                  <a:pt x="730" y="2087"/>
                </a:lnTo>
                <a:lnTo>
                  <a:pt x="752" y="2054"/>
                </a:lnTo>
                <a:lnTo>
                  <a:pt x="771" y="2019"/>
                </a:lnTo>
                <a:lnTo>
                  <a:pt x="784" y="1980"/>
                </a:lnTo>
                <a:lnTo>
                  <a:pt x="792" y="1940"/>
                </a:lnTo>
                <a:lnTo>
                  <a:pt x="795" y="1898"/>
                </a:lnTo>
                <a:lnTo>
                  <a:pt x="792" y="1856"/>
                </a:lnTo>
                <a:lnTo>
                  <a:pt x="784" y="1815"/>
                </a:lnTo>
                <a:lnTo>
                  <a:pt x="771" y="1777"/>
                </a:lnTo>
                <a:lnTo>
                  <a:pt x="752" y="1741"/>
                </a:lnTo>
                <a:lnTo>
                  <a:pt x="730" y="1708"/>
                </a:lnTo>
                <a:lnTo>
                  <a:pt x="704" y="1678"/>
                </a:lnTo>
                <a:lnTo>
                  <a:pt x="674" y="1652"/>
                </a:lnTo>
                <a:lnTo>
                  <a:pt x="641" y="1629"/>
                </a:lnTo>
                <a:lnTo>
                  <a:pt x="605" y="1611"/>
                </a:lnTo>
                <a:lnTo>
                  <a:pt x="567" y="1598"/>
                </a:lnTo>
                <a:lnTo>
                  <a:pt x="526" y="1589"/>
                </a:lnTo>
                <a:lnTo>
                  <a:pt x="484" y="1587"/>
                </a:lnTo>
                <a:close/>
                <a:moveTo>
                  <a:pt x="695" y="1505"/>
                </a:moveTo>
                <a:lnTo>
                  <a:pt x="644" y="1599"/>
                </a:lnTo>
                <a:lnTo>
                  <a:pt x="675" y="1617"/>
                </a:lnTo>
                <a:lnTo>
                  <a:pt x="704" y="1640"/>
                </a:lnTo>
                <a:lnTo>
                  <a:pt x="731" y="1665"/>
                </a:lnTo>
                <a:lnTo>
                  <a:pt x="755" y="1694"/>
                </a:lnTo>
                <a:lnTo>
                  <a:pt x="839" y="1630"/>
                </a:lnTo>
                <a:lnTo>
                  <a:pt x="808" y="1592"/>
                </a:lnTo>
                <a:lnTo>
                  <a:pt x="774" y="1559"/>
                </a:lnTo>
                <a:lnTo>
                  <a:pt x="735" y="1530"/>
                </a:lnTo>
                <a:lnTo>
                  <a:pt x="695" y="1505"/>
                </a:lnTo>
                <a:close/>
                <a:moveTo>
                  <a:pt x="484" y="1452"/>
                </a:moveTo>
                <a:lnTo>
                  <a:pt x="442" y="1454"/>
                </a:lnTo>
                <a:lnTo>
                  <a:pt x="400" y="1460"/>
                </a:lnTo>
                <a:lnTo>
                  <a:pt x="360" y="1470"/>
                </a:lnTo>
                <a:lnTo>
                  <a:pt x="321" y="1483"/>
                </a:lnTo>
                <a:lnTo>
                  <a:pt x="360" y="1582"/>
                </a:lnTo>
                <a:lnTo>
                  <a:pt x="400" y="1570"/>
                </a:lnTo>
                <a:lnTo>
                  <a:pt x="441" y="1561"/>
                </a:lnTo>
                <a:lnTo>
                  <a:pt x="484" y="1558"/>
                </a:lnTo>
                <a:lnTo>
                  <a:pt x="503" y="1559"/>
                </a:lnTo>
                <a:lnTo>
                  <a:pt x="510" y="1453"/>
                </a:lnTo>
                <a:lnTo>
                  <a:pt x="484" y="1452"/>
                </a:lnTo>
                <a:close/>
                <a:moveTo>
                  <a:pt x="485" y="1409"/>
                </a:moveTo>
                <a:lnTo>
                  <a:pt x="542" y="1413"/>
                </a:lnTo>
                <a:lnTo>
                  <a:pt x="596" y="1422"/>
                </a:lnTo>
                <a:lnTo>
                  <a:pt x="649" y="1437"/>
                </a:lnTo>
                <a:lnTo>
                  <a:pt x="699" y="1458"/>
                </a:lnTo>
                <a:lnTo>
                  <a:pt x="746" y="1484"/>
                </a:lnTo>
                <a:lnTo>
                  <a:pt x="788" y="1515"/>
                </a:lnTo>
                <a:lnTo>
                  <a:pt x="828" y="1551"/>
                </a:lnTo>
                <a:lnTo>
                  <a:pt x="864" y="1591"/>
                </a:lnTo>
                <a:lnTo>
                  <a:pt x="896" y="1634"/>
                </a:lnTo>
                <a:lnTo>
                  <a:pt x="922" y="1681"/>
                </a:lnTo>
                <a:lnTo>
                  <a:pt x="942" y="1731"/>
                </a:lnTo>
                <a:lnTo>
                  <a:pt x="958" y="1784"/>
                </a:lnTo>
                <a:lnTo>
                  <a:pt x="967" y="1838"/>
                </a:lnTo>
                <a:lnTo>
                  <a:pt x="970" y="1895"/>
                </a:lnTo>
                <a:lnTo>
                  <a:pt x="967" y="1950"/>
                </a:lnTo>
                <a:lnTo>
                  <a:pt x="958" y="2004"/>
                </a:lnTo>
                <a:lnTo>
                  <a:pt x="943" y="2056"/>
                </a:lnTo>
                <a:lnTo>
                  <a:pt x="923" y="2105"/>
                </a:lnTo>
                <a:lnTo>
                  <a:pt x="897" y="2152"/>
                </a:lnTo>
                <a:lnTo>
                  <a:pt x="866" y="2195"/>
                </a:lnTo>
                <a:lnTo>
                  <a:pt x="831" y="2234"/>
                </a:lnTo>
                <a:lnTo>
                  <a:pt x="793" y="2269"/>
                </a:lnTo>
                <a:lnTo>
                  <a:pt x="750" y="2301"/>
                </a:lnTo>
                <a:lnTo>
                  <a:pt x="1121" y="3014"/>
                </a:lnTo>
                <a:lnTo>
                  <a:pt x="901" y="3006"/>
                </a:lnTo>
                <a:lnTo>
                  <a:pt x="780" y="3191"/>
                </a:lnTo>
                <a:lnTo>
                  <a:pt x="514" y="2678"/>
                </a:lnTo>
                <a:lnTo>
                  <a:pt x="368" y="3172"/>
                </a:lnTo>
                <a:lnTo>
                  <a:pt x="215" y="3013"/>
                </a:lnTo>
                <a:lnTo>
                  <a:pt x="0" y="3064"/>
                </a:lnTo>
                <a:lnTo>
                  <a:pt x="224" y="2304"/>
                </a:lnTo>
                <a:lnTo>
                  <a:pt x="181" y="2273"/>
                </a:lnTo>
                <a:lnTo>
                  <a:pt x="141" y="2237"/>
                </a:lnTo>
                <a:lnTo>
                  <a:pt x="106" y="2198"/>
                </a:lnTo>
                <a:lnTo>
                  <a:pt x="75" y="2154"/>
                </a:lnTo>
                <a:lnTo>
                  <a:pt x="49" y="2107"/>
                </a:lnTo>
                <a:lnTo>
                  <a:pt x="28" y="2057"/>
                </a:lnTo>
                <a:lnTo>
                  <a:pt x="12" y="2005"/>
                </a:lnTo>
                <a:lnTo>
                  <a:pt x="3" y="1951"/>
                </a:lnTo>
                <a:lnTo>
                  <a:pt x="0" y="1895"/>
                </a:lnTo>
                <a:lnTo>
                  <a:pt x="3" y="1838"/>
                </a:lnTo>
                <a:lnTo>
                  <a:pt x="12" y="1784"/>
                </a:lnTo>
                <a:lnTo>
                  <a:pt x="28" y="1731"/>
                </a:lnTo>
                <a:lnTo>
                  <a:pt x="49" y="1681"/>
                </a:lnTo>
                <a:lnTo>
                  <a:pt x="75" y="1634"/>
                </a:lnTo>
                <a:lnTo>
                  <a:pt x="106" y="1591"/>
                </a:lnTo>
                <a:lnTo>
                  <a:pt x="141" y="1551"/>
                </a:lnTo>
                <a:lnTo>
                  <a:pt x="181" y="1515"/>
                </a:lnTo>
                <a:lnTo>
                  <a:pt x="225" y="1484"/>
                </a:lnTo>
                <a:lnTo>
                  <a:pt x="271" y="1458"/>
                </a:lnTo>
                <a:lnTo>
                  <a:pt x="321" y="1437"/>
                </a:lnTo>
                <a:lnTo>
                  <a:pt x="373" y="1422"/>
                </a:lnTo>
                <a:lnTo>
                  <a:pt x="429" y="1413"/>
                </a:lnTo>
                <a:lnTo>
                  <a:pt x="485" y="1409"/>
                </a:lnTo>
                <a:close/>
                <a:moveTo>
                  <a:pt x="751" y="1359"/>
                </a:moveTo>
                <a:lnTo>
                  <a:pt x="2131" y="1359"/>
                </a:lnTo>
                <a:lnTo>
                  <a:pt x="2131" y="1433"/>
                </a:lnTo>
                <a:lnTo>
                  <a:pt x="751" y="1433"/>
                </a:lnTo>
                <a:lnTo>
                  <a:pt x="751" y="1359"/>
                </a:lnTo>
                <a:close/>
                <a:moveTo>
                  <a:pt x="751" y="1125"/>
                </a:moveTo>
                <a:lnTo>
                  <a:pt x="2131" y="1125"/>
                </a:lnTo>
                <a:lnTo>
                  <a:pt x="2131" y="1200"/>
                </a:lnTo>
                <a:lnTo>
                  <a:pt x="751" y="1200"/>
                </a:lnTo>
                <a:lnTo>
                  <a:pt x="751" y="1125"/>
                </a:lnTo>
                <a:close/>
                <a:moveTo>
                  <a:pt x="751" y="897"/>
                </a:moveTo>
                <a:lnTo>
                  <a:pt x="2131" y="897"/>
                </a:lnTo>
                <a:lnTo>
                  <a:pt x="2131" y="972"/>
                </a:lnTo>
                <a:lnTo>
                  <a:pt x="751" y="972"/>
                </a:lnTo>
                <a:lnTo>
                  <a:pt x="751" y="897"/>
                </a:lnTo>
                <a:close/>
                <a:moveTo>
                  <a:pt x="751" y="673"/>
                </a:moveTo>
                <a:lnTo>
                  <a:pt x="2131" y="673"/>
                </a:lnTo>
                <a:lnTo>
                  <a:pt x="2131" y="748"/>
                </a:lnTo>
                <a:lnTo>
                  <a:pt x="751" y="748"/>
                </a:lnTo>
                <a:lnTo>
                  <a:pt x="751" y="673"/>
                </a:lnTo>
                <a:close/>
                <a:moveTo>
                  <a:pt x="1021" y="331"/>
                </a:moveTo>
                <a:lnTo>
                  <a:pt x="1905" y="331"/>
                </a:lnTo>
                <a:lnTo>
                  <a:pt x="1905" y="463"/>
                </a:lnTo>
                <a:lnTo>
                  <a:pt x="1021" y="463"/>
                </a:lnTo>
                <a:lnTo>
                  <a:pt x="1021" y="331"/>
                </a:lnTo>
                <a:close/>
                <a:moveTo>
                  <a:pt x="414" y="0"/>
                </a:moveTo>
                <a:lnTo>
                  <a:pt x="2512" y="0"/>
                </a:lnTo>
                <a:lnTo>
                  <a:pt x="2512" y="2804"/>
                </a:lnTo>
                <a:lnTo>
                  <a:pt x="1091" y="2804"/>
                </a:lnTo>
                <a:lnTo>
                  <a:pt x="1017" y="2671"/>
                </a:lnTo>
                <a:lnTo>
                  <a:pt x="2379" y="2671"/>
                </a:lnTo>
                <a:lnTo>
                  <a:pt x="2379" y="132"/>
                </a:lnTo>
                <a:lnTo>
                  <a:pt x="546" y="132"/>
                </a:lnTo>
                <a:lnTo>
                  <a:pt x="546" y="1340"/>
                </a:lnTo>
                <a:lnTo>
                  <a:pt x="516" y="1336"/>
                </a:lnTo>
                <a:lnTo>
                  <a:pt x="485" y="1333"/>
                </a:lnTo>
                <a:lnTo>
                  <a:pt x="449" y="1336"/>
                </a:lnTo>
                <a:lnTo>
                  <a:pt x="414" y="1341"/>
                </a:lnTo>
                <a:lnTo>
                  <a:pt x="4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86" name="Group 819"/>
          <p:cNvGrpSpPr/>
          <p:nvPr/>
        </p:nvGrpSpPr>
        <p:grpSpPr>
          <a:xfrm>
            <a:off x="7204864" y="1568923"/>
            <a:ext cx="327521" cy="304436"/>
            <a:chOff x="6340475" y="3567113"/>
            <a:chExt cx="360363" cy="334963"/>
          </a:xfrm>
          <a:solidFill>
            <a:srgbClr val="000000"/>
          </a:solidFill>
        </p:grpSpPr>
        <p:sp>
          <p:nvSpPr>
            <p:cNvPr id="587" name="Freeform 242"/>
            <p:cNvSpPr>
              <a:spLocks noEditPoints="1"/>
            </p:cNvSpPr>
            <p:nvPr/>
          </p:nvSpPr>
          <p:spPr bwMode="auto">
            <a:xfrm>
              <a:off x="6340475" y="3567113"/>
              <a:ext cx="360363" cy="334963"/>
            </a:xfrm>
            <a:custGeom>
              <a:avLst/>
              <a:gdLst>
                <a:gd name="T0" fmla="*/ 2634 w 3400"/>
                <a:gd name="T1" fmla="*/ 2291 h 3173"/>
                <a:gd name="T2" fmla="*/ 2166 w 3400"/>
                <a:gd name="T3" fmla="*/ 2348 h 3173"/>
                <a:gd name="T4" fmla="*/ 1752 w 3400"/>
                <a:gd name="T5" fmla="*/ 2504 h 3173"/>
                <a:gd name="T6" fmla="*/ 1485 w 3400"/>
                <a:gd name="T7" fmla="*/ 2423 h 3173"/>
                <a:gd name="T8" fmla="*/ 981 w 3400"/>
                <a:gd name="T9" fmla="*/ 2308 h 3173"/>
                <a:gd name="T10" fmla="*/ 499 w 3400"/>
                <a:gd name="T11" fmla="*/ 2288 h 3173"/>
                <a:gd name="T12" fmla="*/ 266 w 3400"/>
                <a:gd name="T13" fmla="*/ 589 h 3173"/>
                <a:gd name="T14" fmla="*/ 365 w 3400"/>
                <a:gd name="T15" fmla="*/ 2547 h 3173"/>
                <a:gd name="T16" fmla="*/ 802 w 3400"/>
                <a:gd name="T17" fmla="*/ 2494 h 3173"/>
                <a:gd name="T18" fmla="*/ 1268 w 3400"/>
                <a:gd name="T19" fmla="*/ 2542 h 3173"/>
                <a:gd name="T20" fmla="*/ 1558 w 3400"/>
                <a:gd name="T21" fmla="*/ 2693 h 3173"/>
                <a:gd name="T22" fmla="*/ 1701 w 3400"/>
                <a:gd name="T23" fmla="*/ 2767 h 3173"/>
                <a:gd name="T24" fmla="*/ 1849 w 3400"/>
                <a:gd name="T25" fmla="*/ 2686 h 3173"/>
                <a:gd name="T26" fmla="*/ 2151 w 3400"/>
                <a:gd name="T27" fmla="*/ 2529 h 3173"/>
                <a:gd name="T28" fmla="*/ 2645 w 3400"/>
                <a:gd name="T29" fmla="*/ 2476 h 3173"/>
                <a:gd name="T30" fmla="*/ 3085 w 3400"/>
                <a:gd name="T31" fmla="*/ 2530 h 3173"/>
                <a:gd name="T32" fmla="*/ 716 w 3400"/>
                <a:gd name="T33" fmla="*/ 187 h 3173"/>
                <a:gd name="T34" fmla="*/ 684 w 3400"/>
                <a:gd name="T35" fmla="*/ 2103 h 3173"/>
                <a:gd name="T36" fmla="*/ 1082 w 3400"/>
                <a:gd name="T37" fmla="*/ 2132 h 3173"/>
                <a:gd name="T38" fmla="*/ 1461 w 3400"/>
                <a:gd name="T39" fmla="*/ 2207 h 3173"/>
                <a:gd name="T40" fmla="*/ 1656 w 3400"/>
                <a:gd name="T41" fmla="*/ 2312 h 3173"/>
                <a:gd name="T42" fmla="*/ 1701 w 3400"/>
                <a:gd name="T43" fmla="*/ 2343 h 3173"/>
                <a:gd name="T44" fmla="*/ 1708 w 3400"/>
                <a:gd name="T45" fmla="*/ 2332 h 3173"/>
                <a:gd name="T46" fmla="*/ 1828 w 3400"/>
                <a:gd name="T47" fmla="*/ 2258 h 3173"/>
                <a:gd name="T48" fmla="*/ 2159 w 3400"/>
                <a:gd name="T49" fmla="*/ 2164 h 3173"/>
                <a:gd name="T50" fmla="*/ 2604 w 3400"/>
                <a:gd name="T51" fmla="*/ 2108 h 3173"/>
                <a:gd name="T52" fmla="*/ 2705 w 3400"/>
                <a:gd name="T53" fmla="*/ 218 h 3173"/>
                <a:gd name="T54" fmla="*/ 2518 w 3400"/>
                <a:gd name="T55" fmla="*/ 239 h 3173"/>
                <a:gd name="T56" fmla="*/ 2194 w 3400"/>
                <a:gd name="T57" fmla="*/ 384 h 3173"/>
                <a:gd name="T58" fmla="*/ 1906 w 3400"/>
                <a:gd name="T59" fmla="*/ 552 h 3173"/>
                <a:gd name="T60" fmla="*/ 1516 w 3400"/>
                <a:gd name="T61" fmla="*/ 547 h 3173"/>
                <a:gd name="T62" fmla="*/ 1231 w 3400"/>
                <a:gd name="T63" fmla="*/ 372 h 3173"/>
                <a:gd name="T64" fmla="*/ 897 w 3400"/>
                <a:gd name="T65" fmla="*/ 218 h 3173"/>
                <a:gd name="T66" fmla="*/ 783 w 3400"/>
                <a:gd name="T67" fmla="*/ 2 h 3173"/>
                <a:gd name="T68" fmla="*/ 1128 w 3400"/>
                <a:gd name="T69" fmla="*/ 117 h 3173"/>
                <a:gd name="T70" fmla="*/ 1484 w 3400"/>
                <a:gd name="T71" fmla="*/ 319 h 3173"/>
                <a:gd name="T72" fmla="*/ 1722 w 3400"/>
                <a:gd name="T73" fmla="*/ 450 h 3173"/>
                <a:gd name="T74" fmla="*/ 2012 w 3400"/>
                <a:gd name="T75" fmla="*/ 268 h 3173"/>
                <a:gd name="T76" fmla="*/ 2388 w 3400"/>
                <a:gd name="T77" fmla="*/ 90 h 3173"/>
                <a:gd name="T78" fmla="*/ 2704 w 3400"/>
                <a:gd name="T79" fmla="*/ 27 h 3173"/>
                <a:gd name="T80" fmla="*/ 2882 w 3400"/>
                <a:gd name="T81" fmla="*/ 151 h 3173"/>
                <a:gd name="T82" fmla="*/ 3326 w 3400"/>
                <a:gd name="T83" fmla="*/ 346 h 3173"/>
                <a:gd name="T84" fmla="*/ 3400 w 3400"/>
                <a:gd name="T85" fmla="*/ 2872 h 3173"/>
                <a:gd name="T86" fmla="*/ 3312 w 3400"/>
                <a:gd name="T87" fmla="*/ 2964 h 3173"/>
                <a:gd name="T88" fmla="*/ 3179 w 3400"/>
                <a:gd name="T89" fmla="*/ 2941 h 3173"/>
                <a:gd name="T90" fmla="*/ 2851 w 3400"/>
                <a:gd name="T91" fmla="*/ 2896 h 3173"/>
                <a:gd name="T92" fmla="*/ 2434 w 3400"/>
                <a:gd name="T93" fmla="*/ 2889 h 3173"/>
                <a:gd name="T94" fmla="*/ 2054 w 3400"/>
                <a:gd name="T95" fmla="*/ 2985 h 3173"/>
                <a:gd name="T96" fmla="*/ 1935 w 3400"/>
                <a:gd name="T97" fmla="*/ 3076 h 3173"/>
                <a:gd name="T98" fmla="*/ 1701 w 3400"/>
                <a:gd name="T99" fmla="*/ 3173 h 3173"/>
                <a:gd name="T100" fmla="*/ 1497 w 3400"/>
                <a:gd name="T101" fmla="*/ 3100 h 3173"/>
                <a:gd name="T102" fmla="*/ 1354 w 3400"/>
                <a:gd name="T103" fmla="*/ 2993 h 3173"/>
                <a:gd name="T104" fmla="*/ 972 w 3400"/>
                <a:gd name="T105" fmla="*/ 2896 h 3173"/>
                <a:gd name="T106" fmla="*/ 551 w 3400"/>
                <a:gd name="T107" fmla="*/ 2899 h 3173"/>
                <a:gd name="T108" fmla="*/ 220 w 3400"/>
                <a:gd name="T109" fmla="*/ 2941 h 3173"/>
                <a:gd name="T110" fmla="*/ 86 w 3400"/>
                <a:gd name="T111" fmla="*/ 2964 h 3173"/>
                <a:gd name="T112" fmla="*/ 0 w 3400"/>
                <a:gd name="T113" fmla="*/ 2872 h 3173"/>
                <a:gd name="T114" fmla="*/ 74 w 3400"/>
                <a:gd name="T115" fmla="*/ 362 h 3173"/>
                <a:gd name="T116" fmla="*/ 315 w 3400"/>
                <a:gd name="T117" fmla="*/ 408 h 3173"/>
                <a:gd name="T118" fmla="*/ 501 w 3400"/>
                <a:gd name="T119" fmla="*/ 212 h 3173"/>
                <a:gd name="T120" fmla="*/ 632 w 3400"/>
                <a:gd name="T121" fmla="*/ 21 h 3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00" h="3173">
                  <a:moveTo>
                    <a:pt x="3212" y="554"/>
                  </a:moveTo>
                  <a:lnTo>
                    <a:pt x="2901" y="629"/>
                  </a:lnTo>
                  <a:lnTo>
                    <a:pt x="2901" y="2288"/>
                  </a:lnTo>
                  <a:lnTo>
                    <a:pt x="2795" y="2288"/>
                  </a:lnTo>
                  <a:lnTo>
                    <a:pt x="2745" y="2288"/>
                  </a:lnTo>
                  <a:lnTo>
                    <a:pt x="2692" y="2289"/>
                  </a:lnTo>
                  <a:lnTo>
                    <a:pt x="2634" y="2291"/>
                  </a:lnTo>
                  <a:lnTo>
                    <a:pt x="2572" y="2294"/>
                  </a:lnTo>
                  <a:lnTo>
                    <a:pt x="2509" y="2300"/>
                  </a:lnTo>
                  <a:lnTo>
                    <a:pt x="2442" y="2305"/>
                  </a:lnTo>
                  <a:lnTo>
                    <a:pt x="2374" y="2313"/>
                  </a:lnTo>
                  <a:lnTo>
                    <a:pt x="2306" y="2322"/>
                  </a:lnTo>
                  <a:lnTo>
                    <a:pt x="2236" y="2334"/>
                  </a:lnTo>
                  <a:lnTo>
                    <a:pt x="2166" y="2348"/>
                  </a:lnTo>
                  <a:lnTo>
                    <a:pt x="2097" y="2364"/>
                  </a:lnTo>
                  <a:lnTo>
                    <a:pt x="2030" y="2383"/>
                  </a:lnTo>
                  <a:lnTo>
                    <a:pt x="1964" y="2404"/>
                  </a:lnTo>
                  <a:lnTo>
                    <a:pt x="1900" y="2428"/>
                  </a:lnTo>
                  <a:lnTo>
                    <a:pt x="1839" y="2456"/>
                  </a:lnTo>
                  <a:lnTo>
                    <a:pt x="1781" y="2487"/>
                  </a:lnTo>
                  <a:lnTo>
                    <a:pt x="1752" y="2504"/>
                  </a:lnTo>
                  <a:lnTo>
                    <a:pt x="1752" y="2563"/>
                  </a:lnTo>
                  <a:lnTo>
                    <a:pt x="1701" y="2534"/>
                  </a:lnTo>
                  <a:lnTo>
                    <a:pt x="1640" y="2569"/>
                  </a:lnTo>
                  <a:lnTo>
                    <a:pt x="1640" y="2500"/>
                  </a:lnTo>
                  <a:lnTo>
                    <a:pt x="1612" y="2484"/>
                  </a:lnTo>
                  <a:lnTo>
                    <a:pt x="1551" y="2452"/>
                  </a:lnTo>
                  <a:lnTo>
                    <a:pt x="1485" y="2423"/>
                  </a:lnTo>
                  <a:lnTo>
                    <a:pt x="1417" y="2398"/>
                  </a:lnTo>
                  <a:lnTo>
                    <a:pt x="1346" y="2376"/>
                  </a:lnTo>
                  <a:lnTo>
                    <a:pt x="1274" y="2358"/>
                  </a:lnTo>
                  <a:lnTo>
                    <a:pt x="1200" y="2341"/>
                  </a:lnTo>
                  <a:lnTo>
                    <a:pt x="1126" y="2328"/>
                  </a:lnTo>
                  <a:lnTo>
                    <a:pt x="1053" y="2316"/>
                  </a:lnTo>
                  <a:lnTo>
                    <a:pt x="981" y="2308"/>
                  </a:lnTo>
                  <a:lnTo>
                    <a:pt x="910" y="2301"/>
                  </a:lnTo>
                  <a:lnTo>
                    <a:pt x="842" y="2295"/>
                  </a:lnTo>
                  <a:lnTo>
                    <a:pt x="777" y="2291"/>
                  </a:lnTo>
                  <a:lnTo>
                    <a:pt x="715" y="2289"/>
                  </a:lnTo>
                  <a:lnTo>
                    <a:pt x="658" y="2288"/>
                  </a:lnTo>
                  <a:lnTo>
                    <a:pt x="605" y="2288"/>
                  </a:lnTo>
                  <a:lnTo>
                    <a:pt x="499" y="2288"/>
                  </a:lnTo>
                  <a:lnTo>
                    <a:pt x="499" y="632"/>
                  </a:lnTo>
                  <a:lnTo>
                    <a:pt x="467" y="628"/>
                  </a:lnTo>
                  <a:lnTo>
                    <a:pt x="432" y="622"/>
                  </a:lnTo>
                  <a:lnTo>
                    <a:pt x="392" y="614"/>
                  </a:lnTo>
                  <a:lnTo>
                    <a:pt x="352" y="606"/>
                  </a:lnTo>
                  <a:lnTo>
                    <a:pt x="309" y="598"/>
                  </a:lnTo>
                  <a:lnTo>
                    <a:pt x="266" y="589"/>
                  </a:lnTo>
                  <a:lnTo>
                    <a:pt x="226" y="579"/>
                  </a:lnTo>
                  <a:lnTo>
                    <a:pt x="186" y="570"/>
                  </a:lnTo>
                  <a:lnTo>
                    <a:pt x="186" y="2595"/>
                  </a:lnTo>
                  <a:lnTo>
                    <a:pt x="225" y="2583"/>
                  </a:lnTo>
                  <a:lnTo>
                    <a:pt x="268" y="2570"/>
                  </a:lnTo>
                  <a:lnTo>
                    <a:pt x="314" y="2559"/>
                  </a:lnTo>
                  <a:lnTo>
                    <a:pt x="365" y="2547"/>
                  </a:lnTo>
                  <a:lnTo>
                    <a:pt x="421" y="2536"/>
                  </a:lnTo>
                  <a:lnTo>
                    <a:pt x="479" y="2526"/>
                  </a:lnTo>
                  <a:lnTo>
                    <a:pt x="539" y="2516"/>
                  </a:lnTo>
                  <a:lnTo>
                    <a:pt x="603" y="2509"/>
                  </a:lnTo>
                  <a:lnTo>
                    <a:pt x="667" y="2503"/>
                  </a:lnTo>
                  <a:lnTo>
                    <a:pt x="734" y="2498"/>
                  </a:lnTo>
                  <a:lnTo>
                    <a:pt x="802" y="2494"/>
                  </a:lnTo>
                  <a:lnTo>
                    <a:pt x="869" y="2493"/>
                  </a:lnTo>
                  <a:lnTo>
                    <a:pt x="938" y="2494"/>
                  </a:lnTo>
                  <a:lnTo>
                    <a:pt x="1006" y="2499"/>
                  </a:lnTo>
                  <a:lnTo>
                    <a:pt x="1073" y="2505"/>
                  </a:lnTo>
                  <a:lnTo>
                    <a:pt x="1140" y="2514"/>
                  </a:lnTo>
                  <a:lnTo>
                    <a:pt x="1204" y="2527"/>
                  </a:lnTo>
                  <a:lnTo>
                    <a:pt x="1268" y="2542"/>
                  </a:lnTo>
                  <a:lnTo>
                    <a:pt x="1328" y="2561"/>
                  </a:lnTo>
                  <a:lnTo>
                    <a:pt x="1386" y="2583"/>
                  </a:lnTo>
                  <a:lnTo>
                    <a:pt x="1442" y="2609"/>
                  </a:lnTo>
                  <a:lnTo>
                    <a:pt x="1473" y="2627"/>
                  </a:lnTo>
                  <a:lnTo>
                    <a:pt x="1504" y="2650"/>
                  </a:lnTo>
                  <a:lnTo>
                    <a:pt x="1536" y="2676"/>
                  </a:lnTo>
                  <a:lnTo>
                    <a:pt x="1558" y="2693"/>
                  </a:lnTo>
                  <a:lnTo>
                    <a:pt x="1582" y="2712"/>
                  </a:lnTo>
                  <a:lnTo>
                    <a:pt x="1606" y="2729"/>
                  </a:lnTo>
                  <a:lnTo>
                    <a:pt x="1630" y="2744"/>
                  </a:lnTo>
                  <a:lnTo>
                    <a:pt x="1654" y="2756"/>
                  </a:lnTo>
                  <a:lnTo>
                    <a:pt x="1678" y="2764"/>
                  </a:lnTo>
                  <a:lnTo>
                    <a:pt x="1701" y="2767"/>
                  </a:lnTo>
                  <a:lnTo>
                    <a:pt x="1701" y="2767"/>
                  </a:lnTo>
                  <a:lnTo>
                    <a:pt x="1720" y="2765"/>
                  </a:lnTo>
                  <a:lnTo>
                    <a:pt x="1740" y="2759"/>
                  </a:lnTo>
                  <a:lnTo>
                    <a:pt x="1761" y="2748"/>
                  </a:lnTo>
                  <a:lnTo>
                    <a:pt x="1783" y="2735"/>
                  </a:lnTo>
                  <a:lnTo>
                    <a:pt x="1806" y="2720"/>
                  </a:lnTo>
                  <a:lnTo>
                    <a:pt x="1828" y="2704"/>
                  </a:lnTo>
                  <a:lnTo>
                    <a:pt x="1849" y="2686"/>
                  </a:lnTo>
                  <a:lnTo>
                    <a:pt x="1869" y="2670"/>
                  </a:lnTo>
                  <a:lnTo>
                    <a:pt x="1903" y="2644"/>
                  </a:lnTo>
                  <a:lnTo>
                    <a:pt x="1935" y="2620"/>
                  </a:lnTo>
                  <a:lnTo>
                    <a:pt x="1966" y="2600"/>
                  </a:lnTo>
                  <a:lnTo>
                    <a:pt x="2025" y="2573"/>
                  </a:lnTo>
                  <a:lnTo>
                    <a:pt x="2086" y="2549"/>
                  </a:lnTo>
                  <a:lnTo>
                    <a:pt x="2151" y="2529"/>
                  </a:lnTo>
                  <a:lnTo>
                    <a:pt x="2217" y="2512"/>
                  </a:lnTo>
                  <a:lnTo>
                    <a:pt x="2287" y="2500"/>
                  </a:lnTo>
                  <a:lnTo>
                    <a:pt x="2358" y="2489"/>
                  </a:lnTo>
                  <a:lnTo>
                    <a:pt x="2429" y="2482"/>
                  </a:lnTo>
                  <a:lnTo>
                    <a:pt x="2501" y="2477"/>
                  </a:lnTo>
                  <a:lnTo>
                    <a:pt x="2574" y="2475"/>
                  </a:lnTo>
                  <a:lnTo>
                    <a:pt x="2645" y="2476"/>
                  </a:lnTo>
                  <a:lnTo>
                    <a:pt x="2716" y="2478"/>
                  </a:lnTo>
                  <a:lnTo>
                    <a:pt x="2784" y="2482"/>
                  </a:lnTo>
                  <a:lnTo>
                    <a:pt x="2851" y="2489"/>
                  </a:lnTo>
                  <a:lnTo>
                    <a:pt x="2916" y="2497"/>
                  </a:lnTo>
                  <a:lnTo>
                    <a:pt x="2976" y="2507"/>
                  </a:lnTo>
                  <a:lnTo>
                    <a:pt x="3033" y="2517"/>
                  </a:lnTo>
                  <a:lnTo>
                    <a:pt x="3085" y="2530"/>
                  </a:lnTo>
                  <a:lnTo>
                    <a:pt x="3133" y="2542"/>
                  </a:lnTo>
                  <a:lnTo>
                    <a:pt x="3176" y="2557"/>
                  </a:lnTo>
                  <a:lnTo>
                    <a:pt x="3212" y="2571"/>
                  </a:lnTo>
                  <a:lnTo>
                    <a:pt x="3212" y="554"/>
                  </a:lnTo>
                  <a:close/>
                  <a:moveTo>
                    <a:pt x="742" y="185"/>
                  </a:moveTo>
                  <a:lnTo>
                    <a:pt x="729" y="186"/>
                  </a:lnTo>
                  <a:lnTo>
                    <a:pt x="716" y="187"/>
                  </a:lnTo>
                  <a:lnTo>
                    <a:pt x="707" y="191"/>
                  </a:lnTo>
                  <a:lnTo>
                    <a:pt x="698" y="196"/>
                  </a:lnTo>
                  <a:lnTo>
                    <a:pt x="692" y="204"/>
                  </a:lnTo>
                  <a:lnTo>
                    <a:pt x="688" y="215"/>
                  </a:lnTo>
                  <a:lnTo>
                    <a:pt x="685" y="232"/>
                  </a:lnTo>
                  <a:lnTo>
                    <a:pt x="684" y="254"/>
                  </a:lnTo>
                  <a:lnTo>
                    <a:pt x="684" y="2103"/>
                  </a:lnTo>
                  <a:lnTo>
                    <a:pt x="734" y="2104"/>
                  </a:lnTo>
                  <a:lnTo>
                    <a:pt x="787" y="2106"/>
                  </a:lnTo>
                  <a:lnTo>
                    <a:pt x="843" y="2110"/>
                  </a:lnTo>
                  <a:lnTo>
                    <a:pt x="901" y="2114"/>
                  </a:lnTo>
                  <a:lnTo>
                    <a:pt x="961" y="2118"/>
                  </a:lnTo>
                  <a:lnTo>
                    <a:pt x="1021" y="2124"/>
                  </a:lnTo>
                  <a:lnTo>
                    <a:pt x="1082" y="2132"/>
                  </a:lnTo>
                  <a:lnTo>
                    <a:pt x="1142" y="2140"/>
                  </a:lnTo>
                  <a:lnTo>
                    <a:pt x="1201" y="2148"/>
                  </a:lnTo>
                  <a:lnTo>
                    <a:pt x="1260" y="2159"/>
                  </a:lnTo>
                  <a:lnTo>
                    <a:pt x="1315" y="2169"/>
                  </a:lnTo>
                  <a:lnTo>
                    <a:pt x="1368" y="2180"/>
                  </a:lnTo>
                  <a:lnTo>
                    <a:pt x="1417" y="2194"/>
                  </a:lnTo>
                  <a:lnTo>
                    <a:pt x="1461" y="2207"/>
                  </a:lnTo>
                  <a:lnTo>
                    <a:pt x="1502" y="2222"/>
                  </a:lnTo>
                  <a:lnTo>
                    <a:pt x="1536" y="2238"/>
                  </a:lnTo>
                  <a:lnTo>
                    <a:pt x="1566" y="2255"/>
                  </a:lnTo>
                  <a:lnTo>
                    <a:pt x="1595" y="2273"/>
                  </a:lnTo>
                  <a:lnTo>
                    <a:pt x="1620" y="2288"/>
                  </a:lnTo>
                  <a:lnTo>
                    <a:pt x="1639" y="2301"/>
                  </a:lnTo>
                  <a:lnTo>
                    <a:pt x="1656" y="2312"/>
                  </a:lnTo>
                  <a:lnTo>
                    <a:pt x="1670" y="2321"/>
                  </a:lnTo>
                  <a:lnTo>
                    <a:pt x="1680" y="2328"/>
                  </a:lnTo>
                  <a:lnTo>
                    <a:pt x="1688" y="2334"/>
                  </a:lnTo>
                  <a:lnTo>
                    <a:pt x="1694" y="2338"/>
                  </a:lnTo>
                  <a:lnTo>
                    <a:pt x="1698" y="2341"/>
                  </a:lnTo>
                  <a:lnTo>
                    <a:pt x="1700" y="2342"/>
                  </a:lnTo>
                  <a:lnTo>
                    <a:pt x="1701" y="2343"/>
                  </a:lnTo>
                  <a:lnTo>
                    <a:pt x="1701" y="2344"/>
                  </a:lnTo>
                  <a:lnTo>
                    <a:pt x="1701" y="2343"/>
                  </a:lnTo>
                  <a:lnTo>
                    <a:pt x="1701" y="2343"/>
                  </a:lnTo>
                  <a:lnTo>
                    <a:pt x="1701" y="2341"/>
                  </a:lnTo>
                  <a:lnTo>
                    <a:pt x="1702" y="2339"/>
                  </a:lnTo>
                  <a:lnTo>
                    <a:pt x="1704" y="2336"/>
                  </a:lnTo>
                  <a:lnTo>
                    <a:pt x="1708" y="2332"/>
                  </a:lnTo>
                  <a:lnTo>
                    <a:pt x="1715" y="2327"/>
                  </a:lnTo>
                  <a:lnTo>
                    <a:pt x="1725" y="2320"/>
                  </a:lnTo>
                  <a:lnTo>
                    <a:pt x="1737" y="2311"/>
                  </a:lnTo>
                  <a:lnTo>
                    <a:pt x="1753" y="2301"/>
                  </a:lnTo>
                  <a:lnTo>
                    <a:pt x="1773" y="2289"/>
                  </a:lnTo>
                  <a:lnTo>
                    <a:pt x="1798" y="2275"/>
                  </a:lnTo>
                  <a:lnTo>
                    <a:pt x="1828" y="2258"/>
                  </a:lnTo>
                  <a:lnTo>
                    <a:pt x="1857" y="2244"/>
                  </a:lnTo>
                  <a:lnTo>
                    <a:pt x="1894" y="2229"/>
                  </a:lnTo>
                  <a:lnTo>
                    <a:pt x="1938" y="2216"/>
                  </a:lnTo>
                  <a:lnTo>
                    <a:pt x="1987" y="2201"/>
                  </a:lnTo>
                  <a:lnTo>
                    <a:pt x="2040" y="2189"/>
                  </a:lnTo>
                  <a:lnTo>
                    <a:pt x="2097" y="2176"/>
                  </a:lnTo>
                  <a:lnTo>
                    <a:pt x="2159" y="2164"/>
                  </a:lnTo>
                  <a:lnTo>
                    <a:pt x="2221" y="2153"/>
                  </a:lnTo>
                  <a:lnTo>
                    <a:pt x="2286" y="2143"/>
                  </a:lnTo>
                  <a:lnTo>
                    <a:pt x="2351" y="2134"/>
                  </a:lnTo>
                  <a:lnTo>
                    <a:pt x="2417" y="2125"/>
                  </a:lnTo>
                  <a:lnTo>
                    <a:pt x="2482" y="2118"/>
                  </a:lnTo>
                  <a:lnTo>
                    <a:pt x="2544" y="2112"/>
                  </a:lnTo>
                  <a:lnTo>
                    <a:pt x="2604" y="2108"/>
                  </a:lnTo>
                  <a:lnTo>
                    <a:pt x="2662" y="2105"/>
                  </a:lnTo>
                  <a:lnTo>
                    <a:pt x="2715" y="2103"/>
                  </a:lnTo>
                  <a:lnTo>
                    <a:pt x="2715" y="254"/>
                  </a:lnTo>
                  <a:lnTo>
                    <a:pt x="2715" y="241"/>
                  </a:lnTo>
                  <a:lnTo>
                    <a:pt x="2714" y="231"/>
                  </a:lnTo>
                  <a:lnTo>
                    <a:pt x="2712" y="223"/>
                  </a:lnTo>
                  <a:lnTo>
                    <a:pt x="2705" y="218"/>
                  </a:lnTo>
                  <a:lnTo>
                    <a:pt x="2697" y="213"/>
                  </a:lnTo>
                  <a:lnTo>
                    <a:pt x="2683" y="211"/>
                  </a:lnTo>
                  <a:lnTo>
                    <a:pt x="2666" y="210"/>
                  </a:lnTo>
                  <a:lnTo>
                    <a:pt x="2634" y="212"/>
                  </a:lnTo>
                  <a:lnTo>
                    <a:pt x="2597" y="219"/>
                  </a:lnTo>
                  <a:lnTo>
                    <a:pt x="2559" y="228"/>
                  </a:lnTo>
                  <a:lnTo>
                    <a:pt x="2518" y="239"/>
                  </a:lnTo>
                  <a:lnTo>
                    <a:pt x="2474" y="255"/>
                  </a:lnTo>
                  <a:lnTo>
                    <a:pt x="2429" y="272"/>
                  </a:lnTo>
                  <a:lnTo>
                    <a:pt x="2384" y="291"/>
                  </a:lnTo>
                  <a:lnTo>
                    <a:pt x="2337" y="313"/>
                  </a:lnTo>
                  <a:lnTo>
                    <a:pt x="2289" y="336"/>
                  </a:lnTo>
                  <a:lnTo>
                    <a:pt x="2242" y="360"/>
                  </a:lnTo>
                  <a:lnTo>
                    <a:pt x="2194" y="384"/>
                  </a:lnTo>
                  <a:lnTo>
                    <a:pt x="2148" y="409"/>
                  </a:lnTo>
                  <a:lnTo>
                    <a:pt x="2103" y="434"/>
                  </a:lnTo>
                  <a:lnTo>
                    <a:pt x="2059" y="460"/>
                  </a:lnTo>
                  <a:lnTo>
                    <a:pt x="2016" y="485"/>
                  </a:lnTo>
                  <a:lnTo>
                    <a:pt x="1977" y="509"/>
                  </a:lnTo>
                  <a:lnTo>
                    <a:pt x="1940" y="532"/>
                  </a:lnTo>
                  <a:lnTo>
                    <a:pt x="1906" y="552"/>
                  </a:lnTo>
                  <a:lnTo>
                    <a:pt x="1876" y="572"/>
                  </a:lnTo>
                  <a:lnTo>
                    <a:pt x="1849" y="590"/>
                  </a:lnTo>
                  <a:lnTo>
                    <a:pt x="1826" y="604"/>
                  </a:lnTo>
                  <a:lnTo>
                    <a:pt x="1698" y="678"/>
                  </a:lnTo>
                  <a:lnTo>
                    <a:pt x="1566" y="583"/>
                  </a:lnTo>
                  <a:lnTo>
                    <a:pt x="1543" y="566"/>
                  </a:lnTo>
                  <a:lnTo>
                    <a:pt x="1516" y="547"/>
                  </a:lnTo>
                  <a:lnTo>
                    <a:pt x="1483" y="525"/>
                  </a:lnTo>
                  <a:lnTo>
                    <a:pt x="1448" y="503"/>
                  </a:lnTo>
                  <a:lnTo>
                    <a:pt x="1409" y="478"/>
                  </a:lnTo>
                  <a:lnTo>
                    <a:pt x="1368" y="452"/>
                  </a:lnTo>
                  <a:lnTo>
                    <a:pt x="1324" y="426"/>
                  </a:lnTo>
                  <a:lnTo>
                    <a:pt x="1279" y="399"/>
                  </a:lnTo>
                  <a:lnTo>
                    <a:pt x="1231" y="372"/>
                  </a:lnTo>
                  <a:lnTo>
                    <a:pt x="1184" y="346"/>
                  </a:lnTo>
                  <a:lnTo>
                    <a:pt x="1135" y="320"/>
                  </a:lnTo>
                  <a:lnTo>
                    <a:pt x="1086" y="296"/>
                  </a:lnTo>
                  <a:lnTo>
                    <a:pt x="1037" y="274"/>
                  </a:lnTo>
                  <a:lnTo>
                    <a:pt x="989" y="252"/>
                  </a:lnTo>
                  <a:lnTo>
                    <a:pt x="942" y="233"/>
                  </a:lnTo>
                  <a:lnTo>
                    <a:pt x="897" y="218"/>
                  </a:lnTo>
                  <a:lnTo>
                    <a:pt x="855" y="204"/>
                  </a:lnTo>
                  <a:lnTo>
                    <a:pt x="814" y="194"/>
                  </a:lnTo>
                  <a:lnTo>
                    <a:pt x="777" y="187"/>
                  </a:lnTo>
                  <a:lnTo>
                    <a:pt x="742" y="185"/>
                  </a:lnTo>
                  <a:close/>
                  <a:moveTo>
                    <a:pt x="743" y="0"/>
                  </a:moveTo>
                  <a:lnTo>
                    <a:pt x="743" y="0"/>
                  </a:lnTo>
                  <a:lnTo>
                    <a:pt x="783" y="2"/>
                  </a:lnTo>
                  <a:lnTo>
                    <a:pt x="826" y="9"/>
                  </a:lnTo>
                  <a:lnTo>
                    <a:pt x="872" y="20"/>
                  </a:lnTo>
                  <a:lnTo>
                    <a:pt x="920" y="33"/>
                  </a:lnTo>
                  <a:lnTo>
                    <a:pt x="970" y="51"/>
                  </a:lnTo>
                  <a:lnTo>
                    <a:pt x="1022" y="70"/>
                  </a:lnTo>
                  <a:lnTo>
                    <a:pt x="1074" y="93"/>
                  </a:lnTo>
                  <a:lnTo>
                    <a:pt x="1128" y="117"/>
                  </a:lnTo>
                  <a:lnTo>
                    <a:pt x="1181" y="144"/>
                  </a:lnTo>
                  <a:lnTo>
                    <a:pt x="1235" y="172"/>
                  </a:lnTo>
                  <a:lnTo>
                    <a:pt x="1288" y="201"/>
                  </a:lnTo>
                  <a:lnTo>
                    <a:pt x="1340" y="230"/>
                  </a:lnTo>
                  <a:lnTo>
                    <a:pt x="1390" y="260"/>
                  </a:lnTo>
                  <a:lnTo>
                    <a:pt x="1439" y="290"/>
                  </a:lnTo>
                  <a:lnTo>
                    <a:pt x="1484" y="319"/>
                  </a:lnTo>
                  <a:lnTo>
                    <a:pt x="1529" y="348"/>
                  </a:lnTo>
                  <a:lnTo>
                    <a:pt x="1570" y="376"/>
                  </a:lnTo>
                  <a:lnTo>
                    <a:pt x="1607" y="403"/>
                  </a:lnTo>
                  <a:lnTo>
                    <a:pt x="1642" y="427"/>
                  </a:lnTo>
                  <a:lnTo>
                    <a:pt x="1671" y="450"/>
                  </a:lnTo>
                  <a:lnTo>
                    <a:pt x="1696" y="469"/>
                  </a:lnTo>
                  <a:lnTo>
                    <a:pt x="1722" y="450"/>
                  </a:lnTo>
                  <a:lnTo>
                    <a:pt x="1752" y="428"/>
                  </a:lnTo>
                  <a:lnTo>
                    <a:pt x="1787" y="404"/>
                  </a:lnTo>
                  <a:lnTo>
                    <a:pt x="1826" y="379"/>
                  </a:lnTo>
                  <a:lnTo>
                    <a:pt x="1868" y="352"/>
                  </a:lnTo>
                  <a:lnTo>
                    <a:pt x="1914" y="325"/>
                  </a:lnTo>
                  <a:lnTo>
                    <a:pt x="1962" y="297"/>
                  </a:lnTo>
                  <a:lnTo>
                    <a:pt x="2012" y="268"/>
                  </a:lnTo>
                  <a:lnTo>
                    <a:pt x="2064" y="240"/>
                  </a:lnTo>
                  <a:lnTo>
                    <a:pt x="2117" y="212"/>
                  </a:lnTo>
                  <a:lnTo>
                    <a:pt x="2171" y="185"/>
                  </a:lnTo>
                  <a:lnTo>
                    <a:pt x="2227" y="160"/>
                  </a:lnTo>
                  <a:lnTo>
                    <a:pt x="2281" y="135"/>
                  </a:lnTo>
                  <a:lnTo>
                    <a:pt x="2335" y="112"/>
                  </a:lnTo>
                  <a:lnTo>
                    <a:pt x="2388" y="90"/>
                  </a:lnTo>
                  <a:lnTo>
                    <a:pt x="2440" y="71"/>
                  </a:lnTo>
                  <a:lnTo>
                    <a:pt x="2491" y="56"/>
                  </a:lnTo>
                  <a:lnTo>
                    <a:pt x="2539" y="42"/>
                  </a:lnTo>
                  <a:lnTo>
                    <a:pt x="2585" y="33"/>
                  </a:lnTo>
                  <a:lnTo>
                    <a:pt x="2626" y="27"/>
                  </a:lnTo>
                  <a:lnTo>
                    <a:pt x="2666" y="25"/>
                  </a:lnTo>
                  <a:lnTo>
                    <a:pt x="2704" y="27"/>
                  </a:lnTo>
                  <a:lnTo>
                    <a:pt x="2740" y="33"/>
                  </a:lnTo>
                  <a:lnTo>
                    <a:pt x="2772" y="43"/>
                  </a:lnTo>
                  <a:lnTo>
                    <a:pt x="2801" y="58"/>
                  </a:lnTo>
                  <a:lnTo>
                    <a:pt x="2827" y="77"/>
                  </a:lnTo>
                  <a:lnTo>
                    <a:pt x="2849" y="97"/>
                  </a:lnTo>
                  <a:lnTo>
                    <a:pt x="2868" y="122"/>
                  </a:lnTo>
                  <a:lnTo>
                    <a:pt x="2882" y="151"/>
                  </a:lnTo>
                  <a:lnTo>
                    <a:pt x="2893" y="182"/>
                  </a:lnTo>
                  <a:lnTo>
                    <a:pt x="2899" y="217"/>
                  </a:lnTo>
                  <a:lnTo>
                    <a:pt x="2901" y="254"/>
                  </a:lnTo>
                  <a:lnTo>
                    <a:pt x="2901" y="437"/>
                  </a:lnTo>
                  <a:lnTo>
                    <a:pt x="3284" y="346"/>
                  </a:lnTo>
                  <a:lnTo>
                    <a:pt x="3305" y="344"/>
                  </a:lnTo>
                  <a:lnTo>
                    <a:pt x="3326" y="346"/>
                  </a:lnTo>
                  <a:lnTo>
                    <a:pt x="3345" y="353"/>
                  </a:lnTo>
                  <a:lnTo>
                    <a:pt x="3363" y="364"/>
                  </a:lnTo>
                  <a:lnTo>
                    <a:pt x="3379" y="378"/>
                  </a:lnTo>
                  <a:lnTo>
                    <a:pt x="3390" y="396"/>
                  </a:lnTo>
                  <a:lnTo>
                    <a:pt x="3396" y="415"/>
                  </a:lnTo>
                  <a:lnTo>
                    <a:pt x="3400" y="436"/>
                  </a:lnTo>
                  <a:lnTo>
                    <a:pt x="3400" y="2872"/>
                  </a:lnTo>
                  <a:lnTo>
                    <a:pt x="3396" y="2891"/>
                  </a:lnTo>
                  <a:lnTo>
                    <a:pt x="3390" y="2910"/>
                  </a:lnTo>
                  <a:lnTo>
                    <a:pt x="3380" y="2928"/>
                  </a:lnTo>
                  <a:lnTo>
                    <a:pt x="3366" y="2942"/>
                  </a:lnTo>
                  <a:lnTo>
                    <a:pt x="3351" y="2954"/>
                  </a:lnTo>
                  <a:lnTo>
                    <a:pt x="3332" y="2961"/>
                  </a:lnTo>
                  <a:lnTo>
                    <a:pt x="3312" y="2964"/>
                  </a:lnTo>
                  <a:lnTo>
                    <a:pt x="3292" y="2963"/>
                  </a:lnTo>
                  <a:lnTo>
                    <a:pt x="3287" y="2963"/>
                  </a:lnTo>
                  <a:lnTo>
                    <a:pt x="3277" y="2960"/>
                  </a:lnTo>
                  <a:lnTo>
                    <a:pt x="3261" y="2957"/>
                  </a:lnTo>
                  <a:lnTo>
                    <a:pt x="3238" y="2953"/>
                  </a:lnTo>
                  <a:lnTo>
                    <a:pt x="3211" y="2946"/>
                  </a:lnTo>
                  <a:lnTo>
                    <a:pt x="3179" y="2941"/>
                  </a:lnTo>
                  <a:lnTo>
                    <a:pt x="3143" y="2934"/>
                  </a:lnTo>
                  <a:lnTo>
                    <a:pt x="3102" y="2928"/>
                  </a:lnTo>
                  <a:lnTo>
                    <a:pt x="3058" y="2920"/>
                  </a:lnTo>
                  <a:lnTo>
                    <a:pt x="3010" y="2913"/>
                  </a:lnTo>
                  <a:lnTo>
                    <a:pt x="2960" y="2907"/>
                  </a:lnTo>
                  <a:lnTo>
                    <a:pt x="2906" y="2901"/>
                  </a:lnTo>
                  <a:lnTo>
                    <a:pt x="2851" y="2896"/>
                  </a:lnTo>
                  <a:lnTo>
                    <a:pt x="2794" y="2890"/>
                  </a:lnTo>
                  <a:lnTo>
                    <a:pt x="2736" y="2886"/>
                  </a:lnTo>
                  <a:lnTo>
                    <a:pt x="2676" y="2884"/>
                  </a:lnTo>
                  <a:lnTo>
                    <a:pt x="2616" y="2883"/>
                  </a:lnTo>
                  <a:lnTo>
                    <a:pt x="2554" y="2883"/>
                  </a:lnTo>
                  <a:lnTo>
                    <a:pt x="2494" y="2885"/>
                  </a:lnTo>
                  <a:lnTo>
                    <a:pt x="2434" y="2889"/>
                  </a:lnTo>
                  <a:lnTo>
                    <a:pt x="2374" y="2894"/>
                  </a:lnTo>
                  <a:lnTo>
                    <a:pt x="2315" y="2903"/>
                  </a:lnTo>
                  <a:lnTo>
                    <a:pt x="2259" y="2914"/>
                  </a:lnTo>
                  <a:lnTo>
                    <a:pt x="2204" y="2927"/>
                  </a:lnTo>
                  <a:lnTo>
                    <a:pt x="2151" y="2943"/>
                  </a:lnTo>
                  <a:lnTo>
                    <a:pt x="2101" y="2962"/>
                  </a:lnTo>
                  <a:lnTo>
                    <a:pt x="2054" y="2985"/>
                  </a:lnTo>
                  <a:lnTo>
                    <a:pt x="2043" y="2991"/>
                  </a:lnTo>
                  <a:lnTo>
                    <a:pt x="2031" y="3000"/>
                  </a:lnTo>
                  <a:lnTo>
                    <a:pt x="2017" y="3011"/>
                  </a:lnTo>
                  <a:lnTo>
                    <a:pt x="2002" y="3022"/>
                  </a:lnTo>
                  <a:lnTo>
                    <a:pt x="1987" y="3034"/>
                  </a:lnTo>
                  <a:lnTo>
                    <a:pt x="1962" y="3055"/>
                  </a:lnTo>
                  <a:lnTo>
                    <a:pt x="1935" y="3076"/>
                  </a:lnTo>
                  <a:lnTo>
                    <a:pt x="1907" y="3097"/>
                  </a:lnTo>
                  <a:lnTo>
                    <a:pt x="1876" y="3116"/>
                  </a:lnTo>
                  <a:lnTo>
                    <a:pt x="1843" y="3135"/>
                  </a:lnTo>
                  <a:lnTo>
                    <a:pt x="1810" y="3150"/>
                  </a:lnTo>
                  <a:lnTo>
                    <a:pt x="1775" y="3163"/>
                  </a:lnTo>
                  <a:lnTo>
                    <a:pt x="1738" y="3170"/>
                  </a:lnTo>
                  <a:lnTo>
                    <a:pt x="1701" y="3173"/>
                  </a:lnTo>
                  <a:lnTo>
                    <a:pt x="1699" y="3173"/>
                  </a:lnTo>
                  <a:lnTo>
                    <a:pt x="1661" y="3170"/>
                  </a:lnTo>
                  <a:lnTo>
                    <a:pt x="1625" y="3163"/>
                  </a:lnTo>
                  <a:lnTo>
                    <a:pt x="1591" y="3151"/>
                  </a:lnTo>
                  <a:lnTo>
                    <a:pt x="1557" y="3136"/>
                  </a:lnTo>
                  <a:lnTo>
                    <a:pt x="1526" y="3118"/>
                  </a:lnTo>
                  <a:lnTo>
                    <a:pt x="1497" y="3100"/>
                  </a:lnTo>
                  <a:lnTo>
                    <a:pt x="1469" y="3080"/>
                  </a:lnTo>
                  <a:lnTo>
                    <a:pt x="1443" y="3059"/>
                  </a:lnTo>
                  <a:lnTo>
                    <a:pt x="1419" y="3041"/>
                  </a:lnTo>
                  <a:lnTo>
                    <a:pt x="1401" y="3026"/>
                  </a:lnTo>
                  <a:lnTo>
                    <a:pt x="1383" y="3013"/>
                  </a:lnTo>
                  <a:lnTo>
                    <a:pt x="1368" y="3001"/>
                  </a:lnTo>
                  <a:lnTo>
                    <a:pt x="1354" y="2993"/>
                  </a:lnTo>
                  <a:lnTo>
                    <a:pt x="1306" y="2970"/>
                  </a:lnTo>
                  <a:lnTo>
                    <a:pt x="1256" y="2951"/>
                  </a:lnTo>
                  <a:lnTo>
                    <a:pt x="1203" y="2935"/>
                  </a:lnTo>
                  <a:lnTo>
                    <a:pt x="1148" y="2921"/>
                  </a:lnTo>
                  <a:lnTo>
                    <a:pt x="1091" y="2910"/>
                  </a:lnTo>
                  <a:lnTo>
                    <a:pt x="1033" y="2902"/>
                  </a:lnTo>
                  <a:lnTo>
                    <a:pt x="972" y="2896"/>
                  </a:lnTo>
                  <a:lnTo>
                    <a:pt x="912" y="2891"/>
                  </a:lnTo>
                  <a:lnTo>
                    <a:pt x="850" y="2888"/>
                  </a:lnTo>
                  <a:lnTo>
                    <a:pt x="789" y="2888"/>
                  </a:lnTo>
                  <a:lnTo>
                    <a:pt x="728" y="2889"/>
                  </a:lnTo>
                  <a:lnTo>
                    <a:pt x="667" y="2891"/>
                  </a:lnTo>
                  <a:lnTo>
                    <a:pt x="609" y="2894"/>
                  </a:lnTo>
                  <a:lnTo>
                    <a:pt x="551" y="2899"/>
                  </a:lnTo>
                  <a:lnTo>
                    <a:pt x="495" y="2904"/>
                  </a:lnTo>
                  <a:lnTo>
                    <a:pt x="441" y="2910"/>
                  </a:lnTo>
                  <a:lnTo>
                    <a:pt x="390" y="2916"/>
                  </a:lnTo>
                  <a:lnTo>
                    <a:pt x="342" y="2922"/>
                  </a:lnTo>
                  <a:lnTo>
                    <a:pt x="298" y="2929"/>
                  </a:lnTo>
                  <a:lnTo>
                    <a:pt x="256" y="2935"/>
                  </a:lnTo>
                  <a:lnTo>
                    <a:pt x="220" y="2941"/>
                  </a:lnTo>
                  <a:lnTo>
                    <a:pt x="187" y="2947"/>
                  </a:lnTo>
                  <a:lnTo>
                    <a:pt x="159" y="2953"/>
                  </a:lnTo>
                  <a:lnTo>
                    <a:pt x="137" y="2957"/>
                  </a:lnTo>
                  <a:lnTo>
                    <a:pt x="121" y="2960"/>
                  </a:lnTo>
                  <a:lnTo>
                    <a:pt x="110" y="2963"/>
                  </a:lnTo>
                  <a:lnTo>
                    <a:pt x="106" y="2963"/>
                  </a:lnTo>
                  <a:lnTo>
                    <a:pt x="86" y="2964"/>
                  </a:lnTo>
                  <a:lnTo>
                    <a:pt x="67" y="2961"/>
                  </a:lnTo>
                  <a:lnTo>
                    <a:pt x="49" y="2953"/>
                  </a:lnTo>
                  <a:lnTo>
                    <a:pt x="32" y="2942"/>
                  </a:lnTo>
                  <a:lnTo>
                    <a:pt x="19" y="2927"/>
                  </a:lnTo>
                  <a:lnTo>
                    <a:pt x="8" y="2910"/>
                  </a:lnTo>
                  <a:lnTo>
                    <a:pt x="2" y="2891"/>
                  </a:lnTo>
                  <a:lnTo>
                    <a:pt x="0" y="2872"/>
                  </a:lnTo>
                  <a:lnTo>
                    <a:pt x="0" y="453"/>
                  </a:lnTo>
                  <a:lnTo>
                    <a:pt x="2" y="432"/>
                  </a:lnTo>
                  <a:lnTo>
                    <a:pt x="9" y="412"/>
                  </a:lnTo>
                  <a:lnTo>
                    <a:pt x="21" y="395"/>
                  </a:lnTo>
                  <a:lnTo>
                    <a:pt x="35" y="380"/>
                  </a:lnTo>
                  <a:lnTo>
                    <a:pt x="54" y="369"/>
                  </a:lnTo>
                  <a:lnTo>
                    <a:pt x="74" y="362"/>
                  </a:lnTo>
                  <a:lnTo>
                    <a:pt x="94" y="360"/>
                  </a:lnTo>
                  <a:lnTo>
                    <a:pt x="115" y="363"/>
                  </a:lnTo>
                  <a:lnTo>
                    <a:pt x="151" y="371"/>
                  </a:lnTo>
                  <a:lnTo>
                    <a:pt x="189" y="380"/>
                  </a:lnTo>
                  <a:lnTo>
                    <a:pt x="230" y="390"/>
                  </a:lnTo>
                  <a:lnTo>
                    <a:pt x="273" y="399"/>
                  </a:lnTo>
                  <a:lnTo>
                    <a:pt x="315" y="408"/>
                  </a:lnTo>
                  <a:lnTo>
                    <a:pt x="357" y="418"/>
                  </a:lnTo>
                  <a:lnTo>
                    <a:pt x="398" y="426"/>
                  </a:lnTo>
                  <a:lnTo>
                    <a:pt x="435" y="433"/>
                  </a:lnTo>
                  <a:lnTo>
                    <a:pt x="469" y="439"/>
                  </a:lnTo>
                  <a:lnTo>
                    <a:pt x="499" y="445"/>
                  </a:lnTo>
                  <a:lnTo>
                    <a:pt x="499" y="254"/>
                  </a:lnTo>
                  <a:lnTo>
                    <a:pt x="501" y="212"/>
                  </a:lnTo>
                  <a:lnTo>
                    <a:pt x="507" y="174"/>
                  </a:lnTo>
                  <a:lnTo>
                    <a:pt x="518" y="139"/>
                  </a:lnTo>
                  <a:lnTo>
                    <a:pt x="533" y="108"/>
                  </a:lnTo>
                  <a:lnTo>
                    <a:pt x="553" y="80"/>
                  </a:lnTo>
                  <a:lnTo>
                    <a:pt x="576" y="56"/>
                  </a:lnTo>
                  <a:lnTo>
                    <a:pt x="602" y="36"/>
                  </a:lnTo>
                  <a:lnTo>
                    <a:pt x="632" y="21"/>
                  </a:lnTo>
                  <a:lnTo>
                    <a:pt x="666" y="9"/>
                  </a:lnTo>
                  <a:lnTo>
                    <a:pt x="703" y="2"/>
                  </a:lnTo>
                  <a:lnTo>
                    <a:pt x="7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243"/>
            <p:cNvSpPr>
              <a:spLocks/>
            </p:cNvSpPr>
            <p:nvPr/>
          </p:nvSpPr>
          <p:spPr bwMode="auto">
            <a:xfrm>
              <a:off x="6450013" y="3690938"/>
              <a:ext cx="7938" cy="42863"/>
            </a:xfrm>
            <a:custGeom>
              <a:avLst/>
              <a:gdLst>
                <a:gd name="T0" fmla="*/ 67 w 67"/>
                <a:gd name="T1" fmla="*/ 0 h 401"/>
                <a:gd name="T2" fmla="*/ 67 w 67"/>
                <a:gd name="T3" fmla="*/ 401 h 401"/>
                <a:gd name="T4" fmla="*/ 50 w 67"/>
                <a:gd name="T5" fmla="*/ 394 h 401"/>
                <a:gd name="T6" fmla="*/ 33 w 67"/>
                <a:gd name="T7" fmla="*/ 387 h 401"/>
                <a:gd name="T8" fmla="*/ 20 w 67"/>
                <a:gd name="T9" fmla="*/ 379 h 401"/>
                <a:gd name="T10" fmla="*/ 9 w 67"/>
                <a:gd name="T11" fmla="*/ 369 h 401"/>
                <a:gd name="T12" fmla="*/ 2 w 67"/>
                <a:gd name="T13" fmla="*/ 360 h 401"/>
                <a:gd name="T14" fmla="*/ 0 w 67"/>
                <a:gd name="T15" fmla="*/ 350 h 401"/>
                <a:gd name="T16" fmla="*/ 0 w 67"/>
                <a:gd name="T17" fmla="*/ 70 h 401"/>
                <a:gd name="T18" fmla="*/ 2 w 67"/>
                <a:gd name="T19" fmla="*/ 54 h 401"/>
                <a:gd name="T20" fmla="*/ 9 w 67"/>
                <a:gd name="T21" fmla="*/ 42 h 401"/>
                <a:gd name="T22" fmla="*/ 20 w 67"/>
                <a:gd name="T23" fmla="*/ 29 h 401"/>
                <a:gd name="T24" fmla="*/ 33 w 67"/>
                <a:gd name="T25" fmla="*/ 18 h 401"/>
                <a:gd name="T26" fmla="*/ 50 w 67"/>
                <a:gd name="T27" fmla="*/ 9 h 401"/>
                <a:gd name="T28" fmla="*/ 67 w 67"/>
                <a:gd name="T29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401">
                  <a:moveTo>
                    <a:pt x="67" y="0"/>
                  </a:moveTo>
                  <a:lnTo>
                    <a:pt x="67" y="401"/>
                  </a:lnTo>
                  <a:lnTo>
                    <a:pt x="50" y="394"/>
                  </a:lnTo>
                  <a:lnTo>
                    <a:pt x="33" y="387"/>
                  </a:lnTo>
                  <a:lnTo>
                    <a:pt x="20" y="379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50"/>
                  </a:lnTo>
                  <a:lnTo>
                    <a:pt x="0" y="70"/>
                  </a:lnTo>
                  <a:lnTo>
                    <a:pt x="2" y="54"/>
                  </a:lnTo>
                  <a:lnTo>
                    <a:pt x="9" y="42"/>
                  </a:lnTo>
                  <a:lnTo>
                    <a:pt x="20" y="29"/>
                  </a:lnTo>
                  <a:lnTo>
                    <a:pt x="33" y="18"/>
                  </a:lnTo>
                  <a:lnTo>
                    <a:pt x="50" y="9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Freeform 244"/>
            <p:cNvSpPr>
              <a:spLocks/>
            </p:cNvSpPr>
            <p:nvPr/>
          </p:nvSpPr>
          <p:spPr bwMode="auto">
            <a:xfrm>
              <a:off x="6464300" y="3654426"/>
              <a:ext cx="57150" cy="115888"/>
            </a:xfrm>
            <a:custGeom>
              <a:avLst/>
              <a:gdLst>
                <a:gd name="T0" fmla="*/ 528 w 547"/>
                <a:gd name="T1" fmla="*/ 0 h 1100"/>
                <a:gd name="T2" fmla="*/ 536 w 547"/>
                <a:gd name="T3" fmla="*/ 1 h 1100"/>
                <a:gd name="T4" fmla="*/ 541 w 547"/>
                <a:gd name="T5" fmla="*/ 4 h 1100"/>
                <a:gd name="T6" fmla="*/ 545 w 547"/>
                <a:gd name="T7" fmla="*/ 11 h 1100"/>
                <a:gd name="T8" fmla="*/ 547 w 547"/>
                <a:gd name="T9" fmla="*/ 23 h 1100"/>
                <a:gd name="T10" fmla="*/ 547 w 547"/>
                <a:gd name="T11" fmla="*/ 1073 h 1100"/>
                <a:gd name="T12" fmla="*/ 545 w 547"/>
                <a:gd name="T13" fmla="*/ 1085 h 1100"/>
                <a:gd name="T14" fmla="*/ 542 w 547"/>
                <a:gd name="T15" fmla="*/ 1093 h 1100"/>
                <a:gd name="T16" fmla="*/ 536 w 547"/>
                <a:gd name="T17" fmla="*/ 1098 h 1100"/>
                <a:gd name="T18" fmla="*/ 529 w 547"/>
                <a:gd name="T19" fmla="*/ 1100 h 1100"/>
                <a:gd name="T20" fmla="*/ 520 w 547"/>
                <a:gd name="T21" fmla="*/ 1100 h 1100"/>
                <a:gd name="T22" fmla="*/ 511 w 547"/>
                <a:gd name="T23" fmla="*/ 1096 h 1100"/>
                <a:gd name="T24" fmla="*/ 502 w 547"/>
                <a:gd name="T25" fmla="*/ 1092 h 1100"/>
                <a:gd name="T26" fmla="*/ 493 w 547"/>
                <a:gd name="T27" fmla="*/ 1087 h 1100"/>
                <a:gd name="T28" fmla="*/ 486 w 547"/>
                <a:gd name="T29" fmla="*/ 1082 h 1100"/>
                <a:gd name="T30" fmla="*/ 480 w 547"/>
                <a:gd name="T31" fmla="*/ 1078 h 1100"/>
                <a:gd name="T32" fmla="*/ 477 w 547"/>
                <a:gd name="T33" fmla="*/ 1076 h 1100"/>
                <a:gd name="T34" fmla="*/ 474 w 547"/>
                <a:gd name="T35" fmla="*/ 1074 h 1100"/>
                <a:gd name="T36" fmla="*/ 81 w 547"/>
                <a:gd name="T37" fmla="*/ 782 h 1100"/>
                <a:gd name="T38" fmla="*/ 78 w 547"/>
                <a:gd name="T39" fmla="*/ 782 h 1100"/>
                <a:gd name="T40" fmla="*/ 70 w 547"/>
                <a:gd name="T41" fmla="*/ 781 h 1100"/>
                <a:gd name="T42" fmla="*/ 57 w 547"/>
                <a:gd name="T43" fmla="*/ 779 h 1100"/>
                <a:gd name="T44" fmla="*/ 40 w 547"/>
                <a:gd name="T45" fmla="*/ 777 h 1100"/>
                <a:gd name="T46" fmla="*/ 22 w 547"/>
                <a:gd name="T47" fmla="*/ 774 h 1100"/>
                <a:gd name="T48" fmla="*/ 0 w 547"/>
                <a:gd name="T49" fmla="*/ 769 h 1100"/>
                <a:gd name="T50" fmla="*/ 0 w 547"/>
                <a:gd name="T51" fmla="*/ 335 h 1100"/>
                <a:gd name="T52" fmla="*/ 22 w 547"/>
                <a:gd name="T53" fmla="*/ 331 h 1100"/>
                <a:gd name="T54" fmla="*/ 40 w 547"/>
                <a:gd name="T55" fmla="*/ 326 h 1100"/>
                <a:gd name="T56" fmla="*/ 57 w 547"/>
                <a:gd name="T57" fmla="*/ 324 h 1100"/>
                <a:gd name="T58" fmla="*/ 70 w 547"/>
                <a:gd name="T59" fmla="*/ 322 h 1100"/>
                <a:gd name="T60" fmla="*/ 78 w 547"/>
                <a:gd name="T61" fmla="*/ 321 h 1100"/>
                <a:gd name="T62" fmla="*/ 81 w 547"/>
                <a:gd name="T63" fmla="*/ 321 h 1100"/>
                <a:gd name="T64" fmla="*/ 484 w 547"/>
                <a:gd name="T65" fmla="*/ 21 h 1100"/>
                <a:gd name="T66" fmla="*/ 485 w 547"/>
                <a:gd name="T67" fmla="*/ 20 h 1100"/>
                <a:gd name="T68" fmla="*/ 489 w 547"/>
                <a:gd name="T69" fmla="*/ 18 h 1100"/>
                <a:gd name="T70" fmla="*/ 495 w 547"/>
                <a:gd name="T71" fmla="*/ 13 h 1100"/>
                <a:gd name="T72" fmla="*/ 503 w 547"/>
                <a:gd name="T73" fmla="*/ 9 h 1100"/>
                <a:gd name="T74" fmla="*/ 511 w 547"/>
                <a:gd name="T75" fmla="*/ 5 h 1100"/>
                <a:gd name="T76" fmla="*/ 519 w 547"/>
                <a:gd name="T77" fmla="*/ 2 h 1100"/>
                <a:gd name="T78" fmla="*/ 528 w 547"/>
                <a:gd name="T79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7" h="1100">
                  <a:moveTo>
                    <a:pt x="528" y="0"/>
                  </a:moveTo>
                  <a:lnTo>
                    <a:pt x="536" y="1"/>
                  </a:lnTo>
                  <a:lnTo>
                    <a:pt x="541" y="4"/>
                  </a:lnTo>
                  <a:lnTo>
                    <a:pt x="545" y="11"/>
                  </a:lnTo>
                  <a:lnTo>
                    <a:pt x="547" y="23"/>
                  </a:lnTo>
                  <a:lnTo>
                    <a:pt x="547" y="1073"/>
                  </a:lnTo>
                  <a:lnTo>
                    <a:pt x="545" y="1085"/>
                  </a:lnTo>
                  <a:lnTo>
                    <a:pt x="542" y="1093"/>
                  </a:lnTo>
                  <a:lnTo>
                    <a:pt x="536" y="1098"/>
                  </a:lnTo>
                  <a:lnTo>
                    <a:pt x="529" y="1100"/>
                  </a:lnTo>
                  <a:lnTo>
                    <a:pt x="520" y="1100"/>
                  </a:lnTo>
                  <a:lnTo>
                    <a:pt x="511" y="1096"/>
                  </a:lnTo>
                  <a:lnTo>
                    <a:pt x="502" y="1092"/>
                  </a:lnTo>
                  <a:lnTo>
                    <a:pt x="493" y="1087"/>
                  </a:lnTo>
                  <a:lnTo>
                    <a:pt x="486" y="1082"/>
                  </a:lnTo>
                  <a:lnTo>
                    <a:pt x="480" y="1078"/>
                  </a:lnTo>
                  <a:lnTo>
                    <a:pt x="477" y="1076"/>
                  </a:lnTo>
                  <a:lnTo>
                    <a:pt x="474" y="1074"/>
                  </a:lnTo>
                  <a:lnTo>
                    <a:pt x="81" y="782"/>
                  </a:lnTo>
                  <a:lnTo>
                    <a:pt x="78" y="782"/>
                  </a:lnTo>
                  <a:lnTo>
                    <a:pt x="70" y="781"/>
                  </a:lnTo>
                  <a:lnTo>
                    <a:pt x="57" y="779"/>
                  </a:lnTo>
                  <a:lnTo>
                    <a:pt x="40" y="777"/>
                  </a:lnTo>
                  <a:lnTo>
                    <a:pt x="22" y="774"/>
                  </a:lnTo>
                  <a:lnTo>
                    <a:pt x="0" y="769"/>
                  </a:lnTo>
                  <a:lnTo>
                    <a:pt x="0" y="335"/>
                  </a:lnTo>
                  <a:lnTo>
                    <a:pt x="22" y="331"/>
                  </a:lnTo>
                  <a:lnTo>
                    <a:pt x="40" y="326"/>
                  </a:lnTo>
                  <a:lnTo>
                    <a:pt x="57" y="324"/>
                  </a:lnTo>
                  <a:lnTo>
                    <a:pt x="70" y="322"/>
                  </a:lnTo>
                  <a:lnTo>
                    <a:pt x="78" y="321"/>
                  </a:lnTo>
                  <a:lnTo>
                    <a:pt x="81" y="321"/>
                  </a:lnTo>
                  <a:lnTo>
                    <a:pt x="484" y="21"/>
                  </a:lnTo>
                  <a:lnTo>
                    <a:pt x="485" y="20"/>
                  </a:lnTo>
                  <a:lnTo>
                    <a:pt x="489" y="18"/>
                  </a:lnTo>
                  <a:lnTo>
                    <a:pt x="495" y="13"/>
                  </a:lnTo>
                  <a:lnTo>
                    <a:pt x="503" y="9"/>
                  </a:lnTo>
                  <a:lnTo>
                    <a:pt x="511" y="5"/>
                  </a:lnTo>
                  <a:lnTo>
                    <a:pt x="519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Freeform 245"/>
            <p:cNvSpPr>
              <a:spLocks/>
            </p:cNvSpPr>
            <p:nvPr/>
          </p:nvSpPr>
          <p:spPr bwMode="auto">
            <a:xfrm>
              <a:off x="6538913" y="3679826"/>
              <a:ext cx="66675" cy="65088"/>
            </a:xfrm>
            <a:custGeom>
              <a:avLst/>
              <a:gdLst>
                <a:gd name="T0" fmla="*/ 91 w 624"/>
                <a:gd name="T1" fmla="*/ 0 h 623"/>
                <a:gd name="T2" fmla="*/ 126 w 624"/>
                <a:gd name="T3" fmla="*/ 12 h 623"/>
                <a:gd name="T4" fmla="*/ 311 w 624"/>
                <a:gd name="T5" fmla="*/ 195 h 623"/>
                <a:gd name="T6" fmla="*/ 498 w 624"/>
                <a:gd name="T7" fmla="*/ 12 h 623"/>
                <a:gd name="T8" fmla="*/ 533 w 624"/>
                <a:gd name="T9" fmla="*/ 0 h 623"/>
                <a:gd name="T10" fmla="*/ 569 w 624"/>
                <a:gd name="T11" fmla="*/ 5 h 623"/>
                <a:gd name="T12" fmla="*/ 600 w 624"/>
                <a:gd name="T13" fmla="*/ 24 h 623"/>
                <a:gd name="T14" fmla="*/ 620 w 624"/>
                <a:gd name="T15" fmla="*/ 55 h 623"/>
                <a:gd name="T16" fmla="*/ 624 w 624"/>
                <a:gd name="T17" fmla="*/ 92 h 623"/>
                <a:gd name="T18" fmla="*/ 612 w 624"/>
                <a:gd name="T19" fmla="*/ 126 h 623"/>
                <a:gd name="T20" fmla="*/ 429 w 624"/>
                <a:gd name="T21" fmla="*/ 311 h 623"/>
                <a:gd name="T22" fmla="*/ 612 w 624"/>
                <a:gd name="T23" fmla="*/ 497 h 623"/>
                <a:gd name="T24" fmla="*/ 624 w 624"/>
                <a:gd name="T25" fmla="*/ 531 h 623"/>
                <a:gd name="T26" fmla="*/ 620 w 624"/>
                <a:gd name="T27" fmla="*/ 567 h 623"/>
                <a:gd name="T28" fmla="*/ 600 w 624"/>
                <a:gd name="T29" fmla="*/ 599 h 623"/>
                <a:gd name="T30" fmla="*/ 573 w 624"/>
                <a:gd name="T31" fmla="*/ 617 h 623"/>
                <a:gd name="T32" fmla="*/ 542 w 624"/>
                <a:gd name="T33" fmla="*/ 623 h 623"/>
                <a:gd name="T34" fmla="*/ 511 w 624"/>
                <a:gd name="T35" fmla="*/ 617 h 623"/>
                <a:gd name="T36" fmla="*/ 484 w 624"/>
                <a:gd name="T37" fmla="*/ 599 h 623"/>
                <a:gd name="T38" fmla="*/ 140 w 624"/>
                <a:gd name="T39" fmla="*/ 599 h 623"/>
                <a:gd name="T40" fmla="*/ 113 w 624"/>
                <a:gd name="T41" fmla="*/ 617 h 623"/>
                <a:gd name="T42" fmla="*/ 81 w 624"/>
                <a:gd name="T43" fmla="*/ 623 h 623"/>
                <a:gd name="T44" fmla="*/ 51 w 624"/>
                <a:gd name="T45" fmla="*/ 617 h 623"/>
                <a:gd name="T46" fmla="*/ 24 w 624"/>
                <a:gd name="T47" fmla="*/ 599 h 623"/>
                <a:gd name="T48" fmla="*/ 4 w 624"/>
                <a:gd name="T49" fmla="*/ 567 h 623"/>
                <a:gd name="T50" fmla="*/ 0 w 624"/>
                <a:gd name="T51" fmla="*/ 531 h 623"/>
                <a:gd name="T52" fmla="*/ 11 w 624"/>
                <a:gd name="T53" fmla="*/ 497 h 623"/>
                <a:gd name="T54" fmla="*/ 195 w 624"/>
                <a:gd name="T55" fmla="*/ 311 h 623"/>
                <a:gd name="T56" fmla="*/ 11 w 624"/>
                <a:gd name="T57" fmla="*/ 126 h 623"/>
                <a:gd name="T58" fmla="*/ 0 w 624"/>
                <a:gd name="T59" fmla="*/ 92 h 623"/>
                <a:gd name="T60" fmla="*/ 4 w 624"/>
                <a:gd name="T61" fmla="*/ 55 h 623"/>
                <a:gd name="T62" fmla="*/ 24 w 624"/>
                <a:gd name="T63" fmla="*/ 24 h 623"/>
                <a:gd name="T64" fmla="*/ 55 w 624"/>
                <a:gd name="T65" fmla="*/ 5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4" h="623">
                  <a:moveTo>
                    <a:pt x="73" y="0"/>
                  </a:moveTo>
                  <a:lnTo>
                    <a:pt x="91" y="0"/>
                  </a:lnTo>
                  <a:lnTo>
                    <a:pt x="109" y="5"/>
                  </a:lnTo>
                  <a:lnTo>
                    <a:pt x="126" y="12"/>
                  </a:lnTo>
                  <a:lnTo>
                    <a:pt x="140" y="24"/>
                  </a:lnTo>
                  <a:lnTo>
                    <a:pt x="311" y="195"/>
                  </a:lnTo>
                  <a:lnTo>
                    <a:pt x="484" y="24"/>
                  </a:lnTo>
                  <a:lnTo>
                    <a:pt x="498" y="12"/>
                  </a:lnTo>
                  <a:lnTo>
                    <a:pt x="515" y="5"/>
                  </a:lnTo>
                  <a:lnTo>
                    <a:pt x="533" y="0"/>
                  </a:lnTo>
                  <a:lnTo>
                    <a:pt x="552" y="0"/>
                  </a:lnTo>
                  <a:lnTo>
                    <a:pt x="569" y="5"/>
                  </a:lnTo>
                  <a:lnTo>
                    <a:pt x="586" y="12"/>
                  </a:lnTo>
                  <a:lnTo>
                    <a:pt x="600" y="24"/>
                  </a:lnTo>
                  <a:lnTo>
                    <a:pt x="612" y="39"/>
                  </a:lnTo>
                  <a:lnTo>
                    <a:pt x="620" y="55"/>
                  </a:lnTo>
                  <a:lnTo>
                    <a:pt x="624" y="73"/>
                  </a:lnTo>
                  <a:lnTo>
                    <a:pt x="624" y="92"/>
                  </a:lnTo>
                  <a:lnTo>
                    <a:pt x="620" y="109"/>
                  </a:lnTo>
                  <a:lnTo>
                    <a:pt x="612" y="126"/>
                  </a:lnTo>
                  <a:lnTo>
                    <a:pt x="600" y="140"/>
                  </a:lnTo>
                  <a:lnTo>
                    <a:pt x="429" y="311"/>
                  </a:lnTo>
                  <a:lnTo>
                    <a:pt x="600" y="482"/>
                  </a:lnTo>
                  <a:lnTo>
                    <a:pt x="612" y="497"/>
                  </a:lnTo>
                  <a:lnTo>
                    <a:pt x="620" y="513"/>
                  </a:lnTo>
                  <a:lnTo>
                    <a:pt x="624" y="531"/>
                  </a:lnTo>
                  <a:lnTo>
                    <a:pt x="624" y="550"/>
                  </a:lnTo>
                  <a:lnTo>
                    <a:pt x="620" y="567"/>
                  </a:lnTo>
                  <a:lnTo>
                    <a:pt x="612" y="584"/>
                  </a:lnTo>
                  <a:lnTo>
                    <a:pt x="600" y="599"/>
                  </a:lnTo>
                  <a:lnTo>
                    <a:pt x="588" y="610"/>
                  </a:lnTo>
                  <a:lnTo>
                    <a:pt x="573" y="617"/>
                  </a:lnTo>
                  <a:lnTo>
                    <a:pt x="558" y="621"/>
                  </a:lnTo>
                  <a:lnTo>
                    <a:pt x="542" y="623"/>
                  </a:lnTo>
                  <a:lnTo>
                    <a:pt x="527" y="621"/>
                  </a:lnTo>
                  <a:lnTo>
                    <a:pt x="511" y="617"/>
                  </a:lnTo>
                  <a:lnTo>
                    <a:pt x="496" y="610"/>
                  </a:lnTo>
                  <a:lnTo>
                    <a:pt x="484" y="599"/>
                  </a:lnTo>
                  <a:lnTo>
                    <a:pt x="311" y="428"/>
                  </a:lnTo>
                  <a:lnTo>
                    <a:pt x="140" y="599"/>
                  </a:lnTo>
                  <a:lnTo>
                    <a:pt x="128" y="610"/>
                  </a:lnTo>
                  <a:lnTo>
                    <a:pt x="113" y="617"/>
                  </a:lnTo>
                  <a:lnTo>
                    <a:pt x="98" y="621"/>
                  </a:lnTo>
                  <a:lnTo>
                    <a:pt x="81" y="623"/>
                  </a:lnTo>
                  <a:lnTo>
                    <a:pt x="65" y="621"/>
                  </a:lnTo>
                  <a:lnTo>
                    <a:pt x="51" y="617"/>
                  </a:lnTo>
                  <a:lnTo>
                    <a:pt x="36" y="610"/>
                  </a:lnTo>
                  <a:lnTo>
                    <a:pt x="24" y="599"/>
                  </a:lnTo>
                  <a:lnTo>
                    <a:pt x="11" y="584"/>
                  </a:lnTo>
                  <a:lnTo>
                    <a:pt x="4" y="567"/>
                  </a:lnTo>
                  <a:lnTo>
                    <a:pt x="0" y="550"/>
                  </a:lnTo>
                  <a:lnTo>
                    <a:pt x="0" y="531"/>
                  </a:lnTo>
                  <a:lnTo>
                    <a:pt x="4" y="513"/>
                  </a:lnTo>
                  <a:lnTo>
                    <a:pt x="11" y="497"/>
                  </a:lnTo>
                  <a:lnTo>
                    <a:pt x="24" y="482"/>
                  </a:lnTo>
                  <a:lnTo>
                    <a:pt x="195" y="311"/>
                  </a:lnTo>
                  <a:lnTo>
                    <a:pt x="24" y="140"/>
                  </a:lnTo>
                  <a:lnTo>
                    <a:pt x="11" y="126"/>
                  </a:lnTo>
                  <a:lnTo>
                    <a:pt x="4" y="109"/>
                  </a:lnTo>
                  <a:lnTo>
                    <a:pt x="0" y="92"/>
                  </a:lnTo>
                  <a:lnTo>
                    <a:pt x="0" y="73"/>
                  </a:lnTo>
                  <a:lnTo>
                    <a:pt x="4" y="55"/>
                  </a:lnTo>
                  <a:lnTo>
                    <a:pt x="11" y="39"/>
                  </a:lnTo>
                  <a:lnTo>
                    <a:pt x="24" y="24"/>
                  </a:lnTo>
                  <a:lnTo>
                    <a:pt x="38" y="12"/>
                  </a:lnTo>
                  <a:lnTo>
                    <a:pt x="55" y="5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1" name="Group 825"/>
          <p:cNvGrpSpPr/>
          <p:nvPr/>
        </p:nvGrpSpPr>
        <p:grpSpPr>
          <a:xfrm>
            <a:off x="6531869" y="1581839"/>
            <a:ext cx="270272" cy="278606"/>
            <a:chOff x="5489575" y="3551238"/>
            <a:chExt cx="360363" cy="371475"/>
          </a:xfrm>
          <a:solidFill>
            <a:srgbClr val="000000"/>
          </a:solidFill>
        </p:grpSpPr>
        <p:sp>
          <p:nvSpPr>
            <p:cNvPr id="592" name="Freeform 250"/>
            <p:cNvSpPr>
              <a:spLocks noEditPoints="1"/>
            </p:cNvSpPr>
            <p:nvPr/>
          </p:nvSpPr>
          <p:spPr bwMode="auto">
            <a:xfrm>
              <a:off x="5489575" y="3551238"/>
              <a:ext cx="285750" cy="354013"/>
            </a:xfrm>
            <a:custGeom>
              <a:avLst/>
              <a:gdLst>
                <a:gd name="T0" fmla="*/ 548 w 2516"/>
                <a:gd name="T1" fmla="*/ 875 h 2901"/>
                <a:gd name="T2" fmla="*/ 1696 w 2516"/>
                <a:gd name="T3" fmla="*/ 668 h 2901"/>
                <a:gd name="T4" fmla="*/ 314 w 2516"/>
                <a:gd name="T5" fmla="*/ 0 h 2901"/>
                <a:gd name="T6" fmla="*/ 2413 w 2516"/>
                <a:gd name="T7" fmla="*/ 1 h 2901"/>
                <a:gd name="T8" fmla="*/ 2430 w 2516"/>
                <a:gd name="T9" fmla="*/ 5 h 2901"/>
                <a:gd name="T10" fmla="*/ 2457 w 2516"/>
                <a:gd name="T11" fmla="*/ 16 h 2901"/>
                <a:gd name="T12" fmla="*/ 2484 w 2516"/>
                <a:gd name="T13" fmla="*/ 34 h 2901"/>
                <a:gd name="T14" fmla="*/ 2507 w 2516"/>
                <a:gd name="T15" fmla="*/ 61 h 2901"/>
                <a:gd name="T16" fmla="*/ 2516 w 2516"/>
                <a:gd name="T17" fmla="*/ 99 h 2901"/>
                <a:gd name="T18" fmla="*/ 2340 w 2516"/>
                <a:gd name="T19" fmla="*/ 1208 h 2901"/>
                <a:gd name="T20" fmla="*/ 2340 w 2516"/>
                <a:gd name="T21" fmla="*/ 266 h 2901"/>
                <a:gd name="T22" fmla="*/ 2339 w 2516"/>
                <a:gd name="T23" fmla="*/ 254 h 2901"/>
                <a:gd name="T24" fmla="*/ 2335 w 2516"/>
                <a:gd name="T25" fmla="*/ 235 h 2901"/>
                <a:gd name="T26" fmla="*/ 2323 w 2516"/>
                <a:gd name="T27" fmla="*/ 212 h 2901"/>
                <a:gd name="T28" fmla="*/ 2303 w 2516"/>
                <a:gd name="T29" fmla="*/ 191 h 2901"/>
                <a:gd name="T30" fmla="*/ 2271 w 2516"/>
                <a:gd name="T31" fmla="*/ 175 h 2901"/>
                <a:gd name="T32" fmla="*/ 2226 w 2516"/>
                <a:gd name="T33" fmla="*/ 169 h 2901"/>
                <a:gd name="T34" fmla="*/ 332 w 2516"/>
                <a:gd name="T35" fmla="*/ 170 h 2901"/>
                <a:gd name="T36" fmla="*/ 314 w 2516"/>
                <a:gd name="T37" fmla="*/ 177 h 2901"/>
                <a:gd name="T38" fmla="*/ 285 w 2516"/>
                <a:gd name="T39" fmla="*/ 191 h 2901"/>
                <a:gd name="T40" fmla="*/ 254 w 2516"/>
                <a:gd name="T41" fmla="*/ 213 h 2901"/>
                <a:gd name="T42" fmla="*/ 230 w 2516"/>
                <a:gd name="T43" fmla="*/ 242 h 2901"/>
                <a:gd name="T44" fmla="*/ 219 w 2516"/>
                <a:gd name="T45" fmla="*/ 278 h 2901"/>
                <a:gd name="T46" fmla="*/ 2140 w 2516"/>
                <a:gd name="T47" fmla="*/ 281 h 2901"/>
                <a:gd name="T48" fmla="*/ 2183 w 2516"/>
                <a:gd name="T49" fmla="*/ 301 h 2901"/>
                <a:gd name="T50" fmla="*/ 2214 w 2516"/>
                <a:gd name="T51" fmla="*/ 337 h 2901"/>
                <a:gd name="T52" fmla="*/ 2226 w 2516"/>
                <a:gd name="T53" fmla="*/ 384 h 2901"/>
                <a:gd name="T54" fmla="*/ 2063 w 2516"/>
                <a:gd name="T55" fmla="*/ 1208 h 2901"/>
                <a:gd name="T56" fmla="*/ 2002 w 2516"/>
                <a:gd name="T57" fmla="*/ 1214 h 2901"/>
                <a:gd name="T58" fmla="*/ 1956 w 2516"/>
                <a:gd name="T59" fmla="*/ 1230 h 2901"/>
                <a:gd name="T60" fmla="*/ 1922 w 2516"/>
                <a:gd name="T61" fmla="*/ 1251 h 2901"/>
                <a:gd name="T62" fmla="*/ 1898 w 2516"/>
                <a:gd name="T63" fmla="*/ 1275 h 2901"/>
                <a:gd name="T64" fmla="*/ 1873 w 2516"/>
                <a:gd name="T65" fmla="*/ 1321 h 2901"/>
                <a:gd name="T66" fmla="*/ 1865 w 2516"/>
                <a:gd name="T67" fmla="*/ 1367 h 2901"/>
                <a:gd name="T68" fmla="*/ 1865 w 2516"/>
                <a:gd name="T69" fmla="*/ 2010 h 2901"/>
                <a:gd name="T70" fmla="*/ 1567 w 2516"/>
                <a:gd name="T71" fmla="*/ 2012 h 2901"/>
                <a:gd name="T72" fmla="*/ 1518 w 2516"/>
                <a:gd name="T73" fmla="*/ 2023 h 2901"/>
                <a:gd name="T74" fmla="*/ 1482 w 2516"/>
                <a:gd name="T75" fmla="*/ 2041 h 2901"/>
                <a:gd name="T76" fmla="*/ 1457 w 2516"/>
                <a:gd name="T77" fmla="*/ 2062 h 2901"/>
                <a:gd name="T78" fmla="*/ 1440 w 2516"/>
                <a:gd name="T79" fmla="*/ 2084 h 2901"/>
                <a:gd name="T80" fmla="*/ 1431 w 2516"/>
                <a:gd name="T81" fmla="*/ 2102 h 2901"/>
                <a:gd name="T82" fmla="*/ 1421 w 2516"/>
                <a:gd name="T83" fmla="*/ 2158 h 2901"/>
                <a:gd name="T84" fmla="*/ 1431 w 2516"/>
                <a:gd name="T85" fmla="*/ 2208 h 2901"/>
                <a:gd name="T86" fmla="*/ 1456 w 2516"/>
                <a:gd name="T87" fmla="*/ 2252 h 2901"/>
                <a:gd name="T88" fmla="*/ 1484 w 2516"/>
                <a:gd name="T89" fmla="*/ 2287 h 2901"/>
                <a:gd name="T90" fmla="*/ 2023 w 2516"/>
                <a:gd name="T91" fmla="*/ 2901 h 2901"/>
                <a:gd name="T92" fmla="*/ 87 w 2516"/>
                <a:gd name="T93" fmla="*/ 2899 h 2901"/>
                <a:gd name="T94" fmla="*/ 42 w 2516"/>
                <a:gd name="T95" fmla="*/ 2878 h 2901"/>
                <a:gd name="T96" fmla="*/ 12 w 2516"/>
                <a:gd name="T97" fmla="*/ 2842 h 2901"/>
                <a:gd name="T98" fmla="*/ 0 w 2516"/>
                <a:gd name="T99" fmla="*/ 2796 h 2901"/>
                <a:gd name="T100" fmla="*/ 1 w 2516"/>
                <a:gd name="T101" fmla="*/ 272 h 2901"/>
                <a:gd name="T102" fmla="*/ 1 w 2516"/>
                <a:gd name="T103" fmla="*/ 259 h 2901"/>
                <a:gd name="T104" fmla="*/ 4 w 2516"/>
                <a:gd name="T105" fmla="*/ 235 h 2901"/>
                <a:gd name="T106" fmla="*/ 12 w 2516"/>
                <a:gd name="T107" fmla="*/ 203 h 2901"/>
                <a:gd name="T108" fmla="*/ 25 w 2516"/>
                <a:gd name="T109" fmla="*/ 166 h 2901"/>
                <a:gd name="T110" fmla="*/ 45 w 2516"/>
                <a:gd name="T111" fmla="*/ 127 h 2901"/>
                <a:gd name="T112" fmla="*/ 75 w 2516"/>
                <a:gd name="T113" fmla="*/ 89 h 2901"/>
                <a:gd name="T114" fmla="*/ 114 w 2516"/>
                <a:gd name="T115" fmla="*/ 54 h 2901"/>
                <a:gd name="T116" fmla="*/ 166 w 2516"/>
                <a:gd name="T117" fmla="*/ 26 h 2901"/>
                <a:gd name="T118" fmla="*/ 232 w 2516"/>
                <a:gd name="T119" fmla="*/ 7 h 2901"/>
                <a:gd name="T120" fmla="*/ 314 w 2516"/>
                <a:gd name="T121" fmla="*/ 0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6" h="2901">
                  <a:moveTo>
                    <a:pt x="548" y="668"/>
                  </a:moveTo>
                  <a:lnTo>
                    <a:pt x="548" y="875"/>
                  </a:lnTo>
                  <a:lnTo>
                    <a:pt x="1696" y="875"/>
                  </a:lnTo>
                  <a:lnTo>
                    <a:pt x="1696" y="668"/>
                  </a:lnTo>
                  <a:lnTo>
                    <a:pt x="548" y="668"/>
                  </a:lnTo>
                  <a:close/>
                  <a:moveTo>
                    <a:pt x="314" y="0"/>
                  </a:moveTo>
                  <a:lnTo>
                    <a:pt x="2411" y="0"/>
                  </a:lnTo>
                  <a:lnTo>
                    <a:pt x="2413" y="1"/>
                  </a:lnTo>
                  <a:lnTo>
                    <a:pt x="2421" y="2"/>
                  </a:lnTo>
                  <a:lnTo>
                    <a:pt x="2430" y="5"/>
                  </a:lnTo>
                  <a:lnTo>
                    <a:pt x="2443" y="10"/>
                  </a:lnTo>
                  <a:lnTo>
                    <a:pt x="2457" y="16"/>
                  </a:lnTo>
                  <a:lnTo>
                    <a:pt x="2470" y="24"/>
                  </a:lnTo>
                  <a:lnTo>
                    <a:pt x="2484" y="34"/>
                  </a:lnTo>
                  <a:lnTo>
                    <a:pt x="2497" y="47"/>
                  </a:lnTo>
                  <a:lnTo>
                    <a:pt x="2507" y="61"/>
                  </a:lnTo>
                  <a:lnTo>
                    <a:pt x="2513" y="79"/>
                  </a:lnTo>
                  <a:lnTo>
                    <a:pt x="2516" y="99"/>
                  </a:lnTo>
                  <a:lnTo>
                    <a:pt x="2516" y="1208"/>
                  </a:lnTo>
                  <a:lnTo>
                    <a:pt x="2340" y="1208"/>
                  </a:lnTo>
                  <a:lnTo>
                    <a:pt x="2340" y="268"/>
                  </a:lnTo>
                  <a:lnTo>
                    <a:pt x="2340" y="266"/>
                  </a:lnTo>
                  <a:lnTo>
                    <a:pt x="2340" y="261"/>
                  </a:lnTo>
                  <a:lnTo>
                    <a:pt x="2339" y="254"/>
                  </a:lnTo>
                  <a:lnTo>
                    <a:pt x="2338" y="245"/>
                  </a:lnTo>
                  <a:lnTo>
                    <a:pt x="2335" y="235"/>
                  </a:lnTo>
                  <a:lnTo>
                    <a:pt x="2331" y="224"/>
                  </a:lnTo>
                  <a:lnTo>
                    <a:pt x="2323" y="212"/>
                  </a:lnTo>
                  <a:lnTo>
                    <a:pt x="2315" y="201"/>
                  </a:lnTo>
                  <a:lnTo>
                    <a:pt x="2303" y="191"/>
                  </a:lnTo>
                  <a:lnTo>
                    <a:pt x="2289" y="182"/>
                  </a:lnTo>
                  <a:lnTo>
                    <a:pt x="2271" y="175"/>
                  </a:lnTo>
                  <a:lnTo>
                    <a:pt x="2250" y="170"/>
                  </a:lnTo>
                  <a:lnTo>
                    <a:pt x="2226" y="169"/>
                  </a:lnTo>
                  <a:lnTo>
                    <a:pt x="334" y="169"/>
                  </a:lnTo>
                  <a:lnTo>
                    <a:pt x="332" y="170"/>
                  </a:lnTo>
                  <a:lnTo>
                    <a:pt x="324" y="172"/>
                  </a:lnTo>
                  <a:lnTo>
                    <a:pt x="314" y="177"/>
                  </a:lnTo>
                  <a:lnTo>
                    <a:pt x="300" y="183"/>
                  </a:lnTo>
                  <a:lnTo>
                    <a:pt x="285" y="191"/>
                  </a:lnTo>
                  <a:lnTo>
                    <a:pt x="269" y="201"/>
                  </a:lnTo>
                  <a:lnTo>
                    <a:pt x="254" y="213"/>
                  </a:lnTo>
                  <a:lnTo>
                    <a:pt x="240" y="226"/>
                  </a:lnTo>
                  <a:lnTo>
                    <a:pt x="230" y="242"/>
                  </a:lnTo>
                  <a:lnTo>
                    <a:pt x="222" y="259"/>
                  </a:lnTo>
                  <a:lnTo>
                    <a:pt x="219" y="278"/>
                  </a:lnTo>
                  <a:lnTo>
                    <a:pt x="2115" y="278"/>
                  </a:lnTo>
                  <a:lnTo>
                    <a:pt x="2140" y="281"/>
                  </a:lnTo>
                  <a:lnTo>
                    <a:pt x="2163" y="289"/>
                  </a:lnTo>
                  <a:lnTo>
                    <a:pt x="2183" y="301"/>
                  </a:lnTo>
                  <a:lnTo>
                    <a:pt x="2201" y="318"/>
                  </a:lnTo>
                  <a:lnTo>
                    <a:pt x="2214" y="337"/>
                  </a:lnTo>
                  <a:lnTo>
                    <a:pt x="2223" y="359"/>
                  </a:lnTo>
                  <a:lnTo>
                    <a:pt x="2226" y="384"/>
                  </a:lnTo>
                  <a:lnTo>
                    <a:pt x="2226" y="1208"/>
                  </a:lnTo>
                  <a:lnTo>
                    <a:pt x="2063" y="1208"/>
                  </a:lnTo>
                  <a:lnTo>
                    <a:pt x="2031" y="1209"/>
                  </a:lnTo>
                  <a:lnTo>
                    <a:pt x="2002" y="1214"/>
                  </a:lnTo>
                  <a:lnTo>
                    <a:pt x="1977" y="1221"/>
                  </a:lnTo>
                  <a:lnTo>
                    <a:pt x="1956" y="1230"/>
                  </a:lnTo>
                  <a:lnTo>
                    <a:pt x="1938" y="1240"/>
                  </a:lnTo>
                  <a:lnTo>
                    <a:pt x="1922" y="1251"/>
                  </a:lnTo>
                  <a:lnTo>
                    <a:pt x="1909" y="1263"/>
                  </a:lnTo>
                  <a:lnTo>
                    <a:pt x="1898" y="1275"/>
                  </a:lnTo>
                  <a:lnTo>
                    <a:pt x="1883" y="1297"/>
                  </a:lnTo>
                  <a:lnTo>
                    <a:pt x="1873" y="1321"/>
                  </a:lnTo>
                  <a:lnTo>
                    <a:pt x="1867" y="1345"/>
                  </a:lnTo>
                  <a:lnTo>
                    <a:pt x="1865" y="1367"/>
                  </a:lnTo>
                  <a:lnTo>
                    <a:pt x="1865" y="1389"/>
                  </a:lnTo>
                  <a:lnTo>
                    <a:pt x="1865" y="2010"/>
                  </a:lnTo>
                  <a:lnTo>
                    <a:pt x="1596" y="2010"/>
                  </a:lnTo>
                  <a:lnTo>
                    <a:pt x="1567" y="2012"/>
                  </a:lnTo>
                  <a:lnTo>
                    <a:pt x="1541" y="2016"/>
                  </a:lnTo>
                  <a:lnTo>
                    <a:pt x="1518" y="2023"/>
                  </a:lnTo>
                  <a:lnTo>
                    <a:pt x="1499" y="2031"/>
                  </a:lnTo>
                  <a:lnTo>
                    <a:pt x="1482" y="2041"/>
                  </a:lnTo>
                  <a:lnTo>
                    <a:pt x="1468" y="2051"/>
                  </a:lnTo>
                  <a:lnTo>
                    <a:pt x="1457" y="2062"/>
                  </a:lnTo>
                  <a:lnTo>
                    <a:pt x="1447" y="2073"/>
                  </a:lnTo>
                  <a:lnTo>
                    <a:pt x="1440" y="2084"/>
                  </a:lnTo>
                  <a:lnTo>
                    <a:pt x="1434" y="2094"/>
                  </a:lnTo>
                  <a:lnTo>
                    <a:pt x="1431" y="2102"/>
                  </a:lnTo>
                  <a:lnTo>
                    <a:pt x="1423" y="2130"/>
                  </a:lnTo>
                  <a:lnTo>
                    <a:pt x="1421" y="2158"/>
                  </a:lnTo>
                  <a:lnTo>
                    <a:pt x="1424" y="2184"/>
                  </a:lnTo>
                  <a:lnTo>
                    <a:pt x="1431" y="2208"/>
                  </a:lnTo>
                  <a:lnTo>
                    <a:pt x="1443" y="2231"/>
                  </a:lnTo>
                  <a:lnTo>
                    <a:pt x="1456" y="2252"/>
                  </a:lnTo>
                  <a:lnTo>
                    <a:pt x="1470" y="2271"/>
                  </a:lnTo>
                  <a:lnTo>
                    <a:pt x="1484" y="2287"/>
                  </a:lnTo>
                  <a:lnTo>
                    <a:pt x="1497" y="2300"/>
                  </a:lnTo>
                  <a:lnTo>
                    <a:pt x="2023" y="2901"/>
                  </a:lnTo>
                  <a:lnTo>
                    <a:pt x="112" y="2901"/>
                  </a:lnTo>
                  <a:lnTo>
                    <a:pt x="87" y="2899"/>
                  </a:lnTo>
                  <a:lnTo>
                    <a:pt x="62" y="2891"/>
                  </a:lnTo>
                  <a:lnTo>
                    <a:pt x="42" y="2878"/>
                  </a:lnTo>
                  <a:lnTo>
                    <a:pt x="25" y="2862"/>
                  </a:lnTo>
                  <a:lnTo>
                    <a:pt x="12" y="2842"/>
                  </a:lnTo>
                  <a:lnTo>
                    <a:pt x="3" y="2820"/>
                  </a:lnTo>
                  <a:lnTo>
                    <a:pt x="0" y="2796"/>
                  </a:lnTo>
                  <a:lnTo>
                    <a:pt x="0" y="274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59"/>
                  </a:lnTo>
                  <a:lnTo>
                    <a:pt x="3" y="248"/>
                  </a:lnTo>
                  <a:lnTo>
                    <a:pt x="4" y="235"/>
                  </a:lnTo>
                  <a:lnTo>
                    <a:pt x="7" y="219"/>
                  </a:lnTo>
                  <a:lnTo>
                    <a:pt x="12" y="203"/>
                  </a:lnTo>
                  <a:lnTo>
                    <a:pt x="18" y="185"/>
                  </a:lnTo>
                  <a:lnTo>
                    <a:pt x="25" y="166"/>
                  </a:lnTo>
                  <a:lnTo>
                    <a:pt x="34" y="147"/>
                  </a:lnTo>
                  <a:lnTo>
                    <a:pt x="45" y="127"/>
                  </a:lnTo>
                  <a:lnTo>
                    <a:pt x="59" y="108"/>
                  </a:lnTo>
                  <a:lnTo>
                    <a:pt x="75" y="89"/>
                  </a:lnTo>
                  <a:lnTo>
                    <a:pt x="93" y="71"/>
                  </a:lnTo>
                  <a:lnTo>
                    <a:pt x="114" y="54"/>
                  </a:lnTo>
                  <a:lnTo>
                    <a:pt x="139" y="39"/>
                  </a:lnTo>
                  <a:lnTo>
                    <a:pt x="166" y="26"/>
                  </a:lnTo>
                  <a:lnTo>
                    <a:pt x="198" y="15"/>
                  </a:lnTo>
                  <a:lnTo>
                    <a:pt x="232" y="7"/>
                  </a:lnTo>
                  <a:lnTo>
                    <a:pt x="271" y="2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251"/>
            <p:cNvSpPr>
              <a:spLocks/>
            </p:cNvSpPr>
            <p:nvPr/>
          </p:nvSpPr>
          <p:spPr bwMode="auto">
            <a:xfrm>
              <a:off x="5672138" y="3716338"/>
              <a:ext cx="177800" cy="206375"/>
            </a:xfrm>
            <a:custGeom>
              <a:avLst/>
              <a:gdLst>
                <a:gd name="T0" fmla="*/ 525 w 1568"/>
                <a:gd name="T1" fmla="*/ 0 h 1692"/>
                <a:gd name="T2" fmla="*/ 1042 w 1568"/>
                <a:gd name="T3" fmla="*/ 0 h 1692"/>
                <a:gd name="T4" fmla="*/ 1067 w 1568"/>
                <a:gd name="T5" fmla="*/ 3 h 1692"/>
                <a:gd name="T6" fmla="*/ 1088 w 1568"/>
                <a:gd name="T7" fmla="*/ 10 h 1692"/>
                <a:gd name="T8" fmla="*/ 1108 w 1568"/>
                <a:gd name="T9" fmla="*/ 22 h 1692"/>
                <a:gd name="T10" fmla="*/ 1124 w 1568"/>
                <a:gd name="T11" fmla="*/ 37 h 1692"/>
                <a:gd name="T12" fmla="*/ 1137 w 1568"/>
                <a:gd name="T13" fmla="*/ 55 h 1692"/>
                <a:gd name="T14" fmla="*/ 1144 w 1568"/>
                <a:gd name="T15" fmla="*/ 76 h 1692"/>
                <a:gd name="T16" fmla="*/ 1147 w 1568"/>
                <a:gd name="T17" fmla="*/ 98 h 1692"/>
                <a:gd name="T18" fmla="*/ 1147 w 1568"/>
                <a:gd name="T19" fmla="*/ 774 h 1692"/>
                <a:gd name="T20" fmla="*/ 1508 w 1568"/>
                <a:gd name="T21" fmla="*/ 774 h 1692"/>
                <a:gd name="T22" fmla="*/ 1526 w 1568"/>
                <a:gd name="T23" fmla="*/ 777 h 1692"/>
                <a:gd name="T24" fmla="*/ 1540 w 1568"/>
                <a:gd name="T25" fmla="*/ 783 h 1692"/>
                <a:gd name="T26" fmla="*/ 1553 w 1568"/>
                <a:gd name="T27" fmla="*/ 794 h 1692"/>
                <a:gd name="T28" fmla="*/ 1563 w 1568"/>
                <a:gd name="T29" fmla="*/ 808 h 1692"/>
                <a:gd name="T30" fmla="*/ 1568 w 1568"/>
                <a:gd name="T31" fmla="*/ 823 h 1692"/>
                <a:gd name="T32" fmla="*/ 1568 w 1568"/>
                <a:gd name="T33" fmla="*/ 839 h 1692"/>
                <a:gd name="T34" fmla="*/ 1564 w 1568"/>
                <a:gd name="T35" fmla="*/ 854 h 1692"/>
                <a:gd name="T36" fmla="*/ 1555 w 1568"/>
                <a:gd name="T37" fmla="*/ 868 h 1692"/>
                <a:gd name="T38" fmla="*/ 853 w 1568"/>
                <a:gd name="T39" fmla="*/ 1662 h 1692"/>
                <a:gd name="T40" fmla="*/ 838 w 1568"/>
                <a:gd name="T41" fmla="*/ 1675 h 1692"/>
                <a:gd name="T42" fmla="*/ 821 w 1568"/>
                <a:gd name="T43" fmla="*/ 1684 h 1692"/>
                <a:gd name="T44" fmla="*/ 803 w 1568"/>
                <a:gd name="T45" fmla="*/ 1690 h 1692"/>
                <a:gd name="T46" fmla="*/ 784 w 1568"/>
                <a:gd name="T47" fmla="*/ 1692 h 1692"/>
                <a:gd name="T48" fmla="*/ 765 w 1568"/>
                <a:gd name="T49" fmla="*/ 1690 h 1692"/>
                <a:gd name="T50" fmla="*/ 747 w 1568"/>
                <a:gd name="T51" fmla="*/ 1684 h 1692"/>
                <a:gd name="T52" fmla="*/ 730 w 1568"/>
                <a:gd name="T53" fmla="*/ 1675 h 1692"/>
                <a:gd name="T54" fmla="*/ 715 w 1568"/>
                <a:gd name="T55" fmla="*/ 1662 h 1692"/>
                <a:gd name="T56" fmla="*/ 14 w 1568"/>
                <a:gd name="T57" fmla="*/ 868 h 1692"/>
                <a:gd name="T58" fmla="*/ 4 w 1568"/>
                <a:gd name="T59" fmla="*/ 854 h 1692"/>
                <a:gd name="T60" fmla="*/ 0 w 1568"/>
                <a:gd name="T61" fmla="*/ 839 h 1692"/>
                <a:gd name="T62" fmla="*/ 0 w 1568"/>
                <a:gd name="T63" fmla="*/ 823 h 1692"/>
                <a:gd name="T64" fmla="*/ 5 w 1568"/>
                <a:gd name="T65" fmla="*/ 808 h 1692"/>
                <a:gd name="T66" fmla="*/ 15 w 1568"/>
                <a:gd name="T67" fmla="*/ 794 h 1692"/>
                <a:gd name="T68" fmla="*/ 28 w 1568"/>
                <a:gd name="T69" fmla="*/ 783 h 1692"/>
                <a:gd name="T70" fmla="*/ 43 w 1568"/>
                <a:gd name="T71" fmla="*/ 777 h 1692"/>
                <a:gd name="T72" fmla="*/ 60 w 1568"/>
                <a:gd name="T73" fmla="*/ 774 h 1692"/>
                <a:gd name="T74" fmla="*/ 421 w 1568"/>
                <a:gd name="T75" fmla="*/ 774 h 1692"/>
                <a:gd name="T76" fmla="*/ 421 w 1568"/>
                <a:gd name="T77" fmla="*/ 98 h 1692"/>
                <a:gd name="T78" fmla="*/ 424 w 1568"/>
                <a:gd name="T79" fmla="*/ 76 h 1692"/>
                <a:gd name="T80" fmla="*/ 431 w 1568"/>
                <a:gd name="T81" fmla="*/ 55 h 1692"/>
                <a:gd name="T82" fmla="*/ 444 w 1568"/>
                <a:gd name="T83" fmla="*/ 37 h 1692"/>
                <a:gd name="T84" fmla="*/ 460 w 1568"/>
                <a:gd name="T85" fmla="*/ 22 h 1692"/>
                <a:gd name="T86" fmla="*/ 480 w 1568"/>
                <a:gd name="T87" fmla="*/ 10 h 1692"/>
                <a:gd name="T88" fmla="*/ 501 w 1568"/>
                <a:gd name="T89" fmla="*/ 3 h 1692"/>
                <a:gd name="T90" fmla="*/ 525 w 1568"/>
                <a:gd name="T91" fmla="*/ 0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68" h="1692">
                  <a:moveTo>
                    <a:pt x="525" y="0"/>
                  </a:moveTo>
                  <a:lnTo>
                    <a:pt x="1042" y="0"/>
                  </a:lnTo>
                  <a:lnTo>
                    <a:pt x="1067" y="3"/>
                  </a:lnTo>
                  <a:lnTo>
                    <a:pt x="1088" y="10"/>
                  </a:lnTo>
                  <a:lnTo>
                    <a:pt x="1108" y="22"/>
                  </a:lnTo>
                  <a:lnTo>
                    <a:pt x="1124" y="37"/>
                  </a:lnTo>
                  <a:lnTo>
                    <a:pt x="1137" y="55"/>
                  </a:lnTo>
                  <a:lnTo>
                    <a:pt x="1144" y="76"/>
                  </a:lnTo>
                  <a:lnTo>
                    <a:pt x="1147" y="98"/>
                  </a:lnTo>
                  <a:lnTo>
                    <a:pt x="1147" y="774"/>
                  </a:lnTo>
                  <a:lnTo>
                    <a:pt x="1508" y="774"/>
                  </a:lnTo>
                  <a:lnTo>
                    <a:pt x="1526" y="777"/>
                  </a:lnTo>
                  <a:lnTo>
                    <a:pt x="1540" y="783"/>
                  </a:lnTo>
                  <a:lnTo>
                    <a:pt x="1553" y="794"/>
                  </a:lnTo>
                  <a:lnTo>
                    <a:pt x="1563" y="808"/>
                  </a:lnTo>
                  <a:lnTo>
                    <a:pt x="1568" y="823"/>
                  </a:lnTo>
                  <a:lnTo>
                    <a:pt x="1568" y="839"/>
                  </a:lnTo>
                  <a:lnTo>
                    <a:pt x="1564" y="854"/>
                  </a:lnTo>
                  <a:lnTo>
                    <a:pt x="1555" y="868"/>
                  </a:lnTo>
                  <a:lnTo>
                    <a:pt x="853" y="1662"/>
                  </a:lnTo>
                  <a:lnTo>
                    <a:pt x="838" y="1675"/>
                  </a:lnTo>
                  <a:lnTo>
                    <a:pt x="821" y="1684"/>
                  </a:lnTo>
                  <a:lnTo>
                    <a:pt x="803" y="1690"/>
                  </a:lnTo>
                  <a:lnTo>
                    <a:pt x="784" y="1692"/>
                  </a:lnTo>
                  <a:lnTo>
                    <a:pt x="765" y="1690"/>
                  </a:lnTo>
                  <a:lnTo>
                    <a:pt x="747" y="1684"/>
                  </a:lnTo>
                  <a:lnTo>
                    <a:pt x="730" y="1675"/>
                  </a:lnTo>
                  <a:lnTo>
                    <a:pt x="715" y="1662"/>
                  </a:lnTo>
                  <a:lnTo>
                    <a:pt x="14" y="868"/>
                  </a:lnTo>
                  <a:lnTo>
                    <a:pt x="4" y="854"/>
                  </a:lnTo>
                  <a:lnTo>
                    <a:pt x="0" y="839"/>
                  </a:lnTo>
                  <a:lnTo>
                    <a:pt x="0" y="823"/>
                  </a:lnTo>
                  <a:lnTo>
                    <a:pt x="5" y="808"/>
                  </a:lnTo>
                  <a:lnTo>
                    <a:pt x="15" y="794"/>
                  </a:lnTo>
                  <a:lnTo>
                    <a:pt x="28" y="783"/>
                  </a:lnTo>
                  <a:lnTo>
                    <a:pt x="43" y="777"/>
                  </a:lnTo>
                  <a:lnTo>
                    <a:pt x="60" y="774"/>
                  </a:lnTo>
                  <a:lnTo>
                    <a:pt x="421" y="774"/>
                  </a:lnTo>
                  <a:lnTo>
                    <a:pt x="421" y="98"/>
                  </a:lnTo>
                  <a:lnTo>
                    <a:pt x="424" y="76"/>
                  </a:lnTo>
                  <a:lnTo>
                    <a:pt x="431" y="55"/>
                  </a:lnTo>
                  <a:lnTo>
                    <a:pt x="444" y="37"/>
                  </a:lnTo>
                  <a:lnTo>
                    <a:pt x="460" y="22"/>
                  </a:lnTo>
                  <a:lnTo>
                    <a:pt x="480" y="10"/>
                  </a:lnTo>
                  <a:lnTo>
                    <a:pt x="501" y="3"/>
                  </a:lnTo>
                  <a:lnTo>
                    <a:pt x="5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4" name="Group 255"/>
          <p:cNvGrpSpPr/>
          <p:nvPr/>
        </p:nvGrpSpPr>
        <p:grpSpPr>
          <a:xfrm>
            <a:off x="5800482" y="1562103"/>
            <a:ext cx="329804" cy="318077"/>
            <a:chOff x="4525963" y="3557588"/>
            <a:chExt cx="357187" cy="344488"/>
          </a:xfrm>
          <a:solidFill>
            <a:srgbClr val="000000"/>
          </a:solidFill>
        </p:grpSpPr>
        <p:sp>
          <p:nvSpPr>
            <p:cNvPr id="595" name="Freeform 256"/>
            <p:cNvSpPr>
              <a:spLocks noEditPoints="1"/>
            </p:cNvSpPr>
            <p:nvPr/>
          </p:nvSpPr>
          <p:spPr bwMode="auto">
            <a:xfrm>
              <a:off x="4525963" y="3768726"/>
              <a:ext cx="357187" cy="133350"/>
            </a:xfrm>
            <a:custGeom>
              <a:avLst/>
              <a:gdLst>
                <a:gd name="T0" fmla="*/ 144 w 3368"/>
                <a:gd name="T1" fmla="*/ 1070 h 1257"/>
                <a:gd name="T2" fmla="*/ 3131 w 3368"/>
                <a:gd name="T3" fmla="*/ 1019 h 1257"/>
                <a:gd name="T4" fmla="*/ 3088 w 3368"/>
                <a:gd name="T5" fmla="*/ 904 h 1257"/>
                <a:gd name="T6" fmla="*/ 3053 w 3368"/>
                <a:gd name="T7" fmla="*/ 772 h 1257"/>
                <a:gd name="T8" fmla="*/ 781 w 3368"/>
                <a:gd name="T9" fmla="*/ 702 h 1257"/>
                <a:gd name="T10" fmla="*/ 743 w 3368"/>
                <a:gd name="T11" fmla="*/ 691 h 1257"/>
                <a:gd name="T12" fmla="*/ 716 w 3368"/>
                <a:gd name="T13" fmla="*/ 665 h 1257"/>
                <a:gd name="T14" fmla="*/ 707 w 3368"/>
                <a:gd name="T15" fmla="*/ 628 h 1257"/>
                <a:gd name="T16" fmla="*/ 716 w 3368"/>
                <a:gd name="T17" fmla="*/ 591 h 1257"/>
                <a:gd name="T18" fmla="*/ 743 w 3368"/>
                <a:gd name="T19" fmla="*/ 565 h 1257"/>
                <a:gd name="T20" fmla="*/ 781 w 3368"/>
                <a:gd name="T21" fmla="*/ 555 h 1257"/>
                <a:gd name="T22" fmla="*/ 3031 w 3368"/>
                <a:gd name="T23" fmla="*/ 493 h 1257"/>
                <a:gd name="T24" fmla="*/ 3049 w 3368"/>
                <a:gd name="T25" fmla="*/ 370 h 1257"/>
                <a:gd name="T26" fmla="*/ 3089 w 3368"/>
                <a:gd name="T27" fmla="*/ 247 h 1257"/>
                <a:gd name="T28" fmla="*/ 144 w 3368"/>
                <a:gd name="T29" fmla="*/ 187 h 1257"/>
                <a:gd name="T30" fmla="*/ 3263 w 3368"/>
                <a:gd name="T31" fmla="*/ 0 h 1257"/>
                <a:gd name="T32" fmla="*/ 3304 w 3368"/>
                <a:gd name="T33" fmla="*/ 7 h 1257"/>
                <a:gd name="T34" fmla="*/ 3337 w 3368"/>
                <a:gd name="T35" fmla="*/ 29 h 1257"/>
                <a:gd name="T36" fmla="*/ 3360 w 3368"/>
                <a:gd name="T37" fmla="*/ 62 h 1257"/>
                <a:gd name="T38" fmla="*/ 3367 w 3368"/>
                <a:gd name="T39" fmla="*/ 102 h 1257"/>
                <a:gd name="T40" fmla="*/ 3360 w 3368"/>
                <a:gd name="T41" fmla="*/ 141 h 1257"/>
                <a:gd name="T42" fmla="*/ 3336 w 3368"/>
                <a:gd name="T43" fmla="*/ 175 h 1257"/>
                <a:gd name="T44" fmla="*/ 3269 w 3368"/>
                <a:gd name="T45" fmla="*/ 256 h 1257"/>
                <a:gd name="T46" fmla="*/ 3224 w 3368"/>
                <a:gd name="T47" fmla="*/ 343 h 1257"/>
                <a:gd name="T48" fmla="*/ 3196 w 3368"/>
                <a:gd name="T49" fmla="*/ 433 h 1257"/>
                <a:gd name="T50" fmla="*/ 3184 w 3368"/>
                <a:gd name="T51" fmla="*/ 526 h 1257"/>
                <a:gd name="T52" fmla="*/ 3185 w 3368"/>
                <a:gd name="T53" fmla="*/ 617 h 1257"/>
                <a:gd name="T54" fmla="*/ 3197 w 3368"/>
                <a:gd name="T55" fmla="*/ 705 h 1257"/>
                <a:gd name="T56" fmla="*/ 3216 w 3368"/>
                <a:gd name="T57" fmla="*/ 790 h 1257"/>
                <a:gd name="T58" fmla="*/ 3241 w 3368"/>
                <a:gd name="T59" fmla="*/ 868 h 1257"/>
                <a:gd name="T60" fmla="*/ 3268 w 3368"/>
                <a:gd name="T61" fmla="*/ 937 h 1257"/>
                <a:gd name="T62" fmla="*/ 3296 w 3368"/>
                <a:gd name="T63" fmla="*/ 997 h 1257"/>
                <a:gd name="T64" fmla="*/ 3319 w 3368"/>
                <a:gd name="T65" fmla="*/ 1045 h 1257"/>
                <a:gd name="T66" fmla="*/ 3338 w 3368"/>
                <a:gd name="T67" fmla="*/ 1078 h 1257"/>
                <a:gd name="T68" fmla="*/ 3358 w 3368"/>
                <a:gd name="T69" fmla="*/ 1108 h 1257"/>
                <a:gd name="T70" fmla="*/ 3368 w 3368"/>
                <a:gd name="T71" fmla="*/ 1155 h 1257"/>
                <a:gd name="T72" fmla="*/ 3358 w 3368"/>
                <a:gd name="T73" fmla="*/ 1199 h 1257"/>
                <a:gd name="T74" fmla="*/ 3330 w 3368"/>
                <a:gd name="T75" fmla="*/ 1234 h 1257"/>
                <a:gd name="T76" fmla="*/ 3288 w 3368"/>
                <a:gd name="T77" fmla="*/ 1254 h 1257"/>
                <a:gd name="T78" fmla="*/ 103 w 3368"/>
                <a:gd name="T79" fmla="*/ 1257 h 1257"/>
                <a:gd name="T80" fmla="*/ 57 w 3368"/>
                <a:gd name="T81" fmla="*/ 1247 h 1257"/>
                <a:gd name="T82" fmla="*/ 22 w 3368"/>
                <a:gd name="T83" fmla="*/ 1218 h 1257"/>
                <a:gd name="T84" fmla="*/ 3 w 3368"/>
                <a:gd name="T85" fmla="*/ 1177 h 1257"/>
                <a:gd name="T86" fmla="*/ 0 w 3368"/>
                <a:gd name="T87" fmla="*/ 103 h 1257"/>
                <a:gd name="T88" fmla="*/ 10 w 3368"/>
                <a:gd name="T89" fmla="*/ 57 h 1257"/>
                <a:gd name="T90" fmla="*/ 39 w 3368"/>
                <a:gd name="T91" fmla="*/ 22 h 1257"/>
                <a:gd name="T92" fmla="*/ 79 w 3368"/>
                <a:gd name="T93" fmla="*/ 2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68" h="1257">
                  <a:moveTo>
                    <a:pt x="144" y="187"/>
                  </a:moveTo>
                  <a:lnTo>
                    <a:pt x="144" y="1070"/>
                  </a:lnTo>
                  <a:lnTo>
                    <a:pt x="3153" y="1070"/>
                  </a:lnTo>
                  <a:lnTo>
                    <a:pt x="3131" y="1019"/>
                  </a:lnTo>
                  <a:lnTo>
                    <a:pt x="3109" y="963"/>
                  </a:lnTo>
                  <a:lnTo>
                    <a:pt x="3088" y="904"/>
                  </a:lnTo>
                  <a:lnTo>
                    <a:pt x="3069" y="840"/>
                  </a:lnTo>
                  <a:lnTo>
                    <a:pt x="3053" y="772"/>
                  </a:lnTo>
                  <a:lnTo>
                    <a:pt x="3040" y="702"/>
                  </a:lnTo>
                  <a:lnTo>
                    <a:pt x="781" y="702"/>
                  </a:lnTo>
                  <a:lnTo>
                    <a:pt x="761" y="699"/>
                  </a:lnTo>
                  <a:lnTo>
                    <a:pt x="743" y="691"/>
                  </a:lnTo>
                  <a:lnTo>
                    <a:pt x="728" y="680"/>
                  </a:lnTo>
                  <a:lnTo>
                    <a:pt x="716" y="665"/>
                  </a:lnTo>
                  <a:lnTo>
                    <a:pt x="709" y="648"/>
                  </a:lnTo>
                  <a:lnTo>
                    <a:pt x="707" y="628"/>
                  </a:lnTo>
                  <a:lnTo>
                    <a:pt x="709" y="608"/>
                  </a:lnTo>
                  <a:lnTo>
                    <a:pt x="716" y="591"/>
                  </a:lnTo>
                  <a:lnTo>
                    <a:pt x="728" y="576"/>
                  </a:lnTo>
                  <a:lnTo>
                    <a:pt x="743" y="565"/>
                  </a:lnTo>
                  <a:lnTo>
                    <a:pt x="761" y="558"/>
                  </a:lnTo>
                  <a:lnTo>
                    <a:pt x="781" y="555"/>
                  </a:lnTo>
                  <a:lnTo>
                    <a:pt x="3029" y="555"/>
                  </a:lnTo>
                  <a:lnTo>
                    <a:pt x="3031" y="493"/>
                  </a:lnTo>
                  <a:lnTo>
                    <a:pt x="3037" y="432"/>
                  </a:lnTo>
                  <a:lnTo>
                    <a:pt x="3049" y="370"/>
                  </a:lnTo>
                  <a:lnTo>
                    <a:pt x="3067" y="309"/>
                  </a:lnTo>
                  <a:lnTo>
                    <a:pt x="3089" y="247"/>
                  </a:lnTo>
                  <a:lnTo>
                    <a:pt x="3118" y="187"/>
                  </a:lnTo>
                  <a:lnTo>
                    <a:pt x="144" y="187"/>
                  </a:lnTo>
                  <a:close/>
                  <a:moveTo>
                    <a:pt x="103" y="0"/>
                  </a:moveTo>
                  <a:lnTo>
                    <a:pt x="3263" y="0"/>
                  </a:lnTo>
                  <a:lnTo>
                    <a:pt x="3284" y="2"/>
                  </a:lnTo>
                  <a:lnTo>
                    <a:pt x="3304" y="7"/>
                  </a:lnTo>
                  <a:lnTo>
                    <a:pt x="3322" y="17"/>
                  </a:lnTo>
                  <a:lnTo>
                    <a:pt x="3337" y="29"/>
                  </a:lnTo>
                  <a:lnTo>
                    <a:pt x="3350" y="45"/>
                  </a:lnTo>
                  <a:lnTo>
                    <a:pt x="3360" y="62"/>
                  </a:lnTo>
                  <a:lnTo>
                    <a:pt x="3365" y="82"/>
                  </a:lnTo>
                  <a:lnTo>
                    <a:pt x="3367" y="102"/>
                  </a:lnTo>
                  <a:lnTo>
                    <a:pt x="3365" y="122"/>
                  </a:lnTo>
                  <a:lnTo>
                    <a:pt x="3360" y="141"/>
                  </a:lnTo>
                  <a:lnTo>
                    <a:pt x="3350" y="159"/>
                  </a:lnTo>
                  <a:lnTo>
                    <a:pt x="3336" y="175"/>
                  </a:lnTo>
                  <a:lnTo>
                    <a:pt x="3300" y="215"/>
                  </a:lnTo>
                  <a:lnTo>
                    <a:pt x="3269" y="256"/>
                  </a:lnTo>
                  <a:lnTo>
                    <a:pt x="3243" y="300"/>
                  </a:lnTo>
                  <a:lnTo>
                    <a:pt x="3224" y="343"/>
                  </a:lnTo>
                  <a:lnTo>
                    <a:pt x="3207" y="388"/>
                  </a:lnTo>
                  <a:lnTo>
                    <a:pt x="3196" y="433"/>
                  </a:lnTo>
                  <a:lnTo>
                    <a:pt x="3188" y="479"/>
                  </a:lnTo>
                  <a:lnTo>
                    <a:pt x="3184" y="526"/>
                  </a:lnTo>
                  <a:lnTo>
                    <a:pt x="3183" y="571"/>
                  </a:lnTo>
                  <a:lnTo>
                    <a:pt x="3185" y="617"/>
                  </a:lnTo>
                  <a:lnTo>
                    <a:pt x="3189" y="661"/>
                  </a:lnTo>
                  <a:lnTo>
                    <a:pt x="3197" y="705"/>
                  </a:lnTo>
                  <a:lnTo>
                    <a:pt x="3206" y="748"/>
                  </a:lnTo>
                  <a:lnTo>
                    <a:pt x="3216" y="790"/>
                  </a:lnTo>
                  <a:lnTo>
                    <a:pt x="3228" y="829"/>
                  </a:lnTo>
                  <a:lnTo>
                    <a:pt x="3241" y="868"/>
                  </a:lnTo>
                  <a:lnTo>
                    <a:pt x="3255" y="904"/>
                  </a:lnTo>
                  <a:lnTo>
                    <a:pt x="3268" y="937"/>
                  </a:lnTo>
                  <a:lnTo>
                    <a:pt x="3282" y="968"/>
                  </a:lnTo>
                  <a:lnTo>
                    <a:pt x="3296" y="997"/>
                  </a:lnTo>
                  <a:lnTo>
                    <a:pt x="3308" y="1022"/>
                  </a:lnTo>
                  <a:lnTo>
                    <a:pt x="3319" y="1045"/>
                  </a:lnTo>
                  <a:lnTo>
                    <a:pt x="3330" y="1063"/>
                  </a:lnTo>
                  <a:lnTo>
                    <a:pt x="3338" y="1078"/>
                  </a:lnTo>
                  <a:lnTo>
                    <a:pt x="3344" y="1089"/>
                  </a:lnTo>
                  <a:lnTo>
                    <a:pt x="3358" y="1108"/>
                  </a:lnTo>
                  <a:lnTo>
                    <a:pt x="3365" y="1131"/>
                  </a:lnTo>
                  <a:lnTo>
                    <a:pt x="3368" y="1155"/>
                  </a:lnTo>
                  <a:lnTo>
                    <a:pt x="3366" y="1177"/>
                  </a:lnTo>
                  <a:lnTo>
                    <a:pt x="3358" y="1199"/>
                  </a:lnTo>
                  <a:lnTo>
                    <a:pt x="3345" y="1218"/>
                  </a:lnTo>
                  <a:lnTo>
                    <a:pt x="3330" y="1234"/>
                  </a:lnTo>
                  <a:lnTo>
                    <a:pt x="3310" y="1247"/>
                  </a:lnTo>
                  <a:lnTo>
                    <a:pt x="3288" y="1254"/>
                  </a:lnTo>
                  <a:lnTo>
                    <a:pt x="3264" y="1257"/>
                  </a:lnTo>
                  <a:lnTo>
                    <a:pt x="103" y="1257"/>
                  </a:lnTo>
                  <a:lnTo>
                    <a:pt x="79" y="1254"/>
                  </a:lnTo>
                  <a:lnTo>
                    <a:pt x="57" y="1247"/>
                  </a:lnTo>
                  <a:lnTo>
                    <a:pt x="39" y="1234"/>
                  </a:lnTo>
                  <a:lnTo>
                    <a:pt x="22" y="1218"/>
                  </a:lnTo>
                  <a:lnTo>
                    <a:pt x="10" y="1199"/>
                  </a:lnTo>
                  <a:lnTo>
                    <a:pt x="3" y="1177"/>
                  </a:lnTo>
                  <a:lnTo>
                    <a:pt x="0" y="1155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9" y="22"/>
                  </a:lnTo>
                  <a:lnTo>
                    <a:pt x="57" y="9"/>
                  </a:lnTo>
                  <a:lnTo>
                    <a:pt x="79" y="2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Freeform 257"/>
            <p:cNvSpPr>
              <a:spLocks/>
            </p:cNvSpPr>
            <p:nvPr/>
          </p:nvSpPr>
          <p:spPr bwMode="auto">
            <a:xfrm>
              <a:off x="4606925" y="3557588"/>
              <a:ext cx="177800" cy="201613"/>
            </a:xfrm>
            <a:custGeom>
              <a:avLst/>
              <a:gdLst>
                <a:gd name="T0" fmla="*/ 710 w 1673"/>
                <a:gd name="T1" fmla="*/ 62 h 1904"/>
                <a:gd name="T2" fmla="*/ 755 w 1673"/>
                <a:gd name="T3" fmla="*/ 224 h 1904"/>
                <a:gd name="T4" fmla="*/ 808 w 1673"/>
                <a:gd name="T5" fmla="*/ 347 h 1904"/>
                <a:gd name="T6" fmla="*/ 860 w 1673"/>
                <a:gd name="T7" fmla="*/ 361 h 1904"/>
                <a:gd name="T8" fmla="*/ 948 w 1673"/>
                <a:gd name="T9" fmla="*/ 240 h 1904"/>
                <a:gd name="T10" fmla="*/ 1066 w 1673"/>
                <a:gd name="T11" fmla="*/ 147 h 1904"/>
                <a:gd name="T12" fmla="*/ 1205 w 1673"/>
                <a:gd name="T13" fmla="*/ 90 h 1904"/>
                <a:gd name="T14" fmla="*/ 1352 w 1673"/>
                <a:gd name="T15" fmla="*/ 71 h 1904"/>
                <a:gd name="T16" fmla="*/ 1499 w 1673"/>
                <a:gd name="T17" fmla="*/ 94 h 1904"/>
                <a:gd name="T18" fmla="*/ 1426 w 1673"/>
                <a:gd name="T19" fmla="*/ 224 h 1904"/>
                <a:gd name="T20" fmla="*/ 1318 w 1673"/>
                <a:gd name="T21" fmla="*/ 327 h 1904"/>
                <a:gd name="T22" fmla="*/ 1187 w 1673"/>
                <a:gd name="T23" fmla="*/ 398 h 1904"/>
                <a:gd name="T24" fmla="*/ 1041 w 1673"/>
                <a:gd name="T25" fmla="*/ 432 h 1904"/>
                <a:gd name="T26" fmla="*/ 891 w 1673"/>
                <a:gd name="T27" fmla="*/ 426 h 1904"/>
                <a:gd name="T28" fmla="*/ 862 w 1673"/>
                <a:gd name="T29" fmla="*/ 446 h 1904"/>
                <a:gd name="T30" fmla="*/ 965 w 1673"/>
                <a:gd name="T31" fmla="*/ 442 h 1904"/>
                <a:gd name="T32" fmla="*/ 1112 w 1673"/>
                <a:gd name="T33" fmla="*/ 436 h 1904"/>
                <a:gd name="T34" fmla="*/ 1254 w 1673"/>
                <a:gd name="T35" fmla="*/ 455 h 1904"/>
                <a:gd name="T36" fmla="*/ 1385 w 1673"/>
                <a:gd name="T37" fmla="*/ 495 h 1904"/>
                <a:gd name="T38" fmla="*/ 1498 w 1673"/>
                <a:gd name="T39" fmla="*/ 561 h 1904"/>
                <a:gd name="T40" fmla="*/ 1589 w 1673"/>
                <a:gd name="T41" fmla="*/ 651 h 1904"/>
                <a:gd name="T42" fmla="*/ 1649 w 1673"/>
                <a:gd name="T43" fmla="*/ 767 h 1904"/>
                <a:gd name="T44" fmla="*/ 1673 w 1673"/>
                <a:gd name="T45" fmla="*/ 910 h 1904"/>
                <a:gd name="T46" fmla="*/ 1666 w 1673"/>
                <a:gd name="T47" fmla="*/ 1071 h 1904"/>
                <a:gd name="T48" fmla="*/ 1633 w 1673"/>
                <a:gd name="T49" fmla="*/ 1236 h 1904"/>
                <a:gd name="T50" fmla="*/ 1575 w 1673"/>
                <a:gd name="T51" fmla="*/ 1402 h 1904"/>
                <a:gd name="T52" fmla="*/ 1491 w 1673"/>
                <a:gd name="T53" fmla="*/ 1559 h 1904"/>
                <a:gd name="T54" fmla="*/ 1384 w 1673"/>
                <a:gd name="T55" fmla="*/ 1697 h 1904"/>
                <a:gd name="T56" fmla="*/ 1254 w 1673"/>
                <a:gd name="T57" fmla="*/ 1805 h 1904"/>
                <a:gd name="T58" fmla="*/ 1102 w 1673"/>
                <a:gd name="T59" fmla="*/ 1878 h 1904"/>
                <a:gd name="T60" fmla="*/ 931 w 1673"/>
                <a:gd name="T61" fmla="*/ 1904 h 1904"/>
                <a:gd name="T62" fmla="*/ 823 w 1673"/>
                <a:gd name="T63" fmla="*/ 1904 h 1904"/>
                <a:gd name="T64" fmla="*/ 739 w 1673"/>
                <a:gd name="T65" fmla="*/ 1904 h 1904"/>
                <a:gd name="T66" fmla="*/ 699 w 1673"/>
                <a:gd name="T67" fmla="*/ 1903 h 1904"/>
                <a:gd name="T68" fmla="*/ 535 w 1673"/>
                <a:gd name="T69" fmla="*/ 1867 h 1904"/>
                <a:gd name="T70" fmla="*/ 393 w 1673"/>
                <a:gd name="T71" fmla="*/ 1788 h 1904"/>
                <a:gd name="T72" fmla="*/ 270 w 1673"/>
                <a:gd name="T73" fmla="*/ 1677 h 1904"/>
                <a:gd name="T74" fmla="*/ 169 w 1673"/>
                <a:gd name="T75" fmla="*/ 1541 h 1904"/>
                <a:gd name="T76" fmla="*/ 91 w 1673"/>
                <a:gd name="T77" fmla="*/ 1389 h 1904"/>
                <a:gd name="T78" fmla="*/ 37 w 1673"/>
                <a:gd name="T79" fmla="*/ 1227 h 1904"/>
                <a:gd name="T80" fmla="*/ 7 w 1673"/>
                <a:gd name="T81" fmla="*/ 1067 h 1904"/>
                <a:gd name="T82" fmla="*/ 0 w 1673"/>
                <a:gd name="T83" fmla="*/ 910 h 1904"/>
                <a:gd name="T84" fmla="*/ 24 w 1673"/>
                <a:gd name="T85" fmla="*/ 767 h 1904"/>
                <a:gd name="T86" fmla="*/ 84 w 1673"/>
                <a:gd name="T87" fmla="*/ 652 h 1904"/>
                <a:gd name="T88" fmla="*/ 174 w 1673"/>
                <a:gd name="T89" fmla="*/ 562 h 1904"/>
                <a:gd name="T90" fmla="*/ 288 w 1673"/>
                <a:gd name="T91" fmla="*/ 495 h 1904"/>
                <a:gd name="T92" fmla="*/ 418 w 1673"/>
                <a:gd name="T93" fmla="*/ 454 h 1904"/>
                <a:gd name="T94" fmla="*/ 558 w 1673"/>
                <a:gd name="T95" fmla="*/ 436 h 1904"/>
                <a:gd name="T96" fmla="*/ 704 w 1673"/>
                <a:gd name="T97" fmla="*/ 441 h 1904"/>
                <a:gd name="T98" fmla="*/ 720 w 1673"/>
                <a:gd name="T99" fmla="*/ 381 h 1904"/>
                <a:gd name="T100" fmla="*/ 664 w 1673"/>
                <a:gd name="T101" fmla="*/ 249 h 1904"/>
                <a:gd name="T102" fmla="*/ 616 w 1673"/>
                <a:gd name="T103" fmla="*/ 79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73" h="1904">
                  <a:moveTo>
                    <a:pt x="699" y="0"/>
                  </a:moveTo>
                  <a:lnTo>
                    <a:pt x="699" y="0"/>
                  </a:lnTo>
                  <a:lnTo>
                    <a:pt x="710" y="62"/>
                  </a:lnTo>
                  <a:lnTo>
                    <a:pt x="724" y="119"/>
                  </a:lnTo>
                  <a:lnTo>
                    <a:pt x="738" y="173"/>
                  </a:lnTo>
                  <a:lnTo>
                    <a:pt x="755" y="224"/>
                  </a:lnTo>
                  <a:lnTo>
                    <a:pt x="773" y="270"/>
                  </a:lnTo>
                  <a:lnTo>
                    <a:pt x="790" y="310"/>
                  </a:lnTo>
                  <a:lnTo>
                    <a:pt x="808" y="347"/>
                  </a:lnTo>
                  <a:lnTo>
                    <a:pt x="824" y="379"/>
                  </a:lnTo>
                  <a:lnTo>
                    <a:pt x="839" y="406"/>
                  </a:lnTo>
                  <a:lnTo>
                    <a:pt x="860" y="361"/>
                  </a:lnTo>
                  <a:lnTo>
                    <a:pt x="885" y="317"/>
                  </a:lnTo>
                  <a:lnTo>
                    <a:pt x="914" y="277"/>
                  </a:lnTo>
                  <a:lnTo>
                    <a:pt x="948" y="240"/>
                  </a:lnTo>
                  <a:lnTo>
                    <a:pt x="985" y="205"/>
                  </a:lnTo>
                  <a:lnTo>
                    <a:pt x="1025" y="174"/>
                  </a:lnTo>
                  <a:lnTo>
                    <a:pt x="1066" y="147"/>
                  </a:lnTo>
                  <a:lnTo>
                    <a:pt x="1111" y="124"/>
                  </a:lnTo>
                  <a:lnTo>
                    <a:pt x="1157" y="105"/>
                  </a:lnTo>
                  <a:lnTo>
                    <a:pt x="1205" y="90"/>
                  </a:lnTo>
                  <a:lnTo>
                    <a:pt x="1254" y="79"/>
                  </a:lnTo>
                  <a:lnTo>
                    <a:pt x="1302" y="73"/>
                  </a:lnTo>
                  <a:lnTo>
                    <a:pt x="1352" y="71"/>
                  </a:lnTo>
                  <a:lnTo>
                    <a:pt x="1401" y="74"/>
                  </a:lnTo>
                  <a:lnTo>
                    <a:pt x="1450" y="82"/>
                  </a:lnTo>
                  <a:lnTo>
                    <a:pt x="1499" y="94"/>
                  </a:lnTo>
                  <a:lnTo>
                    <a:pt x="1479" y="140"/>
                  </a:lnTo>
                  <a:lnTo>
                    <a:pt x="1454" y="184"/>
                  </a:lnTo>
                  <a:lnTo>
                    <a:pt x="1426" y="224"/>
                  </a:lnTo>
                  <a:lnTo>
                    <a:pt x="1393" y="261"/>
                  </a:lnTo>
                  <a:lnTo>
                    <a:pt x="1358" y="295"/>
                  </a:lnTo>
                  <a:lnTo>
                    <a:pt x="1318" y="327"/>
                  </a:lnTo>
                  <a:lnTo>
                    <a:pt x="1276" y="355"/>
                  </a:lnTo>
                  <a:lnTo>
                    <a:pt x="1233" y="378"/>
                  </a:lnTo>
                  <a:lnTo>
                    <a:pt x="1187" y="398"/>
                  </a:lnTo>
                  <a:lnTo>
                    <a:pt x="1139" y="414"/>
                  </a:lnTo>
                  <a:lnTo>
                    <a:pt x="1090" y="425"/>
                  </a:lnTo>
                  <a:lnTo>
                    <a:pt x="1041" y="432"/>
                  </a:lnTo>
                  <a:lnTo>
                    <a:pt x="991" y="435"/>
                  </a:lnTo>
                  <a:lnTo>
                    <a:pt x="941" y="433"/>
                  </a:lnTo>
                  <a:lnTo>
                    <a:pt x="891" y="426"/>
                  </a:lnTo>
                  <a:lnTo>
                    <a:pt x="842" y="414"/>
                  </a:lnTo>
                  <a:lnTo>
                    <a:pt x="853" y="431"/>
                  </a:lnTo>
                  <a:lnTo>
                    <a:pt x="862" y="446"/>
                  </a:lnTo>
                  <a:lnTo>
                    <a:pt x="869" y="456"/>
                  </a:lnTo>
                  <a:lnTo>
                    <a:pt x="917" y="448"/>
                  </a:lnTo>
                  <a:lnTo>
                    <a:pt x="965" y="442"/>
                  </a:lnTo>
                  <a:lnTo>
                    <a:pt x="1014" y="437"/>
                  </a:lnTo>
                  <a:lnTo>
                    <a:pt x="1063" y="435"/>
                  </a:lnTo>
                  <a:lnTo>
                    <a:pt x="1112" y="436"/>
                  </a:lnTo>
                  <a:lnTo>
                    <a:pt x="1160" y="441"/>
                  </a:lnTo>
                  <a:lnTo>
                    <a:pt x="1207" y="446"/>
                  </a:lnTo>
                  <a:lnTo>
                    <a:pt x="1254" y="455"/>
                  </a:lnTo>
                  <a:lnTo>
                    <a:pt x="1298" y="465"/>
                  </a:lnTo>
                  <a:lnTo>
                    <a:pt x="1342" y="480"/>
                  </a:lnTo>
                  <a:lnTo>
                    <a:pt x="1385" y="495"/>
                  </a:lnTo>
                  <a:lnTo>
                    <a:pt x="1424" y="515"/>
                  </a:lnTo>
                  <a:lnTo>
                    <a:pt x="1463" y="537"/>
                  </a:lnTo>
                  <a:lnTo>
                    <a:pt x="1498" y="561"/>
                  </a:lnTo>
                  <a:lnTo>
                    <a:pt x="1531" y="588"/>
                  </a:lnTo>
                  <a:lnTo>
                    <a:pt x="1562" y="618"/>
                  </a:lnTo>
                  <a:lnTo>
                    <a:pt x="1589" y="651"/>
                  </a:lnTo>
                  <a:lnTo>
                    <a:pt x="1613" y="687"/>
                  </a:lnTo>
                  <a:lnTo>
                    <a:pt x="1632" y="726"/>
                  </a:lnTo>
                  <a:lnTo>
                    <a:pt x="1649" y="767"/>
                  </a:lnTo>
                  <a:lnTo>
                    <a:pt x="1662" y="812"/>
                  </a:lnTo>
                  <a:lnTo>
                    <a:pt x="1670" y="859"/>
                  </a:lnTo>
                  <a:lnTo>
                    <a:pt x="1673" y="910"/>
                  </a:lnTo>
                  <a:lnTo>
                    <a:pt x="1672" y="963"/>
                  </a:lnTo>
                  <a:lnTo>
                    <a:pt x="1671" y="1016"/>
                  </a:lnTo>
                  <a:lnTo>
                    <a:pt x="1666" y="1071"/>
                  </a:lnTo>
                  <a:lnTo>
                    <a:pt x="1658" y="1126"/>
                  </a:lnTo>
                  <a:lnTo>
                    <a:pt x="1647" y="1181"/>
                  </a:lnTo>
                  <a:lnTo>
                    <a:pt x="1633" y="1236"/>
                  </a:lnTo>
                  <a:lnTo>
                    <a:pt x="1617" y="1292"/>
                  </a:lnTo>
                  <a:lnTo>
                    <a:pt x="1597" y="1348"/>
                  </a:lnTo>
                  <a:lnTo>
                    <a:pt x="1575" y="1402"/>
                  </a:lnTo>
                  <a:lnTo>
                    <a:pt x="1549" y="1456"/>
                  </a:lnTo>
                  <a:lnTo>
                    <a:pt x="1521" y="1509"/>
                  </a:lnTo>
                  <a:lnTo>
                    <a:pt x="1491" y="1559"/>
                  </a:lnTo>
                  <a:lnTo>
                    <a:pt x="1458" y="1608"/>
                  </a:lnTo>
                  <a:lnTo>
                    <a:pt x="1422" y="1653"/>
                  </a:lnTo>
                  <a:lnTo>
                    <a:pt x="1384" y="1697"/>
                  </a:lnTo>
                  <a:lnTo>
                    <a:pt x="1342" y="1736"/>
                  </a:lnTo>
                  <a:lnTo>
                    <a:pt x="1299" y="1773"/>
                  </a:lnTo>
                  <a:lnTo>
                    <a:pt x="1254" y="1805"/>
                  </a:lnTo>
                  <a:lnTo>
                    <a:pt x="1205" y="1834"/>
                  </a:lnTo>
                  <a:lnTo>
                    <a:pt x="1155" y="1858"/>
                  </a:lnTo>
                  <a:lnTo>
                    <a:pt x="1102" y="1878"/>
                  </a:lnTo>
                  <a:lnTo>
                    <a:pt x="1047" y="1893"/>
                  </a:lnTo>
                  <a:lnTo>
                    <a:pt x="990" y="1901"/>
                  </a:lnTo>
                  <a:lnTo>
                    <a:pt x="931" y="1904"/>
                  </a:lnTo>
                  <a:lnTo>
                    <a:pt x="893" y="1904"/>
                  </a:lnTo>
                  <a:lnTo>
                    <a:pt x="857" y="1904"/>
                  </a:lnTo>
                  <a:lnTo>
                    <a:pt x="823" y="1904"/>
                  </a:lnTo>
                  <a:lnTo>
                    <a:pt x="791" y="1904"/>
                  </a:lnTo>
                  <a:lnTo>
                    <a:pt x="763" y="1904"/>
                  </a:lnTo>
                  <a:lnTo>
                    <a:pt x="739" y="1904"/>
                  </a:lnTo>
                  <a:lnTo>
                    <a:pt x="721" y="1903"/>
                  </a:lnTo>
                  <a:lnTo>
                    <a:pt x="707" y="1903"/>
                  </a:lnTo>
                  <a:lnTo>
                    <a:pt x="699" y="1903"/>
                  </a:lnTo>
                  <a:lnTo>
                    <a:pt x="643" y="1896"/>
                  </a:lnTo>
                  <a:lnTo>
                    <a:pt x="588" y="1883"/>
                  </a:lnTo>
                  <a:lnTo>
                    <a:pt x="535" y="1867"/>
                  </a:lnTo>
                  <a:lnTo>
                    <a:pt x="485" y="1845"/>
                  </a:lnTo>
                  <a:lnTo>
                    <a:pt x="437" y="1818"/>
                  </a:lnTo>
                  <a:lnTo>
                    <a:pt x="393" y="1788"/>
                  </a:lnTo>
                  <a:lnTo>
                    <a:pt x="349" y="1755"/>
                  </a:lnTo>
                  <a:lnTo>
                    <a:pt x="308" y="1717"/>
                  </a:lnTo>
                  <a:lnTo>
                    <a:pt x="270" y="1677"/>
                  </a:lnTo>
                  <a:lnTo>
                    <a:pt x="233" y="1634"/>
                  </a:lnTo>
                  <a:lnTo>
                    <a:pt x="200" y="1589"/>
                  </a:lnTo>
                  <a:lnTo>
                    <a:pt x="169" y="1541"/>
                  </a:lnTo>
                  <a:lnTo>
                    <a:pt x="141" y="1491"/>
                  </a:lnTo>
                  <a:lnTo>
                    <a:pt x="115" y="1441"/>
                  </a:lnTo>
                  <a:lnTo>
                    <a:pt x="91" y="1389"/>
                  </a:lnTo>
                  <a:lnTo>
                    <a:pt x="70" y="1336"/>
                  </a:lnTo>
                  <a:lnTo>
                    <a:pt x="52" y="1282"/>
                  </a:lnTo>
                  <a:lnTo>
                    <a:pt x="37" y="1227"/>
                  </a:lnTo>
                  <a:lnTo>
                    <a:pt x="24" y="1173"/>
                  </a:lnTo>
                  <a:lnTo>
                    <a:pt x="14" y="1119"/>
                  </a:lnTo>
                  <a:lnTo>
                    <a:pt x="7" y="1067"/>
                  </a:lnTo>
                  <a:lnTo>
                    <a:pt x="2" y="1015"/>
                  </a:lnTo>
                  <a:lnTo>
                    <a:pt x="1" y="963"/>
                  </a:lnTo>
                  <a:lnTo>
                    <a:pt x="0" y="910"/>
                  </a:lnTo>
                  <a:lnTo>
                    <a:pt x="3" y="859"/>
                  </a:lnTo>
                  <a:lnTo>
                    <a:pt x="12" y="812"/>
                  </a:lnTo>
                  <a:lnTo>
                    <a:pt x="24" y="767"/>
                  </a:lnTo>
                  <a:lnTo>
                    <a:pt x="40" y="726"/>
                  </a:lnTo>
                  <a:lnTo>
                    <a:pt x="61" y="687"/>
                  </a:lnTo>
                  <a:lnTo>
                    <a:pt x="84" y="652"/>
                  </a:lnTo>
                  <a:lnTo>
                    <a:pt x="111" y="619"/>
                  </a:lnTo>
                  <a:lnTo>
                    <a:pt x="141" y="589"/>
                  </a:lnTo>
                  <a:lnTo>
                    <a:pt x="174" y="562"/>
                  </a:lnTo>
                  <a:lnTo>
                    <a:pt x="209" y="537"/>
                  </a:lnTo>
                  <a:lnTo>
                    <a:pt x="247" y="515"/>
                  </a:lnTo>
                  <a:lnTo>
                    <a:pt x="288" y="495"/>
                  </a:lnTo>
                  <a:lnTo>
                    <a:pt x="329" y="480"/>
                  </a:lnTo>
                  <a:lnTo>
                    <a:pt x="373" y="465"/>
                  </a:lnTo>
                  <a:lnTo>
                    <a:pt x="418" y="454"/>
                  </a:lnTo>
                  <a:lnTo>
                    <a:pt x="463" y="446"/>
                  </a:lnTo>
                  <a:lnTo>
                    <a:pt x="510" y="440"/>
                  </a:lnTo>
                  <a:lnTo>
                    <a:pt x="558" y="436"/>
                  </a:lnTo>
                  <a:lnTo>
                    <a:pt x="607" y="435"/>
                  </a:lnTo>
                  <a:lnTo>
                    <a:pt x="656" y="436"/>
                  </a:lnTo>
                  <a:lnTo>
                    <a:pt x="704" y="441"/>
                  </a:lnTo>
                  <a:lnTo>
                    <a:pt x="753" y="446"/>
                  </a:lnTo>
                  <a:lnTo>
                    <a:pt x="736" y="417"/>
                  </a:lnTo>
                  <a:lnTo>
                    <a:pt x="720" y="381"/>
                  </a:lnTo>
                  <a:lnTo>
                    <a:pt x="701" y="342"/>
                  </a:lnTo>
                  <a:lnTo>
                    <a:pt x="683" y="298"/>
                  </a:lnTo>
                  <a:lnTo>
                    <a:pt x="664" y="249"/>
                  </a:lnTo>
                  <a:lnTo>
                    <a:pt x="648" y="197"/>
                  </a:lnTo>
                  <a:lnTo>
                    <a:pt x="631" y="140"/>
                  </a:lnTo>
                  <a:lnTo>
                    <a:pt x="616" y="79"/>
                  </a:lnTo>
                  <a:lnTo>
                    <a:pt x="605" y="15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7" name="Group 261"/>
          <p:cNvGrpSpPr/>
          <p:nvPr/>
        </p:nvGrpSpPr>
        <p:grpSpPr>
          <a:xfrm>
            <a:off x="5116721" y="1590172"/>
            <a:ext cx="294084" cy="261938"/>
            <a:chOff x="3576638" y="3559176"/>
            <a:chExt cx="392112" cy="349250"/>
          </a:xfrm>
          <a:solidFill>
            <a:srgbClr val="000000"/>
          </a:solidFill>
        </p:grpSpPr>
        <p:sp>
          <p:nvSpPr>
            <p:cNvPr id="598" name="Freeform 262"/>
            <p:cNvSpPr>
              <a:spLocks noEditPoints="1"/>
            </p:cNvSpPr>
            <p:nvPr/>
          </p:nvSpPr>
          <p:spPr bwMode="auto">
            <a:xfrm>
              <a:off x="3576638" y="3559176"/>
              <a:ext cx="292100" cy="346075"/>
            </a:xfrm>
            <a:custGeom>
              <a:avLst/>
              <a:gdLst>
                <a:gd name="T0" fmla="*/ 559 w 2571"/>
                <a:gd name="T1" fmla="*/ 922 h 3062"/>
                <a:gd name="T2" fmla="*/ 1733 w 2571"/>
                <a:gd name="T3" fmla="*/ 706 h 3062"/>
                <a:gd name="T4" fmla="*/ 886 w 2571"/>
                <a:gd name="T5" fmla="*/ 0 h 3062"/>
                <a:gd name="T6" fmla="*/ 2468 w 2571"/>
                <a:gd name="T7" fmla="*/ 1 h 3062"/>
                <a:gd name="T8" fmla="*/ 2484 w 2571"/>
                <a:gd name="T9" fmla="*/ 5 h 3062"/>
                <a:gd name="T10" fmla="*/ 2511 w 2571"/>
                <a:gd name="T11" fmla="*/ 17 h 3062"/>
                <a:gd name="T12" fmla="*/ 2540 w 2571"/>
                <a:gd name="T13" fmla="*/ 37 h 3062"/>
                <a:gd name="T14" fmla="*/ 2562 w 2571"/>
                <a:gd name="T15" fmla="*/ 65 h 3062"/>
                <a:gd name="T16" fmla="*/ 2571 w 2571"/>
                <a:gd name="T17" fmla="*/ 104 h 3062"/>
                <a:gd name="T18" fmla="*/ 2532 w 2571"/>
                <a:gd name="T19" fmla="*/ 1160 h 3062"/>
                <a:gd name="T20" fmla="*/ 2442 w 2571"/>
                <a:gd name="T21" fmla="*/ 1160 h 3062"/>
                <a:gd name="T22" fmla="*/ 2391 w 2571"/>
                <a:gd name="T23" fmla="*/ 283 h 3062"/>
                <a:gd name="T24" fmla="*/ 2391 w 2571"/>
                <a:gd name="T25" fmla="*/ 275 h 3062"/>
                <a:gd name="T26" fmla="*/ 2389 w 2571"/>
                <a:gd name="T27" fmla="*/ 258 h 3062"/>
                <a:gd name="T28" fmla="*/ 2382 w 2571"/>
                <a:gd name="T29" fmla="*/ 237 h 3062"/>
                <a:gd name="T30" fmla="*/ 2366 w 2571"/>
                <a:gd name="T31" fmla="*/ 212 h 3062"/>
                <a:gd name="T32" fmla="*/ 2340 w 2571"/>
                <a:gd name="T33" fmla="*/ 193 h 3062"/>
                <a:gd name="T34" fmla="*/ 2300 w 2571"/>
                <a:gd name="T35" fmla="*/ 180 h 3062"/>
                <a:gd name="T36" fmla="*/ 341 w 2571"/>
                <a:gd name="T37" fmla="*/ 179 h 3062"/>
                <a:gd name="T38" fmla="*/ 331 w 2571"/>
                <a:gd name="T39" fmla="*/ 182 h 3062"/>
                <a:gd name="T40" fmla="*/ 306 w 2571"/>
                <a:gd name="T41" fmla="*/ 194 h 3062"/>
                <a:gd name="T42" fmla="*/ 275 w 2571"/>
                <a:gd name="T43" fmla="*/ 212 h 3062"/>
                <a:gd name="T44" fmla="*/ 245 w 2571"/>
                <a:gd name="T45" fmla="*/ 240 h 3062"/>
                <a:gd name="T46" fmla="*/ 226 w 2571"/>
                <a:gd name="T47" fmla="*/ 273 h 3062"/>
                <a:gd name="T48" fmla="*/ 2161 w 2571"/>
                <a:gd name="T49" fmla="*/ 294 h 3062"/>
                <a:gd name="T50" fmla="*/ 2211 w 2571"/>
                <a:gd name="T51" fmla="*/ 306 h 3062"/>
                <a:gd name="T52" fmla="*/ 2250 w 2571"/>
                <a:gd name="T53" fmla="*/ 335 h 3062"/>
                <a:gd name="T54" fmla="*/ 2271 w 2571"/>
                <a:gd name="T55" fmla="*/ 380 h 3062"/>
                <a:gd name="T56" fmla="*/ 2274 w 2571"/>
                <a:gd name="T57" fmla="*/ 1181 h 3062"/>
                <a:gd name="T58" fmla="*/ 2122 w 2571"/>
                <a:gd name="T59" fmla="*/ 1225 h 3062"/>
                <a:gd name="T60" fmla="*/ 1979 w 2571"/>
                <a:gd name="T61" fmla="*/ 1291 h 3062"/>
                <a:gd name="T62" fmla="*/ 1849 w 2571"/>
                <a:gd name="T63" fmla="*/ 1376 h 3062"/>
                <a:gd name="T64" fmla="*/ 1735 w 2571"/>
                <a:gd name="T65" fmla="*/ 1477 h 3062"/>
                <a:gd name="T66" fmla="*/ 1636 w 2571"/>
                <a:gd name="T67" fmla="*/ 1594 h 3062"/>
                <a:gd name="T68" fmla="*/ 1555 w 2571"/>
                <a:gd name="T69" fmla="*/ 1725 h 3062"/>
                <a:gd name="T70" fmla="*/ 1496 w 2571"/>
                <a:gd name="T71" fmla="*/ 1868 h 3062"/>
                <a:gd name="T72" fmla="*/ 1459 w 2571"/>
                <a:gd name="T73" fmla="*/ 2019 h 3062"/>
                <a:gd name="T74" fmla="*/ 1446 w 2571"/>
                <a:gd name="T75" fmla="*/ 2180 h 3062"/>
                <a:gd name="T76" fmla="*/ 1459 w 2571"/>
                <a:gd name="T77" fmla="*/ 2338 h 3062"/>
                <a:gd name="T78" fmla="*/ 1494 w 2571"/>
                <a:gd name="T79" fmla="*/ 2488 h 3062"/>
                <a:gd name="T80" fmla="*/ 1553 w 2571"/>
                <a:gd name="T81" fmla="*/ 2630 h 3062"/>
                <a:gd name="T82" fmla="*/ 1631 w 2571"/>
                <a:gd name="T83" fmla="*/ 2760 h 3062"/>
                <a:gd name="T84" fmla="*/ 1728 w 2571"/>
                <a:gd name="T85" fmla="*/ 2876 h 3062"/>
                <a:gd name="T86" fmla="*/ 1841 w 2571"/>
                <a:gd name="T87" fmla="*/ 2977 h 3062"/>
                <a:gd name="T88" fmla="*/ 1967 w 2571"/>
                <a:gd name="T89" fmla="*/ 3062 h 3062"/>
                <a:gd name="T90" fmla="*/ 87 w 2571"/>
                <a:gd name="T91" fmla="*/ 3059 h 3062"/>
                <a:gd name="T92" fmla="*/ 43 w 2571"/>
                <a:gd name="T93" fmla="*/ 3038 h 3062"/>
                <a:gd name="T94" fmla="*/ 12 w 2571"/>
                <a:gd name="T95" fmla="*/ 3000 h 3062"/>
                <a:gd name="T96" fmla="*/ 0 w 2571"/>
                <a:gd name="T97" fmla="*/ 2951 h 3062"/>
                <a:gd name="T98" fmla="*/ 0 w 2571"/>
                <a:gd name="T99" fmla="*/ 289 h 3062"/>
                <a:gd name="T100" fmla="*/ 0 w 2571"/>
                <a:gd name="T101" fmla="*/ 282 h 3062"/>
                <a:gd name="T102" fmla="*/ 2 w 2571"/>
                <a:gd name="T103" fmla="*/ 262 h 3062"/>
                <a:gd name="T104" fmla="*/ 8 w 2571"/>
                <a:gd name="T105" fmla="*/ 232 h 3062"/>
                <a:gd name="T106" fmla="*/ 17 w 2571"/>
                <a:gd name="T107" fmla="*/ 196 h 3062"/>
                <a:gd name="T108" fmla="*/ 34 w 2571"/>
                <a:gd name="T109" fmla="*/ 155 h 3062"/>
                <a:gd name="T110" fmla="*/ 60 w 2571"/>
                <a:gd name="T111" fmla="*/ 114 h 3062"/>
                <a:gd name="T112" fmla="*/ 94 w 2571"/>
                <a:gd name="T113" fmla="*/ 75 h 3062"/>
                <a:gd name="T114" fmla="*/ 142 w 2571"/>
                <a:gd name="T115" fmla="*/ 42 h 3062"/>
                <a:gd name="T116" fmla="*/ 202 w 2571"/>
                <a:gd name="T117" fmla="*/ 16 h 3062"/>
                <a:gd name="T118" fmla="*/ 277 w 2571"/>
                <a:gd name="T119" fmla="*/ 2 h 3062"/>
                <a:gd name="T120" fmla="*/ 886 w 2571"/>
                <a:gd name="T121" fmla="*/ 0 h 3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71" h="3062">
                  <a:moveTo>
                    <a:pt x="559" y="706"/>
                  </a:moveTo>
                  <a:lnTo>
                    <a:pt x="559" y="922"/>
                  </a:lnTo>
                  <a:lnTo>
                    <a:pt x="1733" y="922"/>
                  </a:lnTo>
                  <a:lnTo>
                    <a:pt x="1733" y="706"/>
                  </a:lnTo>
                  <a:lnTo>
                    <a:pt x="559" y="706"/>
                  </a:lnTo>
                  <a:close/>
                  <a:moveTo>
                    <a:pt x="886" y="0"/>
                  </a:moveTo>
                  <a:lnTo>
                    <a:pt x="2464" y="0"/>
                  </a:lnTo>
                  <a:lnTo>
                    <a:pt x="2468" y="1"/>
                  </a:lnTo>
                  <a:lnTo>
                    <a:pt x="2474" y="2"/>
                  </a:lnTo>
                  <a:lnTo>
                    <a:pt x="2484" y="5"/>
                  </a:lnTo>
                  <a:lnTo>
                    <a:pt x="2497" y="10"/>
                  </a:lnTo>
                  <a:lnTo>
                    <a:pt x="2511" y="17"/>
                  </a:lnTo>
                  <a:lnTo>
                    <a:pt x="2526" y="25"/>
                  </a:lnTo>
                  <a:lnTo>
                    <a:pt x="2540" y="37"/>
                  </a:lnTo>
                  <a:lnTo>
                    <a:pt x="2551" y="49"/>
                  </a:lnTo>
                  <a:lnTo>
                    <a:pt x="2562" y="65"/>
                  </a:lnTo>
                  <a:lnTo>
                    <a:pt x="2568" y="83"/>
                  </a:lnTo>
                  <a:lnTo>
                    <a:pt x="2571" y="104"/>
                  </a:lnTo>
                  <a:lnTo>
                    <a:pt x="2571" y="1162"/>
                  </a:lnTo>
                  <a:lnTo>
                    <a:pt x="2532" y="1160"/>
                  </a:lnTo>
                  <a:lnTo>
                    <a:pt x="2493" y="1159"/>
                  </a:lnTo>
                  <a:lnTo>
                    <a:pt x="2442" y="1160"/>
                  </a:lnTo>
                  <a:lnTo>
                    <a:pt x="2391" y="1163"/>
                  </a:lnTo>
                  <a:lnTo>
                    <a:pt x="2391" y="283"/>
                  </a:lnTo>
                  <a:lnTo>
                    <a:pt x="2391" y="280"/>
                  </a:lnTo>
                  <a:lnTo>
                    <a:pt x="2391" y="275"/>
                  </a:lnTo>
                  <a:lnTo>
                    <a:pt x="2390" y="268"/>
                  </a:lnTo>
                  <a:lnTo>
                    <a:pt x="2389" y="258"/>
                  </a:lnTo>
                  <a:lnTo>
                    <a:pt x="2386" y="248"/>
                  </a:lnTo>
                  <a:lnTo>
                    <a:pt x="2382" y="237"/>
                  </a:lnTo>
                  <a:lnTo>
                    <a:pt x="2375" y="224"/>
                  </a:lnTo>
                  <a:lnTo>
                    <a:pt x="2366" y="212"/>
                  </a:lnTo>
                  <a:lnTo>
                    <a:pt x="2355" y="202"/>
                  </a:lnTo>
                  <a:lnTo>
                    <a:pt x="2340" y="193"/>
                  </a:lnTo>
                  <a:lnTo>
                    <a:pt x="2322" y="185"/>
                  </a:lnTo>
                  <a:lnTo>
                    <a:pt x="2300" y="180"/>
                  </a:lnTo>
                  <a:lnTo>
                    <a:pt x="2274" y="179"/>
                  </a:lnTo>
                  <a:lnTo>
                    <a:pt x="341" y="179"/>
                  </a:lnTo>
                  <a:lnTo>
                    <a:pt x="338" y="180"/>
                  </a:lnTo>
                  <a:lnTo>
                    <a:pt x="331" y="182"/>
                  </a:lnTo>
                  <a:lnTo>
                    <a:pt x="320" y="187"/>
                  </a:lnTo>
                  <a:lnTo>
                    <a:pt x="306" y="194"/>
                  </a:lnTo>
                  <a:lnTo>
                    <a:pt x="291" y="202"/>
                  </a:lnTo>
                  <a:lnTo>
                    <a:pt x="275" y="212"/>
                  </a:lnTo>
                  <a:lnTo>
                    <a:pt x="259" y="225"/>
                  </a:lnTo>
                  <a:lnTo>
                    <a:pt x="245" y="240"/>
                  </a:lnTo>
                  <a:lnTo>
                    <a:pt x="234" y="255"/>
                  </a:lnTo>
                  <a:lnTo>
                    <a:pt x="226" y="273"/>
                  </a:lnTo>
                  <a:lnTo>
                    <a:pt x="223" y="293"/>
                  </a:lnTo>
                  <a:lnTo>
                    <a:pt x="2161" y="294"/>
                  </a:lnTo>
                  <a:lnTo>
                    <a:pt x="2186" y="297"/>
                  </a:lnTo>
                  <a:lnTo>
                    <a:pt x="2211" y="306"/>
                  </a:lnTo>
                  <a:lnTo>
                    <a:pt x="2231" y="318"/>
                  </a:lnTo>
                  <a:lnTo>
                    <a:pt x="2250" y="335"/>
                  </a:lnTo>
                  <a:lnTo>
                    <a:pt x="2263" y="356"/>
                  </a:lnTo>
                  <a:lnTo>
                    <a:pt x="2271" y="380"/>
                  </a:lnTo>
                  <a:lnTo>
                    <a:pt x="2274" y="405"/>
                  </a:lnTo>
                  <a:lnTo>
                    <a:pt x="2274" y="1181"/>
                  </a:lnTo>
                  <a:lnTo>
                    <a:pt x="2197" y="1201"/>
                  </a:lnTo>
                  <a:lnTo>
                    <a:pt x="2122" y="1225"/>
                  </a:lnTo>
                  <a:lnTo>
                    <a:pt x="2049" y="1255"/>
                  </a:lnTo>
                  <a:lnTo>
                    <a:pt x="1979" y="1291"/>
                  </a:lnTo>
                  <a:lnTo>
                    <a:pt x="1913" y="1331"/>
                  </a:lnTo>
                  <a:lnTo>
                    <a:pt x="1849" y="1376"/>
                  </a:lnTo>
                  <a:lnTo>
                    <a:pt x="1790" y="1424"/>
                  </a:lnTo>
                  <a:lnTo>
                    <a:pt x="1735" y="1477"/>
                  </a:lnTo>
                  <a:lnTo>
                    <a:pt x="1683" y="1534"/>
                  </a:lnTo>
                  <a:lnTo>
                    <a:pt x="1636" y="1594"/>
                  </a:lnTo>
                  <a:lnTo>
                    <a:pt x="1593" y="1658"/>
                  </a:lnTo>
                  <a:lnTo>
                    <a:pt x="1555" y="1725"/>
                  </a:lnTo>
                  <a:lnTo>
                    <a:pt x="1523" y="1795"/>
                  </a:lnTo>
                  <a:lnTo>
                    <a:pt x="1496" y="1868"/>
                  </a:lnTo>
                  <a:lnTo>
                    <a:pt x="1474" y="1943"/>
                  </a:lnTo>
                  <a:lnTo>
                    <a:pt x="1459" y="2019"/>
                  </a:lnTo>
                  <a:lnTo>
                    <a:pt x="1449" y="2099"/>
                  </a:lnTo>
                  <a:lnTo>
                    <a:pt x="1446" y="2180"/>
                  </a:lnTo>
                  <a:lnTo>
                    <a:pt x="1449" y="2260"/>
                  </a:lnTo>
                  <a:lnTo>
                    <a:pt x="1459" y="2338"/>
                  </a:lnTo>
                  <a:lnTo>
                    <a:pt x="1474" y="2414"/>
                  </a:lnTo>
                  <a:lnTo>
                    <a:pt x="1494" y="2488"/>
                  </a:lnTo>
                  <a:lnTo>
                    <a:pt x="1521" y="2561"/>
                  </a:lnTo>
                  <a:lnTo>
                    <a:pt x="1553" y="2630"/>
                  </a:lnTo>
                  <a:lnTo>
                    <a:pt x="1590" y="2696"/>
                  </a:lnTo>
                  <a:lnTo>
                    <a:pt x="1631" y="2760"/>
                  </a:lnTo>
                  <a:lnTo>
                    <a:pt x="1678" y="2819"/>
                  </a:lnTo>
                  <a:lnTo>
                    <a:pt x="1728" y="2876"/>
                  </a:lnTo>
                  <a:lnTo>
                    <a:pt x="1783" y="2928"/>
                  </a:lnTo>
                  <a:lnTo>
                    <a:pt x="1841" y="2977"/>
                  </a:lnTo>
                  <a:lnTo>
                    <a:pt x="1903" y="3022"/>
                  </a:lnTo>
                  <a:lnTo>
                    <a:pt x="1967" y="3062"/>
                  </a:lnTo>
                  <a:lnTo>
                    <a:pt x="114" y="3062"/>
                  </a:lnTo>
                  <a:lnTo>
                    <a:pt x="87" y="3059"/>
                  </a:lnTo>
                  <a:lnTo>
                    <a:pt x="63" y="3051"/>
                  </a:lnTo>
                  <a:lnTo>
                    <a:pt x="43" y="3038"/>
                  </a:lnTo>
                  <a:lnTo>
                    <a:pt x="25" y="3020"/>
                  </a:lnTo>
                  <a:lnTo>
                    <a:pt x="12" y="3000"/>
                  </a:lnTo>
                  <a:lnTo>
                    <a:pt x="3" y="2977"/>
                  </a:lnTo>
                  <a:lnTo>
                    <a:pt x="0" y="2951"/>
                  </a:lnTo>
                  <a:lnTo>
                    <a:pt x="0" y="1582"/>
                  </a:lnTo>
                  <a:lnTo>
                    <a:pt x="0" y="289"/>
                  </a:lnTo>
                  <a:lnTo>
                    <a:pt x="0" y="288"/>
                  </a:lnTo>
                  <a:lnTo>
                    <a:pt x="0" y="282"/>
                  </a:lnTo>
                  <a:lnTo>
                    <a:pt x="1" y="273"/>
                  </a:lnTo>
                  <a:lnTo>
                    <a:pt x="2" y="262"/>
                  </a:lnTo>
                  <a:lnTo>
                    <a:pt x="4" y="248"/>
                  </a:lnTo>
                  <a:lnTo>
                    <a:pt x="8" y="232"/>
                  </a:lnTo>
                  <a:lnTo>
                    <a:pt x="12" y="215"/>
                  </a:lnTo>
                  <a:lnTo>
                    <a:pt x="17" y="196"/>
                  </a:lnTo>
                  <a:lnTo>
                    <a:pt x="25" y="176"/>
                  </a:lnTo>
                  <a:lnTo>
                    <a:pt x="34" y="155"/>
                  </a:lnTo>
                  <a:lnTo>
                    <a:pt x="46" y="134"/>
                  </a:lnTo>
                  <a:lnTo>
                    <a:pt x="60" y="114"/>
                  </a:lnTo>
                  <a:lnTo>
                    <a:pt x="76" y="94"/>
                  </a:lnTo>
                  <a:lnTo>
                    <a:pt x="94" y="75"/>
                  </a:lnTo>
                  <a:lnTo>
                    <a:pt x="117" y="57"/>
                  </a:lnTo>
                  <a:lnTo>
                    <a:pt x="142" y="42"/>
                  </a:lnTo>
                  <a:lnTo>
                    <a:pt x="170" y="27"/>
                  </a:lnTo>
                  <a:lnTo>
                    <a:pt x="202" y="16"/>
                  </a:lnTo>
                  <a:lnTo>
                    <a:pt x="237" y="7"/>
                  </a:lnTo>
                  <a:lnTo>
                    <a:pt x="277" y="2"/>
                  </a:lnTo>
                  <a:lnTo>
                    <a:pt x="320" y="0"/>
                  </a:lnTo>
                  <a:lnTo>
                    <a:pt x="8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263"/>
            <p:cNvSpPr>
              <a:spLocks noEditPoints="1"/>
            </p:cNvSpPr>
            <p:nvPr/>
          </p:nvSpPr>
          <p:spPr bwMode="auto">
            <a:xfrm>
              <a:off x="3759200" y="3705226"/>
              <a:ext cx="209550" cy="203200"/>
            </a:xfrm>
            <a:custGeom>
              <a:avLst/>
              <a:gdLst>
                <a:gd name="T0" fmla="*/ 350 w 1844"/>
                <a:gd name="T1" fmla="*/ 721 h 1797"/>
                <a:gd name="T2" fmla="*/ 470 w 1844"/>
                <a:gd name="T3" fmla="*/ 732 h 1797"/>
                <a:gd name="T4" fmla="*/ 529 w 1844"/>
                <a:gd name="T5" fmla="*/ 786 h 1797"/>
                <a:gd name="T6" fmla="*/ 528 w 1844"/>
                <a:gd name="T7" fmla="*/ 888 h 1797"/>
                <a:gd name="T8" fmla="*/ 470 w 1844"/>
                <a:gd name="T9" fmla="*/ 978 h 1797"/>
                <a:gd name="T10" fmla="*/ 367 w 1844"/>
                <a:gd name="T11" fmla="*/ 1023 h 1797"/>
                <a:gd name="T12" fmla="*/ 330 w 1844"/>
                <a:gd name="T13" fmla="*/ 762 h 1797"/>
                <a:gd name="T14" fmla="*/ 175 w 1844"/>
                <a:gd name="T15" fmla="*/ 1126 h 1797"/>
                <a:gd name="T16" fmla="*/ 331 w 1844"/>
                <a:gd name="T17" fmla="*/ 1127 h 1797"/>
                <a:gd name="T18" fmla="*/ 492 w 1844"/>
                <a:gd name="T19" fmla="*/ 1094 h 1797"/>
                <a:gd name="T20" fmla="*/ 613 w 1844"/>
                <a:gd name="T21" fmla="*/ 1007 h 1797"/>
                <a:gd name="T22" fmla="*/ 674 w 1844"/>
                <a:gd name="T23" fmla="*/ 868 h 1797"/>
                <a:gd name="T24" fmla="*/ 659 w 1844"/>
                <a:gd name="T25" fmla="*/ 746 h 1797"/>
                <a:gd name="T26" fmla="*/ 822 w 1844"/>
                <a:gd name="T27" fmla="*/ 1191 h 1797"/>
                <a:gd name="T28" fmla="*/ 1467 w 1844"/>
                <a:gd name="T29" fmla="*/ 711 h 1797"/>
                <a:gd name="T30" fmla="*/ 1560 w 1844"/>
                <a:gd name="T31" fmla="*/ 743 h 1797"/>
                <a:gd name="T32" fmla="*/ 1589 w 1844"/>
                <a:gd name="T33" fmla="*/ 824 h 1797"/>
                <a:gd name="T34" fmla="*/ 1558 w 1844"/>
                <a:gd name="T35" fmla="*/ 934 h 1797"/>
                <a:gd name="T36" fmla="*/ 1474 w 1844"/>
                <a:gd name="T37" fmla="*/ 1005 h 1797"/>
                <a:gd name="T38" fmla="*/ 1343 w 1844"/>
                <a:gd name="T39" fmla="*/ 1028 h 1797"/>
                <a:gd name="T40" fmla="*/ 1147 w 1844"/>
                <a:gd name="T41" fmla="*/ 1123 h 1797"/>
                <a:gd name="T42" fmla="*/ 1288 w 1844"/>
                <a:gd name="T43" fmla="*/ 1133 h 1797"/>
                <a:gd name="T44" fmla="*/ 1466 w 1844"/>
                <a:gd name="T45" fmla="*/ 1120 h 1797"/>
                <a:gd name="T46" fmla="*/ 1608 w 1844"/>
                <a:gd name="T47" fmla="*/ 1061 h 1797"/>
                <a:gd name="T48" fmla="*/ 1710 w 1844"/>
                <a:gd name="T49" fmla="*/ 938 h 1797"/>
                <a:gd name="T50" fmla="*/ 1732 w 1844"/>
                <a:gd name="T51" fmla="*/ 792 h 1797"/>
                <a:gd name="T52" fmla="*/ 1692 w 1844"/>
                <a:gd name="T53" fmla="*/ 695 h 1797"/>
                <a:gd name="T54" fmla="*/ 1592 w 1844"/>
                <a:gd name="T55" fmla="*/ 629 h 1797"/>
                <a:gd name="T56" fmla="*/ 1436 w 1844"/>
                <a:gd name="T57" fmla="*/ 606 h 1797"/>
                <a:gd name="T58" fmla="*/ 878 w 1844"/>
                <a:gd name="T59" fmla="*/ 933 h 1797"/>
                <a:gd name="T60" fmla="*/ 819 w 1844"/>
                <a:gd name="T61" fmla="*/ 623 h 1797"/>
                <a:gd name="T62" fmla="*/ 921 w 1844"/>
                <a:gd name="T63" fmla="*/ 0 h 1797"/>
                <a:gd name="T64" fmla="*/ 1228 w 1844"/>
                <a:gd name="T65" fmla="*/ 50 h 1797"/>
                <a:gd name="T66" fmla="*/ 1490 w 1844"/>
                <a:gd name="T67" fmla="*/ 190 h 1797"/>
                <a:gd name="T68" fmla="*/ 1692 w 1844"/>
                <a:gd name="T69" fmla="*/ 403 h 1797"/>
                <a:gd name="T70" fmla="*/ 1814 w 1844"/>
                <a:gd name="T71" fmla="*/ 671 h 1797"/>
                <a:gd name="T72" fmla="*/ 1840 w 1844"/>
                <a:gd name="T73" fmla="*/ 975 h 1797"/>
                <a:gd name="T74" fmla="*/ 1763 w 1844"/>
                <a:gd name="T75" fmla="*/ 1264 h 1797"/>
                <a:gd name="T76" fmla="*/ 1599 w 1844"/>
                <a:gd name="T77" fmla="*/ 1507 h 1797"/>
                <a:gd name="T78" fmla="*/ 1365 w 1844"/>
                <a:gd name="T79" fmla="*/ 1686 h 1797"/>
                <a:gd name="T80" fmla="*/ 1079 w 1844"/>
                <a:gd name="T81" fmla="*/ 1785 h 1797"/>
                <a:gd name="T82" fmla="*/ 764 w 1844"/>
                <a:gd name="T83" fmla="*/ 1785 h 1797"/>
                <a:gd name="T84" fmla="*/ 479 w 1844"/>
                <a:gd name="T85" fmla="*/ 1686 h 1797"/>
                <a:gd name="T86" fmla="*/ 245 w 1844"/>
                <a:gd name="T87" fmla="*/ 1507 h 1797"/>
                <a:gd name="T88" fmla="*/ 81 w 1844"/>
                <a:gd name="T89" fmla="*/ 1264 h 1797"/>
                <a:gd name="T90" fmla="*/ 3 w 1844"/>
                <a:gd name="T91" fmla="*/ 975 h 1797"/>
                <a:gd name="T92" fmla="*/ 30 w 1844"/>
                <a:gd name="T93" fmla="*/ 671 h 1797"/>
                <a:gd name="T94" fmla="*/ 152 w 1844"/>
                <a:gd name="T95" fmla="*/ 403 h 1797"/>
                <a:gd name="T96" fmla="*/ 353 w 1844"/>
                <a:gd name="T97" fmla="*/ 190 h 1797"/>
                <a:gd name="T98" fmla="*/ 616 w 1844"/>
                <a:gd name="T99" fmla="*/ 50 h 1797"/>
                <a:gd name="T100" fmla="*/ 921 w 1844"/>
                <a:gd name="T101" fmla="*/ 0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44" h="1797">
                  <a:moveTo>
                    <a:pt x="228" y="606"/>
                  </a:moveTo>
                  <a:lnTo>
                    <a:pt x="221" y="635"/>
                  </a:lnTo>
                  <a:lnTo>
                    <a:pt x="202" y="721"/>
                  </a:lnTo>
                  <a:lnTo>
                    <a:pt x="350" y="721"/>
                  </a:lnTo>
                  <a:lnTo>
                    <a:pt x="384" y="720"/>
                  </a:lnTo>
                  <a:lnTo>
                    <a:pt x="418" y="721"/>
                  </a:lnTo>
                  <a:lnTo>
                    <a:pt x="447" y="725"/>
                  </a:lnTo>
                  <a:lnTo>
                    <a:pt x="470" y="732"/>
                  </a:lnTo>
                  <a:lnTo>
                    <a:pt x="491" y="741"/>
                  </a:lnTo>
                  <a:lnTo>
                    <a:pt x="508" y="754"/>
                  </a:lnTo>
                  <a:lnTo>
                    <a:pt x="519" y="768"/>
                  </a:lnTo>
                  <a:lnTo>
                    <a:pt x="529" y="786"/>
                  </a:lnTo>
                  <a:lnTo>
                    <a:pt x="535" y="807"/>
                  </a:lnTo>
                  <a:lnTo>
                    <a:pt x="536" y="831"/>
                  </a:lnTo>
                  <a:lnTo>
                    <a:pt x="533" y="859"/>
                  </a:lnTo>
                  <a:lnTo>
                    <a:pt x="528" y="888"/>
                  </a:lnTo>
                  <a:lnTo>
                    <a:pt x="518" y="914"/>
                  </a:lnTo>
                  <a:lnTo>
                    <a:pt x="506" y="938"/>
                  </a:lnTo>
                  <a:lnTo>
                    <a:pt x="489" y="959"/>
                  </a:lnTo>
                  <a:lnTo>
                    <a:pt x="470" y="978"/>
                  </a:lnTo>
                  <a:lnTo>
                    <a:pt x="449" y="993"/>
                  </a:lnTo>
                  <a:lnTo>
                    <a:pt x="424" y="1006"/>
                  </a:lnTo>
                  <a:lnTo>
                    <a:pt x="397" y="1015"/>
                  </a:lnTo>
                  <a:lnTo>
                    <a:pt x="367" y="1023"/>
                  </a:lnTo>
                  <a:lnTo>
                    <a:pt x="334" y="1027"/>
                  </a:lnTo>
                  <a:lnTo>
                    <a:pt x="297" y="1028"/>
                  </a:lnTo>
                  <a:lnTo>
                    <a:pt x="267" y="1028"/>
                  </a:lnTo>
                  <a:lnTo>
                    <a:pt x="330" y="762"/>
                  </a:lnTo>
                  <a:lnTo>
                    <a:pt x="192" y="762"/>
                  </a:lnTo>
                  <a:lnTo>
                    <a:pt x="108" y="1121"/>
                  </a:lnTo>
                  <a:lnTo>
                    <a:pt x="145" y="1124"/>
                  </a:lnTo>
                  <a:lnTo>
                    <a:pt x="175" y="1126"/>
                  </a:lnTo>
                  <a:lnTo>
                    <a:pt x="208" y="1127"/>
                  </a:lnTo>
                  <a:lnTo>
                    <a:pt x="245" y="1128"/>
                  </a:lnTo>
                  <a:lnTo>
                    <a:pt x="282" y="1129"/>
                  </a:lnTo>
                  <a:lnTo>
                    <a:pt x="331" y="1127"/>
                  </a:lnTo>
                  <a:lnTo>
                    <a:pt x="376" y="1123"/>
                  </a:lnTo>
                  <a:lnTo>
                    <a:pt x="416" y="1117"/>
                  </a:lnTo>
                  <a:lnTo>
                    <a:pt x="455" y="1107"/>
                  </a:lnTo>
                  <a:lnTo>
                    <a:pt x="492" y="1094"/>
                  </a:lnTo>
                  <a:lnTo>
                    <a:pt x="524" y="1078"/>
                  </a:lnTo>
                  <a:lnTo>
                    <a:pt x="555" y="1059"/>
                  </a:lnTo>
                  <a:lnTo>
                    <a:pt x="586" y="1035"/>
                  </a:lnTo>
                  <a:lnTo>
                    <a:pt x="613" y="1007"/>
                  </a:lnTo>
                  <a:lnTo>
                    <a:pt x="635" y="975"/>
                  </a:lnTo>
                  <a:lnTo>
                    <a:pt x="653" y="941"/>
                  </a:lnTo>
                  <a:lnTo>
                    <a:pt x="665" y="905"/>
                  </a:lnTo>
                  <a:lnTo>
                    <a:pt x="674" y="868"/>
                  </a:lnTo>
                  <a:lnTo>
                    <a:pt x="676" y="829"/>
                  </a:lnTo>
                  <a:lnTo>
                    <a:pt x="675" y="800"/>
                  </a:lnTo>
                  <a:lnTo>
                    <a:pt x="669" y="771"/>
                  </a:lnTo>
                  <a:lnTo>
                    <a:pt x="659" y="746"/>
                  </a:lnTo>
                  <a:lnTo>
                    <a:pt x="646" y="723"/>
                  </a:lnTo>
                  <a:lnTo>
                    <a:pt x="630" y="702"/>
                  </a:lnTo>
                  <a:lnTo>
                    <a:pt x="709" y="702"/>
                  </a:lnTo>
                  <a:lnTo>
                    <a:pt x="822" y="1191"/>
                  </a:lnTo>
                  <a:lnTo>
                    <a:pt x="850" y="1191"/>
                  </a:lnTo>
                  <a:lnTo>
                    <a:pt x="1163" y="710"/>
                  </a:lnTo>
                  <a:lnTo>
                    <a:pt x="1433" y="710"/>
                  </a:lnTo>
                  <a:lnTo>
                    <a:pt x="1467" y="711"/>
                  </a:lnTo>
                  <a:lnTo>
                    <a:pt x="1496" y="715"/>
                  </a:lnTo>
                  <a:lnTo>
                    <a:pt x="1522" y="721"/>
                  </a:lnTo>
                  <a:lnTo>
                    <a:pt x="1542" y="732"/>
                  </a:lnTo>
                  <a:lnTo>
                    <a:pt x="1560" y="743"/>
                  </a:lnTo>
                  <a:lnTo>
                    <a:pt x="1572" y="759"/>
                  </a:lnTo>
                  <a:lnTo>
                    <a:pt x="1582" y="778"/>
                  </a:lnTo>
                  <a:lnTo>
                    <a:pt x="1587" y="800"/>
                  </a:lnTo>
                  <a:lnTo>
                    <a:pt x="1589" y="824"/>
                  </a:lnTo>
                  <a:lnTo>
                    <a:pt x="1587" y="854"/>
                  </a:lnTo>
                  <a:lnTo>
                    <a:pt x="1581" y="882"/>
                  </a:lnTo>
                  <a:lnTo>
                    <a:pt x="1571" y="910"/>
                  </a:lnTo>
                  <a:lnTo>
                    <a:pt x="1558" y="934"/>
                  </a:lnTo>
                  <a:lnTo>
                    <a:pt x="1541" y="956"/>
                  </a:lnTo>
                  <a:lnTo>
                    <a:pt x="1521" y="975"/>
                  </a:lnTo>
                  <a:lnTo>
                    <a:pt x="1498" y="991"/>
                  </a:lnTo>
                  <a:lnTo>
                    <a:pt x="1474" y="1005"/>
                  </a:lnTo>
                  <a:lnTo>
                    <a:pt x="1446" y="1015"/>
                  </a:lnTo>
                  <a:lnTo>
                    <a:pt x="1415" y="1023"/>
                  </a:lnTo>
                  <a:lnTo>
                    <a:pt x="1380" y="1027"/>
                  </a:lnTo>
                  <a:lnTo>
                    <a:pt x="1343" y="1028"/>
                  </a:lnTo>
                  <a:lnTo>
                    <a:pt x="1312" y="1028"/>
                  </a:lnTo>
                  <a:lnTo>
                    <a:pt x="1376" y="750"/>
                  </a:lnTo>
                  <a:lnTo>
                    <a:pt x="1233" y="750"/>
                  </a:lnTo>
                  <a:lnTo>
                    <a:pt x="1147" y="1123"/>
                  </a:lnTo>
                  <a:lnTo>
                    <a:pt x="1185" y="1126"/>
                  </a:lnTo>
                  <a:lnTo>
                    <a:pt x="1215" y="1129"/>
                  </a:lnTo>
                  <a:lnTo>
                    <a:pt x="1250" y="1130"/>
                  </a:lnTo>
                  <a:lnTo>
                    <a:pt x="1288" y="1133"/>
                  </a:lnTo>
                  <a:lnTo>
                    <a:pt x="1327" y="1133"/>
                  </a:lnTo>
                  <a:lnTo>
                    <a:pt x="1377" y="1131"/>
                  </a:lnTo>
                  <a:lnTo>
                    <a:pt x="1423" y="1127"/>
                  </a:lnTo>
                  <a:lnTo>
                    <a:pt x="1466" y="1120"/>
                  </a:lnTo>
                  <a:lnTo>
                    <a:pt x="1506" y="1109"/>
                  </a:lnTo>
                  <a:lnTo>
                    <a:pt x="1542" y="1096"/>
                  </a:lnTo>
                  <a:lnTo>
                    <a:pt x="1577" y="1080"/>
                  </a:lnTo>
                  <a:lnTo>
                    <a:pt x="1608" y="1061"/>
                  </a:lnTo>
                  <a:lnTo>
                    <a:pt x="1640" y="1035"/>
                  </a:lnTo>
                  <a:lnTo>
                    <a:pt x="1668" y="1006"/>
                  </a:lnTo>
                  <a:lnTo>
                    <a:pt x="1692" y="973"/>
                  </a:lnTo>
                  <a:lnTo>
                    <a:pt x="1710" y="938"/>
                  </a:lnTo>
                  <a:lnTo>
                    <a:pt x="1724" y="901"/>
                  </a:lnTo>
                  <a:lnTo>
                    <a:pt x="1732" y="861"/>
                  </a:lnTo>
                  <a:lnTo>
                    <a:pt x="1735" y="822"/>
                  </a:lnTo>
                  <a:lnTo>
                    <a:pt x="1732" y="792"/>
                  </a:lnTo>
                  <a:lnTo>
                    <a:pt x="1727" y="765"/>
                  </a:lnTo>
                  <a:lnTo>
                    <a:pt x="1718" y="739"/>
                  </a:lnTo>
                  <a:lnTo>
                    <a:pt x="1707" y="716"/>
                  </a:lnTo>
                  <a:lnTo>
                    <a:pt x="1692" y="695"/>
                  </a:lnTo>
                  <a:lnTo>
                    <a:pt x="1673" y="677"/>
                  </a:lnTo>
                  <a:lnTo>
                    <a:pt x="1650" y="658"/>
                  </a:lnTo>
                  <a:lnTo>
                    <a:pt x="1623" y="643"/>
                  </a:lnTo>
                  <a:lnTo>
                    <a:pt x="1592" y="629"/>
                  </a:lnTo>
                  <a:lnTo>
                    <a:pt x="1557" y="620"/>
                  </a:lnTo>
                  <a:lnTo>
                    <a:pt x="1521" y="611"/>
                  </a:lnTo>
                  <a:lnTo>
                    <a:pt x="1480" y="607"/>
                  </a:lnTo>
                  <a:lnTo>
                    <a:pt x="1436" y="606"/>
                  </a:lnTo>
                  <a:lnTo>
                    <a:pt x="1091" y="606"/>
                  </a:lnTo>
                  <a:lnTo>
                    <a:pt x="888" y="917"/>
                  </a:lnTo>
                  <a:lnTo>
                    <a:pt x="883" y="925"/>
                  </a:lnTo>
                  <a:lnTo>
                    <a:pt x="878" y="933"/>
                  </a:lnTo>
                  <a:lnTo>
                    <a:pt x="830" y="703"/>
                  </a:lnTo>
                  <a:lnTo>
                    <a:pt x="831" y="703"/>
                  </a:lnTo>
                  <a:lnTo>
                    <a:pt x="825" y="672"/>
                  </a:lnTo>
                  <a:lnTo>
                    <a:pt x="819" y="623"/>
                  </a:lnTo>
                  <a:lnTo>
                    <a:pt x="818" y="623"/>
                  </a:lnTo>
                  <a:lnTo>
                    <a:pt x="816" y="606"/>
                  </a:lnTo>
                  <a:lnTo>
                    <a:pt x="228" y="606"/>
                  </a:lnTo>
                  <a:close/>
                  <a:moveTo>
                    <a:pt x="921" y="0"/>
                  </a:moveTo>
                  <a:lnTo>
                    <a:pt x="1001" y="3"/>
                  </a:lnTo>
                  <a:lnTo>
                    <a:pt x="1079" y="12"/>
                  </a:lnTo>
                  <a:lnTo>
                    <a:pt x="1154" y="28"/>
                  </a:lnTo>
                  <a:lnTo>
                    <a:pt x="1228" y="50"/>
                  </a:lnTo>
                  <a:lnTo>
                    <a:pt x="1298" y="77"/>
                  </a:lnTo>
                  <a:lnTo>
                    <a:pt x="1365" y="110"/>
                  </a:lnTo>
                  <a:lnTo>
                    <a:pt x="1430" y="147"/>
                  </a:lnTo>
                  <a:lnTo>
                    <a:pt x="1490" y="190"/>
                  </a:lnTo>
                  <a:lnTo>
                    <a:pt x="1547" y="237"/>
                  </a:lnTo>
                  <a:lnTo>
                    <a:pt x="1599" y="289"/>
                  </a:lnTo>
                  <a:lnTo>
                    <a:pt x="1648" y="344"/>
                  </a:lnTo>
                  <a:lnTo>
                    <a:pt x="1692" y="403"/>
                  </a:lnTo>
                  <a:lnTo>
                    <a:pt x="1730" y="466"/>
                  </a:lnTo>
                  <a:lnTo>
                    <a:pt x="1763" y="532"/>
                  </a:lnTo>
                  <a:lnTo>
                    <a:pt x="1791" y="600"/>
                  </a:lnTo>
                  <a:lnTo>
                    <a:pt x="1814" y="671"/>
                  </a:lnTo>
                  <a:lnTo>
                    <a:pt x="1830" y="744"/>
                  </a:lnTo>
                  <a:lnTo>
                    <a:pt x="1840" y="821"/>
                  </a:lnTo>
                  <a:lnTo>
                    <a:pt x="1844" y="898"/>
                  </a:lnTo>
                  <a:lnTo>
                    <a:pt x="1840" y="975"/>
                  </a:lnTo>
                  <a:lnTo>
                    <a:pt x="1830" y="1051"/>
                  </a:lnTo>
                  <a:lnTo>
                    <a:pt x="1814" y="1125"/>
                  </a:lnTo>
                  <a:lnTo>
                    <a:pt x="1791" y="1196"/>
                  </a:lnTo>
                  <a:lnTo>
                    <a:pt x="1763" y="1264"/>
                  </a:lnTo>
                  <a:lnTo>
                    <a:pt x="1730" y="1330"/>
                  </a:lnTo>
                  <a:lnTo>
                    <a:pt x="1692" y="1393"/>
                  </a:lnTo>
                  <a:lnTo>
                    <a:pt x="1648" y="1452"/>
                  </a:lnTo>
                  <a:lnTo>
                    <a:pt x="1599" y="1507"/>
                  </a:lnTo>
                  <a:lnTo>
                    <a:pt x="1547" y="1559"/>
                  </a:lnTo>
                  <a:lnTo>
                    <a:pt x="1490" y="1606"/>
                  </a:lnTo>
                  <a:lnTo>
                    <a:pt x="1429" y="1649"/>
                  </a:lnTo>
                  <a:lnTo>
                    <a:pt x="1365" y="1686"/>
                  </a:lnTo>
                  <a:lnTo>
                    <a:pt x="1298" y="1719"/>
                  </a:lnTo>
                  <a:lnTo>
                    <a:pt x="1227" y="1747"/>
                  </a:lnTo>
                  <a:lnTo>
                    <a:pt x="1154" y="1768"/>
                  </a:lnTo>
                  <a:lnTo>
                    <a:pt x="1079" y="1785"/>
                  </a:lnTo>
                  <a:lnTo>
                    <a:pt x="1001" y="1794"/>
                  </a:lnTo>
                  <a:lnTo>
                    <a:pt x="921" y="1797"/>
                  </a:lnTo>
                  <a:lnTo>
                    <a:pt x="841" y="1794"/>
                  </a:lnTo>
                  <a:lnTo>
                    <a:pt x="764" y="1785"/>
                  </a:lnTo>
                  <a:lnTo>
                    <a:pt x="689" y="1768"/>
                  </a:lnTo>
                  <a:lnTo>
                    <a:pt x="616" y="1747"/>
                  </a:lnTo>
                  <a:lnTo>
                    <a:pt x="545" y="1719"/>
                  </a:lnTo>
                  <a:lnTo>
                    <a:pt x="479" y="1686"/>
                  </a:lnTo>
                  <a:lnTo>
                    <a:pt x="414" y="1649"/>
                  </a:lnTo>
                  <a:lnTo>
                    <a:pt x="353" y="1606"/>
                  </a:lnTo>
                  <a:lnTo>
                    <a:pt x="297" y="1559"/>
                  </a:lnTo>
                  <a:lnTo>
                    <a:pt x="245" y="1507"/>
                  </a:lnTo>
                  <a:lnTo>
                    <a:pt x="196" y="1452"/>
                  </a:lnTo>
                  <a:lnTo>
                    <a:pt x="152" y="1393"/>
                  </a:lnTo>
                  <a:lnTo>
                    <a:pt x="114" y="1330"/>
                  </a:lnTo>
                  <a:lnTo>
                    <a:pt x="81" y="1264"/>
                  </a:lnTo>
                  <a:lnTo>
                    <a:pt x="53" y="1196"/>
                  </a:lnTo>
                  <a:lnTo>
                    <a:pt x="30" y="1125"/>
                  </a:lnTo>
                  <a:lnTo>
                    <a:pt x="14" y="1051"/>
                  </a:lnTo>
                  <a:lnTo>
                    <a:pt x="3" y="975"/>
                  </a:lnTo>
                  <a:lnTo>
                    <a:pt x="0" y="898"/>
                  </a:lnTo>
                  <a:lnTo>
                    <a:pt x="3" y="821"/>
                  </a:lnTo>
                  <a:lnTo>
                    <a:pt x="14" y="744"/>
                  </a:lnTo>
                  <a:lnTo>
                    <a:pt x="30" y="671"/>
                  </a:lnTo>
                  <a:lnTo>
                    <a:pt x="53" y="600"/>
                  </a:lnTo>
                  <a:lnTo>
                    <a:pt x="81" y="532"/>
                  </a:lnTo>
                  <a:lnTo>
                    <a:pt x="114" y="466"/>
                  </a:lnTo>
                  <a:lnTo>
                    <a:pt x="152" y="403"/>
                  </a:lnTo>
                  <a:lnTo>
                    <a:pt x="196" y="344"/>
                  </a:lnTo>
                  <a:lnTo>
                    <a:pt x="245" y="289"/>
                  </a:lnTo>
                  <a:lnTo>
                    <a:pt x="297" y="237"/>
                  </a:lnTo>
                  <a:lnTo>
                    <a:pt x="353" y="190"/>
                  </a:lnTo>
                  <a:lnTo>
                    <a:pt x="414" y="147"/>
                  </a:lnTo>
                  <a:lnTo>
                    <a:pt x="479" y="110"/>
                  </a:lnTo>
                  <a:lnTo>
                    <a:pt x="545" y="77"/>
                  </a:lnTo>
                  <a:lnTo>
                    <a:pt x="616" y="50"/>
                  </a:lnTo>
                  <a:lnTo>
                    <a:pt x="689" y="28"/>
                  </a:lnTo>
                  <a:lnTo>
                    <a:pt x="764" y="12"/>
                  </a:lnTo>
                  <a:lnTo>
                    <a:pt x="841" y="3"/>
                  </a:lnTo>
                  <a:lnTo>
                    <a:pt x="9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0" name="Freeform 268"/>
          <p:cNvSpPr>
            <a:spLocks noEditPoints="1"/>
          </p:cNvSpPr>
          <p:nvPr/>
        </p:nvSpPr>
        <p:spPr bwMode="auto">
          <a:xfrm>
            <a:off x="3701894" y="1595530"/>
            <a:ext cx="317256" cy="251222"/>
          </a:xfrm>
          <a:custGeom>
            <a:avLst/>
            <a:gdLst>
              <a:gd name="T0" fmla="*/ 381 w 3309"/>
              <a:gd name="T1" fmla="*/ 1958 h 2625"/>
              <a:gd name="T2" fmla="*/ 717 w 3309"/>
              <a:gd name="T3" fmla="*/ 2229 h 2625"/>
              <a:gd name="T4" fmla="*/ 2658 w 3309"/>
              <a:gd name="T5" fmla="*/ 1958 h 2625"/>
              <a:gd name="T6" fmla="*/ 2995 w 3309"/>
              <a:gd name="T7" fmla="*/ 2213 h 2625"/>
              <a:gd name="T8" fmla="*/ 3309 w 3309"/>
              <a:gd name="T9" fmla="*/ 1958 h 2625"/>
              <a:gd name="T10" fmla="*/ 3 w 3309"/>
              <a:gd name="T11" fmla="*/ 2625 h 2625"/>
              <a:gd name="T12" fmla="*/ 2658 w 3309"/>
              <a:gd name="T13" fmla="*/ 1837 h 2625"/>
              <a:gd name="T14" fmla="*/ 2995 w 3309"/>
              <a:gd name="T15" fmla="*/ 1958 h 2625"/>
              <a:gd name="T16" fmla="*/ 2658 w 3309"/>
              <a:gd name="T17" fmla="*/ 1837 h 2625"/>
              <a:gd name="T18" fmla="*/ 717 w 3309"/>
              <a:gd name="T19" fmla="*/ 1837 h 2625"/>
              <a:gd name="T20" fmla="*/ 381 w 3309"/>
              <a:gd name="T21" fmla="*/ 1958 h 2625"/>
              <a:gd name="T22" fmla="*/ 1353 w 3309"/>
              <a:gd name="T23" fmla="*/ 198 h 2625"/>
              <a:gd name="T24" fmla="*/ 1958 w 3309"/>
              <a:gd name="T25" fmla="*/ 472 h 2625"/>
              <a:gd name="T26" fmla="*/ 1353 w 3309"/>
              <a:gd name="T27" fmla="*/ 198 h 2625"/>
              <a:gd name="T28" fmla="*/ 2057 w 3309"/>
              <a:gd name="T29" fmla="*/ 0 h 2625"/>
              <a:gd name="T30" fmla="*/ 2117 w 3309"/>
              <a:gd name="T31" fmla="*/ 5 h 2625"/>
              <a:gd name="T32" fmla="*/ 2162 w 3309"/>
              <a:gd name="T33" fmla="*/ 21 h 2625"/>
              <a:gd name="T34" fmla="*/ 2193 w 3309"/>
              <a:gd name="T35" fmla="*/ 43 h 2625"/>
              <a:gd name="T36" fmla="*/ 2215 w 3309"/>
              <a:gd name="T37" fmla="*/ 69 h 2625"/>
              <a:gd name="T38" fmla="*/ 2228 w 3309"/>
              <a:gd name="T39" fmla="*/ 96 h 2625"/>
              <a:gd name="T40" fmla="*/ 2234 w 3309"/>
              <a:gd name="T41" fmla="*/ 121 h 2625"/>
              <a:gd name="T42" fmla="*/ 2235 w 3309"/>
              <a:gd name="T43" fmla="*/ 141 h 2625"/>
              <a:gd name="T44" fmla="*/ 2235 w 3309"/>
              <a:gd name="T45" fmla="*/ 153 h 2625"/>
              <a:gd name="T46" fmla="*/ 2235 w 3309"/>
              <a:gd name="T47" fmla="*/ 472 h 2625"/>
              <a:gd name="T48" fmla="*/ 3129 w 3309"/>
              <a:gd name="T49" fmla="*/ 474 h 2625"/>
              <a:gd name="T50" fmla="*/ 3185 w 3309"/>
              <a:gd name="T51" fmla="*/ 489 h 2625"/>
              <a:gd name="T52" fmla="*/ 3228 w 3309"/>
              <a:gd name="T53" fmla="*/ 519 h 2625"/>
              <a:gd name="T54" fmla="*/ 3259 w 3309"/>
              <a:gd name="T55" fmla="*/ 556 h 2625"/>
              <a:gd name="T56" fmla="*/ 3282 w 3309"/>
              <a:gd name="T57" fmla="*/ 599 h 2625"/>
              <a:gd name="T58" fmla="*/ 3297 w 3309"/>
              <a:gd name="T59" fmla="*/ 643 h 2625"/>
              <a:gd name="T60" fmla="*/ 3305 w 3309"/>
              <a:gd name="T61" fmla="*/ 686 h 2625"/>
              <a:gd name="T62" fmla="*/ 3308 w 3309"/>
              <a:gd name="T63" fmla="*/ 723 h 2625"/>
              <a:gd name="T64" fmla="*/ 3309 w 3309"/>
              <a:gd name="T65" fmla="*/ 751 h 2625"/>
              <a:gd name="T66" fmla="*/ 3309 w 3309"/>
              <a:gd name="T67" fmla="*/ 768 h 2625"/>
              <a:gd name="T68" fmla="*/ 3309 w 3309"/>
              <a:gd name="T69" fmla="*/ 1837 h 2625"/>
              <a:gd name="T70" fmla="*/ 2995 w 3309"/>
              <a:gd name="T71" fmla="*/ 1522 h 2625"/>
              <a:gd name="T72" fmla="*/ 2658 w 3309"/>
              <a:gd name="T73" fmla="*/ 1837 h 2625"/>
              <a:gd name="T74" fmla="*/ 717 w 3309"/>
              <a:gd name="T75" fmla="*/ 1538 h 2625"/>
              <a:gd name="T76" fmla="*/ 381 w 3309"/>
              <a:gd name="T77" fmla="*/ 1837 h 2625"/>
              <a:gd name="T78" fmla="*/ 3 w 3309"/>
              <a:gd name="T79" fmla="*/ 790 h 2625"/>
              <a:gd name="T80" fmla="*/ 2 w 3309"/>
              <a:gd name="T81" fmla="*/ 783 h 2625"/>
              <a:gd name="T82" fmla="*/ 0 w 3309"/>
              <a:gd name="T83" fmla="*/ 763 h 2625"/>
              <a:gd name="T84" fmla="*/ 0 w 3309"/>
              <a:gd name="T85" fmla="*/ 732 h 2625"/>
              <a:gd name="T86" fmla="*/ 2 w 3309"/>
              <a:gd name="T87" fmla="*/ 694 h 2625"/>
              <a:gd name="T88" fmla="*/ 8 w 3309"/>
              <a:gd name="T89" fmla="*/ 653 h 2625"/>
              <a:gd name="T90" fmla="*/ 21 w 3309"/>
              <a:gd name="T91" fmla="*/ 609 h 2625"/>
              <a:gd name="T92" fmla="*/ 41 w 3309"/>
              <a:gd name="T93" fmla="*/ 567 h 2625"/>
              <a:gd name="T94" fmla="*/ 69 w 3309"/>
              <a:gd name="T95" fmla="*/ 530 h 2625"/>
              <a:gd name="T96" fmla="*/ 108 w 3309"/>
              <a:gd name="T97" fmla="*/ 500 h 2625"/>
              <a:gd name="T98" fmla="*/ 159 w 3309"/>
              <a:gd name="T99" fmla="*/ 479 h 2625"/>
              <a:gd name="T100" fmla="*/ 224 w 3309"/>
              <a:gd name="T101" fmla="*/ 472 h 2625"/>
              <a:gd name="T102" fmla="*/ 1076 w 3309"/>
              <a:gd name="T103" fmla="*/ 210 h 2625"/>
              <a:gd name="T104" fmla="*/ 1075 w 3309"/>
              <a:gd name="T105" fmla="*/ 203 h 2625"/>
              <a:gd name="T106" fmla="*/ 1075 w 3309"/>
              <a:gd name="T107" fmla="*/ 184 h 2625"/>
              <a:gd name="T108" fmla="*/ 1077 w 3309"/>
              <a:gd name="T109" fmla="*/ 156 h 2625"/>
              <a:gd name="T110" fmla="*/ 1084 w 3309"/>
              <a:gd name="T111" fmla="*/ 122 h 2625"/>
              <a:gd name="T112" fmla="*/ 1097 w 3309"/>
              <a:gd name="T113" fmla="*/ 87 h 2625"/>
              <a:gd name="T114" fmla="*/ 1118 w 3309"/>
              <a:gd name="T115" fmla="*/ 54 h 2625"/>
              <a:gd name="T116" fmla="*/ 1150 w 3309"/>
              <a:gd name="T117" fmla="*/ 26 h 2625"/>
              <a:gd name="T118" fmla="*/ 1194 w 3309"/>
              <a:gd name="T119" fmla="*/ 7 h 2625"/>
              <a:gd name="T120" fmla="*/ 1252 w 3309"/>
              <a:gd name="T121" fmla="*/ 0 h 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309" h="2625">
                <a:moveTo>
                  <a:pt x="3" y="1958"/>
                </a:moveTo>
                <a:lnTo>
                  <a:pt x="381" y="1958"/>
                </a:lnTo>
                <a:lnTo>
                  <a:pt x="381" y="2229"/>
                </a:lnTo>
                <a:lnTo>
                  <a:pt x="717" y="2229"/>
                </a:lnTo>
                <a:lnTo>
                  <a:pt x="717" y="1958"/>
                </a:lnTo>
                <a:lnTo>
                  <a:pt x="2658" y="1958"/>
                </a:lnTo>
                <a:lnTo>
                  <a:pt x="2658" y="2213"/>
                </a:lnTo>
                <a:lnTo>
                  <a:pt x="2995" y="2213"/>
                </a:lnTo>
                <a:lnTo>
                  <a:pt x="2995" y="1958"/>
                </a:lnTo>
                <a:lnTo>
                  <a:pt x="3309" y="1958"/>
                </a:lnTo>
                <a:lnTo>
                  <a:pt x="3309" y="2625"/>
                </a:lnTo>
                <a:lnTo>
                  <a:pt x="3" y="2625"/>
                </a:lnTo>
                <a:lnTo>
                  <a:pt x="3" y="1958"/>
                </a:lnTo>
                <a:close/>
                <a:moveTo>
                  <a:pt x="2658" y="1837"/>
                </a:moveTo>
                <a:lnTo>
                  <a:pt x="2995" y="1837"/>
                </a:lnTo>
                <a:lnTo>
                  <a:pt x="2995" y="1958"/>
                </a:lnTo>
                <a:lnTo>
                  <a:pt x="2658" y="1958"/>
                </a:lnTo>
                <a:lnTo>
                  <a:pt x="2658" y="1837"/>
                </a:lnTo>
                <a:close/>
                <a:moveTo>
                  <a:pt x="381" y="1837"/>
                </a:moveTo>
                <a:lnTo>
                  <a:pt x="717" y="1837"/>
                </a:lnTo>
                <a:lnTo>
                  <a:pt x="717" y="1958"/>
                </a:lnTo>
                <a:lnTo>
                  <a:pt x="381" y="1958"/>
                </a:lnTo>
                <a:lnTo>
                  <a:pt x="381" y="1837"/>
                </a:lnTo>
                <a:close/>
                <a:moveTo>
                  <a:pt x="1353" y="198"/>
                </a:moveTo>
                <a:lnTo>
                  <a:pt x="1353" y="472"/>
                </a:lnTo>
                <a:lnTo>
                  <a:pt x="1958" y="472"/>
                </a:lnTo>
                <a:lnTo>
                  <a:pt x="1958" y="198"/>
                </a:lnTo>
                <a:lnTo>
                  <a:pt x="1353" y="198"/>
                </a:lnTo>
                <a:close/>
                <a:moveTo>
                  <a:pt x="1252" y="0"/>
                </a:moveTo>
                <a:lnTo>
                  <a:pt x="2057" y="0"/>
                </a:lnTo>
                <a:lnTo>
                  <a:pt x="2089" y="1"/>
                </a:lnTo>
                <a:lnTo>
                  <a:pt x="2117" y="5"/>
                </a:lnTo>
                <a:lnTo>
                  <a:pt x="2141" y="12"/>
                </a:lnTo>
                <a:lnTo>
                  <a:pt x="2162" y="21"/>
                </a:lnTo>
                <a:lnTo>
                  <a:pt x="2179" y="32"/>
                </a:lnTo>
                <a:lnTo>
                  <a:pt x="2193" y="43"/>
                </a:lnTo>
                <a:lnTo>
                  <a:pt x="2206" y="56"/>
                </a:lnTo>
                <a:lnTo>
                  <a:pt x="2215" y="69"/>
                </a:lnTo>
                <a:lnTo>
                  <a:pt x="2222" y="83"/>
                </a:lnTo>
                <a:lnTo>
                  <a:pt x="2228" y="96"/>
                </a:lnTo>
                <a:lnTo>
                  <a:pt x="2231" y="110"/>
                </a:lnTo>
                <a:lnTo>
                  <a:pt x="2234" y="121"/>
                </a:lnTo>
                <a:lnTo>
                  <a:pt x="2235" y="132"/>
                </a:lnTo>
                <a:lnTo>
                  <a:pt x="2235" y="141"/>
                </a:lnTo>
                <a:lnTo>
                  <a:pt x="2235" y="148"/>
                </a:lnTo>
                <a:lnTo>
                  <a:pt x="2235" y="153"/>
                </a:lnTo>
                <a:lnTo>
                  <a:pt x="2235" y="154"/>
                </a:lnTo>
                <a:lnTo>
                  <a:pt x="2235" y="472"/>
                </a:lnTo>
                <a:lnTo>
                  <a:pt x="3096" y="472"/>
                </a:lnTo>
                <a:lnTo>
                  <a:pt x="3129" y="474"/>
                </a:lnTo>
                <a:lnTo>
                  <a:pt x="3158" y="480"/>
                </a:lnTo>
                <a:lnTo>
                  <a:pt x="3185" y="489"/>
                </a:lnTo>
                <a:lnTo>
                  <a:pt x="3208" y="503"/>
                </a:lnTo>
                <a:lnTo>
                  <a:pt x="3228" y="519"/>
                </a:lnTo>
                <a:lnTo>
                  <a:pt x="3245" y="536"/>
                </a:lnTo>
                <a:lnTo>
                  <a:pt x="3259" y="556"/>
                </a:lnTo>
                <a:lnTo>
                  <a:pt x="3272" y="577"/>
                </a:lnTo>
                <a:lnTo>
                  <a:pt x="3282" y="599"/>
                </a:lnTo>
                <a:lnTo>
                  <a:pt x="3290" y="620"/>
                </a:lnTo>
                <a:lnTo>
                  <a:pt x="3297" y="643"/>
                </a:lnTo>
                <a:lnTo>
                  <a:pt x="3301" y="665"/>
                </a:lnTo>
                <a:lnTo>
                  <a:pt x="3305" y="686"/>
                </a:lnTo>
                <a:lnTo>
                  <a:pt x="3307" y="706"/>
                </a:lnTo>
                <a:lnTo>
                  <a:pt x="3308" y="723"/>
                </a:lnTo>
                <a:lnTo>
                  <a:pt x="3309" y="739"/>
                </a:lnTo>
                <a:lnTo>
                  <a:pt x="3309" y="751"/>
                </a:lnTo>
                <a:lnTo>
                  <a:pt x="3309" y="762"/>
                </a:lnTo>
                <a:lnTo>
                  <a:pt x="3309" y="768"/>
                </a:lnTo>
                <a:lnTo>
                  <a:pt x="3309" y="770"/>
                </a:lnTo>
                <a:lnTo>
                  <a:pt x="3309" y="1837"/>
                </a:lnTo>
                <a:lnTo>
                  <a:pt x="2995" y="1837"/>
                </a:lnTo>
                <a:lnTo>
                  <a:pt x="2995" y="1522"/>
                </a:lnTo>
                <a:lnTo>
                  <a:pt x="2658" y="1522"/>
                </a:lnTo>
                <a:lnTo>
                  <a:pt x="2658" y="1837"/>
                </a:lnTo>
                <a:lnTo>
                  <a:pt x="717" y="1837"/>
                </a:lnTo>
                <a:lnTo>
                  <a:pt x="717" y="1538"/>
                </a:lnTo>
                <a:lnTo>
                  <a:pt x="381" y="1538"/>
                </a:lnTo>
                <a:lnTo>
                  <a:pt x="381" y="1837"/>
                </a:lnTo>
                <a:lnTo>
                  <a:pt x="3" y="1837"/>
                </a:lnTo>
                <a:lnTo>
                  <a:pt x="3" y="790"/>
                </a:lnTo>
                <a:lnTo>
                  <a:pt x="2" y="788"/>
                </a:lnTo>
                <a:lnTo>
                  <a:pt x="2" y="783"/>
                </a:lnTo>
                <a:lnTo>
                  <a:pt x="1" y="774"/>
                </a:lnTo>
                <a:lnTo>
                  <a:pt x="0" y="763"/>
                </a:lnTo>
                <a:lnTo>
                  <a:pt x="0" y="748"/>
                </a:lnTo>
                <a:lnTo>
                  <a:pt x="0" y="732"/>
                </a:lnTo>
                <a:lnTo>
                  <a:pt x="1" y="714"/>
                </a:lnTo>
                <a:lnTo>
                  <a:pt x="2" y="694"/>
                </a:lnTo>
                <a:lnTo>
                  <a:pt x="5" y="673"/>
                </a:lnTo>
                <a:lnTo>
                  <a:pt x="8" y="653"/>
                </a:lnTo>
                <a:lnTo>
                  <a:pt x="14" y="631"/>
                </a:lnTo>
                <a:lnTo>
                  <a:pt x="21" y="609"/>
                </a:lnTo>
                <a:lnTo>
                  <a:pt x="29" y="588"/>
                </a:lnTo>
                <a:lnTo>
                  <a:pt x="41" y="567"/>
                </a:lnTo>
                <a:lnTo>
                  <a:pt x="53" y="548"/>
                </a:lnTo>
                <a:lnTo>
                  <a:pt x="69" y="530"/>
                </a:lnTo>
                <a:lnTo>
                  <a:pt x="86" y="513"/>
                </a:lnTo>
                <a:lnTo>
                  <a:pt x="108" y="500"/>
                </a:lnTo>
                <a:lnTo>
                  <a:pt x="132" y="487"/>
                </a:lnTo>
                <a:lnTo>
                  <a:pt x="159" y="479"/>
                </a:lnTo>
                <a:lnTo>
                  <a:pt x="189" y="474"/>
                </a:lnTo>
                <a:lnTo>
                  <a:pt x="224" y="472"/>
                </a:lnTo>
                <a:lnTo>
                  <a:pt x="1076" y="472"/>
                </a:lnTo>
                <a:lnTo>
                  <a:pt x="1076" y="210"/>
                </a:lnTo>
                <a:lnTo>
                  <a:pt x="1076" y="208"/>
                </a:lnTo>
                <a:lnTo>
                  <a:pt x="1075" y="203"/>
                </a:lnTo>
                <a:lnTo>
                  <a:pt x="1075" y="194"/>
                </a:lnTo>
                <a:lnTo>
                  <a:pt x="1075" y="184"/>
                </a:lnTo>
                <a:lnTo>
                  <a:pt x="1076" y="170"/>
                </a:lnTo>
                <a:lnTo>
                  <a:pt x="1077" y="156"/>
                </a:lnTo>
                <a:lnTo>
                  <a:pt x="1080" y="139"/>
                </a:lnTo>
                <a:lnTo>
                  <a:pt x="1084" y="122"/>
                </a:lnTo>
                <a:lnTo>
                  <a:pt x="1090" y="105"/>
                </a:lnTo>
                <a:lnTo>
                  <a:pt x="1097" y="87"/>
                </a:lnTo>
                <a:lnTo>
                  <a:pt x="1106" y="70"/>
                </a:lnTo>
                <a:lnTo>
                  <a:pt x="1118" y="54"/>
                </a:lnTo>
                <a:lnTo>
                  <a:pt x="1133" y="39"/>
                </a:lnTo>
                <a:lnTo>
                  <a:pt x="1150" y="26"/>
                </a:lnTo>
                <a:lnTo>
                  <a:pt x="1170" y="15"/>
                </a:lnTo>
                <a:lnTo>
                  <a:pt x="1194" y="7"/>
                </a:lnTo>
                <a:lnTo>
                  <a:pt x="1221" y="2"/>
                </a:lnTo>
                <a:lnTo>
                  <a:pt x="125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1" name="Group 286"/>
          <p:cNvGrpSpPr/>
          <p:nvPr/>
        </p:nvGrpSpPr>
        <p:grpSpPr>
          <a:xfrm>
            <a:off x="2997744" y="2140905"/>
            <a:ext cx="322316" cy="318793"/>
            <a:chOff x="1617663" y="4535488"/>
            <a:chExt cx="581025" cy="574675"/>
          </a:xfrm>
          <a:solidFill>
            <a:srgbClr val="000000"/>
          </a:solidFill>
        </p:grpSpPr>
        <p:sp>
          <p:nvSpPr>
            <p:cNvPr id="602" name="Freeform 273"/>
            <p:cNvSpPr>
              <a:spLocks noEditPoints="1"/>
            </p:cNvSpPr>
            <p:nvPr/>
          </p:nvSpPr>
          <p:spPr bwMode="auto">
            <a:xfrm>
              <a:off x="1617663" y="4535488"/>
              <a:ext cx="581025" cy="574675"/>
            </a:xfrm>
            <a:custGeom>
              <a:avLst/>
              <a:gdLst>
                <a:gd name="T0" fmla="*/ 2499 w 3660"/>
                <a:gd name="T1" fmla="*/ 2901 h 3620"/>
                <a:gd name="T2" fmla="*/ 2628 w 3660"/>
                <a:gd name="T3" fmla="*/ 3220 h 3620"/>
                <a:gd name="T4" fmla="*/ 2918 w 3660"/>
                <a:gd name="T5" fmla="*/ 3384 h 3620"/>
                <a:gd name="T6" fmla="*/ 3274 w 3660"/>
                <a:gd name="T7" fmla="*/ 3284 h 3620"/>
                <a:gd name="T8" fmla="*/ 3448 w 3660"/>
                <a:gd name="T9" fmla="*/ 3009 h 3620"/>
                <a:gd name="T10" fmla="*/ 3451 w 3660"/>
                <a:gd name="T11" fmla="*/ 2714 h 3620"/>
                <a:gd name="T12" fmla="*/ 2841 w 3660"/>
                <a:gd name="T13" fmla="*/ 230 h 3620"/>
                <a:gd name="T14" fmla="*/ 2539 w 3660"/>
                <a:gd name="T15" fmla="*/ 393 h 3620"/>
                <a:gd name="T16" fmla="*/ 2434 w 3660"/>
                <a:gd name="T17" fmla="*/ 686 h 3620"/>
                <a:gd name="T18" fmla="*/ 2466 w 3660"/>
                <a:gd name="T19" fmla="*/ 1006 h 3620"/>
                <a:gd name="T20" fmla="*/ 2575 w 3660"/>
                <a:gd name="T21" fmla="*/ 1256 h 3620"/>
                <a:gd name="T22" fmla="*/ 2586 w 3660"/>
                <a:gd name="T23" fmla="*/ 1342 h 3620"/>
                <a:gd name="T24" fmla="*/ 857 w 3660"/>
                <a:gd name="T25" fmla="*/ 1467 h 3620"/>
                <a:gd name="T26" fmla="*/ 582 w 3660"/>
                <a:gd name="T27" fmla="*/ 2109 h 3620"/>
                <a:gd name="T28" fmla="*/ 259 w 3660"/>
                <a:gd name="T29" fmla="*/ 2590 h 3620"/>
                <a:gd name="T30" fmla="*/ 211 w 3660"/>
                <a:gd name="T31" fmla="*/ 3062 h 3620"/>
                <a:gd name="T32" fmla="*/ 502 w 3660"/>
                <a:gd name="T33" fmla="*/ 3386 h 3620"/>
                <a:gd name="T34" fmla="*/ 2411 w 3660"/>
                <a:gd name="T35" fmla="*/ 3272 h 3620"/>
                <a:gd name="T36" fmla="*/ 2281 w 3660"/>
                <a:gd name="T37" fmla="*/ 2832 h 3620"/>
                <a:gd name="T38" fmla="*/ 2482 w 3660"/>
                <a:gd name="T39" fmla="*/ 2439 h 3620"/>
                <a:gd name="T40" fmla="*/ 2641 w 3660"/>
                <a:gd name="T41" fmla="*/ 2290 h 3620"/>
                <a:gd name="T42" fmla="*/ 2893 w 3660"/>
                <a:gd name="T43" fmla="*/ 2015 h 3620"/>
                <a:gd name="T44" fmla="*/ 3202 w 3660"/>
                <a:gd name="T45" fmla="*/ 1582 h 3620"/>
                <a:gd name="T46" fmla="*/ 3432 w 3660"/>
                <a:gd name="T47" fmla="*/ 1049 h 3620"/>
                <a:gd name="T48" fmla="*/ 3438 w 3660"/>
                <a:gd name="T49" fmla="*/ 540 h 3620"/>
                <a:gd name="T50" fmla="*/ 3125 w 3660"/>
                <a:gd name="T51" fmla="*/ 250 h 3620"/>
                <a:gd name="T52" fmla="*/ 549 w 3660"/>
                <a:gd name="T53" fmla="*/ 210 h 3620"/>
                <a:gd name="T54" fmla="*/ 228 w 3660"/>
                <a:gd name="T55" fmla="*/ 533 h 3620"/>
                <a:gd name="T56" fmla="*/ 233 w 3660"/>
                <a:gd name="T57" fmla="*/ 974 h 3620"/>
                <a:gd name="T58" fmla="*/ 343 w 3660"/>
                <a:gd name="T59" fmla="*/ 1178 h 3620"/>
                <a:gd name="T60" fmla="*/ 2241 w 3660"/>
                <a:gd name="T61" fmla="*/ 885 h 3620"/>
                <a:gd name="T62" fmla="*/ 2304 w 3660"/>
                <a:gd name="T63" fmla="*/ 406 h 3620"/>
                <a:gd name="T64" fmla="*/ 2971 w 3660"/>
                <a:gd name="T65" fmla="*/ 3 h 3620"/>
                <a:gd name="T66" fmla="*/ 3460 w 3660"/>
                <a:gd name="T67" fmla="*/ 248 h 3620"/>
                <a:gd name="T68" fmla="*/ 3660 w 3660"/>
                <a:gd name="T69" fmla="*/ 762 h 3620"/>
                <a:gd name="T70" fmla="*/ 3471 w 3660"/>
                <a:gd name="T71" fmla="*/ 1521 h 3620"/>
                <a:gd name="T72" fmla="*/ 3082 w 3660"/>
                <a:gd name="T73" fmla="*/ 2112 h 3620"/>
                <a:gd name="T74" fmla="*/ 3397 w 3660"/>
                <a:gd name="T75" fmla="*/ 2406 h 3620"/>
                <a:gd name="T76" fmla="*/ 3616 w 3660"/>
                <a:gd name="T77" fmla="*/ 2639 h 3620"/>
                <a:gd name="T78" fmla="*/ 3610 w 3660"/>
                <a:gd name="T79" fmla="*/ 3139 h 3620"/>
                <a:gd name="T80" fmla="*/ 3275 w 3660"/>
                <a:gd name="T81" fmla="*/ 3501 h 3620"/>
                <a:gd name="T82" fmla="*/ 2827 w 3660"/>
                <a:gd name="T83" fmla="*/ 3617 h 3620"/>
                <a:gd name="T84" fmla="*/ 2492 w 3660"/>
                <a:gd name="T85" fmla="*/ 3617 h 3620"/>
                <a:gd name="T86" fmla="*/ 1876 w 3660"/>
                <a:gd name="T87" fmla="*/ 3618 h 3620"/>
                <a:gd name="T88" fmla="*/ 1214 w 3660"/>
                <a:gd name="T89" fmla="*/ 3619 h 3620"/>
                <a:gd name="T90" fmla="*/ 734 w 3660"/>
                <a:gd name="T91" fmla="*/ 3620 h 3620"/>
                <a:gd name="T92" fmla="*/ 440 w 3660"/>
                <a:gd name="T93" fmla="*/ 3578 h 3620"/>
                <a:gd name="T94" fmla="*/ 86 w 3660"/>
                <a:gd name="T95" fmla="*/ 3265 h 3620"/>
                <a:gd name="T96" fmla="*/ 8 w 3660"/>
                <a:gd name="T97" fmla="*/ 2785 h 3620"/>
                <a:gd name="T98" fmla="*/ 124 w 3660"/>
                <a:gd name="T99" fmla="*/ 2445 h 3620"/>
                <a:gd name="T100" fmla="*/ 213 w 3660"/>
                <a:gd name="T101" fmla="*/ 2310 h 3620"/>
                <a:gd name="T102" fmla="*/ 539 w 3660"/>
                <a:gd name="T103" fmla="*/ 1798 h 3620"/>
                <a:gd name="T104" fmla="*/ 656 w 3660"/>
                <a:gd name="T105" fmla="*/ 1499 h 3620"/>
                <a:gd name="T106" fmla="*/ 667 w 3660"/>
                <a:gd name="T107" fmla="*/ 1382 h 3620"/>
                <a:gd name="T108" fmla="*/ 218 w 3660"/>
                <a:gd name="T109" fmla="*/ 1310 h 3620"/>
                <a:gd name="T110" fmla="*/ 9 w 3660"/>
                <a:gd name="T111" fmla="*/ 884 h 3620"/>
                <a:gd name="T112" fmla="*/ 88 w 3660"/>
                <a:gd name="T113" fmla="*/ 413 h 3620"/>
                <a:gd name="T114" fmla="*/ 429 w 3660"/>
                <a:gd name="T115" fmla="*/ 72 h 3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60" h="3620">
                  <a:moveTo>
                    <a:pt x="2633" y="2607"/>
                  </a:moveTo>
                  <a:lnTo>
                    <a:pt x="2596" y="2646"/>
                  </a:lnTo>
                  <a:lnTo>
                    <a:pt x="2565" y="2687"/>
                  </a:lnTo>
                  <a:lnTo>
                    <a:pt x="2540" y="2728"/>
                  </a:lnTo>
                  <a:lnTo>
                    <a:pt x="2523" y="2771"/>
                  </a:lnTo>
                  <a:lnTo>
                    <a:pt x="2509" y="2814"/>
                  </a:lnTo>
                  <a:lnTo>
                    <a:pt x="2502" y="2857"/>
                  </a:lnTo>
                  <a:lnTo>
                    <a:pt x="2499" y="2901"/>
                  </a:lnTo>
                  <a:lnTo>
                    <a:pt x="2502" y="2945"/>
                  </a:lnTo>
                  <a:lnTo>
                    <a:pt x="2508" y="2987"/>
                  </a:lnTo>
                  <a:lnTo>
                    <a:pt x="2519" y="3030"/>
                  </a:lnTo>
                  <a:lnTo>
                    <a:pt x="2535" y="3071"/>
                  </a:lnTo>
                  <a:lnTo>
                    <a:pt x="2554" y="3111"/>
                  </a:lnTo>
                  <a:lnTo>
                    <a:pt x="2575" y="3149"/>
                  </a:lnTo>
                  <a:lnTo>
                    <a:pt x="2600" y="3186"/>
                  </a:lnTo>
                  <a:lnTo>
                    <a:pt x="2628" y="3220"/>
                  </a:lnTo>
                  <a:lnTo>
                    <a:pt x="2659" y="3252"/>
                  </a:lnTo>
                  <a:lnTo>
                    <a:pt x="2691" y="3282"/>
                  </a:lnTo>
                  <a:lnTo>
                    <a:pt x="2726" y="3307"/>
                  </a:lnTo>
                  <a:lnTo>
                    <a:pt x="2762" y="3331"/>
                  </a:lnTo>
                  <a:lnTo>
                    <a:pt x="2800" y="3350"/>
                  </a:lnTo>
                  <a:lnTo>
                    <a:pt x="2838" y="3366"/>
                  </a:lnTo>
                  <a:lnTo>
                    <a:pt x="2878" y="3377"/>
                  </a:lnTo>
                  <a:lnTo>
                    <a:pt x="2918" y="3384"/>
                  </a:lnTo>
                  <a:lnTo>
                    <a:pt x="2958" y="3387"/>
                  </a:lnTo>
                  <a:lnTo>
                    <a:pt x="3013" y="3384"/>
                  </a:lnTo>
                  <a:lnTo>
                    <a:pt x="3065" y="3377"/>
                  </a:lnTo>
                  <a:lnTo>
                    <a:pt x="3113" y="3366"/>
                  </a:lnTo>
                  <a:lnTo>
                    <a:pt x="3158" y="3351"/>
                  </a:lnTo>
                  <a:lnTo>
                    <a:pt x="3201" y="3332"/>
                  </a:lnTo>
                  <a:lnTo>
                    <a:pt x="3238" y="3310"/>
                  </a:lnTo>
                  <a:lnTo>
                    <a:pt x="3274" y="3284"/>
                  </a:lnTo>
                  <a:lnTo>
                    <a:pt x="3306" y="3256"/>
                  </a:lnTo>
                  <a:lnTo>
                    <a:pt x="3335" y="3227"/>
                  </a:lnTo>
                  <a:lnTo>
                    <a:pt x="3361" y="3193"/>
                  </a:lnTo>
                  <a:lnTo>
                    <a:pt x="3384" y="3159"/>
                  </a:lnTo>
                  <a:lnTo>
                    <a:pt x="3404" y="3123"/>
                  </a:lnTo>
                  <a:lnTo>
                    <a:pt x="3421" y="3086"/>
                  </a:lnTo>
                  <a:lnTo>
                    <a:pt x="3436" y="3048"/>
                  </a:lnTo>
                  <a:lnTo>
                    <a:pt x="3448" y="3009"/>
                  </a:lnTo>
                  <a:lnTo>
                    <a:pt x="3457" y="2970"/>
                  </a:lnTo>
                  <a:lnTo>
                    <a:pt x="3464" y="2930"/>
                  </a:lnTo>
                  <a:lnTo>
                    <a:pt x="3468" y="2893"/>
                  </a:lnTo>
                  <a:lnTo>
                    <a:pt x="3469" y="2854"/>
                  </a:lnTo>
                  <a:lnTo>
                    <a:pt x="3468" y="2817"/>
                  </a:lnTo>
                  <a:lnTo>
                    <a:pt x="3465" y="2781"/>
                  </a:lnTo>
                  <a:lnTo>
                    <a:pt x="3459" y="2746"/>
                  </a:lnTo>
                  <a:lnTo>
                    <a:pt x="3451" y="2714"/>
                  </a:lnTo>
                  <a:lnTo>
                    <a:pt x="3441" y="2683"/>
                  </a:lnTo>
                  <a:lnTo>
                    <a:pt x="3430" y="2656"/>
                  </a:lnTo>
                  <a:lnTo>
                    <a:pt x="3416" y="2630"/>
                  </a:lnTo>
                  <a:lnTo>
                    <a:pt x="3399" y="2608"/>
                  </a:lnTo>
                  <a:lnTo>
                    <a:pt x="2633" y="2607"/>
                  </a:lnTo>
                  <a:close/>
                  <a:moveTo>
                    <a:pt x="2954" y="221"/>
                  </a:moveTo>
                  <a:lnTo>
                    <a:pt x="2895" y="223"/>
                  </a:lnTo>
                  <a:lnTo>
                    <a:pt x="2841" y="230"/>
                  </a:lnTo>
                  <a:lnTo>
                    <a:pt x="2790" y="238"/>
                  </a:lnTo>
                  <a:lnTo>
                    <a:pt x="2744" y="252"/>
                  </a:lnTo>
                  <a:lnTo>
                    <a:pt x="2701" y="268"/>
                  </a:lnTo>
                  <a:lnTo>
                    <a:pt x="2661" y="288"/>
                  </a:lnTo>
                  <a:lnTo>
                    <a:pt x="2626" y="311"/>
                  </a:lnTo>
                  <a:lnTo>
                    <a:pt x="2594" y="335"/>
                  </a:lnTo>
                  <a:lnTo>
                    <a:pt x="2565" y="363"/>
                  </a:lnTo>
                  <a:lnTo>
                    <a:pt x="2539" y="393"/>
                  </a:lnTo>
                  <a:lnTo>
                    <a:pt x="2516" y="425"/>
                  </a:lnTo>
                  <a:lnTo>
                    <a:pt x="2496" y="458"/>
                  </a:lnTo>
                  <a:lnTo>
                    <a:pt x="2479" y="493"/>
                  </a:lnTo>
                  <a:lnTo>
                    <a:pt x="2465" y="530"/>
                  </a:lnTo>
                  <a:lnTo>
                    <a:pt x="2454" y="568"/>
                  </a:lnTo>
                  <a:lnTo>
                    <a:pt x="2445" y="607"/>
                  </a:lnTo>
                  <a:lnTo>
                    <a:pt x="2438" y="647"/>
                  </a:lnTo>
                  <a:lnTo>
                    <a:pt x="2434" y="686"/>
                  </a:lnTo>
                  <a:lnTo>
                    <a:pt x="2432" y="727"/>
                  </a:lnTo>
                  <a:lnTo>
                    <a:pt x="2431" y="768"/>
                  </a:lnTo>
                  <a:lnTo>
                    <a:pt x="2433" y="809"/>
                  </a:lnTo>
                  <a:lnTo>
                    <a:pt x="2436" y="849"/>
                  </a:lnTo>
                  <a:lnTo>
                    <a:pt x="2442" y="889"/>
                  </a:lnTo>
                  <a:lnTo>
                    <a:pt x="2448" y="929"/>
                  </a:lnTo>
                  <a:lnTo>
                    <a:pt x="2456" y="968"/>
                  </a:lnTo>
                  <a:lnTo>
                    <a:pt x="2466" y="1006"/>
                  </a:lnTo>
                  <a:lnTo>
                    <a:pt x="2476" y="1041"/>
                  </a:lnTo>
                  <a:lnTo>
                    <a:pt x="2488" y="1076"/>
                  </a:lnTo>
                  <a:lnTo>
                    <a:pt x="2501" y="1109"/>
                  </a:lnTo>
                  <a:lnTo>
                    <a:pt x="2515" y="1140"/>
                  </a:lnTo>
                  <a:lnTo>
                    <a:pt x="2529" y="1169"/>
                  </a:lnTo>
                  <a:lnTo>
                    <a:pt x="2544" y="1195"/>
                  </a:lnTo>
                  <a:lnTo>
                    <a:pt x="2559" y="1227"/>
                  </a:lnTo>
                  <a:lnTo>
                    <a:pt x="2575" y="1256"/>
                  </a:lnTo>
                  <a:lnTo>
                    <a:pt x="2587" y="1281"/>
                  </a:lnTo>
                  <a:lnTo>
                    <a:pt x="2590" y="1287"/>
                  </a:lnTo>
                  <a:lnTo>
                    <a:pt x="2593" y="1294"/>
                  </a:lnTo>
                  <a:lnTo>
                    <a:pt x="2595" y="1303"/>
                  </a:lnTo>
                  <a:lnTo>
                    <a:pt x="2595" y="1313"/>
                  </a:lnTo>
                  <a:lnTo>
                    <a:pt x="2594" y="1323"/>
                  </a:lnTo>
                  <a:lnTo>
                    <a:pt x="2590" y="1333"/>
                  </a:lnTo>
                  <a:lnTo>
                    <a:pt x="2586" y="1342"/>
                  </a:lnTo>
                  <a:lnTo>
                    <a:pt x="2577" y="1352"/>
                  </a:lnTo>
                  <a:lnTo>
                    <a:pt x="2566" y="1359"/>
                  </a:lnTo>
                  <a:lnTo>
                    <a:pt x="2552" y="1366"/>
                  </a:lnTo>
                  <a:lnTo>
                    <a:pt x="2534" y="1372"/>
                  </a:lnTo>
                  <a:lnTo>
                    <a:pt x="2511" y="1375"/>
                  </a:lnTo>
                  <a:lnTo>
                    <a:pt x="2483" y="1376"/>
                  </a:lnTo>
                  <a:lnTo>
                    <a:pt x="870" y="1377"/>
                  </a:lnTo>
                  <a:lnTo>
                    <a:pt x="857" y="1467"/>
                  </a:lnTo>
                  <a:lnTo>
                    <a:pt x="839" y="1555"/>
                  </a:lnTo>
                  <a:lnTo>
                    <a:pt x="814" y="1640"/>
                  </a:lnTo>
                  <a:lnTo>
                    <a:pt x="784" y="1724"/>
                  </a:lnTo>
                  <a:lnTo>
                    <a:pt x="749" y="1806"/>
                  </a:lnTo>
                  <a:lnTo>
                    <a:pt x="711" y="1886"/>
                  </a:lnTo>
                  <a:lnTo>
                    <a:pt x="670" y="1963"/>
                  </a:lnTo>
                  <a:lnTo>
                    <a:pt x="627" y="2037"/>
                  </a:lnTo>
                  <a:lnTo>
                    <a:pt x="582" y="2109"/>
                  </a:lnTo>
                  <a:lnTo>
                    <a:pt x="537" y="2178"/>
                  </a:lnTo>
                  <a:lnTo>
                    <a:pt x="491" y="2244"/>
                  </a:lnTo>
                  <a:lnTo>
                    <a:pt x="448" y="2306"/>
                  </a:lnTo>
                  <a:lnTo>
                    <a:pt x="405" y="2366"/>
                  </a:lnTo>
                  <a:lnTo>
                    <a:pt x="365" y="2422"/>
                  </a:lnTo>
                  <a:lnTo>
                    <a:pt x="327" y="2474"/>
                  </a:lnTo>
                  <a:lnTo>
                    <a:pt x="291" y="2532"/>
                  </a:lnTo>
                  <a:lnTo>
                    <a:pt x="259" y="2590"/>
                  </a:lnTo>
                  <a:lnTo>
                    <a:pt x="233" y="2649"/>
                  </a:lnTo>
                  <a:lnTo>
                    <a:pt x="212" y="2709"/>
                  </a:lnTo>
                  <a:lnTo>
                    <a:pt x="195" y="2769"/>
                  </a:lnTo>
                  <a:lnTo>
                    <a:pt x="186" y="2828"/>
                  </a:lnTo>
                  <a:lnTo>
                    <a:pt x="183" y="2891"/>
                  </a:lnTo>
                  <a:lnTo>
                    <a:pt x="186" y="2949"/>
                  </a:lnTo>
                  <a:lnTo>
                    <a:pt x="195" y="3007"/>
                  </a:lnTo>
                  <a:lnTo>
                    <a:pt x="211" y="3062"/>
                  </a:lnTo>
                  <a:lnTo>
                    <a:pt x="231" y="3115"/>
                  </a:lnTo>
                  <a:lnTo>
                    <a:pt x="257" y="3164"/>
                  </a:lnTo>
                  <a:lnTo>
                    <a:pt x="288" y="3212"/>
                  </a:lnTo>
                  <a:lnTo>
                    <a:pt x="323" y="3255"/>
                  </a:lnTo>
                  <a:lnTo>
                    <a:pt x="363" y="3294"/>
                  </a:lnTo>
                  <a:lnTo>
                    <a:pt x="406" y="3330"/>
                  </a:lnTo>
                  <a:lnTo>
                    <a:pt x="453" y="3361"/>
                  </a:lnTo>
                  <a:lnTo>
                    <a:pt x="502" y="3386"/>
                  </a:lnTo>
                  <a:lnTo>
                    <a:pt x="555" y="3406"/>
                  </a:lnTo>
                  <a:lnTo>
                    <a:pt x="610" y="3421"/>
                  </a:lnTo>
                  <a:lnTo>
                    <a:pt x="667" y="3429"/>
                  </a:lnTo>
                  <a:lnTo>
                    <a:pt x="2576" y="3429"/>
                  </a:lnTo>
                  <a:lnTo>
                    <a:pt x="2530" y="3395"/>
                  </a:lnTo>
                  <a:lnTo>
                    <a:pt x="2487" y="3357"/>
                  </a:lnTo>
                  <a:lnTo>
                    <a:pt x="2447" y="3316"/>
                  </a:lnTo>
                  <a:lnTo>
                    <a:pt x="2411" y="3272"/>
                  </a:lnTo>
                  <a:lnTo>
                    <a:pt x="2377" y="3224"/>
                  </a:lnTo>
                  <a:lnTo>
                    <a:pt x="2349" y="3174"/>
                  </a:lnTo>
                  <a:lnTo>
                    <a:pt x="2324" y="3122"/>
                  </a:lnTo>
                  <a:lnTo>
                    <a:pt x="2304" y="3067"/>
                  </a:lnTo>
                  <a:lnTo>
                    <a:pt x="2290" y="3010"/>
                  </a:lnTo>
                  <a:lnTo>
                    <a:pt x="2281" y="2952"/>
                  </a:lnTo>
                  <a:lnTo>
                    <a:pt x="2279" y="2891"/>
                  </a:lnTo>
                  <a:lnTo>
                    <a:pt x="2281" y="2832"/>
                  </a:lnTo>
                  <a:lnTo>
                    <a:pt x="2290" y="2775"/>
                  </a:lnTo>
                  <a:lnTo>
                    <a:pt x="2303" y="2722"/>
                  </a:lnTo>
                  <a:lnTo>
                    <a:pt x="2322" y="2670"/>
                  </a:lnTo>
                  <a:lnTo>
                    <a:pt x="2345" y="2620"/>
                  </a:lnTo>
                  <a:lnTo>
                    <a:pt x="2374" y="2572"/>
                  </a:lnTo>
                  <a:lnTo>
                    <a:pt x="2406" y="2527"/>
                  </a:lnTo>
                  <a:lnTo>
                    <a:pt x="2442" y="2483"/>
                  </a:lnTo>
                  <a:lnTo>
                    <a:pt x="2482" y="2439"/>
                  </a:lnTo>
                  <a:lnTo>
                    <a:pt x="2524" y="2398"/>
                  </a:lnTo>
                  <a:lnTo>
                    <a:pt x="2569" y="2357"/>
                  </a:lnTo>
                  <a:lnTo>
                    <a:pt x="2572" y="2355"/>
                  </a:lnTo>
                  <a:lnTo>
                    <a:pt x="2578" y="2350"/>
                  </a:lnTo>
                  <a:lnTo>
                    <a:pt x="2589" y="2340"/>
                  </a:lnTo>
                  <a:lnTo>
                    <a:pt x="2603" y="2326"/>
                  </a:lnTo>
                  <a:lnTo>
                    <a:pt x="2620" y="2310"/>
                  </a:lnTo>
                  <a:lnTo>
                    <a:pt x="2641" y="2290"/>
                  </a:lnTo>
                  <a:lnTo>
                    <a:pt x="2666" y="2265"/>
                  </a:lnTo>
                  <a:lnTo>
                    <a:pt x="2692" y="2239"/>
                  </a:lnTo>
                  <a:lnTo>
                    <a:pt x="2721" y="2209"/>
                  </a:lnTo>
                  <a:lnTo>
                    <a:pt x="2752" y="2175"/>
                  </a:lnTo>
                  <a:lnTo>
                    <a:pt x="2786" y="2139"/>
                  </a:lnTo>
                  <a:lnTo>
                    <a:pt x="2820" y="2100"/>
                  </a:lnTo>
                  <a:lnTo>
                    <a:pt x="2856" y="2059"/>
                  </a:lnTo>
                  <a:lnTo>
                    <a:pt x="2893" y="2015"/>
                  </a:lnTo>
                  <a:lnTo>
                    <a:pt x="2931" y="1968"/>
                  </a:lnTo>
                  <a:lnTo>
                    <a:pt x="2970" y="1919"/>
                  </a:lnTo>
                  <a:lnTo>
                    <a:pt x="3010" y="1868"/>
                  </a:lnTo>
                  <a:lnTo>
                    <a:pt x="3049" y="1814"/>
                  </a:lnTo>
                  <a:lnTo>
                    <a:pt x="3087" y="1760"/>
                  </a:lnTo>
                  <a:lnTo>
                    <a:pt x="3126" y="1702"/>
                  </a:lnTo>
                  <a:lnTo>
                    <a:pt x="3164" y="1643"/>
                  </a:lnTo>
                  <a:lnTo>
                    <a:pt x="3202" y="1582"/>
                  </a:lnTo>
                  <a:lnTo>
                    <a:pt x="3237" y="1520"/>
                  </a:lnTo>
                  <a:lnTo>
                    <a:pt x="3272" y="1456"/>
                  </a:lnTo>
                  <a:lnTo>
                    <a:pt x="3304" y="1390"/>
                  </a:lnTo>
                  <a:lnTo>
                    <a:pt x="3335" y="1325"/>
                  </a:lnTo>
                  <a:lnTo>
                    <a:pt x="3363" y="1257"/>
                  </a:lnTo>
                  <a:lnTo>
                    <a:pt x="3389" y="1189"/>
                  </a:lnTo>
                  <a:lnTo>
                    <a:pt x="3411" y="1119"/>
                  </a:lnTo>
                  <a:lnTo>
                    <a:pt x="3432" y="1049"/>
                  </a:lnTo>
                  <a:lnTo>
                    <a:pt x="3449" y="978"/>
                  </a:lnTo>
                  <a:lnTo>
                    <a:pt x="3462" y="906"/>
                  </a:lnTo>
                  <a:lnTo>
                    <a:pt x="3471" y="835"/>
                  </a:lnTo>
                  <a:lnTo>
                    <a:pt x="3477" y="762"/>
                  </a:lnTo>
                  <a:lnTo>
                    <a:pt x="3477" y="704"/>
                  </a:lnTo>
                  <a:lnTo>
                    <a:pt x="3469" y="648"/>
                  </a:lnTo>
                  <a:lnTo>
                    <a:pt x="3457" y="593"/>
                  </a:lnTo>
                  <a:lnTo>
                    <a:pt x="3438" y="540"/>
                  </a:lnTo>
                  <a:lnTo>
                    <a:pt x="3414" y="491"/>
                  </a:lnTo>
                  <a:lnTo>
                    <a:pt x="3385" y="445"/>
                  </a:lnTo>
                  <a:lnTo>
                    <a:pt x="3351" y="401"/>
                  </a:lnTo>
                  <a:lnTo>
                    <a:pt x="3314" y="362"/>
                  </a:lnTo>
                  <a:lnTo>
                    <a:pt x="3272" y="327"/>
                  </a:lnTo>
                  <a:lnTo>
                    <a:pt x="3226" y="296"/>
                  </a:lnTo>
                  <a:lnTo>
                    <a:pt x="3177" y="270"/>
                  </a:lnTo>
                  <a:lnTo>
                    <a:pt x="3125" y="250"/>
                  </a:lnTo>
                  <a:lnTo>
                    <a:pt x="3071" y="234"/>
                  </a:lnTo>
                  <a:lnTo>
                    <a:pt x="3013" y="224"/>
                  </a:lnTo>
                  <a:lnTo>
                    <a:pt x="2954" y="221"/>
                  </a:lnTo>
                  <a:close/>
                  <a:moveTo>
                    <a:pt x="2508" y="178"/>
                  </a:moveTo>
                  <a:lnTo>
                    <a:pt x="720" y="178"/>
                  </a:lnTo>
                  <a:lnTo>
                    <a:pt x="661" y="181"/>
                  </a:lnTo>
                  <a:lnTo>
                    <a:pt x="605" y="192"/>
                  </a:lnTo>
                  <a:lnTo>
                    <a:pt x="549" y="210"/>
                  </a:lnTo>
                  <a:lnTo>
                    <a:pt x="497" y="233"/>
                  </a:lnTo>
                  <a:lnTo>
                    <a:pt x="446" y="263"/>
                  </a:lnTo>
                  <a:lnTo>
                    <a:pt x="399" y="297"/>
                  </a:lnTo>
                  <a:lnTo>
                    <a:pt x="356" y="336"/>
                  </a:lnTo>
                  <a:lnTo>
                    <a:pt x="316" y="380"/>
                  </a:lnTo>
                  <a:lnTo>
                    <a:pt x="282" y="428"/>
                  </a:lnTo>
                  <a:lnTo>
                    <a:pt x="253" y="479"/>
                  </a:lnTo>
                  <a:lnTo>
                    <a:pt x="228" y="533"/>
                  </a:lnTo>
                  <a:lnTo>
                    <a:pt x="211" y="591"/>
                  </a:lnTo>
                  <a:lnTo>
                    <a:pt x="198" y="650"/>
                  </a:lnTo>
                  <a:lnTo>
                    <a:pt x="194" y="710"/>
                  </a:lnTo>
                  <a:lnTo>
                    <a:pt x="195" y="772"/>
                  </a:lnTo>
                  <a:lnTo>
                    <a:pt x="201" y="828"/>
                  </a:lnTo>
                  <a:lnTo>
                    <a:pt x="208" y="882"/>
                  </a:lnTo>
                  <a:lnTo>
                    <a:pt x="220" y="929"/>
                  </a:lnTo>
                  <a:lnTo>
                    <a:pt x="233" y="974"/>
                  </a:lnTo>
                  <a:lnTo>
                    <a:pt x="247" y="1015"/>
                  </a:lnTo>
                  <a:lnTo>
                    <a:pt x="263" y="1050"/>
                  </a:lnTo>
                  <a:lnTo>
                    <a:pt x="278" y="1082"/>
                  </a:lnTo>
                  <a:lnTo>
                    <a:pt x="294" y="1109"/>
                  </a:lnTo>
                  <a:lnTo>
                    <a:pt x="309" y="1132"/>
                  </a:lnTo>
                  <a:lnTo>
                    <a:pt x="323" y="1152"/>
                  </a:lnTo>
                  <a:lnTo>
                    <a:pt x="334" y="1166"/>
                  </a:lnTo>
                  <a:lnTo>
                    <a:pt x="343" y="1178"/>
                  </a:lnTo>
                  <a:lnTo>
                    <a:pt x="348" y="1183"/>
                  </a:lnTo>
                  <a:lnTo>
                    <a:pt x="350" y="1185"/>
                  </a:lnTo>
                  <a:lnTo>
                    <a:pt x="2331" y="1185"/>
                  </a:lnTo>
                  <a:lnTo>
                    <a:pt x="2307" y="1128"/>
                  </a:lnTo>
                  <a:lnTo>
                    <a:pt x="2285" y="1068"/>
                  </a:lnTo>
                  <a:lnTo>
                    <a:pt x="2268" y="1008"/>
                  </a:lnTo>
                  <a:lnTo>
                    <a:pt x="2253" y="946"/>
                  </a:lnTo>
                  <a:lnTo>
                    <a:pt x="2241" y="885"/>
                  </a:lnTo>
                  <a:lnTo>
                    <a:pt x="2232" y="825"/>
                  </a:lnTo>
                  <a:lnTo>
                    <a:pt x="2228" y="766"/>
                  </a:lnTo>
                  <a:lnTo>
                    <a:pt x="2225" y="711"/>
                  </a:lnTo>
                  <a:lnTo>
                    <a:pt x="2229" y="645"/>
                  </a:lnTo>
                  <a:lnTo>
                    <a:pt x="2239" y="582"/>
                  </a:lnTo>
                  <a:lnTo>
                    <a:pt x="2254" y="520"/>
                  </a:lnTo>
                  <a:lnTo>
                    <a:pt x="2276" y="461"/>
                  </a:lnTo>
                  <a:lnTo>
                    <a:pt x="2304" y="406"/>
                  </a:lnTo>
                  <a:lnTo>
                    <a:pt x="2336" y="353"/>
                  </a:lnTo>
                  <a:lnTo>
                    <a:pt x="2373" y="303"/>
                  </a:lnTo>
                  <a:lnTo>
                    <a:pt x="2414" y="256"/>
                  </a:lnTo>
                  <a:lnTo>
                    <a:pt x="2459" y="215"/>
                  </a:lnTo>
                  <a:lnTo>
                    <a:pt x="2508" y="178"/>
                  </a:lnTo>
                  <a:close/>
                  <a:moveTo>
                    <a:pt x="733" y="0"/>
                  </a:moveTo>
                  <a:lnTo>
                    <a:pt x="2897" y="0"/>
                  </a:lnTo>
                  <a:lnTo>
                    <a:pt x="2971" y="3"/>
                  </a:lnTo>
                  <a:lnTo>
                    <a:pt x="3042" y="13"/>
                  </a:lnTo>
                  <a:lnTo>
                    <a:pt x="3111" y="30"/>
                  </a:lnTo>
                  <a:lnTo>
                    <a:pt x="3177" y="53"/>
                  </a:lnTo>
                  <a:lnTo>
                    <a:pt x="3242" y="82"/>
                  </a:lnTo>
                  <a:lnTo>
                    <a:pt x="3302" y="117"/>
                  </a:lnTo>
                  <a:lnTo>
                    <a:pt x="3358" y="155"/>
                  </a:lnTo>
                  <a:lnTo>
                    <a:pt x="3411" y="200"/>
                  </a:lnTo>
                  <a:lnTo>
                    <a:pt x="3460" y="248"/>
                  </a:lnTo>
                  <a:lnTo>
                    <a:pt x="3505" y="302"/>
                  </a:lnTo>
                  <a:lnTo>
                    <a:pt x="3543" y="358"/>
                  </a:lnTo>
                  <a:lnTo>
                    <a:pt x="3578" y="418"/>
                  </a:lnTo>
                  <a:lnTo>
                    <a:pt x="3607" y="482"/>
                  </a:lnTo>
                  <a:lnTo>
                    <a:pt x="3629" y="549"/>
                  </a:lnTo>
                  <a:lnTo>
                    <a:pt x="3645" y="618"/>
                  </a:lnTo>
                  <a:lnTo>
                    <a:pt x="3657" y="689"/>
                  </a:lnTo>
                  <a:lnTo>
                    <a:pt x="3660" y="762"/>
                  </a:lnTo>
                  <a:lnTo>
                    <a:pt x="3657" y="864"/>
                  </a:lnTo>
                  <a:lnTo>
                    <a:pt x="3645" y="964"/>
                  </a:lnTo>
                  <a:lnTo>
                    <a:pt x="3629" y="1062"/>
                  </a:lnTo>
                  <a:lnTo>
                    <a:pt x="3607" y="1158"/>
                  </a:lnTo>
                  <a:lnTo>
                    <a:pt x="3580" y="1252"/>
                  </a:lnTo>
                  <a:lnTo>
                    <a:pt x="3548" y="1344"/>
                  </a:lnTo>
                  <a:lnTo>
                    <a:pt x="3511" y="1434"/>
                  </a:lnTo>
                  <a:lnTo>
                    <a:pt x="3471" y="1521"/>
                  </a:lnTo>
                  <a:lnTo>
                    <a:pt x="3428" y="1606"/>
                  </a:lnTo>
                  <a:lnTo>
                    <a:pt x="3383" y="1688"/>
                  </a:lnTo>
                  <a:lnTo>
                    <a:pt x="3335" y="1766"/>
                  </a:lnTo>
                  <a:lnTo>
                    <a:pt x="3285" y="1842"/>
                  </a:lnTo>
                  <a:lnTo>
                    <a:pt x="3235" y="1915"/>
                  </a:lnTo>
                  <a:lnTo>
                    <a:pt x="3184" y="1985"/>
                  </a:lnTo>
                  <a:lnTo>
                    <a:pt x="3133" y="2050"/>
                  </a:lnTo>
                  <a:lnTo>
                    <a:pt x="3082" y="2112"/>
                  </a:lnTo>
                  <a:lnTo>
                    <a:pt x="3032" y="2171"/>
                  </a:lnTo>
                  <a:lnTo>
                    <a:pt x="2984" y="2225"/>
                  </a:lnTo>
                  <a:lnTo>
                    <a:pt x="2938" y="2276"/>
                  </a:lnTo>
                  <a:lnTo>
                    <a:pt x="2894" y="2323"/>
                  </a:lnTo>
                  <a:lnTo>
                    <a:pt x="2854" y="2365"/>
                  </a:lnTo>
                  <a:lnTo>
                    <a:pt x="2817" y="2403"/>
                  </a:lnTo>
                  <a:lnTo>
                    <a:pt x="3363" y="2403"/>
                  </a:lnTo>
                  <a:lnTo>
                    <a:pt x="3397" y="2406"/>
                  </a:lnTo>
                  <a:lnTo>
                    <a:pt x="3431" y="2414"/>
                  </a:lnTo>
                  <a:lnTo>
                    <a:pt x="3462" y="2426"/>
                  </a:lnTo>
                  <a:lnTo>
                    <a:pt x="3492" y="2444"/>
                  </a:lnTo>
                  <a:lnTo>
                    <a:pt x="3519" y="2466"/>
                  </a:lnTo>
                  <a:lnTo>
                    <a:pt x="3542" y="2491"/>
                  </a:lnTo>
                  <a:lnTo>
                    <a:pt x="3562" y="2520"/>
                  </a:lnTo>
                  <a:lnTo>
                    <a:pt x="3591" y="2579"/>
                  </a:lnTo>
                  <a:lnTo>
                    <a:pt x="3616" y="2639"/>
                  </a:lnTo>
                  <a:lnTo>
                    <a:pt x="3634" y="2701"/>
                  </a:lnTo>
                  <a:lnTo>
                    <a:pt x="3649" y="2763"/>
                  </a:lnTo>
                  <a:lnTo>
                    <a:pt x="3657" y="2827"/>
                  </a:lnTo>
                  <a:lnTo>
                    <a:pt x="3660" y="2891"/>
                  </a:lnTo>
                  <a:lnTo>
                    <a:pt x="3657" y="2956"/>
                  </a:lnTo>
                  <a:lnTo>
                    <a:pt x="3647" y="3019"/>
                  </a:lnTo>
                  <a:lnTo>
                    <a:pt x="3631" y="3080"/>
                  </a:lnTo>
                  <a:lnTo>
                    <a:pt x="3610" y="3139"/>
                  </a:lnTo>
                  <a:lnTo>
                    <a:pt x="3583" y="3195"/>
                  </a:lnTo>
                  <a:lnTo>
                    <a:pt x="3551" y="3249"/>
                  </a:lnTo>
                  <a:lnTo>
                    <a:pt x="3516" y="3299"/>
                  </a:lnTo>
                  <a:lnTo>
                    <a:pt x="3475" y="3346"/>
                  </a:lnTo>
                  <a:lnTo>
                    <a:pt x="3430" y="3391"/>
                  </a:lnTo>
                  <a:lnTo>
                    <a:pt x="3381" y="3432"/>
                  </a:lnTo>
                  <a:lnTo>
                    <a:pt x="3329" y="3468"/>
                  </a:lnTo>
                  <a:lnTo>
                    <a:pt x="3275" y="3501"/>
                  </a:lnTo>
                  <a:lnTo>
                    <a:pt x="3218" y="3531"/>
                  </a:lnTo>
                  <a:lnTo>
                    <a:pt x="3158" y="3557"/>
                  </a:lnTo>
                  <a:lnTo>
                    <a:pt x="3096" y="3578"/>
                  </a:lnTo>
                  <a:lnTo>
                    <a:pt x="3033" y="3595"/>
                  </a:lnTo>
                  <a:lnTo>
                    <a:pt x="2969" y="3607"/>
                  </a:lnTo>
                  <a:lnTo>
                    <a:pt x="2903" y="3613"/>
                  </a:lnTo>
                  <a:lnTo>
                    <a:pt x="2837" y="3617"/>
                  </a:lnTo>
                  <a:lnTo>
                    <a:pt x="2827" y="3617"/>
                  </a:lnTo>
                  <a:lnTo>
                    <a:pt x="2808" y="3617"/>
                  </a:lnTo>
                  <a:lnTo>
                    <a:pt x="2781" y="3617"/>
                  </a:lnTo>
                  <a:lnTo>
                    <a:pt x="2748" y="3617"/>
                  </a:lnTo>
                  <a:lnTo>
                    <a:pt x="2708" y="3617"/>
                  </a:lnTo>
                  <a:lnTo>
                    <a:pt x="2663" y="3617"/>
                  </a:lnTo>
                  <a:lnTo>
                    <a:pt x="2610" y="3617"/>
                  </a:lnTo>
                  <a:lnTo>
                    <a:pt x="2553" y="3617"/>
                  </a:lnTo>
                  <a:lnTo>
                    <a:pt x="2492" y="3617"/>
                  </a:lnTo>
                  <a:lnTo>
                    <a:pt x="2425" y="3617"/>
                  </a:lnTo>
                  <a:lnTo>
                    <a:pt x="2355" y="3617"/>
                  </a:lnTo>
                  <a:lnTo>
                    <a:pt x="2281" y="3618"/>
                  </a:lnTo>
                  <a:lnTo>
                    <a:pt x="2204" y="3618"/>
                  </a:lnTo>
                  <a:lnTo>
                    <a:pt x="2124" y="3618"/>
                  </a:lnTo>
                  <a:lnTo>
                    <a:pt x="2043" y="3618"/>
                  </a:lnTo>
                  <a:lnTo>
                    <a:pt x="1960" y="3618"/>
                  </a:lnTo>
                  <a:lnTo>
                    <a:pt x="1876" y="3618"/>
                  </a:lnTo>
                  <a:lnTo>
                    <a:pt x="1792" y="3618"/>
                  </a:lnTo>
                  <a:lnTo>
                    <a:pt x="1706" y="3619"/>
                  </a:lnTo>
                  <a:lnTo>
                    <a:pt x="1621" y="3619"/>
                  </a:lnTo>
                  <a:lnTo>
                    <a:pt x="1536" y="3619"/>
                  </a:lnTo>
                  <a:lnTo>
                    <a:pt x="1453" y="3619"/>
                  </a:lnTo>
                  <a:lnTo>
                    <a:pt x="1371" y="3619"/>
                  </a:lnTo>
                  <a:lnTo>
                    <a:pt x="1291" y="3619"/>
                  </a:lnTo>
                  <a:lnTo>
                    <a:pt x="1214" y="3619"/>
                  </a:lnTo>
                  <a:lnTo>
                    <a:pt x="1138" y="3620"/>
                  </a:lnTo>
                  <a:lnTo>
                    <a:pt x="1067" y="3620"/>
                  </a:lnTo>
                  <a:lnTo>
                    <a:pt x="999" y="3620"/>
                  </a:lnTo>
                  <a:lnTo>
                    <a:pt x="936" y="3620"/>
                  </a:lnTo>
                  <a:lnTo>
                    <a:pt x="877" y="3620"/>
                  </a:lnTo>
                  <a:lnTo>
                    <a:pt x="824" y="3620"/>
                  </a:lnTo>
                  <a:lnTo>
                    <a:pt x="776" y="3620"/>
                  </a:lnTo>
                  <a:lnTo>
                    <a:pt x="734" y="3620"/>
                  </a:lnTo>
                  <a:lnTo>
                    <a:pt x="699" y="3620"/>
                  </a:lnTo>
                  <a:lnTo>
                    <a:pt x="671" y="3620"/>
                  </a:lnTo>
                  <a:lnTo>
                    <a:pt x="650" y="3620"/>
                  </a:lnTo>
                  <a:lnTo>
                    <a:pt x="637" y="3620"/>
                  </a:lnTo>
                  <a:lnTo>
                    <a:pt x="631" y="3620"/>
                  </a:lnTo>
                  <a:lnTo>
                    <a:pt x="565" y="3611"/>
                  </a:lnTo>
                  <a:lnTo>
                    <a:pt x="500" y="3597"/>
                  </a:lnTo>
                  <a:lnTo>
                    <a:pt x="440" y="3578"/>
                  </a:lnTo>
                  <a:lnTo>
                    <a:pt x="383" y="3554"/>
                  </a:lnTo>
                  <a:lnTo>
                    <a:pt x="329" y="3525"/>
                  </a:lnTo>
                  <a:lnTo>
                    <a:pt x="279" y="3492"/>
                  </a:lnTo>
                  <a:lnTo>
                    <a:pt x="233" y="3454"/>
                  </a:lnTo>
                  <a:lnTo>
                    <a:pt x="190" y="3412"/>
                  </a:lnTo>
                  <a:lnTo>
                    <a:pt x="152" y="3366"/>
                  </a:lnTo>
                  <a:lnTo>
                    <a:pt x="116" y="3317"/>
                  </a:lnTo>
                  <a:lnTo>
                    <a:pt x="86" y="3265"/>
                  </a:lnTo>
                  <a:lnTo>
                    <a:pt x="61" y="3210"/>
                  </a:lnTo>
                  <a:lnTo>
                    <a:pt x="39" y="3151"/>
                  </a:lnTo>
                  <a:lnTo>
                    <a:pt x="22" y="3090"/>
                  </a:lnTo>
                  <a:lnTo>
                    <a:pt x="10" y="3026"/>
                  </a:lnTo>
                  <a:lnTo>
                    <a:pt x="2" y="2959"/>
                  </a:lnTo>
                  <a:lnTo>
                    <a:pt x="0" y="2891"/>
                  </a:lnTo>
                  <a:lnTo>
                    <a:pt x="2" y="2837"/>
                  </a:lnTo>
                  <a:lnTo>
                    <a:pt x="8" y="2785"/>
                  </a:lnTo>
                  <a:lnTo>
                    <a:pt x="15" y="2734"/>
                  </a:lnTo>
                  <a:lnTo>
                    <a:pt x="27" y="2687"/>
                  </a:lnTo>
                  <a:lnTo>
                    <a:pt x="40" y="2640"/>
                  </a:lnTo>
                  <a:lnTo>
                    <a:pt x="55" y="2596"/>
                  </a:lnTo>
                  <a:lnTo>
                    <a:pt x="72" y="2554"/>
                  </a:lnTo>
                  <a:lnTo>
                    <a:pt x="89" y="2515"/>
                  </a:lnTo>
                  <a:lnTo>
                    <a:pt x="106" y="2478"/>
                  </a:lnTo>
                  <a:lnTo>
                    <a:pt x="124" y="2445"/>
                  </a:lnTo>
                  <a:lnTo>
                    <a:pt x="142" y="2414"/>
                  </a:lnTo>
                  <a:lnTo>
                    <a:pt x="157" y="2387"/>
                  </a:lnTo>
                  <a:lnTo>
                    <a:pt x="173" y="2364"/>
                  </a:lnTo>
                  <a:lnTo>
                    <a:pt x="186" y="2345"/>
                  </a:lnTo>
                  <a:lnTo>
                    <a:pt x="197" y="2330"/>
                  </a:lnTo>
                  <a:lnTo>
                    <a:pt x="206" y="2318"/>
                  </a:lnTo>
                  <a:lnTo>
                    <a:pt x="211" y="2312"/>
                  </a:lnTo>
                  <a:lnTo>
                    <a:pt x="213" y="2310"/>
                  </a:lnTo>
                  <a:lnTo>
                    <a:pt x="269" y="2233"/>
                  </a:lnTo>
                  <a:lnTo>
                    <a:pt x="321" y="2160"/>
                  </a:lnTo>
                  <a:lnTo>
                    <a:pt x="367" y="2091"/>
                  </a:lnTo>
                  <a:lnTo>
                    <a:pt x="409" y="2026"/>
                  </a:lnTo>
                  <a:lnTo>
                    <a:pt x="447" y="1964"/>
                  </a:lnTo>
                  <a:lnTo>
                    <a:pt x="481" y="1905"/>
                  </a:lnTo>
                  <a:lnTo>
                    <a:pt x="512" y="1851"/>
                  </a:lnTo>
                  <a:lnTo>
                    <a:pt x="539" y="1798"/>
                  </a:lnTo>
                  <a:lnTo>
                    <a:pt x="563" y="1751"/>
                  </a:lnTo>
                  <a:lnTo>
                    <a:pt x="585" y="1705"/>
                  </a:lnTo>
                  <a:lnTo>
                    <a:pt x="602" y="1663"/>
                  </a:lnTo>
                  <a:lnTo>
                    <a:pt x="617" y="1624"/>
                  </a:lnTo>
                  <a:lnTo>
                    <a:pt x="630" y="1589"/>
                  </a:lnTo>
                  <a:lnTo>
                    <a:pt x="640" y="1556"/>
                  </a:lnTo>
                  <a:lnTo>
                    <a:pt x="649" y="1527"/>
                  </a:lnTo>
                  <a:lnTo>
                    <a:pt x="656" y="1499"/>
                  </a:lnTo>
                  <a:lnTo>
                    <a:pt x="660" y="1476"/>
                  </a:lnTo>
                  <a:lnTo>
                    <a:pt x="663" y="1454"/>
                  </a:lnTo>
                  <a:lnTo>
                    <a:pt x="667" y="1436"/>
                  </a:lnTo>
                  <a:lnTo>
                    <a:pt x="668" y="1419"/>
                  </a:lnTo>
                  <a:lnTo>
                    <a:pt x="668" y="1406"/>
                  </a:lnTo>
                  <a:lnTo>
                    <a:pt x="668" y="1395"/>
                  </a:lnTo>
                  <a:lnTo>
                    <a:pt x="668" y="1387"/>
                  </a:lnTo>
                  <a:lnTo>
                    <a:pt x="667" y="1382"/>
                  </a:lnTo>
                  <a:lnTo>
                    <a:pt x="667" y="1377"/>
                  </a:lnTo>
                  <a:lnTo>
                    <a:pt x="666" y="1376"/>
                  </a:lnTo>
                  <a:lnTo>
                    <a:pt x="375" y="1376"/>
                  </a:lnTo>
                  <a:lnTo>
                    <a:pt x="339" y="1373"/>
                  </a:lnTo>
                  <a:lnTo>
                    <a:pt x="306" y="1365"/>
                  </a:lnTo>
                  <a:lnTo>
                    <a:pt x="275" y="1352"/>
                  </a:lnTo>
                  <a:lnTo>
                    <a:pt x="245" y="1333"/>
                  </a:lnTo>
                  <a:lnTo>
                    <a:pt x="218" y="1310"/>
                  </a:lnTo>
                  <a:lnTo>
                    <a:pt x="176" y="1264"/>
                  </a:lnTo>
                  <a:lnTo>
                    <a:pt x="140" y="1216"/>
                  </a:lnTo>
                  <a:lnTo>
                    <a:pt x="106" y="1165"/>
                  </a:lnTo>
                  <a:lnTo>
                    <a:pt x="78" y="1113"/>
                  </a:lnTo>
                  <a:lnTo>
                    <a:pt x="54" y="1058"/>
                  </a:lnTo>
                  <a:lnTo>
                    <a:pt x="34" y="1001"/>
                  </a:lnTo>
                  <a:lnTo>
                    <a:pt x="20" y="944"/>
                  </a:lnTo>
                  <a:lnTo>
                    <a:pt x="9" y="884"/>
                  </a:lnTo>
                  <a:lnTo>
                    <a:pt x="2" y="824"/>
                  </a:lnTo>
                  <a:lnTo>
                    <a:pt x="0" y="762"/>
                  </a:lnTo>
                  <a:lnTo>
                    <a:pt x="2" y="702"/>
                  </a:lnTo>
                  <a:lnTo>
                    <a:pt x="10" y="642"/>
                  </a:lnTo>
                  <a:lnTo>
                    <a:pt x="23" y="582"/>
                  </a:lnTo>
                  <a:lnTo>
                    <a:pt x="40" y="525"/>
                  </a:lnTo>
                  <a:lnTo>
                    <a:pt x="62" y="467"/>
                  </a:lnTo>
                  <a:lnTo>
                    <a:pt x="88" y="413"/>
                  </a:lnTo>
                  <a:lnTo>
                    <a:pt x="117" y="359"/>
                  </a:lnTo>
                  <a:lnTo>
                    <a:pt x="152" y="308"/>
                  </a:lnTo>
                  <a:lnTo>
                    <a:pt x="190" y="261"/>
                  </a:lnTo>
                  <a:lnTo>
                    <a:pt x="231" y="215"/>
                  </a:lnTo>
                  <a:lnTo>
                    <a:pt x="276" y="173"/>
                  </a:lnTo>
                  <a:lnTo>
                    <a:pt x="324" y="135"/>
                  </a:lnTo>
                  <a:lnTo>
                    <a:pt x="375" y="101"/>
                  </a:lnTo>
                  <a:lnTo>
                    <a:pt x="429" y="72"/>
                  </a:lnTo>
                  <a:lnTo>
                    <a:pt x="485" y="47"/>
                  </a:lnTo>
                  <a:lnTo>
                    <a:pt x="545" y="27"/>
                  </a:lnTo>
                  <a:lnTo>
                    <a:pt x="606" y="12"/>
                  </a:lnTo>
                  <a:lnTo>
                    <a:pt x="669" y="3"/>
                  </a:lnTo>
                  <a:lnTo>
                    <a:pt x="7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274"/>
            <p:cNvSpPr>
              <a:spLocks/>
            </p:cNvSpPr>
            <p:nvPr/>
          </p:nvSpPr>
          <p:spPr bwMode="auto">
            <a:xfrm>
              <a:off x="1773238" y="4803775"/>
              <a:ext cx="249238" cy="38100"/>
            </a:xfrm>
            <a:custGeom>
              <a:avLst/>
              <a:gdLst>
                <a:gd name="T0" fmla="*/ 109 w 1572"/>
                <a:gd name="T1" fmla="*/ 0 h 245"/>
                <a:gd name="T2" fmla="*/ 1572 w 1572"/>
                <a:gd name="T3" fmla="*/ 0 h 245"/>
                <a:gd name="T4" fmla="*/ 1457 w 1572"/>
                <a:gd name="T5" fmla="*/ 245 h 245"/>
                <a:gd name="T6" fmla="*/ 0 w 1572"/>
                <a:gd name="T7" fmla="*/ 245 h 245"/>
                <a:gd name="T8" fmla="*/ 109 w 1572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2" h="245">
                  <a:moveTo>
                    <a:pt x="109" y="0"/>
                  </a:moveTo>
                  <a:lnTo>
                    <a:pt x="1572" y="0"/>
                  </a:lnTo>
                  <a:lnTo>
                    <a:pt x="1457" y="245"/>
                  </a:lnTo>
                  <a:lnTo>
                    <a:pt x="0" y="245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275"/>
            <p:cNvSpPr>
              <a:spLocks/>
            </p:cNvSpPr>
            <p:nvPr/>
          </p:nvSpPr>
          <p:spPr bwMode="auto">
            <a:xfrm>
              <a:off x="1736726" y="4881563"/>
              <a:ext cx="250825" cy="39687"/>
            </a:xfrm>
            <a:custGeom>
              <a:avLst/>
              <a:gdLst>
                <a:gd name="T0" fmla="*/ 132 w 1579"/>
                <a:gd name="T1" fmla="*/ 0 h 245"/>
                <a:gd name="T2" fmla="*/ 1579 w 1579"/>
                <a:gd name="T3" fmla="*/ 0 h 245"/>
                <a:gd name="T4" fmla="*/ 1461 w 1579"/>
                <a:gd name="T5" fmla="*/ 245 h 245"/>
                <a:gd name="T6" fmla="*/ 0 w 1579"/>
                <a:gd name="T7" fmla="*/ 245 h 245"/>
                <a:gd name="T8" fmla="*/ 132 w 1579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9" h="245">
                  <a:moveTo>
                    <a:pt x="132" y="0"/>
                  </a:moveTo>
                  <a:lnTo>
                    <a:pt x="1579" y="0"/>
                  </a:lnTo>
                  <a:lnTo>
                    <a:pt x="1461" y="245"/>
                  </a:lnTo>
                  <a:lnTo>
                    <a:pt x="0" y="245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276"/>
            <p:cNvSpPr>
              <a:spLocks/>
            </p:cNvSpPr>
            <p:nvPr/>
          </p:nvSpPr>
          <p:spPr bwMode="auto">
            <a:xfrm>
              <a:off x="1695451" y="4962525"/>
              <a:ext cx="255588" cy="38100"/>
            </a:xfrm>
            <a:custGeom>
              <a:avLst/>
              <a:gdLst>
                <a:gd name="T0" fmla="*/ 143 w 1611"/>
                <a:gd name="T1" fmla="*/ 0 h 244"/>
                <a:gd name="T2" fmla="*/ 1611 w 1611"/>
                <a:gd name="T3" fmla="*/ 0 h 244"/>
                <a:gd name="T4" fmla="*/ 1501 w 1611"/>
                <a:gd name="T5" fmla="*/ 244 h 244"/>
                <a:gd name="T6" fmla="*/ 0 w 1611"/>
                <a:gd name="T7" fmla="*/ 244 h 244"/>
                <a:gd name="T8" fmla="*/ 143 w 1611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1" h="244">
                  <a:moveTo>
                    <a:pt x="143" y="0"/>
                  </a:moveTo>
                  <a:lnTo>
                    <a:pt x="1611" y="0"/>
                  </a:lnTo>
                  <a:lnTo>
                    <a:pt x="1501" y="244"/>
                  </a:lnTo>
                  <a:lnTo>
                    <a:pt x="0" y="24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6" name="Group 293"/>
          <p:cNvGrpSpPr/>
          <p:nvPr/>
        </p:nvGrpSpPr>
        <p:grpSpPr>
          <a:xfrm>
            <a:off x="3675976" y="2157426"/>
            <a:ext cx="369093" cy="285750"/>
            <a:chOff x="1630363" y="4313238"/>
            <a:chExt cx="492124" cy="381000"/>
          </a:xfrm>
          <a:solidFill>
            <a:srgbClr val="000000"/>
          </a:solidFill>
        </p:grpSpPr>
        <p:sp>
          <p:nvSpPr>
            <p:cNvPr id="607" name="Freeform 281"/>
            <p:cNvSpPr>
              <a:spLocks noEditPoints="1"/>
            </p:cNvSpPr>
            <p:nvPr/>
          </p:nvSpPr>
          <p:spPr bwMode="auto">
            <a:xfrm>
              <a:off x="1630363" y="4543425"/>
              <a:ext cx="268287" cy="150813"/>
            </a:xfrm>
            <a:custGeom>
              <a:avLst/>
              <a:gdLst>
                <a:gd name="T0" fmla="*/ 994 w 1858"/>
                <a:gd name="T1" fmla="*/ 82 h 1048"/>
                <a:gd name="T2" fmla="*/ 736 w 1858"/>
                <a:gd name="T3" fmla="*/ 524 h 1048"/>
                <a:gd name="T4" fmla="*/ 994 w 1858"/>
                <a:gd name="T5" fmla="*/ 965 h 1048"/>
                <a:gd name="T6" fmla="*/ 1510 w 1858"/>
                <a:gd name="T7" fmla="*/ 965 h 1048"/>
                <a:gd name="T8" fmla="*/ 1769 w 1858"/>
                <a:gd name="T9" fmla="*/ 524 h 1048"/>
                <a:gd name="T10" fmla="*/ 1510 w 1858"/>
                <a:gd name="T11" fmla="*/ 82 h 1048"/>
                <a:gd name="T12" fmla="*/ 994 w 1858"/>
                <a:gd name="T13" fmla="*/ 82 h 1048"/>
                <a:gd name="T14" fmla="*/ 970 w 1858"/>
                <a:gd name="T15" fmla="*/ 0 h 1048"/>
                <a:gd name="T16" fmla="*/ 1534 w 1858"/>
                <a:gd name="T17" fmla="*/ 0 h 1048"/>
                <a:gd name="T18" fmla="*/ 1549 w 1858"/>
                <a:gd name="T19" fmla="*/ 2 h 1048"/>
                <a:gd name="T20" fmla="*/ 1561 w 1858"/>
                <a:gd name="T21" fmla="*/ 9 h 1048"/>
                <a:gd name="T22" fmla="*/ 1570 w 1858"/>
                <a:gd name="T23" fmla="*/ 21 h 1048"/>
                <a:gd name="T24" fmla="*/ 1853 w 1858"/>
                <a:gd name="T25" fmla="*/ 504 h 1048"/>
                <a:gd name="T26" fmla="*/ 1858 w 1858"/>
                <a:gd name="T27" fmla="*/ 517 h 1048"/>
                <a:gd name="T28" fmla="*/ 1858 w 1858"/>
                <a:gd name="T29" fmla="*/ 531 h 1048"/>
                <a:gd name="T30" fmla="*/ 1853 w 1858"/>
                <a:gd name="T31" fmla="*/ 545 h 1048"/>
                <a:gd name="T32" fmla="*/ 1570 w 1858"/>
                <a:gd name="T33" fmla="*/ 1027 h 1048"/>
                <a:gd name="T34" fmla="*/ 1561 w 1858"/>
                <a:gd name="T35" fmla="*/ 1038 h 1048"/>
                <a:gd name="T36" fmla="*/ 1549 w 1858"/>
                <a:gd name="T37" fmla="*/ 1046 h 1048"/>
                <a:gd name="T38" fmla="*/ 1534 w 1858"/>
                <a:gd name="T39" fmla="*/ 1048 h 1048"/>
                <a:gd name="T40" fmla="*/ 970 w 1858"/>
                <a:gd name="T41" fmla="*/ 1048 h 1048"/>
                <a:gd name="T42" fmla="*/ 955 w 1858"/>
                <a:gd name="T43" fmla="*/ 1046 h 1048"/>
                <a:gd name="T44" fmla="*/ 944 w 1858"/>
                <a:gd name="T45" fmla="*/ 1038 h 1048"/>
                <a:gd name="T46" fmla="*/ 934 w 1858"/>
                <a:gd name="T47" fmla="*/ 1027 h 1048"/>
                <a:gd name="T48" fmla="*/ 666 w 1858"/>
                <a:gd name="T49" fmla="*/ 569 h 1048"/>
                <a:gd name="T50" fmla="*/ 656 w 1858"/>
                <a:gd name="T51" fmla="*/ 572 h 1048"/>
                <a:gd name="T52" fmla="*/ 646 w 1858"/>
                <a:gd name="T53" fmla="*/ 573 h 1048"/>
                <a:gd name="T54" fmla="*/ 50 w 1858"/>
                <a:gd name="T55" fmla="*/ 573 h 1048"/>
                <a:gd name="T56" fmla="*/ 34 w 1858"/>
                <a:gd name="T57" fmla="*/ 571 h 1048"/>
                <a:gd name="T58" fmla="*/ 20 w 1858"/>
                <a:gd name="T59" fmla="*/ 563 h 1048"/>
                <a:gd name="T60" fmla="*/ 10 w 1858"/>
                <a:gd name="T61" fmla="*/ 553 h 1048"/>
                <a:gd name="T62" fmla="*/ 2 w 1858"/>
                <a:gd name="T63" fmla="*/ 539 h 1048"/>
                <a:gd name="T64" fmla="*/ 0 w 1858"/>
                <a:gd name="T65" fmla="*/ 524 h 1048"/>
                <a:gd name="T66" fmla="*/ 2 w 1858"/>
                <a:gd name="T67" fmla="*/ 508 h 1048"/>
                <a:gd name="T68" fmla="*/ 10 w 1858"/>
                <a:gd name="T69" fmla="*/ 495 h 1048"/>
                <a:gd name="T70" fmla="*/ 20 w 1858"/>
                <a:gd name="T71" fmla="*/ 484 h 1048"/>
                <a:gd name="T72" fmla="*/ 34 w 1858"/>
                <a:gd name="T73" fmla="*/ 477 h 1048"/>
                <a:gd name="T74" fmla="*/ 50 w 1858"/>
                <a:gd name="T75" fmla="*/ 475 h 1048"/>
                <a:gd name="T76" fmla="*/ 646 w 1858"/>
                <a:gd name="T77" fmla="*/ 475 h 1048"/>
                <a:gd name="T78" fmla="*/ 656 w 1858"/>
                <a:gd name="T79" fmla="*/ 476 h 1048"/>
                <a:gd name="T80" fmla="*/ 666 w 1858"/>
                <a:gd name="T81" fmla="*/ 479 h 1048"/>
                <a:gd name="T82" fmla="*/ 934 w 1858"/>
                <a:gd name="T83" fmla="*/ 21 h 1048"/>
                <a:gd name="T84" fmla="*/ 944 w 1858"/>
                <a:gd name="T85" fmla="*/ 9 h 1048"/>
                <a:gd name="T86" fmla="*/ 955 w 1858"/>
                <a:gd name="T87" fmla="*/ 2 h 1048"/>
                <a:gd name="T88" fmla="*/ 970 w 1858"/>
                <a:gd name="T89" fmla="*/ 0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8" h="1048">
                  <a:moveTo>
                    <a:pt x="994" y="82"/>
                  </a:moveTo>
                  <a:lnTo>
                    <a:pt x="736" y="524"/>
                  </a:lnTo>
                  <a:lnTo>
                    <a:pt x="994" y="965"/>
                  </a:lnTo>
                  <a:lnTo>
                    <a:pt x="1510" y="965"/>
                  </a:lnTo>
                  <a:lnTo>
                    <a:pt x="1769" y="524"/>
                  </a:lnTo>
                  <a:lnTo>
                    <a:pt x="1510" y="82"/>
                  </a:lnTo>
                  <a:lnTo>
                    <a:pt x="994" y="82"/>
                  </a:lnTo>
                  <a:close/>
                  <a:moveTo>
                    <a:pt x="970" y="0"/>
                  </a:moveTo>
                  <a:lnTo>
                    <a:pt x="1534" y="0"/>
                  </a:lnTo>
                  <a:lnTo>
                    <a:pt x="1549" y="2"/>
                  </a:lnTo>
                  <a:lnTo>
                    <a:pt x="1561" y="9"/>
                  </a:lnTo>
                  <a:lnTo>
                    <a:pt x="1570" y="21"/>
                  </a:lnTo>
                  <a:lnTo>
                    <a:pt x="1853" y="504"/>
                  </a:lnTo>
                  <a:lnTo>
                    <a:pt x="1858" y="517"/>
                  </a:lnTo>
                  <a:lnTo>
                    <a:pt x="1858" y="531"/>
                  </a:lnTo>
                  <a:lnTo>
                    <a:pt x="1853" y="545"/>
                  </a:lnTo>
                  <a:lnTo>
                    <a:pt x="1570" y="1027"/>
                  </a:lnTo>
                  <a:lnTo>
                    <a:pt x="1561" y="1038"/>
                  </a:lnTo>
                  <a:lnTo>
                    <a:pt x="1549" y="1046"/>
                  </a:lnTo>
                  <a:lnTo>
                    <a:pt x="1534" y="1048"/>
                  </a:lnTo>
                  <a:lnTo>
                    <a:pt x="970" y="1048"/>
                  </a:lnTo>
                  <a:lnTo>
                    <a:pt x="955" y="1046"/>
                  </a:lnTo>
                  <a:lnTo>
                    <a:pt x="944" y="1038"/>
                  </a:lnTo>
                  <a:lnTo>
                    <a:pt x="934" y="1027"/>
                  </a:lnTo>
                  <a:lnTo>
                    <a:pt x="666" y="569"/>
                  </a:lnTo>
                  <a:lnTo>
                    <a:pt x="656" y="572"/>
                  </a:lnTo>
                  <a:lnTo>
                    <a:pt x="646" y="573"/>
                  </a:lnTo>
                  <a:lnTo>
                    <a:pt x="50" y="573"/>
                  </a:lnTo>
                  <a:lnTo>
                    <a:pt x="34" y="571"/>
                  </a:lnTo>
                  <a:lnTo>
                    <a:pt x="20" y="563"/>
                  </a:lnTo>
                  <a:lnTo>
                    <a:pt x="10" y="553"/>
                  </a:lnTo>
                  <a:lnTo>
                    <a:pt x="2" y="539"/>
                  </a:lnTo>
                  <a:lnTo>
                    <a:pt x="0" y="524"/>
                  </a:lnTo>
                  <a:lnTo>
                    <a:pt x="2" y="508"/>
                  </a:lnTo>
                  <a:lnTo>
                    <a:pt x="10" y="495"/>
                  </a:lnTo>
                  <a:lnTo>
                    <a:pt x="20" y="484"/>
                  </a:lnTo>
                  <a:lnTo>
                    <a:pt x="34" y="477"/>
                  </a:lnTo>
                  <a:lnTo>
                    <a:pt x="50" y="475"/>
                  </a:lnTo>
                  <a:lnTo>
                    <a:pt x="646" y="475"/>
                  </a:lnTo>
                  <a:lnTo>
                    <a:pt x="656" y="476"/>
                  </a:lnTo>
                  <a:lnTo>
                    <a:pt x="666" y="479"/>
                  </a:lnTo>
                  <a:lnTo>
                    <a:pt x="934" y="21"/>
                  </a:lnTo>
                  <a:lnTo>
                    <a:pt x="944" y="9"/>
                  </a:lnTo>
                  <a:lnTo>
                    <a:pt x="955" y="2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282"/>
            <p:cNvSpPr>
              <a:spLocks/>
            </p:cNvSpPr>
            <p:nvPr/>
          </p:nvSpPr>
          <p:spPr bwMode="auto">
            <a:xfrm>
              <a:off x="1873250" y="4470400"/>
              <a:ext cx="249237" cy="138113"/>
            </a:xfrm>
            <a:custGeom>
              <a:avLst/>
              <a:gdLst>
                <a:gd name="T0" fmla="*/ 282 w 1729"/>
                <a:gd name="T1" fmla="*/ 0 h 965"/>
                <a:gd name="T2" fmla="*/ 846 w 1729"/>
                <a:gd name="T3" fmla="*/ 0 h 965"/>
                <a:gd name="T4" fmla="*/ 1100 w 1729"/>
                <a:gd name="T5" fmla="*/ 433 h 965"/>
                <a:gd name="T6" fmla="*/ 1679 w 1729"/>
                <a:gd name="T7" fmla="*/ 433 h 965"/>
                <a:gd name="T8" fmla="*/ 1695 w 1729"/>
                <a:gd name="T9" fmla="*/ 436 h 965"/>
                <a:gd name="T10" fmla="*/ 1708 w 1729"/>
                <a:gd name="T11" fmla="*/ 443 h 965"/>
                <a:gd name="T12" fmla="*/ 1719 w 1729"/>
                <a:gd name="T13" fmla="*/ 454 h 965"/>
                <a:gd name="T14" fmla="*/ 1726 w 1729"/>
                <a:gd name="T15" fmla="*/ 467 h 965"/>
                <a:gd name="T16" fmla="*/ 1729 w 1729"/>
                <a:gd name="T17" fmla="*/ 482 h 965"/>
                <a:gd name="T18" fmla="*/ 1726 w 1729"/>
                <a:gd name="T19" fmla="*/ 497 h 965"/>
                <a:gd name="T20" fmla="*/ 1719 w 1729"/>
                <a:gd name="T21" fmla="*/ 511 h 965"/>
                <a:gd name="T22" fmla="*/ 1708 w 1729"/>
                <a:gd name="T23" fmla="*/ 521 h 965"/>
                <a:gd name="T24" fmla="*/ 1695 w 1729"/>
                <a:gd name="T25" fmla="*/ 529 h 965"/>
                <a:gd name="T26" fmla="*/ 1679 w 1729"/>
                <a:gd name="T27" fmla="*/ 531 h 965"/>
                <a:gd name="T28" fmla="*/ 1100 w 1729"/>
                <a:gd name="T29" fmla="*/ 531 h 965"/>
                <a:gd name="T30" fmla="*/ 846 w 1729"/>
                <a:gd name="T31" fmla="*/ 965 h 965"/>
                <a:gd name="T32" fmla="*/ 282 w 1729"/>
                <a:gd name="T33" fmla="*/ 965 h 965"/>
                <a:gd name="T34" fmla="*/ 0 w 1729"/>
                <a:gd name="T35" fmla="*/ 482 h 965"/>
                <a:gd name="T36" fmla="*/ 282 w 1729"/>
                <a:gd name="T37" fmla="*/ 0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9" h="965">
                  <a:moveTo>
                    <a:pt x="282" y="0"/>
                  </a:moveTo>
                  <a:lnTo>
                    <a:pt x="846" y="0"/>
                  </a:lnTo>
                  <a:lnTo>
                    <a:pt x="1100" y="433"/>
                  </a:lnTo>
                  <a:lnTo>
                    <a:pt x="1679" y="433"/>
                  </a:lnTo>
                  <a:lnTo>
                    <a:pt x="1695" y="436"/>
                  </a:lnTo>
                  <a:lnTo>
                    <a:pt x="1708" y="443"/>
                  </a:lnTo>
                  <a:lnTo>
                    <a:pt x="1719" y="454"/>
                  </a:lnTo>
                  <a:lnTo>
                    <a:pt x="1726" y="467"/>
                  </a:lnTo>
                  <a:lnTo>
                    <a:pt x="1729" y="482"/>
                  </a:lnTo>
                  <a:lnTo>
                    <a:pt x="1726" y="497"/>
                  </a:lnTo>
                  <a:lnTo>
                    <a:pt x="1719" y="511"/>
                  </a:lnTo>
                  <a:lnTo>
                    <a:pt x="1708" y="521"/>
                  </a:lnTo>
                  <a:lnTo>
                    <a:pt x="1695" y="529"/>
                  </a:lnTo>
                  <a:lnTo>
                    <a:pt x="1679" y="531"/>
                  </a:lnTo>
                  <a:lnTo>
                    <a:pt x="1100" y="531"/>
                  </a:lnTo>
                  <a:lnTo>
                    <a:pt x="846" y="965"/>
                  </a:lnTo>
                  <a:lnTo>
                    <a:pt x="282" y="965"/>
                  </a:lnTo>
                  <a:lnTo>
                    <a:pt x="0" y="482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283"/>
            <p:cNvSpPr>
              <a:spLocks noEditPoints="1"/>
            </p:cNvSpPr>
            <p:nvPr/>
          </p:nvSpPr>
          <p:spPr bwMode="auto">
            <a:xfrm>
              <a:off x="1706563" y="4313238"/>
              <a:ext cx="211137" cy="219075"/>
            </a:xfrm>
            <a:custGeom>
              <a:avLst/>
              <a:gdLst>
                <a:gd name="T0" fmla="*/ 468 w 1465"/>
                <a:gd name="T1" fmla="*/ 559 h 1524"/>
                <a:gd name="T2" fmla="*/ 210 w 1465"/>
                <a:gd name="T3" fmla="*/ 1000 h 1524"/>
                <a:gd name="T4" fmla="*/ 468 w 1465"/>
                <a:gd name="T5" fmla="*/ 1443 h 1524"/>
                <a:gd name="T6" fmla="*/ 984 w 1465"/>
                <a:gd name="T7" fmla="*/ 1443 h 1524"/>
                <a:gd name="T8" fmla="*/ 1243 w 1465"/>
                <a:gd name="T9" fmla="*/ 1000 h 1524"/>
                <a:gd name="T10" fmla="*/ 984 w 1465"/>
                <a:gd name="T11" fmla="*/ 559 h 1524"/>
                <a:gd name="T12" fmla="*/ 468 w 1465"/>
                <a:gd name="T13" fmla="*/ 559 h 1524"/>
                <a:gd name="T14" fmla="*/ 1419 w 1465"/>
                <a:gd name="T15" fmla="*/ 0 h 1524"/>
                <a:gd name="T16" fmla="*/ 1434 w 1465"/>
                <a:gd name="T17" fmla="*/ 3 h 1524"/>
                <a:gd name="T18" fmla="*/ 1448 w 1465"/>
                <a:gd name="T19" fmla="*/ 12 h 1524"/>
                <a:gd name="T20" fmla="*/ 1457 w 1465"/>
                <a:gd name="T21" fmla="*/ 23 h 1524"/>
                <a:gd name="T22" fmla="*/ 1464 w 1465"/>
                <a:gd name="T23" fmla="*/ 38 h 1524"/>
                <a:gd name="T24" fmla="*/ 1465 w 1465"/>
                <a:gd name="T25" fmla="*/ 53 h 1524"/>
                <a:gd name="T26" fmla="*/ 1462 w 1465"/>
                <a:gd name="T27" fmla="*/ 67 h 1524"/>
                <a:gd name="T28" fmla="*/ 1453 w 1465"/>
                <a:gd name="T29" fmla="*/ 81 h 1524"/>
                <a:gd name="T30" fmla="*/ 1069 w 1465"/>
                <a:gd name="T31" fmla="*/ 532 h 1524"/>
                <a:gd name="T32" fmla="*/ 1069 w 1465"/>
                <a:gd name="T33" fmla="*/ 533 h 1524"/>
                <a:gd name="T34" fmla="*/ 1067 w 1465"/>
                <a:gd name="T35" fmla="*/ 533 h 1524"/>
                <a:gd name="T36" fmla="*/ 1066 w 1465"/>
                <a:gd name="T37" fmla="*/ 534 h 1524"/>
                <a:gd name="T38" fmla="*/ 1327 w 1465"/>
                <a:gd name="T39" fmla="*/ 980 h 1524"/>
                <a:gd name="T40" fmla="*/ 1332 w 1465"/>
                <a:gd name="T41" fmla="*/ 993 h 1524"/>
                <a:gd name="T42" fmla="*/ 1332 w 1465"/>
                <a:gd name="T43" fmla="*/ 1007 h 1524"/>
                <a:gd name="T44" fmla="*/ 1327 w 1465"/>
                <a:gd name="T45" fmla="*/ 1021 h 1524"/>
                <a:gd name="T46" fmla="*/ 1045 w 1465"/>
                <a:gd name="T47" fmla="*/ 1504 h 1524"/>
                <a:gd name="T48" fmla="*/ 1035 w 1465"/>
                <a:gd name="T49" fmla="*/ 1515 h 1524"/>
                <a:gd name="T50" fmla="*/ 1023 w 1465"/>
                <a:gd name="T51" fmla="*/ 1522 h 1524"/>
                <a:gd name="T52" fmla="*/ 1008 w 1465"/>
                <a:gd name="T53" fmla="*/ 1524 h 1524"/>
                <a:gd name="T54" fmla="*/ 444 w 1465"/>
                <a:gd name="T55" fmla="*/ 1524 h 1524"/>
                <a:gd name="T56" fmla="*/ 429 w 1465"/>
                <a:gd name="T57" fmla="*/ 1522 h 1524"/>
                <a:gd name="T58" fmla="*/ 418 w 1465"/>
                <a:gd name="T59" fmla="*/ 1515 h 1524"/>
                <a:gd name="T60" fmla="*/ 408 w 1465"/>
                <a:gd name="T61" fmla="*/ 1504 h 1524"/>
                <a:gd name="T62" fmla="*/ 126 w 1465"/>
                <a:gd name="T63" fmla="*/ 1021 h 1524"/>
                <a:gd name="T64" fmla="*/ 121 w 1465"/>
                <a:gd name="T65" fmla="*/ 1007 h 1524"/>
                <a:gd name="T66" fmla="*/ 121 w 1465"/>
                <a:gd name="T67" fmla="*/ 993 h 1524"/>
                <a:gd name="T68" fmla="*/ 126 w 1465"/>
                <a:gd name="T69" fmla="*/ 980 h 1524"/>
                <a:gd name="T70" fmla="*/ 391 w 1465"/>
                <a:gd name="T71" fmla="*/ 525 h 1524"/>
                <a:gd name="T72" fmla="*/ 12 w 1465"/>
                <a:gd name="T73" fmla="*/ 81 h 1524"/>
                <a:gd name="T74" fmla="*/ 4 w 1465"/>
                <a:gd name="T75" fmla="*/ 67 h 1524"/>
                <a:gd name="T76" fmla="*/ 0 w 1465"/>
                <a:gd name="T77" fmla="*/ 53 h 1524"/>
                <a:gd name="T78" fmla="*/ 2 w 1465"/>
                <a:gd name="T79" fmla="*/ 38 h 1524"/>
                <a:gd name="T80" fmla="*/ 8 w 1465"/>
                <a:gd name="T81" fmla="*/ 23 h 1524"/>
                <a:gd name="T82" fmla="*/ 18 w 1465"/>
                <a:gd name="T83" fmla="*/ 12 h 1524"/>
                <a:gd name="T84" fmla="*/ 32 w 1465"/>
                <a:gd name="T85" fmla="*/ 3 h 1524"/>
                <a:gd name="T86" fmla="*/ 47 w 1465"/>
                <a:gd name="T87" fmla="*/ 0 h 1524"/>
                <a:gd name="T88" fmla="*/ 62 w 1465"/>
                <a:gd name="T89" fmla="*/ 1 h 1524"/>
                <a:gd name="T90" fmla="*/ 76 w 1465"/>
                <a:gd name="T91" fmla="*/ 8 h 1524"/>
                <a:gd name="T92" fmla="*/ 88 w 1465"/>
                <a:gd name="T93" fmla="*/ 18 h 1524"/>
                <a:gd name="T94" fmla="*/ 473 w 1465"/>
                <a:gd name="T95" fmla="*/ 468 h 1524"/>
                <a:gd name="T96" fmla="*/ 475 w 1465"/>
                <a:gd name="T97" fmla="*/ 471 h 1524"/>
                <a:gd name="T98" fmla="*/ 476 w 1465"/>
                <a:gd name="T99" fmla="*/ 473 h 1524"/>
                <a:gd name="T100" fmla="*/ 477 w 1465"/>
                <a:gd name="T101" fmla="*/ 476 h 1524"/>
                <a:gd name="T102" fmla="*/ 988 w 1465"/>
                <a:gd name="T103" fmla="*/ 476 h 1524"/>
                <a:gd name="T104" fmla="*/ 990 w 1465"/>
                <a:gd name="T105" fmla="*/ 473 h 1524"/>
                <a:gd name="T106" fmla="*/ 991 w 1465"/>
                <a:gd name="T107" fmla="*/ 471 h 1524"/>
                <a:gd name="T108" fmla="*/ 993 w 1465"/>
                <a:gd name="T109" fmla="*/ 468 h 1524"/>
                <a:gd name="T110" fmla="*/ 1377 w 1465"/>
                <a:gd name="T111" fmla="*/ 18 h 1524"/>
                <a:gd name="T112" fmla="*/ 1390 w 1465"/>
                <a:gd name="T113" fmla="*/ 8 h 1524"/>
                <a:gd name="T114" fmla="*/ 1403 w 1465"/>
                <a:gd name="T115" fmla="*/ 1 h 1524"/>
                <a:gd name="T116" fmla="*/ 1419 w 1465"/>
                <a:gd name="T1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65" h="1524">
                  <a:moveTo>
                    <a:pt x="468" y="559"/>
                  </a:moveTo>
                  <a:lnTo>
                    <a:pt x="210" y="1000"/>
                  </a:lnTo>
                  <a:lnTo>
                    <a:pt x="468" y="1443"/>
                  </a:lnTo>
                  <a:lnTo>
                    <a:pt x="984" y="1443"/>
                  </a:lnTo>
                  <a:lnTo>
                    <a:pt x="1243" y="1000"/>
                  </a:lnTo>
                  <a:lnTo>
                    <a:pt x="984" y="559"/>
                  </a:lnTo>
                  <a:lnTo>
                    <a:pt x="468" y="559"/>
                  </a:lnTo>
                  <a:close/>
                  <a:moveTo>
                    <a:pt x="1419" y="0"/>
                  </a:moveTo>
                  <a:lnTo>
                    <a:pt x="1434" y="3"/>
                  </a:lnTo>
                  <a:lnTo>
                    <a:pt x="1448" y="12"/>
                  </a:lnTo>
                  <a:lnTo>
                    <a:pt x="1457" y="23"/>
                  </a:lnTo>
                  <a:lnTo>
                    <a:pt x="1464" y="38"/>
                  </a:lnTo>
                  <a:lnTo>
                    <a:pt x="1465" y="53"/>
                  </a:lnTo>
                  <a:lnTo>
                    <a:pt x="1462" y="67"/>
                  </a:lnTo>
                  <a:lnTo>
                    <a:pt x="1453" y="81"/>
                  </a:lnTo>
                  <a:lnTo>
                    <a:pt x="1069" y="532"/>
                  </a:lnTo>
                  <a:lnTo>
                    <a:pt x="1069" y="533"/>
                  </a:lnTo>
                  <a:lnTo>
                    <a:pt x="1067" y="533"/>
                  </a:lnTo>
                  <a:lnTo>
                    <a:pt x="1066" y="534"/>
                  </a:lnTo>
                  <a:lnTo>
                    <a:pt x="1327" y="980"/>
                  </a:lnTo>
                  <a:lnTo>
                    <a:pt x="1332" y="993"/>
                  </a:lnTo>
                  <a:lnTo>
                    <a:pt x="1332" y="1007"/>
                  </a:lnTo>
                  <a:lnTo>
                    <a:pt x="1327" y="1021"/>
                  </a:lnTo>
                  <a:lnTo>
                    <a:pt x="1045" y="1504"/>
                  </a:lnTo>
                  <a:lnTo>
                    <a:pt x="1035" y="1515"/>
                  </a:lnTo>
                  <a:lnTo>
                    <a:pt x="1023" y="1522"/>
                  </a:lnTo>
                  <a:lnTo>
                    <a:pt x="1008" y="1524"/>
                  </a:lnTo>
                  <a:lnTo>
                    <a:pt x="444" y="1524"/>
                  </a:lnTo>
                  <a:lnTo>
                    <a:pt x="429" y="1522"/>
                  </a:lnTo>
                  <a:lnTo>
                    <a:pt x="418" y="1515"/>
                  </a:lnTo>
                  <a:lnTo>
                    <a:pt x="408" y="1504"/>
                  </a:lnTo>
                  <a:lnTo>
                    <a:pt x="126" y="1021"/>
                  </a:lnTo>
                  <a:lnTo>
                    <a:pt x="121" y="1007"/>
                  </a:lnTo>
                  <a:lnTo>
                    <a:pt x="121" y="993"/>
                  </a:lnTo>
                  <a:lnTo>
                    <a:pt x="126" y="980"/>
                  </a:lnTo>
                  <a:lnTo>
                    <a:pt x="391" y="525"/>
                  </a:lnTo>
                  <a:lnTo>
                    <a:pt x="12" y="81"/>
                  </a:lnTo>
                  <a:lnTo>
                    <a:pt x="4" y="67"/>
                  </a:lnTo>
                  <a:lnTo>
                    <a:pt x="0" y="53"/>
                  </a:lnTo>
                  <a:lnTo>
                    <a:pt x="2" y="38"/>
                  </a:lnTo>
                  <a:lnTo>
                    <a:pt x="8" y="23"/>
                  </a:lnTo>
                  <a:lnTo>
                    <a:pt x="18" y="12"/>
                  </a:lnTo>
                  <a:lnTo>
                    <a:pt x="32" y="3"/>
                  </a:lnTo>
                  <a:lnTo>
                    <a:pt x="47" y="0"/>
                  </a:lnTo>
                  <a:lnTo>
                    <a:pt x="62" y="1"/>
                  </a:lnTo>
                  <a:lnTo>
                    <a:pt x="76" y="8"/>
                  </a:lnTo>
                  <a:lnTo>
                    <a:pt x="88" y="18"/>
                  </a:lnTo>
                  <a:lnTo>
                    <a:pt x="473" y="468"/>
                  </a:lnTo>
                  <a:lnTo>
                    <a:pt x="475" y="471"/>
                  </a:lnTo>
                  <a:lnTo>
                    <a:pt x="476" y="473"/>
                  </a:lnTo>
                  <a:lnTo>
                    <a:pt x="477" y="476"/>
                  </a:lnTo>
                  <a:lnTo>
                    <a:pt x="988" y="476"/>
                  </a:lnTo>
                  <a:lnTo>
                    <a:pt x="990" y="473"/>
                  </a:lnTo>
                  <a:lnTo>
                    <a:pt x="991" y="471"/>
                  </a:lnTo>
                  <a:lnTo>
                    <a:pt x="993" y="468"/>
                  </a:lnTo>
                  <a:lnTo>
                    <a:pt x="1377" y="18"/>
                  </a:lnTo>
                  <a:lnTo>
                    <a:pt x="1390" y="8"/>
                  </a:lnTo>
                  <a:lnTo>
                    <a:pt x="1403" y="1"/>
                  </a:lnTo>
                  <a:lnTo>
                    <a:pt x="1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0" name="Freeform 288"/>
          <p:cNvSpPr>
            <a:spLocks noEditPoints="1"/>
          </p:cNvSpPr>
          <p:nvPr/>
        </p:nvSpPr>
        <p:spPr bwMode="auto">
          <a:xfrm>
            <a:off x="4340686" y="2184216"/>
            <a:ext cx="442913" cy="232172"/>
          </a:xfrm>
          <a:custGeom>
            <a:avLst/>
            <a:gdLst>
              <a:gd name="T0" fmla="*/ 2540 w 3349"/>
              <a:gd name="T1" fmla="*/ 435 h 1751"/>
              <a:gd name="T2" fmla="*/ 2564 w 3349"/>
              <a:gd name="T3" fmla="*/ 460 h 1751"/>
              <a:gd name="T4" fmla="*/ 2561 w 3349"/>
              <a:gd name="T5" fmla="*/ 496 h 1751"/>
              <a:gd name="T6" fmla="*/ 1852 w 3349"/>
              <a:gd name="T7" fmla="*/ 798 h 1751"/>
              <a:gd name="T8" fmla="*/ 1837 w 3349"/>
              <a:gd name="T9" fmla="*/ 801 h 1751"/>
              <a:gd name="T10" fmla="*/ 1806 w 3349"/>
              <a:gd name="T11" fmla="*/ 787 h 1751"/>
              <a:gd name="T12" fmla="*/ 1798 w 3349"/>
              <a:gd name="T13" fmla="*/ 235 h 1751"/>
              <a:gd name="T14" fmla="*/ 1814 w 3349"/>
              <a:gd name="T15" fmla="*/ 202 h 1751"/>
              <a:gd name="T16" fmla="*/ 1666 w 3349"/>
              <a:gd name="T17" fmla="*/ 0 h 1751"/>
              <a:gd name="T18" fmla="*/ 1742 w 3349"/>
              <a:gd name="T19" fmla="*/ 9 h 1751"/>
              <a:gd name="T20" fmla="*/ 1785 w 3349"/>
              <a:gd name="T21" fmla="*/ 52 h 1751"/>
              <a:gd name="T22" fmla="*/ 1791 w 3349"/>
              <a:gd name="T23" fmla="*/ 116 h 1751"/>
              <a:gd name="T24" fmla="*/ 1754 w 3349"/>
              <a:gd name="T25" fmla="*/ 171 h 1751"/>
              <a:gd name="T26" fmla="*/ 1736 w 3349"/>
              <a:gd name="T27" fmla="*/ 187 h 1751"/>
              <a:gd name="T28" fmla="*/ 1817 w 3349"/>
              <a:gd name="T29" fmla="*/ 1103 h 1751"/>
              <a:gd name="T30" fmla="*/ 1920 w 3349"/>
              <a:gd name="T31" fmla="*/ 1177 h 1751"/>
              <a:gd name="T32" fmla="*/ 1988 w 3349"/>
              <a:gd name="T33" fmla="*/ 1285 h 1751"/>
              <a:gd name="T34" fmla="*/ 2750 w 3349"/>
              <a:gd name="T35" fmla="*/ 1207 h 1751"/>
              <a:gd name="T36" fmla="*/ 2846 w 3349"/>
              <a:gd name="T37" fmla="*/ 1119 h 1751"/>
              <a:gd name="T38" fmla="*/ 2970 w 3349"/>
              <a:gd name="T39" fmla="*/ 1074 h 1751"/>
              <a:gd name="T40" fmla="*/ 3105 w 3349"/>
              <a:gd name="T41" fmla="*/ 1083 h 1751"/>
              <a:gd name="T42" fmla="*/ 3220 w 3349"/>
              <a:gd name="T43" fmla="*/ 1142 h 1751"/>
              <a:gd name="T44" fmla="*/ 3304 w 3349"/>
              <a:gd name="T45" fmla="*/ 1239 h 1751"/>
              <a:gd name="T46" fmla="*/ 3346 w 3349"/>
              <a:gd name="T47" fmla="*/ 1365 h 1751"/>
              <a:gd name="T48" fmla="*/ 3338 w 3349"/>
              <a:gd name="T49" fmla="*/ 1502 h 1751"/>
              <a:gd name="T50" fmla="*/ 3281 w 3349"/>
              <a:gd name="T51" fmla="*/ 1619 h 1751"/>
              <a:gd name="T52" fmla="*/ 3185 w 3349"/>
              <a:gd name="T53" fmla="*/ 1705 h 1751"/>
              <a:gd name="T54" fmla="*/ 3062 w 3349"/>
              <a:gd name="T55" fmla="*/ 1748 h 1751"/>
              <a:gd name="T56" fmla="*/ 2927 w 3349"/>
              <a:gd name="T57" fmla="*/ 1739 h 1751"/>
              <a:gd name="T58" fmla="*/ 2810 w 3349"/>
              <a:gd name="T59" fmla="*/ 1678 h 1751"/>
              <a:gd name="T60" fmla="*/ 2727 w 3349"/>
              <a:gd name="T61" fmla="*/ 1578 h 1751"/>
              <a:gd name="T62" fmla="*/ 1970 w 3349"/>
              <a:gd name="T63" fmla="*/ 1578 h 1751"/>
              <a:gd name="T64" fmla="*/ 1886 w 3349"/>
              <a:gd name="T65" fmla="*/ 1678 h 1751"/>
              <a:gd name="T66" fmla="*/ 1769 w 3349"/>
              <a:gd name="T67" fmla="*/ 1739 h 1751"/>
              <a:gd name="T68" fmla="*/ 1634 w 3349"/>
              <a:gd name="T69" fmla="*/ 1748 h 1751"/>
              <a:gd name="T70" fmla="*/ 1510 w 3349"/>
              <a:gd name="T71" fmla="*/ 1703 h 1751"/>
              <a:gd name="T72" fmla="*/ 1413 w 3349"/>
              <a:gd name="T73" fmla="*/ 1616 h 1751"/>
              <a:gd name="T74" fmla="*/ 642 w 3349"/>
              <a:gd name="T75" fmla="*/ 1538 h 1751"/>
              <a:gd name="T76" fmla="*/ 572 w 3349"/>
              <a:gd name="T77" fmla="*/ 1649 h 1751"/>
              <a:gd name="T78" fmla="*/ 465 w 3349"/>
              <a:gd name="T79" fmla="*/ 1724 h 1751"/>
              <a:gd name="T80" fmla="*/ 333 w 3349"/>
              <a:gd name="T81" fmla="*/ 1751 h 1751"/>
              <a:gd name="T82" fmla="*/ 204 w 3349"/>
              <a:gd name="T83" fmla="*/ 1724 h 1751"/>
              <a:gd name="T84" fmla="*/ 98 w 3349"/>
              <a:gd name="T85" fmla="*/ 1652 h 1751"/>
              <a:gd name="T86" fmla="*/ 27 w 3349"/>
              <a:gd name="T87" fmla="*/ 1544 h 1751"/>
              <a:gd name="T88" fmla="*/ 0 w 3349"/>
              <a:gd name="T89" fmla="*/ 1411 h 1751"/>
              <a:gd name="T90" fmla="*/ 27 w 3349"/>
              <a:gd name="T91" fmla="*/ 1279 h 1751"/>
              <a:gd name="T92" fmla="*/ 98 w 3349"/>
              <a:gd name="T93" fmla="*/ 1170 h 1751"/>
              <a:gd name="T94" fmla="*/ 204 w 3349"/>
              <a:gd name="T95" fmla="*/ 1097 h 1751"/>
              <a:gd name="T96" fmla="*/ 333 w 3349"/>
              <a:gd name="T97" fmla="*/ 1071 h 1751"/>
              <a:gd name="T98" fmla="*/ 464 w 3349"/>
              <a:gd name="T99" fmla="*/ 1098 h 1751"/>
              <a:gd name="T100" fmla="*/ 572 w 3349"/>
              <a:gd name="T101" fmla="*/ 1174 h 1751"/>
              <a:gd name="T102" fmla="*/ 642 w 3349"/>
              <a:gd name="T103" fmla="*/ 1285 h 1751"/>
              <a:gd name="T104" fmla="*/ 1410 w 3349"/>
              <a:gd name="T105" fmla="*/ 1211 h 1751"/>
              <a:gd name="T106" fmla="*/ 1500 w 3349"/>
              <a:gd name="T107" fmla="*/ 1125 h 1751"/>
              <a:gd name="T108" fmla="*/ 1616 w 3349"/>
              <a:gd name="T109" fmla="*/ 1078 h 1751"/>
              <a:gd name="T110" fmla="*/ 1617 w 3349"/>
              <a:gd name="T111" fmla="*/ 178 h 1751"/>
              <a:gd name="T112" fmla="*/ 1590 w 3349"/>
              <a:gd name="T113" fmla="*/ 148 h 1751"/>
              <a:gd name="T114" fmla="*/ 1573 w 3349"/>
              <a:gd name="T115" fmla="*/ 93 h 1751"/>
              <a:gd name="T116" fmla="*/ 1593 w 3349"/>
              <a:gd name="T117" fmla="*/ 35 h 1751"/>
              <a:gd name="T118" fmla="*/ 1645 w 3349"/>
              <a:gd name="T119" fmla="*/ 2 h 1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49" h="1751">
                <a:moveTo>
                  <a:pt x="1838" y="195"/>
                </a:moveTo>
                <a:lnTo>
                  <a:pt x="1850" y="197"/>
                </a:lnTo>
                <a:lnTo>
                  <a:pt x="2540" y="435"/>
                </a:lnTo>
                <a:lnTo>
                  <a:pt x="2551" y="442"/>
                </a:lnTo>
                <a:lnTo>
                  <a:pt x="2559" y="450"/>
                </a:lnTo>
                <a:lnTo>
                  <a:pt x="2564" y="460"/>
                </a:lnTo>
                <a:lnTo>
                  <a:pt x="2567" y="473"/>
                </a:lnTo>
                <a:lnTo>
                  <a:pt x="2566" y="484"/>
                </a:lnTo>
                <a:lnTo>
                  <a:pt x="2561" y="496"/>
                </a:lnTo>
                <a:lnTo>
                  <a:pt x="2553" y="505"/>
                </a:lnTo>
                <a:lnTo>
                  <a:pt x="2543" y="511"/>
                </a:lnTo>
                <a:lnTo>
                  <a:pt x="1852" y="798"/>
                </a:lnTo>
                <a:lnTo>
                  <a:pt x="1847" y="800"/>
                </a:lnTo>
                <a:lnTo>
                  <a:pt x="1842" y="801"/>
                </a:lnTo>
                <a:lnTo>
                  <a:pt x="1837" y="801"/>
                </a:lnTo>
                <a:lnTo>
                  <a:pt x="1826" y="800"/>
                </a:lnTo>
                <a:lnTo>
                  <a:pt x="1815" y="795"/>
                </a:lnTo>
                <a:lnTo>
                  <a:pt x="1806" y="787"/>
                </a:lnTo>
                <a:lnTo>
                  <a:pt x="1800" y="774"/>
                </a:lnTo>
                <a:lnTo>
                  <a:pt x="1798" y="762"/>
                </a:lnTo>
                <a:lnTo>
                  <a:pt x="1798" y="235"/>
                </a:lnTo>
                <a:lnTo>
                  <a:pt x="1800" y="223"/>
                </a:lnTo>
                <a:lnTo>
                  <a:pt x="1805" y="211"/>
                </a:lnTo>
                <a:lnTo>
                  <a:pt x="1814" y="202"/>
                </a:lnTo>
                <a:lnTo>
                  <a:pt x="1826" y="197"/>
                </a:lnTo>
                <a:lnTo>
                  <a:pt x="1838" y="195"/>
                </a:lnTo>
                <a:close/>
                <a:moveTo>
                  <a:pt x="1666" y="0"/>
                </a:moveTo>
                <a:lnTo>
                  <a:pt x="1702" y="0"/>
                </a:lnTo>
                <a:lnTo>
                  <a:pt x="1723" y="2"/>
                </a:lnTo>
                <a:lnTo>
                  <a:pt x="1742" y="9"/>
                </a:lnTo>
                <a:lnTo>
                  <a:pt x="1759" y="20"/>
                </a:lnTo>
                <a:lnTo>
                  <a:pt x="1773" y="35"/>
                </a:lnTo>
                <a:lnTo>
                  <a:pt x="1785" y="52"/>
                </a:lnTo>
                <a:lnTo>
                  <a:pt x="1791" y="71"/>
                </a:lnTo>
                <a:lnTo>
                  <a:pt x="1794" y="93"/>
                </a:lnTo>
                <a:lnTo>
                  <a:pt x="1791" y="116"/>
                </a:lnTo>
                <a:lnTo>
                  <a:pt x="1783" y="137"/>
                </a:lnTo>
                <a:lnTo>
                  <a:pt x="1770" y="156"/>
                </a:lnTo>
                <a:lnTo>
                  <a:pt x="1754" y="171"/>
                </a:lnTo>
                <a:lnTo>
                  <a:pt x="1735" y="181"/>
                </a:lnTo>
                <a:lnTo>
                  <a:pt x="1735" y="184"/>
                </a:lnTo>
                <a:lnTo>
                  <a:pt x="1736" y="187"/>
                </a:lnTo>
                <a:lnTo>
                  <a:pt x="1736" y="1077"/>
                </a:lnTo>
                <a:lnTo>
                  <a:pt x="1778" y="1087"/>
                </a:lnTo>
                <a:lnTo>
                  <a:pt x="1817" y="1103"/>
                </a:lnTo>
                <a:lnTo>
                  <a:pt x="1855" y="1122"/>
                </a:lnTo>
                <a:lnTo>
                  <a:pt x="1889" y="1147"/>
                </a:lnTo>
                <a:lnTo>
                  <a:pt x="1920" y="1177"/>
                </a:lnTo>
                <a:lnTo>
                  <a:pt x="1947" y="1209"/>
                </a:lnTo>
                <a:lnTo>
                  <a:pt x="1970" y="1245"/>
                </a:lnTo>
                <a:lnTo>
                  <a:pt x="1988" y="1285"/>
                </a:lnTo>
                <a:lnTo>
                  <a:pt x="2707" y="1285"/>
                </a:lnTo>
                <a:lnTo>
                  <a:pt x="2727" y="1244"/>
                </a:lnTo>
                <a:lnTo>
                  <a:pt x="2750" y="1207"/>
                </a:lnTo>
                <a:lnTo>
                  <a:pt x="2779" y="1174"/>
                </a:lnTo>
                <a:lnTo>
                  <a:pt x="2810" y="1144"/>
                </a:lnTo>
                <a:lnTo>
                  <a:pt x="2846" y="1119"/>
                </a:lnTo>
                <a:lnTo>
                  <a:pt x="2885" y="1098"/>
                </a:lnTo>
                <a:lnTo>
                  <a:pt x="2926" y="1084"/>
                </a:lnTo>
                <a:lnTo>
                  <a:pt x="2970" y="1074"/>
                </a:lnTo>
                <a:lnTo>
                  <a:pt x="3016" y="1071"/>
                </a:lnTo>
                <a:lnTo>
                  <a:pt x="3061" y="1074"/>
                </a:lnTo>
                <a:lnTo>
                  <a:pt x="3105" y="1083"/>
                </a:lnTo>
                <a:lnTo>
                  <a:pt x="3146" y="1097"/>
                </a:lnTo>
                <a:lnTo>
                  <a:pt x="3185" y="1117"/>
                </a:lnTo>
                <a:lnTo>
                  <a:pt x="3220" y="1142"/>
                </a:lnTo>
                <a:lnTo>
                  <a:pt x="3252" y="1170"/>
                </a:lnTo>
                <a:lnTo>
                  <a:pt x="3280" y="1204"/>
                </a:lnTo>
                <a:lnTo>
                  <a:pt x="3304" y="1239"/>
                </a:lnTo>
                <a:lnTo>
                  <a:pt x="3324" y="1279"/>
                </a:lnTo>
                <a:lnTo>
                  <a:pt x="3338" y="1321"/>
                </a:lnTo>
                <a:lnTo>
                  <a:pt x="3346" y="1365"/>
                </a:lnTo>
                <a:lnTo>
                  <a:pt x="3349" y="1411"/>
                </a:lnTo>
                <a:lnTo>
                  <a:pt x="3346" y="1457"/>
                </a:lnTo>
                <a:lnTo>
                  <a:pt x="3338" y="1502"/>
                </a:lnTo>
                <a:lnTo>
                  <a:pt x="3324" y="1544"/>
                </a:lnTo>
                <a:lnTo>
                  <a:pt x="3304" y="1583"/>
                </a:lnTo>
                <a:lnTo>
                  <a:pt x="3281" y="1619"/>
                </a:lnTo>
                <a:lnTo>
                  <a:pt x="3252" y="1652"/>
                </a:lnTo>
                <a:lnTo>
                  <a:pt x="3221" y="1680"/>
                </a:lnTo>
                <a:lnTo>
                  <a:pt x="3185" y="1705"/>
                </a:lnTo>
                <a:lnTo>
                  <a:pt x="3147" y="1724"/>
                </a:lnTo>
                <a:lnTo>
                  <a:pt x="3105" y="1739"/>
                </a:lnTo>
                <a:lnTo>
                  <a:pt x="3062" y="1748"/>
                </a:lnTo>
                <a:lnTo>
                  <a:pt x="3017" y="1751"/>
                </a:lnTo>
                <a:lnTo>
                  <a:pt x="2971" y="1748"/>
                </a:lnTo>
                <a:lnTo>
                  <a:pt x="2927" y="1739"/>
                </a:lnTo>
                <a:lnTo>
                  <a:pt x="2885" y="1724"/>
                </a:lnTo>
                <a:lnTo>
                  <a:pt x="2846" y="1703"/>
                </a:lnTo>
                <a:lnTo>
                  <a:pt x="2810" y="1678"/>
                </a:lnTo>
                <a:lnTo>
                  <a:pt x="2779" y="1649"/>
                </a:lnTo>
                <a:lnTo>
                  <a:pt x="2750" y="1616"/>
                </a:lnTo>
                <a:lnTo>
                  <a:pt x="2727" y="1578"/>
                </a:lnTo>
                <a:lnTo>
                  <a:pt x="2707" y="1538"/>
                </a:lnTo>
                <a:lnTo>
                  <a:pt x="1988" y="1538"/>
                </a:lnTo>
                <a:lnTo>
                  <a:pt x="1970" y="1578"/>
                </a:lnTo>
                <a:lnTo>
                  <a:pt x="1946" y="1616"/>
                </a:lnTo>
                <a:lnTo>
                  <a:pt x="1918" y="1649"/>
                </a:lnTo>
                <a:lnTo>
                  <a:pt x="1886" y="1678"/>
                </a:lnTo>
                <a:lnTo>
                  <a:pt x="1850" y="1703"/>
                </a:lnTo>
                <a:lnTo>
                  <a:pt x="1811" y="1724"/>
                </a:lnTo>
                <a:lnTo>
                  <a:pt x="1769" y="1739"/>
                </a:lnTo>
                <a:lnTo>
                  <a:pt x="1725" y="1748"/>
                </a:lnTo>
                <a:lnTo>
                  <a:pt x="1679" y="1751"/>
                </a:lnTo>
                <a:lnTo>
                  <a:pt x="1634" y="1748"/>
                </a:lnTo>
                <a:lnTo>
                  <a:pt x="1590" y="1739"/>
                </a:lnTo>
                <a:lnTo>
                  <a:pt x="1548" y="1724"/>
                </a:lnTo>
                <a:lnTo>
                  <a:pt x="1510" y="1703"/>
                </a:lnTo>
                <a:lnTo>
                  <a:pt x="1474" y="1678"/>
                </a:lnTo>
                <a:lnTo>
                  <a:pt x="1442" y="1649"/>
                </a:lnTo>
                <a:lnTo>
                  <a:pt x="1413" y="1616"/>
                </a:lnTo>
                <a:lnTo>
                  <a:pt x="1390" y="1578"/>
                </a:lnTo>
                <a:lnTo>
                  <a:pt x="1371" y="1538"/>
                </a:lnTo>
                <a:lnTo>
                  <a:pt x="642" y="1538"/>
                </a:lnTo>
                <a:lnTo>
                  <a:pt x="623" y="1578"/>
                </a:lnTo>
                <a:lnTo>
                  <a:pt x="599" y="1616"/>
                </a:lnTo>
                <a:lnTo>
                  <a:pt x="572" y="1649"/>
                </a:lnTo>
                <a:lnTo>
                  <a:pt x="539" y="1678"/>
                </a:lnTo>
                <a:lnTo>
                  <a:pt x="504" y="1703"/>
                </a:lnTo>
                <a:lnTo>
                  <a:pt x="465" y="1724"/>
                </a:lnTo>
                <a:lnTo>
                  <a:pt x="423" y="1739"/>
                </a:lnTo>
                <a:lnTo>
                  <a:pt x="379" y="1748"/>
                </a:lnTo>
                <a:lnTo>
                  <a:pt x="333" y="1751"/>
                </a:lnTo>
                <a:lnTo>
                  <a:pt x="288" y="1748"/>
                </a:lnTo>
                <a:lnTo>
                  <a:pt x="244" y="1739"/>
                </a:lnTo>
                <a:lnTo>
                  <a:pt x="204" y="1724"/>
                </a:lnTo>
                <a:lnTo>
                  <a:pt x="165" y="1705"/>
                </a:lnTo>
                <a:lnTo>
                  <a:pt x="130" y="1680"/>
                </a:lnTo>
                <a:lnTo>
                  <a:pt x="98" y="1652"/>
                </a:lnTo>
                <a:lnTo>
                  <a:pt x="70" y="1619"/>
                </a:lnTo>
                <a:lnTo>
                  <a:pt x="46" y="1583"/>
                </a:lnTo>
                <a:lnTo>
                  <a:pt x="27" y="1544"/>
                </a:lnTo>
                <a:lnTo>
                  <a:pt x="12" y="1502"/>
                </a:lnTo>
                <a:lnTo>
                  <a:pt x="3" y="1457"/>
                </a:lnTo>
                <a:lnTo>
                  <a:pt x="0" y="1411"/>
                </a:lnTo>
                <a:lnTo>
                  <a:pt x="3" y="1365"/>
                </a:lnTo>
                <a:lnTo>
                  <a:pt x="12" y="1321"/>
                </a:lnTo>
                <a:lnTo>
                  <a:pt x="27" y="1279"/>
                </a:lnTo>
                <a:lnTo>
                  <a:pt x="46" y="1239"/>
                </a:lnTo>
                <a:lnTo>
                  <a:pt x="70" y="1204"/>
                </a:lnTo>
                <a:lnTo>
                  <a:pt x="98" y="1170"/>
                </a:lnTo>
                <a:lnTo>
                  <a:pt x="130" y="1142"/>
                </a:lnTo>
                <a:lnTo>
                  <a:pt x="165" y="1117"/>
                </a:lnTo>
                <a:lnTo>
                  <a:pt x="204" y="1097"/>
                </a:lnTo>
                <a:lnTo>
                  <a:pt x="244" y="1083"/>
                </a:lnTo>
                <a:lnTo>
                  <a:pt x="288" y="1074"/>
                </a:lnTo>
                <a:lnTo>
                  <a:pt x="333" y="1071"/>
                </a:lnTo>
                <a:lnTo>
                  <a:pt x="379" y="1074"/>
                </a:lnTo>
                <a:lnTo>
                  <a:pt x="423" y="1084"/>
                </a:lnTo>
                <a:lnTo>
                  <a:pt x="464" y="1098"/>
                </a:lnTo>
                <a:lnTo>
                  <a:pt x="503" y="1119"/>
                </a:lnTo>
                <a:lnTo>
                  <a:pt x="539" y="1144"/>
                </a:lnTo>
                <a:lnTo>
                  <a:pt x="572" y="1174"/>
                </a:lnTo>
                <a:lnTo>
                  <a:pt x="599" y="1207"/>
                </a:lnTo>
                <a:lnTo>
                  <a:pt x="623" y="1244"/>
                </a:lnTo>
                <a:lnTo>
                  <a:pt x="642" y="1285"/>
                </a:lnTo>
                <a:lnTo>
                  <a:pt x="1370" y="1285"/>
                </a:lnTo>
                <a:lnTo>
                  <a:pt x="1389" y="1247"/>
                </a:lnTo>
                <a:lnTo>
                  <a:pt x="1410" y="1211"/>
                </a:lnTo>
                <a:lnTo>
                  <a:pt x="1437" y="1179"/>
                </a:lnTo>
                <a:lnTo>
                  <a:pt x="1467" y="1150"/>
                </a:lnTo>
                <a:lnTo>
                  <a:pt x="1500" y="1125"/>
                </a:lnTo>
                <a:lnTo>
                  <a:pt x="1536" y="1105"/>
                </a:lnTo>
                <a:lnTo>
                  <a:pt x="1575" y="1089"/>
                </a:lnTo>
                <a:lnTo>
                  <a:pt x="1616" y="1078"/>
                </a:lnTo>
                <a:lnTo>
                  <a:pt x="1616" y="187"/>
                </a:lnTo>
                <a:lnTo>
                  <a:pt x="1616" y="182"/>
                </a:lnTo>
                <a:lnTo>
                  <a:pt x="1617" y="178"/>
                </a:lnTo>
                <a:lnTo>
                  <a:pt x="1618" y="173"/>
                </a:lnTo>
                <a:lnTo>
                  <a:pt x="1603" y="162"/>
                </a:lnTo>
                <a:lnTo>
                  <a:pt x="1590" y="148"/>
                </a:lnTo>
                <a:lnTo>
                  <a:pt x="1581" y="131"/>
                </a:lnTo>
                <a:lnTo>
                  <a:pt x="1575" y="113"/>
                </a:lnTo>
                <a:lnTo>
                  <a:pt x="1573" y="93"/>
                </a:lnTo>
                <a:lnTo>
                  <a:pt x="1576" y="71"/>
                </a:lnTo>
                <a:lnTo>
                  <a:pt x="1582" y="52"/>
                </a:lnTo>
                <a:lnTo>
                  <a:pt x="1593" y="35"/>
                </a:lnTo>
                <a:lnTo>
                  <a:pt x="1608" y="20"/>
                </a:lnTo>
                <a:lnTo>
                  <a:pt x="1625" y="9"/>
                </a:lnTo>
                <a:lnTo>
                  <a:pt x="1645" y="2"/>
                </a:lnTo>
                <a:lnTo>
                  <a:pt x="166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Freeform 293"/>
          <p:cNvSpPr>
            <a:spLocks noEditPoints="1"/>
          </p:cNvSpPr>
          <p:nvPr/>
        </p:nvSpPr>
        <p:spPr bwMode="auto">
          <a:xfrm>
            <a:off x="5082788" y="2171118"/>
            <a:ext cx="361950" cy="258366"/>
          </a:xfrm>
          <a:custGeom>
            <a:avLst/>
            <a:gdLst>
              <a:gd name="T0" fmla="*/ 2274 w 3340"/>
              <a:gd name="T1" fmla="*/ 1726 h 2391"/>
              <a:gd name="T2" fmla="*/ 2374 w 3340"/>
              <a:gd name="T3" fmla="*/ 1701 h 2391"/>
              <a:gd name="T4" fmla="*/ 2603 w 3340"/>
              <a:gd name="T5" fmla="*/ 1754 h 2391"/>
              <a:gd name="T6" fmla="*/ 2846 w 3340"/>
              <a:gd name="T7" fmla="*/ 1669 h 2391"/>
              <a:gd name="T8" fmla="*/ 2932 w 3340"/>
              <a:gd name="T9" fmla="*/ 1664 h 2391"/>
              <a:gd name="T10" fmla="*/ 2910 w 3340"/>
              <a:gd name="T11" fmla="*/ 1730 h 2391"/>
              <a:gd name="T12" fmla="*/ 2580 w 3340"/>
              <a:gd name="T13" fmla="*/ 2023 h 2391"/>
              <a:gd name="T14" fmla="*/ 2561 w 3340"/>
              <a:gd name="T15" fmla="*/ 2039 h 2391"/>
              <a:gd name="T16" fmla="*/ 2508 w 3340"/>
              <a:gd name="T17" fmla="*/ 2048 h 2391"/>
              <a:gd name="T18" fmla="*/ 2529 w 3340"/>
              <a:gd name="T19" fmla="*/ 1955 h 2391"/>
              <a:gd name="T20" fmla="*/ 2545 w 3340"/>
              <a:gd name="T21" fmla="*/ 1850 h 2391"/>
              <a:gd name="T22" fmla="*/ 2411 w 3340"/>
              <a:gd name="T23" fmla="*/ 1839 h 2391"/>
              <a:gd name="T24" fmla="*/ 2368 w 3340"/>
              <a:gd name="T25" fmla="*/ 1908 h 2391"/>
              <a:gd name="T26" fmla="*/ 2210 w 3340"/>
              <a:gd name="T27" fmla="*/ 1814 h 2391"/>
              <a:gd name="T28" fmla="*/ 2226 w 3340"/>
              <a:gd name="T29" fmla="*/ 2002 h 2391"/>
              <a:gd name="T30" fmla="*/ 2184 w 3340"/>
              <a:gd name="T31" fmla="*/ 2058 h 2391"/>
              <a:gd name="T32" fmla="*/ 2136 w 3340"/>
              <a:gd name="T33" fmla="*/ 2039 h 2391"/>
              <a:gd name="T34" fmla="*/ 2068 w 3340"/>
              <a:gd name="T35" fmla="*/ 1785 h 2391"/>
              <a:gd name="T36" fmla="*/ 2087 w 3340"/>
              <a:gd name="T37" fmla="*/ 1647 h 2391"/>
              <a:gd name="T38" fmla="*/ 1025 w 3340"/>
              <a:gd name="T39" fmla="*/ 1236 h 2391"/>
              <a:gd name="T40" fmla="*/ 1025 w 3340"/>
              <a:gd name="T41" fmla="*/ 894 h 2391"/>
              <a:gd name="T42" fmla="*/ 474 w 3340"/>
              <a:gd name="T43" fmla="*/ 784 h 2391"/>
              <a:gd name="T44" fmla="*/ 517 w 3340"/>
              <a:gd name="T45" fmla="*/ 805 h 2391"/>
              <a:gd name="T46" fmla="*/ 611 w 3340"/>
              <a:gd name="T47" fmla="*/ 807 h 2391"/>
              <a:gd name="T48" fmla="*/ 402 w 3340"/>
              <a:gd name="T49" fmla="*/ 663 h 2391"/>
              <a:gd name="T50" fmla="*/ 414 w 3340"/>
              <a:gd name="T51" fmla="*/ 710 h 2391"/>
              <a:gd name="T52" fmla="*/ 1025 w 3340"/>
              <a:gd name="T53" fmla="*/ 661 h 2391"/>
              <a:gd name="T54" fmla="*/ 732 w 3340"/>
              <a:gd name="T55" fmla="*/ 646 h 2391"/>
              <a:gd name="T56" fmla="*/ 781 w 3340"/>
              <a:gd name="T57" fmla="*/ 677 h 2391"/>
              <a:gd name="T58" fmla="*/ 567 w 3340"/>
              <a:gd name="T59" fmla="*/ 521 h 2391"/>
              <a:gd name="T60" fmla="*/ 680 w 3340"/>
              <a:gd name="T61" fmla="*/ 596 h 2391"/>
              <a:gd name="T62" fmla="*/ 654 w 3340"/>
              <a:gd name="T63" fmla="*/ 732 h 2391"/>
              <a:gd name="T64" fmla="*/ 520 w 3340"/>
              <a:gd name="T65" fmla="*/ 757 h 2391"/>
              <a:gd name="T66" fmla="*/ 446 w 3340"/>
              <a:gd name="T67" fmla="*/ 644 h 2391"/>
              <a:gd name="T68" fmla="*/ 520 w 3340"/>
              <a:gd name="T69" fmla="*/ 531 h 2391"/>
              <a:gd name="T70" fmla="*/ 362 w 3340"/>
              <a:gd name="T71" fmla="*/ 575 h 2391"/>
              <a:gd name="T72" fmla="*/ 566 w 3340"/>
              <a:gd name="T73" fmla="*/ 493 h 2391"/>
              <a:gd name="T74" fmla="*/ 428 w 3340"/>
              <a:gd name="T75" fmla="*/ 586 h 2391"/>
              <a:gd name="T76" fmla="*/ 460 w 3340"/>
              <a:gd name="T77" fmla="*/ 754 h 2391"/>
              <a:gd name="T78" fmla="*/ 625 w 3340"/>
              <a:gd name="T79" fmla="*/ 787 h 2391"/>
              <a:gd name="T80" fmla="*/ 718 w 3340"/>
              <a:gd name="T81" fmla="*/ 646 h 2391"/>
              <a:gd name="T82" fmla="*/ 625 w 3340"/>
              <a:gd name="T83" fmla="*/ 505 h 2391"/>
              <a:gd name="T84" fmla="*/ 683 w 3340"/>
              <a:gd name="T85" fmla="*/ 527 h 2391"/>
              <a:gd name="T86" fmla="*/ 566 w 3340"/>
              <a:gd name="T87" fmla="*/ 427 h 2391"/>
              <a:gd name="T88" fmla="*/ 566 w 3340"/>
              <a:gd name="T89" fmla="*/ 479 h 2391"/>
              <a:gd name="T90" fmla="*/ 642 w 3340"/>
              <a:gd name="T91" fmla="*/ 418 h 2391"/>
              <a:gd name="T92" fmla="*/ 791 w 3340"/>
              <a:gd name="T93" fmla="*/ 569 h 2391"/>
              <a:gd name="T94" fmla="*/ 766 w 3340"/>
              <a:gd name="T95" fmla="*/ 775 h 2391"/>
              <a:gd name="T96" fmla="*/ 711 w 3340"/>
              <a:gd name="T97" fmla="*/ 1283 h 2391"/>
              <a:gd name="T98" fmla="*/ 413 w 3340"/>
              <a:gd name="T99" fmla="*/ 826 h 2391"/>
              <a:gd name="T100" fmla="*/ 331 w 3340"/>
              <a:gd name="T101" fmla="*/ 644 h 2391"/>
              <a:gd name="T102" fmla="*/ 428 w 3340"/>
              <a:gd name="T103" fmla="*/ 451 h 2391"/>
              <a:gd name="T104" fmla="*/ 175 w 3340"/>
              <a:gd name="T105" fmla="*/ 2213 h 2391"/>
              <a:gd name="T106" fmla="*/ 3275 w 3340"/>
              <a:gd name="T107" fmla="*/ 3 h 2391"/>
              <a:gd name="T108" fmla="*/ 3340 w 3340"/>
              <a:gd name="T109" fmla="*/ 2302 h 2391"/>
              <a:gd name="T110" fmla="*/ 3273 w 3340"/>
              <a:gd name="T111" fmla="*/ 2388 h 2391"/>
              <a:gd name="T112" fmla="*/ 19 w 3340"/>
              <a:gd name="T113" fmla="*/ 2357 h 2391"/>
              <a:gd name="T114" fmla="*/ 12 w 3340"/>
              <a:gd name="T115" fmla="*/ 44 h 2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40" h="2391">
                <a:moveTo>
                  <a:pt x="2114" y="1635"/>
                </a:moveTo>
                <a:lnTo>
                  <a:pt x="2127" y="1635"/>
                </a:lnTo>
                <a:lnTo>
                  <a:pt x="2140" y="1641"/>
                </a:lnTo>
                <a:lnTo>
                  <a:pt x="2185" y="1671"/>
                </a:lnTo>
                <a:lnTo>
                  <a:pt x="2229" y="1699"/>
                </a:lnTo>
                <a:lnTo>
                  <a:pt x="2274" y="1726"/>
                </a:lnTo>
                <a:lnTo>
                  <a:pt x="2284" y="1713"/>
                </a:lnTo>
                <a:lnTo>
                  <a:pt x="2296" y="1702"/>
                </a:lnTo>
                <a:lnTo>
                  <a:pt x="2310" y="1695"/>
                </a:lnTo>
                <a:lnTo>
                  <a:pt x="2325" y="1691"/>
                </a:lnTo>
                <a:lnTo>
                  <a:pt x="2338" y="1692"/>
                </a:lnTo>
                <a:lnTo>
                  <a:pt x="2374" y="1701"/>
                </a:lnTo>
                <a:lnTo>
                  <a:pt x="2412" y="1712"/>
                </a:lnTo>
                <a:lnTo>
                  <a:pt x="2450" y="1725"/>
                </a:lnTo>
                <a:lnTo>
                  <a:pt x="2490" y="1737"/>
                </a:lnTo>
                <a:lnTo>
                  <a:pt x="2528" y="1746"/>
                </a:lnTo>
                <a:lnTo>
                  <a:pt x="2567" y="1752"/>
                </a:lnTo>
                <a:lnTo>
                  <a:pt x="2603" y="1754"/>
                </a:lnTo>
                <a:lnTo>
                  <a:pt x="2645" y="1750"/>
                </a:lnTo>
                <a:lnTo>
                  <a:pt x="2686" y="1740"/>
                </a:lnTo>
                <a:lnTo>
                  <a:pt x="2727" y="1726"/>
                </a:lnTo>
                <a:lnTo>
                  <a:pt x="2767" y="1707"/>
                </a:lnTo>
                <a:lnTo>
                  <a:pt x="2807" y="1689"/>
                </a:lnTo>
                <a:lnTo>
                  <a:pt x="2846" y="1669"/>
                </a:lnTo>
                <a:lnTo>
                  <a:pt x="2884" y="1652"/>
                </a:lnTo>
                <a:lnTo>
                  <a:pt x="2899" y="1647"/>
                </a:lnTo>
                <a:lnTo>
                  <a:pt x="2911" y="1645"/>
                </a:lnTo>
                <a:lnTo>
                  <a:pt x="2920" y="1649"/>
                </a:lnTo>
                <a:lnTo>
                  <a:pt x="2928" y="1655"/>
                </a:lnTo>
                <a:lnTo>
                  <a:pt x="2932" y="1664"/>
                </a:lnTo>
                <a:lnTo>
                  <a:pt x="2934" y="1674"/>
                </a:lnTo>
                <a:lnTo>
                  <a:pt x="2934" y="1686"/>
                </a:lnTo>
                <a:lnTo>
                  <a:pt x="2931" y="1698"/>
                </a:lnTo>
                <a:lnTo>
                  <a:pt x="2925" y="1709"/>
                </a:lnTo>
                <a:lnTo>
                  <a:pt x="2919" y="1720"/>
                </a:lnTo>
                <a:lnTo>
                  <a:pt x="2910" y="1730"/>
                </a:lnTo>
                <a:lnTo>
                  <a:pt x="2716" y="1899"/>
                </a:lnTo>
                <a:lnTo>
                  <a:pt x="2602" y="2000"/>
                </a:lnTo>
                <a:lnTo>
                  <a:pt x="2599" y="2004"/>
                </a:lnTo>
                <a:lnTo>
                  <a:pt x="2593" y="2010"/>
                </a:lnTo>
                <a:lnTo>
                  <a:pt x="2586" y="2017"/>
                </a:lnTo>
                <a:lnTo>
                  <a:pt x="2580" y="2023"/>
                </a:lnTo>
                <a:lnTo>
                  <a:pt x="2574" y="2029"/>
                </a:lnTo>
                <a:lnTo>
                  <a:pt x="2569" y="2034"/>
                </a:lnTo>
                <a:lnTo>
                  <a:pt x="2567" y="2034"/>
                </a:lnTo>
                <a:lnTo>
                  <a:pt x="2566" y="2036"/>
                </a:lnTo>
                <a:lnTo>
                  <a:pt x="2563" y="2038"/>
                </a:lnTo>
                <a:lnTo>
                  <a:pt x="2561" y="2039"/>
                </a:lnTo>
                <a:lnTo>
                  <a:pt x="2559" y="2041"/>
                </a:lnTo>
                <a:lnTo>
                  <a:pt x="2557" y="2042"/>
                </a:lnTo>
                <a:lnTo>
                  <a:pt x="2544" y="2049"/>
                </a:lnTo>
                <a:lnTo>
                  <a:pt x="2531" y="2052"/>
                </a:lnTo>
                <a:lnTo>
                  <a:pt x="2518" y="2052"/>
                </a:lnTo>
                <a:lnTo>
                  <a:pt x="2508" y="2048"/>
                </a:lnTo>
                <a:lnTo>
                  <a:pt x="2499" y="2042"/>
                </a:lnTo>
                <a:lnTo>
                  <a:pt x="2493" y="2033"/>
                </a:lnTo>
                <a:lnTo>
                  <a:pt x="2491" y="2021"/>
                </a:lnTo>
                <a:lnTo>
                  <a:pt x="2493" y="2009"/>
                </a:lnTo>
                <a:lnTo>
                  <a:pt x="2501" y="1994"/>
                </a:lnTo>
                <a:lnTo>
                  <a:pt x="2529" y="1955"/>
                </a:lnTo>
                <a:lnTo>
                  <a:pt x="2563" y="1918"/>
                </a:lnTo>
                <a:lnTo>
                  <a:pt x="2600" y="1882"/>
                </a:lnTo>
                <a:lnTo>
                  <a:pt x="2639" y="1847"/>
                </a:lnTo>
                <a:lnTo>
                  <a:pt x="2615" y="1851"/>
                </a:lnTo>
                <a:lnTo>
                  <a:pt x="2591" y="1852"/>
                </a:lnTo>
                <a:lnTo>
                  <a:pt x="2545" y="1850"/>
                </a:lnTo>
                <a:lnTo>
                  <a:pt x="2499" y="1844"/>
                </a:lnTo>
                <a:lnTo>
                  <a:pt x="2452" y="1832"/>
                </a:lnTo>
                <a:lnTo>
                  <a:pt x="2407" y="1820"/>
                </a:lnTo>
                <a:lnTo>
                  <a:pt x="2408" y="1823"/>
                </a:lnTo>
                <a:lnTo>
                  <a:pt x="2409" y="1826"/>
                </a:lnTo>
                <a:lnTo>
                  <a:pt x="2411" y="1839"/>
                </a:lnTo>
                <a:lnTo>
                  <a:pt x="2410" y="1852"/>
                </a:lnTo>
                <a:lnTo>
                  <a:pt x="2406" y="1865"/>
                </a:lnTo>
                <a:lnTo>
                  <a:pt x="2399" y="1879"/>
                </a:lnTo>
                <a:lnTo>
                  <a:pt x="2390" y="1891"/>
                </a:lnTo>
                <a:lnTo>
                  <a:pt x="2379" y="1901"/>
                </a:lnTo>
                <a:lnTo>
                  <a:pt x="2368" y="1908"/>
                </a:lnTo>
                <a:lnTo>
                  <a:pt x="2356" y="1911"/>
                </a:lnTo>
                <a:lnTo>
                  <a:pt x="2344" y="1910"/>
                </a:lnTo>
                <a:lnTo>
                  <a:pt x="2332" y="1902"/>
                </a:lnTo>
                <a:lnTo>
                  <a:pt x="2293" y="1870"/>
                </a:lnTo>
                <a:lnTo>
                  <a:pt x="2253" y="1841"/>
                </a:lnTo>
                <a:lnTo>
                  <a:pt x="2210" y="1814"/>
                </a:lnTo>
                <a:lnTo>
                  <a:pt x="2168" y="1788"/>
                </a:lnTo>
                <a:lnTo>
                  <a:pt x="2183" y="1839"/>
                </a:lnTo>
                <a:lnTo>
                  <a:pt x="2199" y="1889"/>
                </a:lnTo>
                <a:lnTo>
                  <a:pt x="2214" y="1939"/>
                </a:lnTo>
                <a:lnTo>
                  <a:pt x="2226" y="1990"/>
                </a:lnTo>
                <a:lnTo>
                  <a:pt x="2226" y="2002"/>
                </a:lnTo>
                <a:lnTo>
                  <a:pt x="2224" y="2013"/>
                </a:lnTo>
                <a:lnTo>
                  <a:pt x="2219" y="2024"/>
                </a:lnTo>
                <a:lnTo>
                  <a:pt x="2212" y="2035"/>
                </a:lnTo>
                <a:lnTo>
                  <a:pt x="2203" y="2044"/>
                </a:lnTo>
                <a:lnTo>
                  <a:pt x="2194" y="2052"/>
                </a:lnTo>
                <a:lnTo>
                  <a:pt x="2184" y="2058"/>
                </a:lnTo>
                <a:lnTo>
                  <a:pt x="2174" y="2062"/>
                </a:lnTo>
                <a:lnTo>
                  <a:pt x="2163" y="2064"/>
                </a:lnTo>
                <a:lnTo>
                  <a:pt x="2154" y="2063"/>
                </a:lnTo>
                <a:lnTo>
                  <a:pt x="2146" y="2059"/>
                </a:lnTo>
                <a:lnTo>
                  <a:pt x="2140" y="2051"/>
                </a:lnTo>
                <a:lnTo>
                  <a:pt x="2136" y="2039"/>
                </a:lnTo>
                <a:lnTo>
                  <a:pt x="2127" y="1995"/>
                </a:lnTo>
                <a:lnTo>
                  <a:pt x="2115" y="1952"/>
                </a:lnTo>
                <a:lnTo>
                  <a:pt x="2102" y="1910"/>
                </a:lnTo>
                <a:lnTo>
                  <a:pt x="2089" y="1869"/>
                </a:lnTo>
                <a:lnTo>
                  <a:pt x="2077" y="1827"/>
                </a:lnTo>
                <a:lnTo>
                  <a:pt x="2068" y="1785"/>
                </a:lnTo>
                <a:lnTo>
                  <a:pt x="2062" y="1741"/>
                </a:lnTo>
                <a:lnTo>
                  <a:pt x="2060" y="1696"/>
                </a:lnTo>
                <a:lnTo>
                  <a:pt x="2062" y="1682"/>
                </a:lnTo>
                <a:lnTo>
                  <a:pt x="2067" y="1669"/>
                </a:lnTo>
                <a:lnTo>
                  <a:pt x="2076" y="1657"/>
                </a:lnTo>
                <a:lnTo>
                  <a:pt x="2087" y="1647"/>
                </a:lnTo>
                <a:lnTo>
                  <a:pt x="2101" y="1639"/>
                </a:lnTo>
                <a:lnTo>
                  <a:pt x="2114" y="1635"/>
                </a:lnTo>
                <a:close/>
                <a:moveTo>
                  <a:pt x="1025" y="1192"/>
                </a:moveTo>
                <a:lnTo>
                  <a:pt x="2892" y="1192"/>
                </a:lnTo>
                <a:lnTo>
                  <a:pt x="2892" y="1236"/>
                </a:lnTo>
                <a:lnTo>
                  <a:pt x="1025" y="1236"/>
                </a:lnTo>
                <a:lnTo>
                  <a:pt x="1025" y="1192"/>
                </a:lnTo>
                <a:close/>
                <a:moveTo>
                  <a:pt x="1025" y="894"/>
                </a:moveTo>
                <a:lnTo>
                  <a:pt x="2892" y="894"/>
                </a:lnTo>
                <a:lnTo>
                  <a:pt x="2892" y="937"/>
                </a:lnTo>
                <a:lnTo>
                  <a:pt x="1025" y="937"/>
                </a:lnTo>
                <a:lnTo>
                  <a:pt x="1025" y="894"/>
                </a:lnTo>
                <a:close/>
                <a:moveTo>
                  <a:pt x="447" y="825"/>
                </a:moveTo>
                <a:lnTo>
                  <a:pt x="445" y="827"/>
                </a:lnTo>
                <a:lnTo>
                  <a:pt x="445" y="827"/>
                </a:lnTo>
                <a:lnTo>
                  <a:pt x="446" y="828"/>
                </a:lnTo>
                <a:lnTo>
                  <a:pt x="447" y="825"/>
                </a:lnTo>
                <a:close/>
                <a:moveTo>
                  <a:pt x="474" y="784"/>
                </a:moveTo>
                <a:lnTo>
                  <a:pt x="447" y="824"/>
                </a:lnTo>
                <a:lnTo>
                  <a:pt x="477" y="846"/>
                </a:lnTo>
                <a:lnTo>
                  <a:pt x="504" y="856"/>
                </a:lnTo>
                <a:lnTo>
                  <a:pt x="531" y="862"/>
                </a:lnTo>
                <a:lnTo>
                  <a:pt x="540" y="811"/>
                </a:lnTo>
                <a:lnTo>
                  <a:pt x="517" y="805"/>
                </a:lnTo>
                <a:lnTo>
                  <a:pt x="495" y="796"/>
                </a:lnTo>
                <a:lnTo>
                  <a:pt x="474" y="784"/>
                </a:lnTo>
                <a:close/>
                <a:moveTo>
                  <a:pt x="673" y="773"/>
                </a:moveTo>
                <a:lnTo>
                  <a:pt x="654" y="787"/>
                </a:lnTo>
                <a:lnTo>
                  <a:pt x="633" y="798"/>
                </a:lnTo>
                <a:lnTo>
                  <a:pt x="611" y="807"/>
                </a:lnTo>
                <a:lnTo>
                  <a:pt x="624" y="858"/>
                </a:lnTo>
                <a:lnTo>
                  <a:pt x="654" y="847"/>
                </a:lnTo>
                <a:lnTo>
                  <a:pt x="681" y="832"/>
                </a:lnTo>
                <a:lnTo>
                  <a:pt x="706" y="813"/>
                </a:lnTo>
                <a:lnTo>
                  <a:pt x="673" y="773"/>
                </a:lnTo>
                <a:close/>
                <a:moveTo>
                  <a:pt x="402" y="663"/>
                </a:moveTo>
                <a:lnTo>
                  <a:pt x="352" y="669"/>
                </a:lnTo>
                <a:lnTo>
                  <a:pt x="357" y="700"/>
                </a:lnTo>
                <a:lnTo>
                  <a:pt x="367" y="730"/>
                </a:lnTo>
                <a:lnTo>
                  <a:pt x="381" y="758"/>
                </a:lnTo>
                <a:lnTo>
                  <a:pt x="425" y="732"/>
                </a:lnTo>
                <a:lnTo>
                  <a:pt x="414" y="710"/>
                </a:lnTo>
                <a:lnTo>
                  <a:pt x="406" y="688"/>
                </a:lnTo>
                <a:lnTo>
                  <a:pt x="402" y="663"/>
                </a:lnTo>
                <a:close/>
                <a:moveTo>
                  <a:pt x="1025" y="617"/>
                </a:moveTo>
                <a:lnTo>
                  <a:pt x="2892" y="617"/>
                </a:lnTo>
                <a:lnTo>
                  <a:pt x="2892" y="661"/>
                </a:lnTo>
                <a:lnTo>
                  <a:pt x="1025" y="661"/>
                </a:lnTo>
                <a:lnTo>
                  <a:pt x="1025" y="617"/>
                </a:lnTo>
                <a:close/>
                <a:moveTo>
                  <a:pt x="778" y="611"/>
                </a:moveTo>
                <a:lnTo>
                  <a:pt x="728" y="621"/>
                </a:lnTo>
                <a:lnTo>
                  <a:pt x="730" y="630"/>
                </a:lnTo>
                <a:lnTo>
                  <a:pt x="731" y="636"/>
                </a:lnTo>
                <a:lnTo>
                  <a:pt x="732" y="646"/>
                </a:lnTo>
                <a:lnTo>
                  <a:pt x="730" y="670"/>
                </a:lnTo>
                <a:lnTo>
                  <a:pt x="725" y="694"/>
                </a:lnTo>
                <a:lnTo>
                  <a:pt x="716" y="715"/>
                </a:lnTo>
                <a:lnTo>
                  <a:pt x="763" y="738"/>
                </a:lnTo>
                <a:lnTo>
                  <a:pt x="774" y="708"/>
                </a:lnTo>
                <a:lnTo>
                  <a:pt x="781" y="677"/>
                </a:lnTo>
                <a:lnTo>
                  <a:pt x="783" y="646"/>
                </a:lnTo>
                <a:lnTo>
                  <a:pt x="783" y="636"/>
                </a:lnTo>
                <a:lnTo>
                  <a:pt x="782" y="628"/>
                </a:lnTo>
                <a:lnTo>
                  <a:pt x="780" y="620"/>
                </a:lnTo>
                <a:lnTo>
                  <a:pt x="778" y="611"/>
                </a:lnTo>
                <a:close/>
                <a:moveTo>
                  <a:pt x="567" y="521"/>
                </a:moveTo>
                <a:lnTo>
                  <a:pt x="592" y="523"/>
                </a:lnTo>
                <a:lnTo>
                  <a:pt x="615" y="531"/>
                </a:lnTo>
                <a:lnTo>
                  <a:pt x="635" y="542"/>
                </a:lnTo>
                <a:lnTo>
                  <a:pt x="654" y="557"/>
                </a:lnTo>
                <a:lnTo>
                  <a:pt x="668" y="576"/>
                </a:lnTo>
                <a:lnTo>
                  <a:pt x="680" y="596"/>
                </a:lnTo>
                <a:lnTo>
                  <a:pt x="687" y="620"/>
                </a:lnTo>
                <a:lnTo>
                  <a:pt x="689" y="644"/>
                </a:lnTo>
                <a:lnTo>
                  <a:pt x="687" y="669"/>
                </a:lnTo>
                <a:lnTo>
                  <a:pt x="680" y="693"/>
                </a:lnTo>
                <a:lnTo>
                  <a:pt x="668" y="713"/>
                </a:lnTo>
                <a:lnTo>
                  <a:pt x="654" y="732"/>
                </a:lnTo>
                <a:lnTo>
                  <a:pt x="635" y="746"/>
                </a:lnTo>
                <a:lnTo>
                  <a:pt x="615" y="757"/>
                </a:lnTo>
                <a:lnTo>
                  <a:pt x="592" y="765"/>
                </a:lnTo>
                <a:lnTo>
                  <a:pt x="567" y="768"/>
                </a:lnTo>
                <a:lnTo>
                  <a:pt x="543" y="765"/>
                </a:lnTo>
                <a:lnTo>
                  <a:pt x="520" y="757"/>
                </a:lnTo>
                <a:lnTo>
                  <a:pt x="500" y="746"/>
                </a:lnTo>
                <a:lnTo>
                  <a:pt x="481" y="732"/>
                </a:lnTo>
                <a:lnTo>
                  <a:pt x="466" y="713"/>
                </a:lnTo>
                <a:lnTo>
                  <a:pt x="455" y="693"/>
                </a:lnTo>
                <a:lnTo>
                  <a:pt x="448" y="669"/>
                </a:lnTo>
                <a:lnTo>
                  <a:pt x="446" y="644"/>
                </a:lnTo>
                <a:lnTo>
                  <a:pt x="448" y="620"/>
                </a:lnTo>
                <a:lnTo>
                  <a:pt x="455" y="596"/>
                </a:lnTo>
                <a:lnTo>
                  <a:pt x="466" y="576"/>
                </a:lnTo>
                <a:lnTo>
                  <a:pt x="481" y="557"/>
                </a:lnTo>
                <a:lnTo>
                  <a:pt x="500" y="542"/>
                </a:lnTo>
                <a:lnTo>
                  <a:pt x="520" y="531"/>
                </a:lnTo>
                <a:lnTo>
                  <a:pt x="543" y="523"/>
                </a:lnTo>
                <a:lnTo>
                  <a:pt x="567" y="521"/>
                </a:lnTo>
                <a:close/>
                <a:moveTo>
                  <a:pt x="410" y="495"/>
                </a:moveTo>
                <a:lnTo>
                  <a:pt x="390" y="519"/>
                </a:lnTo>
                <a:lnTo>
                  <a:pt x="374" y="546"/>
                </a:lnTo>
                <a:lnTo>
                  <a:pt x="362" y="575"/>
                </a:lnTo>
                <a:lnTo>
                  <a:pt x="410" y="592"/>
                </a:lnTo>
                <a:lnTo>
                  <a:pt x="420" y="570"/>
                </a:lnTo>
                <a:lnTo>
                  <a:pt x="433" y="549"/>
                </a:lnTo>
                <a:lnTo>
                  <a:pt x="447" y="531"/>
                </a:lnTo>
                <a:lnTo>
                  <a:pt x="410" y="495"/>
                </a:lnTo>
                <a:close/>
                <a:moveTo>
                  <a:pt x="566" y="493"/>
                </a:moveTo>
                <a:lnTo>
                  <a:pt x="536" y="496"/>
                </a:lnTo>
                <a:lnTo>
                  <a:pt x="508" y="505"/>
                </a:lnTo>
                <a:lnTo>
                  <a:pt x="482" y="519"/>
                </a:lnTo>
                <a:lnTo>
                  <a:pt x="460" y="538"/>
                </a:lnTo>
                <a:lnTo>
                  <a:pt x="441" y="560"/>
                </a:lnTo>
                <a:lnTo>
                  <a:pt x="428" y="586"/>
                </a:lnTo>
                <a:lnTo>
                  <a:pt x="419" y="615"/>
                </a:lnTo>
                <a:lnTo>
                  <a:pt x="415" y="646"/>
                </a:lnTo>
                <a:lnTo>
                  <a:pt x="419" y="676"/>
                </a:lnTo>
                <a:lnTo>
                  <a:pt x="428" y="705"/>
                </a:lnTo>
                <a:lnTo>
                  <a:pt x="441" y="732"/>
                </a:lnTo>
                <a:lnTo>
                  <a:pt x="460" y="754"/>
                </a:lnTo>
                <a:lnTo>
                  <a:pt x="482" y="773"/>
                </a:lnTo>
                <a:lnTo>
                  <a:pt x="508" y="787"/>
                </a:lnTo>
                <a:lnTo>
                  <a:pt x="536" y="795"/>
                </a:lnTo>
                <a:lnTo>
                  <a:pt x="566" y="798"/>
                </a:lnTo>
                <a:lnTo>
                  <a:pt x="597" y="795"/>
                </a:lnTo>
                <a:lnTo>
                  <a:pt x="625" y="787"/>
                </a:lnTo>
                <a:lnTo>
                  <a:pt x="652" y="773"/>
                </a:lnTo>
                <a:lnTo>
                  <a:pt x="674" y="754"/>
                </a:lnTo>
                <a:lnTo>
                  <a:pt x="692" y="732"/>
                </a:lnTo>
                <a:lnTo>
                  <a:pt x="706" y="705"/>
                </a:lnTo>
                <a:lnTo>
                  <a:pt x="715" y="676"/>
                </a:lnTo>
                <a:lnTo>
                  <a:pt x="718" y="646"/>
                </a:lnTo>
                <a:lnTo>
                  <a:pt x="715" y="615"/>
                </a:lnTo>
                <a:lnTo>
                  <a:pt x="706" y="586"/>
                </a:lnTo>
                <a:lnTo>
                  <a:pt x="692" y="560"/>
                </a:lnTo>
                <a:lnTo>
                  <a:pt x="674" y="538"/>
                </a:lnTo>
                <a:lnTo>
                  <a:pt x="652" y="519"/>
                </a:lnTo>
                <a:lnTo>
                  <a:pt x="625" y="505"/>
                </a:lnTo>
                <a:lnTo>
                  <a:pt x="597" y="496"/>
                </a:lnTo>
                <a:lnTo>
                  <a:pt x="566" y="493"/>
                </a:lnTo>
                <a:close/>
                <a:moveTo>
                  <a:pt x="669" y="453"/>
                </a:moveTo>
                <a:lnTo>
                  <a:pt x="644" y="499"/>
                </a:lnTo>
                <a:lnTo>
                  <a:pt x="665" y="512"/>
                </a:lnTo>
                <a:lnTo>
                  <a:pt x="683" y="527"/>
                </a:lnTo>
                <a:lnTo>
                  <a:pt x="698" y="546"/>
                </a:lnTo>
                <a:lnTo>
                  <a:pt x="740" y="514"/>
                </a:lnTo>
                <a:lnTo>
                  <a:pt x="719" y="489"/>
                </a:lnTo>
                <a:lnTo>
                  <a:pt x="695" y="469"/>
                </a:lnTo>
                <a:lnTo>
                  <a:pt x="669" y="453"/>
                </a:lnTo>
                <a:close/>
                <a:moveTo>
                  <a:pt x="566" y="427"/>
                </a:moveTo>
                <a:lnTo>
                  <a:pt x="540" y="428"/>
                </a:lnTo>
                <a:lnTo>
                  <a:pt x="513" y="433"/>
                </a:lnTo>
                <a:lnTo>
                  <a:pt x="487" y="441"/>
                </a:lnTo>
                <a:lnTo>
                  <a:pt x="506" y="490"/>
                </a:lnTo>
                <a:lnTo>
                  <a:pt x="536" y="481"/>
                </a:lnTo>
                <a:lnTo>
                  <a:pt x="566" y="479"/>
                </a:lnTo>
                <a:lnTo>
                  <a:pt x="577" y="479"/>
                </a:lnTo>
                <a:lnTo>
                  <a:pt x="580" y="427"/>
                </a:lnTo>
                <a:lnTo>
                  <a:pt x="566" y="427"/>
                </a:lnTo>
                <a:close/>
                <a:moveTo>
                  <a:pt x="567" y="405"/>
                </a:moveTo>
                <a:lnTo>
                  <a:pt x="606" y="408"/>
                </a:lnTo>
                <a:lnTo>
                  <a:pt x="642" y="418"/>
                </a:lnTo>
                <a:lnTo>
                  <a:pt x="676" y="432"/>
                </a:lnTo>
                <a:lnTo>
                  <a:pt x="707" y="451"/>
                </a:lnTo>
                <a:lnTo>
                  <a:pt x="735" y="475"/>
                </a:lnTo>
                <a:lnTo>
                  <a:pt x="758" y="503"/>
                </a:lnTo>
                <a:lnTo>
                  <a:pt x="777" y="535"/>
                </a:lnTo>
                <a:lnTo>
                  <a:pt x="791" y="569"/>
                </a:lnTo>
                <a:lnTo>
                  <a:pt x="801" y="605"/>
                </a:lnTo>
                <a:lnTo>
                  <a:pt x="804" y="644"/>
                </a:lnTo>
                <a:lnTo>
                  <a:pt x="802" y="679"/>
                </a:lnTo>
                <a:lnTo>
                  <a:pt x="793" y="713"/>
                </a:lnTo>
                <a:lnTo>
                  <a:pt x="781" y="745"/>
                </a:lnTo>
                <a:lnTo>
                  <a:pt x="766" y="775"/>
                </a:lnTo>
                <a:lnTo>
                  <a:pt x="746" y="802"/>
                </a:lnTo>
                <a:lnTo>
                  <a:pt x="723" y="824"/>
                </a:lnTo>
                <a:lnTo>
                  <a:pt x="696" y="845"/>
                </a:lnTo>
                <a:lnTo>
                  <a:pt x="877" y="1197"/>
                </a:lnTo>
                <a:lnTo>
                  <a:pt x="769" y="1192"/>
                </a:lnTo>
                <a:lnTo>
                  <a:pt x="711" y="1283"/>
                </a:lnTo>
                <a:lnTo>
                  <a:pt x="582" y="1031"/>
                </a:lnTo>
                <a:lnTo>
                  <a:pt x="510" y="1274"/>
                </a:lnTo>
                <a:lnTo>
                  <a:pt x="436" y="1196"/>
                </a:lnTo>
                <a:lnTo>
                  <a:pt x="331" y="1220"/>
                </a:lnTo>
                <a:lnTo>
                  <a:pt x="441" y="846"/>
                </a:lnTo>
                <a:lnTo>
                  <a:pt x="413" y="826"/>
                </a:lnTo>
                <a:lnTo>
                  <a:pt x="390" y="803"/>
                </a:lnTo>
                <a:lnTo>
                  <a:pt x="370" y="775"/>
                </a:lnTo>
                <a:lnTo>
                  <a:pt x="354" y="746"/>
                </a:lnTo>
                <a:lnTo>
                  <a:pt x="341" y="714"/>
                </a:lnTo>
                <a:lnTo>
                  <a:pt x="333" y="679"/>
                </a:lnTo>
                <a:lnTo>
                  <a:pt x="331" y="644"/>
                </a:lnTo>
                <a:lnTo>
                  <a:pt x="334" y="605"/>
                </a:lnTo>
                <a:lnTo>
                  <a:pt x="344" y="569"/>
                </a:lnTo>
                <a:lnTo>
                  <a:pt x="358" y="535"/>
                </a:lnTo>
                <a:lnTo>
                  <a:pt x="377" y="503"/>
                </a:lnTo>
                <a:lnTo>
                  <a:pt x="400" y="475"/>
                </a:lnTo>
                <a:lnTo>
                  <a:pt x="428" y="451"/>
                </a:lnTo>
                <a:lnTo>
                  <a:pt x="459" y="432"/>
                </a:lnTo>
                <a:lnTo>
                  <a:pt x="492" y="418"/>
                </a:lnTo>
                <a:lnTo>
                  <a:pt x="529" y="408"/>
                </a:lnTo>
                <a:lnTo>
                  <a:pt x="567" y="405"/>
                </a:lnTo>
                <a:close/>
                <a:moveTo>
                  <a:pt x="175" y="177"/>
                </a:moveTo>
                <a:lnTo>
                  <a:pt x="175" y="2213"/>
                </a:lnTo>
                <a:lnTo>
                  <a:pt x="3166" y="2213"/>
                </a:lnTo>
                <a:lnTo>
                  <a:pt x="3166" y="177"/>
                </a:lnTo>
                <a:lnTo>
                  <a:pt x="175" y="177"/>
                </a:lnTo>
                <a:close/>
                <a:moveTo>
                  <a:pt x="87" y="0"/>
                </a:moveTo>
                <a:lnTo>
                  <a:pt x="3252" y="0"/>
                </a:lnTo>
                <a:lnTo>
                  <a:pt x="3275" y="3"/>
                </a:lnTo>
                <a:lnTo>
                  <a:pt x="3296" y="12"/>
                </a:lnTo>
                <a:lnTo>
                  <a:pt x="3315" y="25"/>
                </a:lnTo>
                <a:lnTo>
                  <a:pt x="3328" y="44"/>
                </a:lnTo>
                <a:lnTo>
                  <a:pt x="3337" y="64"/>
                </a:lnTo>
                <a:lnTo>
                  <a:pt x="3340" y="88"/>
                </a:lnTo>
                <a:lnTo>
                  <a:pt x="3340" y="2302"/>
                </a:lnTo>
                <a:lnTo>
                  <a:pt x="3338" y="2322"/>
                </a:lnTo>
                <a:lnTo>
                  <a:pt x="3331" y="2341"/>
                </a:lnTo>
                <a:lnTo>
                  <a:pt x="3321" y="2357"/>
                </a:lnTo>
                <a:lnTo>
                  <a:pt x="3308" y="2371"/>
                </a:lnTo>
                <a:lnTo>
                  <a:pt x="3291" y="2382"/>
                </a:lnTo>
                <a:lnTo>
                  <a:pt x="3273" y="2388"/>
                </a:lnTo>
                <a:lnTo>
                  <a:pt x="3253" y="2391"/>
                </a:lnTo>
                <a:lnTo>
                  <a:pt x="87" y="2391"/>
                </a:lnTo>
                <a:lnTo>
                  <a:pt x="67" y="2388"/>
                </a:lnTo>
                <a:lnTo>
                  <a:pt x="49" y="2382"/>
                </a:lnTo>
                <a:lnTo>
                  <a:pt x="32" y="2371"/>
                </a:lnTo>
                <a:lnTo>
                  <a:pt x="19" y="2357"/>
                </a:lnTo>
                <a:lnTo>
                  <a:pt x="9" y="2341"/>
                </a:lnTo>
                <a:lnTo>
                  <a:pt x="2" y="2322"/>
                </a:lnTo>
                <a:lnTo>
                  <a:pt x="0" y="2302"/>
                </a:lnTo>
                <a:lnTo>
                  <a:pt x="0" y="88"/>
                </a:lnTo>
                <a:lnTo>
                  <a:pt x="3" y="64"/>
                </a:lnTo>
                <a:lnTo>
                  <a:pt x="12" y="44"/>
                </a:lnTo>
                <a:lnTo>
                  <a:pt x="25" y="25"/>
                </a:lnTo>
                <a:lnTo>
                  <a:pt x="44" y="12"/>
                </a:lnTo>
                <a:lnTo>
                  <a:pt x="64" y="3"/>
                </a:lnTo>
                <a:lnTo>
                  <a:pt x="8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Freeform 298"/>
          <p:cNvSpPr>
            <a:spLocks noEditPoints="1"/>
          </p:cNvSpPr>
          <p:nvPr/>
        </p:nvSpPr>
        <p:spPr bwMode="auto">
          <a:xfrm>
            <a:off x="5770717" y="2157426"/>
            <a:ext cx="389335" cy="285750"/>
          </a:xfrm>
          <a:custGeom>
            <a:avLst/>
            <a:gdLst>
              <a:gd name="T0" fmla="*/ 112 w 3597"/>
              <a:gd name="T1" fmla="*/ 1719 h 2395"/>
              <a:gd name="T2" fmla="*/ 212 w 3597"/>
              <a:gd name="T3" fmla="*/ 2025 h 2395"/>
              <a:gd name="T4" fmla="*/ 412 w 3597"/>
              <a:gd name="T5" fmla="*/ 2259 h 2395"/>
              <a:gd name="T6" fmla="*/ 435 w 3597"/>
              <a:gd name="T7" fmla="*/ 2228 h 2395"/>
              <a:gd name="T8" fmla="*/ 361 w 3597"/>
              <a:gd name="T9" fmla="*/ 1962 h 2395"/>
              <a:gd name="T10" fmla="*/ 178 w 3597"/>
              <a:gd name="T11" fmla="*/ 1714 h 2395"/>
              <a:gd name="T12" fmla="*/ 1398 w 3597"/>
              <a:gd name="T13" fmla="*/ 1241 h 2395"/>
              <a:gd name="T14" fmla="*/ 661 w 3597"/>
              <a:gd name="T15" fmla="*/ 1549 h 2395"/>
              <a:gd name="T16" fmla="*/ 360 w 3597"/>
              <a:gd name="T17" fmla="*/ 1701 h 2395"/>
              <a:gd name="T18" fmla="*/ 538 w 3597"/>
              <a:gd name="T19" fmla="*/ 1966 h 2395"/>
              <a:gd name="T20" fmla="*/ 708 w 3597"/>
              <a:gd name="T21" fmla="*/ 2056 h 2395"/>
              <a:gd name="T22" fmla="*/ 1153 w 3597"/>
              <a:gd name="T23" fmla="*/ 1784 h 2395"/>
              <a:gd name="T24" fmla="*/ 1385 w 3597"/>
              <a:gd name="T25" fmla="*/ 1648 h 2395"/>
              <a:gd name="T26" fmla="*/ 1666 w 3597"/>
              <a:gd name="T27" fmla="*/ 1482 h 2395"/>
              <a:gd name="T28" fmla="*/ 1823 w 3597"/>
              <a:gd name="T29" fmla="*/ 1387 h 2395"/>
              <a:gd name="T30" fmla="*/ 1723 w 3597"/>
              <a:gd name="T31" fmla="*/ 1174 h 2395"/>
              <a:gd name="T32" fmla="*/ 2995 w 3597"/>
              <a:gd name="T33" fmla="*/ 272 h 2395"/>
              <a:gd name="T34" fmla="*/ 2613 w 3597"/>
              <a:gd name="T35" fmla="*/ 549 h 2395"/>
              <a:gd name="T36" fmla="*/ 2141 w 3597"/>
              <a:gd name="T37" fmla="*/ 843 h 2395"/>
              <a:gd name="T38" fmla="*/ 2257 w 3597"/>
              <a:gd name="T39" fmla="*/ 1109 h 2395"/>
              <a:gd name="T40" fmla="*/ 2820 w 3597"/>
              <a:gd name="T41" fmla="*/ 869 h 2395"/>
              <a:gd name="T42" fmla="*/ 3236 w 3597"/>
              <a:gd name="T43" fmla="*/ 714 h 2395"/>
              <a:gd name="T44" fmla="*/ 3442 w 3597"/>
              <a:gd name="T45" fmla="*/ 648 h 2395"/>
              <a:gd name="T46" fmla="*/ 3358 w 3597"/>
              <a:gd name="T47" fmla="*/ 492 h 2395"/>
              <a:gd name="T48" fmla="*/ 3083 w 3597"/>
              <a:gd name="T49" fmla="*/ 204 h 2395"/>
              <a:gd name="T50" fmla="*/ 3310 w 3597"/>
              <a:gd name="T51" fmla="*/ 210 h 2395"/>
              <a:gd name="T52" fmla="*/ 3541 w 3597"/>
              <a:gd name="T53" fmla="*/ 490 h 2395"/>
              <a:gd name="T54" fmla="*/ 3575 w 3597"/>
              <a:gd name="T55" fmla="*/ 718 h 2395"/>
              <a:gd name="T56" fmla="*/ 3395 w 3597"/>
              <a:gd name="T57" fmla="*/ 816 h 2395"/>
              <a:gd name="T58" fmla="*/ 3059 w 3597"/>
              <a:gd name="T59" fmla="*/ 930 h 2395"/>
              <a:gd name="T60" fmla="*/ 2532 w 3597"/>
              <a:gd name="T61" fmla="*/ 1163 h 2395"/>
              <a:gd name="T62" fmla="*/ 2562 w 3597"/>
              <a:gd name="T63" fmla="*/ 1325 h 2395"/>
              <a:gd name="T64" fmla="*/ 2770 w 3597"/>
              <a:gd name="T65" fmla="*/ 1380 h 2395"/>
              <a:gd name="T66" fmla="*/ 2677 w 3597"/>
              <a:gd name="T67" fmla="*/ 1627 h 2395"/>
              <a:gd name="T68" fmla="*/ 2268 w 3597"/>
              <a:gd name="T69" fmla="*/ 1480 h 2395"/>
              <a:gd name="T70" fmla="*/ 2114 w 3597"/>
              <a:gd name="T71" fmla="*/ 1665 h 2395"/>
              <a:gd name="T72" fmla="*/ 2027 w 3597"/>
              <a:gd name="T73" fmla="*/ 1991 h 2395"/>
              <a:gd name="T74" fmla="*/ 1735 w 3597"/>
              <a:gd name="T75" fmla="*/ 1970 h 2395"/>
              <a:gd name="T76" fmla="*/ 1782 w 3597"/>
              <a:gd name="T77" fmla="*/ 1835 h 2395"/>
              <a:gd name="T78" fmla="*/ 1847 w 3597"/>
              <a:gd name="T79" fmla="*/ 1577 h 2395"/>
              <a:gd name="T80" fmla="*/ 1449 w 3597"/>
              <a:gd name="T81" fmla="*/ 1778 h 2395"/>
              <a:gd name="T82" fmla="*/ 1041 w 3597"/>
              <a:gd name="T83" fmla="*/ 2005 h 2395"/>
              <a:gd name="T84" fmla="*/ 697 w 3597"/>
              <a:gd name="T85" fmla="*/ 2219 h 2395"/>
              <a:gd name="T86" fmla="*/ 546 w 3597"/>
              <a:gd name="T87" fmla="*/ 2350 h 2395"/>
              <a:gd name="T88" fmla="*/ 417 w 3597"/>
              <a:gd name="T89" fmla="*/ 2384 h 2395"/>
              <a:gd name="T90" fmla="*/ 184 w 3597"/>
              <a:gd name="T91" fmla="*/ 2180 h 2395"/>
              <a:gd name="T92" fmla="*/ 16 w 3597"/>
              <a:gd name="T93" fmla="*/ 1842 h 2395"/>
              <a:gd name="T94" fmla="*/ 22 w 3597"/>
              <a:gd name="T95" fmla="*/ 1630 h 2395"/>
              <a:gd name="T96" fmla="*/ 126 w 3597"/>
              <a:gd name="T97" fmla="*/ 1558 h 2395"/>
              <a:gd name="T98" fmla="*/ 223 w 3597"/>
              <a:gd name="T99" fmla="*/ 1547 h 2395"/>
              <a:gd name="T100" fmla="*/ 355 w 3597"/>
              <a:gd name="T101" fmla="*/ 1524 h 2395"/>
              <a:gd name="T102" fmla="*/ 669 w 3597"/>
              <a:gd name="T103" fmla="*/ 1420 h 2395"/>
              <a:gd name="T104" fmla="*/ 1213 w 3597"/>
              <a:gd name="T105" fmla="*/ 1174 h 2395"/>
              <a:gd name="T106" fmla="*/ 2010 w 3597"/>
              <a:gd name="T107" fmla="*/ 741 h 2395"/>
              <a:gd name="T108" fmla="*/ 2605 w 3597"/>
              <a:gd name="T109" fmla="*/ 373 h 2395"/>
              <a:gd name="T110" fmla="*/ 2919 w 3597"/>
              <a:gd name="T111" fmla="*/ 145 h 2395"/>
              <a:gd name="T112" fmla="*/ 3022 w 3597"/>
              <a:gd name="T113" fmla="*/ 58 h 2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97" h="2395">
                <a:moveTo>
                  <a:pt x="128" y="1683"/>
                </a:moveTo>
                <a:lnTo>
                  <a:pt x="125" y="1684"/>
                </a:lnTo>
                <a:lnTo>
                  <a:pt x="121" y="1685"/>
                </a:lnTo>
                <a:lnTo>
                  <a:pt x="117" y="1687"/>
                </a:lnTo>
                <a:lnTo>
                  <a:pt x="115" y="1690"/>
                </a:lnTo>
                <a:lnTo>
                  <a:pt x="113" y="1694"/>
                </a:lnTo>
                <a:lnTo>
                  <a:pt x="112" y="1697"/>
                </a:lnTo>
                <a:lnTo>
                  <a:pt x="112" y="1719"/>
                </a:lnTo>
                <a:lnTo>
                  <a:pt x="113" y="1746"/>
                </a:lnTo>
                <a:lnTo>
                  <a:pt x="116" y="1776"/>
                </a:lnTo>
                <a:lnTo>
                  <a:pt x="123" y="1811"/>
                </a:lnTo>
                <a:lnTo>
                  <a:pt x="133" y="1848"/>
                </a:lnTo>
                <a:lnTo>
                  <a:pt x="147" y="1888"/>
                </a:lnTo>
                <a:lnTo>
                  <a:pt x="165" y="1933"/>
                </a:lnTo>
                <a:lnTo>
                  <a:pt x="186" y="1979"/>
                </a:lnTo>
                <a:lnTo>
                  <a:pt x="212" y="2025"/>
                </a:lnTo>
                <a:lnTo>
                  <a:pt x="239" y="2069"/>
                </a:lnTo>
                <a:lnTo>
                  <a:pt x="269" y="2109"/>
                </a:lnTo>
                <a:lnTo>
                  <a:pt x="297" y="2146"/>
                </a:lnTo>
                <a:lnTo>
                  <a:pt x="327" y="2179"/>
                </a:lnTo>
                <a:lnTo>
                  <a:pt x="355" y="2210"/>
                </a:lnTo>
                <a:lnTo>
                  <a:pt x="383" y="2235"/>
                </a:lnTo>
                <a:lnTo>
                  <a:pt x="409" y="2256"/>
                </a:lnTo>
                <a:lnTo>
                  <a:pt x="412" y="2259"/>
                </a:lnTo>
                <a:lnTo>
                  <a:pt x="417" y="2260"/>
                </a:lnTo>
                <a:lnTo>
                  <a:pt x="421" y="2260"/>
                </a:lnTo>
                <a:lnTo>
                  <a:pt x="426" y="2259"/>
                </a:lnTo>
                <a:lnTo>
                  <a:pt x="430" y="2256"/>
                </a:lnTo>
                <a:lnTo>
                  <a:pt x="433" y="2253"/>
                </a:lnTo>
                <a:lnTo>
                  <a:pt x="434" y="2250"/>
                </a:lnTo>
                <a:lnTo>
                  <a:pt x="435" y="2245"/>
                </a:lnTo>
                <a:lnTo>
                  <a:pt x="435" y="2228"/>
                </a:lnTo>
                <a:lnTo>
                  <a:pt x="434" y="2207"/>
                </a:lnTo>
                <a:lnTo>
                  <a:pt x="431" y="2182"/>
                </a:lnTo>
                <a:lnTo>
                  <a:pt x="427" y="2153"/>
                </a:lnTo>
                <a:lnTo>
                  <a:pt x="420" y="2122"/>
                </a:lnTo>
                <a:lnTo>
                  <a:pt x="410" y="2087"/>
                </a:lnTo>
                <a:lnTo>
                  <a:pt x="397" y="2048"/>
                </a:lnTo>
                <a:lnTo>
                  <a:pt x="381" y="2007"/>
                </a:lnTo>
                <a:lnTo>
                  <a:pt x="361" y="1962"/>
                </a:lnTo>
                <a:lnTo>
                  <a:pt x="336" y="1914"/>
                </a:lnTo>
                <a:lnTo>
                  <a:pt x="308" y="1871"/>
                </a:lnTo>
                <a:lnTo>
                  <a:pt x="283" y="1833"/>
                </a:lnTo>
                <a:lnTo>
                  <a:pt x="259" y="1800"/>
                </a:lnTo>
                <a:lnTo>
                  <a:pt x="236" y="1772"/>
                </a:lnTo>
                <a:lnTo>
                  <a:pt x="215" y="1749"/>
                </a:lnTo>
                <a:lnTo>
                  <a:pt x="195" y="1730"/>
                </a:lnTo>
                <a:lnTo>
                  <a:pt x="178" y="1714"/>
                </a:lnTo>
                <a:lnTo>
                  <a:pt x="162" y="1702"/>
                </a:lnTo>
                <a:lnTo>
                  <a:pt x="148" y="1693"/>
                </a:lnTo>
                <a:lnTo>
                  <a:pt x="137" y="1686"/>
                </a:lnTo>
                <a:lnTo>
                  <a:pt x="133" y="1684"/>
                </a:lnTo>
                <a:lnTo>
                  <a:pt x="128" y="1683"/>
                </a:lnTo>
                <a:close/>
                <a:moveTo>
                  <a:pt x="1622" y="1126"/>
                </a:moveTo>
                <a:lnTo>
                  <a:pt x="1509" y="1186"/>
                </a:lnTo>
                <a:lnTo>
                  <a:pt x="1398" y="1241"/>
                </a:lnTo>
                <a:lnTo>
                  <a:pt x="1292" y="1292"/>
                </a:lnTo>
                <a:lnTo>
                  <a:pt x="1189" y="1340"/>
                </a:lnTo>
                <a:lnTo>
                  <a:pt x="1090" y="1383"/>
                </a:lnTo>
                <a:lnTo>
                  <a:pt x="996" y="1424"/>
                </a:lnTo>
                <a:lnTo>
                  <a:pt x="905" y="1460"/>
                </a:lnTo>
                <a:lnTo>
                  <a:pt x="819" y="1493"/>
                </a:lnTo>
                <a:lnTo>
                  <a:pt x="738" y="1523"/>
                </a:lnTo>
                <a:lnTo>
                  <a:pt x="661" y="1549"/>
                </a:lnTo>
                <a:lnTo>
                  <a:pt x="590" y="1574"/>
                </a:lnTo>
                <a:lnTo>
                  <a:pt x="524" y="1595"/>
                </a:lnTo>
                <a:lnTo>
                  <a:pt x="464" y="1613"/>
                </a:lnTo>
                <a:lnTo>
                  <a:pt x="409" y="1629"/>
                </a:lnTo>
                <a:lnTo>
                  <a:pt x="360" y="1643"/>
                </a:lnTo>
                <a:lnTo>
                  <a:pt x="316" y="1655"/>
                </a:lnTo>
                <a:lnTo>
                  <a:pt x="337" y="1676"/>
                </a:lnTo>
                <a:lnTo>
                  <a:pt x="360" y="1701"/>
                </a:lnTo>
                <a:lnTo>
                  <a:pt x="384" y="1729"/>
                </a:lnTo>
                <a:lnTo>
                  <a:pt x="408" y="1760"/>
                </a:lnTo>
                <a:lnTo>
                  <a:pt x="433" y="1792"/>
                </a:lnTo>
                <a:lnTo>
                  <a:pt x="458" y="1827"/>
                </a:lnTo>
                <a:lnTo>
                  <a:pt x="481" y="1862"/>
                </a:lnTo>
                <a:lnTo>
                  <a:pt x="503" y="1897"/>
                </a:lnTo>
                <a:lnTo>
                  <a:pt x="522" y="1931"/>
                </a:lnTo>
                <a:lnTo>
                  <a:pt x="538" y="1966"/>
                </a:lnTo>
                <a:lnTo>
                  <a:pt x="553" y="2002"/>
                </a:lnTo>
                <a:lnTo>
                  <a:pt x="565" y="2039"/>
                </a:lnTo>
                <a:lnTo>
                  <a:pt x="576" y="2075"/>
                </a:lnTo>
                <a:lnTo>
                  <a:pt x="585" y="2107"/>
                </a:lnTo>
                <a:lnTo>
                  <a:pt x="591" y="2136"/>
                </a:lnTo>
                <a:lnTo>
                  <a:pt x="626" y="2112"/>
                </a:lnTo>
                <a:lnTo>
                  <a:pt x="666" y="2086"/>
                </a:lnTo>
                <a:lnTo>
                  <a:pt x="708" y="2056"/>
                </a:lnTo>
                <a:lnTo>
                  <a:pt x="756" y="2026"/>
                </a:lnTo>
                <a:lnTo>
                  <a:pt x="805" y="1994"/>
                </a:lnTo>
                <a:lnTo>
                  <a:pt x="858" y="1960"/>
                </a:lnTo>
                <a:lnTo>
                  <a:pt x="914" y="1925"/>
                </a:lnTo>
                <a:lnTo>
                  <a:pt x="971" y="1890"/>
                </a:lnTo>
                <a:lnTo>
                  <a:pt x="1030" y="1855"/>
                </a:lnTo>
                <a:lnTo>
                  <a:pt x="1090" y="1820"/>
                </a:lnTo>
                <a:lnTo>
                  <a:pt x="1153" y="1784"/>
                </a:lnTo>
                <a:lnTo>
                  <a:pt x="1172" y="1772"/>
                </a:lnTo>
                <a:lnTo>
                  <a:pt x="1196" y="1759"/>
                </a:lnTo>
                <a:lnTo>
                  <a:pt x="1223" y="1744"/>
                </a:lnTo>
                <a:lnTo>
                  <a:pt x="1251" y="1727"/>
                </a:lnTo>
                <a:lnTo>
                  <a:pt x="1282" y="1709"/>
                </a:lnTo>
                <a:lnTo>
                  <a:pt x="1315" y="1690"/>
                </a:lnTo>
                <a:lnTo>
                  <a:pt x="1349" y="1669"/>
                </a:lnTo>
                <a:lnTo>
                  <a:pt x="1385" y="1648"/>
                </a:lnTo>
                <a:lnTo>
                  <a:pt x="1420" y="1627"/>
                </a:lnTo>
                <a:lnTo>
                  <a:pt x="1457" y="1606"/>
                </a:lnTo>
                <a:lnTo>
                  <a:pt x="1494" y="1584"/>
                </a:lnTo>
                <a:lnTo>
                  <a:pt x="1530" y="1563"/>
                </a:lnTo>
                <a:lnTo>
                  <a:pt x="1565" y="1541"/>
                </a:lnTo>
                <a:lnTo>
                  <a:pt x="1600" y="1520"/>
                </a:lnTo>
                <a:lnTo>
                  <a:pt x="1634" y="1501"/>
                </a:lnTo>
                <a:lnTo>
                  <a:pt x="1666" y="1482"/>
                </a:lnTo>
                <a:lnTo>
                  <a:pt x="1695" y="1464"/>
                </a:lnTo>
                <a:lnTo>
                  <a:pt x="1723" y="1447"/>
                </a:lnTo>
                <a:lnTo>
                  <a:pt x="1748" y="1433"/>
                </a:lnTo>
                <a:lnTo>
                  <a:pt x="1771" y="1418"/>
                </a:lnTo>
                <a:lnTo>
                  <a:pt x="1790" y="1407"/>
                </a:lnTo>
                <a:lnTo>
                  <a:pt x="1805" y="1398"/>
                </a:lnTo>
                <a:lnTo>
                  <a:pt x="1816" y="1391"/>
                </a:lnTo>
                <a:lnTo>
                  <a:pt x="1823" y="1387"/>
                </a:lnTo>
                <a:lnTo>
                  <a:pt x="1826" y="1386"/>
                </a:lnTo>
                <a:lnTo>
                  <a:pt x="1825" y="1350"/>
                </a:lnTo>
                <a:lnTo>
                  <a:pt x="1818" y="1316"/>
                </a:lnTo>
                <a:lnTo>
                  <a:pt x="1806" y="1282"/>
                </a:lnTo>
                <a:lnTo>
                  <a:pt x="1791" y="1251"/>
                </a:lnTo>
                <a:lnTo>
                  <a:pt x="1770" y="1222"/>
                </a:lnTo>
                <a:lnTo>
                  <a:pt x="1747" y="1197"/>
                </a:lnTo>
                <a:lnTo>
                  <a:pt x="1723" y="1174"/>
                </a:lnTo>
                <a:lnTo>
                  <a:pt x="1697" y="1155"/>
                </a:lnTo>
                <a:lnTo>
                  <a:pt x="1671" y="1140"/>
                </a:lnTo>
                <a:lnTo>
                  <a:pt x="1646" y="1131"/>
                </a:lnTo>
                <a:lnTo>
                  <a:pt x="1622" y="1126"/>
                </a:lnTo>
                <a:close/>
                <a:moveTo>
                  <a:pt x="3083" y="204"/>
                </a:moveTo>
                <a:lnTo>
                  <a:pt x="3058" y="224"/>
                </a:lnTo>
                <a:lnTo>
                  <a:pt x="3029" y="246"/>
                </a:lnTo>
                <a:lnTo>
                  <a:pt x="2995" y="272"/>
                </a:lnTo>
                <a:lnTo>
                  <a:pt x="2958" y="301"/>
                </a:lnTo>
                <a:lnTo>
                  <a:pt x="2917" y="332"/>
                </a:lnTo>
                <a:lnTo>
                  <a:pt x="2873" y="365"/>
                </a:lnTo>
                <a:lnTo>
                  <a:pt x="2826" y="399"/>
                </a:lnTo>
                <a:lnTo>
                  <a:pt x="2776" y="435"/>
                </a:lnTo>
                <a:lnTo>
                  <a:pt x="2724" y="472"/>
                </a:lnTo>
                <a:lnTo>
                  <a:pt x="2669" y="510"/>
                </a:lnTo>
                <a:lnTo>
                  <a:pt x="2613" y="549"/>
                </a:lnTo>
                <a:lnTo>
                  <a:pt x="2556" y="587"/>
                </a:lnTo>
                <a:lnTo>
                  <a:pt x="2498" y="626"/>
                </a:lnTo>
                <a:lnTo>
                  <a:pt x="2439" y="665"/>
                </a:lnTo>
                <a:lnTo>
                  <a:pt x="2379" y="703"/>
                </a:lnTo>
                <a:lnTo>
                  <a:pt x="2318" y="740"/>
                </a:lnTo>
                <a:lnTo>
                  <a:pt x="2259" y="775"/>
                </a:lnTo>
                <a:lnTo>
                  <a:pt x="2200" y="811"/>
                </a:lnTo>
                <a:lnTo>
                  <a:pt x="2141" y="843"/>
                </a:lnTo>
                <a:lnTo>
                  <a:pt x="2083" y="874"/>
                </a:lnTo>
                <a:lnTo>
                  <a:pt x="2117" y="909"/>
                </a:lnTo>
                <a:lnTo>
                  <a:pt x="2147" y="946"/>
                </a:lnTo>
                <a:lnTo>
                  <a:pt x="2175" y="982"/>
                </a:lnTo>
                <a:lnTo>
                  <a:pt x="2200" y="1016"/>
                </a:lnTo>
                <a:lnTo>
                  <a:pt x="2222" y="1050"/>
                </a:lnTo>
                <a:lnTo>
                  <a:pt x="2240" y="1081"/>
                </a:lnTo>
                <a:lnTo>
                  <a:pt x="2257" y="1109"/>
                </a:lnTo>
                <a:lnTo>
                  <a:pt x="2271" y="1135"/>
                </a:lnTo>
                <a:lnTo>
                  <a:pt x="2361" y="1087"/>
                </a:lnTo>
                <a:lnTo>
                  <a:pt x="2447" y="1044"/>
                </a:lnTo>
                <a:lnTo>
                  <a:pt x="2529" y="1002"/>
                </a:lnTo>
                <a:lnTo>
                  <a:pt x="2607" y="965"/>
                </a:lnTo>
                <a:lnTo>
                  <a:pt x="2681" y="931"/>
                </a:lnTo>
                <a:lnTo>
                  <a:pt x="2753" y="898"/>
                </a:lnTo>
                <a:lnTo>
                  <a:pt x="2820" y="869"/>
                </a:lnTo>
                <a:lnTo>
                  <a:pt x="2882" y="843"/>
                </a:lnTo>
                <a:lnTo>
                  <a:pt x="2942" y="819"/>
                </a:lnTo>
                <a:lnTo>
                  <a:pt x="2999" y="797"/>
                </a:lnTo>
                <a:lnTo>
                  <a:pt x="3052" y="776"/>
                </a:lnTo>
                <a:lnTo>
                  <a:pt x="3102" y="758"/>
                </a:lnTo>
                <a:lnTo>
                  <a:pt x="3150" y="742"/>
                </a:lnTo>
                <a:lnTo>
                  <a:pt x="3195" y="727"/>
                </a:lnTo>
                <a:lnTo>
                  <a:pt x="3236" y="714"/>
                </a:lnTo>
                <a:lnTo>
                  <a:pt x="3276" y="702"/>
                </a:lnTo>
                <a:lnTo>
                  <a:pt x="3312" y="690"/>
                </a:lnTo>
                <a:lnTo>
                  <a:pt x="3346" y="680"/>
                </a:lnTo>
                <a:lnTo>
                  <a:pt x="3392" y="666"/>
                </a:lnTo>
                <a:lnTo>
                  <a:pt x="3435" y="651"/>
                </a:lnTo>
                <a:lnTo>
                  <a:pt x="3438" y="650"/>
                </a:lnTo>
                <a:lnTo>
                  <a:pt x="3440" y="649"/>
                </a:lnTo>
                <a:lnTo>
                  <a:pt x="3442" y="648"/>
                </a:lnTo>
                <a:lnTo>
                  <a:pt x="3442" y="648"/>
                </a:lnTo>
                <a:lnTo>
                  <a:pt x="3442" y="635"/>
                </a:lnTo>
                <a:lnTo>
                  <a:pt x="3438" y="619"/>
                </a:lnTo>
                <a:lnTo>
                  <a:pt x="3429" y="599"/>
                </a:lnTo>
                <a:lnTo>
                  <a:pt x="3417" y="576"/>
                </a:lnTo>
                <a:lnTo>
                  <a:pt x="3401" y="551"/>
                </a:lnTo>
                <a:lnTo>
                  <a:pt x="3381" y="522"/>
                </a:lnTo>
                <a:lnTo>
                  <a:pt x="3358" y="492"/>
                </a:lnTo>
                <a:lnTo>
                  <a:pt x="3332" y="460"/>
                </a:lnTo>
                <a:lnTo>
                  <a:pt x="3303" y="427"/>
                </a:lnTo>
                <a:lnTo>
                  <a:pt x="3271" y="391"/>
                </a:lnTo>
                <a:lnTo>
                  <a:pt x="3238" y="354"/>
                </a:lnTo>
                <a:lnTo>
                  <a:pt x="3202" y="318"/>
                </a:lnTo>
                <a:lnTo>
                  <a:pt x="3164" y="280"/>
                </a:lnTo>
                <a:lnTo>
                  <a:pt x="3124" y="241"/>
                </a:lnTo>
                <a:lnTo>
                  <a:pt x="3083" y="204"/>
                </a:lnTo>
                <a:close/>
                <a:moveTo>
                  <a:pt x="3076" y="0"/>
                </a:moveTo>
                <a:lnTo>
                  <a:pt x="3136" y="51"/>
                </a:lnTo>
                <a:lnTo>
                  <a:pt x="3161" y="72"/>
                </a:lnTo>
                <a:lnTo>
                  <a:pt x="3187" y="95"/>
                </a:lnTo>
                <a:lnTo>
                  <a:pt x="3215" y="121"/>
                </a:lnTo>
                <a:lnTo>
                  <a:pt x="3246" y="149"/>
                </a:lnTo>
                <a:lnTo>
                  <a:pt x="3277" y="179"/>
                </a:lnTo>
                <a:lnTo>
                  <a:pt x="3310" y="210"/>
                </a:lnTo>
                <a:lnTo>
                  <a:pt x="3342" y="243"/>
                </a:lnTo>
                <a:lnTo>
                  <a:pt x="3374" y="277"/>
                </a:lnTo>
                <a:lnTo>
                  <a:pt x="3406" y="312"/>
                </a:lnTo>
                <a:lnTo>
                  <a:pt x="3437" y="347"/>
                </a:lnTo>
                <a:lnTo>
                  <a:pt x="3467" y="382"/>
                </a:lnTo>
                <a:lnTo>
                  <a:pt x="3494" y="419"/>
                </a:lnTo>
                <a:lnTo>
                  <a:pt x="3519" y="455"/>
                </a:lnTo>
                <a:lnTo>
                  <a:pt x="3541" y="490"/>
                </a:lnTo>
                <a:lnTo>
                  <a:pt x="3561" y="524"/>
                </a:lnTo>
                <a:lnTo>
                  <a:pt x="3576" y="559"/>
                </a:lnTo>
                <a:lnTo>
                  <a:pt x="3588" y="591"/>
                </a:lnTo>
                <a:lnTo>
                  <a:pt x="3595" y="622"/>
                </a:lnTo>
                <a:lnTo>
                  <a:pt x="3597" y="652"/>
                </a:lnTo>
                <a:lnTo>
                  <a:pt x="3594" y="680"/>
                </a:lnTo>
                <a:lnTo>
                  <a:pt x="3585" y="701"/>
                </a:lnTo>
                <a:lnTo>
                  <a:pt x="3575" y="718"/>
                </a:lnTo>
                <a:lnTo>
                  <a:pt x="3564" y="732"/>
                </a:lnTo>
                <a:lnTo>
                  <a:pt x="3551" y="745"/>
                </a:lnTo>
                <a:lnTo>
                  <a:pt x="3535" y="757"/>
                </a:lnTo>
                <a:lnTo>
                  <a:pt x="3516" y="767"/>
                </a:lnTo>
                <a:lnTo>
                  <a:pt x="3493" y="778"/>
                </a:lnTo>
                <a:lnTo>
                  <a:pt x="3465" y="790"/>
                </a:lnTo>
                <a:lnTo>
                  <a:pt x="3433" y="802"/>
                </a:lnTo>
                <a:lnTo>
                  <a:pt x="3395" y="816"/>
                </a:lnTo>
                <a:lnTo>
                  <a:pt x="3361" y="826"/>
                </a:lnTo>
                <a:lnTo>
                  <a:pt x="3325" y="837"/>
                </a:lnTo>
                <a:lnTo>
                  <a:pt x="3287" y="849"/>
                </a:lnTo>
                <a:lnTo>
                  <a:pt x="3246" y="862"/>
                </a:lnTo>
                <a:lnTo>
                  <a:pt x="3203" y="877"/>
                </a:lnTo>
                <a:lnTo>
                  <a:pt x="3157" y="893"/>
                </a:lnTo>
                <a:lnTo>
                  <a:pt x="3109" y="910"/>
                </a:lnTo>
                <a:lnTo>
                  <a:pt x="3059" y="930"/>
                </a:lnTo>
                <a:lnTo>
                  <a:pt x="3004" y="951"/>
                </a:lnTo>
                <a:lnTo>
                  <a:pt x="2947" y="974"/>
                </a:lnTo>
                <a:lnTo>
                  <a:pt x="2886" y="999"/>
                </a:lnTo>
                <a:lnTo>
                  <a:pt x="2823" y="1026"/>
                </a:lnTo>
                <a:lnTo>
                  <a:pt x="2756" y="1057"/>
                </a:lnTo>
                <a:lnTo>
                  <a:pt x="2685" y="1090"/>
                </a:lnTo>
                <a:lnTo>
                  <a:pt x="2611" y="1125"/>
                </a:lnTo>
                <a:lnTo>
                  <a:pt x="2532" y="1163"/>
                </a:lnTo>
                <a:lnTo>
                  <a:pt x="2451" y="1206"/>
                </a:lnTo>
                <a:lnTo>
                  <a:pt x="2364" y="1251"/>
                </a:lnTo>
                <a:lnTo>
                  <a:pt x="2391" y="1265"/>
                </a:lnTo>
                <a:lnTo>
                  <a:pt x="2419" y="1278"/>
                </a:lnTo>
                <a:lnTo>
                  <a:pt x="2450" y="1290"/>
                </a:lnTo>
                <a:lnTo>
                  <a:pt x="2483" y="1302"/>
                </a:lnTo>
                <a:lnTo>
                  <a:pt x="2520" y="1313"/>
                </a:lnTo>
                <a:lnTo>
                  <a:pt x="2562" y="1325"/>
                </a:lnTo>
                <a:lnTo>
                  <a:pt x="2608" y="1338"/>
                </a:lnTo>
                <a:lnTo>
                  <a:pt x="2658" y="1354"/>
                </a:lnTo>
                <a:lnTo>
                  <a:pt x="2688" y="1362"/>
                </a:lnTo>
                <a:lnTo>
                  <a:pt x="2713" y="1368"/>
                </a:lnTo>
                <a:lnTo>
                  <a:pt x="2733" y="1373"/>
                </a:lnTo>
                <a:lnTo>
                  <a:pt x="2749" y="1376"/>
                </a:lnTo>
                <a:lnTo>
                  <a:pt x="2761" y="1378"/>
                </a:lnTo>
                <a:lnTo>
                  <a:pt x="2770" y="1380"/>
                </a:lnTo>
                <a:lnTo>
                  <a:pt x="2775" y="1380"/>
                </a:lnTo>
                <a:lnTo>
                  <a:pt x="2777" y="1381"/>
                </a:lnTo>
                <a:lnTo>
                  <a:pt x="2510" y="1453"/>
                </a:lnTo>
                <a:lnTo>
                  <a:pt x="2713" y="1634"/>
                </a:lnTo>
                <a:lnTo>
                  <a:pt x="2711" y="1633"/>
                </a:lnTo>
                <a:lnTo>
                  <a:pt x="2702" y="1632"/>
                </a:lnTo>
                <a:lnTo>
                  <a:pt x="2691" y="1630"/>
                </a:lnTo>
                <a:lnTo>
                  <a:pt x="2677" y="1627"/>
                </a:lnTo>
                <a:lnTo>
                  <a:pt x="2662" y="1625"/>
                </a:lnTo>
                <a:lnTo>
                  <a:pt x="2646" y="1621"/>
                </a:lnTo>
                <a:lnTo>
                  <a:pt x="2631" y="1618"/>
                </a:lnTo>
                <a:lnTo>
                  <a:pt x="2555" y="1598"/>
                </a:lnTo>
                <a:lnTo>
                  <a:pt x="2480" y="1573"/>
                </a:lnTo>
                <a:lnTo>
                  <a:pt x="2406" y="1543"/>
                </a:lnTo>
                <a:lnTo>
                  <a:pt x="2335" y="1513"/>
                </a:lnTo>
                <a:lnTo>
                  <a:pt x="2268" y="1480"/>
                </a:lnTo>
                <a:lnTo>
                  <a:pt x="2205" y="1448"/>
                </a:lnTo>
                <a:lnTo>
                  <a:pt x="2148" y="1415"/>
                </a:lnTo>
                <a:lnTo>
                  <a:pt x="2147" y="1449"/>
                </a:lnTo>
                <a:lnTo>
                  <a:pt x="2144" y="1487"/>
                </a:lnTo>
                <a:lnTo>
                  <a:pt x="2139" y="1527"/>
                </a:lnTo>
                <a:lnTo>
                  <a:pt x="2132" y="1572"/>
                </a:lnTo>
                <a:lnTo>
                  <a:pt x="2124" y="1618"/>
                </a:lnTo>
                <a:lnTo>
                  <a:pt x="2114" y="1665"/>
                </a:lnTo>
                <a:lnTo>
                  <a:pt x="2103" y="1714"/>
                </a:lnTo>
                <a:lnTo>
                  <a:pt x="2092" y="1762"/>
                </a:lnTo>
                <a:lnTo>
                  <a:pt x="2080" y="1810"/>
                </a:lnTo>
                <a:lnTo>
                  <a:pt x="2068" y="1856"/>
                </a:lnTo>
                <a:lnTo>
                  <a:pt x="2055" y="1900"/>
                </a:lnTo>
                <a:lnTo>
                  <a:pt x="2043" y="1941"/>
                </a:lnTo>
                <a:lnTo>
                  <a:pt x="2031" y="1978"/>
                </a:lnTo>
                <a:lnTo>
                  <a:pt x="2027" y="1991"/>
                </a:lnTo>
                <a:lnTo>
                  <a:pt x="2022" y="2005"/>
                </a:lnTo>
                <a:lnTo>
                  <a:pt x="2017" y="2019"/>
                </a:lnTo>
                <a:lnTo>
                  <a:pt x="2011" y="2031"/>
                </a:lnTo>
                <a:lnTo>
                  <a:pt x="2008" y="2041"/>
                </a:lnTo>
                <a:lnTo>
                  <a:pt x="2005" y="2048"/>
                </a:lnTo>
                <a:lnTo>
                  <a:pt x="2004" y="2050"/>
                </a:lnTo>
                <a:lnTo>
                  <a:pt x="1940" y="1797"/>
                </a:lnTo>
                <a:lnTo>
                  <a:pt x="1735" y="1970"/>
                </a:lnTo>
                <a:lnTo>
                  <a:pt x="1736" y="1968"/>
                </a:lnTo>
                <a:lnTo>
                  <a:pt x="1738" y="1963"/>
                </a:lnTo>
                <a:lnTo>
                  <a:pt x="1743" y="1953"/>
                </a:lnTo>
                <a:lnTo>
                  <a:pt x="1748" y="1939"/>
                </a:lnTo>
                <a:lnTo>
                  <a:pt x="1755" y="1918"/>
                </a:lnTo>
                <a:lnTo>
                  <a:pt x="1762" y="1894"/>
                </a:lnTo>
                <a:lnTo>
                  <a:pt x="1771" y="1863"/>
                </a:lnTo>
                <a:lnTo>
                  <a:pt x="1782" y="1835"/>
                </a:lnTo>
                <a:lnTo>
                  <a:pt x="1793" y="1802"/>
                </a:lnTo>
                <a:lnTo>
                  <a:pt x="1804" y="1769"/>
                </a:lnTo>
                <a:lnTo>
                  <a:pt x="1814" y="1735"/>
                </a:lnTo>
                <a:lnTo>
                  <a:pt x="1824" y="1701"/>
                </a:lnTo>
                <a:lnTo>
                  <a:pt x="1831" y="1666"/>
                </a:lnTo>
                <a:lnTo>
                  <a:pt x="1838" y="1634"/>
                </a:lnTo>
                <a:lnTo>
                  <a:pt x="1843" y="1604"/>
                </a:lnTo>
                <a:lnTo>
                  <a:pt x="1847" y="1577"/>
                </a:lnTo>
                <a:lnTo>
                  <a:pt x="1849" y="1555"/>
                </a:lnTo>
                <a:lnTo>
                  <a:pt x="1782" y="1594"/>
                </a:lnTo>
                <a:lnTo>
                  <a:pt x="1718" y="1630"/>
                </a:lnTo>
                <a:lnTo>
                  <a:pt x="1659" y="1663"/>
                </a:lnTo>
                <a:lnTo>
                  <a:pt x="1602" y="1695"/>
                </a:lnTo>
                <a:lnTo>
                  <a:pt x="1548" y="1724"/>
                </a:lnTo>
                <a:lnTo>
                  <a:pt x="1498" y="1752"/>
                </a:lnTo>
                <a:lnTo>
                  <a:pt x="1449" y="1778"/>
                </a:lnTo>
                <a:lnTo>
                  <a:pt x="1402" y="1803"/>
                </a:lnTo>
                <a:lnTo>
                  <a:pt x="1357" y="1829"/>
                </a:lnTo>
                <a:lnTo>
                  <a:pt x="1312" y="1852"/>
                </a:lnTo>
                <a:lnTo>
                  <a:pt x="1269" y="1876"/>
                </a:lnTo>
                <a:lnTo>
                  <a:pt x="1226" y="1900"/>
                </a:lnTo>
                <a:lnTo>
                  <a:pt x="1159" y="1938"/>
                </a:lnTo>
                <a:lnTo>
                  <a:pt x="1098" y="1972"/>
                </a:lnTo>
                <a:lnTo>
                  <a:pt x="1041" y="2005"/>
                </a:lnTo>
                <a:lnTo>
                  <a:pt x="987" y="2035"/>
                </a:lnTo>
                <a:lnTo>
                  <a:pt x="938" y="2065"/>
                </a:lnTo>
                <a:lnTo>
                  <a:pt x="890" y="2092"/>
                </a:lnTo>
                <a:lnTo>
                  <a:pt x="848" y="2118"/>
                </a:lnTo>
                <a:lnTo>
                  <a:pt x="807" y="2144"/>
                </a:lnTo>
                <a:lnTo>
                  <a:pt x="769" y="2169"/>
                </a:lnTo>
                <a:lnTo>
                  <a:pt x="733" y="2194"/>
                </a:lnTo>
                <a:lnTo>
                  <a:pt x="697" y="2219"/>
                </a:lnTo>
                <a:lnTo>
                  <a:pt x="665" y="2244"/>
                </a:lnTo>
                <a:lnTo>
                  <a:pt x="632" y="2270"/>
                </a:lnTo>
                <a:lnTo>
                  <a:pt x="601" y="2297"/>
                </a:lnTo>
                <a:lnTo>
                  <a:pt x="569" y="2325"/>
                </a:lnTo>
                <a:lnTo>
                  <a:pt x="568" y="2327"/>
                </a:lnTo>
                <a:lnTo>
                  <a:pt x="563" y="2333"/>
                </a:lnTo>
                <a:lnTo>
                  <a:pt x="555" y="2340"/>
                </a:lnTo>
                <a:lnTo>
                  <a:pt x="546" y="2350"/>
                </a:lnTo>
                <a:lnTo>
                  <a:pt x="534" y="2360"/>
                </a:lnTo>
                <a:lnTo>
                  <a:pt x="522" y="2370"/>
                </a:lnTo>
                <a:lnTo>
                  <a:pt x="508" y="2380"/>
                </a:lnTo>
                <a:lnTo>
                  <a:pt x="495" y="2388"/>
                </a:lnTo>
                <a:lnTo>
                  <a:pt x="480" y="2393"/>
                </a:lnTo>
                <a:lnTo>
                  <a:pt x="466" y="2395"/>
                </a:lnTo>
                <a:lnTo>
                  <a:pt x="443" y="2392"/>
                </a:lnTo>
                <a:lnTo>
                  <a:pt x="417" y="2384"/>
                </a:lnTo>
                <a:lnTo>
                  <a:pt x="390" y="2372"/>
                </a:lnTo>
                <a:lnTo>
                  <a:pt x="362" y="2355"/>
                </a:lnTo>
                <a:lnTo>
                  <a:pt x="332" y="2334"/>
                </a:lnTo>
                <a:lnTo>
                  <a:pt x="303" y="2308"/>
                </a:lnTo>
                <a:lnTo>
                  <a:pt x="272" y="2280"/>
                </a:lnTo>
                <a:lnTo>
                  <a:pt x="242" y="2250"/>
                </a:lnTo>
                <a:lnTo>
                  <a:pt x="213" y="2216"/>
                </a:lnTo>
                <a:lnTo>
                  <a:pt x="184" y="2180"/>
                </a:lnTo>
                <a:lnTo>
                  <a:pt x="157" y="2143"/>
                </a:lnTo>
                <a:lnTo>
                  <a:pt x="131" y="2104"/>
                </a:lnTo>
                <a:lnTo>
                  <a:pt x="106" y="2065"/>
                </a:lnTo>
                <a:lnTo>
                  <a:pt x="83" y="2023"/>
                </a:lnTo>
                <a:lnTo>
                  <a:pt x="61" y="1973"/>
                </a:lnTo>
                <a:lnTo>
                  <a:pt x="43" y="1925"/>
                </a:lnTo>
                <a:lnTo>
                  <a:pt x="29" y="1882"/>
                </a:lnTo>
                <a:lnTo>
                  <a:pt x="16" y="1842"/>
                </a:lnTo>
                <a:lnTo>
                  <a:pt x="8" y="1806"/>
                </a:lnTo>
                <a:lnTo>
                  <a:pt x="3" y="1771"/>
                </a:lnTo>
                <a:lnTo>
                  <a:pt x="0" y="1741"/>
                </a:lnTo>
                <a:lnTo>
                  <a:pt x="0" y="1714"/>
                </a:lnTo>
                <a:lnTo>
                  <a:pt x="2" y="1689"/>
                </a:lnTo>
                <a:lnTo>
                  <a:pt x="8" y="1666"/>
                </a:lnTo>
                <a:lnTo>
                  <a:pt x="13" y="1647"/>
                </a:lnTo>
                <a:lnTo>
                  <a:pt x="22" y="1630"/>
                </a:lnTo>
                <a:lnTo>
                  <a:pt x="32" y="1615"/>
                </a:lnTo>
                <a:lnTo>
                  <a:pt x="43" y="1602"/>
                </a:lnTo>
                <a:lnTo>
                  <a:pt x="55" y="1591"/>
                </a:lnTo>
                <a:lnTo>
                  <a:pt x="68" y="1581"/>
                </a:lnTo>
                <a:lnTo>
                  <a:pt x="82" y="1573"/>
                </a:lnTo>
                <a:lnTo>
                  <a:pt x="97" y="1567"/>
                </a:lnTo>
                <a:lnTo>
                  <a:pt x="111" y="1562"/>
                </a:lnTo>
                <a:lnTo>
                  <a:pt x="126" y="1558"/>
                </a:lnTo>
                <a:lnTo>
                  <a:pt x="140" y="1555"/>
                </a:lnTo>
                <a:lnTo>
                  <a:pt x="155" y="1552"/>
                </a:lnTo>
                <a:lnTo>
                  <a:pt x="169" y="1551"/>
                </a:lnTo>
                <a:lnTo>
                  <a:pt x="182" y="1549"/>
                </a:lnTo>
                <a:lnTo>
                  <a:pt x="194" y="1548"/>
                </a:lnTo>
                <a:lnTo>
                  <a:pt x="205" y="1548"/>
                </a:lnTo>
                <a:lnTo>
                  <a:pt x="215" y="1548"/>
                </a:lnTo>
                <a:lnTo>
                  <a:pt x="223" y="1547"/>
                </a:lnTo>
                <a:lnTo>
                  <a:pt x="230" y="1547"/>
                </a:lnTo>
                <a:lnTo>
                  <a:pt x="241" y="1546"/>
                </a:lnTo>
                <a:lnTo>
                  <a:pt x="254" y="1544"/>
                </a:lnTo>
                <a:lnTo>
                  <a:pt x="269" y="1542"/>
                </a:lnTo>
                <a:lnTo>
                  <a:pt x="286" y="1539"/>
                </a:lnTo>
                <a:lnTo>
                  <a:pt x="307" y="1535"/>
                </a:lnTo>
                <a:lnTo>
                  <a:pt x="329" y="1530"/>
                </a:lnTo>
                <a:lnTo>
                  <a:pt x="355" y="1524"/>
                </a:lnTo>
                <a:lnTo>
                  <a:pt x="383" y="1517"/>
                </a:lnTo>
                <a:lnTo>
                  <a:pt x="415" y="1508"/>
                </a:lnTo>
                <a:lnTo>
                  <a:pt x="449" y="1498"/>
                </a:lnTo>
                <a:lnTo>
                  <a:pt x="486" y="1486"/>
                </a:lnTo>
                <a:lnTo>
                  <a:pt x="526" y="1473"/>
                </a:lnTo>
                <a:lnTo>
                  <a:pt x="570" y="1457"/>
                </a:lnTo>
                <a:lnTo>
                  <a:pt x="617" y="1440"/>
                </a:lnTo>
                <a:lnTo>
                  <a:pt x="669" y="1420"/>
                </a:lnTo>
                <a:lnTo>
                  <a:pt x="723" y="1398"/>
                </a:lnTo>
                <a:lnTo>
                  <a:pt x="781" y="1374"/>
                </a:lnTo>
                <a:lnTo>
                  <a:pt x="843" y="1348"/>
                </a:lnTo>
                <a:lnTo>
                  <a:pt x="909" y="1319"/>
                </a:lnTo>
                <a:lnTo>
                  <a:pt x="978" y="1286"/>
                </a:lnTo>
                <a:lnTo>
                  <a:pt x="1053" y="1252"/>
                </a:lnTo>
                <a:lnTo>
                  <a:pt x="1131" y="1214"/>
                </a:lnTo>
                <a:lnTo>
                  <a:pt x="1213" y="1174"/>
                </a:lnTo>
                <a:lnTo>
                  <a:pt x="1300" y="1130"/>
                </a:lnTo>
                <a:lnTo>
                  <a:pt x="1391" y="1083"/>
                </a:lnTo>
                <a:lnTo>
                  <a:pt x="1486" y="1032"/>
                </a:lnTo>
                <a:lnTo>
                  <a:pt x="1587" y="978"/>
                </a:lnTo>
                <a:lnTo>
                  <a:pt x="1701" y="916"/>
                </a:lnTo>
                <a:lnTo>
                  <a:pt x="1810" y="855"/>
                </a:lnTo>
                <a:lnTo>
                  <a:pt x="1913" y="798"/>
                </a:lnTo>
                <a:lnTo>
                  <a:pt x="2010" y="741"/>
                </a:lnTo>
                <a:lnTo>
                  <a:pt x="2102" y="688"/>
                </a:lnTo>
                <a:lnTo>
                  <a:pt x="2189" y="636"/>
                </a:lnTo>
                <a:lnTo>
                  <a:pt x="2270" y="587"/>
                </a:lnTo>
                <a:lnTo>
                  <a:pt x="2347" y="540"/>
                </a:lnTo>
                <a:lnTo>
                  <a:pt x="2418" y="495"/>
                </a:lnTo>
                <a:lnTo>
                  <a:pt x="2485" y="452"/>
                </a:lnTo>
                <a:lnTo>
                  <a:pt x="2546" y="412"/>
                </a:lnTo>
                <a:lnTo>
                  <a:pt x="2605" y="373"/>
                </a:lnTo>
                <a:lnTo>
                  <a:pt x="2657" y="337"/>
                </a:lnTo>
                <a:lnTo>
                  <a:pt x="2707" y="304"/>
                </a:lnTo>
                <a:lnTo>
                  <a:pt x="2752" y="271"/>
                </a:lnTo>
                <a:lnTo>
                  <a:pt x="2792" y="242"/>
                </a:lnTo>
                <a:lnTo>
                  <a:pt x="2829" y="215"/>
                </a:lnTo>
                <a:lnTo>
                  <a:pt x="2863" y="190"/>
                </a:lnTo>
                <a:lnTo>
                  <a:pt x="2893" y="167"/>
                </a:lnTo>
                <a:lnTo>
                  <a:pt x="2919" y="145"/>
                </a:lnTo>
                <a:lnTo>
                  <a:pt x="2942" y="127"/>
                </a:lnTo>
                <a:lnTo>
                  <a:pt x="2962" y="111"/>
                </a:lnTo>
                <a:lnTo>
                  <a:pt x="2980" y="96"/>
                </a:lnTo>
                <a:lnTo>
                  <a:pt x="2993" y="84"/>
                </a:lnTo>
                <a:lnTo>
                  <a:pt x="3004" y="74"/>
                </a:lnTo>
                <a:lnTo>
                  <a:pt x="3013" y="67"/>
                </a:lnTo>
                <a:lnTo>
                  <a:pt x="3019" y="61"/>
                </a:lnTo>
                <a:lnTo>
                  <a:pt x="3022" y="58"/>
                </a:lnTo>
                <a:lnTo>
                  <a:pt x="3024" y="56"/>
                </a:lnTo>
                <a:lnTo>
                  <a:pt x="307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3" name="Group 313"/>
          <p:cNvGrpSpPr/>
          <p:nvPr/>
        </p:nvGrpSpPr>
        <p:grpSpPr>
          <a:xfrm>
            <a:off x="6512224" y="2159213"/>
            <a:ext cx="309563" cy="282178"/>
            <a:chOff x="5445125" y="4319588"/>
            <a:chExt cx="412751" cy="376237"/>
          </a:xfrm>
          <a:solidFill>
            <a:srgbClr val="000000"/>
          </a:solidFill>
        </p:grpSpPr>
        <p:sp>
          <p:nvSpPr>
            <p:cNvPr id="614" name="Freeform 303"/>
            <p:cNvSpPr>
              <a:spLocks noEditPoints="1"/>
            </p:cNvSpPr>
            <p:nvPr/>
          </p:nvSpPr>
          <p:spPr bwMode="auto">
            <a:xfrm>
              <a:off x="5576888" y="4319588"/>
              <a:ext cx="280988" cy="346075"/>
            </a:xfrm>
            <a:custGeom>
              <a:avLst/>
              <a:gdLst>
                <a:gd name="T0" fmla="*/ 291 w 2299"/>
                <a:gd name="T1" fmla="*/ 207 h 2834"/>
                <a:gd name="T2" fmla="*/ 255 w 2299"/>
                <a:gd name="T3" fmla="*/ 225 h 2834"/>
                <a:gd name="T4" fmla="*/ 215 w 2299"/>
                <a:gd name="T5" fmla="*/ 258 h 2834"/>
                <a:gd name="T6" fmla="*/ 196 w 2299"/>
                <a:gd name="T7" fmla="*/ 307 h 2834"/>
                <a:gd name="T8" fmla="*/ 1251 w 2299"/>
                <a:gd name="T9" fmla="*/ 313 h 2834"/>
                <a:gd name="T10" fmla="*/ 1246 w 2299"/>
                <a:gd name="T11" fmla="*/ 324 h 2834"/>
                <a:gd name="T12" fmla="*/ 1249 w 2299"/>
                <a:gd name="T13" fmla="*/ 1490 h 2834"/>
                <a:gd name="T14" fmla="*/ 1259 w 2299"/>
                <a:gd name="T15" fmla="*/ 1497 h 2834"/>
                <a:gd name="T16" fmla="*/ 1268 w 2299"/>
                <a:gd name="T17" fmla="*/ 1497 h 2834"/>
                <a:gd name="T18" fmla="*/ 1552 w 2299"/>
                <a:gd name="T19" fmla="*/ 1212 h 2834"/>
                <a:gd name="T20" fmla="*/ 1842 w 2299"/>
                <a:gd name="T21" fmla="*/ 1498 h 2834"/>
                <a:gd name="T22" fmla="*/ 1854 w 2299"/>
                <a:gd name="T23" fmla="*/ 1492 h 2834"/>
                <a:gd name="T24" fmla="*/ 1858 w 2299"/>
                <a:gd name="T25" fmla="*/ 1481 h 2834"/>
                <a:gd name="T26" fmla="*/ 1856 w 2299"/>
                <a:gd name="T27" fmla="*/ 316 h 2834"/>
                <a:gd name="T28" fmla="*/ 1846 w 2299"/>
                <a:gd name="T29" fmla="*/ 308 h 2834"/>
                <a:gd name="T30" fmla="*/ 1942 w 2299"/>
                <a:gd name="T31" fmla="*/ 319 h 2834"/>
                <a:gd name="T32" fmla="*/ 1989 w 2299"/>
                <a:gd name="T33" fmla="*/ 365 h 2834"/>
                <a:gd name="T34" fmla="*/ 1999 w 2299"/>
                <a:gd name="T35" fmla="*/ 2640 h 2834"/>
                <a:gd name="T36" fmla="*/ 2059 w 2299"/>
                <a:gd name="T37" fmla="*/ 2626 h 2834"/>
                <a:gd name="T38" fmla="*/ 2091 w 2299"/>
                <a:gd name="T39" fmla="*/ 2598 h 2834"/>
                <a:gd name="T40" fmla="*/ 2101 w 2299"/>
                <a:gd name="T41" fmla="*/ 2576 h 2834"/>
                <a:gd name="T42" fmla="*/ 2102 w 2299"/>
                <a:gd name="T43" fmla="*/ 296 h 2834"/>
                <a:gd name="T44" fmla="*/ 2100 w 2299"/>
                <a:gd name="T45" fmla="*/ 276 h 2834"/>
                <a:gd name="T46" fmla="*/ 2087 w 2299"/>
                <a:gd name="T47" fmla="*/ 245 h 2834"/>
                <a:gd name="T48" fmla="*/ 2056 w 2299"/>
                <a:gd name="T49" fmla="*/ 215 h 2834"/>
                <a:gd name="T50" fmla="*/ 1999 w 2299"/>
                <a:gd name="T51" fmla="*/ 203 h 2834"/>
                <a:gd name="T52" fmla="*/ 2204 w 2299"/>
                <a:gd name="T53" fmla="*/ 0 h 2834"/>
                <a:gd name="T54" fmla="*/ 2222 w 2299"/>
                <a:gd name="T55" fmla="*/ 6 h 2834"/>
                <a:gd name="T56" fmla="*/ 2258 w 2299"/>
                <a:gd name="T57" fmla="*/ 23 h 2834"/>
                <a:gd name="T58" fmla="*/ 2290 w 2299"/>
                <a:gd name="T59" fmla="*/ 60 h 2834"/>
                <a:gd name="T60" fmla="*/ 2299 w 2299"/>
                <a:gd name="T61" fmla="*/ 2625 h 2834"/>
                <a:gd name="T62" fmla="*/ 2299 w 2299"/>
                <a:gd name="T63" fmla="*/ 2640 h 2834"/>
                <a:gd name="T64" fmla="*/ 2292 w 2299"/>
                <a:gd name="T65" fmla="*/ 2673 h 2834"/>
                <a:gd name="T66" fmla="*/ 2269 w 2299"/>
                <a:gd name="T67" fmla="*/ 2708 h 2834"/>
                <a:gd name="T68" fmla="*/ 2222 w 2299"/>
                <a:gd name="T69" fmla="*/ 2730 h 2834"/>
                <a:gd name="T70" fmla="*/ 1996 w 2299"/>
                <a:gd name="T71" fmla="*/ 2755 h 2834"/>
                <a:gd name="T72" fmla="*/ 1961 w 2299"/>
                <a:gd name="T73" fmla="*/ 2811 h 2834"/>
                <a:gd name="T74" fmla="*/ 1899 w 2299"/>
                <a:gd name="T75" fmla="*/ 2834 h 2834"/>
                <a:gd name="T76" fmla="*/ 770 w 2299"/>
                <a:gd name="T77" fmla="*/ 2703 h 2834"/>
                <a:gd name="T78" fmla="*/ 865 w 2299"/>
                <a:gd name="T79" fmla="*/ 2485 h 2834"/>
                <a:gd name="T80" fmla="*/ 910 w 2299"/>
                <a:gd name="T81" fmla="*/ 2245 h 2834"/>
                <a:gd name="T82" fmla="*/ 900 w 2299"/>
                <a:gd name="T83" fmla="*/ 1993 h 2834"/>
                <a:gd name="T84" fmla="*/ 836 w 2299"/>
                <a:gd name="T85" fmla="*/ 1756 h 2834"/>
                <a:gd name="T86" fmla="*/ 723 w 2299"/>
                <a:gd name="T87" fmla="*/ 1545 h 2834"/>
                <a:gd name="T88" fmla="*/ 568 w 2299"/>
                <a:gd name="T89" fmla="*/ 1364 h 2834"/>
                <a:gd name="T90" fmla="*/ 378 w 2299"/>
                <a:gd name="T91" fmla="*/ 1222 h 2834"/>
                <a:gd name="T92" fmla="*/ 158 w 2299"/>
                <a:gd name="T93" fmla="*/ 1124 h 2834"/>
                <a:gd name="T94" fmla="*/ 0 w 2299"/>
                <a:gd name="T95" fmla="*/ 304 h 2834"/>
                <a:gd name="T96" fmla="*/ 1 w 2299"/>
                <a:gd name="T97" fmla="*/ 288 h 2834"/>
                <a:gd name="T98" fmla="*/ 6 w 2299"/>
                <a:gd name="T99" fmla="*/ 243 h 2834"/>
                <a:gd name="T100" fmla="*/ 22 w 2299"/>
                <a:gd name="T101" fmla="*/ 185 h 2834"/>
                <a:gd name="T102" fmla="*/ 52 w 2299"/>
                <a:gd name="T103" fmla="*/ 120 h 2834"/>
                <a:gd name="T104" fmla="*/ 102 w 2299"/>
                <a:gd name="T105" fmla="*/ 61 h 2834"/>
                <a:gd name="T106" fmla="*/ 177 w 2299"/>
                <a:gd name="T107" fmla="*/ 17 h 2834"/>
                <a:gd name="T108" fmla="*/ 281 w 2299"/>
                <a:gd name="T109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99" h="2834">
                  <a:moveTo>
                    <a:pt x="299" y="203"/>
                  </a:moveTo>
                  <a:lnTo>
                    <a:pt x="297" y="204"/>
                  </a:lnTo>
                  <a:lnTo>
                    <a:pt x="291" y="207"/>
                  </a:lnTo>
                  <a:lnTo>
                    <a:pt x="281" y="211"/>
                  </a:lnTo>
                  <a:lnTo>
                    <a:pt x="268" y="217"/>
                  </a:lnTo>
                  <a:lnTo>
                    <a:pt x="255" y="225"/>
                  </a:lnTo>
                  <a:lnTo>
                    <a:pt x="241" y="234"/>
                  </a:lnTo>
                  <a:lnTo>
                    <a:pt x="227" y="246"/>
                  </a:lnTo>
                  <a:lnTo>
                    <a:pt x="215" y="258"/>
                  </a:lnTo>
                  <a:lnTo>
                    <a:pt x="205" y="273"/>
                  </a:lnTo>
                  <a:lnTo>
                    <a:pt x="199" y="290"/>
                  </a:lnTo>
                  <a:lnTo>
                    <a:pt x="196" y="307"/>
                  </a:lnTo>
                  <a:lnTo>
                    <a:pt x="1260" y="308"/>
                  </a:lnTo>
                  <a:lnTo>
                    <a:pt x="1255" y="310"/>
                  </a:lnTo>
                  <a:lnTo>
                    <a:pt x="1251" y="313"/>
                  </a:lnTo>
                  <a:lnTo>
                    <a:pt x="1248" y="316"/>
                  </a:lnTo>
                  <a:lnTo>
                    <a:pt x="1247" y="319"/>
                  </a:lnTo>
                  <a:lnTo>
                    <a:pt x="1246" y="324"/>
                  </a:lnTo>
                  <a:lnTo>
                    <a:pt x="1246" y="1481"/>
                  </a:lnTo>
                  <a:lnTo>
                    <a:pt x="1247" y="1486"/>
                  </a:lnTo>
                  <a:lnTo>
                    <a:pt x="1249" y="1490"/>
                  </a:lnTo>
                  <a:lnTo>
                    <a:pt x="1252" y="1494"/>
                  </a:lnTo>
                  <a:lnTo>
                    <a:pt x="1256" y="1497"/>
                  </a:lnTo>
                  <a:lnTo>
                    <a:pt x="1259" y="1497"/>
                  </a:lnTo>
                  <a:lnTo>
                    <a:pt x="1261" y="1498"/>
                  </a:lnTo>
                  <a:lnTo>
                    <a:pt x="1263" y="1498"/>
                  </a:lnTo>
                  <a:lnTo>
                    <a:pt x="1268" y="1497"/>
                  </a:lnTo>
                  <a:lnTo>
                    <a:pt x="1271" y="1495"/>
                  </a:lnTo>
                  <a:lnTo>
                    <a:pt x="1275" y="1493"/>
                  </a:lnTo>
                  <a:lnTo>
                    <a:pt x="1552" y="1212"/>
                  </a:lnTo>
                  <a:lnTo>
                    <a:pt x="1829" y="1493"/>
                  </a:lnTo>
                  <a:lnTo>
                    <a:pt x="1835" y="1496"/>
                  </a:lnTo>
                  <a:lnTo>
                    <a:pt x="1842" y="1498"/>
                  </a:lnTo>
                  <a:lnTo>
                    <a:pt x="1848" y="1497"/>
                  </a:lnTo>
                  <a:lnTo>
                    <a:pt x="1852" y="1495"/>
                  </a:lnTo>
                  <a:lnTo>
                    <a:pt x="1854" y="1492"/>
                  </a:lnTo>
                  <a:lnTo>
                    <a:pt x="1857" y="1489"/>
                  </a:lnTo>
                  <a:lnTo>
                    <a:pt x="1858" y="1485"/>
                  </a:lnTo>
                  <a:lnTo>
                    <a:pt x="1858" y="1481"/>
                  </a:lnTo>
                  <a:lnTo>
                    <a:pt x="1858" y="324"/>
                  </a:lnTo>
                  <a:lnTo>
                    <a:pt x="1858" y="319"/>
                  </a:lnTo>
                  <a:lnTo>
                    <a:pt x="1856" y="316"/>
                  </a:lnTo>
                  <a:lnTo>
                    <a:pt x="1853" y="313"/>
                  </a:lnTo>
                  <a:lnTo>
                    <a:pt x="1850" y="311"/>
                  </a:lnTo>
                  <a:lnTo>
                    <a:pt x="1846" y="308"/>
                  </a:lnTo>
                  <a:lnTo>
                    <a:pt x="1899" y="308"/>
                  </a:lnTo>
                  <a:lnTo>
                    <a:pt x="1922" y="312"/>
                  </a:lnTo>
                  <a:lnTo>
                    <a:pt x="1942" y="319"/>
                  </a:lnTo>
                  <a:lnTo>
                    <a:pt x="1961" y="331"/>
                  </a:lnTo>
                  <a:lnTo>
                    <a:pt x="1977" y="346"/>
                  </a:lnTo>
                  <a:lnTo>
                    <a:pt x="1989" y="365"/>
                  </a:lnTo>
                  <a:lnTo>
                    <a:pt x="1996" y="386"/>
                  </a:lnTo>
                  <a:lnTo>
                    <a:pt x="1999" y="409"/>
                  </a:lnTo>
                  <a:lnTo>
                    <a:pt x="1999" y="2640"/>
                  </a:lnTo>
                  <a:lnTo>
                    <a:pt x="2022" y="2639"/>
                  </a:lnTo>
                  <a:lnTo>
                    <a:pt x="2043" y="2634"/>
                  </a:lnTo>
                  <a:lnTo>
                    <a:pt x="2059" y="2626"/>
                  </a:lnTo>
                  <a:lnTo>
                    <a:pt x="2072" y="2617"/>
                  </a:lnTo>
                  <a:lnTo>
                    <a:pt x="2082" y="2608"/>
                  </a:lnTo>
                  <a:lnTo>
                    <a:pt x="2091" y="2598"/>
                  </a:lnTo>
                  <a:lnTo>
                    <a:pt x="2096" y="2589"/>
                  </a:lnTo>
                  <a:lnTo>
                    <a:pt x="2100" y="2581"/>
                  </a:lnTo>
                  <a:lnTo>
                    <a:pt x="2101" y="2576"/>
                  </a:lnTo>
                  <a:lnTo>
                    <a:pt x="2102" y="2575"/>
                  </a:lnTo>
                  <a:lnTo>
                    <a:pt x="2102" y="298"/>
                  </a:lnTo>
                  <a:lnTo>
                    <a:pt x="2102" y="296"/>
                  </a:lnTo>
                  <a:lnTo>
                    <a:pt x="2102" y="292"/>
                  </a:lnTo>
                  <a:lnTo>
                    <a:pt x="2101" y="285"/>
                  </a:lnTo>
                  <a:lnTo>
                    <a:pt x="2100" y="276"/>
                  </a:lnTo>
                  <a:lnTo>
                    <a:pt x="2097" y="267"/>
                  </a:lnTo>
                  <a:lnTo>
                    <a:pt x="2093" y="256"/>
                  </a:lnTo>
                  <a:lnTo>
                    <a:pt x="2087" y="245"/>
                  </a:lnTo>
                  <a:lnTo>
                    <a:pt x="2079" y="234"/>
                  </a:lnTo>
                  <a:lnTo>
                    <a:pt x="2069" y="225"/>
                  </a:lnTo>
                  <a:lnTo>
                    <a:pt x="2056" y="215"/>
                  </a:lnTo>
                  <a:lnTo>
                    <a:pt x="2041" y="209"/>
                  </a:lnTo>
                  <a:lnTo>
                    <a:pt x="2021" y="205"/>
                  </a:lnTo>
                  <a:lnTo>
                    <a:pt x="1999" y="203"/>
                  </a:lnTo>
                  <a:lnTo>
                    <a:pt x="299" y="203"/>
                  </a:lnTo>
                  <a:close/>
                  <a:moveTo>
                    <a:pt x="281" y="0"/>
                  </a:moveTo>
                  <a:lnTo>
                    <a:pt x="2204" y="0"/>
                  </a:lnTo>
                  <a:lnTo>
                    <a:pt x="2208" y="1"/>
                  </a:lnTo>
                  <a:lnTo>
                    <a:pt x="2213" y="2"/>
                  </a:lnTo>
                  <a:lnTo>
                    <a:pt x="2222" y="6"/>
                  </a:lnTo>
                  <a:lnTo>
                    <a:pt x="2234" y="10"/>
                  </a:lnTo>
                  <a:lnTo>
                    <a:pt x="2246" y="16"/>
                  </a:lnTo>
                  <a:lnTo>
                    <a:pt x="2258" y="23"/>
                  </a:lnTo>
                  <a:lnTo>
                    <a:pt x="2271" y="34"/>
                  </a:lnTo>
                  <a:lnTo>
                    <a:pt x="2282" y="45"/>
                  </a:lnTo>
                  <a:lnTo>
                    <a:pt x="2290" y="60"/>
                  </a:lnTo>
                  <a:lnTo>
                    <a:pt x="2297" y="76"/>
                  </a:lnTo>
                  <a:lnTo>
                    <a:pt x="2299" y="96"/>
                  </a:lnTo>
                  <a:lnTo>
                    <a:pt x="2299" y="2625"/>
                  </a:lnTo>
                  <a:lnTo>
                    <a:pt x="2299" y="2628"/>
                  </a:lnTo>
                  <a:lnTo>
                    <a:pt x="2299" y="2632"/>
                  </a:lnTo>
                  <a:lnTo>
                    <a:pt x="2299" y="2640"/>
                  </a:lnTo>
                  <a:lnTo>
                    <a:pt x="2298" y="2650"/>
                  </a:lnTo>
                  <a:lnTo>
                    <a:pt x="2296" y="2661"/>
                  </a:lnTo>
                  <a:lnTo>
                    <a:pt x="2292" y="2673"/>
                  </a:lnTo>
                  <a:lnTo>
                    <a:pt x="2286" y="2685"/>
                  </a:lnTo>
                  <a:lnTo>
                    <a:pt x="2279" y="2697"/>
                  </a:lnTo>
                  <a:lnTo>
                    <a:pt x="2269" y="2708"/>
                  </a:lnTo>
                  <a:lnTo>
                    <a:pt x="2256" y="2718"/>
                  </a:lnTo>
                  <a:lnTo>
                    <a:pt x="2241" y="2725"/>
                  </a:lnTo>
                  <a:lnTo>
                    <a:pt x="2222" y="2730"/>
                  </a:lnTo>
                  <a:lnTo>
                    <a:pt x="2199" y="2732"/>
                  </a:lnTo>
                  <a:lnTo>
                    <a:pt x="1999" y="2732"/>
                  </a:lnTo>
                  <a:lnTo>
                    <a:pt x="1996" y="2755"/>
                  </a:lnTo>
                  <a:lnTo>
                    <a:pt x="1989" y="2777"/>
                  </a:lnTo>
                  <a:lnTo>
                    <a:pt x="1977" y="2795"/>
                  </a:lnTo>
                  <a:lnTo>
                    <a:pt x="1961" y="2811"/>
                  </a:lnTo>
                  <a:lnTo>
                    <a:pt x="1943" y="2824"/>
                  </a:lnTo>
                  <a:lnTo>
                    <a:pt x="1922" y="2831"/>
                  </a:lnTo>
                  <a:lnTo>
                    <a:pt x="1899" y="2834"/>
                  </a:lnTo>
                  <a:lnTo>
                    <a:pt x="681" y="2834"/>
                  </a:lnTo>
                  <a:lnTo>
                    <a:pt x="728" y="2770"/>
                  </a:lnTo>
                  <a:lnTo>
                    <a:pt x="770" y="2703"/>
                  </a:lnTo>
                  <a:lnTo>
                    <a:pt x="806" y="2634"/>
                  </a:lnTo>
                  <a:lnTo>
                    <a:pt x="838" y="2560"/>
                  </a:lnTo>
                  <a:lnTo>
                    <a:pt x="865" y="2485"/>
                  </a:lnTo>
                  <a:lnTo>
                    <a:pt x="886" y="2407"/>
                  </a:lnTo>
                  <a:lnTo>
                    <a:pt x="901" y="2328"/>
                  </a:lnTo>
                  <a:lnTo>
                    <a:pt x="910" y="2245"/>
                  </a:lnTo>
                  <a:lnTo>
                    <a:pt x="914" y="2161"/>
                  </a:lnTo>
                  <a:lnTo>
                    <a:pt x="910" y="2076"/>
                  </a:lnTo>
                  <a:lnTo>
                    <a:pt x="900" y="1993"/>
                  </a:lnTo>
                  <a:lnTo>
                    <a:pt x="885" y="1911"/>
                  </a:lnTo>
                  <a:lnTo>
                    <a:pt x="863" y="1833"/>
                  </a:lnTo>
                  <a:lnTo>
                    <a:pt x="836" y="1756"/>
                  </a:lnTo>
                  <a:lnTo>
                    <a:pt x="803" y="1682"/>
                  </a:lnTo>
                  <a:lnTo>
                    <a:pt x="765" y="1612"/>
                  </a:lnTo>
                  <a:lnTo>
                    <a:pt x="723" y="1545"/>
                  </a:lnTo>
                  <a:lnTo>
                    <a:pt x="675" y="1481"/>
                  </a:lnTo>
                  <a:lnTo>
                    <a:pt x="623" y="1420"/>
                  </a:lnTo>
                  <a:lnTo>
                    <a:pt x="568" y="1364"/>
                  </a:lnTo>
                  <a:lnTo>
                    <a:pt x="507" y="1312"/>
                  </a:lnTo>
                  <a:lnTo>
                    <a:pt x="444" y="1265"/>
                  </a:lnTo>
                  <a:lnTo>
                    <a:pt x="378" y="1222"/>
                  </a:lnTo>
                  <a:lnTo>
                    <a:pt x="307" y="1184"/>
                  </a:lnTo>
                  <a:lnTo>
                    <a:pt x="234" y="1151"/>
                  </a:lnTo>
                  <a:lnTo>
                    <a:pt x="158" y="1124"/>
                  </a:lnTo>
                  <a:lnTo>
                    <a:pt x="80" y="1102"/>
                  </a:lnTo>
                  <a:lnTo>
                    <a:pt x="0" y="1087"/>
                  </a:lnTo>
                  <a:lnTo>
                    <a:pt x="0" y="304"/>
                  </a:lnTo>
                  <a:lnTo>
                    <a:pt x="0" y="302"/>
                  </a:lnTo>
                  <a:lnTo>
                    <a:pt x="0" y="296"/>
                  </a:lnTo>
                  <a:lnTo>
                    <a:pt x="1" y="288"/>
                  </a:lnTo>
                  <a:lnTo>
                    <a:pt x="2" y="275"/>
                  </a:lnTo>
                  <a:lnTo>
                    <a:pt x="3" y="260"/>
                  </a:lnTo>
                  <a:lnTo>
                    <a:pt x="6" y="243"/>
                  </a:lnTo>
                  <a:lnTo>
                    <a:pt x="10" y="226"/>
                  </a:lnTo>
                  <a:lnTo>
                    <a:pt x="15" y="206"/>
                  </a:lnTo>
                  <a:lnTo>
                    <a:pt x="22" y="185"/>
                  </a:lnTo>
                  <a:lnTo>
                    <a:pt x="30" y="163"/>
                  </a:lnTo>
                  <a:lnTo>
                    <a:pt x="40" y="142"/>
                  </a:lnTo>
                  <a:lnTo>
                    <a:pt x="52" y="120"/>
                  </a:lnTo>
                  <a:lnTo>
                    <a:pt x="66" y="99"/>
                  </a:lnTo>
                  <a:lnTo>
                    <a:pt x="83" y="79"/>
                  </a:lnTo>
                  <a:lnTo>
                    <a:pt x="102" y="61"/>
                  </a:lnTo>
                  <a:lnTo>
                    <a:pt x="124" y="44"/>
                  </a:lnTo>
                  <a:lnTo>
                    <a:pt x="149" y="30"/>
                  </a:lnTo>
                  <a:lnTo>
                    <a:pt x="177" y="17"/>
                  </a:lnTo>
                  <a:lnTo>
                    <a:pt x="208" y="9"/>
                  </a:lnTo>
                  <a:lnTo>
                    <a:pt x="242" y="2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Freeform 304"/>
            <p:cNvSpPr>
              <a:spLocks noEditPoints="1"/>
            </p:cNvSpPr>
            <p:nvPr/>
          </p:nvSpPr>
          <p:spPr bwMode="auto">
            <a:xfrm>
              <a:off x="5445125" y="4470400"/>
              <a:ext cx="222250" cy="225425"/>
            </a:xfrm>
            <a:custGeom>
              <a:avLst/>
              <a:gdLst>
                <a:gd name="T0" fmla="*/ 814 w 1820"/>
                <a:gd name="T1" fmla="*/ 572 h 1842"/>
                <a:gd name="T2" fmla="*/ 691 w 1820"/>
                <a:gd name="T3" fmla="*/ 635 h 1842"/>
                <a:gd name="T4" fmla="*/ 601 w 1820"/>
                <a:gd name="T5" fmla="*/ 738 h 1842"/>
                <a:gd name="T6" fmla="*/ 555 w 1820"/>
                <a:gd name="T7" fmla="*/ 872 h 1842"/>
                <a:gd name="T8" fmla="*/ 565 w 1820"/>
                <a:gd name="T9" fmla="*/ 1017 h 1842"/>
                <a:gd name="T10" fmla="*/ 627 w 1820"/>
                <a:gd name="T11" fmla="*/ 1142 h 1842"/>
                <a:gd name="T12" fmla="*/ 729 w 1820"/>
                <a:gd name="T13" fmla="*/ 1234 h 1842"/>
                <a:gd name="T14" fmla="*/ 861 w 1820"/>
                <a:gd name="T15" fmla="*/ 1280 h 1842"/>
                <a:gd name="T16" fmla="*/ 1005 w 1820"/>
                <a:gd name="T17" fmla="*/ 1271 h 1842"/>
                <a:gd name="T18" fmla="*/ 1129 w 1820"/>
                <a:gd name="T19" fmla="*/ 1208 h 1842"/>
                <a:gd name="T20" fmla="*/ 1219 w 1820"/>
                <a:gd name="T21" fmla="*/ 1104 h 1842"/>
                <a:gd name="T22" fmla="*/ 1265 w 1820"/>
                <a:gd name="T23" fmla="*/ 970 h 1842"/>
                <a:gd name="T24" fmla="*/ 1256 w 1820"/>
                <a:gd name="T25" fmla="*/ 824 h 1842"/>
                <a:gd name="T26" fmla="*/ 1194 w 1820"/>
                <a:gd name="T27" fmla="*/ 700 h 1842"/>
                <a:gd name="T28" fmla="*/ 1091 w 1820"/>
                <a:gd name="T29" fmla="*/ 608 h 1842"/>
                <a:gd name="T30" fmla="*/ 958 w 1820"/>
                <a:gd name="T31" fmla="*/ 562 h 1842"/>
                <a:gd name="T32" fmla="*/ 901 w 1820"/>
                <a:gd name="T33" fmla="*/ 63 h 1842"/>
                <a:gd name="T34" fmla="*/ 831 w 1820"/>
                <a:gd name="T35" fmla="*/ 74 h 1842"/>
                <a:gd name="T36" fmla="*/ 798 w 1820"/>
                <a:gd name="T37" fmla="*/ 84 h 1842"/>
                <a:gd name="T38" fmla="*/ 914 w 1820"/>
                <a:gd name="T39" fmla="*/ 513 h 1842"/>
                <a:gd name="T40" fmla="*/ 950 w 1820"/>
                <a:gd name="T41" fmla="*/ 512 h 1842"/>
                <a:gd name="T42" fmla="*/ 1184 w 1820"/>
                <a:gd name="T43" fmla="*/ 113 h 1842"/>
                <a:gd name="T44" fmla="*/ 1044 w 1820"/>
                <a:gd name="T45" fmla="*/ 72 h 1842"/>
                <a:gd name="T46" fmla="*/ 931 w 1820"/>
                <a:gd name="T47" fmla="*/ 61 h 1842"/>
                <a:gd name="T48" fmla="*/ 1058 w 1820"/>
                <a:gd name="T49" fmla="*/ 13 h 1842"/>
                <a:gd name="T50" fmla="*/ 1265 w 1820"/>
                <a:gd name="T51" fmla="*/ 73 h 1842"/>
                <a:gd name="T52" fmla="*/ 1447 w 1820"/>
                <a:gd name="T53" fmla="*/ 179 h 1842"/>
                <a:gd name="T54" fmla="*/ 1601 w 1820"/>
                <a:gd name="T55" fmla="*/ 322 h 1842"/>
                <a:gd name="T56" fmla="*/ 1719 w 1820"/>
                <a:gd name="T57" fmla="*/ 498 h 1842"/>
                <a:gd name="T58" fmla="*/ 1793 w 1820"/>
                <a:gd name="T59" fmla="*/ 700 h 1842"/>
                <a:gd name="T60" fmla="*/ 1820 w 1820"/>
                <a:gd name="T61" fmla="*/ 921 h 1842"/>
                <a:gd name="T62" fmla="*/ 1793 w 1820"/>
                <a:gd name="T63" fmla="*/ 1142 h 1842"/>
                <a:gd name="T64" fmla="*/ 1719 w 1820"/>
                <a:gd name="T65" fmla="*/ 1344 h 1842"/>
                <a:gd name="T66" fmla="*/ 1601 w 1820"/>
                <a:gd name="T67" fmla="*/ 1521 h 1842"/>
                <a:gd name="T68" fmla="*/ 1447 w 1820"/>
                <a:gd name="T69" fmla="*/ 1664 h 1842"/>
                <a:gd name="T70" fmla="*/ 1265 w 1820"/>
                <a:gd name="T71" fmla="*/ 1770 h 1842"/>
                <a:gd name="T72" fmla="*/ 1058 w 1820"/>
                <a:gd name="T73" fmla="*/ 1830 h 1842"/>
                <a:gd name="T74" fmla="*/ 836 w 1820"/>
                <a:gd name="T75" fmla="*/ 1839 h 1842"/>
                <a:gd name="T76" fmla="*/ 623 w 1820"/>
                <a:gd name="T77" fmla="*/ 1795 h 1842"/>
                <a:gd name="T78" fmla="*/ 431 w 1820"/>
                <a:gd name="T79" fmla="*/ 1704 h 1842"/>
                <a:gd name="T80" fmla="*/ 266 w 1820"/>
                <a:gd name="T81" fmla="*/ 1572 h 1842"/>
                <a:gd name="T82" fmla="*/ 137 w 1820"/>
                <a:gd name="T83" fmla="*/ 1406 h 1842"/>
                <a:gd name="T84" fmla="*/ 47 w 1820"/>
                <a:gd name="T85" fmla="*/ 1212 h 1842"/>
                <a:gd name="T86" fmla="*/ 3 w 1820"/>
                <a:gd name="T87" fmla="*/ 996 h 1842"/>
                <a:gd name="T88" fmla="*/ 11 w 1820"/>
                <a:gd name="T89" fmla="*/ 772 h 1842"/>
                <a:gd name="T90" fmla="*/ 71 w 1820"/>
                <a:gd name="T91" fmla="*/ 563 h 1842"/>
                <a:gd name="T92" fmla="*/ 175 w 1820"/>
                <a:gd name="T93" fmla="*/ 378 h 1842"/>
                <a:gd name="T94" fmla="*/ 318 w 1820"/>
                <a:gd name="T95" fmla="*/ 223 h 1842"/>
                <a:gd name="T96" fmla="*/ 492 w 1820"/>
                <a:gd name="T97" fmla="*/ 103 h 1842"/>
                <a:gd name="T98" fmla="*/ 691 w 1820"/>
                <a:gd name="T99" fmla="*/ 28 h 1842"/>
                <a:gd name="T100" fmla="*/ 911 w 1820"/>
                <a:gd name="T101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0" h="1842">
                  <a:moveTo>
                    <a:pt x="910" y="559"/>
                  </a:moveTo>
                  <a:lnTo>
                    <a:pt x="861" y="562"/>
                  </a:lnTo>
                  <a:lnTo>
                    <a:pt x="814" y="572"/>
                  </a:lnTo>
                  <a:lnTo>
                    <a:pt x="771" y="587"/>
                  </a:lnTo>
                  <a:lnTo>
                    <a:pt x="729" y="608"/>
                  </a:lnTo>
                  <a:lnTo>
                    <a:pt x="691" y="635"/>
                  </a:lnTo>
                  <a:lnTo>
                    <a:pt x="657" y="665"/>
                  </a:lnTo>
                  <a:lnTo>
                    <a:pt x="627" y="700"/>
                  </a:lnTo>
                  <a:lnTo>
                    <a:pt x="601" y="738"/>
                  </a:lnTo>
                  <a:lnTo>
                    <a:pt x="580" y="780"/>
                  </a:lnTo>
                  <a:lnTo>
                    <a:pt x="565" y="824"/>
                  </a:lnTo>
                  <a:lnTo>
                    <a:pt x="555" y="872"/>
                  </a:lnTo>
                  <a:lnTo>
                    <a:pt x="552" y="921"/>
                  </a:lnTo>
                  <a:lnTo>
                    <a:pt x="555" y="970"/>
                  </a:lnTo>
                  <a:lnTo>
                    <a:pt x="565" y="1017"/>
                  </a:lnTo>
                  <a:lnTo>
                    <a:pt x="580" y="1062"/>
                  </a:lnTo>
                  <a:lnTo>
                    <a:pt x="601" y="1104"/>
                  </a:lnTo>
                  <a:lnTo>
                    <a:pt x="627" y="1142"/>
                  </a:lnTo>
                  <a:lnTo>
                    <a:pt x="657" y="1178"/>
                  </a:lnTo>
                  <a:lnTo>
                    <a:pt x="691" y="1208"/>
                  </a:lnTo>
                  <a:lnTo>
                    <a:pt x="729" y="1234"/>
                  </a:lnTo>
                  <a:lnTo>
                    <a:pt x="771" y="1255"/>
                  </a:lnTo>
                  <a:lnTo>
                    <a:pt x="814" y="1271"/>
                  </a:lnTo>
                  <a:lnTo>
                    <a:pt x="861" y="1280"/>
                  </a:lnTo>
                  <a:lnTo>
                    <a:pt x="910" y="1284"/>
                  </a:lnTo>
                  <a:lnTo>
                    <a:pt x="958" y="1280"/>
                  </a:lnTo>
                  <a:lnTo>
                    <a:pt x="1005" y="1271"/>
                  </a:lnTo>
                  <a:lnTo>
                    <a:pt x="1050" y="1255"/>
                  </a:lnTo>
                  <a:lnTo>
                    <a:pt x="1091" y="1234"/>
                  </a:lnTo>
                  <a:lnTo>
                    <a:pt x="1129" y="1208"/>
                  </a:lnTo>
                  <a:lnTo>
                    <a:pt x="1163" y="1178"/>
                  </a:lnTo>
                  <a:lnTo>
                    <a:pt x="1194" y="1142"/>
                  </a:lnTo>
                  <a:lnTo>
                    <a:pt x="1219" y="1104"/>
                  </a:lnTo>
                  <a:lnTo>
                    <a:pt x="1240" y="1062"/>
                  </a:lnTo>
                  <a:lnTo>
                    <a:pt x="1256" y="1017"/>
                  </a:lnTo>
                  <a:lnTo>
                    <a:pt x="1265" y="970"/>
                  </a:lnTo>
                  <a:lnTo>
                    <a:pt x="1268" y="921"/>
                  </a:lnTo>
                  <a:lnTo>
                    <a:pt x="1265" y="872"/>
                  </a:lnTo>
                  <a:lnTo>
                    <a:pt x="1256" y="824"/>
                  </a:lnTo>
                  <a:lnTo>
                    <a:pt x="1240" y="780"/>
                  </a:lnTo>
                  <a:lnTo>
                    <a:pt x="1219" y="738"/>
                  </a:lnTo>
                  <a:lnTo>
                    <a:pt x="1194" y="700"/>
                  </a:lnTo>
                  <a:lnTo>
                    <a:pt x="1163" y="665"/>
                  </a:lnTo>
                  <a:lnTo>
                    <a:pt x="1129" y="635"/>
                  </a:lnTo>
                  <a:lnTo>
                    <a:pt x="1091" y="608"/>
                  </a:lnTo>
                  <a:lnTo>
                    <a:pt x="1050" y="587"/>
                  </a:lnTo>
                  <a:lnTo>
                    <a:pt x="1005" y="572"/>
                  </a:lnTo>
                  <a:lnTo>
                    <a:pt x="958" y="562"/>
                  </a:lnTo>
                  <a:lnTo>
                    <a:pt x="910" y="559"/>
                  </a:lnTo>
                  <a:close/>
                  <a:moveTo>
                    <a:pt x="931" y="61"/>
                  </a:moveTo>
                  <a:lnTo>
                    <a:pt x="901" y="63"/>
                  </a:lnTo>
                  <a:lnTo>
                    <a:pt x="874" y="65"/>
                  </a:lnTo>
                  <a:lnTo>
                    <a:pt x="851" y="70"/>
                  </a:lnTo>
                  <a:lnTo>
                    <a:pt x="831" y="74"/>
                  </a:lnTo>
                  <a:lnTo>
                    <a:pt x="816" y="78"/>
                  </a:lnTo>
                  <a:lnTo>
                    <a:pt x="805" y="82"/>
                  </a:lnTo>
                  <a:lnTo>
                    <a:pt x="798" y="84"/>
                  </a:lnTo>
                  <a:lnTo>
                    <a:pt x="796" y="85"/>
                  </a:lnTo>
                  <a:lnTo>
                    <a:pt x="911" y="514"/>
                  </a:lnTo>
                  <a:lnTo>
                    <a:pt x="914" y="513"/>
                  </a:lnTo>
                  <a:lnTo>
                    <a:pt x="922" y="512"/>
                  </a:lnTo>
                  <a:lnTo>
                    <a:pt x="935" y="512"/>
                  </a:lnTo>
                  <a:lnTo>
                    <a:pt x="950" y="512"/>
                  </a:lnTo>
                  <a:lnTo>
                    <a:pt x="968" y="515"/>
                  </a:lnTo>
                  <a:lnTo>
                    <a:pt x="986" y="521"/>
                  </a:lnTo>
                  <a:lnTo>
                    <a:pt x="1184" y="113"/>
                  </a:lnTo>
                  <a:lnTo>
                    <a:pt x="1134" y="95"/>
                  </a:lnTo>
                  <a:lnTo>
                    <a:pt x="1088" y="81"/>
                  </a:lnTo>
                  <a:lnTo>
                    <a:pt x="1044" y="72"/>
                  </a:lnTo>
                  <a:lnTo>
                    <a:pt x="1004" y="65"/>
                  </a:lnTo>
                  <a:lnTo>
                    <a:pt x="966" y="62"/>
                  </a:lnTo>
                  <a:lnTo>
                    <a:pt x="931" y="61"/>
                  </a:lnTo>
                  <a:close/>
                  <a:moveTo>
                    <a:pt x="911" y="0"/>
                  </a:moveTo>
                  <a:lnTo>
                    <a:pt x="985" y="4"/>
                  </a:lnTo>
                  <a:lnTo>
                    <a:pt x="1058" y="13"/>
                  </a:lnTo>
                  <a:lnTo>
                    <a:pt x="1129" y="28"/>
                  </a:lnTo>
                  <a:lnTo>
                    <a:pt x="1198" y="48"/>
                  </a:lnTo>
                  <a:lnTo>
                    <a:pt x="1265" y="73"/>
                  </a:lnTo>
                  <a:lnTo>
                    <a:pt x="1328" y="103"/>
                  </a:lnTo>
                  <a:lnTo>
                    <a:pt x="1389" y="139"/>
                  </a:lnTo>
                  <a:lnTo>
                    <a:pt x="1447" y="179"/>
                  </a:lnTo>
                  <a:lnTo>
                    <a:pt x="1502" y="223"/>
                  </a:lnTo>
                  <a:lnTo>
                    <a:pt x="1554" y="271"/>
                  </a:lnTo>
                  <a:lnTo>
                    <a:pt x="1601" y="322"/>
                  </a:lnTo>
                  <a:lnTo>
                    <a:pt x="1644" y="378"/>
                  </a:lnTo>
                  <a:lnTo>
                    <a:pt x="1684" y="436"/>
                  </a:lnTo>
                  <a:lnTo>
                    <a:pt x="1719" y="498"/>
                  </a:lnTo>
                  <a:lnTo>
                    <a:pt x="1749" y="563"/>
                  </a:lnTo>
                  <a:lnTo>
                    <a:pt x="1774" y="630"/>
                  </a:lnTo>
                  <a:lnTo>
                    <a:pt x="1793" y="700"/>
                  </a:lnTo>
                  <a:lnTo>
                    <a:pt x="1808" y="772"/>
                  </a:lnTo>
                  <a:lnTo>
                    <a:pt x="1817" y="845"/>
                  </a:lnTo>
                  <a:lnTo>
                    <a:pt x="1820" y="921"/>
                  </a:lnTo>
                  <a:lnTo>
                    <a:pt x="1817" y="996"/>
                  </a:lnTo>
                  <a:lnTo>
                    <a:pt x="1808" y="1071"/>
                  </a:lnTo>
                  <a:lnTo>
                    <a:pt x="1793" y="1142"/>
                  </a:lnTo>
                  <a:lnTo>
                    <a:pt x="1774" y="1212"/>
                  </a:lnTo>
                  <a:lnTo>
                    <a:pt x="1749" y="1279"/>
                  </a:lnTo>
                  <a:lnTo>
                    <a:pt x="1719" y="1344"/>
                  </a:lnTo>
                  <a:lnTo>
                    <a:pt x="1684" y="1406"/>
                  </a:lnTo>
                  <a:lnTo>
                    <a:pt x="1644" y="1465"/>
                  </a:lnTo>
                  <a:lnTo>
                    <a:pt x="1601" y="1521"/>
                  </a:lnTo>
                  <a:lnTo>
                    <a:pt x="1554" y="1572"/>
                  </a:lnTo>
                  <a:lnTo>
                    <a:pt x="1502" y="1620"/>
                  </a:lnTo>
                  <a:lnTo>
                    <a:pt x="1447" y="1664"/>
                  </a:lnTo>
                  <a:lnTo>
                    <a:pt x="1389" y="1704"/>
                  </a:lnTo>
                  <a:lnTo>
                    <a:pt x="1328" y="1740"/>
                  </a:lnTo>
                  <a:lnTo>
                    <a:pt x="1265" y="1770"/>
                  </a:lnTo>
                  <a:lnTo>
                    <a:pt x="1198" y="1795"/>
                  </a:lnTo>
                  <a:lnTo>
                    <a:pt x="1129" y="1815"/>
                  </a:lnTo>
                  <a:lnTo>
                    <a:pt x="1058" y="1830"/>
                  </a:lnTo>
                  <a:lnTo>
                    <a:pt x="985" y="1839"/>
                  </a:lnTo>
                  <a:lnTo>
                    <a:pt x="911" y="1842"/>
                  </a:lnTo>
                  <a:lnTo>
                    <a:pt x="836" y="1839"/>
                  </a:lnTo>
                  <a:lnTo>
                    <a:pt x="763" y="1830"/>
                  </a:lnTo>
                  <a:lnTo>
                    <a:pt x="691" y="1815"/>
                  </a:lnTo>
                  <a:lnTo>
                    <a:pt x="623" y="1795"/>
                  </a:lnTo>
                  <a:lnTo>
                    <a:pt x="556" y="1770"/>
                  </a:lnTo>
                  <a:lnTo>
                    <a:pt x="492" y="1740"/>
                  </a:lnTo>
                  <a:lnTo>
                    <a:pt x="431" y="1704"/>
                  </a:lnTo>
                  <a:lnTo>
                    <a:pt x="373" y="1664"/>
                  </a:lnTo>
                  <a:lnTo>
                    <a:pt x="318" y="1620"/>
                  </a:lnTo>
                  <a:lnTo>
                    <a:pt x="266" y="1572"/>
                  </a:lnTo>
                  <a:lnTo>
                    <a:pt x="219" y="1521"/>
                  </a:lnTo>
                  <a:lnTo>
                    <a:pt x="175" y="1465"/>
                  </a:lnTo>
                  <a:lnTo>
                    <a:pt x="137" y="1406"/>
                  </a:lnTo>
                  <a:lnTo>
                    <a:pt x="102" y="1344"/>
                  </a:lnTo>
                  <a:lnTo>
                    <a:pt x="71" y="1279"/>
                  </a:lnTo>
                  <a:lnTo>
                    <a:pt x="47" y="1212"/>
                  </a:lnTo>
                  <a:lnTo>
                    <a:pt x="27" y="1142"/>
                  </a:lnTo>
                  <a:lnTo>
                    <a:pt x="11" y="1071"/>
                  </a:lnTo>
                  <a:lnTo>
                    <a:pt x="3" y="996"/>
                  </a:lnTo>
                  <a:lnTo>
                    <a:pt x="0" y="921"/>
                  </a:lnTo>
                  <a:lnTo>
                    <a:pt x="3" y="845"/>
                  </a:lnTo>
                  <a:lnTo>
                    <a:pt x="11" y="772"/>
                  </a:lnTo>
                  <a:lnTo>
                    <a:pt x="27" y="700"/>
                  </a:lnTo>
                  <a:lnTo>
                    <a:pt x="47" y="630"/>
                  </a:lnTo>
                  <a:lnTo>
                    <a:pt x="71" y="563"/>
                  </a:lnTo>
                  <a:lnTo>
                    <a:pt x="102" y="498"/>
                  </a:lnTo>
                  <a:lnTo>
                    <a:pt x="137" y="436"/>
                  </a:lnTo>
                  <a:lnTo>
                    <a:pt x="175" y="378"/>
                  </a:lnTo>
                  <a:lnTo>
                    <a:pt x="219" y="322"/>
                  </a:lnTo>
                  <a:lnTo>
                    <a:pt x="266" y="271"/>
                  </a:lnTo>
                  <a:lnTo>
                    <a:pt x="318" y="223"/>
                  </a:lnTo>
                  <a:lnTo>
                    <a:pt x="373" y="179"/>
                  </a:lnTo>
                  <a:lnTo>
                    <a:pt x="431" y="139"/>
                  </a:lnTo>
                  <a:lnTo>
                    <a:pt x="492" y="103"/>
                  </a:lnTo>
                  <a:lnTo>
                    <a:pt x="556" y="73"/>
                  </a:lnTo>
                  <a:lnTo>
                    <a:pt x="623" y="48"/>
                  </a:lnTo>
                  <a:lnTo>
                    <a:pt x="691" y="28"/>
                  </a:lnTo>
                  <a:lnTo>
                    <a:pt x="763" y="13"/>
                  </a:lnTo>
                  <a:lnTo>
                    <a:pt x="836" y="4"/>
                  </a:lnTo>
                  <a:lnTo>
                    <a:pt x="9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305"/>
            <p:cNvSpPr>
              <a:spLocks noEditPoints="1"/>
            </p:cNvSpPr>
            <p:nvPr/>
          </p:nvSpPr>
          <p:spPr bwMode="auto">
            <a:xfrm>
              <a:off x="5519738" y="4546600"/>
              <a:ext cx="73025" cy="73025"/>
            </a:xfrm>
            <a:custGeom>
              <a:avLst/>
              <a:gdLst>
                <a:gd name="T0" fmla="*/ 273 w 598"/>
                <a:gd name="T1" fmla="*/ 170 h 604"/>
                <a:gd name="T2" fmla="*/ 225 w 598"/>
                <a:gd name="T3" fmla="*/ 191 h 604"/>
                <a:gd name="T4" fmla="*/ 189 w 598"/>
                <a:gd name="T5" fmla="*/ 226 h 604"/>
                <a:gd name="T6" fmla="*/ 168 w 598"/>
                <a:gd name="T7" fmla="*/ 275 h 604"/>
                <a:gd name="T8" fmla="*/ 168 w 598"/>
                <a:gd name="T9" fmla="*/ 329 h 604"/>
                <a:gd name="T10" fmla="*/ 189 w 598"/>
                <a:gd name="T11" fmla="*/ 377 h 604"/>
                <a:gd name="T12" fmla="*/ 225 w 598"/>
                <a:gd name="T13" fmla="*/ 414 h 604"/>
                <a:gd name="T14" fmla="*/ 273 w 598"/>
                <a:gd name="T15" fmla="*/ 434 h 604"/>
                <a:gd name="T16" fmla="*/ 326 w 598"/>
                <a:gd name="T17" fmla="*/ 434 h 604"/>
                <a:gd name="T18" fmla="*/ 373 w 598"/>
                <a:gd name="T19" fmla="*/ 414 h 604"/>
                <a:gd name="T20" fmla="*/ 410 w 598"/>
                <a:gd name="T21" fmla="*/ 377 h 604"/>
                <a:gd name="T22" fmla="*/ 429 w 598"/>
                <a:gd name="T23" fmla="*/ 329 h 604"/>
                <a:gd name="T24" fmla="*/ 429 w 598"/>
                <a:gd name="T25" fmla="*/ 275 h 604"/>
                <a:gd name="T26" fmla="*/ 410 w 598"/>
                <a:gd name="T27" fmla="*/ 226 h 604"/>
                <a:gd name="T28" fmla="*/ 373 w 598"/>
                <a:gd name="T29" fmla="*/ 191 h 604"/>
                <a:gd name="T30" fmla="*/ 327 w 598"/>
                <a:gd name="T31" fmla="*/ 170 h 604"/>
                <a:gd name="T32" fmla="*/ 300 w 598"/>
                <a:gd name="T33" fmla="*/ 0 h 604"/>
                <a:gd name="T34" fmla="*/ 386 w 598"/>
                <a:gd name="T35" fmla="*/ 12 h 604"/>
                <a:gd name="T36" fmla="*/ 461 w 598"/>
                <a:gd name="T37" fmla="*/ 49 h 604"/>
                <a:gd name="T38" fmla="*/ 525 w 598"/>
                <a:gd name="T39" fmla="*/ 104 h 604"/>
                <a:gd name="T40" fmla="*/ 570 w 598"/>
                <a:gd name="T41" fmla="*/ 175 h 604"/>
                <a:gd name="T42" fmla="*/ 594 w 598"/>
                <a:gd name="T43" fmla="*/ 258 h 604"/>
                <a:gd name="T44" fmla="*/ 594 w 598"/>
                <a:gd name="T45" fmla="*/ 347 h 604"/>
                <a:gd name="T46" fmla="*/ 570 w 598"/>
                <a:gd name="T47" fmla="*/ 430 h 604"/>
                <a:gd name="T48" fmla="*/ 525 w 598"/>
                <a:gd name="T49" fmla="*/ 500 h 604"/>
                <a:gd name="T50" fmla="*/ 461 w 598"/>
                <a:gd name="T51" fmla="*/ 556 h 604"/>
                <a:gd name="T52" fmla="*/ 386 w 598"/>
                <a:gd name="T53" fmla="*/ 591 h 604"/>
                <a:gd name="T54" fmla="*/ 300 w 598"/>
                <a:gd name="T55" fmla="*/ 604 h 604"/>
                <a:gd name="T56" fmla="*/ 213 w 598"/>
                <a:gd name="T57" fmla="*/ 591 h 604"/>
                <a:gd name="T58" fmla="*/ 137 w 598"/>
                <a:gd name="T59" fmla="*/ 556 h 604"/>
                <a:gd name="T60" fmla="*/ 74 w 598"/>
                <a:gd name="T61" fmla="*/ 500 h 604"/>
                <a:gd name="T62" fmla="*/ 28 w 598"/>
                <a:gd name="T63" fmla="*/ 430 h 604"/>
                <a:gd name="T64" fmla="*/ 3 w 598"/>
                <a:gd name="T65" fmla="*/ 347 h 604"/>
                <a:gd name="T66" fmla="*/ 3 w 598"/>
                <a:gd name="T67" fmla="*/ 258 h 604"/>
                <a:gd name="T68" fmla="*/ 28 w 598"/>
                <a:gd name="T69" fmla="*/ 175 h 604"/>
                <a:gd name="T70" fmla="*/ 74 w 598"/>
                <a:gd name="T71" fmla="*/ 104 h 604"/>
                <a:gd name="T72" fmla="*/ 137 w 598"/>
                <a:gd name="T73" fmla="*/ 49 h 604"/>
                <a:gd name="T74" fmla="*/ 213 w 598"/>
                <a:gd name="T75" fmla="*/ 12 h 604"/>
                <a:gd name="T76" fmla="*/ 300 w 598"/>
                <a:gd name="T7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8" h="604">
                  <a:moveTo>
                    <a:pt x="300" y="168"/>
                  </a:moveTo>
                  <a:lnTo>
                    <a:pt x="273" y="170"/>
                  </a:lnTo>
                  <a:lnTo>
                    <a:pt x="247" y="178"/>
                  </a:lnTo>
                  <a:lnTo>
                    <a:pt x="225" y="191"/>
                  </a:lnTo>
                  <a:lnTo>
                    <a:pt x="204" y="206"/>
                  </a:lnTo>
                  <a:lnTo>
                    <a:pt x="189" y="226"/>
                  </a:lnTo>
                  <a:lnTo>
                    <a:pt x="176" y="249"/>
                  </a:lnTo>
                  <a:lnTo>
                    <a:pt x="168" y="275"/>
                  </a:lnTo>
                  <a:lnTo>
                    <a:pt x="166" y="302"/>
                  </a:lnTo>
                  <a:lnTo>
                    <a:pt x="168" y="329"/>
                  </a:lnTo>
                  <a:lnTo>
                    <a:pt x="176" y="354"/>
                  </a:lnTo>
                  <a:lnTo>
                    <a:pt x="189" y="377"/>
                  </a:lnTo>
                  <a:lnTo>
                    <a:pt x="204" y="397"/>
                  </a:lnTo>
                  <a:lnTo>
                    <a:pt x="225" y="414"/>
                  </a:lnTo>
                  <a:lnTo>
                    <a:pt x="247" y="426"/>
                  </a:lnTo>
                  <a:lnTo>
                    <a:pt x="273" y="434"/>
                  </a:lnTo>
                  <a:lnTo>
                    <a:pt x="300" y="436"/>
                  </a:lnTo>
                  <a:lnTo>
                    <a:pt x="326" y="434"/>
                  </a:lnTo>
                  <a:lnTo>
                    <a:pt x="350" y="426"/>
                  </a:lnTo>
                  <a:lnTo>
                    <a:pt x="373" y="414"/>
                  </a:lnTo>
                  <a:lnTo>
                    <a:pt x="393" y="397"/>
                  </a:lnTo>
                  <a:lnTo>
                    <a:pt x="410" y="377"/>
                  </a:lnTo>
                  <a:lnTo>
                    <a:pt x="422" y="354"/>
                  </a:lnTo>
                  <a:lnTo>
                    <a:pt x="429" y="329"/>
                  </a:lnTo>
                  <a:lnTo>
                    <a:pt x="432" y="302"/>
                  </a:lnTo>
                  <a:lnTo>
                    <a:pt x="429" y="275"/>
                  </a:lnTo>
                  <a:lnTo>
                    <a:pt x="422" y="249"/>
                  </a:lnTo>
                  <a:lnTo>
                    <a:pt x="410" y="226"/>
                  </a:lnTo>
                  <a:lnTo>
                    <a:pt x="393" y="206"/>
                  </a:lnTo>
                  <a:lnTo>
                    <a:pt x="373" y="191"/>
                  </a:lnTo>
                  <a:lnTo>
                    <a:pt x="352" y="178"/>
                  </a:lnTo>
                  <a:lnTo>
                    <a:pt x="327" y="170"/>
                  </a:lnTo>
                  <a:lnTo>
                    <a:pt x="300" y="168"/>
                  </a:lnTo>
                  <a:close/>
                  <a:moveTo>
                    <a:pt x="300" y="0"/>
                  </a:moveTo>
                  <a:lnTo>
                    <a:pt x="343" y="3"/>
                  </a:lnTo>
                  <a:lnTo>
                    <a:pt x="386" y="12"/>
                  </a:lnTo>
                  <a:lnTo>
                    <a:pt x="425" y="28"/>
                  </a:lnTo>
                  <a:lnTo>
                    <a:pt x="461" y="49"/>
                  </a:lnTo>
                  <a:lnTo>
                    <a:pt x="496" y="74"/>
                  </a:lnTo>
                  <a:lnTo>
                    <a:pt x="525" y="104"/>
                  </a:lnTo>
                  <a:lnTo>
                    <a:pt x="549" y="137"/>
                  </a:lnTo>
                  <a:lnTo>
                    <a:pt x="570" y="175"/>
                  </a:lnTo>
                  <a:lnTo>
                    <a:pt x="585" y="215"/>
                  </a:lnTo>
                  <a:lnTo>
                    <a:pt x="594" y="258"/>
                  </a:lnTo>
                  <a:lnTo>
                    <a:pt x="598" y="303"/>
                  </a:lnTo>
                  <a:lnTo>
                    <a:pt x="594" y="347"/>
                  </a:lnTo>
                  <a:lnTo>
                    <a:pt x="585" y="390"/>
                  </a:lnTo>
                  <a:lnTo>
                    <a:pt x="570" y="430"/>
                  </a:lnTo>
                  <a:lnTo>
                    <a:pt x="549" y="466"/>
                  </a:lnTo>
                  <a:lnTo>
                    <a:pt x="525" y="500"/>
                  </a:lnTo>
                  <a:lnTo>
                    <a:pt x="496" y="530"/>
                  </a:lnTo>
                  <a:lnTo>
                    <a:pt x="461" y="556"/>
                  </a:lnTo>
                  <a:lnTo>
                    <a:pt x="425" y="577"/>
                  </a:lnTo>
                  <a:lnTo>
                    <a:pt x="386" y="591"/>
                  </a:lnTo>
                  <a:lnTo>
                    <a:pt x="343" y="601"/>
                  </a:lnTo>
                  <a:lnTo>
                    <a:pt x="300" y="604"/>
                  </a:lnTo>
                  <a:lnTo>
                    <a:pt x="255" y="601"/>
                  </a:lnTo>
                  <a:lnTo>
                    <a:pt x="213" y="591"/>
                  </a:lnTo>
                  <a:lnTo>
                    <a:pt x="173" y="577"/>
                  </a:lnTo>
                  <a:lnTo>
                    <a:pt x="137" y="556"/>
                  </a:lnTo>
                  <a:lnTo>
                    <a:pt x="103" y="530"/>
                  </a:lnTo>
                  <a:lnTo>
                    <a:pt x="74" y="500"/>
                  </a:lnTo>
                  <a:lnTo>
                    <a:pt x="49" y="466"/>
                  </a:lnTo>
                  <a:lnTo>
                    <a:pt x="28" y="430"/>
                  </a:lnTo>
                  <a:lnTo>
                    <a:pt x="13" y="390"/>
                  </a:lnTo>
                  <a:lnTo>
                    <a:pt x="3" y="347"/>
                  </a:lnTo>
                  <a:lnTo>
                    <a:pt x="0" y="303"/>
                  </a:lnTo>
                  <a:lnTo>
                    <a:pt x="3" y="258"/>
                  </a:lnTo>
                  <a:lnTo>
                    <a:pt x="13" y="215"/>
                  </a:lnTo>
                  <a:lnTo>
                    <a:pt x="28" y="175"/>
                  </a:lnTo>
                  <a:lnTo>
                    <a:pt x="49" y="137"/>
                  </a:lnTo>
                  <a:lnTo>
                    <a:pt x="74" y="104"/>
                  </a:lnTo>
                  <a:lnTo>
                    <a:pt x="103" y="74"/>
                  </a:lnTo>
                  <a:lnTo>
                    <a:pt x="137" y="49"/>
                  </a:lnTo>
                  <a:lnTo>
                    <a:pt x="173" y="28"/>
                  </a:lnTo>
                  <a:lnTo>
                    <a:pt x="213" y="12"/>
                  </a:lnTo>
                  <a:lnTo>
                    <a:pt x="255" y="3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7" name="Group 322"/>
          <p:cNvGrpSpPr/>
          <p:nvPr/>
        </p:nvGrpSpPr>
        <p:grpSpPr>
          <a:xfrm>
            <a:off x="7248967" y="2149688"/>
            <a:ext cx="239316" cy="301228"/>
            <a:chOff x="6413500" y="4303713"/>
            <a:chExt cx="319088" cy="401637"/>
          </a:xfrm>
          <a:solidFill>
            <a:srgbClr val="000000"/>
          </a:solidFill>
        </p:grpSpPr>
        <p:sp>
          <p:nvSpPr>
            <p:cNvPr id="618" name="Freeform 310"/>
            <p:cNvSpPr>
              <a:spLocks noEditPoints="1"/>
            </p:cNvSpPr>
            <p:nvPr/>
          </p:nvSpPr>
          <p:spPr bwMode="auto">
            <a:xfrm>
              <a:off x="6413500" y="4330700"/>
              <a:ext cx="319088" cy="242887"/>
            </a:xfrm>
            <a:custGeom>
              <a:avLst/>
              <a:gdLst>
                <a:gd name="T0" fmla="*/ 183 w 2607"/>
                <a:gd name="T1" fmla="*/ 186 h 1989"/>
                <a:gd name="T2" fmla="*/ 183 w 2607"/>
                <a:gd name="T3" fmla="*/ 1802 h 1989"/>
                <a:gd name="T4" fmla="*/ 2423 w 2607"/>
                <a:gd name="T5" fmla="*/ 1802 h 1989"/>
                <a:gd name="T6" fmla="*/ 2423 w 2607"/>
                <a:gd name="T7" fmla="*/ 186 h 1989"/>
                <a:gd name="T8" fmla="*/ 183 w 2607"/>
                <a:gd name="T9" fmla="*/ 186 h 1989"/>
                <a:gd name="T10" fmla="*/ 91 w 2607"/>
                <a:gd name="T11" fmla="*/ 0 h 1989"/>
                <a:gd name="T12" fmla="*/ 2514 w 2607"/>
                <a:gd name="T13" fmla="*/ 0 h 1989"/>
                <a:gd name="T14" fmla="*/ 2535 w 2607"/>
                <a:gd name="T15" fmla="*/ 2 h 1989"/>
                <a:gd name="T16" fmla="*/ 2555 w 2607"/>
                <a:gd name="T17" fmla="*/ 9 h 1989"/>
                <a:gd name="T18" fmla="*/ 2572 w 2607"/>
                <a:gd name="T19" fmla="*/ 20 h 1989"/>
                <a:gd name="T20" fmla="*/ 2587 w 2607"/>
                <a:gd name="T21" fmla="*/ 35 h 1989"/>
                <a:gd name="T22" fmla="*/ 2597 w 2607"/>
                <a:gd name="T23" fmla="*/ 52 h 1989"/>
                <a:gd name="T24" fmla="*/ 2605 w 2607"/>
                <a:gd name="T25" fmla="*/ 72 h 1989"/>
                <a:gd name="T26" fmla="*/ 2607 w 2607"/>
                <a:gd name="T27" fmla="*/ 93 h 1989"/>
                <a:gd name="T28" fmla="*/ 2607 w 2607"/>
                <a:gd name="T29" fmla="*/ 1895 h 1989"/>
                <a:gd name="T30" fmla="*/ 2605 w 2607"/>
                <a:gd name="T31" fmla="*/ 1917 h 1989"/>
                <a:gd name="T32" fmla="*/ 2597 w 2607"/>
                <a:gd name="T33" fmla="*/ 1937 h 1989"/>
                <a:gd name="T34" fmla="*/ 2587 w 2607"/>
                <a:gd name="T35" fmla="*/ 1954 h 1989"/>
                <a:gd name="T36" fmla="*/ 2572 w 2607"/>
                <a:gd name="T37" fmla="*/ 1969 h 1989"/>
                <a:gd name="T38" fmla="*/ 2555 w 2607"/>
                <a:gd name="T39" fmla="*/ 1979 h 1989"/>
                <a:gd name="T40" fmla="*/ 2535 w 2607"/>
                <a:gd name="T41" fmla="*/ 1987 h 1989"/>
                <a:gd name="T42" fmla="*/ 2514 w 2607"/>
                <a:gd name="T43" fmla="*/ 1989 h 1989"/>
                <a:gd name="T44" fmla="*/ 91 w 2607"/>
                <a:gd name="T45" fmla="*/ 1989 h 1989"/>
                <a:gd name="T46" fmla="*/ 70 w 2607"/>
                <a:gd name="T47" fmla="*/ 1987 h 1989"/>
                <a:gd name="T48" fmla="*/ 51 w 2607"/>
                <a:gd name="T49" fmla="*/ 1979 h 1989"/>
                <a:gd name="T50" fmla="*/ 34 w 2607"/>
                <a:gd name="T51" fmla="*/ 1969 h 1989"/>
                <a:gd name="T52" fmla="*/ 20 w 2607"/>
                <a:gd name="T53" fmla="*/ 1954 h 1989"/>
                <a:gd name="T54" fmla="*/ 9 w 2607"/>
                <a:gd name="T55" fmla="*/ 1937 h 1989"/>
                <a:gd name="T56" fmla="*/ 2 w 2607"/>
                <a:gd name="T57" fmla="*/ 1917 h 1989"/>
                <a:gd name="T58" fmla="*/ 0 w 2607"/>
                <a:gd name="T59" fmla="*/ 1895 h 1989"/>
                <a:gd name="T60" fmla="*/ 0 w 2607"/>
                <a:gd name="T61" fmla="*/ 93 h 1989"/>
                <a:gd name="T62" fmla="*/ 2 w 2607"/>
                <a:gd name="T63" fmla="*/ 72 h 1989"/>
                <a:gd name="T64" fmla="*/ 9 w 2607"/>
                <a:gd name="T65" fmla="*/ 52 h 1989"/>
                <a:gd name="T66" fmla="*/ 20 w 2607"/>
                <a:gd name="T67" fmla="*/ 35 h 1989"/>
                <a:gd name="T68" fmla="*/ 34 w 2607"/>
                <a:gd name="T69" fmla="*/ 20 h 1989"/>
                <a:gd name="T70" fmla="*/ 51 w 2607"/>
                <a:gd name="T71" fmla="*/ 9 h 1989"/>
                <a:gd name="T72" fmla="*/ 70 w 2607"/>
                <a:gd name="T73" fmla="*/ 2 h 1989"/>
                <a:gd name="T74" fmla="*/ 91 w 2607"/>
                <a:gd name="T75" fmla="*/ 0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07" h="1989">
                  <a:moveTo>
                    <a:pt x="183" y="186"/>
                  </a:moveTo>
                  <a:lnTo>
                    <a:pt x="183" y="1802"/>
                  </a:lnTo>
                  <a:lnTo>
                    <a:pt x="2423" y="1802"/>
                  </a:lnTo>
                  <a:lnTo>
                    <a:pt x="2423" y="186"/>
                  </a:lnTo>
                  <a:lnTo>
                    <a:pt x="183" y="186"/>
                  </a:lnTo>
                  <a:close/>
                  <a:moveTo>
                    <a:pt x="91" y="0"/>
                  </a:moveTo>
                  <a:lnTo>
                    <a:pt x="2514" y="0"/>
                  </a:lnTo>
                  <a:lnTo>
                    <a:pt x="2535" y="2"/>
                  </a:lnTo>
                  <a:lnTo>
                    <a:pt x="2555" y="9"/>
                  </a:lnTo>
                  <a:lnTo>
                    <a:pt x="2572" y="20"/>
                  </a:lnTo>
                  <a:lnTo>
                    <a:pt x="2587" y="35"/>
                  </a:lnTo>
                  <a:lnTo>
                    <a:pt x="2597" y="52"/>
                  </a:lnTo>
                  <a:lnTo>
                    <a:pt x="2605" y="72"/>
                  </a:lnTo>
                  <a:lnTo>
                    <a:pt x="2607" y="93"/>
                  </a:lnTo>
                  <a:lnTo>
                    <a:pt x="2607" y="1895"/>
                  </a:lnTo>
                  <a:lnTo>
                    <a:pt x="2605" y="1917"/>
                  </a:lnTo>
                  <a:lnTo>
                    <a:pt x="2597" y="1937"/>
                  </a:lnTo>
                  <a:lnTo>
                    <a:pt x="2587" y="1954"/>
                  </a:lnTo>
                  <a:lnTo>
                    <a:pt x="2572" y="1969"/>
                  </a:lnTo>
                  <a:lnTo>
                    <a:pt x="2555" y="1979"/>
                  </a:lnTo>
                  <a:lnTo>
                    <a:pt x="2535" y="1987"/>
                  </a:lnTo>
                  <a:lnTo>
                    <a:pt x="2514" y="1989"/>
                  </a:lnTo>
                  <a:lnTo>
                    <a:pt x="91" y="1989"/>
                  </a:lnTo>
                  <a:lnTo>
                    <a:pt x="70" y="1987"/>
                  </a:lnTo>
                  <a:lnTo>
                    <a:pt x="51" y="1979"/>
                  </a:lnTo>
                  <a:lnTo>
                    <a:pt x="34" y="1969"/>
                  </a:lnTo>
                  <a:lnTo>
                    <a:pt x="20" y="1954"/>
                  </a:lnTo>
                  <a:lnTo>
                    <a:pt x="9" y="1937"/>
                  </a:lnTo>
                  <a:lnTo>
                    <a:pt x="2" y="1917"/>
                  </a:lnTo>
                  <a:lnTo>
                    <a:pt x="0" y="1895"/>
                  </a:lnTo>
                  <a:lnTo>
                    <a:pt x="0" y="93"/>
                  </a:lnTo>
                  <a:lnTo>
                    <a:pt x="2" y="72"/>
                  </a:lnTo>
                  <a:lnTo>
                    <a:pt x="9" y="52"/>
                  </a:lnTo>
                  <a:lnTo>
                    <a:pt x="20" y="35"/>
                  </a:lnTo>
                  <a:lnTo>
                    <a:pt x="34" y="20"/>
                  </a:lnTo>
                  <a:lnTo>
                    <a:pt x="51" y="9"/>
                  </a:lnTo>
                  <a:lnTo>
                    <a:pt x="70" y="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Freeform 311"/>
            <p:cNvSpPr>
              <a:spLocks/>
            </p:cNvSpPr>
            <p:nvPr/>
          </p:nvSpPr>
          <p:spPr bwMode="auto">
            <a:xfrm>
              <a:off x="6645275" y="4567238"/>
              <a:ext cx="68263" cy="138112"/>
            </a:xfrm>
            <a:custGeom>
              <a:avLst/>
              <a:gdLst>
                <a:gd name="T0" fmla="*/ 173 w 558"/>
                <a:gd name="T1" fmla="*/ 0 h 1137"/>
                <a:gd name="T2" fmla="*/ 558 w 558"/>
                <a:gd name="T3" fmla="*/ 1137 h 1137"/>
                <a:gd name="T4" fmla="*/ 360 w 558"/>
                <a:gd name="T5" fmla="*/ 1136 h 1137"/>
                <a:gd name="T6" fmla="*/ 0 w 558"/>
                <a:gd name="T7" fmla="*/ 60 h 1137"/>
                <a:gd name="T8" fmla="*/ 173 w 558"/>
                <a:gd name="T9" fmla="*/ 0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137">
                  <a:moveTo>
                    <a:pt x="173" y="0"/>
                  </a:moveTo>
                  <a:lnTo>
                    <a:pt x="558" y="1137"/>
                  </a:lnTo>
                  <a:lnTo>
                    <a:pt x="360" y="1136"/>
                  </a:lnTo>
                  <a:lnTo>
                    <a:pt x="0" y="60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312"/>
            <p:cNvSpPr>
              <a:spLocks/>
            </p:cNvSpPr>
            <p:nvPr/>
          </p:nvSpPr>
          <p:spPr bwMode="auto">
            <a:xfrm>
              <a:off x="6434138" y="4567238"/>
              <a:ext cx="68263" cy="138112"/>
            </a:xfrm>
            <a:custGeom>
              <a:avLst/>
              <a:gdLst>
                <a:gd name="T0" fmla="*/ 385 w 559"/>
                <a:gd name="T1" fmla="*/ 0 h 1136"/>
                <a:gd name="T2" fmla="*/ 559 w 559"/>
                <a:gd name="T3" fmla="*/ 60 h 1136"/>
                <a:gd name="T4" fmla="*/ 197 w 559"/>
                <a:gd name="T5" fmla="*/ 1136 h 1136"/>
                <a:gd name="T6" fmla="*/ 0 w 559"/>
                <a:gd name="T7" fmla="*/ 1136 h 1136"/>
                <a:gd name="T8" fmla="*/ 385 w 559"/>
                <a:gd name="T9" fmla="*/ 0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136">
                  <a:moveTo>
                    <a:pt x="385" y="0"/>
                  </a:moveTo>
                  <a:lnTo>
                    <a:pt x="559" y="60"/>
                  </a:lnTo>
                  <a:lnTo>
                    <a:pt x="197" y="1136"/>
                  </a:lnTo>
                  <a:lnTo>
                    <a:pt x="0" y="1136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Rectangle 313"/>
            <p:cNvSpPr>
              <a:spLocks noChangeArrowheads="1"/>
            </p:cNvSpPr>
            <p:nvPr/>
          </p:nvSpPr>
          <p:spPr bwMode="auto">
            <a:xfrm>
              <a:off x="6561138" y="4570413"/>
              <a:ext cx="22225" cy="13176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314"/>
            <p:cNvSpPr>
              <a:spLocks/>
            </p:cNvSpPr>
            <p:nvPr/>
          </p:nvSpPr>
          <p:spPr bwMode="auto">
            <a:xfrm>
              <a:off x="6561138" y="4303713"/>
              <a:ext cx="22225" cy="47625"/>
            </a:xfrm>
            <a:custGeom>
              <a:avLst/>
              <a:gdLst>
                <a:gd name="T0" fmla="*/ 93 w 184"/>
                <a:gd name="T1" fmla="*/ 0 h 387"/>
                <a:gd name="T2" fmla="*/ 93 w 184"/>
                <a:gd name="T3" fmla="*/ 0 h 387"/>
                <a:gd name="T4" fmla="*/ 114 w 184"/>
                <a:gd name="T5" fmla="*/ 2 h 387"/>
                <a:gd name="T6" fmla="*/ 133 w 184"/>
                <a:gd name="T7" fmla="*/ 9 h 387"/>
                <a:gd name="T8" fmla="*/ 149 w 184"/>
                <a:gd name="T9" fmla="*/ 20 h 387"/>
                <a:gd name="T10" fmla="*/ 164 w 184"/>
                <a:gd name="T11" fmla="*/ 34 h 387"/>
                <a:gd name="T12" fmla="*/ 175 w 184"/>
                <a:gd name="T13" fmla="*/ 51 h 387"/>
                <a:gd name="T14" fmla="*/ 182 w 184"/>
                <a:gd name="T15" fmla="*/ 71 h 387"/>
                <a:gd name="T16" fmla="*/ 184 w 184"/>
                <a:gd name="T17" fmla="*/ 92 h 387"/>
                <a:gd name="T18" fmla="*/ 184 w 184"/>
                <a:gd name="T19" fmla="*/ 294 h 387"/>
                <a:gd name="T20" fmla="*/ 182 w 184"/>
                <a:gd name="T21" fmla="*/ 315 h 387"/>
                <a:gd name="T22" fmla="*/ 175 w 184"/>
                <a:gd name="T23" fmla="*/ 335 h 387"/>
                <a:gd name="T24" fmla="*/ 164 w 184"/>
                <a:gd name="T25" fmla="*/ 352 h 387"/>
                <a:gd name="T26" fmla="*/ 149 w 184"/>
                <a:gd name="T27" fmla="*/ 367 h 387"/>
                <a:gd name="T28" fmla="*/ 133 w 184"/>
                <a:gd name="T29" fmla="*/ 377 h 387"/>
                <a:gd name="T30" fmla="*/ 114 w 184"/>
                <a:gd name="T31" fmla="*/ 385 h 387"/>
                <a:gd name="T32" fmla="*/ 93 w 184"/>
                <a:gd name="T33" fmla="*/ 387 h 387"/>
                <a:gd name="T34" fmla="*/ 71 w 184"/>
                <a:gd name="T35" fmla="*/ 385 h 387"/>
                <a:gd name="T36" fmla="*/ 52 w 184"/>
                <a:gd name="T37" fmla="*/ 377 h 387"/>
                <a:gd name="T38" fmla="*/ 34 w 184"/>
                <a:gd name="T39" fmla="*/ 367 h 387"/>
                <a:gd name="T40" fmla="*/ 21 w 184"/>
                <a:gd name="T41" fmla="*/ 352 h 387"/>
                <a:gd name="T42" fmla="*/ 9 w 184"/>
                <a:gd name="T43" fmla="*/ 335 h 387"/>
                <a:gd name="T44" fmla="*/ 3 w 184"/>
                <a:gd name="T45" fmla="*/ 315 h 387"/>
                <a:gd name="T46" fmla="*/ 0 w 184"/>
                <a:gd name="T47" fmla="*/ 294 h 387"/>
                <a:gd name="T48" fmla="*/ 0 w 184"/>
                <a:gd name="T49" fmla="*/ 92 h 387"/>
                <a:gd name="T50" fmla="*/ 3 w 184"/>
                <a:gd name="T51" fmla="*/ 71 h 387"/>
                <a:gd name="T52" fmla="*/ 9 w 184"/>
                <a:gd name="T53" fmla="*/ 51 h 387"/>
                <a:gd name="T54" fmla="*/ 21 w 184"/>
                <a:gd name="T55" fmla="*/ 34 h 387"/>
                <a:gd name="T56" fmla="*/ 34 w 184"/>
                <a:gd name="T57" fmla="*/ 20 h 387"/>
                <a:gd name="T58" fmla="*/ 52 w 184"/>
                <a:gd name="T59" fmla="*/ 9 h 387"/>
                <a:gd name="T60" fmla="*/ 71 w 184"/>
                <a:gd name="T61" fmla="*/ 2 h 387"/>
                <a:gd name="T62" fmla="*/ 93 w 184"/>
                <a:gd name="T6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387">
                  <a:moveTo>
                    <a:pt x="93" y="0"/>
                  </a:moveTo>
                  <a:lnTo>
                    <a:pt x="93" y="0"/>
                  </a:lnTo>
                  <a:lnTo>
                    <a:pt x="114" y="2"/>
                  </a:lnTo>
                  <a:lnTo>
                    <a:pt x="133" y="9"/>
                  </a:lnTo>
                  <a:lnTo>
                    <a:pt x="149" y="20"/>
                  </a:lnTo>
                  <a:lnTo>
                    <a:pt x="164" y="34"/>
                  </a:lnTo>
                  <a:lnTo>
                    <a:pt x="175" y="51"/>
                  </a:lnTo>
                  <a:lnTo>
                    <a:pt x="182" y="71"/>
                  </a:lnTo>
                  <a:lnTo>
                    <a:pt x="184" y="92"/>
                  </a:lnTo>
                  <a:lnTo>
                    <a:pt x="184" y="294"/>
                  </a:lnTo>
                  <a:lnTo>
                    <a:pt x="182" y="315"/>
                  </a:lnTo>
                  <a:lnTo>
                    <a:pt x="175" y="335"/>
                  </a:lnTo>
                  <a:lnTo>
                    <a:pt x="164" y="352"/>
                  </a:lnTo>
                  <a:lnTo>
                    <a:pt x="149" y="367"/>
                  </a:lnTo>
                  <a:lnTo>
                    <a:pt x="133" y="377"/>
                  </a:lnTo>
                  <a:lnTo>
                    <a:pt x="114" y="385"/>
                  </a:lnTo>
                  <a:lnTo>
                    <a:pt x="93" y="387"/>
                  </a:lnTo>
                  <a:lnTo>
                    <a:pt x="71" y="385"/>
                  </a:lnTo>
                  <a:lnTo>
                    <a:pt x="52" y="377"/>
                  </a:lnTo>
                  <a:lnTo>
                    <a:pt x="34" y="367"/>
                  </a:lnTo>
                  <a:lnTo>
                    <a:pt x="21" y="352"/>
                  </a:lnTo>
                  <a:lnTo>
                    <a:pt x="9" y="335"/>
                  </a:lnTo>
                  <a:lnTo>
                    <a:pt x="3" y="315"/>
                  </a:lnTo>
                  <a:lnTo>
                    <a:pt x="0" y="294"/>
                  </a:lnTo>
                  <a:lnTo>
                    <a:pt x="0" y="92"/>
                  </a:lnTo>
                  <a:lnTo>
                    <a:pt x="3" y="71"/>
                  </a:lnTo>
                  <a:lnTo>
                    <a:pt x="9" y="51"/>
                  </a:lnTo>
                  <a:lnTo>
                    <a:pt x="21" y="34"/>
                  </a:lnTo>
                  <a:lnTo>
                    <a:pt x="34" y="20"/>
                  </a:lnTo>
                  <a:lnTo>
                    <a:pt x="52" y="9"/>
                  </a:lnTo>
                  <a:lnTo>
                    <a:pt x="71" y="2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3" name="Freeform 319"/>
          <p:cNvSpPr>
            <a:spLocks noEditPoints="1"/>
          </p:cNvSpPr>
          <p:nvPr/>
        </p:nvSpPr>
        <p:spPr bwMode="auto">
          <a:xfrm>
            <a:off x="7917845" y="2153259"/>
            <a:ext cx="304800" cy="294085"/>
          </a:xfrm>
          <a:custGeom>
            <a:avLst/>
            <a:gdLst>
              <a:gd name="T0" fmla="*/ 1168 w 3332"/>
              <a:gd name="T1" fmla="*/ 1513 h 3208"/>
              <a:gd name="T2" fmla="*/ 1169 w 3332"/>
              <a:gd name="T3" fmla="*/ 1961 h 3208"/>
              <a:gd name="T4" fmla="*/ 944 w 3332"/>
              <a:gd name="T5" fmla="*/ 2456 h 3208"/>
              <a:gd name="T6" fmla="*/ 1433 w 3332"/>
              <a:gd name="T7" fmla="*/ 2456 h 3208"/>
              <a:gd name="T8" fmla="*/ 1940 w 3332"/>
              <a:gd name="T9" fmla="*/ 2456 h 3208"/>
              <a:gd name="T10" fmla="*/ 2200 w 3332"/>
              <a:gd name="T11" fmla="*/ 1972 h 3208"/>
              <a:gd name="T12" fmla="*/ 1951 w 3332"/>
              <a:gd name="T13" fmla="*/ 1516 h 3208"/>
              <a:gd name="T14" fmla="*/ 1940 w 3332"/>
              <a:gd name="T15" fmla="*/ 1479 h 3208"/>
              <a:gd name="T16" fmla="*/ 2866 w 3332"/>
              <a:gd name="T17" fmla="*/ 1479 h 3208"/>
              <a:gd name="T18" fmla="*/ 2866 w 3332"/>
              <a:gd name="T19" fmla="*/ 2017 h 3208"/>
              <a:gd name="T20" fmla="*/ 2476 w 3332"/>
              <a:gd name="T21" fmla="*/ 2524 h 3208"/>
              <a:gd name="T22" fmla="*/ 1940 w 3332"/>
              <a:gd name="T23" fmla="*/ 2767 h 3208"/>
              <a:gd name="T24" fmla="*/ 1363 w 3332"/>
              <a:gd name="T25" fmla="*/ 2767 h 3208"/>
              <a:gd name="T26" fmla="*/ 875 w 3332"/>
              <a:gd name="T27" fmla="*/ 2524 h 3208"/>
              <a:gd name="T28" fmla="*/ 427 w 3332"/>
              <a:gd name="T29" fmla="*/ 2017 h 3208"/>
              <a:gd name="T30" fmla="*/ 427 w 3332"/>
              <a:gd name="T31" fmla="*/ 1479 h 3208"/>
              <a:gd name="T32" fmla="*/ 3094 w 3332"/>
              <a:gd name="T33" fmla="*/ 2970 h 3208"/>
              <a:gd name="T34" fmla="*/ 3094 w 3332"/>
              <a:gd name="T35" fmla="*/ 3208 h 3208"/>
              <a:gd name="T36" fmla="*/ 506 w 3332"/>
              <a:gd name="T37" fmla="*/ 531 h 3208"/>
              <a:gd name="T38" fmla="*/ 586 w 3332"/>
              <a:gd name="T39" fmla="*/ 628 h 3208"/>
              <a:gd name="T40" fmla="*/ 850 w 3332"/>
              <a:gd name="T41" fmla="*/ 628 h 3208"/>
              <a:gd name="T42" fmla="*/ 929 w 3332"/>
              <a:gd name="T43" fmla="*/ 531 h 3208"/>
              <a:gd name="T44" fmla="*/ 1132 w 3332"/>
              <a:gd name="T45" fmla="*/ 531 h 3208"/>
              <a:gd name="T46" fmla="*/ 1213 w 3332"/>
              <a:gd name="T47" fmla="*/ 628 h 3208"/>
              <a:gd name="T48" fmla="*/ 1476 w 3332"/>
              <a:gd name="T49" fmla="*/ 628 h 3208"/>
              <a:gd name="T50" fmla="*/ 1556 w 3332"/>
              <a:gd name="T51" fmla="*/ 531 h 3208"/>
              <a:gd name="T52" fmla="*/ 1753 w 3332"/>
              <a:gd name="T53" fmla="*/ 531 h 3208"/>
              <a:gd name="T54" fmla="*/ 1834 w 3332"/>
              <a:gd name="T55" fmla="*/ 628 h 3208"/>
              <a:gd name="T56" fmla="*/ 2097 w 3332"/>
              <a:gd name="T57" fmla="*/ 628 h 3208"/>
              <a:gd name="T58" fmla="*/ 2177 w 3332"/>
              <a:gd name="T59" fmla="*/ 531 h 3208"/>
              <a:gd name="T60" fmla="*/ 2363 w 3332"/>
              <a:gd name="T61" fmla="*/ 531 h 3208"/>
              <a:gd name="T62" fmla="*/ 2443 w 3332"/>
              <a:gd name="T63" fmla="*/ 628 h 3208"/>
              <a:gd name="T64" fmla="*/ 2707 w 3332"/>
              <a:gd name="T65" fmla="*/ 628 h 3208"/>
              <a:gd name="T66" fmla="*/ 2787 w 3332"/>
              <a:gd name="T67" fmla="*/ 531 h 3208"/>
              <a:gd name="T68" fmla="*/ 2496 w 3332"/>
              <a:gd name="T69" fmla="*/ 0 h 3208"/>
              <a:gd name="T70" fmla="*/ 2688 w 3332"/>
              <a:gd name="T71" fmla="*/ 35 h 3208"/>
              <a:gd name="T72" fmla="*/ 2653 w 3332"/>
              <a:gd name="T73" fmla="*/ 542 h 3208"/>
              <a:gd name="T74" fmla="*/ 2462 w 3332"/>
              <a:gd name="T75" fmla="*/ 509 h 3208"/>
              <a:gd name="T76" fmla="*/ 2496 w 3332"/>
              <a:gd name="T77" fmla="*/ 0 h 3208"/>
              <a:gd name="T78" fmla="*/ 2075 w 3332"/>
              <a:gd name="T79" fmla="*/ 21 h 3208"/>
              <a:gd name="T80" fmla="*/ 2058 w 3332"/>
              <a:gd name="T81" fmla="*/ 540 h 3208"/>
              <a:gd name="T82" fmla="*/ 1856 w 3332"/>
              <a:gd name="T83" fmla="*/ 522 h 3208"/>
              <a:gd name="T84" fmla="*/ 1873 w 3332"/>
              <a:gd name="T85" fmla="*/ 4 h 3208"/>
              <a:gd name="T86" fmla="*/ 1447 w 3332"/>
              <a:gd name="T87" fmla="*/ 11 h 3208"/>
              <a:gd name="T88" fmla="*/ 1447 w 3332"/>
              <a:gd name="T89" fmla="*/ 533 h 3208"/>
              <a:gd name="T90" fmla="*/ 1241 w 3332"/>
              <a:gd name="T91" fmla="*/ 533 h 3208"/>
              <a:gd name="T92" fmla="*/ 1241 w 3332"/>
              <a:gd name="T93" fmla="*/ 11 h 3208"/>
              <a:gd name="T94" fmla="*/ 810 w 3332"/>
              <a:gd name="T95" fmla="*/ 4 h 3208"/>
              <a:gd name="T96" fmla="*/ 828 w 3332"/>
              <a:gd name="T97" fmla="*/ 522 h 3208"/>
              <a:gd name="T98" fmla="*/ 626 w 3332"/>
              <a:gd name="T99" fmla="*/ 540 h 3208"/>
              <a:gd name="T100" fmla="*/ 607 w 3332"/>
              <a:gd name="T101" fmla="*/ 21 h 3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32" h="3208">
                <a:moveTo>
                  <a:pt x="875" y="1208"/>
                </a:moveTo>
                <a:lnTo>
                  <a:pt x="944" y="1208"/>
                </a:lnTo>
                <a:lnTo>
                  <a:pt x="944" y="1479"/>
                </a:lnTo>
                <a:lnTo>
                  <a:pt x="1191" y="1479"/>
                </a:lnTo>
                <a:lnTo>
                  <a:pt x="1168" y="1513"/>
                </a:lnTo>
                <a:lnTo>
                  <a:pt x="1146" y="1547"/>
                </a:lnTo>
                <a:lnTo>
                  <a:pt x="944" y="1547"/>
                </a:lnTo>
                <a:lnTo>
                  <a:pt x="944" y="1948"/>
                </a:lnTo>
                <a:lnTo>
                  <a:pt x="1158" y="1948"/>
                </a:lnTo>
                <a:lnTo>
                  <a:pt x="1169" y="1961"/>
                </a:lnTo>
                <a:lnTo>
                  <a:pt x="1179" y="1973"/>
                </a:lnTo>
                <a:lnTo>
                  <a:pt x="1203" y="1996"/>
                </a:lnTo>
                <a:lnTo>
                  <a:pt x="1229" y="2017"/>
                </a:lnTo>
                <a:lnTo>
                  <a:pt x="944" y="2017"/>
                </a:lnTo>
                <a:lnTo>
                  <a:pt x="944" y="2456"/>
                </a:lnTo>
                <a:lnTo>
                  <a:pt x="1363" y="2456"/>
                </a:lnTo>
                <a:lnTo>
                  <a:pt x="1363" y="2091"/>
                </a:lnTo>
                <a:lnTo>
                  <a:pt x="1398" y="2104"/>
                </a:lnTo>
                <a:lnTo>
                  <a:pt x="1433" y="2114"/>
                </a:lnTo>
                <a:lnTo>
                  <a:pt x="1433" y="2456"/>
                </a:lnTo>
                <a:lnTo>
                  <a:pt x="1872" y="2456"/>
                </a:lnTo>
                <a:lnTo>
                  <a:pt x="1872" y="2162"/>
                </a:lnTo>
                <a:lnTo>
                  <a:pt x="1906" y="2159"/>
                </a:lnTo>
                <a:lnTo>
                  <a:pt x="1940" y="2153"/>
                </a:lnTo>
                <a:lnTo>
                  <a:pt x="1940" y="2456"/>
                </a:lnTo>
                <a:lnTo>
                  <a:pt x="2409" y="2456"/>
                </a:lnTo>
                <a:lnTo>
                  <a:pt x="2409" y="2017"/>
                </a:lnTo>
                <a:lnTo>
                  <a:pt x="2180" y="2017"/>
                </a:lnTo>
                <a:lnTo>
                  <a:pt x="2191" y="1995"/>
                </a:lnTo>
                <a:lnTo>
                  <a:pt x="2200" y="1972"/>
                </a:lnTo>
                <a:lnTo>
                  <a:pt x="2205" y="1948"/>
                </a:lnTo>
                <a:lnTo>
                  <a:pt x="2409" y="1948"/>
                </a:lnTo>
                <a:lnTo>
                  <a:pt x="2409" y="1547"/>
                </a:lnTo>
                <a:lnTo>
                  <a:pt x="1985" y="1547"/>
                </a:lnTo>
                <a:lnTo>
                  <a:pt x="1951" y="1516"/>
                </a:lnTo>
                <a:lnTo>
                  <a:pt x="1914" y="1483"/>
                </a:lnTo>
                <a:lnTo>
                  <a:pt x="1872" y="1449"/>
                </a:lnTo>
                <a:lnTo>
                  <a:pt x="1872" y="1208"/>
                </a:lnTo>
                <a:lnTo>
                  <a:pt x="1940" y="1208"/>
                </a:lnTo>
                <a:lnTo>
                  <a:pt x="1940" y="1479"/>
                </a:lnTo>
                <a:lnTo>
                  <a:pt x="2409" y="1479"/>
                </a:lnTo>
                <a:lnTo>
                  <a:pt x="2409" y="1208"/>
                </a:lnTo>
                <a:lnTo>
                  <a:pt x="2476" y="1208"/>
                </a:lnTo>
                <a:lnTo>
                  <a:pt x="2476" y="1479"/>
                </a:lnTo>
                <a:lnTo>
                  <a:pt x="2866" y="1479"/>
                </a:lnTo>
                <a:lnTo>
                  <a:pt x="2866" y="1547"/>
                </a:lnTo>
                <a:lnTo>
                  <a:pt x="2476" y="1547"/>
                </a:lnTo>
                <a:lnTo>
                  <a:pt x="2476" y="1948"/>
                </a:lnTo>
                <a:lnTo>
                  <a:pt x="2866" y="1948"/>
                </a:lnTo>
                <a:lnTo>
                  <a:pt x="2866" y="2017"/>
                </a:lnTo>
                <a:lnTo>
                  <a:pt x="2476" y="2017"/>
                </a:lnTo>
                <a:lnTo>
                  <a:pt x="2476" y="2456"/>
                </a:lnTo>
                <a:lnTo>
                  <a:pt x="2866" y="2456"/>
                </a:lnTo>
                <a:lnTo>
                  <a:pt x="2866" y="2524"/>
                </a:lnTo>
                <a:lnTo>
                  <a:pt x="2476" y="2524"/>
                </a:lnTo>
                <a:lnTo>
                  <a:pt x="2476" y="2767"/>
                </a:lnTo>
                <a:lnTo>
                  <a:pt x="2409" y="2767"/>
                </a:lnTo>
                <a:lnTo>
                  <a:pt x="2409" y="2524"/>
                </a:lnTo>
                <a:lnTo>
                  <a:pt x="1940" y="2524"/>
                </a:lnTo>
                <a:lnTo>
                  <a:pt x="1940" y="2767"/>
                </a:lnTo>
                <a:lnTo>
                  <a:pt x="1872" y="2767"/>
                </a:lnTo>
                <a:lnTo>
                  <a:pt x="1872" y="2524"/>
                </a:lnTo>
                <a:lnTo>
                  <a:pt x="1433" y="2524"/>
                </a:lnTo>
                <a:lnTo>
                  <a:pt x="1433" y="2767"/>
                </a:lnTo>
                <a:lnTo>
                  <a:pt x="1363" y="2767"/>
                </a:lnTo>
                <a:lnTo>
                  <a:pt x="1363" y="2524"/>
                </a:lnTo>
                <a:lnTo>
                  <a:pt x="944" y="2524"/>
                </a:lnTo>
                <a:lnTo>
                  <a:pt x="944" y="2767"/>
                </a:lnTo>
                <a:lnTo>
                  <a:pt x="875" y="2767"/>
                </a:lnTo>
                <a:lnTo>
                  <a:pt x="875" y="2524"/>
                </a:lnTo>
                <a:lnTo>
                  <a:pt x="427" y="2524"/>
                </a:lnTo>
                <a:lnTo>
                  <a:pt x="427" y="2456"/>
                </a:lnTo>
                <a:lnTo>
                  <a:pt x="875" y="2456"/>
                </a:lnTo>
                <a:lnTo>
                  <a:pt x="875" y="2017"/>
                </a:lnTo>
                <a:lnTo>
                  <a:pt x="427" y="2017"/>
                </a:lnTo>
                <a:lnTo>
                  <a:pt x="427" y="1948"/>
                </a:lnTo>
                <a:lnTo>
                  <a:pt x="875" y="1948"/>
                </a:lnTo>
                <a:lnTo>
                  <a:pt x="875" y="1547"/>
                </a:lnTo>
                <a:lnTo>
                  <a:pt x="427" y="1547"/>
                </a:lnTo>
                <a:lnTo>
                  <a:pt x="427" y="1479"/>
                </a:lnTo>
                <a:lnTo>
                  <a:pt x="875" y="1479"/>
                </a:lnTo>
                <a:lnTo>
                  <a:pt x="875" y="1208"/>
                </a:lnTo>
                <a:close/>
                <a:moveTo>
                  <a:pt x="238" y="1065"/>
                </a:moveTo>
                <a:lnTo>
                  <a:pt x="238" y="2970"/>
                </a:lnTo>
                <a:lnTo>
                  <a:pt x="3094" y="2970"/>
                </a:lnTo>
                <a:lnTo>
                  <a:pt x="3094" y="1065"/>
                </a:lnTo>
                <a:lnTo>
                  <a:pt x="238" y="1065"/>
                </a:lnTo>
                <a:close/>
                <a:moveTo>
                  <a:pt x="3329" y="223"/>
                </a:moveTo>
                <a:lnTo>
                  <a:pt x="3332" y="3207"/>
                </a:lnTo>
                <a:lnTo>
                  <a:pt x="3094" y="3208"/>
                </a:lnTo>
                <a:lnTo>
                  <a:pt x="0" y="3208"/>
                </a:lnTo>
                <a:lnTo>
                  <a:pt x="0" y="227"/>
                </a:lnTo>
                <a:lnTo>
                  <a:pt x="504" y="226"/>
                </a:lnTo>
                <a:lnTo>
                  <a:pt x="504" y="503"/>
                </a:lnTo>
                <a:lnTo>
                  <a:pt x="506" y="531"/>
                </a:lnTo>
                <a:lnTo>
                  <a:pt x="514" y="556"/>
                </a:lnTo>
                <a:lnTo>
                  <a:pt x="526" y="579"/>
                </a:lnTo>
                <a:lnTo>
                  <a:pt x="543" y="599"/>
                </a:lnTo>
                <a:lnTo>
                  <a:pt x="563" y="615"/>
                </a:lnTo>
                <a:lnTo>
                  <a:pt x="586" y="628"/>
                </a:lnTo>
                <a:lnTo>
                  <a:pt x="611" y="636"/>
                </a:lnTo>
                <a:lnTo>
                  <a:pt x="639" y="639"/>
                </a:lnTo>
                <a:lnTo>
                  <a:pt x="797" y="639"/>
                </a:lnTo>
                <a:lnTo>
                  <a:pt x="824" y="636"/>
                </a:lnTo>
                <a:lnTo>
                  <a:pt x="850" y="628"/>
                </a:lnTo>
                <a:lnTo>
                  <a:pt x="872" y="615"/>
                </a:lnTo>
                <a:lnTo>
                  <a:pt x="892" y="599"/>
                </a:lnTo>
                <a:lnTo>
                  <a:pt x="909" y="579"/>
                </a:lnTo>
                <a:lnTo>
                  <a:pt x="921" y="556"/>
                </a:lnTo>
                <a:lnTo>
                  <a:pt x="929" y="531"/>
                </a:lnTo>
                <a:lnTo>
                  <a:pt x="932" y="503"/>
                </a:lnTo>
                <a:lnTo>
                  <a:pt x="932" y="226"/>
                </a:lnTo>
                <a:lnTo>
                  <a:pt x="1129" y="226"/>
                </a:lnTo>
                <a:lnTo>
                  <a:pt x="1129" y="503"/>
                </a:lnTo>
                <a:lnTo>
                  <a:pt x="1132" y="531"/>
                </a:lnTo>
                <a:lnTo>
                  <a:pt x="1141" y="556"/>
                </a:lnTo>
                <a:lnTo>
                  <a:pt x="1153" y="579"/>
                </a:lnTo>
                <a:lnTo>
                  <a:pt x="1170" y="599"/>
                </a:lnTo>
                <a:lnTo>
                  <a:pt x="1189" y="615"/>
                </a:lnTo>
                <a:lnTo>
                  <a:pt x="1213" y="628"/>
                </a:lnTo>
                <a:lnTo>
                  <a:pt x="1238" y="636"/>
                </a:lnTo>
                <a:lnTo>
                  <a:pt x="1265" y="639"/>
                </a:lnTo>
                <a:lnTo>
                  <a:pt x="1424" y="639"/>
                </a:lnTo>
                <a:lnTo>
                  <a:pt x="1450" y="636"/>
                </a:lnTo>
                <a:lnTo>
                  <a:pt x="1476" y="628"/>
                </a:lnTo>
                <a:lnTo>
                  <a:pt x="1499" y="615"/>
                </a:lnTo>
                <a:lnTo>
                  <a:pt x="1519" y="599"/>
                </a:lnTo>
                <a:lnTo>
                  <a:pt x="1535" y="579"/>
                </a:lnTo>
                <a:lnTo>
                  <a:pt x="1548" y="556"/>
                </a:lnTo>
                <a:lnTo>
                  <a:pt x="1556" y="531"/>
                </a:lnTo>
                <a:lnTo>
                  <a:pt x="1558" y="503"/>
                </a:lnTo>
                <a:lnTo>
                  <a:pt x="1558" y="225"/>
                </a:lnTo>
                <a:lnTo>
                  <a:pt x="1751" y="225"/>
                </a:lnTo>
                <a:lnTo>
                  <a:pt x="1751" y="503"/>
                </a:lnTo>
                <a:lnTo>
                  <a:pt x="1753" y="531"/>
                </a:lnTo>
                <a:lnTo>
                  <a:pt x="1761" y="556"/>
                </a:lnTo>
                <a:lnTo>
                  <a:pt x="1774" y="579"/>
                </a:lnTo>
                <a:lnTo>
                  <a:pt x="1790" y="599"/>
                </a:lnTo>
                <a:lnTo>
                  <a:pt x="1811" y="615"/>
                </a:lnTo>
                <a:lnTo>
                  <a:pt x="1834" y="628"/>
                </a:lnTo>
                <a:lnTo>
                  <a:pt x="1859" y="636"/>
                </a:lnTo>
                <a:lnTo>
                  <a:pt x="1887" y="639"/>
                </a:lnTo>
                <a:lnTo>
                  <a:pt x="2044" y="639"/>
                </a:lnTo>
                <a:lnTo>
                  <a:pt x="2072" y="636"/>
                </a:lnTo>
                <a:lnTo>
                  <a:pt x="2097" y="628"/>
                </a:lnTo>
                <a:lnTo>
                  <a:pt x="2120" y="615"/>
                </a:lnTo>
                <a:lnTo>
                  <a:pt x="2141" y="599"/>
                </a:lnTo>
                <a:lnTo>
                  <a:pt x="2157" y="579"/>
                </a:lnTo>
                <a:lnTo>
                  <a:pt x="2170" y="556"/>
                </a:lnTo>
                <a:lnTo>
                  <a:pt x="2177" y="531"/>
                </a:lnTo>
                <a:lnTo>
                  <a:pt x="2180" y="503"/>
                </a:lnTo>
                <a:lnTo>
                  <a:pt x="2180" y="225"/>
                </a:lnTo>
                <a:lnTo>
                  <a:pt x="2360" y="224"/>
                </a:lnTo>
                <a:lnTo>
                  <a:pt x="2360" y="503"/>
                </a:lnTo>
                <a:lnTo>
                  <a:pt x="2363" y="531"/>
                </a:lnTo>
                <a:lnTo>
                  <a:pt x="2372" y="556"/>
                </a:lnTo>
                <a:lnTo>
                  <a:pt x="2384" y="579"/>
                </a:lnTo>
                <a:lnTo>
                  <a:pt x="2401" y="599"/>
                </a:lnTo>
                <a:lnTo>
                  <a:pt x="2420" y="615"/>
                </a:lnTo>
                <a:lnTo>
                  <a:pt x="2443" y="628"/>
                </a:lnTo>
                <a:lnTo>
                  <a:pt x="2469" y="636"/>
                </a:lnTo>
                <a:lnTo>
                  <a:pt x="2496" y="639"/>
                </a:lnTo>
                <a:lnTo>
                  <a:pt x="2653" y="639"/>
                </a:lnTo>
                <a:lnTo>
                  <a:pt x="2681" y="636"/>
                </a:lnTo>
                <a:lnTo>
                  <a:pt x="2707" y="628"/>
                </a:lnTo>
                <a:lnTo>
                  <a:pt x="2730" y="615"/>
                </a:lnTo>
                <a:lnTo>
                  <a:pt x="2750" y="599"/>
                </a:lnTo>
                <a:lnTo>
                  <a:pt x="2766" y="579"/>
                </a:lnTo>
                <a:lnTo>
                  <a:pt x="2779" y="556"/>
                </a:lnTo>
                <a:lnTo>
                  <a:pt x="2787" y="531"/>
                </a:lnTo>
                <a:lnTo>
                  <a:pt x="2790" y="503"/>
                </a:lnTo>
                <a:lnTo>
                  <a:pt x="2790" y="224"/>
                </a:lnTo>
                <a:lnTo>
                  <a:pt x="2858" y="224"/>
                </a:lnTo>
                <a:lnTo>
                  <a:pt x="3329" y="223"/>
                </a:lnTo>
                <a:close/>
                <a:moveTo>
                  <a:pt x="2496" y="0"/>
                </a:moveTo>
                <a:lnTo>
                  <a:pt x="2653" y="0"/>
                </a:lnTo>
                <a:lnTo>
                  <a:pt x="2667" y="4"/>
                </a:lnTo>
                <a:lnTo>
                  <a:pt x="2678" y="11"/>
                </a:lnTo>
                <a:lnTo>
                  <a:pt x="2685" y="21"/>
                </a:lnTo>
                <a:lnTo>
                  <a:pt x="2688" y="35"/>
                </a:lnTo>
                <a:lnTo>
                  <a:pt x="2688" y="509"/>
                </a:lnTo>
                <a:lnTo>
                  <a:pt x="2685" y="522"/>
                </a:lnTo>
                <a:lnTo>
                  <a:pt x="2678" y="533"/>
                </a:lnTo>
                <a:lnTo>
                  <a:pt x="2667" y="540"/>
                </a:lnTo>
                <a:lnTo>
                  <a:pt x="2653" y="542"/>
                </a:lnTo>
                <a:lnTo>
                  <a:pt x="2496" y="542"/>
                </a:lnTo>
                <a:lnTo>
                  <a:pt x="2482" y="540"/>
                </a:lnTo>
                <a:lnTo>
                  <a:pt x="2472" y="533"/>
                </a:lnTo>
                <a:lnTo>
                  <a:pt x="2465" y="522"/>
                </a:lnTo>
                <a:lnTo>
                  <a:pt x="2462" y="509"/>
                </a:lnTo>
                <a:lnTo>
                  <a:pt x="2462" y="35"/>
                </a:lnTo>
                <a:lnTo>
                  <a:pt x="2465" y="21"/>
                </a:lnTo>
                <a:lnTo>
                  <a:pt x="2472" y="11"/>
                </a:lnTo>
                <a:lnTo>
                  <a:pt x="2482" y="4"/>
                </a:lnTo>
                <a:lnTo>
                  <a:pt x="2496" y="0"/>
                </a:lnTo>
                <a:close/>
                <a:moveTo>
                  <a:pt x="1886" y="0"/>
                </a:moveTo>
                <a:lnTo>
                  <a:pt x="2044" y="0"/>
                </a:lnTo>
                <a:lnTo>
                  <a:pt x="2058" y="4"/>
                </a:lnTo>
                <a:lnTo>
                  <a:pt x="2068" y="11"/>
                </a:lnTo>
                <a:lnTo>
                  <a:pt x="2075" y="21"/>
                </a:lnTo>
                <a:lnTo>
                  <a:pt x="2078" y="35"/>
                </a:lnTo>
                <a:lnTo>
                  <a:pt x="2078" y="509"/>
                </a:lnTo>
                <a:lnTo>
                  <a:pt x="2075" y="522"/>
                </a:lnTo>
                <a:lnTo>
                  <a:pt x="2068" y="533"/>
                </a:lnTo>
                <a:lnTo>
                  <a:pt x="2058" y="540"/>
                </a:lnTo>
                <a:lnTo>
                  <a:pt x="2044" y="542"/>
                </a:lnTo>
                <a:lnTo>
                  <a:pt x="1887" y="542"/>
                </a:lnTo>
                <a:lnTo>
                  <a:pt x="1873" y="540"/>
                </a:lnTo>
                <a:lnTo>
                  <a:pt x="1863" y="533"/>
                </a:lnTo>
                <a:lnTo>
                  <a:pt x="1856" y="522"/>
                </a:lnTo>
                <a:lnTo>
                  <a:pt x="1852" y="509"/>
                </a:lnTo>
                <a:lnTo>
                  <a:pt x="1852" y="35"/>
                </a:lnTo>
                <a:lnTo>
                  <a:pt x="1856" y="21"/>
                </a:lnTo>
                <a:lnTo>
                  <a:pt x="1862" y="11"/>
                </a:lnTo>
                <a:lnTo>
                  <a:pt x="1873" y="4"/>
                </a:lnTo>
                <a:lnTo>
                  <a:pt x="1886" y="0"/>
                </a:lnTo>
                <a:close/>
                <a:moveTo>
                  <a:pt x="1265" y="0"/>
                </a:moveTo>
                <a:lnTo>
                  <a:pt x="1424" y="0"/>
                </a:lnTo>
                <a:lnTo>
                  <a:pt x="1436" y="4"/>
                </a:lnTo>
                <a:lnTo>
                  <a:pt x="1447" y="11"/>
                </a:lnTo>
                <a:lnTo>
                  <a:pt x="1455" y="21"/>
                </a:lnTo>
                <a:lnTo>
                  <a:pt x="1458" y="35"/>
                </a:lnTo>
                <a:lnTo>
                  <a:pt x="1458" y="509"/>
                </a:lnTo>
                <a:lnTo>
                  <a:pt x="1455" y="522"/>
                </a:lnTo>
                <a:lnTo>
                  <a:pt x="1447" y="533"/>
                </a:lnTo>
                <a:lnTo>
                  <a:pt x="1437" y="540"/>
                </a:lnTo>
                <a:lnTo>
                  <a:pt x="1424" y="542"/>
                </a:lnTo>
                <a:lnTo>
                  <a:pt x="1265" y="542"/>
                </a:lnTo>
                <a:lnTo>
                  <a:pt x="1253" y="540"/>
                </a:lnTo>
                <a:lnTo>
                  <a:pt x="1241" y="533"/>
                </a:lnTo>
                <a:lnTo>
                  <a:pt x="1234" y="522"/>
                </a:lnTo>
                <a:lnTo>
                  <a:pt x="1231" y="509"/>
                </a:lnTo>
                <a:lnTo>
                  <a:pt x="1231" y="35"/>
                </a:lnTo>
                <a:lnTo>
                  <a:pt x="1234" y="21"/>
                </a:lnTo>
                <a:lnTo>
                  <a:pt x="1241" y="11"/>
                </a:lnTo>
                <a:lnTo>
                  <a:pt x="1252" y="4"/>
                </a:lnTo>
                <a:lnTo>
                  <a:pt x="1265" y="0"/>
                </a:lnTo>
                <a:close/>
                <a:moveTo>
                  <a:pt x="639" y="0"/>
                </a:moveTo>
                <a:lnTo>
                  <a:pt x="797" y="0"/>
                </a:lnTo>
                <a:lnTo>
                  <a:pt x="810" y="4"/>
                </a:lnTo>
                <a:lnTo>
                  <a:pt x="821" y="11"/>
                </a:lnTo>
                <a:lnTo>
                  <a:pt x="828" y="21"/>
                </a:lnTo>
                <a:lnTo>
                  <a:pt x="831" y="35"/>
                </a:lnTo>
                <a:lnTo>
                  <a:pt x="831" y="509"/>
                </a:lnTo>
                <a:lnTo>
                  <a:pt x="828" y="522"/>
                </a:lnTo>
                <a:lnTo>
                  <a:pt x="821" y="533"/>
                </a:lnTo>
                <a:lnTo>
                  <a:pt x="810" y="540"/>
                </a:lnTo>
                <a:lnTo>
                  <a:pt x="797" y="542"/>
                </a:lnTo>
                <a:lnTo>
                  <a:pt x="639" y="542"/>
                </a:lnTo>
                <a:lnTo>
                  <a:pt x="626" y="540"/>
                </a:lnTo>
                <a:lnTo>
                  <a:pt x="614" y="533"/>
                </a:lnTo>
                <a:lnTo>
                  <a:pt x="607" y="522"/>
                </a:lnTo>
                <a:lnTo>
                  <a:pt x="605" y="509"/>
                </a:lnTo>
                <a:lnTo>
                  <a:pt x="605" y="35"/>
                </a:lnTo>
                <a:lnTo>
                  <a:pt x="607" y="21"/>
                </a:lnTo>
                <a:lnTo>
                  <a:pt x="614" y="11"/>
                </a:lnTo>
                <a:lnTo>
                  <a:pt x="626" y="4"/>
                </a:lnTo>
                <a:lnTo>
                  <a:pt x="63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Freeform 358"/>
          <p:cNvSpPr>
            <a:spLocks noEditPoints="1"/>
          </p:cNvSpPr>
          <p:nvPr/>
        </p:nvSpPr>
        <p:spPr bwMode="auto">
          <a:xfrm>
            <a:off x="2973760" y="2744921"/>
            <a:ext cx="370285" cy="269081"/>
          </a:xfrm>
          <a:custGeom>
            <a:avLst/>
            <a:gdLst>
              <a:gd name="T0" fmla="*/ 1168 w 3418"/>
              <a:gd name="T1" fmla="*/ 1714 h 2483"/>
              <a:gd name="T2" fmla="*/ 1156 w 3418"/>
              <a:gd name="T3" fmla="*/ 1808 h 2483"/>
              <a:gd name="T4" fmla="*/ 1062 w 3418"/>
              <a:gd name="T5" fmla="*/ 1820 h 2483"/>
              <a:gd name="T6" fmla="*/ 1026 w 3418"/>
              <a:gd name="T7" fmla="*/ 1733 h 2483"/>
              <a:gd name="T8" fmla="*/ 1101 w 3418"/>
              <a:gd name="T9" fmla="*/ 1675 h 2483"/>
              <a:gd name="T10" fmla="*/ 1010 w 3418"/>
              <a:gd name="T11" fmla="*/ 1666 h 2483"/>
              <a:gd name="T12" fmla="*/ 975 w 3418"/>
              <a:gd name="T13" fmla="*/ 1779 h 2483"/>
              <a:gd name="T14" fmla="*/ 1050 w 3418"/>
              <a:gd name="T15" fmla="*/ 1869 h 2483"/>
              <a:gd name="T16" fmla="*/ 1169 w 3418"/>
              <a:gd name="T17" fmla="*/ 1858 h 2483"/>
              <a:gd name="T18" fmla="*/ 1225 w 3418"/>
              <a:gd name="T19" fmla="*/ 1754 h 2483"/>
              <a:gd name="T20" fmla="*/ 1169 w 3418"/>
              <a:gd name="T21" fmla="*/ 1650 h 2483"/>
              <a:gd name="T22" fmla="*/ 2870 w 3418"/>
              <a:gd name="T23" fmla="*/ 1531 h 2483"/>
              <a:gd name="T24" fmla="*/ 2774 w 3418"/>
              <a:gd name="T25" fmla="*/ 1609 h 2483"/>
              <a:gd name="T26" fmla="*/ 2787 w 3418"/>
              <a:gd name="T27" fmla="*/ 1735 h 2483"/>
              <a:gd name="T28" fmla="*/ 2898 w 3418"/>
              <a:gd name="T29" fmla="*/ 1793 h 2483"/>
              <a:gd name="T30" fmla="*/ 3007 w 3418"/>
              <a:gd name="T31" fmla="*/ 1735 h 2483"/>
              <a:gd name="T32" fmla="*/ 3020 w 3418"/>
              <a:gd name="T33" fmla="*/ 1609 h 2483"/>
              <a:gd name="T34" fmla="*/ 2924 w 3418"/>
              <a:gd name="T35" fmla="*/ 1531 h 2483"/>
              <a:gd name="T36" fmla="*/ 2994 w 3418"/>
              <a:gd name="T37" fmla="*/ 1476 h 2483"/>
              <a:gd name="T38" fmla="*/ 3096 w 3418"/>
              <a:gd name="T39" fmla="*/ 1594 h 2483"/>
              <a:gd name="T40" fmla="*/ 3083 w 3418"/>
              <a:gd name="T41" fmla="*/ 1756 h 2483"/>
              <a:gd name="T42" fmla="*/ 2963 w 3418"/>
              <a:gd name="T43" fmla="*/ 1858 h 2483"/>
              <a:gd name="T44" fmla="*/ 2802 w 3418"/>
              <a:gd name="T45" fmla="*/ 1845 h 2483"/>
              <a:gd name="T46" fmla="*/ 2700 w 3418"/>
              <a:gd name="T47" fmla="*/ 1725 h 2483"/>
              <a:gd name="T48" fmla="*/ 2712 w 3418"/>
              <a:gd name="T49" fmla="*/ 1565 h 2483"/>
              <a:gd name="T50" fmla="*/ 2831 w 3418"/>
              <a:gd name="T51" fmla="*/ 1463 h 2483"/>
              <a:gd name="T52" fmla="*/ 3212 w 3418"/>
              <a:gd name="T53" fmla="*/ 1017 h 2483"/>
              <a:gd name="T54" fmla="*/ 3212 w 3418"/>
              <a:gd name="T55" fmla="*/ 852 h 2483"/>
              <a:gd name="T56" fmla="*/ 3212 w 3418"/>
              <a:gd name="T57" fmla="*/ 688 h 2483"/>
              <a:gd name="T58" fmla="*/ 2023 w 3418"/>
              <a:gd name="T59" fmla="*/ 1586 h 2483"/>
              <a:gd name="T60" fmla="*/ 2062 w 3418"/>
              <a:gd name="T61" fmla="*/ 309 h 2483"/>
              <a:gd name="T62" fmla="*/ 2168 w 3418"/>
              <a:gd name="T63" fmla="*/ 394 h 2483"/>
              <a:gd name="T64" fmla="*/ 2168 w 3418"/>
              <a:gd name="T65" fmla="*/ 1843 h 2483"/>
              <a:gd name="T66" fmla="*/ 2062 w 3418"/>
              <a:gd name="T67" fmla="*/ 1929 h 2483"/>
              <a:gd name="T68" fmla="*/ 1307 w 3418"/>
              <a:gd name="T69" fmla="*/ 1948 h 2483"/>
              <a:gd name="T70" fmla="*/ 1310 w 3418"/>
              <a:gd name="T71" fmla="*/ 2026 h 2483"/>
              <a:gd name="T72" fmla="*/ 1343 w 3418"/>
              <a:gd name="T73" fmla="*/ 2128 h 2483"/>
              <a:gd name="T74" fmla="*/ 1435 w 3418"/>
              <a:gd name="T75" fmla="*/ 2207 h 2483"/>
              <a:gd name="T76" fmla="*/ 650 w 3418"/>
              <a:gd name="T77" fmla="*/ 2369 h 2483"/>
              <a:gd name="T78" fmla="*/ 765 w 3418"/>
              <a:gd name="T79" fmla="*/ 2196 h 2483"/>
              <a:gd name="T80" fmla="*/ 843 w 3418"/>
              <a:gd name="T81" fmla="*/ 2109 h 2483"/>
              <a:gd name="T82" fmla="*/ 869 w 3418"/>
              <a:gd name="T83" fmla="*/ 2007 h 2483"/>
              <a:gd name="T84" fmla="*/ 870 w 3418"/>
              <a:gd name="T85" fmla="*/ 1939 h 2483"/>
              <a:gd name="T86" fmla="*/ 88 w 3418"/>
              <a:gd name="T87" fmla="*/ 1920 h 2483"/>
              <a:gd name="T88" fmla="*/ 3 w 3418"/>
              <a:gd name="T89" fmla="*/ 1816 h 2483"/>
              <a:gd name="T90" fmla="*/ 25 w 3418"/>
              <a:gd name="T91" fmla="*/ 370 h 2483"/>
              <a:gd name="T92" fmla="*/ 145 w 3418"/>
              <a:gd name="T93" fmla="*/ 306 h 2483"/>
              <a:gd name="T94" fmla="*/ 2563 w 3418"/>
              <a:gd name="T95" fmla="*/ 301 h 2483"/>
              <a:gd name="T96" fmla="*/ 2485 w 3418"/>
              <a:gd name="T97" fmla="*/ 128 h 2483"/>
              <a:gd name="T98" fmla="*/ 3399 w 3418"/>
              <a:gd name="T99" fmla="*/ 19 h 2483"/>
              <a:gd name="T100" fmla="*/ 3416 w 3418"/>
              <a:gd name="T101" fmla="*/ 2436 h 2483"/>
              <a:gd name="T102" fmla="*/ 3354 w 3418"/>
              <a:gd name="T103" fmla="*/ 2483 h 2483"/>
              <a:gd name="T104" fmla="*/ 2365 w 3418"/>
              <a:gd name="T105" fmla="*/ 2451 h 2483"/>
              <a:gd name="T106" fmla="*/ 2365 w 3418"/>
              <a:gd name="T107" fmla="*/ 32 h 2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18" h="2483">
                <a:moveTo>
                  <a:pt x="1101" y="1675"/>
                </a:moveTo>
                <a:lnTo>
                  <a:pt x="1121" y="1678"/>
                </a:lnTo>
                <a:lnTo>
                  <a:pt x="1140" y="1687"/>
                </a:lnTo>
                <a:lnTo>
                  <a:pt x="1156" y="1698"/>
                </a:lnTo>
                <a:lnTo>
                  <a:pt x="1168" y="1714"/>
                </a:lnTo>
                <a:lnTo>
                  <a:pt x="1176" y="1733"/>
                </a:lnTo>
                <a:lnTo>
                  <a:pt x="1179" y="1753"/>
                </a:lnTo>
                <a:lnTo>
                  <a:pt x="1176" y="1774"/>
                </a:lnTo>
                <a:lnTo>
                  <a:pt x="1168" y="1793"/>
                </a:lnTo>
                <a:lnTo>
                  <a:pt x="1156" y="1808"/>
                </a:lnTo>
                <a:lnTo>
                  <a:pt x="1140" y="1820"/>
                </a:lnTo>
                <a:lnTo>
                  <a:pt x="1121" y="1828"/>
                </a:lnTo>
                <a:lnTo>
                  <a:pt x="1101" y="1830"/>
                </a:lnTo>
                <a:lnTo>
                  <a:pt x="1080" y="1828"/>
                </a:lnTo>
                <a:lnTo>
                  <a:pt x="1062" y="1820"/>
                </a:lnTo>
                <a:lnTo>
                  <a:pt x="1046" y="1808"/>
                </a:lnTo>
                <a:lnTo>
                  <a:pt x="1033" y="1793"/>
                </a:lnTo>
                <a:lnTo>
                  <a:pt x="1026" y="1774"/>
                </a:lnTo>
                <a:lnTo>
                  <a:pt x="1023" y="1753"/>
                </a:lnTo>
                <a:lnTo>
                  <a:pt x="1026" y="1733"/>
                </a:lnTo>
                <a:lnTo>
                  <a:pt x="1033" y="1714"/>
                </a:lnTo>
                <a:lnTo>
                  <a:pt x="1046" y="1698"/>
                </a:lnTo>
                <a:lnTo>
                  <a:pt x="1062" y="1687"/>
                </a:lnTo>
                <a:lnTo>
                  <a:pt x="1080" y="1678"/>
                </a:lnTo>
                <a:lnTo>
                  <a:pt x="1101" y="1675"/>
                </a:lnTo>
                <a:close/>
                <a:moveTo>
                  <a:pt x="1100" y="1629"/>
                </a:moveTo>
                <a:lnTo>
                  <a:pt x="1074" y="1631"/>
                </a:lnTo>
                <a:lnTo>
                  <a:pt x="1050" y="1638"/>
                </a:lnTo>
                <a:lnTo>
                  <a:pt x="1029" y="1650"/>
                </a:lnTo>
                <a:lnTo>
                  <a:pt x="1010" y="1666"/>
                </a:lnTo>
                <a:lnTo>
                  <a:pt x="995" y="1684"/>
                </a:lnTo>
                <a:lnTo>
                  <a:pt x="983" y="1706"/>
                </a:lnTo>
                <a:lnTo>
                  <a:pt x="975" y="1729"/>
                </a:lnTo>
                <a:lnTo>
                  <a:pt x="973" y="1754"/>
                </a:lnTo>
                <a:lnTo>
                  <a:pt x="975" y="1779"/>
                </a:lnTo>
                <a:lnTo>
                  <a:pt x="983" y="1803"/>
                </a:lnTo>
                <a:lnTo>
                  <a:pt x="994" y="1824"/>
                </a:lnTo>
                <a:lnTo>
                  <a:pt x="1010" y="1842"/>
                </a:lnTo>
                <a:lnTo>
                  <a:pt x="1029" y="1858"/>
                </a:lnTo>
                <a:lnTo>
                  <a:pt x="1050" y="1869"/>
                </a:lnTo>
                <a:lnTo>
                  <a:pt x="1073" y="1876"/>
                </a:lnTo>
                <a:lnTo>
                  <a:pt x="1100" y="1879"/>
                </a:lnTo>
                <a:lnTo>
                  <a:pt x="1125" y="1876"/>
                </a:lnTo>
                <a:lnTo>
                  <a:pt x="1148" y="1869"/>
                </a:lnTo>
                <a:lnTo>
                  <a:pt x="1169" y="1858"/>
                </a:lnTo>
                <a:lnTo>
                  <a:pt x="1188" y="1842"/>
                </a:lnTo>
                <a:lnTo>
                  <a:pt x="1204" y="1824"/>
                </a:lnTo>
                <a:lnTo>
                  <a:pt x="1216" y="1803"/>
                </a:lnTo>
                <a:lnTo>
                  <a:pt x="1222" y="1779"/>
                </a:lnTo>
                <a:lnTo>
                  <a:pt x="1225" y="1754"/>
                </a:lnTo>
                <a:lnTo>
                  <a:pt x="1222" y="1729"/>
                </a:lnTo>
                <a:lnTo>
                  <a:pt x="1216" y="1706"/>
                </a:lnTo>
                <a:lnTo>
                  <a:pt x="1204" y="1684"/>
                </a:lnTo>
                <a:lnTo>
                  <a:pt x="1188" y="1666"/>
                </a:lnTo>
                <a:lnTo>
                  <a:pt x="1169" y="1650"/>
                </a:lnTo>
                <a:lnTo>
                  <a:pt x="1148" y="1638"/>
                </a:lnTo>
                <a:lnTo>
                  <a:pt x="1125" y="1631"/>
                </a:lnTo>
                <a:lnTo>
                  <a:pt x="1100" y="1629"/>
                </a:lnTo>
                <a:close/>
                <a:moveTo>
                  <a:pt x="2898" y="1528"/>
                </a:moveTo>
                <a:lnTo>
                  <a:pt x="2870" y="1531"/>
                </a:lnTo>
                <a:lnTo>
                  <a:pt x="2845" y="1539"/>
                </a:lnTo>
                <a:lnTo>
                  <a:pt x="2823" y="1550"/>
                </a:lnTo>
                <a:lnTo>
                  <a:pt x="2803" y="1567"/>
                </a:lnTo>
                <a:lnTo>
                  <a:pt x="2787" y="1586"/>
                </a:lnTo>
                <a:lnTo>
                  <a:pt x="2774" y="1609"/>
                </a:lnTo>
                <a:lnTo>
                  <a:pt x="2767" y="1633"/>
                </a:lnTo>
                <a:lnTo>
                  <a:pt x="2764" y="1661"/>
                </a:lnTo>
                <a:lnTo>
                  <a:pt x="2767" y="1687"/>
                </a:lnTo>
                <a:lnTo>
                  <a:pt x="2774" y="1712"/>
                </a:lnTo>
                <a:lnTo>
                  <a:pt x="2787" y="1735"/>
                </a:lnTo>
                <a:lnTo>
                  <a:pt x="2803" y="1754"/>
                </a:lnTo>
                <a:lnTo>
                  <a:pt x="2823" y="1771"/>
                </a:lnTo>
                <a:lnTo>
                  <a:pt x="2845" y="1783"/>
                </a:lnTo>
                <a:lnTo>
                  <a:pt x="2870" y="1790"/>
                </a:lnTo>
                <a:lnTo>
                  <a:pt x="2898" y="1793"/>
                </a:lnTo>
                <a:lnTo>
                  <a:pt x="2924" y="1790"/>
                </a:lnTo>
                <a:lnTo>
                  <a:pt x="2949" y="1783"/>
                </a:lnTo>
                <a:lnTo>
                  <a:pt x="2971" y="1771"/>
                </a:lnTo>
                <a:lnTo>
                  <a:pt x="2991" y="1754"/>
                </a:lnTo>
                <a:lnTo>
                  <a:pt x="3007" y="1735"/>
                </a:lnTo>
                <a:lnTo>
                  <a:pt x="3020" y="1712"/>
                </a:lnTo>
                <a:lnTo>
                  <a:pt x="3027" y="1687"/>
                </a:lnTo>
                <a:lnTo>
                  <a:pt x="3030" y="1661"/>
                </a:lnTo>
                <a:lnTo>
                  <a:pt x="3027" y="1633"/>
                </a:lnTo>
                <a:lnTo>
                  <a:pt x="3020" y="1609"/>
                </a:lnTo>
                <a:lnTo>
                  <a:pt x="3007" y="1586"/>
                </a:lnTo>
                <a:lnTo>
                  <a:pt x="2991" y="1567"/>
                </a:lnTo>
                <a:lnTo>
                  <a:pt x="2971" y="1550"/>
                </a:lnTo>
                <a:lnTo>
                  <a:pt x="2949" y="1539"/>
                </a:lnTo>
                <a:lnTo>
                  <a:pt x="2924" y="1531"/>
                </a:lnTo>
                <a:lnTo>
                  <a:pt x="2898" y="1528"/>
                </a:lnTo>
                <a:close/>
                <a:moveTo>
                  <a:pt x="2898" y="1453"/>
                </a:moveTo>
                <a:lnTo>
                  <a:pt x="2931" y="1456"/>
                </a:lnTo>
                <a:lnTo>
                  <a:pt x="2963" y="1463"/>
                </a:lnTo>
                <a:lnTo>
                  <a:pt x="2994" y="1476"/>
                </a:lnTo>
                <a:lnTo>
                  <a:pt x="3021" y="1493"/>
                </a:lnTo>
                <a:lnTo>
                  <a:pt x="3045" y="1514"/>
                </a:lnTo>
                <a:lnTo>
                  <a:pt x="3066" y="1538"/>
                </a:lnTo>
                <a:lnTo>
                  <a:pt x="3083" y="1565"/>
                </a:lnTo>
                <a:lnTo>
                  <a:pt x="3096" y="1594"/>
                </a:lnTo>
                <a:lnTo>
                  <a:pt x="3103" y="1627"/>
                </a:lnTo>
                <a:lnTo>
                  <a:pt x="3106" y="1661"/>
                </a:lnTo>
                <a:lnTo>
                  <a:pt x="3103" y="1694"/>
                </a:lnTo>
                <a:lnTo>
                  <a:pt x="3096" y="1725"/>
                </a:lnTo>
                <a:lnTo>
                  <a:pt x="3083" y="1756"/>
                </a:lnTo>
                <a:lnTo>
                  <a:pt x="3066" y="1783"/>
                </a:lnTo>
                <a:lnTo>
                  <a:pt x="3045" y="1807"/>
                </a:lnTo>
                <a:lnTo>
                  <a:pt x="3021" y="1828"/>
                </a:lnTo>
                <a:lnTo>
                  <a:pt x="2994" y="1845"/>
                </a:lnTo>
                <a:lnTo>
                  <a:pt x="2963" y="1858"/>
                </a:lnTo>
                <a:lnTo>
                  <a:pt x="2931" y="1865"/>
                </a:lnTo>
                <a:lnTo>
                  <a:pt x="2898" y="1868"/>
                </a:lnTo>
                <a:lnTo>
                  <a:pt x="2864" y="1865"/>
                </a:lnTo>
                <a:lnTo>
                  <a:pt x="2831" y="1858"/>
                </a:lnTo>
                <a:lnTo>
                  <a:pt x="2802" y="1845"/>
                </a:lnTo>
                <a:lnTo>
                  <a:pt x="2774" y="1828"/>
                </a:lnTo>
                <a:lnTo>
                  <a:pt x="2750" y="1807"/>
                </a:lnTo>
                <a:lnTo>
                  <a:pt x="2729" y="1783"/>
                </a:lnTo>
                <a:lnTo>
                  <a:pt x="2712" y="1756"/>
                </a:lnTo>
                <a:lnTo>
                  <a:pt x="2700" y="1725"/>
                </a:lnTo>
                <a:lnTo>
                  <a:pt x="2691" y="1694"/>
                </a:lnTo>
                <a:lnTo>
                  <a:pt x="2689" y="1661"/>
                </a:lnTo>
                <a:lnTo>
                  <a:pt x="2691" y="1627"/>
                </a:lnTo>
                <a:lnTo>
                  <a:pt x="2700" y="1594"/>
                </a:lnTo>
                <a:lnTo>
                  <a:pt x="2712" y="1565"/>
                </a:lnTo>
                <a:lnTo>
                  <a:pt x="2729" y="1538"/>
                </a:lnTo>
                <a:lnTo>
                  <a:pt x="2750" y="1514"/>
                </a:lnTo>
                <a:lnTo>
                  <a:pt x="2774" y="1493"/>
                </a:lnTo>
                <a:lnTo>
                  <a:pt x="2802" y="1476"/>
                </a:lnTo>
                <a:lnTo>
                  <a:pt x="2831" y="1463"/>
                </a:lnTo>
                <a:lnTo>
                  <a:pt x="2864" y="1456"/>
                </a:lnTo>
                <a:lnTo>
                  <a:pt x="2898" y="1453"/>
                </a:lnTo>
                <a:close/>
                <a:moveTo>
                  <a:pt x="2563" y="917"/>
                </a:moveTo>
                <a:lnTo>
                  <a:pt x="3212" y="917"/>
                </a:lnTo>
                <a:lnTo>
                  <a:pt x="3212" y="1017"/>
                </a:lnTo>
                <a:lnTo>
                  <a:pt x="2563" y="1017"/>
                </a:lnTo>
                <a:lnTo>
                  <a:pt x="2563" y="917"/>
                </a:lnTo>
                <a:close/>
                <a:moveTo>
                  <a:pt x="2563" y="753"/>
                </a:moveTo>
                <a:lnTo>
                  <a:pt x="3212" y="753"/>
                </a:lnTo>
                <a:lnTo>
                  <a:pt x="3212" y="852"/>
                </a:lnTo>
                <a:lnTo>
                  <a:pt x="2563" y="852"/>
                </a:lnTo>
                <a:lnTo>
                  <a:pt x="2563" y="753"/>
                </a:lnTo>
                <a:close/>
                <a:moveTo>
                  <a:pt x="2563" y="588"/>
                </a:moveTo>
                <a:lnTo>
                  <a:pt x="3212" y="588"/>
                </a:lnTo>
                <a:lnTo>
                  <a:pt x="3212" y="688"/>
                </a:lnTo>
                <a:lnTo>
                  <a:pt x="2563" y="688"/>
                </a:lnTo>
                <a:lnTo>
                  <a:pt x="2563" y="588"/>
                </a:lnTo>
                <a:close/>
                <a:moveTo>
                  <a:pt x="156" y="460"/>
                </a:moveTo>
                <a:lnTo>
                  <a:pt x="156" y="1586"/>
                </a:lnTo>
                <a:lnTo>
                  <a:pt x="2023" y="1586"/>
                </a:lnTo>
                <a:lnTo>
                  <a:pt x="2023" y="460"/>
                </a:lnTo>
                <a:lnTo>
                  <a:pt x="156" y="460"/>
                </a:lnTo>
                <a:close/>
                <a:moveTo>
                  <a:pt x="145" y="306"/>
                </a:moveTo>
                <a:lnTo>
                  <a:pt x="2033" y="306"/>
                </a:lnTo>
                <a:lnTo>
                  <a:pt x="2062" y="309"/>
                </a:lnTo>
                <a:lnTo>
                  <a:pt x="2090" y="318"/>
                </a:lnTo>
                <a:lnTo>
                  <a:pt x="2115" y="331"/>
                </a:lnTo>
                <a:lnTo>
                  <a:pt x="2136" y="348"/>
                </a:lnTo>
                <a:lnTo>
                  <a:pt x="2154" y="370"/>
                </a:lnTo>
                <a:lnTo>
                  <a:pt x="2168" y="394"/>
                </a:lnTo>
                <a:lnTo>
                  <a:pt x="2176" y="423"/>
                </a:lnTo>
                <a:lnTo>
                  <a:pt x="2179" y="452"/>
                </a:lnTo>
                <a:lnTo>
                  <a:pt x="2179" y="1786"/>
                </a:lnTo>
                <a:lnTo>
                  <a:pt x="2176" y="1816"/>
                </a:lnTo>
                <a:lnTo>
                  <a:pt x="2168" y="1843"/>
                </a:lnTo>
                <a:lnTo>
                  <a:pt x="2154" y="1868"/>
                </a:lnTo>
                <a:lnTo>
                  <a:pt x="2136" y="1889"/>
                </a:lnTo>
                <a:lnTo>
                  <a:pt x="2115" y="1907"/>
                </a:lnTo>
                <a:lnTo>
                  <a:pt x="2090" y="1920"/>
                </a:lnTo>
                <a:lnTo>
                  <a:pt x="2062" y="1929"/>
                </a:lnTo>
                <a:lnTo>
                  <a:pt x="2033" y="1932"/>
                </a:lnTo>
                <a:lnTo>
                  <a:pt x="1309" y="1932"/>
                </a:lnTo>
                <a:lnTo>
                  <a:pt x="1308" y="1934"/>
                </a:lnTo>
                <a:lnTo>
                  <a:pt x="1308" y="1939"/>
                </a:lnTo>
                <a:lnTo>
                  <a:pt x="1307" y="1948"/>
                </a:lnTo>
                <a:lnTo>
                  <a:pt x="1307" y="1959"/>
                </a:lnTo>
                <a:lnTo>
                  <a:pt x="1306" y="1974"/>
                </a:lnTo>
                <a:lnTo>
                  <a:pt x="1307" y="1990"/>
                </a:lnTo>
                <a:lnTo>
                  <a:pt x="1308" y="2007"/>
                </a:lnTo>
                <a:lnTo>
                  <a:pt x="1310" y="2026"/>
                </a:lnTo>
                <a:lnTo>
                  <a:pt x="1314" y="2046"/>
                </a:lnTo>
                <a:lnTo>
                  <a:pt x="1318" y="2067"/>
                </a:lnTo>
                <a:lnTo>
                  <a:pt x="1324" y="2088"/>
                </a:lnTo>
                <a:lnTo>
                  <a:pt x="1332" y="2108"/>
                </a:lnTo>
                <a:lnTo>
                  <a:pt x="1343" y="2128"/>
                </a:lnTo>
                <a:lnTo>
                  <a:pt x="1356" y="2148"/>
                </a:lnTo>
                <a:lnTo>
                  <a:pt x="1370" y="2166"/>
                </a:lnTo>
                <a:lnTo>
                  <a:pt x="1389" y="2181"/>
                </a:lnTo>
                <a:lnTo>
                  <a:pt x="1410" y="2195"/>
                </a:lnTo>
                <a:lnTo>
                  <a:pt x="1435" y="2207"/>
                </a:lnTo>
                <a:lnTo>
                  <a:pt x="1462" y="2216"/>
                </a:lnTo>
                <a:lnTo>
                  <a:pt x="1494" y="2221"/>
                </a:lnTo>
                <a:lnTo>
                  <a:pt x="1528" y="2223"/>
                </a:lnTo>
                <a:lnTo>
                  <a:pt x="1528" y="2369"/>
                </a:lnTo>
                <a:lnTo>
                  <a:pt x="650" y="2369"/>
                </a:lnTo>
                <a:lnTo>
                  <a:pt x="650" y="2223"/>
                </a:lnTo>
                <a:lnTo>
                  <a:pt x="685" y="2221"/>
                </a:lnTo>
                <a:lnTo>
                  <a:pt x="714" y="2216"/>
                </a:lnTo>
                <a:lnTo>
                  <a:pt x="742" y="2208"/>
                </a:lnTo>
                <a:lnTo>
                  <a:pt x="765" y="2196"/>
                </a:lnTo>
                <a:lnTo>
                  <a:pt x="786" y="2181"/>
                </a:lnTo>
                <a:lnTo>
                  <a:pt x="804" y="2166"/>
                </a:lnTo>
                <a:lnTo>
                  <a:pt x="818" y="2148"/>
                </a:lnTo>
                <a:lnTo>
                  <a:pt x="832" y="2129"/>
                </a:lnTo>
                <a:lnTo>
                  <a:pt x="843" y="2109"/>
                </a:lnTo>
                <a:lnTo>
                  <a:pt x="851" y="2088"/>
                </a:lnTo>
                <a:lnTo>
                  <a:pt x="857" y="2067"/>
                </a:lnTo>
                <a:lnTo>
                  <a:pt x="863" y="2046"/>
                </a:lnTo>
                <a:lnTo>
                  <a:pt x="866" y="2026"/>
                </a:lnTo>
                <a:lnTo>
                  <a:pt x="869" y="2007"/>
                </a:lnTo>
                <a:lnTo>
                  <a:pt x="870" y="1990"/>
                </a:lnTo>
                <a:lnTo>
                  <a:pt x="871" y="1974"/>
                </a:lnTo>
                <a:lnTo>
                  <a:pt x="871" y="1959"/>
                </a:lnTo>
                <a:lnTo>
                  <a:pt x="871" y="1948"/>
                </a:lnTo>
                <a:lnTo>
                  <a:pt x="870" y="1939"/>
                </a:lnTo>
                <a:lnTo>
                  <a:pt x="870" y="1934"/>
                </a:lnTo>
                <a:lnTo>
                  <a:pt x="870" y="1932"/>
                </a:lnTo>
                <a:lnTo>
                  <a:pt x="145" y="1932"/>
                </a:lnTo>
                <a:lnTo>
                  <a:pt x="116" y="1929"/>
                </a:lnTo>
                <a:lnTo>
                  <a:pt x="88" y="1920"/>
                </a:lnTo>
                <a:lnTo>
                  <a:pt x="64" y="1907"/>
                </a:lnTo>
                <a:lnTo>
                  <a:pt x="42" y="1889"/>
                </a:lnTo>
                <a:lnTo>
                  <a:pt x="25" y="1868"/>
                </a:lnTo>
                <a:lnTo>
                  <a:pt x="12" y="1843"/>
                </a:lnTo>
                <a:lnTo>
                  <a:pt x="3" y="1816"/>
                </a:lnTo>
                <a:lnTo>
                  <a:pt x="0" y="1786"/>
                </a:lnTo>
                <a:lnTo>
                  <a:pt x="0" y="452"/>
                </a:lnTo>
                <a:lnTo>
                  <a:pt x="3" y="423"/>
                </a:lnTo>
                <a:lnTo>
                  <a:pt x="12" y="394"/>
                </a:lnTo>
                <a:lnTo>
                  <a:pt x="25" y="370"/>
                </a:lnTo>
                <a:lnTo>
                  <a:pt x="42" y="348"/>
                </a:lnTo>
                <a:lnTo>
                  <a:pt x="64" y="331"/>
                </a:lnTo>
                <a:lnTo>
                  <a:pt x="88" y="318"/>
                </a:lnTo>
                <a:lnTo>
                  <a:pt x="116" y="309"/>
                </a:lnTo>
                <a:lnTo>
                  <a:pt x="145" y="306"/>
                </a:lnTo>
                <a:close/>
                <a:moveTo>
                  <a:pt x="2563" y="301"/>
                </a:moveTo>
                <a:lnTo>
                  <a:pt x="3211" y="301"/>
                </a:lnTo>
                <a:lnTo>
                  <a:pt x="3211" y="520"/>
                </a:lnTo>
                <a:lnTo>
                  <a:pt x="2563" y="520"/>
                </a:lnTo>
                <a:lnTo>
                  <a:pt x="2563" y="301"/>
                </a:lnTo>
                <a:close/>
                <a:moveTo>
                  <a:pt x="2485" y="128"/>
                </a:moveTo>
                <a:lnTo>
                  <a:pt x="2485" y="2354"/>
                </a:lnTo>
                <a:lnTo>
                  <a:pt x="3290" y="2354"/>
                </a:lnTo>
                <a:lnTo>
                  <a:pt x="3290" y="128"/>
                </a:lnTo>
                <a:lnTo>
                  <a:pt x="2485" y="128"/>
                </a:lnTo>
                <a:close/>
                <a:moveTo>
                  <a:pt x="2421" y="0"/>
                </a:moveTo>
                <a:lnTo>
                  <a:pt x="3354" y="0"/>
                </a:lnTo>
                <a:lnTo>
                  <a:pt x="3371" y="2"/>
                </a:lnTo>
                <a:lnTo>
                  <a:pt x="3386" y="8"/>
                </a:lnTo>
                <a:lnTo>
                  <a:pt x="3399" y="19"/>
                </a:lnTo>
                <a:lnTo>
                  <a:pt x="3410" y="32"/>
                </a:lnTo>
                <a:lnTo>
                  <a:pt x="3416" y="47"/>
                </a:lnTo>
                <a:lnTo>
                  <a:pt x="3418" y="64"/>
                </a:lnTo>
                <a:lnTo>
                  <a:pt x="3418" y="2419"/>
                </a:lnTo>
                <a:lnTo>
                  <a:pt x="3416" y="2436"/>
                </a:lnTo>
                <a:lnTo>
                  <a:pt x="3410" y="2451"/>
                </a:lnTo>
                <a:lnTo>
                  <a:pt x="3399" y="2464"/>
                </a:lnTo>
                <a:lnTo>
                  <a:pt x="3386" y="2474"/>
                </a:lnTo>
                <a:lnTo>
                  <a:pt x="3371" y="2481"/>
                </a:lnTo>
                <a:lnTo>
                  <a:pt x="3354" y="2483"/>
                </a:lnTo>
                <a:lnTo>
                  <a:pt x="2421" y="2483"/>
                </a:lnTo>
                <a:lnTo>
                  <a:pt x="2404" y="2481"/>
                </a:lnTo>
                <a:lnTo>
                  <a:pt x="2388" y="2474"/>
                </a:lnTo>
                <a:lnTo>
                  <a:pt x="2375" y="2464"/>
                </a:lnTo>
                <a:lnTo>
                  <a:pt x="2365" y="2451"/>
                </a:lnTo>
                <a:lnTo>
                  <a:pt x="2358" y="2436"/>
                </a:lnTo>
                <a:lnTo>
                  <a:pt x="2356" y="2419"/>
                </a:lnTo>
                <a:lnTo>
                  <a:pt x="2356" y="64"/>
                </a:lnTo>
                <a:lnTo>
                  <a:pt x="2358" y="47"/>
                </a:lnTo>
                <a:lnTo>
                  <a:pt x="2365" y="32"/>
                </a:lnTo>
                <a:lnTo>
                  <a:pt x="2375" y="19"/>
                </a:lnTo>
                <a:lnTo>
                  <a:pt x="2388" y="8"/>
                </a:lnTo>
                <a:lnTo>
                  <a:pt x="2404" y="2"/>
                </a:lnTo>
                <a:lnTo>
                  <a:pt x="242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5" name="Group 382"/>
          <p:cNvGrpSpPr/>
          <p:nvPr/>
        </p:nvGrpSpPr>
        <p:grpSpPr>
          <a:xfrm>
            <a:off x="3689072" y="2755042"/>
            <a:ext cx="342900" cy="248840"/>
            <a:chOff x="1706563" y="5116513"/>
            <a:chExt cx="457200" cy="331787"/>
          </a:xfrm>
          <a:solidFill>
            <a:srgbClr val="000000"/>
          </a:solidFill>
        </p:grpSpPr>
        <p:sp>
          <p:nvSpPr>
            <p:cNvPr id="626" name="Freeform 363"/>
            <p:cNvSpPr>
              <a:spLocks noEditPoints="1"/>
            </p:cNvSpPr>
            <p:nvPr/>
          </p:nvSpPr>
          <p:spPr bwMode="auto">
            <a:xfrm>
              <a:off x="1708150" y="5116513"/>
              <a:ext cx="387350" cy="173038"/>
            </a:xfrm>
            <a:custGeom>
              <a:avLst/>
              <a:gdLst>
                <a:gd name="T0" fmla="*/ 175 w 2935"/>
                <a:gd name="T1" fmla="*/ 173 h 1306"/>
                <a:gd name="T2" fmla="*/ 175 w 2935"/>
                <a:gd name="T3" fmla="*/ 191 h 1306"/>
                <a:gd name="T4" fmla="*/ 1468 w 2935"/>
                <a:gd name="T5" fmla="*/ 1113 h 1306"/>
                <a:gd name="T6" fmla="*/ 2759 w 2935"/>
                <a:gd name="T7" fmla="*/ 185 h 1306"/>
                <a:gd name="T8" fmla="*/ 2759 w 2935"/>
                <a:gd name="T9" fmla="*/ 173 h 1306"/>
                <a:gd name="T10" fmla="*/ 175 w 2935"/>
                <a:gd name="T11" fmla="*/ 173 h 1306"/>
                <a:gd name="T12" fmla="*/ 88 w 2935"/>
                <a:gd name="T13" fmla="*/ 0 h 1306"/>
                <a:gd name="T14" fmla="*/ 2846 w 2935"/>
                <a:gd name="T15" fmla="*/ 0 h 1306"/>
                <a:gd name="T16" fmla="*/ 2871 w 2935"/>
                <a:gd name="T17" fmla="*/ 3 h 1306"/>
                <a:gd name="T18" fmla="*/ 2892 w 2935"/>
                <a:gd name="T19" fmla="*/ 11 h 1306"/>
                <a:gd name="T20" fmla="*/ 2908 w 2935"/>
                <a:gd name="T21" fmla="*/ 25 h 1306"/>
                <a:gd name="T22" fmla="*/ 2922 w 2935"/>
                <a:gd name="T23" fmla="*/ 43 h 1306"/>
                <a:gd name="T24" fmla="*/ 2932 w 2935"/>
                <a:gd name="T25" fmla="*/ 63 h 1306"/>
                <a:gd name="T26" fmla="*/ 2935 w 2935"/>
                <a:gd name="T27" fmla="*/ 86 h 1306"/>
                <a:gd name="T28" fmla="*/ 2935 w 2935"/>
                <a:gd name="T29" fmla="*/ 229 h 1306"/>
                <a:gd name="T30" fmla="*/ 2932 w 2935"/>
                <a:gd name="T31" fmla="*/ 250 h 1306"/>
                <a:gd name="T32" fmla="*/ 2925 w 2935"/>
                <a:gd name="T33" fmla="*/ 268 h 1306"/>
                <a:gd name="T34" fmla="*/ 2914 w 2935"/>
                <a:gd name="T35" fmla="*/ 286 h 1306"/>
                <a:gd name="T36" fmla="*/ 2898 w 2935"/>
                <a:gd name="T37" fmla="*/ 300 h 1306"/>
                <a:gd name="T38" fmla="*/ 1519 w 2935"/>
                <a:gd name="T39" fmla="*/ 1289 h 1306"/>
                <a:gd name="T40" fmla="*/ 1502 w 2935"/>
                <a:gd name="T41" fmla="*/ 1298 h 1306"/>
                <a:gd name="T42" fmla="*/ 1485 w 2935"/>
                <a:gd name="T43" fmla="*/ 1304 h 1306"/>
                <a:gd name="T44" fmla="*/ 1468 w 2935"/>
                <a:gd name="T45" fmla="*/ 1306 h 1306"/>
                <a:gd name="T46" fmla="*/ 1449 w 2935"/>
                <a:gd name="T47" fmla="*/ 1304 h 1306"/>
                <a:gd name="T48" fmla="*/ 1432 w 2935"/>
                <a:gd name="T49" fmla="*/ 1298 h 1306"/>
                <a:gd name="T50" fmla="*/ 1416 w 2935"/>
                <a:gd name="T51" fmla="*/ 1290 h 1306"/>
                <a:gd name="T52" fmla="*/ 36 w 2935"/>
                <a:gd name="T53" fmla="*/ 306 h 1306"/>
                <a:gd name="T54" fmla="*/ 21 w 2935"/>
                <a:gd name="T55" fmla="*/ 292 h 1306"/>
                <a:gd name="T56" fmla="*/ 10 w 2935"/>
                <a:gd name="T57" fmla="*/ 275 h 1306"/>
                <a:gd name="T58" fmla="*/ 3 w 2935"/>
                <a:gd name="T59" fmla="*/ 256 h 1306"/>
                <a:gd name="T60" fmla="*/ 0 w 2935"/>
                <a:gd name="T61" fmla="*/ 235 h 1306"/>
                <a:gd name="T62" fmla="*/ 0 w 2935"/>
                <a:gd name="T63" fmla="*/ 86 h 1306"/>
                <a:gd name="T64" fmla="*/ 3 w 2935"/>
                <a:gd name="T65" fmla="*/ 63 h 1306"/>
                <a:gd name="T66" fmla="*/ 12 w 2935"/>
                <a:gd name="T67" fmla="*/ 43 h 1306"/>
                <a:gd name="T68" fmla="*/ 26 w 2935"/>
                <a:gd name="T69" fmla="*/ 25 h 1306"/>
                <a:gd name="T70" fmla="*/ 44 w 2935"/>
                <a:gd name="T71" fmla="*/ 11 h 1306"/>
                <a:gd name="T72" fmla="*/ 65 w 2935"/>
                <a:gd name="T73" fmla="*/ 3 h 1306"/>
                <a:gd name="T74" fmla="*/ 88 w 2935"/>
                <a:gd name="T75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35" h="1306">
                  <a:moveTo>
                    <a:pt x="175" y="173"/>
                  </a:moveTo>
                  <a:lnTo>
                    <a:pt x="175" y="191"/>
                  </a:lnTo>
                  <a:lnTo>
                    <a:pt x="1468" y="1113"/>
                  </a:lnTo>
                  <a:lnTo>
                    <a:pt x="2759" y="185"/>
                  </a:lnTo>
                  <a:lnTo>
                    <a:pt x="2759" y="173"/>
                  </a:lnTo>
                  <a:lnTo>
                    <a:pt x="175" y="173"/>
                  </a:lnTo>
                  <a:close/>
                  <a:moveTo>
                    <a:pt x="88" y="0"/>
                  </a:moveTo>
                  <a:lnTo>
                    <a:pt x="2846" y="0"/>
                  </a:lnTo>
                  <a:lnTo>
                    <a:pt x="2871" y="3"/>
                  </a:lnTo>
                  <a:lnTo>
                    <a:pt x="2892" y="11"/>
                  </a:lnTo>
                  <a:lnTo>
                    <a:pt x="2908" y="25"/>
                  </a:lnTo>
                  <a:lnTo>
                    <a:pt x="2922" y="43"/>
                  </a:lnTo>
                  <a:lnTo>
                    <a:pt x="2932" y="63"/>
                  </a:lnTo>
                  <a:lnTo>
                    <a:pt x="2935" y="86"/>
                  </a:lnTo>
                  <a:lnTo>
                    <a:pt x="2935" y="229"/>
                  </a:lnTo>
                  <a:lnTo>
                    <a:pt x="2932" y="250"/>
                  </a:lnTo>
                  <a:lnTo>
                    <a:pt x="2925" y="268"/>
                  </a:lnTo>
                  <a:lnTo>
                    <a:pt x="2914" y="286"/>
                  </a:lnTo>
                  <a:lnTo>
                    <a:pt x="2898" y="300"/>
                  </a:lnTo>
                  <a:lnTo>
                    <a:pt x="1519" y="1289"/>
                  </a:lnTo>
                  <a:lnTo>
                    <a:pt x="1502" y="1298"/>
                  </a:lnTo>
                  <a:lnTo>
                    <a:pt x="1485" y="1304"/>
                  </a:lnTo>
                  <a:lnTo>
                    <a:pt x="1468" y="1306"/>
                  </a:lnTo>
                  <a:lnTo>
                    <a:pt x="1449" y="1304"/>
                  </a:lnTo>
                  <a:lnTo>
                    <a:pt x="1432" y="1298"/>
                  </a:lnTo>
                  <a:lnTo>
                    <a:pt x="1416" y="1290"/>
                  </a:lnTo>
                  <a:lnTo>
                    <a:pt x="36" y="306"/>
                  </a:lnTo>
                  <a:lnTo>
                    <a:pt x="21" y="292"/>
                  </a:lnTo>
                  <a:lnTo>
                    <a:pt x="10" y="275"/>
                  </a:lnTo>
                  <a:lnTo>
                    <a:pt x="3" y="256"/>
                  </a:lnTo>
                  <a:lnTo>
                    <a:pt x="0" y="235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2" y="43"/>
                  </a:lnTo>
                  <a:lnTo>
                    <a:pt x="26" y="25"/>
                  </a:lnTo>
                  <a:lnTo>
                    <a:pt x="44" y="11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364"/>
            <p:cNvSpPr>
              <a:spLocks noEditPoints="1"/>
            </p:cNvSpPr>
            <p:nvPr/>
          </p:nvSpPr>
          <p:spPr bwMode="auto">
            <a:xfrm>
              <a:off x="1706563" y="5175250"/>
              <a:ext cx="457200" cy="273050"/>
            </a:xfrm>
            <a:custGeom>
              <a:avLst/>
              <a:gdLst>
                <a:gd name="T0" fmla="*/ 2597 w 3457"/>
                <a:gd name="T1" fmla="*/ 707 h 2063"/>
                <a:gd name="T2" fmla="*/ 2485 w 3457"/>
                <a:gd name="T3" fmla="*/ 729 h 2063"/>
                <a:gd name="T4" fmla="*/ 2383 w 3457"/>
                <a:gd name="T5" fmla="*/ 772 h 2063"/>
                <a:gd name="T6" fmla="*/ 2292 w 3457"/>
                <a:gd name="T7" fmla="*/ 832 h 2063"/>
                <a:gd name="T8" fmla="*/ 2214 w 3457"/>
                <a:gd name="T9" fmla="*/ 909 h 2063"/>
                <a:gd name="T10" fmla="*/ 2153 w 3457"/>
                <a:gd name="T11" fmla="*/ 1000 h 2063"/>
                <a:gd name="T12" fmla="*/ 2110 w 3457"/>
                <a:gd name="T13" fmla="*/ 1101 h 2063"/>
                <a:gd name="T14" fmla="*/ 2087 w 3457"/>
                <a:gd name="T15" fmla="*/ 1211 h 2063"/>
                <a:gd name="T16" fmla="*/ 2087 w 3457"/>
                <a:gd name="T17" fmla="*/ 1330 h 2063"/>
                <a:gd name="T18" fmla="*/ 2112 w 3457"/>
                <a:gd name="T19" fmla="*/ 1445 h 2063"/>
                <a:gd name="T20" fmla="*/ 2161 w 3457"/>
                <a:gd name="T21" fmla="*/ 1551 h 2063"/>
                <a:gd name="T22" fmla="*/ 2228 w 3457"/>
                <a:gd name="T23" fmla="*/ 1644 h 2063"/>
                <a:gd name="T24" fmla="*/ 2308 w 3457"/>
                <a:gd name="T25" fmla="*/ 1718 h 2063"/>
                <a:gd name="T26" fmla="*/ 2396 w 3457"/>
                <a:gd name="T27" fmla="*/ 1773 h 2063"/>
                <a:gd name="T28" fmla="*/ 2494 w 3457"/>
                <a:gd name="T29" fmla="*/ 1812 h 2063"/>
                <a:gd name="T30" fmla="*/ 2600 w 3457"/>
                <a:gd name="T31" fmla="*/ 1832 h 2063"/>
                <a:gd name="T32" fmla="*/ 2714 w 3457"/>
                <a:gd name="T33" fmla="*/ 1832 h 2063"/>
                <a:gd name="T34" fmla="*/ 2826 w 3457"/>
                <a:gd name="T35" fmla="*/ 1809 h 2063"/>
                <a:gd name="T36" fmla="*/ 2928 w 3457"/>
                <a:gd name="T37" fmla="*/ 1766 h 2063"/>
                <a:gd name="T38" fmla="*/ 3019 w 3457"/>
                <a:gd name="T39" fmla="*/ 1706 h 2063"/>
                <a:gd name="T40" fmla="*/ 3097 w 3457"/>
                <a:gd name="T41" fmla="*/ 1629 h 2063"/>
                <a:gd name="T42" fmla="*/ 3158 w 3457"/>
                <a:gd name="T43" fmla="*/ 1539 h 2063"/>
                <a:gd name="T44" fmla="*/ 3201 w 3457"/>
                <a:gd name="T45" fmla="*/ 1438 h 2063"/>
                <a:gd name="T46" fmla="*/ 3224 w 3457"/>
                <a:gd name="T47" fmla="*/ 1326 h 2063"/>
                <a:gd name="T48" fmla="*/ 3224 w 3457"/>
                <a:gd name="T49" fmla="*/ 1209 h 2063"/>
                <a:gd name="T50" fmla="*/ 3199 w 3457"/>
                <a:gd name="T51" fmla="*/ 1095 h 2063"/>
                <a:gd name="T52" fmla="*/ 3153 w 3457"/>
                <a:gd name="T53" fmla="*/ 991 h 2063"/>
                <a:gd name="T54" fmla="*/ 3087 w 3457"/>
                <a:gd name="T55" fmla="*/ 899 h 2063"/>
                <a:gd name="T56" fmla="*/ 3003 w 3457"/>
                <a:gd name="T57" fmla="*/ 822 h 2063"/>
                <a:gd name="T58" fmla="*/ 2911 w 3457"/>
                <a:gd name="T59" fmla="*/ 765 h 2063"/>
                <a:gd name="T60" fmla="*/ 2814 w 3457"/>
                <a:gd name="T61" fmla="*/ 726 h 2063"/>
                <a:gd name="T62" fmla="*/ 2710 w 3457"/>
                <a:gd name="T63" fmla="*/ 707 h 2063"/>
                <a:gd name="T64" fmla="*/ 0 w 3457"/>
                <a:gd name="T65" fmla="*/ 0 h 2063"/>
                <a:gd name="T66" fmla="*/ 2956 w 3457"/>
                <a:gd name="T67" fmla="*/ 0 h 2063"/>
                <a:gd name="T68" fmla="*/ 3018 w 3457"/>
                <a:gd name="T69" fmla="*/ 562 h 2063"/>
                <a:gd name="T70" fmla="*/ 3132 w 3457"/>
                <a:gd name="T71" fmla="*/ 632 h 2063"/>
                <a:gd name="T72" fmla="*/ 3233 w 3457"/>
                <a:gd name="T73" fmla="*/ 719 h 2063"/>
                <a:gd name="T74" fmla="*/ 3317 w 3457"/>
                <a:gd name="T75" fmla="*/ 821 h 2063"/>
                <a:gd name="T76" fmla="*/ 3383 w 3457"/>
                <a:gd name="T77" fmla="*/ 936 h 2063"/>
                <a:gd name="T78" fmla="*/ 3430 w 3457"/>
                <a:gd name="T79" fmla="*/ 1063 h 2063"/>
                <a:gd name="T80" fmla="*/ 3454 w 3457"/>
                <a:gd name="T81" fmla="*/ 1199 h 2063"/>
                <a:gd name="T82" fmla="*/ 3453 w 3457"/>
                <a:gd name="T83" fmla="*/ 1341 h 2063"/>
                <a:gd name="T84" fmla="*/ 3428 w 3457"/>
                <a:gd name="T85" fmla="*/ 1480 h 2063"/>
                <a:gd name="T86" fmla="*/ 3380 w 3457"/>
                <a:gd name="T87" fmla="*/ 1609 h 2063"/>
                <a:gd name="T88" fmla="*/ 3310 w 3457"/>
                <a:gd name="T89" fmla="*/ 1727 h 2063"/>
                <a:gd name="T90" fmla="*/ 3222 w 3457"/>
                <a:gd name="T91" fmla="*/ 1830 h 2063"/>
                <a:gd name="T92" fmla="*/ 3118 w 3457"/>
                <a:gd name="T93" fmla="*/ 1917 h 2063"/>
                <a:gd name="T94" fmla="*/ 2999 w 3457"/>
                <a:gd name="T95" fmla="*/ 1986 h 2063"/>
                <a:gd name="T96" fmla="*/ 2869 w 3457"/>
                <a:gd name="T97" fmla="*/ 2035 h 2063"/>
                <a:gd name="T98" fmla="*/ 2728 w 3457"/>
                <a:gd name="T99" fmla="*/ 2060 h 2063"/>
                <a:gd name="T100" fmla="*/ 2584 w 3457"/>
                <a:gd name="T101" fmla="*/ 2060 h 2063"/>
                <a:gd name="T102" fmla="*/ 2448 w 3457"/>
                <a:gd name="T103" fmla="*/ 2036 h 2063"/>
                <a:gd name="T104" fmla="*/ 2319 w 3457"/>
                <a:gd name="T105" fmla="*/ 1989 h 2063"/>
                <a:gd name="T106" fmla="*/ 2203 w 3457"/>
                <a:gd name="T107" fmla="*/ 1924 h 2063"/>
                <a:gd name="T108" fmla="*/ 2099 w 3457"/>
                <a:gd name="T109" fmla="*/ 1839 h 2063"/>
                <a:gd name="T110" fmla="*/ 2010 w 3457"/>
                <a:gd name="T111" fmla="*/ 1739 h 2063"/>
                <a:gd name="T112" fmla="*/ 0 w 3457"/>
                <a:gd name="T113" fmla="*/ 1684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57" h="2063">
                  <a:moveTo>
                    <a:pt x="2656" y="703"/>
                  </a:moveTo>
                  <a:lnTo>
                    <a:pt x="2597" y="707"/>
                  </a:lnTo>
                  <a:lnTo>
                    <a:pt x="2540" y="715"/>
                  </a:lnTo>
                  <a:lnTo>
                    <a:pt x="2485" y="729"/>
                  </a:lnTo>
                  <a:lnTo>
                    <a:pt x="2433" y="748"/>
                  </a:lnTo>
                  <a:lnTo>
                    <a:pt x="2383" y="772"/>
                  </a:lnTo>
                  <a:lnTo>
                    <a:pt x="2336" y="800"/>
                  </a:lnTo>
                  <a:lnTo>
                    <a:pt x="2292" y="832"/>
                  </a:lnTo>
                  <a:lnTo>
                    <a:pt x="2251" y="869"/>
                  </a:lnTo>
                  <a:lnTo>
                    <a:pt x="2214" y="909"/>
                  </a:lnTo>
                  <a:lnTo>
                    <a:pt x="2182" y="953"/>
                  </a:lnTo>
                  <a:lnTo>
                    <a:pt x="2153" y="1000"/>
                  </a:lnTo>
                  <a:lnTo>
                    <a:pt x="2129" y="1049"/>
                  </a:lnTo>
                  <a:lnTo>
                    <a:pt x="2110" y="1101"/>
                  </a:lnTo>
                  <a:lnTo>
                    <a:pt x="2096" y="1155"/>
                  </a:lnTo>
                  <a:lnTo>
                    <a:pt x="2087" y="1211"/>
                  </a:lnTo>
                  <a:lnTo>
                    <a:pt x="2084" y="1269"/>
                  </a:lnTo>
                  <a:lnTo>
                    <a:pt x="2087" y="1330"/>
                  </a:lnTo>
                  <a:lnTo>
                    <a:pt x="2097" y="1389"/>
                  </a:lnTo>
                  <a:lnTo>
                    <a:pt x="2112" y="1445"/>
                  </a:lnTo>
                  <a:lnTo>
                    <a:pt x="2133" y="1499"/>
                  </a:lnTo>
                  <a:lnTo>
                    <a:pt x="2161" y="1551"/>
                  </a:lnTo>
                  <a:lnTo>
                    <a:pt x="2191" y="1599"/>
                  </a:lnTo>
                  <a:lnTo>
                    <a:pt x="2228" y="1644"/>
                  </a:lnTo>
                  <a:lnTo>
                    <a:pt x="2268" y="1684"/>
                  </a:lnTo>
                  <a:lnTo>
                    <a:pt x="2308" y="1718"/>
                  </a:lnTo>
                  <a:lnTo>
                    <a:pt x="2351" y="1747"/>
                  </a:lnTo>
                  <a:lnTo>
                    <a:pt x="2396" y="1773"/>
                  </a:lnTo>
                  <a:lnTo>
                    <a:pt x="2444" y="1795"/>
                  </a:lnTo>
                  <a:lnTo>
                    <a:pt x="2494" y="1812"/>
                  </a:lnTo>
                  <a:lnTo>
                    <a:pt x="2546" y="1825"/>
                  </a:lnTo>
                  <a:lnTo>
                    <a:pt x="2600" y="1832"/>
                  </a:lnTo>
                  <a:lnTo>
                    <a:pt x="2656" y="1835"/>
                  </a:lnTo>
                  <a:lnTo>
                    <a:pt x="2714" y="1832"/>
                  </a:lnTo>
                  <a:lnTo>
                    <a:pt x="2771" y="1824"/>
                  </a:lnTo>
                  <a:lnTo>
                    <a:pt x="2826" y="1809"/>
                  </a:lnTo>
                  <a:lnTo>
                    <a:pt x="2878" y="1790"/>
                  </a:lnTo>
                  <a:lnTo>
                    <a:pt x="2928" y="1766"/>
                  </a:lnTo>
                  <a:lnTo>
                    <a:pt x="2975" y="1738"/>
                  </a:lnTo>
                  <a:lnTo>
                    <a:pt x="3019" y="1706"/>
                  </a:lnTo>
                  <a:lnTo>
                    <a:pt x="3060" y="1669"/>
                  </a:lnTo>
                  <a:lnTo>
                    <a:pt x="3097" y="1629"/>
                  </a:lnTo>
                  <a:lnTo>
                    <a:pt x="3130" y="1585"/>
                  </a:lnTo>
                  <a:lnTo>
                    <a:pt x="3158" y="1539"/>
                  </a:lnTo>
                  <a:lnTo>
                    <a:pt x="3182" y="1490"/>
                  </a:lnTo>
                  <a:lnTo>
                    <a:pt x="3201" y="1438"/>
                  </a:lnTo>
                  <a:lnTo>
                    <a:pt x="3216" y="1383"/>
                  </a:lnTo>
                  <a:lnTo>
                    <a:pt x="3224" y="1326"/>
                  </a:lnTo>
                  <a:lnTo>
                    <a:pt x="3227" y="1269"/>
                  </a:lnTo>
                  <a:lnTo>
                    <a:pt x="3224" y="1209"/>
                  </a:lnTo>
                  <a:lnTo>
                    <a:pt x="3215" y="1151"/>
                  </a:lnTo>
                  <a:lnTo>
                    <a:pt x="3199" y="1095"/>
                  </a:lnTo>
                  <a:lnTo>
                    <a:pt x="3179" y="1041"/>
                  </a:lnTo>
                  <a:lnTo>
                    <a:pt x="3153" y="991"/>
                  </a:lnTo>
                  <a:lnTo>
                    <a:pt x="3121" y="943"/>
                  </a:lnTo>
                  <a:lnTo>
                    <a:pt x="3087" y="899"/>
                  </a:lnTo>
                  <a:lnTo>
                    <a:pt x="3047" y="858"/>
                  </a:lnTo>
                  <a:lnTo>
                    <a:pt x="3003" y="822"/>
                  </a:lnTo>
                  <a:lnTo>
                    <a:pt x="2956" y="790"/>
                  </a:lnTo>
                  <a:lnTo>
                    <a:pt x="2911" y="765"/>
                  </a:lnTo>
                  <a:lnTo>
                    <a:pt x="2864" y="743"/>
                  </a:lnTo>
                  <a:lnTo>
                    <a:pt x="2814" y="726"/>
                  </a:lnTo>
                  <a:lnTo>
                    <a:pt x="2763" y="714"/>
                  </a:lnTo>
                  <a:lnTo>
                    <a:pt x="2710" y="707"/>
                  </a:lnTo>
                  <a:lnTo>
                    <a:pt x="2656" y="703"/>
                  </a:lnTo>
                  <a:close/>
                  <a:moveTo>
                    <a:pt x="0" y="0"/>
                  </a:moveTo>
                  <a:lnTo>
                    <a:pt x="1479" y="1044"/>
                  </a:lnTo>
                  <a:lnTo>
                    <a:pt x="2956" y="0"/>
                  </a:lnTo>
                  <a:lnTo>
                    <a:pt x="2956" y="534"/>
                  </a:lnTo>
                  <a:lnTo>
                    <a:pt x="3018" y="562"/>
                  </a:lnTo>
                  <a:lnTo>
                    <a:pt x="3077" y="594"/>
                  </a:lnTo>
                  <a:lnTo>
                    <a:pt x="3132" y="632"/>
                  </a:lnTo>
                  <a:lnTo>
                    <a:pt x="3184" y="673"/>
                  </a:lnTo>
                  <a:lnTo>
                    <a:pt x="3233" y="719"/>
                  </a:lnTo>
                  <a:lnTo>
                    <a:pt x="3277" y="768"/>
                  </a:lnTo>
                  <a:lnTo>
                    <a:pt x="3317" y="821"/>
                  </a:lnTo>
                  <a:lnTo>
                    <a:pt x="3352" y="877"/>
                  </a:lnTo>
                  <a:lnTo>
                    <a:pt x="3383" y="936"/>
                  </a:lnTo>
                  <a:lnTo>
                    <a:pt x="3409" y="999"/>
                  </a:lnTo>
                  <a:lnTo>
                    <a:pt x="3430" y="1063"/>
                  </a:lnTo>
                  <a:lnTo>
                    <a:pt x="3445" y="1130"/>
                  </a:lnTo>
                  <a:lnTo>
                    <a:pt x="3454" y="1199"/>
                  </a:lnTo>
                  <a:lnTo>
                    <a:pt x="3457" y="1269"/>
                  </a:lnTo>
                  <a:lnTo>
                    <a:pt x="3453" y="1341"/>
                  </a:lnTo>
                  <a:lnTo>
                    <a:pt x="3444" y="1412"/>
                  </a:lnTo>
                  <a:lnTo>
                    <a:pt x="3428" y="1480"/>
                  </a:lnTo>
                  <a:lnTo>
                    <a:pt x="3407" y="1546"/>
                  </a:lnTo>
                  <a:lnTo>
                    <a:pt x="3380" y="1609"/>
                  </a:lnTo>
                  <a:lnTo>
                    <a:pt x="3348" y="1670"/>
                  </a:lnTo>
                  <a:lnTo>
                    <a:pt x="3310" y="1727"/>
                  </a:lnTo>
                  <a:lnTo>
                    <a:pt x="3268" y="1780"/>
                  </a:lnTo>
                  <a:lnTo>
                    <a:pt x="3222" y="1830"/>
                  </a:lnTo>
                  <a:lnTo>
                    <a:pt x="3172" y="1876"/>
                  </a:lnTo>
                  <a:lnTo>
                    <a:pt x="3118" y="1917"/>
                  </a:lnTo>
                  <a:lnTo>
                    <a:pt x="3060" y="1955"/>
                  </a:lnTo>
                  <a:lnTo>
                    <a:pt x="2999" y="1986"/>
                  </a:lnTo>
                  <a:lnTo>
                    <a:pt x="2935" y="2013"/>
                  </a:lnTo>
                  <a:lnTo>
                    <a:pt x="2869" y="2035"/>
                  </a:lnTo>
                  <a:lnTo>
                    <a:pt x="2800" y="2049"/>
                  </a:lnTo>
                  <a:lnTo>
                    <a:pt x="2728" y="2060"/>
                  </a:lnTo>
                  <a:lnTo>
                    <a:pt x="2656" y="2063"/>
                  </a:lnTo>
                  <a:lnTo>
                    <a:pt x="2584" y="2060"/>
                  </a:lnTo>
                  <a:lnTo>
                    <a:pt x="2515" y="2050"/>
                  </a:lnTo>
                  <a:lnTo>
                    <a:pt x="2448" y="2036"/>
                  </a:lnTo>
                  <a:lnTo>
                    <a:pt x="2381" y="2015"/>
                  </a:lnTo>
                  <a:lnTo>
                    <a:pt x="2319" y="1989"/>
                  </a:lnTo>
                  <a:lnTo>
                    <a:pt x="2259" y="1959"/>
                  </a:lnTo>
                  <a:lnTo>
                    <a:pt x="2203" y="1924"/>
                  </a:lnTo>
                  <a:lnTo>
                    <a:pt x="2149" y="1883"/>
                  </a:lnTo>
                  <a:lnTo>
                    <a:pt x="2099" y="1839"/>
                  </a:lnTo>
                  <a:lnTo>
                    <a:pt x="2052" y="1791"/>
                  </a:lnTo>
                  <a:lnTo>
                    <a:pt x="2010" y="1739"/>
                  </a:lnTo>
                  <a:lnTo>
                    <a:pt x="1974" y="1684"/>
                  </a:lnTo>
                  <a:lnTo>
                    <a:pt x="0" y="16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Rectangle 365"/>
            <p:cNvSpPr>
              <a:spLocks noChangeArrowheads="1"/>
            </p:cNvSpPr>
            <p:nvPr/>
          </p:nvSpPr>
          <p:spPr bwMode="auto">
            <a:xfrm>
              <a:off x="2005013" y="5324475"/>
              <a:ext cx="109537" cy="333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9" name="Group 458"/>
          <p:cNvGrpSpPr/>
          <p:nvPr/>
        </p:nvGrpSpPr>
        <p:grpSpPr>
          <a:xfrm>
            <a:off x="4355573" y="2710583"/>
            <a:ext cx="413139" cy="337758"/>
            <a:chOff x="2614613" y="5087938"/>
            <a:chExt cx="452437" cy="369887"/>
          </a:xfrm>
          <a:solidFill>
            <a:srgbClr val="000000"/>
          </a:solidFill>
        </p:grpSpPr>
        <p:sp>
          <p:nvSpPr>
            <p:cNvPr id="630" name="Freeform 370"/>
            <p:cNvSpPr>
              <a:spLocks/>
            </p:cNvSpPr>
            <p:nvPr/>
          </p:nvSpPr>
          <p:spPr bwMode="auto">
            <a:xfrm>
              <a:off x="2614613" y="5087938"/>
              <a:ext cx="312737" cy="312738"/>
            </a:xfrm>
            <a:custGeom>
              <a:avLst/>
              <a:gdLst>
                <a:gd name="T0" fmla="*/ 1358 w 2367"/>
                <a:gd name="T1" fmla="*/ 12 h 2364"/>
                <a:gd name="T2" fmla="*/ 1602 w 2367"/>
                <a:gd name="T3" fmla="*/ 76 h 2364"/>
                <a:gd name="T4" fmla="*/ 1822 w 2367"/>
                <a:gd name="T5" fmla="*/ 187 h 2364"/>
                <a:gd name="T6" fmla="*/ 2014 w 2367"/>
                <a:gd name="T7" fmla="*/ 341 h 2364"/>
                <a:gd name="T8" fmla="*/ 2170 w 2367"/>
                <a:gd name="T9" fmla="*/ 530 h 2364"/>
                <a:gd name="T10" fmla="*/ 2284 w 2367"/>
                <a:gd name="T11" fmla="*/ 749 h 2364"/>
                <a:gd name="T12" fmla="*/ 2352 w 2367"/>
                <a:gd name="T13" fmla="*/ 992 h 2364"/>
                <a:gd name="T14" fmla="*/ 2233 w 2367"/>
                <a:gd name="T15" fmla="*/ 1164 h 2364"/>
                <a:gd name="T16" fmla="*/ 2199 w 2367"/>
                <a:gd name="T17" fmla="*/ 917 h 2364"/>
                <a:gd name="T18" fmla="*/ 2110 w 2367"/>
                <a:gd name="T19" fmla="*/ 690 h 2364"/>
                <a:gd name="T20" fmla="*/ 1974 w 2367"/>
                <a:gd name="T21" fmla="*/ 493 h 2364"/>
                <a:gd name="T22" fmla="*/ 1798 w 2367"/>
                <a:gd name="T23" fmla="*/ 332 h 2364"/>
                <a:gd name="T24" fmla="*/ 1589 w 2367"/>
                <a:gd name="T25" fmla="*/ 214 h 2364"/>
                <a:gd name="T26" fmla="*/ 1353 w 2367"/>
                <a:gd name="T27" fmla="*/ 147 h 2364"/>
                <a:gd name="T28" fmla="*/ 1103 w 2367"/>
                <a:gd name="T29" fmla="*/ 137 h 2364"/>
                <a:gd name="T30" fmla="*/ 867 w 2367"/>
                <a:gd name="T31" fmla="*/ 182 h 2364"/>
                <a:gd name="T32" fmla="*/ 654 w 2367"/>
                <a:gd name="T33" fmla="*/ 277 h 2364"/>
                <a:gd name="T34" fmla="*/ 470 w 2367"/>
                <a:gd name="T35" fmla="*/ 415 h 2364"/>
                <a:gd name="T36" fmla="*/ 319 w 2367"/>
                <a:gd name="T37" fmla="*/ 589 h 2364"/>
                <a:gd name="T38" fmla="*/ 208 w 2367"/>
                <a:gd name="T39" fmla="*/ 794 h 2364"/>
                <a:gd name="T40" fmla="*/ 146 w 2367"/>
                <a:gd name="T41" fmla="*/ 1023 h 2364"/>
                <a:gd name="T42" fmla="*/ 137 w 2367"/>
                <a:gd name="T43" fmla="*/ 1270 h 2364"/>
                <a:gd name="T44" fmla="*/ 186 w 2367"/>
                <a:gd name="T45" fmla="*/ 1514 h 2364"/>
                <a:gd name="T46" fmla="*/ 288 w 2367"/>
                <a:gd name="T47" fmla="*/ 1735 h 2364"/>
                <a:gd name="T48" fmla="*/ 437 w 2367"/>
                <a:gd name="T49" fmla="*/ 1924 h 2364"/>
                <a:gd name="T50" fmla="*/ 624 w 2367"/>
                <a:gd name="T51" fmla="*/ 2074 h 2364"/>
                <a:gd name="T52" fmla="*/ 843 w 2367"/>
                <a:gd name="T53" fmla="*/ 2179 h 2364"/>
                <a:gd name="T54" fmla="*/ 1085 w 2367"/>
                <a:gd name="T55" fmla="*/ 2232 h 2364"/>
                <a:gd name="T56" fmla="*/ 988 w 2367"/>
                <a:gd name="T57" fmla="*/ 2353 h 2364"/>
                <a:gd name="T58" fmla="*/ 746 w 2367"/>
                <a:gd name="T59" fmla="*/ 2286 h 2364"/>
                <a:gd name="T60" fmla="*/ 528 w 2367"/>
                <a:gd name="T61" fmla="*/ 2170 h 2364"/>
                <a:gd name="T62" fmla="*/ 339 w 2367"/>
                <a:gd name="T63" fmla="*/ 2015 h 2364"/>
                <a:gd name="T64" fmla="*/ 187 w 2367"/>
                <a:gd name="T65" fmla="*/ 1822 h 2364"/>
                <a:gd name="T66" fmla="*/ 76 w 2367"/>
                <a:gd name="T67" fmla="*/ 1602 h 2364"/>
                <a:gd name="T68" fmla="*/ 13 w 2367"/>
                <a:gd name="T69" fmla="*/ 1358 h 2364"/>
                <a:gd name="T70" fmla="*/ 3 w 2367"/>
                <a:gd name="T71" fmla="*/ 1097 h 2364"/>
                <a:gd name="T72" fmla="*/ 51 w 2367"/>
                <a:gd name="T73" fmla="*/ 843 h 2364"/>
                <a:gd name="T74" fmla="*/ 148 w 2367"/>
                <a:gd name="T75" fmla="*/ 612 h 2364"/>
                <a:gd name="T76" fmla="*/ 291 w 2367"/>
                <a:gd name="T77" fmla="*/ 408 h 2364"/>
                <a:gd name="T78" fmla="*/ 472 w 2367"/>
                <a:gd name="T79" fmla="*/ 239 h 2364"/>
                <a:gd name="T80" fmla="*/ 686 w 2367"/>
                <a:gd name="T81" fmla="*/ 111 h 2364"/>
                <a:gd name="T82" fmla="*/ 926 w 2367"/>
                <a:gd name="T83" fmla="*/ 28 h 2364"/>
                <a:gd name="T84" fmla="*/ 1185 w 2367"/>
                <a:gd name="T85" fmla="*/ 0 h 2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7" h="2364">
                  <a:moveTo>
                    <a:pt x="1185" y="0"/>
                  </a:moveTo>
                  <a:lnTo>
                    <a:pt x="1272" y="4"/>
                  </a:lnTo>
                  <a:lnTo>
                    <a:pt x="1358" y="12"/>
                  </a:lnTo>
                  <a:lnTo>
                    <a:pt x="1441" y="28"/>
                  </a:lnTo>
                  <a:lnTo>
                    <a:pt x="1523" y="49"/>
                  </a:lnTo>
                  <a:lnTo>
                    <a:pt x="1602" y="76"/>
                  </a:lnTo>
                  <a:lnTo>
                    <a:pt x="1678" y="108"/>
                  </a:lnTo>
                  <a:lnTo>
                    <a:pt x="1752" y="145"/>
                  </a:lnTo>
                  <a:lnTo>
                    <a:pt x="1822" y="187"/>
                  </a:lnTo>
                  <a:lnTo>
                    <a:pt x="1890" y="234"/>
                  </a:lnTo>
                  <a:lnTo>
                    <a:pt x="1954" y="286"/>
                  </a:lnTo>
                  <a:lnTo>
                    <a:pt x="2014" y="341"/>
                  </a:lnTo>
                  <a:lnTo>
                    <a:pt x="2070" y="400"/>
                  </a:lnTo>
                  <a:lnTo>
                    <a:pt x="2122" y="464"/>
                  </a:lnTo>
                  <a:lnTo>
                    <a:pt x="2170" y="530"/>
                  </a:lnTo>
                  <a:lnTo>
                    <a:pt x="2213" y="600"/>
                  </a:lnTo>
                  <a:lnTo>
                    <a:pt x="2252" y="674"/>
                  </a:lnTo>
                  <a:lnTo>
                    <a:pt x="2284" y="749"/>
                  </a:lnTo>
                  <a:lnTo>
                    <a:pt x="2312" y="828"/>
                  </a:lnTo>
                  <a:lnTo>
                    <a:pt x="2335" y="909"/>
                  </a:lnTo>
                  <a:lnTo>
                    <a:pt x="2352" y="992"/>
                  </a:lnTo>
                  <a:lnTo>
                    <a:pt x="2363" y="1078"/>
                  </a:lnTo>
                  <a:lnTo>
                    <a:pt x="2367" y="1164"/>
                  </a:lnTo>
                  <a:lnTo>
                    <a:pt x="2233" y="1164"/>
                  </a:lnTo>
                  <a:lnTo>
                    <a:pt x="2229" y="1080"/>
                  </a:lnTo>
                  <a:lnTo>
                    <a:pt x="2217" y="997"/>
                  </a:lnTo>
                  <a:lnTo>
                    <a:pt x="2199" y="917"/>
                  </a:lnTo>
                  <a:lnTo>
                    <a:pt x="2175" y="838"/>
                  </a:lnTo>
                  <a:lnTo>
                    <a:pt x="2146" y="762"/>
                  </a:lnTo>
                  <a:lnTo>
                    <a:pt x="2110" y="690"/>
                  </a:lnTo>
                  <a:lnTo>
                    <a:pt x="2070" y="621"/>
                  </a:lnTo>
                  <a:lnTo>
                    <a:pt x="2025" y="555"/>
                  </a:lnTo>
                  <a:lnTo>
                    <a:pt x="1974" y="493"/>
                  </a:lnTo>
                  <a:lnTo>
                    <a:pt x="1920" y="435"/>
                  </a:lnTo>
                  <a:lnTo>
                    <a:pt x="1861" y="381"/>
                  </a:lnTo>
                  <a:lnTo>
                    <a:pt x="1798" y="332"/>
                  </a:lnTo>
                  <a:lnTo>
                    <a:pt x="1731" y="288"/>
                  </a:lnTo>
                  <a:lnTo>
                    <a:pt x="1662" y="248"/>
                  </a:lnTo>
                  <a:lnTo>
                    <a:pt x="1589" y="214"/>
                  </a:lnTo>
                  <a:lnTo>
                    <a:pt x="1512" y="186"/>
                  </a:lnTo>
                  <a:lnTo>
                    <a:pt x="1434" y="164"/>
                  </a:lnTo>
                  <a:lnTo>
                    <a:pt x="1353" y="147"/>
                  </a:lnTo>
                  <a:lnTo>
                    <a:pt x="1270" y="137"/>
                  </a:lnTo>
                  <a:lnTo>
                    <a:pt x="1185" y="133"/>
                  </a:lnTo>
                  <a:lnTo>
                    <a:pt x="1103" y="137"/>
                  </a:lnTo>
                  <a:lnTo>
                    <a:pt x="1023" y="146"/>
                  </a:lnTo>
                  <a:lnTo>
                    <a:pt x="944" y="161"/>
                  </a:lnTo>
                  <a:lnTo>
                    <a:pt x="867" y="182"/>
                  </a:lnTo>
                  <a:lnTo>
                    <a:pt x="794" y="209"/>
                  </a:lnTo>
                  <a:lnTo>
                    <a:pt x="723" y="240"/>
                  </a:lnTo>
                  <a:lnTo>
                    <a:pt x="654" y="277"/>
                  </a:lnTo>
                  <a:lnTo>
                    <a:pt x="590" y="319"/>
                  </a:lnTo>
                  <a:lnTo>
                    <a:pt x="527" y="365"/>
                  </a:lnTo>
                  <a:lnTo>
                    <a:pt x="470" y="415"/>
                  </a:lnTo>
                  <a:lnTo>
                    <a:pt x="415" y="469"/>
                  </a:lnTo>
                  <a:lnTo>
                    <a:pt x="365" y="528"/>
                  </a:lnTo>
                  <a:lnTo>
                    <a:pt x="319" y="589"/>
                  </a:lnTo>
                  <a:lnTo>
                    <a:pt x="278" y="654"/>
                  </a:lnTo>
                  <a:lnTo>
                    <a:pt x="241" y="723"/>
                  </a:lnTo>
                  <a:lnTo>
                    <a:pt x="208" y="794"/>
                  </a:lnTo>
                  <a:lnTo>
                    <a:pt x="183" y="868"/>
                  </a:lnTo>
                  <a:lnTo>
                    <a:pt x="161" y="944"/>
                  </a:lnTo>
                  <a:lnTo>
                    <a:pt x="146" y="1023"/>
                  </a:lnTo>
                  <a:lnTo>
                    <a:pt x="136" y="1103"/>
                  </a:lnTo>
                  <a:lnTo>
                    <a:pt x="133" y="1185"/>
                  </a:lnTo>
                  <a:lnTo>
                    <a:pt x="137" y="1270"/>
                  </a:lnTo>
                  <a:lnTo>
                    <a:pt x="147" y="1355"/>
                  </a:lnTo>
                  <a:lnTo>
                    <a:pt x="163" y="1436"/>
                  </a:lnTo>
                  <a:lnTo>
                    <a:pt x="186" y="1514"/>
                  </a:lnTo>
                  <a:lnTo>
                    <a:pt x="215" y="1591"/>
                  </a:lnTo>
                  <a:lnTo>
                    <a:pt x="249" y="1665"/>
                  </a:lnTo>
                  <a:lnTo>
                    <a:pt x="288" y="1735"/>
                  </a:lnTo>
                  <a:lnTo>
                    <a:pt x="334" y="1802"/>
                  </a:lnTo>
                  <a:lnTo>
                    <a:pt x="383" y="1865"/>
                  </a:lnTo>
                  <a:lnTo>
                    <a:pt x="437" y="1924"/>
                  </a:lnTo>
                  <a:lnTo>
                    <a:pt x="496" y="1978"/>
                  </a:lnTo>
                  <a:lnTo>
                    <a:pt x="558" y="2029"/>
                  </a:lnTo>
                  <a:lnTo>
                    <a:pt x="624" y="2074"/>
                  </a:lnTo>
                  <a:lnTo>
                    <a:pt x="694" y="2115"/>
                  </a:lnTo>
                  <a:lnTo>
                    <a:pt x="767" y="2150"/>
                  </a:lnTo>
                  <a:lnTo>
                    <a:pt x="843" y="2179"/>
                  </a:lnTo>
                  <a:lnTo>
                    <a:pt x="921" y="2203"/>
                  </a:lnTo>
                  <a:lnTo>
                    <a:pt x="1002" y="2221"/>
                  </a:lnTo>
                  <a:lnTo>
                    <a:pt x="1085" y="2232"/>
                  </a:lnTo>
                  <a:lnTo>
                    <a:pt x="1085" y="2364"/>
                  </a:lnTo>
                  <a:lnTo>
                    <a:pt x="1074" y="2364"/>
                  </a:lnTo>
                  <a:lnTo>
                    <a:pt x="988" y="2353"/>
                  </a:lnTo>
                  <a:lnTo>
                    <a:pt x="906" y="2337"/>
                  </a:lnTo>
                  <a:lnTo>
                    <a:pt x="825" y="2314"/>
                  </a:lnTo>
                  <a:lnTo>
                    <a:pt x="746" y="2286"/>
                  </a:lnTo>
                  <a:lnTo>
                    <a:pt x="671" y="2253"/>
                  </a:lnTo>
                  <a:lnTo>
                    <a:pt x="598" y="2214"/>
                  </a:lnTo>
                  <a:lnTo>
                    <a:pt x="528" y="2170"/>
                  </a:lnTo>
                  <a:lnTo>
                    <a:pt x="461" y="2123"/>
                  </a:lnTo>
                  <a:lnTo>
                    <a:pt x="399" y="2071"/>
                  </a:lnTo>
                  <a:lnTo>
                    <a:pt x="339" y="2015"/>
                  </a:lnTo>
                  <a:lnTo>
                    <a:pt x="284" y="1954"/>
                  </a:lnTo>
                  <a:lnTo>
                    <a:pt x="233" y="1891"/>
                  </a:lnTo>
                  <a:lnTo>
                    <a:pt x="187" y="1822"/>
                  </a:lnTo>
                  <a:lnTo>
                    <a:pt x="145" y="1752"/>
                  </a:lnTo>
                  <a:lnTo>
                    <a:pt x="108" y="1679"/>
                  </a:lnTo>
                  <a:lnTo>
                    <a:pt x="76" y="1602"/>
                  </a:lnTo>
                  <a:lnTo>
                    <a:pt x="49" y="1523"/>
                  </a:lnTo>
                  <a:lnTo>
                    <a:pt x="28" y="1442"/>
                  </a:lnTo>
                  <a:lnTo>
                    <a:pt x="13" y="1358"/>
                  </a:lnTo>
                  <a:lnTo>
                    <a:pt x="3" y="1272"/>
                  </a:lnTo>
                  <a:lnTo>
                    <a:pt x="0" y="1185"/>
                  </a:lnTo>
                  <a:lnTo>
                    <a:pt x="3" y="1097"/>
                  </a:lnTo>
                  <a:lnTo>
                    <a:pt x="13" y="1011"/>
                  </a:lnTo>
                  <a:lnTo>
                    <a:pt x="28" y="925"/>
                  </a:lnTo>
                  <a:lnTo>
                    <a:pt x="51" y="843"/>
                  </a:lnTo>
                  <a:lnTo>
                    <a:pt x="78" y="763"/>
                  </a:lnTo>
                  <a:lnTo>
                    <a:pt x="110" y="687"/>
                  </a:lnTo>
                  <a:lnTo>
                    <a:pt x="148" y="612"/>
                  </a:lnTo>
                  <a:lnTo>
                    <a:pt x="191" y="541"/>
                  </a:lnTo>
                  <a:lnTo>
                    <a:pt x="239" y="473"/>
                  </a:lnTo>
                  <a:lnTo>
                    <a:pt x="291" y="408"/>
                  </a:lnTo>
                  <a:lnTo>
                    <a:pt x="348" y="347"/>
                  </a:lnTo>
                  <a:lnTo>
                    <a:pt x="408" y="291"/>
                  </a:lnTo>
                  <a:lnTo>
                    <a:pt x="472" y="239"/>
                  </a:lnTo>
                  <a:lnTo>
                    <a:pt x="540" y="192"/>
                  </a:lnTo>
                  <a:lnTo>
                    <a:pt x="611" y="148"/>
                  </a:lnTo>
                  <a:lnTo>
                    <a:pt x="686" y="111"/>
                  </a:lnTo>
                  <a:lnTo>
                    <a:pt x="762" y="78"/>
                  </a:lnTo>
                  <a:lnTo>
                    <a:pt x="842" y="50"/>
                  </a:lnTo>
                  <a:lnTo>
                    <a:pt x="926" y="28"/>
                  </a:lnTo>
                  <a:lnTo>
                    <a:pt x="1010" y="13"/>
                  </a:lnTo>
                  <a:lnTo>
                    <a:pt x="1096" y="4"/>
                  </a:lnTo>
                  <a:lnTo>
                    <a:pt x="1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371"/>
            <p:cNvSpPr>
              <a:spLocks noEditPoints="1"/>
            </p:cNvSpPr>
            <p:nvPr/>
          </p:nvSpPr>
          <p:spPr bwMode="auto">
            <a:xfrm>
              <a:off x="2641600" y="5113338"/>
              <a:ext cx="261937" cy="260350"/>
            </a:xfrm>
            <a:custGeom>
              <a:avLst/>
              <a:gdLst>
                <a:gd name="T0" fmla="*/ 382 w 1986"/>
                <a:gd name="T1" fmla="*/ 604 h 1970"/>
                <a:gd name="T2" fmla="*/ 235 w 1986"/>
                <a:gd name="T3" fmla="*/ 811 h 1970"/>
                <a:gd name="T4" fmla="*/ 239 w 1986"/>
                <a:gd name="T5" fmla="*/ 1076 h 1970"/>
                <a:gd name="T6" fmla="*/ 286 w 1986"/>
                <a:gd name="T7" fmla="*/ 1334 h 1970"/>
                <a:gd name="T8" fmla="*/ 526 w 1986"/>
                <a:gd name="T9" fmla="*/ 1386 h 1970"/>
                <a:gd name="T10" fmla="*/ 528 w 1986"/>
                <a:gd name="T11" fmla="*/ 1190 h 1970"/>
                <a:gd name="T12" fmla="*/ 512 w 1986"/>
                <a:gd name="T13" fmla="*/ 880 h 1970"/>
                <a:gd name="T14" fmla="*/ 551 w 1986"/>
                <a:gd name="T15" fmla="*/ 571 h 1970"/>
                <a:gd name="T16" fmla="*/ 764 w 1986"/>
                <a:gd name="T17" fmla="*/ 160 h 1970"/>
                <a:gd name="T18" fmla="*/ 692 w 1986"/>
                <a:gd name="T19" fmla="*/ 429 h 1970"/>
                <a:gd name="T20" fmla="*/ 1000 w 1986"/>
                <a:gd name="T21" fmla="*/ 409 h 1970"/>
                <a:gd name="T22" fmla="*/ 1131 w 1986"/>
                <a:gd name="T23" fmla="*/ 335 h 1970"/>
                <a:gd name="T24" fmla="*/ 1054 w 1986"/>
                <a:gd name="T25" fmla="*/ 92 h 1970"/>
                <a:gd name="T26" fmla="*/ 1077 w 1986"/>
                <a:gd name="T27" fmla="*/ 80 h 1970"/>
                <a:gd name="T28" fmla="*/ 1169 w 1986"/>
                <a:gd name="T29" fmla="*/ 228 h 1970"/>
                <a:gd name="T30" fmla="*/ 1254 w 1986"/>
                <a:gd name="T31" fmla="*/ 433 h 1970"/>
                <a:gd name="T32" fmla="*/ 1518 w 1986"/>
                <a:gd name="T33" fmla="*/ 496 h 1970"/>
                <a:gd name="T34" fmla="*/ 1631 w 1986"/>
                <a:gd name="T35" fmla="*/ 465 h 1970"/>
                <a:gd name="T36" fmla="*/ 1516 w 1986"/>
                <a:gd name="T37" fmla="*/ 225 h 1970"/>
                <a:gd name="T38" fmla="*/ 1568 w 1986"/>
                <a:gd name="T39" fmla="*/ 235 h 1970"/>
                <a:gd name="T40" fmla="*/ 1693 w 1986"/>
                <a:gd name="T41" fmla="*/ 393 h 1970"/>
                <a:gd name="T42" fmla="*/ 1777 w 1986"/>
                <a:gd name="T43" fmla="*/ 561 h 1970"/>
                <a:gd name="T44" fmla="*/ 1925 w 1986"/>
                <a:gd name="T45" fmla="*/ 682 h 1970"/>
                <a:gd name="T46" fmla="*/ 1828 w 1986"/>
                <a:gd name="T47" fmla="*/ 749 h 1970"/>
                <a:gd name="T48" fmla="*/ 1844 w 1986"/>
                <a:gd name="T49" fmla="*/ 977 h 1970"/>
                <a:gd name="T50" fmla="*/ 1712 w 1986"/>
                <a:gd name="T51" fmla="*/ 891 h 1970"/>
                <a:gd name="T52" fmla="*/ 1683 w 1986"/>
                <a:gd name="T53" fmla="*/ 641 h 1970"/>
                <a:gd name="T54" fmla="*/ 1392 w 1986"/>
                <a:gd name="T55" fmla="*/ 581 h 1970"/>
                <a:gd name="T56" fmla="*/ 1326 w 1986"/>
                <a:gd name="T57" fmla="*/ 770 h 1970"/>
                <a:gd name="T58" fmla="*/ 1203 w 1986"/>
                <a:gd name="T59" fmla="*/ 977 h 1970"/>
                <a:gd name="T60" fmla="*/ 1189 w 1986"/>
                <a:gd name="T61" fmla="*/ 658 h 1970"/>
                <a:gd name="T62" fmla="*/ 997 w 1986"/>
                <a:gd name="T63" fmla="*/ 542 h 1970"/>
                <a:gd name="T64" fmla="*/ 670 w 1986"/>
                <a:gd name="T65" fmla="*/ 556 h 1970"/>
                <a:gd name="T66" fmla="*/ 644 w 1986"/>
                <a:gd name="T67" fmla="*/ 874 h 1970"/>
                <a:gd name="T68" fmla="*/ 665 w 1986"/>
                <a:gd name="T69" fmla="*/ 1265 h 1970"/>
                <a:gd name="T70" fmla="*/ 883 w 1986"/>
                <a:gd name="T71" fmla="*/ 1416 h 1970"/>
                <a:gd name="T72" fmla="*/ 712 w 1986"/>
                <a:gd name="T73" fmla="*/ 1535 h 1970"/>
                <a:gd name="T74" fmla="*/ 825 w 1986"/>
                <a:gd name="T75" fmla="*/ 1970 h 1970"/>
                <a:gd name="T76" fmla="*/ 699 w 1986"/>
                <a:gd name="T77" fmla="*/ 1752 h 1970"/>
                <a:gd name="T78" fmla="*/ 604 w 1986"/>
                <a:gd name="T79" fmla="*/ 1517 h 1970"/>
                <a:gd name="T80" fmla="*/ 386 w 1986"/>
                <a:gd name="T81" fmla="*/ 1456 h 1970"/>
                <a:gd name="T82" fmla="*/ 411 w 1986"/>
                <a:gd name="T83" fmla="*/ 1701 h 1970"/>
                <a:gd name="T84" fmla="*/ 393 w 1986"/>
                <a:gd name="T85" fmla="*/ 1752 h 1970"/>
                <a:gd name="T86" fmla="*/ 282 w 1986"/>
                <a:gd name="T87" fmla="*/ 1592 h 1970"/>
                <a:gd name="T88" fmla="*/ 190 w 1986"/>
                <a:gd name="T89" fmla="*/ 1406 h 1970"/>
                <a:gd name="T90" fmla="*/ 104 w 1986"/>
                <a:gd name="T91" fmla="*/ 1316 h 1970"/>
                <a:gd name="T92" fmla="*/ 0 w 1986"/>
                <a:gd name="T93" fmla="*/ 1236 h 1970"/>
                <a:gd name="T94" fmla="*/ 131 w 1986"/>
                <a:gd name="T95" fmla="*/ 1220 h 1970"/>
                <a:gd name="T96" fmla="*/ 98 w 1986"/>
                <a:gd name="T97" fmla="*/ 995 h 1970"/>
                <a:gd name="T98" fmla="*/ 114 w 1986"/>
                <a:gd name="T99" fmla="*/ 756 h 1970"/>
                <a:gd name="T100" fmla="*/ 17 w 1986"/>
                <a:gd name="T101" fmla="*/ 723 h 1970"/>
                <a:gd name="T102" fmla="*/ 121 w 1986"/>
                <a:gd name="T103" fmla="*/ 643 h 1970"/>
                <a:gd name="T104" fmla="*/ 185 w 1986"/>
                <a:gd name="T105" fmla="*/ 526 h 1970"/>
                <a:gd name="T106" fmla="*/ 286 w 1986"/>
                <a:gd name="T107" fmla="*/ 349 h 1970"/>
                <a:gd name="T108" fmla="*/ 421 w 1986"/>
                <a:gd name="T109" fmla="*/ 201 h 1970"/>
                <a:gd name="T110" fmla="*/ 384 w 1986"/>
                <a:gd name="T111" fmla="*/ 313 h 1970"/>
                <a:gd name="T112" fmla="*/ 286 w 1986"/>
                <a:gd name="T113" fmla="*/ 550 h 1970"/>
                <a:gd name="T114" fmla="*/ 477 w 1986"/>
                <a:gd name="T115" fmla="*/ 478 h 1970"/>
                <a:gd name="T116" fmla="*/ 610 w 1986"/>
                <a:gd name="T117" fmla="*/ 370 h 1970"/>
                <a:gd name="T118" fmla="*/ 710 w 1986"/>
                <a:gd name="T119" fmla="*/ 158 h 1970"/>
                <a:gd name="T120" fmla="*/ 796 w 1986"/>
                <a:gd name="T121" fmla="*/ 3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6" h="1970">
                  <a:moveTo>
                    <a:pt x="551" y="571"/>
                  </a:moveTo>
                  <a:lnTo>
                    <a:pt x="502" y="580"/>
                  </a:lnTo>
                  <a:lnTo>
                    <a:pt x="382" y="604"/>
                  </a:lnTo>
                  <a:lnTo>
                    <a:pt x="263" y="635"/>
                  </a:lnTo>
                  <a:lnTo>
                    <a:pt x="246" y="722"/>
                  </a:lnTo>
                  <a:lnTo>
                    <a:pt x="235" y="811"/>
                  </a:lnTo>
                  <a:lnTo>
                    <a:pt x="231" y="899"/>
                  </a:lnTo>
                  <a:lnTo>
                    <a:pt x="232" y="988"/>
                  </a:lnTo>
                  <a:lnTo>
                    <a:pt x="239" y="1076"/>
                  </a:lnTo>
                  <a:lnTo>
                    <a:pt x="251" y="1162"/>
                  </a:lnTo>
                  <a:lnTo>
                    <a:pt x="266" y="1249"/>
                  </a:lnTo>
                  <a:lnTo>
                    <a:pt x="286" y="1334"/>
                  </a:lnTo>
                  <a:lnTo>
                    <a:pt x="386" y="1359"/>
                  </a:lnTo>
                  <a:lnTo>
                    <a:pt x="485" y="1379"/>
                  </a:lnTo>
                  <a:lnTo>
                    <a:pt x="526" y="1386"/>
                  </a:lnTo>
                  <a:lnTo>
                    <a:pt x="568" y="1392"/>
                  </a:lnTo>
                  <a:lnTo>
                    <a:pt x="545" y="1292"/>
                  </a:lnTo>
                  <a:lnTo>
                    <a:pt x="528" y="1190"/>
                  </a:lnTo>
                  <a:lnTo>
                    <a:pt x="516" y="1088"/>
                  </a:lnTo>
                  <a:lnTo>
                    <a:pt x="511" y="984"/>
                  </a:lnTo>
                  <a:lnTo>
                    <a:pt x="512" y="880"/>
                  </a:lnTo>
                  <a:lnTo>
                    <a:pt x="518" y="776"/>
                  </a:lnTo>
                  <a:lnTo>
                    <a:pt x="531" y="674"/>
                  </a:lnTo>
                  <a:lnTo>
                    <a:pt x="551" y="571"/>
                  </a:lnTo>
                  <a:close/>
                  <a:moveTo>
                    <a:pt x="825" y="0"/>
                  </a:moveTo>
                  <a:lnTo>
                    <a:pt x="793" y="80"/>
                  </a:lnTo>
                  <a:lnTo>
                    <a:pt x="764" y="160"/>
                  </a:lnTo>
                  <a:lnTo>
                    <a:pt x="739" y="240"/>
                  </a:lnTo>
                  <a:lnTo>
                    <a:pt x="713" y="334"/>
                  </a:lnTo>
                  <a:lnTo>
                    <a:pt x="692" y="429"/>
                  </a:lnTo>
                  <a:lnTo>
                    <a:pt x="795" y="416"/>
                  </a:lnTo>
                  <a:lnTo>
                    <a:pt x="897" y="409"/>
                  </a:lnTo>
                  <a:lnTo>
                    <a:pt x="1000" y="409"/>
                  </a:lnTo>
                  <a:lnTo>
                    <a:pt x="1076" y="412"/>
                  </a:lnTo>
                  <a:lnTo>
                    <a:pt x="1150" y="419"/>
                  </a:lnTo>
                  <a:lnTo>
                    <a:pt x="1131" y="335"/>
                  </a:lnTo>
                  <a:lnTo>
                    <a:pt x="1108" y="253"/>
                  </a:lnTo>
                  <a:lnTo>
                    <a:pt x="1083" y="172"/>
                  </a:lnTo>
                  <a:lnTo>
                    <a:pt x="1054" y="92"/>
                  </a:lnTo>
                  <a:lnTo>
                    <a:pt x="1022" y="12"/>
                  </a:lnTo>
                  <a:lnTo>
                    <a:pt x="1050" y="46"/>
                  </a:lnTo>
                  <a:lnTo>
                    <a:pt x="1077" y="80"/>
                  </a:lnTo>
                  <a:lnTo>
                    <a:pt x="1102" y="116"/>
                  </a:lnTo>
                  <a:lnTo>
                    <a:pt x="1137" y="171"/>
                  </a:lnTo>
                  <a:lnTo>
                    <a:pt x="1169" y="228"/>
                  </a:lnTo>
                  <a:lnTo>
                    <a:pt x="1201" y="295"/>
                  </a:lnTo>
                  <a:lnTo>
                    <a:pt x="1229" y="363"/>
                  </a:lnTo>
                  <a:lnTo>
                    <a:pt x="1254" y="433"/>
                  </a:lnTo>
                  <a:lnTo>
                    <a:pt x="1343" y="450"/>
                  </a:lnTo>
                  <a:lnTo>
                    <a:pt x="1431" y="472"/>
                  </a:lnTo>
                  <a:lnTo>
                    <a:pt x="1518" y="496"/>
                  </a:lnTo>
                  <a:lnTo>
                    <a:pt x="1589" y="521"/>
                  </a:lnTo>
                  <a:lnTo>
                    <a:pt x="1659" y="548"/>
                  </a:lnTo>
                  <a:lnTo>
                    <a:pt x="1631" y="465"/>
                  </a:lnTo>
                  <a:lnTo>
                    <a:pt x="1597" y="384"/>
                  </a:lnTo>
                  <a:lnTo>
                    <a:pt x="1559" y="304"/>
                  </a:lnTo>
                  <a:lnTo>
                    <a:pt x="1516" y="225"/>
                  </a:lnTo>
                  <a:lnTo>
                    <a:pt x="1470" y="146"/>
                  </a:lnTo>
                  <a:lnTo>
                    <a:pt x="1521" y="188"/>
                  </a:lnTo>
                  <a:lnTo>
                    <a:pt x="1568" y="235"/>
                  </a:lnTo>
                  <a:lnTo>
                    <a:pt x="1613" y="285"/>
                  </a:lnTo>
                  <a:lnTo>
                    <a:pt x="1655" y="338"/>
                  </a:lnTo>
                  <a:lnTo>
                    <a:pt x="1693" y="393"/>
                  </a:lnTo>
                  <a:lnTo>
                    <a:pt x="1727" y="452"/>
                  </a:lnTo>
                  <a:lnTo>
                    <a:pt x="1757" y="513"/>
                  </a:lnTo>
                  <a:lnTo>
                    <a:pt x="1777" y="561"/>
                  </a:lnTo>
                  <a:lnTo>
                    <a:pt x="1794" y="610"/>
                  </a:lnTo>
                  <a:lnTo>
                    <a:pt x="1860" y="644"/>
                  </a:lnTo>
                  <a:lnTo>
                    <a:pt x="1925" y="682"/>
                  </a:lnTo>
                  <a:lnTo>
                    <a:pt x="1986" y="723"/>
                  </a:lnTo>
                  <a:lnTo>
                    <a:pt x="1812" y="675"/>
                  </a:lnTo>
                  <a:lnTo>
                    <a:pt x="1828" y="749"/>
                  </a:lnTo>
                  <a:lnTo>
                    <a:pt x="1839" y="825"/>
                  </a:lnTo>
                  <a:lnTo>
                    <a:pt x="1844" y="902"/>
                  </a:lnTo>
                  <a:lnTo>
                    <a:pt x="1844" y="977"/>
                  </a:lnTo>
                  <a:lnTo>
                    <a:pt x="1710" y="977"/>
                  </a:lnTo>
                  <a:lnTo>
                    <a:pt x="1710" y="976"/>
                  </a:lnTo>
                  <a:lnTo>
                    <a:pt x="1712" y="891"/>
                  </a:lnTo>
                  <a:lnTo>
                    <a:pt x="1707" y="808"/>
                  </a:lnTo>
                  <a:lnTo>
                    <a:pt x="1698" y="723"/>
                  </a:lnTo>
                  <a:lnTo>
                    <a:pt x="1683" y="641"/>
                  </a:lnTo>
                  <a:lnTo>
                    <a:pt x="1588" y="619"/>
                  </a:lnTo>
                  <a:lnTo>
                    <a:pt x="1493" y="599"/>
                  </a:lnTo>
                  <a:lnTo>
                    <a:pt x="1392" y="581"/>
                  </a:lnTo>
                  <a:lnTo>
                    <a:pt x="1292" y="566"/>
                  </a:lnTo>
                  <a:lnTo>
                    <a:pt x="1312" y="667"/>
                  </a:lnTo>
                  <a:lnTo>
                    <a:pt x="1326" y="770"/>
                  </a:lnTo>
                  <a:lnTo>
                    <a:pt x="1334" y="874"/>
                  </a:lnTo>
                  <a:lnTo>
                    <a:pt x="1336" y="977"/>
                  </a:lnTo>
                  <a:lnTo>
                    <a:pt x="1203" y="977"/>
                  </a:lnTo>
                  <a:lnTo>
                    <a:pt x="1203" y="871"/>
                  </a:lnTo>
                  <a:lnTo>
                    <a:pt x="1198" y="764"/>
                  </a:lnTo>
                  <a:lnTo>
                    <a:pt x="1189" y="658"/>
                  </a:lnTo>
                  <a:lnTo>
                    <a:pt x="1175" y="553"/>
                  </a:lnTo>
                  <a:lnTo>
                    <a:pt x="1085" y="546"/>
                  </a:lnTo>
                  <a:lnTo>
                    <a:pt x="997" y="542"/>
                  </a:lnTo>
                  <a:lnTo>
                    <a:pt x="888" y="542"/>
                  </a:lnTo>
                  <a:lnTo>
                    <a:pt x="779" y="546"/>
                  </a:lnTo>
                  <a:lnTo>
                    <a:pt x="670" y="556"/>
                  </a:lnTo>
                  <a:lnTo>
                    <a:pt x="656" y="662"/>
                  </a:lnTo>
                  <a:lnTo>
                    <a:pt x="647" y="768"/>
                  </a:lnTo>
                  <a:lnTo>
                    <a:pt x="644" y="874"/>
                  </a:lnTo>
                  <a:lnTo>
                    <a:pt x="644" y="981"/>
                  </a:lnTo>
                  <a:lnTo>
                    <a:pt x="651" y="1122"/>
                  </a:lnTo>
                  <a:lnTo>
                    <a:pt x="665" y="1265"/>
                  </a:lnTo>
                  <a:lnTo>
                    <a:pt x="687" y="1406"/>
                  </a:lnTo>
                  <a:lnTo>
                    <a:pt x="785" y="1413"/>
                  </a:lnTo>
                  <a:lnTo>
                    <a:pt x="883" y="1416"/>
                  </a:lnTo>
                  <a:lnTo>
                    <a:pt x="883" y="1549"/>
                  </a:lnTo>
                  <a:lnTo>
                    <a:pt x="798" y="1544"/>
                  </a:lnTo>
                  <a:lnTo>
                    <a:pt x="712" y="1535"/>
                  </a:lnTo>
                  <a:lnTo>
                    <a:pt x="746" y="1680"/>
                  </a:lnTo>
                  <a:lnTo>
                    <a:pt x="784" y="1825"/>
                  </a:lnTo>
                  <a:lnTo>
                    <a:pt x="825" y="1970"/>
                  </a:lnTo>
                  <a:lnTo>
                    <a:pt x="779" y="1900"/>
                  </a:lnTo>
                  <a:lnTo>
                    <a:pt x="737" y="1827"/>
                  </a:lnTo>
                  <a:lnTo>
                    <a:pt x="699" y="1752"/>
                  </a:lnTo>
                  <a:lnTo>
                    <a:pt x="663" y="1675"/>
                  </a:lnTo>
                  <a:lnTo>
                    <a:pt x="632" y="1597"/>
                  </a:lnTo>
                  <a:lnTo>
                    <a:pt x="604" y="1517"/>
                  </a:lnTo>
                  <a:lnTo>
                    <a:pt x="531" y="1500"/>
                  </a:lnTo>
                  <a:lnTo>
                    <a:pt x="460" y="1481"/>
                  </a:lnTo>
                  <a:lnTo>
                    <a:pt x="386" y="1456"/>
                  </a:lnTo>
                  <a:lnTo>
                    <a:pt x="312" y="1427"/>
                  </a:lnTo>
                  <a:lnTo>
                    <a:pt x="357" y="1564"/>
                  </a:lnTo>
                  <a:lnTo>
                    <a:pt x="411" y="1701"/>
                  </a:lnTo>
                  <a:lnTo>
                    <a:pt x="472" y="1838"/>
                  </a:lnTo>
                  <a:lnTo>
                    <a:pt x="431" y="1796"/>
                  </a:lnTo>
                  <a:lnTo>
                    <a:pt x="393" y="1752"/>
                  </a:lnTo>
                  <a:lnTo>
                    <a:pt x="357" y="1706"/>
                  </a:lnTo>
                  <a:lnTo>
                    <a:pt x="324" y="1658"/>
                  </a:lnTo>
                  <a:lnTo>
                    <a:pt x="282" y="1592"/>
                  </a:lnTo>
                  <a:lnTo>
                    <a:pt x="245" y="1524"/>
                  </a:lnTo>
                  <a:lnTo>
                    <a:pt x="211" y="1454"/>
                  </a:lnTo>
                  <a:lnTo>
                    <a:pt x="190" y="1406"/>
                  </a:lnTo>
                  <a:lnTo>
                    <a:pt x="173" y="1358"/>
                  </a:lnTo>
                  <a:lnTo>
                    <a:pt x="137" y="1337"/>
                  </a:lnTo>
                  <a:lnTo>
                    <a:pt x="104" y="1316"/>
                  </a:lnTo>
                  <a:lnTo>
                    <a:pt x="67" y="1291"/>
                  </a:lnTo>
                  <a:lnTo>
                    <a:pt x="33" y="1264"/>
                  </a:lnTo>
                  <a:lnTo>
                    <a:pt x="0" y="1236"/>
                  </a:lnTo>
                  <a:lnTo>
                    <a:pt x="76" y="1266"/>
                  </a:lnTo>
                  <a:lnTo>
                    <a:pt x="151" y="1293"/>
                  </a:lnTo>
                  <a:lnTo>
                    <a:pt x="131" y="1220"/>
                  </a:lnTo>
                  <a:lnTo>
                    <a:pt x="116" y="1146"/>
                  </a:lnTo>
                  <a:lnTo>
                    <a:pt x="105" y="1070"/>
                  </a:lnTo>
                  <a:lnTo>
                    <a:pt x="98" y="995"/>
                  </a:lnTo>
                  <a:lnTo>
                    <a:pt x="97" y="915"/>
                  </a:lnTo>
                  <a:lnTo>
                    <a:pt x="103" y="835"/>
                  </a:lnTo>
                  <a:lnTo>
                    <a:pt x="114" y="756"/>
                  </a:lnTo>
                  <a:lnTo>
                    <a:pt x="132" y="678"/>
                  </a:lnTo>
                  <a:lnTo>
                    <a:pt x="74" y="700"/>
                  </a:lnTo>
                  <a:lnTo>
                    <a:pt x="17" y="723"/>
                  </a:lnTo>
                  <a:lnTo>
                    <a:pt x="51" y="694"/>
                  </a:lnTo>
                  <a:lnTo>
                    <a:pt x="85" y="668"/>
                  </a:lnTo>
                  <a:lnTo>
                    <a:pt x="121" y="643"/>
                  </a:lnTo>
                  <a:lnTo>
                    <a:pt x="147" y="626"/>
                  </a:lnTo>
                  <a:lnTo>
                    <a:pt x="164" y="575"/>
                  </a:lnTo>
                  <a:lnTo>
                    <a:pt x="185" y="526"/>
                  </a:lnTo>
                  <a:lnTo>
                    <a:pt x="215" y="465"/>
                  </a:lnTo>
                  <a:lnTo>
                    <a:pt x="248" y="406"/>
                  </a:lnTo>
                  <a:lnTo>
                    <a:pt x="286" y="349"/>
                  </a:lnTo>
                  <a:lnTo>
                    <a:pt x="328" y="298"/>
                  </a:lnTo>
                  <a:lnTo>
                    <a:pt x="373" y="248"/>
                  </a:lnTo>
                  <a:lnTo>
                    <a:pt x="421" y="201"/>
                  </a:lnTo>
                  <a:lnTo>
                    <a:pt x="472" y="159"/>
                  </a:lnTo>
                  <a:lnTo>
                    <a:pt x="427" y="236"/>
                  </a:lnTo>
                  <a:lnTo>
                    <a:pt x="384" y="313"/>
                  </a:lnTo>
                  <a:lnTo>
                    <a:pt x="347" y="390"/>
                  </a:lnTo>
                  <a:lnTo>
                    <a:pt x="314" y="470"/>
                  </a:lnTo>
                  <a:lnTo>
                    <a:pt x="286" y="550"/>
                  </a:lnTo>
                  <a:lnTo>
                    <a:pt x="349" y="523"/>
                  </a:lnTo>
                  <a:lnTo>
                    <a:pt x="413" y="499"/>
                  </a:lnTo>
                  <a:lnTo>
                    <a:pt x="477" y="478"/>
                  </a:lnTo>
                  <a:lnTo>
                    <a:pt x="530" y="463"/>
                  </a:lnTo>
                  <a:lnTo>
                    <a:pt x="583" y="450"/>
                  </a:lnTo>
                  <a:lnTo>
                    <a:pt x="610" y="370"/>
                  </a:lnTo>
                  <a:lnTo>
                    <a:pt x="641" y="292"/>
                  </a:lnTo>
                  <a:lnTo>
                    <a:pt x="678" y="215"/>
                  </a:lnTo>
                  <a:lnTo>
                    <a:pt x="710" y="158"/>
                  </a:lnTo>
                  <a:lnTo>
                    <a:pt x="745" y="103"/>
                  </a:lnTo>
                  <a:lnTo>
                    <a:pt x="770" y="67"/>
                  </a:lnTo>
                  <a:lnTo>
                    <a:pt x="796" y="33"/>
                  </a:lnTo>
                  <a:lnTo>
                    <a:pt x="8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372"/>
            <p:cNvSpPr>
              <a:spLocks noEditPoints="1"/>
            </p:cNvSpPr>
            <p:nvPr/>
          </p:nvSpPr>
          <p:spPr bwMode="auto">
            <a:xfrm>
              <a:off x="2768600" y="5251450"/>
              <a:ext cx="271462" cy="146050"/>
            </a:xfrm>
            <a:custGeom>
              <a:avLst/>
              <a:gdLst>
                <a:gd name="T0" fmla="*/ 64 w 2045"/>
                <a:gd name="T1" fmla="*/ 85 h 1107"/>
                <a:gd name="T2" fmla="*/ 64 w 2045"/>
                <a:gd name="T3" fmla="*/ 1023 h 1107"/>
                <a:gd name="T4" fmla="*/ 1980 w 2045"/>
                <a:gd name="T5" fmla="*/ 1023 h 1107"/>
                <a:gd name="T6" fmla="*/ 1980 w 2045"/>
                <a:gd name="T7" fmla="*/ 85 h 1107"/>
                <a:gd name="T8" fmla="*/ 64 w 2045"/>
                <a:gd name="T9" fmla="*/ 85 h 1107"/>
                <a:gd name="T10" fmla="*/ 0 w 2045"/>
                <a:gd name="T11" fmla="*/ 0 h 1107"/>
                <a:gd name="T12" fmla="*/ 2045 w 2045"/>
                <a:gd name="T13" fmla="*/ 0 h 1107"/>
                <a:gd name="T14" fmla="*/ 2045 w 2045"/>
                <a:gd name="T15" fmla="*/ 1107 h 1107"/>
                <a:gd name="T16" fmla="*/ 0 w 2045"/>
                <a:gd name="T17" fmla="*/ 1107 h 1107"/>
                <a:gd name="T18" fmla="*/ 0 w 2045"/>
                <a:gd name="T19" fmla="*/ 0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5" h="1107">
                  <a:moveTo>
                    <a:pt x="64" y="85"/>
                  </a:moveTo>
                  <a:lnTo>
                    <a:pt x="64" y="1023"/>
                  </a:lnTo>
                  <a:lnTo>
                    <a:pt x="1980" y="1023"/>
                  </a:lnTo>
                  <a:lnTo>
                    <a:pt x="1980" y="85"/>
                  </a:lnTo>
                  <a:lnTo>
                    <a:pt x="64" y="85"/>
                  </a:lnTo>
                  <a:close/>
                  <a:moveTo>
                    <a:pt x="0" y="0"/>
                  </a:moveTo>
                  <a:lnTo>
                    <a:pt x="2045" y="0"/>
                  </a:lnTo>
                  <a:lnTo>
                    <a:pt x="2045" y="1107"/>
                  </a:lnTo>
                  <a:lnTo>
                    <a:pt x="0" y="11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373"/>
            <p:cNvSpPr>
              <a:spLocks noEditPoints="1"/>
            </p:cNvSpPr>
            <p:nvPr/>
          </p:nvSpPr>
          <p:spPr bwMode="auto">
            <a:xfrm>
              <a:off x="2741613" y="5410200"/>
              <a:ext cx="325437" cy="47625"/>
            </a:xfrm>
            <a:custGeom>
              <a:avLst/>
              <a:gdLst>
                <a:gd name="T0" fmla="*/ 1073 w 2464"/>
                <a:gd name="T1" fmla="*/ 233 h 366"/>
                <a:gd name="T2" fmla="*/ 1035 w 2464"/>
                <a:gd name="T3" fmla="*/ 350 h 366"/>
                <a:gd name="T4" fmla="*/ 1360 w 2464"/>
                <a:gd name="T5" fmla="*/ 350 h 366"/>
                <a:gd name="T6" fmla="*/ 1313 w 2464"/>
                <a:gd name="T7" fmla="*/ 233 h 366"/>
                <a:gd name="T8" fmla="*/ 1073 w 2464"/>
                <a:gd name="T9" fmla="*/ 233 h 366"/>
                <a:gd name="T10" fmla="*/ 244 w 2464"/>
                <a:gd name="T11" fmla="*/ 42 h 366"/>
                <a:gd name="T12" fmla="*/ 164 w 2464"/>
                <a:gd name="T13" fmla="*/ 214 h 366"/>
                <a:gd name="T14" fmla="*/ 2289 w 2464"/>
                <a:gd name="T15" fmla="*/ 214 h 366"/>
                <a:gd name="T16" fmla="*/ 2220 w 2464"/>
                <a:gd name="T17" fmla="*/ 42 h 366"/>
                <a:gd name="T18" fmla="*/ 244 w 2464"/>
                <a:gd name="T19" fmla="*/ 42 h 366"/>
                <a:gd name="T20" fmla="*/ 165 w 2464"/>
                <a:gd name="T21" fmla="*/ 0 h 366"/>
                <a:gd name="T22" fmla="*/ 2336 w 2464"/>
                <a:gd name="T23" fmla="*/ 0 h 366"/>
                <a:gd name="T24" fmla="*/ 2464 w 2464"/>
                <a:gd name="T25" fmla="*/ 346 h 366"/>
                <a:gd name="T26" fmla="*/ 2459 w 2464"/>
                <a:gd name="T27" fmla="*/ 366 h 366"/>
                <a:gd name="T28" fmla="*/ 0 w 2464"/>
                <a:gd name="T29" fmla="*/ 366 h 366"/>
                <a:gd name="T30" fmla="*/ 165 w 2464"/>
                <a:gd name="T3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4" h="366">
                  <a:moveTo>
                    <a:pt x="1073" y="233"/>
                  </a:moveTo>
                  <a:lnTo>
                    <a:pt x="1035" y="350"/>
                  </a:lnTo>
                  <a:lnTo>
                    <a:pt x="1360" y="350"/>
                  </a:lnTo>
                  <a:lnTo>
                    <a:pt x="1313" y="233"/>
                  </a:lnTo>
                  <a:lnTo>
                    <a:pt x="1073" y="233"/>
                  </a:lnTo>
                  <a:close/>
                  <a:moveTo>
                    <a:pt x="244" y="42"/>
                  </a:moveTo>
                  <a:lnTo>
                    <a:pt x="164" y="214"/>
                  </a:lnTo>
                  <a:lnTo>
                    <a:pt x="2289" y="214"/>
                  </a:lnTo>
                  <a:lnTo>
                    <a:pt x="2220" y="42"/>
                  </a:lnTo>
                  <a:lnTo>
                    <a:pt x="244" y="42"/>
                  </a:lnTo>
                  <a:close/>
                  <a:moveTo>
                    <a:pt x="165" y="0"/>
                  </a:moveTo>
                  <a:lnTo>
                    <a:pt x="2336" y="0"/>
                  </a:lnTo>
                  <a:lnTo>
                    <a:pt x="2464" y="346"/>
                  </a:lnTo>
                  <a:lnTo>
                    <a:pt x="2459" y="366"/>
                  </a:lnTo>
                  <a:lnTo>
                    <a:pt x="0" y="366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4" name="Group 471"/>
          <p:cNvGrpSpPr/>
          <p:nvPr/>
        </p:nvGrpSpPr>
        <p:grpSpPr>
          <a:xfrm>
            <a:off x="5104219" y="2685955"/>
            <a:ext cx="319088" cy="387012"/>
            <a:chOff x="3589338" y="5086350"/>
            <a:chExt cx="320675" cy="388938"/>
          </a:xfrm>
          <a:solidFill>
            <a:srgbClr val="000000"/>
          </a:solidFill>
        </p:grpSpPr>
        <p:sp>
          <p:nvSpPr>
            <p:cNvPr id="635" name="Freeform 378"/>
            <p:cNvSpPr>
              <a:spLocks/>
            </p:cNvSpPr>
            <p:nvPr/>
          </p:nvSpPr>
          <p:spPr bwMode="auto">
            <a:xfrm>
              <a:off x="3735388" y="5086350"/>
              <a:ext cx="42863" cy="44450"/>
            </a:xfrm>
            <a:custGeom>
              <a:avLst/>
              <a:gdLst>
                <a:gd name="T0" fmla="*/ 177 w 354"/>
                <a:gd name="T1" fmla="*/ 0 h 359"/>
                <a:gd name="T2" fmla="*/ 208 w 354"/>
                <a:gd name="T3" fmla="*/ 3 h 359"/>
                <a:gd name="T4" fmla="*/ 239 w 354"/>
                <a:gd name="T5" fmla="*/ 12 h 359"/>
                <a:gd name="T6" fmla="*/ 267 w 354"/>
                <a:gd name="T7" fmla="*/ 25 h 359"/>
                <a:gd name="T8" fmla="*/ 292 w 354"/>
                <a:gd name="T9" fmla="*/ 43 h 359"/>
                <a:gd name="T10" fmla="*/ 312 w 354"/>
                <a:gd name="T11" fmla="*/ 64 h 359"/>
                <a:gd name="T12" fmla="*/ 329 w 354"/>
                <a:gd name="T13" fmla="*/ 90 h 359"/>
                <a:gd name="T14" fmla="*/ 343 w 354"/>
                <a:gd name="T15" fmla="*/ 117 h 359"/>
                <a:gd name="T16" fmla="*/ 351 w 354"/>
                <a:gd name="T17" fmla="*/ 148 h 359"/>
                <a:gd name="T18" fmla="*/ 354 w 354"/>
                <a:gd name="T19" fmla="*/ 180 h 359"/>
                <a:gd name="T20" fmla="*/ 351 w 354"/>
                <a:gd name="T21" fmla="*/ 211 h 359"/>
                <a:gd name="T22" fmla="*/ 343 w 354"/>
                <a:gd name="T23" fmla="*/ 242 h 359"/>
                <a:gd name="T24" fmla="*/ 329 w 354"/>
                <a:gd name="T25" fmla="*/ 269 h 359"/>
                <a:gd name="T26" fmla="*/ 312 w 354"/>
                <a:gd name="T27" fmla="*/ 294 h 359"/>
                <a:gd name="T28" fmla="*/ 292 w 354"/>
                <a:gd name="T29" fmla="*/ 316 h 359"/>
                <a:gd name="T30" fmla="*/ 267 w 354"/>
                <a:gd name="T31" fmla="*/ 334 h 359"/>
                <a:gd name="T32" fmla="*/ 239 w 354"/>
                <a:gd name="T33" fmla="*/ 347 h 359"/>
                <a:gd name="T34" fmla="*/ 208 w 354"/>
                <a:gd name="T35" fmla="*/ 356 h 359"/>
                <a:gd name="T36" fmla="*/ 177 w 354"/>
                <a:gd name="T37" fmla="*/ 359 h 359"/>
                <a:gd name="T38" fmla="*/ 145 w 354"/>
                <a:gd name="T39" fmla="*/ 356 h 359"/>
                <a:gd name="T40" fmla="*/ 115 w 354"/>
                <a:gd name="T41" fmla="*/ 347 h 359"/>
                <a:gd name="T42" fmla="*/ 87 w 354"/>
                <a:gd name="T43" fmla="*/ 334 h 359"/>
                <a:gd name="T44" fmla="*/ 63 w 354"/>
                <a:gd name="T45" fmla="*/ 316 h 359"/>
                <a:gd name="T46" fmla="*/ 42 w 354"/>
                <a:gd name="T47" fmla="*/ 294 h 359"/>
                <a:gd name="T48" fmla="*/ 25 w 354"/>
                <a:gd name="T49" fmla="*/ 269 h 359"/>
                <a:gd name="T50" fmla="*/ 12 w 354"/>
                <a:gd name="T51" fmla="*/ 242 h 359"/>
                <a:gd name="T52" fmla="*/ 3 w 354"/>
                <a:gd name="T53" fmla="*/ 211 h 359"/>
                <a:gd name="T54" fmla="*/ 0 w 354"/>
                <a:gd name="T55" fmla="*/ 180 h 359"/>
                <a:gd name="T56" fmla="*/ 3 w 354"/>
                <a:gd name="T57" fmla="*/ 148 h 359"/>
                <a:gd name="T58" fmla="*/ 12 w 354"/>
                <a:gd name="T59" fmla="*/ 117 h 359"/>
                <a:gd name="T60" fmla="*/ 25 w 354"/>
                <a:gd name="T61" fmla="*/ 90 h 359"/>
                <a:gd name="T62" fmla="*/ 42 w 354"/>
                <a:gd name="T63" fmla="*/ 64 h 359"/>
                <a:gd name="T64" fmla="*/ 63 w 354"/>
                <a:gd name="T65" fmla="*/ 43 h 359"/>
                <a:gd name="T66" fmla="*/ 87 w 354"/>
                <a:gd name="T67" fmla="*/ 25 h 359"/>
                <a:gd name="T68" fmla="*/ 115 w 354"/>
                <a:gd name="T69" fmla="*/ 12 h 359"/>
                <a:gd name="T70" fmla="*/ 145 w 354"/>
                <a:gd name="T71" fmla="*/ 3 h 359"/>
                <a:gd name="T72" fmla="*/ 177 w 354"/>
                <a:gd name="T7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4" h="359">
                  <a:moveTo>
                    <a:pt x="177" y="0"/>
                  </a:moveTo>
                  <a:lnTo>
                    <a:pt x="208" y="3"/>
                  </a:lnTo>
                  <a:lnTo>
                    <a:pt x="239" y="12"/>
                  </a:lnTo>
                  <a:lnTo>
                    <a:pt x="267" y="25"/>
                  </a:lnTo>
                  <a:lnTo>
                    <a:pt x="292" y="43"/>
                  </a:lnTo>
                  <a:lnTo>
                    <a:pt x="312" y="64"/>
                  </a:lnTo>
                  <a:lnTo>
                    <a:pt x="329" y="90"/>
                  </a:lnTo>
                  <a:lnTo>
                    <a:pt x="343" y="117"/>
                  </a:lnTo>
                  <a:lnTo>
                    <a:pt x="351" y="148"/>
                  </a:lnTo>
                  <a:lnTo>
                    <a:pt x="354" y="180"/>
                  </a:lnTo>
                  <a:lnTo>
                    <a:pt x="351" y="211"/>
                  </a:lnTo>
                  <a:lnTo>
                    <a:pt x="343" y="242"/>
                  </a:lnTo>
                  <a:lnTo>
                    <a:pt x="329" y="269"/>
                  </a:lnTo>
                  <a:lnTo>
                    <a:pt x="312" y="294"/>
                  </a:lnTo>
                  <a:lnTo>
                    <a:pt x="292" y="316"/>
                  </a:lnTo>
                  <a:lnTo>
                    <a:pt x="267" y="334"/>
                  </a:lnTo>
                  <a:lnTo>
                    <a:pt x="239" y="347"/>
                  </a:lnTo>
                  <a:lnTo>
                    <a:pt x="208" y="356"/>
                  </a:lnTo>
                  <a:lnTo>
                    <a:pt x="177" y="359"/>
                  </a:lnTo>
                  <a:lnTo>
                    <a:pt x="145" y="356"/>
                  </a:lnTo>
                  <a:lnTo>
                    <a:pt x="115" y="347"/>
                  </a:lnTo>
                  <a:lnTo>
                    <a:pt x="87" y="334"/>
                  </a:lnTo>
                  <a:lnTo>
                    <a:pt x="63" y="316"/>
                  </a:lnTo>
                  <a:lnTo>
                    <a:pt x="42" y="294"/>
                  </a:lnTo>
                  <a:lnTo>
                    <a:pt x="25" y="269"/>
                  </a:lnTo>
                  <a:lnTo>
                    <a:pt x="12" y="242"/>
                  </a:lnTo>
                  <a:lnTo>
                    <a:pt x="3" y="211"/>
                  </a:lnTo>
                  <a:lnTo>
                    <a:pt x="0" y="180"/>
                  </a:lnTo>
                  <a:lnTo>
                    <a:pt x="3" y="148"/>
                  </a:lnTo>
                  <a:lnTo>
                    <a:pt x="12" y="117"/>
                  </a:lnTo>
                  <a:lnTo>
                    <a:pt x="25" y="90"/>
                  </a:lnTo>
                  <a:lnTo>
                    <a:pt x="42" y="64"/>
                  </a:lnTo>
                  <a:lnTo>
                    <a:pt x="63" y="43"/>
                  </a:lnTo>
                  <a:lnTo>
                    <a:pt x="87" y="25"/>
                  </a:lnTo>
                  <a:lnTo>
                    <a:pt x="115" y="12"/>
                  </a:lnTo>
                  <a:lnTo>
                    <a:pt x="145" y="3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379"/>
            <p:cNvSpPr>
              <a:spLocks/>
            </p:cNvSpPr>
            <p:nvPr/>
          </p:nvSpPr>
          <p:spPr bwMode="auto">
            <a:xfrm>
              <a:off x="3671888" y="5100638"/>
              <a:ext cx="166688" cy="234950"/>
            </a:xfrm>
            <a:custGeom>
              <a:avLst/>
              <a:gdLst>
                <a:gd name="T0" fmla="*/ 1300 w 1356"/>
                <a:gd name="T1" fmla="*/ 2 h 1923"/>
                <a:gd name="T2" fmla="*/ 1334 w 1356"/>
                <a:gd name="T3" fmla="*/ 22 h 1923"/>
                <a:gd name="T4" fmla="*/ 1353 w 1356"/>
                <a:gd name="T5" fmla="*/ 56 h 1923"/>
                <a:gd name="T6" fmla="*/ 1353 w 1356"/>
                <a:gd name="T7" fmla="*/ 95 h 1923"/>
                <a:gd name="T8" fmla="*/ 1334 w 1356"/>
                <a:gd name="T9" fmla="*/ 129 h 1923"/>
                <a:gd name="T10" fmla="*/ 1334 w 1356"/>
                <a:gd name="T11" fmla="*/ 130 h 1923"/>
                <a:gd name="T12" fmla="*/ 901 w 1356"/>
                <a:gd name="T13" fmla="*/ 1820 h 1923"/>
                <a:gd name="T14" fmla="*/ 891 w 1356"/>
                <a:gd name="T15" fmla="*/ 1865 h 1923"/>
                <a:gd name="T16" fmla="*/ 863 w 1356"/>
                <a:gd name="T17" fmla="*/ 1900 h 1923"/>
                <a:gd name="T18" fmla="*/ 823 w 1356"/>
                <a:gd name="T19" fmla="*/ 1920 h 1923"/>
                <a:gd name="T20" fmla="*/ 778 w 1356"/>
                <a:gd name="T21" fmla="*/ 1920 h 1923"/>
                <a:gd name="T22" fmla="*/ 738 w 1356"/>
                <a:gd name="T23" fmla="*/ 1900 h 1923"/>
                <a:gd name="T24" fmla="*/ 710 w 1356"/>
                <a:gd name="T25" fmla="*/ 1867 h 1923"/>
                <a:gd name="T26" fmla="*/ 700 w 1356"/>
                <a:gd name="T27" fmla="*/ 1822 h 1923"/>
                <a:gd name="T28" fmla="*/ 700 w 1356"/>
                <a:gd name="T29" fmla="*/ 991 h 1923"/>
                <a:gd name="T30" fmla="*/ 655 w 1356"/>
                <a:gd name="T31" fmla="*/ 1820 h 1923"/>
                <a:gd name="T32" fmla="*/ 645 w 1356"/>
                <a:gd name="T33" fmla="*/ 1865 h 1923"/>
                <a:gd name="T34" fmla="*/ 617 w 1356"/>
                <a:gd name="T35" fmla="*/ 1900 h 1923"/>
                <a:gd name="T36" fmla="*/ 577 w 1356"/>
                <a:gd name="T37" fmla="*/ 1920 h 1923"/>
                <a:gd name="T38" fmla="*/ 531 w 1356"/>
                <a:gd name="T39" fmla="*/ 1920 h 1923"/>
                <a:gd name="T40" fmla="*/ 491 w 1356"/>
                <a:gd name="T41" fmla="*/ 1900 h 1923"/>
                <a:gd name="T42" fmla="*/ 463 w 1356"/>
                <a:gd name="T43" fmla="*/ 1865 h 1923"/>
                <a:gd name="T44" fmla="*/ 453 w 1356"/>
                <a:gd name="T45" fmla="*/ 1820 h 1923"/>
                <a:gd name="T46" fmla="*/ 22 w 1356"/>
                <a:gd name="T47" fmla="*/ 130 h 1923"/>
                <a:gd name="T48" fmla="*/ 21 w 1356"/>
                <a:gd name="T49" fmla="*/ 129 h 1923"/>
                <a:gd name="T50" fmla="*/ 2 w 1356"/>
                <a:gd name="T51" fmla="*/ 95 h 1923"/>
                <a:gd name="T52" fmla="*/ 2 w 1356"/>
                <a:gd name="T53" fmla="*/ 56 h 1923"/>
                <a:gd name="T54" fmla="*/ 21 w 1356"/>
                <a:gd name="T55" fmla="*/ 22 h 1923"/>
                <a:gd name="T56" fmla="*/ 55 w 1356"/>
                <a:gd name="T57" fmla="*/ 2 h 1923"/>
                <a:gd name="T58" fmla="*/ 93 w 1356"/>
                <a:gd name="T59" fmla="*/ 2 h 1923"/>
                <a:gd name="T60" fmla="*/ 127 w 1356"/>
                <a:gd name="T61" fmla="*/ 22 h 1923"/>
                <a:gd name="T62" fmla="*/ 407 w 1356"/>
                <a:gd name="T63" fmla="*/ 308 h 1923"/>
                <a:gd name="T64" fmla="*/ 1228 w 1356"/>
                <a:gd name="T65" fmla="*/ 22 h 1923"/>
                <a:gd name="T66" fmla="*/ 1244 w 1356"/>
                <a:gd name="T67" fmla="*/ 10 h 1923"/>
                <a:gd name="T68" fmla="*/ 1281 w 1356"/>
                <a:gd name="T69" fmla="*/ 0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6" h="1923">
                  <a:moveTo>
                    <a:pt x="1281" y="0"/>
                  </a:moveTo>
                  <a:lnTo>
                    <a:pt x="1300" y="2"/>
                  </a:lnTo>
                  <a:lnTo>
                    <a:pt x="1318" y="10"/>
                  </a:lnTo>
                  <a:lnTo>
                    <a:pt x="1334" y="22"/>
                  </a:lnTo>
                  <a:lnTo>
                    <a:pt x="1346" y="39"/>
                  </a:lnTo>
                  <a:lnTo>
                    <a:pt x="1353" y="56"/>
                  </a:lnTo>
                  <a:lnTo>
                    <a:pt x="1356" y="76"/>
                  </a:lnTo>
                  <a:lnTo>
                    <a:pt x="1353" y="95"/>
                  </a:lnTo>
                  <a:lnTo>
                    <a:pt x="1346" y="113"/>
                  </a:lnTo>
                  <a:lnTo>
                    <a:pt x="1334" y="129"/>
                  </a:lnTo>
                  <a:lnTo>
                    <a:pt x="1334" y="129"/>
                  </a:lnTo>
                  <a:lnTo>
                    <a:pt x="1334" y="130"/>
                  </a:lnTo>
                  <a:lnTo>
                    <a:pt x="900" y="581"/>
                  </a:lnTo>
                  <a:lnTo>
                    <a:pt x="901" y="1820"/>
                  </a:lnTo>
                  <a:lnTo>
                    <a:pt x="898" y="1844"/>
                  </a:lnTo>
                  <a:lnTo>
                    <a:pt x="891" y="1865"/>
                  </a:lnTo>
                  <a:lnTo>
                    <a:pt x="878" y="1885"/>
                  </a:lnTo>
                  <a:lnTo>
                    <a:pt x="863" y="1900"/>
                  </a:lnTo>
                  <a:lnTo>
                    <a:pt x="845" y="1913"/>
                  </a:lnTo>
                  <a:lnTo>
                    <a:pt x="823" y="1920"/>
                  </a:lnTo>
                  <a:lnTo>
                    <a:pt x="800" y="1923"/>
                  </a:lnTo>
                  <a:lnTo>
                    <a:pt x="778" y="1920"/>
                  </a:lnTo>
                  <a:lnTo>
                    <a:pt x="756" y="1913"/>
                  </a:lnTo>
                  <a:lnTo>
                    <a:pt x="738" y="1900"/>
                  </a:lnTo>
                  <a:lnTo>
                    <a:pt x="723" y="1885"/>
                  </a:lnTo>
                  <a:lnTo>
                    <a:pt x="710" y="1867"/>
                  </a:lnTo>
                  <a:lnTo>
                    <a:pt x="703" y="1845"/>
                  </a:lnTo>
                  <a:lnTo>
                    <a:pt x="700" y="1822"/>
                  </a:lnTo>
                  <a:lnTo>
                    <a:pt x="700" y="1821"/>
                  </a:lnTo>
                  <a:lnTo>
                    <a:pt x="700" y="991"/>
                  </a:lnTo>
                  <a:lnTo>
                    <a:pt x="654" y="991"/>
                  </a:lnTo>
                  <a:lnTo>
                    <a:pt x="655" y="1820"/>
                  </a:lnTo>
                  <a:lnTo>
                    <a:pt x="652" y="1843"/>
                  </a:lnTo>
                  <a:lnTo>
                    <a:pt x="645" y="1865"/>
                  </a:lnTo>
                  <a:lnTo>
                    <a:pt x="632" y="1885"/>
                  </a:lnTo>
                  <a:lnTo>
                    <a:pt x="617" y="1900"/>
                  </a:lnTo>
                  <a:lnTo>
                    <a:pt x="598" y="1913"/>
                  </a:lnTo>
                  <a:lnTo>
                    <a:pt x="577" y="1920"/>
                  </a:lnTo>
                  <a:lnTo>
                    <a:pt x="553" y="1923"/>
                  </a:lnTo>
                  <a:lnTo>
                    <a:pt x="531" y="1920"/>
                  </a:lnTo>
                  <a:lnTo>
                    <a:pt x="509" y="1913"/>
                  </a:lnTo>
                  <a:lnTo>
                    <a:pt x="491" y="1900"/>
                  </a:lnTo>
                  <a:lnTo>
                    <a:pt x="475" y="1885"/>
                  </a:lnTo>
                  <a:lnTo>
                    <a:pt x="463" y="1865"/>
                  </a:lnTo>
                  <a:lnTo>
                    <a:pt x="456" y="1843"/>
                  </a:lnTo>
                  <a:lnTo>
                    <a:pt x="453" y="1820"/>
                  </a:lnTo>
                  <a:lnTo>
                    <a:pt x="454" y="580"/>
                  </a:lnTo>
                  <a:lnTo>
                    <a:pt x="22" y="130"/>
                  </a:lnTo>
                  <a:lnTo>
                    <a:pt x="22" y="129"/>
                  </a:lnTo>
                  <a:lnTo>
                    <a:pt x="21" y="129"/>
                  </a:lnTo>
                  <a:lnTo>
                    <a:pt x="9" y="113"/>
                  </a:lnTo>
                  <a:lnTo>
                    <a:pt x="2" y="95"/>
                  </a:lnTo>
                  <a:lnTo>
                    <a:pt x="0" y="76"/>
                  </a:lnTo>
                  <a:lnTo>
                    <a:pt x="2" y="56"/>
                  </a:lnTo>
                  <a:lnTo>
                    <a:pt x="9" y="39"/>
                  </a:lnTo>
                  <a:lnTo>
                    <a:pt x="21" y="22"/>
                  </a:lnTo>
                  <a:lnTo>
                    <a:pt x="38" y="10"/>
                  </a:lnTo>
                  <a:lnTo>
                    <a:pt x="55" y="2"/>
                  </a:lnTo>
                  <a:lnTo>
                    <a:pt x="75" y="0"/>
                  </a:lnTo>
                  <a:lnTo>
                    <a:pt x="93" y="2"/>
                  </a:lnTo>
                  <a:lnTo>
                    <a:pt x="111" y="10"/>
                  </a:lnTo>
                  <a:lnTo>
                    <a:pt x="127" y="22"/>
                  </a:lnTo>
                  <a:lnTo>
                    <a:pt x="128" y="22"/>
                  </a:lnTo>
                  <a:lnTo>
                    <a:pt x="407" y="308"/>
                  </a:lnTo>
                  <a:lnTo>
                    <a:pt x="949" y="308"/>
                  </a:lnTo>
                  <a:lnTo>
                    <a:pt x="1228" y="22"/>
                  </a:lnTo>
                  <a:lnTo>
                    <a:pt x="1228" y="22"/>
                  </a:lnTo>
                  <a:lnTo>
                    <a:pt x="1244" y="10"/>
                  </a:lnTo>
                  <a:lnTo>
                    <a:pt x="1262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380"/>
            <p:cNvSpPr>
              <a:spLocks/>
            </p:cNvSpPr>
            <p:nvPr/>
          </p:nvSpPr>
          <p:spPr bwMode="auto">
            <a:xfrm>
              <a:off x="3621088" y="5138738"/>
              <a:ext cx="42863" cy="44450"/>
            </a:xfrm>
            <a:custGeom>
              <a:avLst/>
              <a:gdLst>
                <a:gd name="T0" fmla="*/ 177 w 353"/>
                <a:gd name="T1" fmla="*/ 0 h 357"/>
                <a:gd name="T2" fmla="*/ 208 w 353"/>
                <a:gd name="T3" fmla="*/ 2 h 357"/>
                <a:gd name="T4" fmla="*/ 238 w 353"/>
                <a:gd name="T5" fmla="*/ 10 h 357"/>
                <a:gd name="T6" fmla="*/ 266 w 353"/>
                <a:gd name="T7" fmla="*/ 24 h 357"/>
                <a:gd name="T8" fmla="*/ 290 w 353"/>
                <a:gd name="T9" fmla="*/ 41 h 357"/>
                <a:gd name="T10" fmla="*/ 312 w 353"/>
                <a:gd name="T11" fmla="*/ 63 h 357"/>
                <a:gd name="T12" fmla="*/ 329 w 353"/>
                <a:gd name="T13" fmla="*/ 88 h 357"/>
                <a:gd name="T14" fmla="*/ 342 w 353"/>
                <a:gd name="T15" fmla="*/ 115 h 357"/>
                <a:gd name="T16" fmla="*/ 350 w 353"/>
                <a:gd name="T17" fmla="*/ 146 h 357"/>
                <a:gd name="T18" fmla="*/ 353 w 353"/>
                <a:gd name="T19" fmla="*/ 179 h 357"/>
                <a:gd name="T20" fmla="*/ 350 w 353"/>
                <a:gd name="T21" fmla="*/ 210 h 357"/>
                <a:gd name="T22" fmla="*/ 342 w 353"/>
                <a:gd name="T23" fmla="*/ 241 h 357"/>
                <a:gd name="T24" fmla="*/ 329 w 353"/>
                <a:gd name="T25" fmla="*/ 268 h 357"/>
                <a:gd name="T26" fmla="*/ 312 w 353"/>
                <a:gd name="T27" fmla="*/ 294 h 357"/>
                <a:gd name="T28" fmla="*/ 290 w 353"/>
                <a:gd name="T29" fmla="*/ 315 h 357"/>
                <a:gd name="T30" fmla="*/ 266 w 353"/>
                <a:gd name="T31" fmla="*/ 332 h 357"/>
                <a:gd name="T32" fmla="*/ 238 w 353"/>
                <a:gd name="T33" fmla="*/ 346 h 357"/>
                <a:gd name="T34" fmla="*/ 208 w 353"/>
                <a:gd name="T35" fmla="*/ 354 h 357"/>
                <a:gd name="T36" fmla="*/ 177 w 353"/>
                <a:gd name="T37" fmla="*/ 357 h 357"/>
                <a:gd name="T38" fmla="*/ 145 w 353"/>
                <a:gd name="T39" fmla="*/ 354 h 357"/>
                <a:gd name="T40" fmla="*/ 115 w 353"/>
                <a:gd name="T41" fmla="*/ 346 h 357"/>
                <a:gd name="T42" fmla="*/ 87 w 353"/>
                <a:gd name="T43" fmla="*/ 332 h 357"/>
                <a:gd name="T44" fmla="*/ 63 w 353"/>
                <a:gd name="T45" fmla="*/ 315 h 357"/>
                <a:gd name="T46" fmla="*/ 41 w 353"/>
                <a:gd name="T47" fmla="*/ 294 h 357"/>
                <a:gd name="T48" fmla="*/ 24 w 353"/>
                <a:gd name="T49" fmla="*/ 268 h 357"/>
                <a:gd name="T50" fmla="*/ 12 w 353"/>
                <a:gd name="T51" fmla="*/ 241 h 357"/>
                <a:gd name="T52" fmla="*/ 3 w 353"/>
                <a:gd name="T53" fmla="*/ 210 h 357"/>
                <a:gd name="T54" fmla="*/ 0 w 353"/>
                <a:gd name="T55" fmla="*/ 179 h 357"/>
                <a:gd name="T56" fmla="*/ 3 w 353"/>
                <a:gd name="T57" fmla="*/ 146 h 357"/>
                <a:gd name="T58" fmla="*/ 12 w 353"/>
                <a:gd name="T59" fmla="*/ 115 h 357"/>
                <a:gd name="T60" fmla="*/ 24 w 353"/>
                <a:gd name="T61" fmla="*/ 88 h 357"/>
                <a:gd name="T62" fmla="*/ 41 w 353"/>
                <a:gd name="T63" fmla="*/ 63 h 357"/>
                <a:gd name="T64" fmla="*/ 63 w 353"/>
                <a:gd name="T65" fmla="*/ 41 h 357"/>
                <a:gd name="T66" fmla="*/ 87 w 353"/>
                <a:gd name="T67" fmla="*/ 24 h 357"/>
                <a:gd name="T68" fmla="*/ 115 w 353"/>
                <a:gd name="T69" fmla="*/ 10 h 357"/>
                <a:gd name="T70" fmla="*/ 145 w 353"/>
                <a:gd name="T71" fmla="*/ 2 h 357"/>
                <a:gd name="T72" fmla="*/ 177 w 353"/>
                <a:gd name="T7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3" h="357">
                  <a:moveTo>
                    <a:pt x="177" y="0"/>
                  </a:moveTo>
                  <a:lnTo>
                    <a:pt x="208" y="2"/>
                  </a:lnTo>
                  <a:lnTo>
                    <a:pt x="238" y="10"/>
                  </a:lnTo>
                  <a:lnTo>
                    <a:pt x="266" y="24"/>
                  </a:lnTo>
                  <a:lnTo>
                    <a:pt x="290" y="41"/>
                  </a:lnTo>
                  <a:lnTo>
                    <a:pt x="312" y="63"/>
                  </a:lnTo>
                  <a:lnTo>
                    <a:pt x="329" y="88"/>
                  </a:lnTo>
                  <a:lnTo>
                    <a:pt x="342" y="115"/>
                  </a:lnTo>
                  <a:lnTo>
                    <a:pt x="350" y="146"/>
                  </a:lnTo>
                  <a:lnTo>
                    <a:pt x="353" y="179"/>
                  </a:lnTo>
                  <a:lnTo>
                    <a:pt x="350" y="210"/>
                  </a:lnTo>
                  <a:lnTo>
                    <a:pt x="342" y="241"/>
                  </a:lnTo>
                  <a:lnTo>
                    <a:pt x="329" y="268"/>
                  </a:lnTo>
                  <a:lnTo>
                    <a:pt x="312" y="294"/>
                  </a:lnTo>
                  <a:lnTo>
                    <a:pt x="290" y="315"/>
                  </a:lnTo>
                  <a:lnTo>
                    <a:pt x="266" y="332"/>
                  </a:lnTo>
                  <a:lnTo>
                    <a:pt x="238" y="346"/>
                  </a:lnTo>
                  <a:lnTo>
                    <a:pt x="208" y="354"/>
                  </a:lnTo>
                  <a:lnTo>
                    <a:pt x="177" y="357"/>
                  </a:lnTo>
                  <a:lnTo>
                    <a:pt x="145" y="354"/>
                  </a:lnTo>
                  <a:lnTo>
                    <a:pt x="115" y="346"/>
                  </a:lnTo>
                  <a:lnTo>
                    <a:pt x="87" y="332"/>
                  </a:lnTo>
                  <a:lnTo>
                    <a:pt x="63" y="315"/>
                  </a:lnTo>
                  <a:lnTo>
                    <a:pt x="41" y="294"/>
                  </a:lnTo>
                  <a:lnTo>
                    <a:pt x="24" y="268"/>
                  </a:lnTo>
                  <a:lnTo>
                    <a:pt x="12" y="241"/>
                  </a:lnTo>
                  <a:lnTo>
                    <a:pt x="3" y="210"/>
                  </a:lnTo>
                  <a:lnTo>
                    <a:pt x="0" y="179"/>
                  </a:lnTo>
                  <a:lnTo>
                    <a:pt x="3" y="146"/>
                  </a:lnTo>
                  <a:lnTo>
                    <a:pt x="12" y="115"/>
                  </a:lnTo>
                  <a:lnTo>
                    <a:pt x="24" y="88"/>
                  </a:lnTo>
                  <a:lnTo>
                    <a:pt x="41" y="63"/>
                  </a:lnTo>
                  <a:lnTo>
                    <a:pt x="63" y="41"/>
                  </a:lnTo>
                  <a:lnTo>
                    <a:pt x="87" y="24"/>
                  </a:lnTo>
                  <a:lnTo>
                    <a:pt x="115" y="10"/>
                  </a:lnTo>
                  <a:lnTo>
                    <a:pt x="145" y="2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381"/>
            <p:cNvSpPr>
              <a:spLocks/>
            </p:cNvSpPr>
            <p:nvPr/>
          </p:nvSpPr>
          <p:spPr bwMode="auto">
            <a:xfrm>
              <a:off x="3589338" y="5189538"/>
              <a:ext cx="103188" cy="196850"/>
            </a:xfrm>
            <a:custGeom>
              <a:avLst/>
              <a:gdLst>
                <a:gd name="T0" fmla="*/ 599 w 840"/>
                <a:gd name="T1" fmla="*/ 0 h 1613"/>
                <a:gd name="T2" fmla="*/ 607 w 840"/>
                <a:gd name="T3" fmla="*/ 0 h 1613"/>
                <a:gd name="T4" fmla="*/ 627 w 840"/>
                <a:gd name="T5" fmla="*/ 1 h 1613"/>
                <a:gd name="T6" fmla="*/ 658 w 840"/>
                <a:gd name="T7" fmla="*/ 6 h 1613"/>
                <a:gd name="T8" fmla="*/ 694 w 840"/>
                <a:gd name="T9" fmla="*/ 15 h 1613"/>
                <a:gd name="T10" fmla="*/ 733 w 840"/>
                <a:gd name="T11" fmla="*/ 32 h 1613"/>
                <a:gd name="T12" fmla="*/ 770 w 840"/>
                <a:gd name="T13" fmla="*/ 56 h 1613"/>
                <a:gd name="T14" fmla="*/ 803 w 840"/>
                <a:gd name="T15" fmla="*/ 89 h 1613"/>
                <a:gd name="T16" fmla="*/ 827 w 840"/>
                <a:gd name="T17" fmla="*/ 135 h 1613"/>
                <a:gd name="T18" fmla="*/ 840 w 840"/>
                <a:gd name="T19" fmla="*/ 193 h 1613"/>
                <a:gd name="T20" fmla="*/ 838 w 840"/>
                <a:gd name="T21" fmla="*/ 655 h 1613"/>
                <a:gd name="T22" fmla="*/ 818 w 840"/>
                <a:gd name="T23" fmla="*/ 688 h 1613"/>
                <a:gd name="T24" fmla="*/ 785 w 840"/>
                <a:gd name="T25" fmla="*/ 707 h 1613"/>
                <a:gd name="T26" fmla="*/ 745 w 840"/>
                <a:gd name="T27" fmla="*/ 707 h 1613"/>
                <a:gd name="T28" fmla="*/ 713 w 840"/>
                <a:gd name="T29" fmla="*/ 688 h 1613"/>
                <a:gd name="T30" fmla="*/ 693 w 840"/>
                <a:gd name="T31" fmla="*/ 655 h 1613"/>
                <a:gd name="T32" fmla="*/ 691 w 840"/>
                <a:gd name="T33" fmla="*/ 224 h 1613"/>
                <a:gd name="T34" fmla="*/ 643 w 840"/>
                <a:gd name="T35" fmla="*/ 1511 h 1613"/>
                <a:gd name="T36" fmla="*/ 633 w 840"/>
                <a:gd name="T37" fmla="*/ 1555 h 1613"/>
                <a:gd name="T38" fmla="*/ 605 w 840"/>
                <a:gd name="T39" fmla="*/ 1591 h 1613"/>
                <a:gd name="T40" fmla="*/ 566 w 840"/>
                <a:gd name="T41" fmla="*/ 1610 h 1613"/>
                <a:gd name="T42" fmla="*/ 520 w 840"/>
                <a:gd name="T43" fmla="*/ 1610 h 1613"/>
                <a:gd name="T44" fmla="*/ 481 w 840"/>
                <a:gd name="T45" fmla="*/ 1591 h 1613"/>
                <a:gd name="T46" fmla="*/ 453 w 840"/>
                <a:gd name="T47" fmla="*/ 1557 h 1613"/>
                <a:gd name="T48" fmla="*/ 443 w 840"/>
                <a:gd name="T49" fmla="*/ 1512 h 1613"/>
                <a:gd name="T50" fmla="*/ 442 w 840"/>
                <a:gd name="T51" fmla="*/ 681 h 1613"/>
                <a:gd name="T52" fmla="*/ 397 w 840"/>
                <a:gd name="T53" fmla="*/ 1510 h 1613"/>
                <a:gd name="T54" fmla="*/ 387 w 840"/>
                <a:gd name="T55" fmla="*/ 1555 h 1613"/>
                <a:gd name="T56" fmla="*/ 359 w 840"/>
                <a:gd name="T57" fmla="*/ 1590 h 1613"/>
                <a:gd name="T58" fmla="*/ 319 w 840"/>
                <a:gd name="T59" fmla="*/ 1610 h 1613"/>
                <a:gd name="T60" fmla="*/ 273 w 840"/>
                <a:gd name="T61" fmla="*/ 1610 h 1613"/>
                <a:gd name="T62" fmla="*/ 233 w 840"/>
                <a:gd name="T63" fmla="*/ 1590 h 1613"/>
                <a:gd name="T64" fmla="*/ 205 w 840"/>
                <a:gd name="T65" fmla="*/ 1555 h 1613"/>
                <a:gd name="T66" fmla="*/ 195 w 840"/>
                <a:gd name="T67" fmla="*/ 1510 h 1613"/>
                <a:gd name="T68" fmla="*/ 149 w 840"/>
                <a:gd name="T69" fmla="*/ 226 h 1613"/>
                <a:gd name="T70" fmla="*/ 147 w 840"/>
                <a:gd name="T71" fmla="*/ 657 h 1613"/>
                <a:gd name="T72" fmla="*/ 127 w 840"/>
                <a:gd name="T73" fmla="*/ 691 h 1613"/>
                <a:gd name="T74" fmla="*/ 94 w 840"/>
                <a:gd name="T75" fmla="*/ 711 h 1613"/>
                <a:gd name="T76" fmla="*/ 54 w 840"/>
                <a:gd name="T77" fmla="*/ 711 h 1613"/>
                <a:gd name="T78" fmla="*/ 22 w 840"/>
                <a:gd name="T79" fmla="*/ 691 h 1613"/>
                <a:gd name="T80" fmla="*/ 2 w 840"/>
                <a:gd name="T81" fmla="*/ 657 h 1613"/>
                <a:gd name="T82" fmla="*/ 0 w 840"/>
                <a:gd name="T83" fmla="*/ 635 h 1613"/>
                <a:gd name="T84" fmla="*/ 0 w 840"/>
                <a:gd name="T85" fmla="*/ 634 h 1613"/>
                <a:gd name="T86" fmla="*/ 0 w 840"/>
                <a:gd name="T87" fmla="*/ 187 h 1613"/>
                <a:gd name="T88" fmla="*/ 1 w 840"/>
                <a:gd name="T89" fmla="*/ 171 h 1613"/>
                <a:gd name="T90" fmla="*/ 6 w 840"/>
                <a:gd name="T91" fmla="*/ 148 h 1613"/>
                <a:gd name="T92" fmla="*/ 15 w 840"/>
                <a:gd name="T93" fmla="*/ 120 h 1613"/>
                <a:gd name="T94" fmla="*/ 32 w 840"/>
                <a:gd name="T95" fmla="*/ 90 h 1613"/>
                <a:gd name="T96" fmla="*/ 57 w 840"/>
                <a:gd name="T97" fmla="*/ 61 h 1613"/>
                <a:gd name="T98" fmla="*/ 94 w 840"/>
                <a:gd name="T99" fmla="*/ 34 h 1613"/>
                <a:gd name="T100" fmla="*/ 144 w 840"/>
                <a:gd name="T101" fmla="*/ 14 h 1613"/>
                <a:gd name="T102" fmla="*/ 207 w 840"/>
                <a:gd name="T103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0" h="1613">
                  <a:moveTo>
                    <a:pt x="245" y="0"/>
                  </a:moveTo>
                  <a:lnTo>
                    <a:pt x="599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5" y="0"/>
                  </a:lnTo>
                  <a:lnTo>
                    <a:pt x="627" y="1"/>
                  </a:lnTo>
                  <a:lnTo>
                    <a:pt x="642" y="3"/>
                  </a:lnTo>
                  <a:lnTo>
                    <a:pt x="658" y="6"/>
                  </a:lnTo>
                  <a:lnTo>
                    <a:pt x="676" y="10"/>
                  </a:lnTo>
                  <a:lnTo>
                    <a:pt x="694" y="15"/>
                  </a:lnTo>
                  <a:lnTo>
                    <a:pt x="714" y="23"/>
                  </a:lnTo>
                  <a:lnTo>
                    <a:pt x="733" y="32"/>
                  </a:lnTo>
                  <a:lnTo>
                    <a:pt x="752" y="42"/>
                  </a:lnTo>
                  <a:lnTo>
                    <a:pt x="770" y="56"/>
                  </a:lnTo>
                  <a:lnTo>
                    <a:pt x="787" y="71"/>
                  </a:lnTo>
                  <a:lnTo>
                    <a:pt x="803" y="89"/>
                  </a:lnTo>
                  <a:lnTo>
                    <a:pt x="816" y="111"/>
                  </a:lnTo>
                  <a:lnTo>
                    <a:pt x="827" y="135"/>
                  </a:lnTo>
                  <a:lnTo>
                    <a:pt x="836" y="162"/>
                  </a:lnTo>
                  <a:lnTo>
                    <a:pt x="840" y="193"/>
                  </a:lnTo>
                  <a:lnTo>
                    <a:pt x="840" y="634"/>
                  </a:lnTo>
                  <a:lnTo>
                    <a:pt x="838" y="655"/>
                  </a:lnTo>
                  <a:lnTo>
                    <a:pt x="829" y="673"/>
                  </a:lnTo>
                  <a:lnTo>
                    <a:pt x="818" y="688"/>
                  </a:lnTo>
                  <a:lnTo>
                    <a:pt x="803" y="700"/>
                  </a:lnTo>
                  <a:lnTo>
                    <a:pt x="785" y="707"/>
                  </a:lnTo>
                  <a:lnTo>
                    <a:pt x="766" y="710"/>
                  </a:lnTo>
                  <a:lnTo>
                    <a:pt x="745" y="707"/>
                  </a:lnTo>
                  <a:lnTo>
                    <a:pt x="728" y="700"/>
                  </a:lnTo>
                  <a:lnTo>
                    <a:pt x="713" y="688"/>
                  </a:lnTo>
                  <a:lnTo>
                    <a:pt x="701" y="673"/>
                  </a:lnTo>
                  <a:lnTo>
                    <a:pt x="693" y="655"/>
                  </a:lnTo>
                  <a:lnTo>
                    <a:pt x="691" y="634"/>
                  </a:lnTo>
                  <a:lnTo>
                    <a:pt x="691" y="224"/>
                  </a:lnTo>
                  <a:lnTo>
                    <a:pt x="643" y="224"/>
                  </a:lnTo>
                  <a:lnTo>
                    <a:pt x="643" y="1511"/>
                  </a:lnTo>
                  <a:lnTo>
                    <a:pt x="640" y="1535"/>
                  </a:lnTo>
                  <a:lnTo>
                    <a:pt x="633" y="1555"/>
                  </a:lnTo>
                  <a:lnTo>
                    <a:pt x="620" y="1574"/>
                  </a:lnTo>
                  <a:lnTo>
                    <a:pt x="605" y="1591"/>
                  </a:lnTo>
                  <a:lnTo>
                    <a:pt x="586" y="1602"/>
                  </a:lnTo>
                  <a:lnTo>
                    <a:pt x="566" y="1610"/>
                  </a:lnTo>
                  <a:lnTo>
                    <a:pt x="542" y="1613"/>
                  </a:lnTo>
                  <a:lnTo>
                    <a:pt x="520" y="1610"/>
                  </a:lnTo>
                  <a:lnTo>
                    <a:pt x="499" y="1602"/>
                  </a:lnTo>
                  <a:lnTo>
                    <a:pt x="481" y="1591"/>
                  </a:lnTo>
                  <a:lnTo>
                    <a:pt x="464" y="1575"/>
                  </a:lnTo>
                  <a:lnTo>
                    <a:pt x="453" y="1557"/>
                  </a:lnTo>
                  <a:lnTo>
                    <a:pt x="445" y="1535"/>
                  </a:lnTo>
                  <a:lnTo>
                    <a:pt x="443" y="1512"/>
                  </a:lnTo>
                  <a:lnTo>
                    <a:pt x="442" y="1511"/>
                  </a:lnTo>
                  <a:lnTo>
                    <a:pt x="442" y="681"/>
                  </a:lnTo>
                  <a:lnTo>
                    <a:pt x="396" y="681"/>
                  </a:lnTo>
                  <a:lnTo>
                    <a:pt x="397" y="1510"/>
                  </a:lnTo>
                  <a:lnTo>
                    <a:pt x="394" y="1534"/>
                  </a:lnTo>
                  <a:lnTo>
                    <a:pt x="387" y="1555"/>
                  </a:lnTo>
                  <a:lnTo>
                    <a:pt x="374" y="1574"/>
                  </a:lnTo>
                  <a:lnTo>
                    <a:pt x="359" y="1590"/>
                  </a:lnTo>
                  <a:lnTo>
                    <a:pt x="340" y="1602"/>
                  </a:lnTo>
                  <a:lnTo>
                    <a:pt x="319" y="1610"/>
                  </a:lnTo>
                  <a:lnTo>
                    <a:pt x="296" y="1613"/>
                  </a:lnTo>
                  <a:lnTo>
                    <a:pt x="273" y="1610"/>
                  </a:lnTo>
                  <a:lnTo>
                    <a:pt x="252" y="1602"/>
                  </a:lnTo>
                  <a:lnTo>
                    <a:pt x="233" y="1590"/>
                  </a:lnTo>
                  <a:lnTo>
                    <a:pt x="217" y="1574"/>
                  </a:lnTo>
                  <a:lnTo>
                    <a:pt x="205" y="1555"/>
                  </a:lnTo>
                  <a:lnTo>
                    <a:pt x="198" y="1534"/>
                  </a:lnTo>
                  <a:lnTo>
                    <a:pt x="195" y="1510"/>
                  </a:lnTo>
                  <a:lnTo>
                    <a:pt x="196" y="226"/>
                  </a:lnTo>
                  <a:lnTo>
                    <a:pt x="149" y="226"/>
                  </a:lnTo>
                  <a:lnTo>
                    <a:pt x="149" y="637"/>
                  </a:lnTo>
                  <a:lnTo>
                    <a:pt x="147" y="657"/>
                  </a:lnTo>
                  <a:lnTo>
                    <a:pt x="138" y="676"/>
                  </a:lnTo>
                  <a:lnTo>
                    <a:pt x="127" y="691"/>
                  </a:lnTo>
                  <a:lnTo>
                    <a:pt x="112" y="703"/>
                  </a:lnTo>
                  <a:lnTo>
                    <a:pt x="94" y="711"/>
                  </a:lnTo>
                  <a:lnTo>
                    <a:pt x="75" y="713"/>
                  </a:lnTo>
                  <a:lnTo>
                    <a:pt x="54" y="711"/>
                  </a:lnTo>
                  <a:lnTo>
                    <a:pt x="37" y="703"/>
                  </a:lnTo>
                  <a:lnTo>
                    <a:pt x="22" y="691"/>
                  </a:lnTo>
                  <a:lnTo>
                    <a:pt x="10" y="676"/>
                  </a:lnTo>
                  <a:lnTo>
                    <a:pt x="2" y="657"/>
                  </a:lnTo>
                  <a:lnTo>
                    <a:pt x="0" y="637"/>
                  </a:lnTo>
                  <a:lnTo>
                    <a:pt x="0" y="635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1"/>
                  </a:lnTo>
                  <a:lnTo>
                    <a:pt x="3" y="161"/>
                  </a:lnTo>
                  <a:lnTo>
                    <a:pt x="6" y="148"/>
                  </a:lnTo>
                  <a:lnTo>
                    <a:pt x="10" y="135"/>
                  </a:lnTo>
                  <a:lnTo>
                    <a:pt x="15" y="120"/>
                  </a:lnTo>
                  <a:lnTo>
                    <a:pt x="23" y="106"/>
                  </a:lnTo>
                  <a:lnTo>
                    <a:pt x="32" y="90"/>
                  </a:lnTo>
                  <a:lnTo>
                    <a:pt x="44" y="76"/>
                  </a:lnTo>
                  <a:lnTo>
                    <a:pt x="57" y="61"/>
                  </a:lnTo>
                  <a:lnTo>
                    <a:pt x="75" y="47"/>
                  </a:lnTo>
                  <a:lnTo>
                    <a:pt x="94" y="34"/>
                  </a:lnTo>
                  <a:lnTo>
                    <a:pt x="117" y="24"/>
                  </a:lnTo>
                  <a:lnTo>
                    <a:pt x="144" y="14"/>
                  </a:lnTo>
                  <a:lnTo>
                    <a:pt x="173" y="7"/>
                  </a:lnTo>
                  <a:lnTo>
                    <a:pt x="207" y="2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382"/>
            <p:cNvSpPr>
              <a:spLocks/>
            </p:cNvSpPr>
            <p:nvPr/>
          </p:nvSpPr>
          <p:spPr bwMode="auto">
            <a:xfrm>
              <a:off x="3838576" y="5153025"/>
              <a:ext cx="42863" cy="42863"/>
            </a:xfrm>
            <a:custGeom>
              <a:avLst/>
              <a:gdLst>
                <a:gd name="T0" fmla="*/ 178 w 354"/>
                <a:gd name="T1" fmla="*/ 0 h 359"/>
                <a:gd name="T2" fmla="*/ 209 w 354"/>
                <a:gd name="T3" fmla="*/ 3 h 359"/>
                <a:gd name="T4" fmla="*/ 239 w 354"/>
                <a:gd name="T5" fmla="*/ 11 h 359"/>
                <a:gd name="T6" fmla="*/ 267 w 354"/>
                <a:gd name="T7" fmla="*/ 25 h 359"/>
                <a:gd name="T8" fmla="*/ 292 w 354"/>
                <a:gd name="T9" fmla="*/ 42 h 359"/>
                <a:gd name="T10" fmla="*/ 313 w 354"/>
                <a:gd name="T11" fmla="*/ 64 h 359"/>
                <a:gd name="T12" fmla="*/ 330 w 354"/>
                <a:gd name="T13" fmla="*/ 89 h 359"/>
                <a:gd name="T14" fmla="*/ 343 w 354"/>
                <a:gd name="T15" fmla="*/ 117 h 359"/>
                <a:gd name="T16" fmla="*/ 351 w 354"/>
                <a:gd name="T17" fmla="*/ 147 h 359"/>
                <a:gd name="T18" fmla="*/ 354 w 354"/>
                <a:gd name="T19" fmla="*/ 180 h 359"/>
                <a:gd name="T20" fmla="*/ 351 w 354"/>
                <a:gd name="T21" fmla="*/ 212 h 359"/>
                <a:gd name="T22" fmla="*/ 343 w 354"/>
                <a:gd name="T23" fmla="*/ 242 h 359"/>
                <a:gd name="T24" fmla="*/ 330 w 354"/>
                <a:gd name="T25" fmla="*/ 270 h 359"/>
                <a:gd name="T26" fmla="*/ 313 w 354"/>
                <a:gd name="T27" fmla="*/ 295 h 359"/>
                <a:gd name="T28" fmla="*/ 292 w 354"/>
                <a:gd name="T29" fmla="*/ 317 h 359"/>
                <a:gd name="T30" fmla="*/ 267 w 354"/>
                <a:gd name="T31" fmla="*/ 335 h 359"/>
                <a:gd name="T32" fmla="*/ 239 w 354"/>
                <a:gd name="T33" fmla="*/ 347 h 359"/>
                <a:gd name="T34" fmla="*/ 209 w 354"/>
                <a:gd name="T35" fmla="*/ 355 h 359"/>
                <a:gd name="T36" fmla="*/ 178 w 354"/>
                <a:gd name="T37" fmla="*/ 359 h 359"/>
                <a:gd name="T38" fmla="*/ 146 w 354"/>
                <a:gd name="T39" fmla="*/ 355 h 359"/>
                <a:gd name="T40" fmla="*/ 116 w 354"/>
                <a:gd name="T41" fmla="*/ 347 h 359"/>
                <a:gd name="T42" fmla="*/ 89 w 354"/>
                <a:gd name="T43" fmla="*/ 335 h 359"/>
                <a:gd name="T44" fmla="*/ 64 w 354"/>
                <a:gd name="T45" fmla="*/ 317 h 359"/>
                <a:gd name="T46" fmla="*/ 42 w 354"/>
                <a:gd name="T47" fmla="*/ 295 h 359"/>
                <a:gd name="T48" fmla="*/ 25 w 354"/>
                <a:gd name="T49" fmla="*/ 270 h 359"/>
                <a:gd name="T50" fmla="*/ 12 w 354"/>
                <a:gd name="T51" fmla="*/ 242 h 359"/>
                <a:gd name="T52" fmla="*/ 3 w 354"/>
                <a:gd name="T53" fmla="*/ 212 h 359"/>
                <a:gd name="T54" fmla="*/ 0 w 354"/>
                <a:gd name="T55" fmla="*/ 180 h 359"/>
                <a:gd name="T56" fmla="*/ 3 w 354"/>
                <a:gd name="T57" fmla="*/ 147 h 359"/>
                <a:gd name="T58" fmla="*/ 12 w 354"/>
                <a:gd name="T59" fmla="*/ 117 h 359"/>
                <a:gd name="T60" fmla="*/ 25 w 354"/>
                <a:gd name="T61" fmla="*/ 89 h 359"/>
                <a:gd name="T62" fmla="*/ 42 w 354"/>
                <a:gd name="T63" fmla="*/ 64 h 359"/>
                <a:gd name="T64" fmla="*/ 64 w 354"/>
                <a:gd name="T65" fmla="*/ 42 h 359"/>
                <a:gd name="T66" fmla="*/ 89 w 354"/>
                <a:gd name="T67" fmla="*/ 25 h 359"/>
                <a:gd name="T68" fmla="*/ 116 w 354"/>
                <a:gd name="T69" fmla="*/ 11 h 359"/>
                <a:gd name="T70" fmla="*/ 146 w 354"/>
                <a:gd name="T71" fmla="*/ 3 h 359"/>
                <a:gd name="T72" fmla="*/ 178 w 354"/>
                <a:gd name="T7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4" h="359">
                  <a:moveTo>
                    <a:pt x="178" y="0"/>
                  </a:moveTo>
                  <a:lnTo>
                    <a:pt x="209" y="3"/>
                  </a:lnTo>
                  <a:lnTo>
                    <a:pt x="239" y="11"/>
                  </a:lnTo>
                  <a:lnTo>
                    <a:pt x="267" y="25"/>
                  </a:lnTo>
                  <a:lnTo>
                    <a:pt x="292" y="42"/>
                  </a:lnTo>
                  <a:lnTo>
                    <a:pt x="313" y="64"/>
                  </a:lnTo>
                  <a:lnTo>
                    <a:pt x="330" y="89"/>
                  </a:lnTo>
                  <a:lnTo>
                    <a:pt x="343" y="117"/>
                  </a:lnTo>
                  <a:lnTo>
                    <a:pt x="351" y="147"/>
                  </a:lnTo>
                  <a:lnTo>
                    <a:pt x="354" y="180"/>
                  </a:lnTo>
                  <a:lnTo>
                    <a:pt x="351" y="212"/>
                  </a:lnTo>
                  <a:lnTo>
                    <a:pt x="343" y="242"/>
                  </a:lnTo>
                  <a:lnTo>
                    <a:pt x="330" y="270"/>
                  </a:lnTo>
                  <a:lnTo>
                    <a:pt x="313" y="295"/>
                  </a:lnTo>
                  <a:lnTo>
                    <a:pt x="292" y="317"/>
                  </a:lnTo>
                  <a:lnTo>
                    <a:pt x="267" y="335"/>
                  </a:lnTo>
                  <a:lnTo>
                    <a:pt x="239" y="347"/>
                  </a:lnTo>
                  <a:lnTo>
                    <a:pt x="209" y="355"/>
                  </a:lnTo>
                  <a:lnTo>
                    <a:pt x="178" y="359"/>
                  </a:lnTo>
                  <a:lnTo>
                    <a:pt x="146" y="355"/>
                  </a:lnTo>
                  <a:lnTo>
                    <a:pt x="116" y="347"/>
                  </a:lnTo>
                  <a:lnTo>
                    <a:pt x="89" y="335"/>
                  </a:lnTo>
                  <a:lnTo>
                    <a:pt x="64" y="317"/>
                  </a:lnTo>
                  <a:lnTo>
                    <a:pt x="42" y="295"/>
                  </a:lnTo>
                  <a:lnTo>
                    <a:pt x="25" y="270"/>
                  </a:lnTo>
                  <a:lnTo>
                    <a:pt x="12" y="242"/>
                  </a:lnTo>
                  <a:lnTo>
                    <a:pt x="3" y="212"/>
                  </a:lnTo>
                  <a:lnTo>
                    <a:pt x="0" y="180"/>
                  </a:lnTo>
                  <a:lnTo>
                    <a:pt x="3" y="147"/>
                  </a:lnTo>
                  <a:lnTo>
                    <a:pt x="12" y="117"/>
                  </a:lnTo>
                  <a:lnTo>
                    <a:pt x="25" y="89"/>
                  </a:lnTo>
                  <a:lnTo>
                    <a:pt x="42" y="64"/>
                  </a:lnTo>
                  <a:lnTo>
                    <a:pt x="64" y="42"/>
                  </a:lnTo>
                  <a:lnTo>
                    <a:pt x="89" y="25"/>
                  </a:lnTo>
                  <a:lnTo>
                    <a:pt x="116" y="11"/>
                  </a:lnTo>
                  <a:lnTo>
                    <a:pt x="146" y="3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383"/>
            <p:cNvSpPr>
              <a:spLocks/>
            </p:cNvSpPr>
            <p:nvPr/>
          </p:nvSpPr>
          <p:spPr bwMode="auto">
            <a:xfrm>
              <a:off x="3808413" y="5203825"/>
              <a:ext cx="101600" cy="196850"/>
            </a:xfrm>
            <a:custGeom>
              <a:avLst/>
              <a:gdLst>
                <a:gd name="T0" fmla="*/ 599 w 840"/>
                <a:gd name="T1" fmla="*/ 0 h 1613"/>
                <a:gd name="T2" fmla="*/ 607 w 840"/>
                <a:gd name="T3" fmla="*/ 0 h 1613"/>
                <a:gd name="T4" fmla="*/ 628 w 840"/>
                <a:gd name="T5" fmla="*/ 2 h 1613"/>
                <a:gd name="T6" fmla="*/ 658 w 840"/>
                <a:gd name="T7" fmla="*/ 6 h 1613"/>
                <a:gd name="T8" fmla="*/ 694 w 840"/>
                <a:gd name="T9" fmla="*/ 15 h 1613"/>
                <a:gd name="T10" fmla="*/ 733 w 840"/>
                <a:gd name="T11" fmla="*/ 32 h 1613"/>
                <a:gd name="T12" fmla="*/ 770 w 840"/>
                <a:gd name="T13" fmla="*/ 56 h 1613"/>
                <a:gd name="T14" fmla="*/ 803 w 840"/>
                <a:gd name="T15" fmla="*/ 90 h 1613"/>
                <a:gd name="T16" fmla="*/ 827 w 840"/>
                <a:gd name="T17" fmla="*/ 135 h 1613"/>
                <a:gd name="T18" fmla="*/ 840 w 840"/>
                <a:gd name="T19" fmla="*/ 193 h 1613"/>
                <a:gd name="T20" fmla="*/ 838 w 840"/>
                <a:gd name="T21" fmla="*/ 655 h 1613"/>
                <a:gd name="T22" fmla="*/ 818 w 840"/>
                <a:gd name="T23" fmla="*/ 688 h 1613"/>
                <a:gd name="T24" fmla="*/ 785 w 840"/>
                <a:gd name="T25" fmla="*/ 708 h 1613"/>
                <a:gd name="T26" fmla="*/ 745 w 840"/>
                <a:gd name="T27" fmla="*/ 708 h 1613"/>
                <a:gd name="T28" fmla="*/ 713 w 840"/>
                <a:gd name="T29" fmla="*/ 688 h 1613"/>
                <a:gd name="T30" fmla="*/ 694 w 840"/>
                <a:gd name="T31" fmla="*/ 655 h 1613"/>
                <a:gd name="T32" fmla="*/ 691 w 840"/>
                <a:gd name="T33" fmla="*/ 224 h 1613"/>
                <a:gd name="T34" fmla="*/ 643 w 840"/>
                <a:gd name="T35" fmla="*/ 1511 h 1613"/>
                <a:gd name="T36" fmla="*/ 633 w 840"/>
                <a:gd name="T37" fmla="*/ 1556 h 1613"/>
                <a:gd name="T38" fmla="*/ 605 w 840"/>
                <a:gd name="T39" fmla="*/ 1591 h 1613"/>
                <a:gd name="T40" fmla="*/ 566 w 840"/>
                <a:gd name="T41" fmla="*/ 1611 h 1613"/>
                <a:gd name="T42" fmla="*/ 520 w 840"/>
                <a:gd name="T43" fmla="*/ 1611 h 1613"/>
                <a:gd name="T44" fmla="*/ 481 w 840"/>
                <a:gd name="T45" fmla="*/ 1591 h 1613"/>
                <a:gd name="T46" fmla="*/ 453 w 840"/>
                <a:gd name="T47" fmla="*/ 1557 h 1613"/>
                <a:gd name="T48" fmla="*/ 443 w 840"/>
                <a:gd name="T49" fmla="*/ 1513 h 1613"/>
                <a:gd name="T50" fmla="*/ 442 w 840"/>
                <a:gd name="T51" fmla="*/ 682 h 1613"/>
                <a:gd name="T52" fmla="*/ 397 w 840"/>
                <a:gd name="T53" fmla="*/ 1511 h 1613"/>
                <a:gd name="T54" fmla="*/ 387 w 840"/>
                <a:gd name="T55" fmla="*/ 1556 h 1613"/>
                <a:gd name="T56" fmla="*/ 359 w 840"/>
                <a:gd name="T57" fmla="*/ 1591 h 1613"/>
                <a:gd name="T58" fmla="*/ 319 w 840"/>
                <a:gd name="T59" fmla="*/ 1611 h 1613"/>
                <a:gd name="T60" fmla="*/ 273 w 840"/>
                <a:gd name="T61" fmla="*/ 1611 h 1613"/>
                <a:gd name="T62" fmla="*/ 233 w 840"/>
                <a:gd name="T63" fmla="*/ 1591 h 1613"/>
                <a:gd name="T64" fmla="*/ 205 w 840"/>
                <a:gd name="T65" fmla="*/ 1556 h 1613"/>
                <a:gd name="T66" fmla="*/ 195 w 840"/>
                <a:gd name="T67" fmla="*/ 1511 h 1613"/>
                <a:gd name="T68" fmla="*/ 149 w 840"/>
                <a:gd name="T69" fmla="*/ 227 h 1613"/>
                <a:gd name="T70" fmla="*/ 147 w 840"/>
                <a:gd name="T71" fmla="*/ 658 h 1613"/>
                <a:gd name="T72" fmla="*/ 127 w 840"/>
                <a:gd name="T73" fmla="*/ 691 h 1613"/>
                <a:gd name="T74" fmla="*/ 94 w 840"/>
                <a:gd name="T75" fmla="*/ 710 h 1613"/>
                <a:gd name="T76" fmla="*/ 55 w 840"/>
                <a:gd name="T77" fmla="*/ 710 h 1613"/>
                <a:gd name="T78" fmla="*/ 22 w 840"/>
                <a:gd name="T79" fmla="*/ 691 h 1613"/>
                <a:gd name="T80" fmla="*/ 2 w 840"/>
                <a:gd name="T81" fmla="*/ 658 h 1613"/>
                <a:gd name="T82" fmla="*/ 0 w 840"/>
                <a:gd name="T83" fmla="*/ 636 h 1613"/>
                <a:gd name="T84" fmla="*/ 0 w 840"/>
                <a:gd name="T85" fmla="*/ 634 h 1613"/>
                <a:gd name="T86" fmla="*/ 0 w 840"/>
                <a:gd name="T87" fmla="*/ 192 h 1613"/>
                <a:gd name="T88" fmla="*/ 0 w 840"/>
                <a:gd name="T89" fmla="*/ 181 h 1613"/>
                <a:gd name="T90" fmla="*/ 3 w 840"/>
                <a:gd name="T91" fmla="*/ 161 h 1613"/>
                <a:gd name="T92" fmla="*/ 10 w 840"/>
                <a:gd name="T93" fmla="*/ 135 h 1613"/>
                <a:gd name="T94" fmla="*/ 23 w 840"/>
                <a:gd name="T95" fmla="*/ 106 h 1613"/>
                <a:gd name="T96" fmla="*/ 44 w 840"/>
                <a:gd name="T97" fmla="*/ 76 h 1613"/>
                <a:gd name="T98" fmla="*/ 75 w 840"/>
                <a:gd name="T99" fmla="*/ 48 h 1613"/>
                <a:gd name="T100" fmla="*/ 117 w 840"/>
                <a:gd name="T101" fmla="*/ 24 h 1613"/>
                <a:gd name="T102" fmla="*/ 173 w 840"/>
                <a:gd name="T103" fmla="*/ 7 h 1613"/>
                <a:gd name="T104" fmla="*/ 245 w 840"/>
                <a:gd name="T105" fmla="*/ 0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0" h="1613">
                  <a:moveTo>
                    <a:pt x="245" y="0"/>
                  </a:moveTo>
                  <a:lnTo>
                    <a:pt x="599" y="0"/>
                  </a:lnTo>
                  <a:lnTo>
                    <a:pt x="601" y="0"/>
                  </a:lnTo>
                  <a:lnTo>
                    <a:pt x="607" y="0"/>
                  </a:lnTo>
                  <a:lnTo>
                    <a:pt x="615" y="1"/>
                  </a:lnTo>
                  <a:lnTo>
                    <a:pt x="628" y="2"/>
                  </a:lnTo>
                  <a:lnTo>
                    <a:pt x="642" y="3"/>
                  </a:lnTo>
                  <a:lnTo>
                    <a:pt x="658" y="6"/>
                  </a:lnTo>
                  <a:lnTo>
                    <a:pt x="676" y="10"/>
                  </a:lnTo>
                  <a:lnTo>
                    <a:pt x="694" y="15"/>
                  </a:lnTo>
                  <a:lnTo>
                    <a:pt x="714" y="23"/>
                  </a:lnTo>
                  <a:lnTo>
                    <a:pt x="733" y="32"/>
                  </a:lnTo>
                  <a:lnTo>
                    <a:pt x="752" y="42"/>
                  </a:lnTo>
                  <a:lnTo>
                    <a:pt x="770" y="56"/>
                  </a:lnTo>
                  <a:lnTo>
                    <a:pt x="787" y="72"/>
                  </a:lnTo>
                  <a:lnTo>
                    <a:pt x="803" y="90"/>
                  </a:lnTo>
                  <a:lnTo>
                    <a:pt x="816" y="111"/>
                  </a:lnTo>
                  <a:lnTo>
                    <a:pt x="827" y="135"/>
                  </a:lnTo>
                  <a:lnTo>
                    <a:pt x="836" y="163"/>
                  </a:lnTo>
                  <a:lnTo>
                    <a:pt x="840" y="193"/>
                  </a:lnTo>
                  <a:lnTo>
                    <a:pt x="840" y="635"/>
                  </a:lnTo>
                  <a:lnTo>
                    <a:pt x="838" y="655"/>
                  </a:lnTo>
                  <a:lnTo>
                    <a:pt x="830" y="674"/>
                  </a:lnTo>
                  <a:lnTo>
                    <a:pt x="818" y="688"/>
                  </a:lnTo>
                  <a:lnTo>
                    <a:pt x="803" y="701"/>
                  </a:lnTo>
                  <a:lnTo>
                    <a:pt x="785" y="708"/>
                  </a:lnTo>
                  <a:lnTo>
                    <a:pt x="765" y="711"/>
                  </a:lnTo>
                  <a:lnTo>
                    <a:pt x="745" y="708"/>
                  </a:lnTo>
                  <a:lnTo>
                    <a:pt x="728" y="701"/>
                  </a:lnTo>
                  <a:lnTo>
                    <a:pt x="713" y="688"/>
                  </a:lnTo>
                  <a:lnTo>
                    <a:pt x="701" y="674"/>
                  </a:lnTo>
                  <a:lnTo>
                    <a:pt x="694" y="655"/>
                  </a:lnTo>
                  <a:lnTo>
                    <a:pt x="691" y="635"/>
                  </a:lnTo>
                  <a:lnTo>
                    <a:pt x="691" y="224"/>
                  </a:lnTo>
                  <a:lnTo>
                    <a:pt x="643" y="224"/>
                  </a:lnTo>
                  <a:lnTo>
                    <a:pt x="643" y="1511"/>
                  </a:lnTo>
                  <a:lnTo>
                    <a:pt x="641" y="1535"/>
                  </a:lnTo>
                  <a:lnTo>
                    <a:pt x="633" y="1556"/>
                  </a:lnTo>
                  <a:lnTo>
                    <a:pt x="621" y="1574"/>
                  </a:lnTo>
                  <a:lnTo>
                    <a:pt x="605" y="1591"/>
                  </a:lnTo>
                  <a:lnTo>
                    <a:pt x="587" y="1602"/>
                  </a:lnTo>
                  <a:lnTo>
                    <a:pt x="566" y="1611"/>
                  </a:lnTo>
                  <a:lnTo>
                    <a:pt x="542" y="1613"/>
                  </a:lnTo>
                  <a:lnTo>
                    <a:pt x="520" y="1611"/>
                  </a:lnTo>
                  <a:lnTo>
                    <a:pt x="499" y="1602"/>
                  </a:lnTo>
                  <a:lnTo>
                    <a:pt x="481" y="1591"/>
                  </a:lnTo>
                  <a:lnTo>
                    <a:pt x="465" y="1575"/>
                  </a:lnTo>
                  <a:lnTo>
                    <a:pt x="453" y="1557"/>
                  </a:lnTo>
                  <a:lnTo>
                    <a:pt x="445" y="1536"/>
                  </a:lnTo>
                  <a:lnTo>
                    <a:pt x="443" y="1513"/>
                  </a:lnTo>
                  <a:lnTo>
                    <a:pt x="442" y="1511"/>
                  </a:lnTo>
                  <a:lnTo>
                    <a:pt x="442" y="682"/>
                  </a:lnTo>
                  <a:lnTo>
                    <a:pt x="397" y="682"/>
                  </a:lnTo>
                  <a:lnTo>
                    <a:pt x="397" y="1511"/>
                  </a:lnTo>
                  <a:lnTo>
                    <a:pt x="395" y="1534"/>
                  </a:lnTo>
                  <a:lnTo>
                    <a:pt x="387" y="1556"/>
                  </a:lnTo>
                  <a:lnTo>
                    <a:pt x="375" y="1574"/>
                  </a:lnTo>
                  <a:lnTo>
                    <a:pt x="359" y="1591"/>
                  </a:lnTo>
                  <a:lnTo>
                    <a:pt x="340" y="1602"/>
                  </a:lnTo>
                  <a:lnTo>
                    <a:pt x="319" y="1611"/>
                  </a:lnTo>
                  <a:lnTo>
                    <a:pt x="296" y="1613"/>
                  </a:lnTo>
                  <a:lnTo>
                    <a:pt x="273" y="1611"/>
                  </a:lnTo>
                  <a:lnTo>
                    <a:pt x="252" y="1602"/>
                  </a:lnTo>
                  <a:lnTo>
                    <a:pt x="233" y="1591"/>
                  </a:lnTo>
                  <a:lnTo>
                    <a:pt x="217" y="1574"/>
                  </a:lnTo>
                  <a:lnTo>
                    <a:pt x="205" y="1556"/>
                  </a:lnTo>
                  <a:lnTo>
                    <a:pt x="198" y="1534"/>
                  </a:lnTo>
                  <a:lnTo>
                    <a:pt x="195" y="1511"/>
                  </a:lnTo>
                  <a:lnTo>
                    <a:pt x="196" y="227"/>
                  </a:lnTo>
                  <a:lnTo>
                    <a:pt x="149" y="227"/>
                  </a:lnTo>
                  <a:lnTo>
                    <a:pt x="149" y="637"/>
                  </a:lnTo>
                  <a:lnTo>
                    <a:pt x="147" y="658"/>
                  </a:lnTo>
                  <a:lnTo>
                    <a:pt x="140" y="676"/>
                  </a:lnTo>
                  <a:lnTo>
                    <a:pt x="127" y="691"/>
                  </a:lnTo>
                  <a:lnTo>
                    <a:pt x="113" y="703"/>
                  </a:lnTo>
                  <a:lnTo>
                    <a:pt x="94" y="710"/>
                  </a:lnTo>
                  <a:lnTo>
                    <a:pt x="75" y="713"/>
                  </a:lnTo>
                  <a:lnTo>
                    <a:pt x="55" y="710"/>
                  </a:lnTo>
                  <a:lnTo>
                    <a:pt x="37" y="703"/>
                  </a:lnTo>
                  <a:lnTo>
                    <a:pt x="22" y="691"/>
                  </a:lnTo>
                  <a:lnTo>
                    <a:pt x="10" y="676"/>
                  </a:lnTo>
                  <a:lnTo>
                    <a:pt x="2" y="658"/>
                  </a:lnTo>
                  <a:lnTo>
                    <a:pt x="0" y="637"/>
                  </a:lnTo>
                  <a:lnTo>
                    <a:pt x="0" y="636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193"/>
                  </a:lnTo>
                  <a:lnTo>
                    <a:pt x="0" y="192"/>
                  </a:lnTo>
                  <a:lnTo>
                    <a:pt x="0" y="188"/>
                  </a:lnTo>
                  <a:lnTo>
                    <a:pt x="0" y="181"/>
                  </a:lnTo>
                  <a:lnTo>
                    <a:pt x="1" y="172"/>
                  </a:lnTo>
                  <a:lnTo>
                    <a:pt x="3" y="161"/>
                  </a:lnTo>
                  <a:lnTo>
                    <a:pt x="6" y="149"/>
                  </a:lnTo>
                  <a:lnTo>
                    <a:pt x="10" y="135"/>
                  </a:lnTo>
                  <a:lnTo>
                    <a:pt x="15" y="122"/>
                  </a:lnTo>
                  <a:lnTo>
                    <a:pt x="23" y="106"/>
                  </a:lnTo>
                  <a:lnTo>
                    <a:pt x="32" y="91"/>
                  </a:lnTo>
                  <a:lnTo>
                    <a:pt x="44" y="76"/>
                  </a:lnTo>
                  <a:lnTo>
                    <a:pt x="58" y="61"/>
                  </a:lnTo>
                  <a:lnTo>
                    <a:pt x="75" y="48"/>
                  </a:lnTo>
                  <a:lnTo>
                    <a:pt x="94" y="35"/>
                  </a:lnTo>
                  <a:lnTo>
                    <a:pt x="117" y="24"/>
                  </a:lnTo>
                  <a:lnTo>
                    <a:pt x="144" y="14"/>
                  </a:lnTo>
                  <a:lnTo>
                    <a:pt x="173" y="7"/>
                  </a:lnTo>
                  <a:lnTo>
                    <a:pt x="207" y="2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384"/>
            <p:cNvSpPr>
              <a:spLocks noEditPoints="1"/>
            </p:cNvSpPr>
            <p:nvPr/>
          </p:nvSpPr>
          <p:spPr bwMode="auto">
            <a:xfrm>
              <a:off x="3711576" y="5338763"/>
              <a:ext cx="82550" cy="136525"/>
            </a:xfrm>
            <a:custGeom>
              <a:avLst/>
              <a:gdLst>
                <a:gd name="T0" fmla="*/ 327 w 674"/>
                <a:gd name="T1" fmla="*/ 453 h 1113"/>
                <a:gd name="T2" fmla="*/ 255 w 674"/>
                <a:gd name="T3" fmla="*/ 492 h 1113"/>
                <a:gd name="T4" fmla="*/ 263 w 674"/>
                <a:gd name="T5" fmla="*/ 526 h 1113"/>
                <a:gd name="T6" fmla="*/ 321 w 674"/>
                <a:gd name="T7" fmla="*/ 495 h 1113"/>
                <a:gd name="T8" fmla="*/ 322 w 674"/>
                <a:gd name="T9" fmla="*/ 495 h 1113"/>
                <a:gd name="T10" fmla="*/ 322 w 674"/>
                <a:gd name="T11" fmla="*/ 786 h 1113"/>
                <a:gd name="T12" fmla="*/ 365 w 674"/>
                <a:gd name="T13" fmla="*/ 786 h 1113"/>
                <a:gd name="T14" fmla="*/ 365 w 674"/>
                <a:gd name="T15" fmla="*/ 453 h 1113"/>
                <a:gd name="T16" fmla="*/ 327 w 674"/>
                <a:gd name="T17" fmla="*/ 453 h 1113"/>
                <a:gd name="T18" fmla="*/ 0 w 674"/>
                <a:gd name="T19" fmla="*/ 0 h 1113"/>
                <a:gd name="T20" fmla="*/ 674 w 674"/>
                <a:gd name="T21" fmla="*/ 0 h 1113"/>
                <a:gd name="T22" fmla="*/ 674 w 674"/>
                <a:gd name="T23" fmla="*/ 1113 h 1113"/>
                <a:gd name="T24" fmla="*/ 0 w 674"/>
                <a:gd name="T25" fmla="*/ 1113 h 1113"/>
                <a:gd name="T26" fmla="*/ 0 w 674"/>
                <a:gd name="T27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4" h="1113">
                  <a:moveTo>
                    <a:pt x="327" y="453"/>
                  </a:moveTo>
                  <a:lnTo>
                    <a:pt x="255" y="492"/>
                  </a:lnTo>
                  <a:lnTo>
                    <a:pt x="263" y="526"/>
                  </a:lnTo>
                  <a:lnTo>
                    <a:pt x="321" y="495"/>
                  </a:lnTo>
                  <a:lnTo>
                    <a:pt x="322" y="495"/>
                  </a:lnTo>
                  <a:lnTo>
                    <a:pt x="322" y="786"/>
                  </a:lnTo>
                  <a:lnTo>
                    <a:pt x="365" y="786"/>
                  </a:lnTo>
                  <a:lnTo>
                    <a:pt x="365" y="453"/>
                  </a:lnTo>
                  <a:lnTo>
                    <a:pt x="327" y="453"/>
                  </a:lnTo>
                  <a:close/>
                  <a:moveTo>
                    <a:pt x="0" y="0"/>
                  </a:moveTo>
                  <a:lnTo>
                    <a:pt x="674" y="0"/>
                  </a:lnTo>
                  <a:lnTo>
                    <a:pt x="674" y="1113"/>
                  </a:lnTo>
                  <a:lnTo>
                    <a:pt x="0" y="11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385"/>
            <p:cNvSpPr>
              <a:spLocks noEditPoints="1"/>
            </p:cNvSpPr>
            <p:nvPr/>
          </p:nvSpPr>
          <p:spPr bwMode="auto">
            <a:xfrm>
              <a:off x="3817938" y="5407025"/>
              <a:ext cx="82550" cy="68263"/>
            </a:xfrm>
            <a:custGeom>
              <a:avLst/>
              <a:gdLst>
                <a:gd name="T0" fmla="*/ 321 w 674"/>
                <a:gd name="T1" fmla="*/ 127 h 558"/>
                <a:gd name="T2" fmla="*/ 276 w 674"/>
                <a:gd name="T3" fmla="*/ 142 h 558"/>
                <a:gd name="T4" fmla="*/ 273 w 674"/>
                <a:gd name="T5" fmla="*/ 183 h 558"/>
                <a:gd name="T6" fmla="*/ 301 w 674"/>
                <a:gd name="T7" fmla="*/ 169 h 558"/>
                <a:gd name="T8" fmla="*/ 338 w 674"/>
                <a:gd name="T9" fmla="*/ 161 h 558"/>
                <a:gd name="T10" fmla="*/ 371 w 674"/>
                <a:gd name="T11" fmla="*/ 169 h 558"/>
                <a:gd name="T12" fmla="*/ 390 w 674"/>
                <a:gd name="T13" fmla="*/ 187 h 558"/>
                <a:gd name="T14" fmla="*/ 396 w 674"/>
                <a:gd name="T15" fmla="*/ 212 h 558"/>
                <a:gd name="T16" fmla="*/ 387 w 674"/>
                <a:gd name="T17" fmla="*/ 240 h 558"/>
                <a:gd name="T18" fmla="*/ 365 w 674"/>
                <a:gd name="T19" fmla="*/ 258 h 558"/>
                <a:gd name="T20" fmla="*/ 336 w 674"/>
                <a:gd name="T21" fmla="*/ 267 h 558"/>
                <a:gd name="T22" fmla="*/ 297 w 674"/>
                <a:gd name="T23" fmla="*/ 268 h 558"/>
                <a:gd name="T24" fmla="*/ 322 w 674"/>
                <a:gd name="T25" fmla="*/ 302 h 558"/>
                <a:gd name="T26" fmla="*/ 354 w 674"/>
                <a:gd name="T27" fmla="*/ 306 h 558"/>
                <a:gd name="T28" fmla="*/ 381 w 674"/>
                <a:gd name="T29" fmla="*/ 317 h 558"/>
                <a:gd name="T30" fmla="*/ 400 w 674"/>
                <a:gd name="T31" fmla="*/ 338 h 558"/>
                <a:gd name="T32" fmla="*/ 407 w 674"/>
                <a:gd name="T33" fmla="*/ 368 h 558"/>
                <a:gd name="T34" fmla="*/ 404 w 674"/>
                <a:gd name="T35" fmla="*/ 390 h 558"/>
                <a:gd name="T36" fmla="*/ 392 w 674"/>
                <a:gd name="T37" fmla="*/ 411 h 558"/>
                <a:gd name="T38" fmla="*/ 369 w 674"/>
                <a:gd name="T39" fmla="*/ 426 h 558"/>
                <a:gd name="T40" fmla="*/ 333 w 674"/>
                <a:gd name="T41" fmla="*/ 433 h 558"/>
                <a:gd name="T42" fmla="*/ 290 w 674"/>
                <a:gd name="T43" fmla="*/ 425 h 558"/>
                <a:gd name="T44" fmla="*/ 260 w 674"/>
                <a:gd name="T45" fmla="*/ 412 h 558"/>
                <a:gd name="T46" fmla="*/ 263 w 674"/>
                <a:gd name="T47" fmla="*/ 455 h 558"/>
                <a:gd name="T48" fmla="*/ 307 w 674"/>
                <a:gd name="T49" fmla="*/ 467 h 558"/>
                <a:gd name="T50" fmla="*/ 361 w 674"/>
                <a:gd name="T51" fmla="*/ 467 h 558"/>
                <a:gd name="T52" fmla="*/ 406 w 674"/>
                <a:gd name="T53" fmla="*/ 451 h 558"/>
                <a:gd name="T54" fmla="*/ 436 w 674"/>
                <a:gd name="T55" fmla="*/ 424 h 558"/>
                <a:gd name="T56" fmla="*/ 451 w 674"/>
                <a:gd name="T57" fmla="*/ 389 h 558"/>
                <a:gd name="T58" fmla="*/ 450 w 674"/>
                <a:gd name="T59" fmla="*/ 347 h 558"/>
                <a:gd name="T60" fmla="*/ 432 w 674"/>
                <a:gd name="T61" fmla="*/ 312 h 558"/>
                <a:gd name="T62" fmla="*/ 399 w 674"/>
                <a:gd name="T63" fmla="*/ 290 h 558"/>
                <a:gd name="T64" fmla="*/ 381 w 674"/>
                <a:gd name="T65" fmla="*/ 283 h 558"/>
                <a:gd name="T66" fmla="*/ 413 w 674"/>
                <a:gd name="T67" fmla="*/ 263 h 558"/>
                <a:gd name="T68" fmla="*/ 434 w 674"/>
                <a:gd name="T69" fmla="*/ 236 h 558"/>
                <a:gd name="T70" fmla="*/ 441 w 674"/>
                <a:gd name="T71" fmla="*/ 205 h 558"/>
                <a:gd name="T72" fmla="*/ 435 w 674"/>
                <a:gd name="T73" fmla="*/ 175 h 558"/>
                <a:gd name="T74" fmla="*/ 417 w 674"/>
                <a:gd name="T75" fmla="*/ 149 h 558"/>
                <a:gd name="T76" fmla="*/ 389 w 674"/>
                <a:gd name="T77" fmla="*/ 131 h 558"/>
                <a:gd name="T78" fmla="*/ 347 w 674"/>
                <a:gd name="T79" fmla="*/ 125 h 558"/>
                <a:gd name="T80" fmla="*/ 674 w 674"/>
                <a:gd name="T81" fmla="*/ 0 h 558"/>
                <a:gd name="T82" fmla="*/ 0 w 674"/>
                <a:gd name="T83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4" h="558">
                  <a:moveTo>
                    <a:pt x="347" y="125"/>
                  </a:moveTo>
                  <a:lnTo>
                    <a:pt x="321" y="127"/>
                  </a:lnTo>
                  <a:lnTo>
                    <a:pt x="296" y="133"/>
                  </a:lnTo>
                  <a:lnTo>
                    <a:pt x="276" y="142"/>
                  </a:lnTo>
                  <a:lnTo>
                    <a:pt x="261" y="151"/>
                  </a:lnTo>
                  <a:lnTo>
                    <a:pt x="273" y="183"/>
                  </a:lnTo>
                  <a:lnTo>
                    <a:pt x="285" y="176"/>
                  </a:lnTo>
                  <a:lnTo>
                    <a:pt x="301" y="169"/>
                  </a:lnTo>
                  <a:lnTo>
                    <a:pt x="319" y="163"/>
                  </a:lnTo>
                  <a:lnTo>
                    <a:pt x="338" y="161"/>
                  </a:lnTo>
                  <a:lnTo>
                    <a:pt x="357" y="163"/>
                  </a:lnTo>
                  <a:lnTo>
                    <a:pt x="371" y="169"/>
                  </a:lnTo>
                  <a:lnTo>
                    <a:pt x="383" y="177"/>
                  </a:lnTo>
                  <a:lnTo>
                    <a:pt x="390" y="187"/>
                  </a:lnTo>
                  <a:lnTo>
                    <a:pt x="394" y="199"/>
                  </a:lnTo>
                  <a:lnTo>
                    <a:pt x="396" y="212"/>
                  </a:lnTo>
                  <a:lnTo>
                    <a:pt x="393" y="228"/>
                  </a:lnTo>
                  <a:lnTo>
                    <a:pt x="387" y="240"/>
                  </a:lnTo>
                  <a:lnTo>
                    <a:pt x="376" y="251"/>
                  </a:lnTo>
                  <a:lnTo>
                    <a:pt x="365" y="258"/>
                  </a:lnTo>
                  <a:lnTo>
                    <a:pt x="351" y="264"/>
                  </a:lnTo>
                  <a:lnTo>
                    <a:pt x="336" y="267"/>
                  </a:lnTo>
                  <a:lnTo>
                    <a:pt x="322" y="268"/>
                  </a:lnTo>
                  <a:lnTo>
                    <a:pt x="297" y="268"/>
                  </a:lnTo>
                  <a:lnTo>
                    <a:pt x="297" y="302"/>
                  </a:lnTo>
                  <a:lnTo>
                    <a:pt x="322" y="302"/>
                  </a:lnTo>
                  <a:lnTo>
                    <a:pt x="338" y="303"/>
                  </a:lnTo>
                  <a:lnTo>
                    <a:pt x="354" y="306"/>
                  </a:lnTo>
                  <a:lnTo>
                    <a:pt x="368" y="310"/>
                  </a:lnTo>
                  <a:lnTo>
                    <a:pt x="381" y="317"/>
                  </a:lnTo>
                  <a:lnTo>
                    <a:pt x="392" y="327"/>
                  </a:lnTo>
                  <a:lnTo>
                    <a:pt x="400" y="338"/>
                  </a:lnTo>
                  <a:lnTo>
                    <a:pt x="405" y="352"/>
                  </a:lnTo>
                  <a:lnTo>
                    <a:pt x="407" y="368"/>
                  </a:lnTo>
                  <a:lnTo>
                    <a:pt x="406" y="379"/>
                  </a:lnTo>
                  <a:lnTo>
                    <a:pt x="404" y="390"/>
                  </a:lnTo>
                  <a:lnTo>
                    <a:pt x="399" y="400"/>
                  </a:lnTo>
                  <a:lnTo>
                    <a:pt x="392" y="411"/>
                  </a:lnTo>
                  <a:lnTo>
                    <a:pt x="382" y="420"/>
                  </a:lnTo>
                  <a:lnTo>
                    <a:pt x="369" y="426"/>
                  </a:lnTo>
                  <a:lnTo>
                    <a:pt x="353" y="432"/>
                  </a:lnTo>
                  <a:lnTo>
                    <a:pt x="333" y="433"/>
                  </a:lnTo>
                  <a:lnTo>
                    <a:pt x="311" y="431"/>
                  </a:lnTo>
                  <a:lnTo>
                    <a:pt x="290" y="425"/>
                  </a:lnTo>
                  <a:lnTo>
                    <a:pt x="273" y="418"/>
                  </a:lnTo>
                  <a:lnTo>
                    <a:pt x="260" y="412"/>
                  </a:lnTo>
                  <a:lnTo>
                    <a:pt x="248" y="447"/>
                  </a:lnTo>
                  <a:lnTo>
                    <a:pt x="263" y="455"/>
                  </a:lnTo>
                  <a:lnTo>
                    <a:pt x="283" y="462"/>
                  </a:lnTo>
                  <a:lnTo>
                    <a:pt x="307" y="467"/>
                  </a:lnTo>
                  <a:lnTo>
                    <a:pt x="333" y="469"/>
                  </a:lnTo>
                  <a:lnTo>
                    <a:pt x="361" y="467"/>
                  </a:lnTo>
                  <a:lnTo>
                    <a:pt x="386" y="461"/>
                  </a:lnTo>
                  <a:lnTo>
                    <a:pt x="406" y="451"/>
                  </a:lnTo>
                  <a:lnTo>
                    <a:pt x="423" y="439"/>
                  </a:lnTo>
                  <a:lnTo>
                    <a:pt x="436" y="424"/>
                  </a:lnTo>
                  <a:lnTo>
                    <a:pt x="446" y="408"/>
                  </a:lnTo>
                  <a:lnTo>
                    <a:pt x="451" y="389"/>
                  </a:lnTo>
                  <a:lnTo>
                    <a:pt x="453" y="370"/>
                  </a:lnTo>
                  <a:lnTo>
                    <a:pt x="450" y="347"/>
                  </a:lnTo>
                  <a:lnTo>
                    <a:pt x="443" y="329"/>
                  </a:lnTo>
                  <a:lnTo>
                    <a:pt x="432" y="312"/>
                  </a:lnTo>
                  <a:lnTo>
                    <a:pt x="417" y="300"/>
                  </a:lnTo>
                  <a:lnTo>
                    <a:pt x="399" y="290"/>
                  </a:lnTo>
                  <a:lnTo>
                    <a:pt x="381" y="284"/>
                  </a:lnTo>
                  <a:lnTo>
                    <a:pt x="381" y="283"/>
                  </a:lnTo>
                  <a:lnTo>
                    <a:pt x="399" y="275"/>
                  </a:lnTo>
                  <a:lnTo>
                    <a:pt x="413" y="263"/>
                  </a:lnTo>
                  <a:lnTo>
                    <a:pt x="426" y="251"/>
                  </a:lnTo>
                  <a:lnTo>
                    <a:pt x="434" y="236"/>
                  </a:lnTo>
                  <a:lnTo>
                    <a:pt x="439" y="222"/>
                  </a:lnTo>
                  <a:lnTo>
                    <a:pt x="441" y="205"/>
                  </a:lnTo>
                  <a:lnTo>
                    <a:pt x="439" y="189"/>
                  </a:lnTo>
                  <a:lnTo>
                    <a:pt x="435" y="175"/>
                  </a:lnTo>
                  <a:lnTo>
                    <a:pt x="428" y="161"/>
                  </a:lnTo>
                  <a:lnTo>
                    <a:pt x="417" y="149"/>
                  </a:lnTo>
                  <a:lnTo>
                    <a:pt x="405" y="139"/>
                  </a:lnTo>
                  <a:lnTo>
                    <a:pt x="389" y="131"/>
                  </a:lnTo>
                  <a:lnTo>
                    <a:pt x="369" y="126"/>
                  </a:lnTo>
                  <a:lnTo>
                    <a:pt x="347" y="125"/>
                  </a:lnTo>
                  <a:close/>
                  <a:moveTo>
                    <a:pt x="0" y="0"/>
                  </a:moveTo>
                  <a:lnTo>
                    <a:pt x="674" y="0"/>
                  </a:lnTo>
                  <a:lnTo>
                    <a:pt x="674" y="558"/>
                  </a:lnTo>
                  <a:lnTo>
                    <a:pt x="0" y="5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386"/>
            <p:cNvSpPr>
              <a:spLocks noEditPoints="1"/>
            </p:cNvSpPr>
            <p:nvPr/>
          </p:nvSpPr>
          <p:spPr bwMode="auto">
            <a:xfrm>
              <a:off x="3598863" y="5391150"/>
              <a:ext cx="82550" cy="84138"/>
            </a:xfrm>
            <a:custGeom>
              <a:avLst/>
              <a:gdLst>
                <a:gd name="T0" fmla="*/ 332 w 674"/>
                <a:gd name="T1" fmla="*/ 191 h 685"/>
                <a:gd name="T2" fmla="*/ 306 w 674"/>
                <a:gd name="T3" fmla="*/ 193 h 685"/>
                <a:gd name="T4" fmla="*/ 280 w 674"/>
                <a:gd name="T5" fmla="*/ 200 h 685"/>
                <a:gd name="T6" fmla="*/ 258 w 674"/>
                <a:gd name="T7" fmla="*/ 210 h 685"/>
                <a:gd name="T8" fmla="*/ 239 w 674"/>
                <a:gd name="T9" fmla="*/ 224 h 685"/>
                <a:gd name="T10" fmla="*/ 254 w 674"/>
                <a:gd name="T11" fmla="*/ 256 h 685"/>
                <a:gd name="T12" fmla="*/ 267 w 674"/>
                <a:gd name="T13" fmla="*/ 247 h 685"/>
                <a:gd name="T14" fmla="*/ 283 w 674"/>
                <a:gd name="T15" fmla="*/ 237 h 685"/>
                <a:gd name="T16" fmla="*/ 303 w 674"/>
                <a:gd name="T17" fmla="*/ 230 h 685"/>
                <a:gd name="T18" fmla="*/ 324 w 674"/>
                <a:gd name="T19" fmla="*/ 228 h 685"/>
                <a:gd name="T20" fmla="*/ 342 w 674"/>
                <a:gd name="T21" fmla="*/ 229 h 685"/>
                <a:gd name="T22" fmla="*/ 358 w 674"/>
                <a:gd name="T23" fmla="*/ 234 h 685"/>
                <a:gd name="T24" fmla="*/ 369 w 674"/>
                <a:gd name="T25" fmla="*/ 243 h 685"/>
                <a:gd name="T26" fmla="*/ 378 w 674"/>
                <a:gd name="T27" fmla="*/ 253 h 685"/>
                <a:gd name="T28" fmla="*/ 385 w 674"/>
                <a:gd name="T29" fmla="*/ 265 h 685"/>
                <a:gd name="T30" fmla="*/ 388 w 674"/>
                <a:gd name="T31" fmla="*/ 279 h 685"/>
                <a:gd name="T32" fmla="*/ 389 w 674"/>
                <a:gd name="T33" fmla="*/ 292 h 685"/>
                <a:gd name="T34" fmla="*/ 387 w 674"/>
                <a:gd name="T35" fmla="*/ 311 h 685"/>
                <a:gd name="T36" fmla="*/ 381 w 674"/>
                <a:gd name="T37" fmla="*/ 330 h 685"/>
                <a:gd name="T38" fmla="*/ 372 w 674"/>
                <a:gd name="T39" fmla="*/ 349 h 685"/>
                <a:gd name="T40" fmla="*/ 359 w 674"/>
                <a:gd name="T41" fmla="*/ 368 h 685"/>
                <a:gd name="T42" fmla="*/ 342 w 674"/>
                <a:gd name="T43" fmla="*/ 389 h 685"/>
                <a:gd name="T44" fmla="*/ 321 w 674"/>
                <a:gd name="T45" fmla="*/ 412 h 685"/>
                <a:gd name="T46" fmla="*/ 295 w 674"/>
                <a:gd name="T47" fmla="*/ 438 h 685"/>
                <a:gd name="T48" fmla="*/ 267 w 674"/>
                <a:gd name="T49" fmla="*/ 467 h 685"/>
                <a:gd name="T50" fmla="*/ 232 w 674"/>
                <a:gd name="T51" fmla="*/ 501 h 685"/>
                <a:gd name="T52" fmla="*/ 232 w 674"/>
                <a:gd name="T53" fmla="*/ 530 h 685"/>
                <a:gd name="T54" fmla="*/ 441 w 674"/>
                <a:gd name="T55" fmla="*/ 530 h 685"/>
                <a:gd name="T56" fmla="*/ 441 w 674"/>
                <a:gd name="T57" fmla="*/ 492 h 685"/>
                <a:gd name="T58" fmla="*/ 294 w 674"/>
                <a:gd name="T59" fmla="*/ 492 h 685"/>
                <a:gd name="T60" fmla="*/ 294 w 674"/>
                <a:gd name="T61" fmla="*/ 491 h 685"/>
                <a:gd name="T62" fmla="*/ 320 w 674"/>
                <a:gd name="T63" fmla="*/ 466 h 685"/>
                <a:gd name="T64" fmla="*/ 348 w 674"/>
                <a:gd name="T65" fmla="*/ 438 h 685"/>
                <a:gd name="T66" fmla="*/ 372 w 674"/>
                <a:gd name="T67" fmla="*/ 412 h 685"/>
                <a:gd name="T68" fmla="*/ 394 w 674"/>
                <a:gd name="T69" fmla="*/ 387 h 685"/>
                <a:gd name="T70" fmla="*/ 410 w 674"/>
                <a:gd name="T71" fmla="*/ 362 h 685"/>
                <a:gd name="T72" fmla="*/ 422 w 674"/>
                <a:gd name="T73" fmla="*/ 338 h 685"/>
                <a:gd name="T74" fmla="*/ 430 w 674"/>
                <a:gd name="T75" fmla="*/ 313 h 685"/>
                <a:gd name="T76" fmla="*/ 433 w 674"/>
                <a:gd name="T77" fmla="*/ 287 h 685"/>
                <a:gd name="T78" fmla="*/ 432 w 674"/>
                <a:gd name="T79" fmla="*/ 272 h 685"/>
                <a:gd name="T80" fmla="*/ 429 w 674"/>
                <a:gd name="T81" fmla="*/ 256 h 685"/>
                <a:gd name="T82" fmla="*/ 422 w 674"/>
                <a:gd name="T83" fmla="*/ 240 h 685"/>
                <a:gd name="T84" fmla="*/ 414 w 674"/>
                <a:gd name="T85" fmla="*/ 227 h 685"/>
                <a:gd name="T86" fmla="*/ 403 w 674"/>
                <a:gd name="T87" fmla="*/ 214 h 685"/>
                <a:gd name="T88" fmla="*/ 390 w 674"/>
                <a:gd name="T89" fmla="*/ 205 h 685"/>
                <a:gd name="T90" fmla="*/ 373 w 674"/>
                <a:gd name="T91" fmla="*/ 197 h 685"/>
                <a:gd name="T92" fmla="*/ 355 w 674"/>
                <a:gd name="T93" fmla="*/ 192 h 685"/>
                <a:gd name="T94" fmla="*/ 332 w 674"/>
                <a:gd name="T95" fmla="*/ 191 h 685"/>
                <a:gd name="T96" fmla="*/ 0 w 674"/>
                <a:gd name="T97" fmla="*/ 0 h 685"/>
                <a:gd name="T98" fmla="*/ 674 w 674"/>
                <a:gd name="T99" fmla="*/ 0 h 685"/>
                <a:gd name="T100" fmla="*/ 674 w 674"/>
                <a:gd name="T101" fmla="*/ 685 h 685"/>
                <a:gd name="T102" fmla="*/ 0 w 674"/>
                <a:gd name="T103" fmla="*/ 685 h 685"/>
                <a:gd name="T104" fmla="*/ 0 w 674"/>
                <a:gd name="T105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4" h="685">
                  <a:moveTo>
                    <a:pt x="332" y="191"/>
                  </a:moveTo>
                  <a:lnTo>
                    <a:pt x="306" y="193"/>
                  </a:lnTo>
                  <a:lnTo>
                    <a:pt x="280" y="200"/>
                  </a:lnTo>
                  <a:lnTo>
                    <a:pt x="258" y="210"/>
                  </a:lnTo>
                  <a:lnTo>
                    <a:pt x="239" y="224"/>
                  </a:lnTo>
                  <a:lnTo>
                    <a:pt x="254" y="256"/>
                  </a:lnTo>
                  <a:lnTo>
                    <a:pt x="267" y="247"/>
                  </a:lnTo>
                  <a:lnTo>
                    <a:pt x="283" y="237"/>
                  </a:lnTo>
                  <a:lnTo>
                    <a:pt x="303" y="230"/>
                  </a:lnTo>
                  <a:lnTo>
                    <a:pt x="324" y="228"/>
                  </a:lnTo>
                  <a:lnTo>
                    <a:pt x="342" y="229"/>
                  </a:lnTo>
                  <a:lnTo>
                    <a:pt x="358" y="234"/>
                  </a:lnTo>
                  <a:lnTo>
                    <a:pt x="369" y="243"/>
                  </a:lnTo>
                  <a:lnTo>
                    <a:pt x="378" y="253"/>
                  </a:lnTo>
                  <a:lnTo>
                    <a:pt x="385" y="265"/>
                  </a:lnTo>
                  <a:lnTo>
                    <a:pt x="388" y="279"/>
                  </a:lnTo>
                  <a:lnTo>
                    <a:pt x="389" y="292"/>
                  </a:lnTo>
                  <a:lnTo>
                    <a:pt x="387" y="311"/>
                  </a:lnTo>
                  <a:lnTo>
                    <a:pt x="381" y="330"/>
                  </a:lnTo>
                  <a:lnTo>
                    <a:pt x="372" y="349"/>
                  </a:lnTo>
                  <a:lnTo>
                    <a:pt x="359" y="368"/>
                  </a:lnTo>
                  <a:lnTo>
                    <a:pt x="342" y="389"/>
                  </a:lnTo>
                  <a:lnTo>
                    <a:pt x="321" y="412"/>
                  </a:lnTo>
                  <a:lnTo>
                    <a:pt x="295" y="438"/>
                  </a:lnTo>
                  <a:lnTo>
                    <a:pt x="267" y="467"/>
                  </a:lnTo>
                  <a:lnTo>
                    <a:pt x="232" y="501"/>
                  </a:lnTo>
                  <a:lnTo>
                    <a:pt x="232" y="530"/>
                  </a:lnTo>
                  <a:lnTo>
                    <a:pt x="441" y="530"/>
                  </a:lnTo>
                  <a:lnTo>
                    <a:pt x="441" y="492"/>
                  </a:lnTo>
                  <a:lnTo>
                    <a:pt x="294" y="492"/>
                  </a:lnTo>
                  <a:lnTo>
                    <a:pt x="294" y="491"/>
                  </a:lnTo>
                  <a:lnTo>
                    <a:pt x="320" y="466"/>
                  </a:lnTo>
                  <a:lnTo>
                    <a:pt x="348" y="438"/>
                  </a:lnTo>
                  <a:lnTo>
                    <a:pt x="372" y="412"/>
                  </a:lnTo>
                  <a:lnTo>
                    <a:pt x="394" y="387"/>
                  </a:lnTo>
                  <a:lnTo>
                    <a:pt x="410" y="362"/>
                  </a:lnTo>
                  <a:lnTo>
                    <a:pt x="422" y="338"/>
                  </a:lnTo>
                  <a:lnTo>
                    <a:pt x="430" y="313"/>
                  </a:lnTo>
                  <a:lnTo>
                    <a:pt x="433" y="287"/>
                  </a:lnTo>
                  <a:lnTo>
                    <a:pt x="432" y="272"/>
                  </a:lnTo>
                  <a:lnTo>
                    <a:pt x="429" y="256"/>
                  </a:lnTo>
                  <a:lnTo>
                    <a:pt x="422" y="240"/>
                  </a:lnTo>
                  <a:lnTo>
                    <a:pt x="414" y="227"/>
                  </a:lnTo>
                  <a:lnTo>
                    <a:pt x="403" y="214"/>
                  </a:lnTo>
                  <a:lnTo>
                    <a:pt x="390" y="205"/>
                  </a:lnTo>
                  <a:lnTo>
                    <a:pt x="373" y="197"/>
                  </a:lnTo>
                  <a:lnTo>
                    <a:pt x="355" y="192"/>
                  </a:lnTo>
                  <a:lnTo>
                    <a:pt x="332" y="191"/>
                  </a:lnTo>
                  <a:close/>
                  <a:moveTo>
                    <a:pt x="0" y="0"/>
                  </a:moveTo>
                  <a:lnTo>
                    <a:pt x="674" y="0"/>
                  </a:lnTo>
                  <a:lnTo>
                    <a:pt x="674" y="685"/>
                  </a:lnTo>
                  <a:lnTo>
                    <a:pt x="0" y="6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4" name="Group 399"/>
          <p:cNvGrpSpPr/>
          <p:nvPr/>
        </p:nvGrpSpPr>
        <p:grpSpPr>
          <a:xfrm>
            <a:off x="5810007" y="2713965"/>
            <a:ext cx="310754" cy="330994"/>
            <a:chOff x="4489450" y="5062285"/>
            <a:chExt cx="414338" cy="441325"/>
          </a:xfrm>
          <a:solidFill>
            <a:srgbClr val="000000"/>
          </a:solidFill>
        </p:grpSpPr>
        <p:sp>
          <p:nvSpPr>
            <p:cNvPr id="645" name="Freeform 391"/>
            <p:cNvSpPr>
              <a:spLocks/>
            </p:cNvSpPr>
            <p:nvPr/>
          </p:nvSpPr>
          <p:spPr bwMode="auto">
            <a:xfrm>
              <a:off x="4684713" y="5178172"/>
              <a:ext cx="127000" cy="120650"/>
            </a:xfrm>
            <a:custGeom>
              <a:avLst/>
              <a:gdLst>
                <a:gd name="T0" fmla="*/ 57 w 964"/>
                <a:gd name="T1" fmla="*/ 0 h 833"/>
                <a:gd name="T2" fmla="*/ 71 w 964"/>
                <a:gd name="T3" fmla="*/ 0 h 833"/>
                <a:gd name="T4" fmla="*/ 86 w 964"/>
                <a:gd name="T5" fmla="*/ 3 h 833"/>
                <a:gd name="T6" fmla="*/ 99 w 964"/>
                <a:gd name="T7" fmla="*/ 8 h 833"/>
                <a:gd name="T8" fmla="*/ 111 w 964"/>
                <a:gd name="T9" fmla="*/ 17 h 833"/>
                <a:gd name="T10" fmla="*/ 121 w 964"/>
                <a:gd name="T11" fmla="*/ 28 h 833"/>
                <a:gd name="T12" fmla="*/ 127 w 964"/>
                <a:gd name="T13" fmla="*/ 42 h 833"/>
                <a:gd name="T14" fmla="*/ 130 w 964"/>
                <a:gd name="T15" fmla="*/ 59 h 833"/>
                <a:gd name="T16" fmla="*/ 130 w 964"/>
                <a:gd name="T17" fmla="*/ 712 h 833"/>
                <a:gd name="T18" fmla="*/ 899 w 964"/>
                <a:gd name="T19" fmla="*/ 712 h 833"/>
                <a:gd name="T20" fmla="*/ 920 w 964"/>
                <a:gd name="T21" fmla="*/ 715 h 833"/>
                <a:gd name="T22" fmla="*/ 937 w 964"/>
                <a:gd name="T23" fmla="*/ 724 h 833"/>
                <a:gd name="T24" fmla="*/ 951 w 964"/>
                <a:gd name="T25" fmla="*/ 737 h 833"/>
                <a:gd name="T26" fmla="*/ 961 w 964"/>
                <a:gd name="T27" fmla="*/ 753 h 833"/>
                <a:gd name="T28" fmla="*/ 964 w 964"/>
                <a:gd name="T29" fmla="*/ 773 h 833"/>
                <a:gd name="T30" fmla="*/ 961 w 964"/>
                <a:gd name="T31" fmla="*/ 792 h 833"/>
                <a:gd name="T32" fmla="*/ 951 w 964"/>
                <a:gd name="T33" fmla="*/ 808 h 833"/>
                <a:gd name="T34" fmla="*/ 937 w 964"/>
                <a:gd name="T35" fmla="*/ 821 h 833"/>
                <a:gd name="T36" fmla="*/ 920 w 964"/>
                <a:gd name="T37" fmla="*/ 830 h 833"/>
                <a:gd name="T38" fmla="*/ 899 w 964"/>
                <a:gd name="T39" fmla="*/ 833 h 833"/>
                <a:gd name="T40" fmla="*/ 65 w 964"/>
                <a:gd name="T41" fmla="*/ 833 h 833"/>
                <a:gd name="T42" fmla="*/ 59 w 964"/>
                <a:gd name="T43" fmla="*/ 833 h 833"/>
                <a:gd name="T44" fmla="*/ 55 w 964"/>
                <a:gd name="T45" fmla="*/ 832 h 833"/>
                <a:gd name="T46" fmla="*/ 53 w 964"/>
                <a:gd name="T47" fmla="*/ 831 h 833"/>
                <a:gd name="T48" fmla="*/ 35 w 964"/>
                <a:gd name="T49" fmla="*/ 826 h 833"/>
                <a:gd name="T50" fmla="*/ 20 w 964"/>
                <a:gd name="T51" fmla="*/ 817 h 833"/>
                <a:gd name="T52" fmla="*/ 9 w 964"/>
                <a:gd name="T53" fmla="*/ 805 h 833"/>
                <a:gd name="T54" fmla="*/ 2 w 964"/>
                <a:gd name="T55" fmla="*/ 790 h 833"/>
                <a:gd name="T56" fmla="*/ 0 w 964"/>
                <a:gd name="T57" fmla="*/ 773 h 833"/>
                <a:gd name="T58" fmla="*/ 0 w 964"/>
                <a:gd name="T59" fmla="*/ 59 h 833"/>
                <a:gd name="T60" fmla="*/ 2 w 964"/>
                <a:gd name="T61" fmla="*/ 42 h 833"/>
                <a:gd name="T62" fmla="*/ 7 w 964"/>
                <a:gd name="T63" fmla="*/ 28 h 833"/>
                <a:gd name="T64" fmla="*/ 17 w 964"/>
                <a:gd name="T65" fmla="*/ 16 h 833"/>
                <a:gd name="T66" fmla="*/ 29 w 964"/>
                <a:gd name="T67" fmla="*/ 8 h 833"/>
                <a:gd name="T68" fmla="*/ 42 w 964"/>
                <a:gd name="T69" fmla="*/ 2 h 833"/>
                <a:gd name="T70" fmla="*/ 57 w 964"/>
                <a:gd name="T71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4" h="833">
                  <a:moveTo>
                    <a:pt x="57" y="0"/>
                  </a:moveTo>
                  <a:lnTo>
                    <a:pt x="71" y="0"/>
                  </a:lnTo>
                  <a:lnTo>
                    <a:pt x="86" y="3"/>
                  </a:lnTo>
                  <a:lnTo>
                    <a:pt x="99" y="8"/>
                  </a:lnTo>
                  <a:lnTo>
                    <a:pt x="111" y="17"/>
                  </a:lnTo>
                  <a:lnTo>
                    <a:pt x="121" y="28"/>
                  </a:lnTo>
                  <a:lnTo>
                    <a:pt x="127" y="42"/>
                  </a:lnTo>
                  <a:lnTo>
                    <a:pt x="130" y="59"/>
                  </a:lnTo>
                  <a:lnTo>
                    <a:pt x="130" y="712"/>
                  </a:lnTo>
                  <a:lnTo>
                    <a:pt x="899" y="712"/>
                  </a:lnTo>
                  <a:lnTo>
                    <a:pt x="920" y="715"/>
                  </a:lnTo>
                  <a:lnTo>
                    <a:pt x="937" y="724"/>
                  </a:lnTo>
                  <a:lnTo>
                    <a:pt x="951" y="737"/>
                  </a:lnTo>
                  <a:lnTo>
                    <a:pt x="961" y="753"/>
                  </a:lnTo>
                  <a:lnTo>
                    <a:pt x="964" y="773"/>
                  </a:lnTo>
                  <a:lnTo>
                    <a:pt x="961" y="792"/>
                  </a:lnTo>
                  <a:lnTo>
                    <a:pt x="951" y="808"/>
                  </a:lnTo>
                  <a:lnTo>
                    <a:pt x="937" y="821"/>
                  </a:lnTo>
                  <a:lnTo>
                    <a:pt x="920" y="830"/>
                  </a:lnTo>
                  <a:lnTo>
                    <a:pt x="899" y="833"/>
                  </a:lnTo>
                  <a:lnTo>
                    <a:pt x="65" y="833"/>
                  </a:lnTo>
                  <a:lnTo>
                    <a:pt x="59" y="833"/>
                  </a:lnTo>
                  <a:lnTo>
                    <a:pt x="55" y="832"/>
                  </a:lnTo>
                  <a:lnTo>
                    <a:pt x="53" y="831"/>
                  </a:lnTo>
                  <a:lnTo>
                    <a:pt x="35" y="826"/>
                  </a:lnTo>
                  <a:lnTo>
                    <a:pt x="20" y="817"/>
                  </a:lnTo>
                  <a:lnTo>
                    <a:pt x="9" y="805"/>
                  </a:lnTo>
                  <a:lnTo>
                    <a:pt x="2" y="790"/>
                  </a:lnTo>
                  <a:lnTo>
                    <a:pt x="0" y="773"/>
                  </a:lnTo>
                  <a:lnTo>
                    <a:pt x="0" y="59"/>
                  </a:lnTo>
                  <a:lnTo>
                    <a:pt x="2" y="42"/>
                  </a:lnTo>
                  <a:lnTo>
                    <a:pt x="7" y="28"/>
                  </a:lnTo>
                  <a:lnTo>
                    <a:pt x="17" y="16"/>
                  </a:lnTo>
                  <a:lnTo>
                    <a:pt x="29" y="8"/>
                  </a:lnTo>
                  <a:lnTo>
                    <a:pt x="42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Freeform 392"/>
            <p:cNvSpPr>
              <a:spLocks noEditPoints="1"/>
            </p:cNvSpPr>
            <p:nvPr/>
          </p:nvSpPr>
          <p:spPr bwMode="auto">
            <a:xfrm>
              <a:off x="4489450" y="5062285"/>
              <a:ext cx="414338" cy="441325"/>
            </a:xfrm>
            <a:custGeom>
              <a:avLst/>
              <a:gdLst>
                <a:gd name="T0" fmla="*/ 1210 w 3130"/>
                <a:gd name="T1" fmla="*/ 325 h 3057"/>
                <a:gd name="T2" fmla="*/ 821 w 3130"/>
                <a:gd name="T3" fmla="*/ 500 h 3057"/>
                <a:gd name="T4" fmla="*/ 518 w 3130"/>
                <a:gd name="T5" fmla="*/ 781 h 3057"/>
                <a:gd name="T6" fmla="*/ 330 w 3130"/>
                <a:gd name="T7" fmla="*/ 1141 h 3057"/>
                <a:gd name="T8" fmla="*/ 283 w 3130"/>
                <a:gd name="T9" fmla="*/ 1555 h 3057"/>
                <a:gd name="T10" fmla="*/ 390 w 3130"/>
                <a:gd name="T11" fmla="*/ 1953 h 3057"/>
                <a:gd name="T12" fmla="*/ 627 w 3130"/>
                <a:gd name="T13" fmla="*/ 2284 h 3057"/>
                <a:gd name="T14" fmla="*/ 967 w 3130"/>
                <a:gd name="T15" fmla="*/ 2525 h 3057"/>
                <a:gd name="T16" fmla="*/ 1384 w 3130"/>
                <a:gd name="T17" fmla="*/ 2650 h 3057"/>
                <a:gd name="T18" fmla="*/ 1835 w 3130"/>
                <a:gd name="T19" fmla="*/ 2635 h 3057"/>
                <a:gd name="T20" fmla="*/ 2238 w 3130"/>
                <a:gd name="T21" fmla="*/ 2486 h 3057"/>
                <a:gd name="T22" fmla="*/ 2561 w 3130"/>
                <a:gd name="T23" fmla="*/ 2224 h 3057"/>
                <a:gd name="T24" fmla="*/ 2774 w 3130"/>
                <a:gd name="T25" fmla="*/ 1878 h 3057"/>
                <a:gd name="T26" fmla="*/ 2851 w 3130"/>
                <a:gd name="T27" fmla="*/ 1470 h 3057"/>
                <a:gd name="T28" fmla="*/ 2774 w 3130"/>
                <a:gd name="T29" fmla="*/ 1064 h 3057"/>
                <a:gd name="T30" fmla="*/ 2561 w 3130"/>
                <a:gd name="T31" fmla="*/ 717 h 3057"/>
                <a:gd name="T32" fmla="*/ 2238 w 3130"/>
                <a:gd name="T33" fmla="*/ 456 h 3057"/>
                <a:gd name="T34" fmla="*/ 1835 w 3130"/>
                <a:gd name="T35" fmla="*/ 306 h 3057"/>
                <a:gd name="T36" fmla="*/ 2480 w 3130"/>
                <a:gd name="T37" fmla="*/ 2 h 3057"/>
                <a:gd name="T38" fmla="*/ 2681 w 3130"/>
                <a:gd name="T39" fmla="*/ 70 h 3057"/>
                <a:gd name="T40" fmla="*/ 2820 w 3130"/>
                <a:gd name="T41" fmla="*/ 83 h 3057"/>
                <a:gd name="T42" fmla="*/ 2925 w 3130"/>
                <a:gd name="T43" fmla="*/ 106 h 3057"/>
                <a:gd name="T44" fmla="*/ 2949 w 3130"/>
                <a:gd name="T45" fmla="*/ 202 h 3057"/>
                <a:gd name="T46" fmla="*/ 2964 w 3130"/>
                <a:gd name="T47" fmla="*/ 325 h 3057"/>
                <a:gd name="T48" fmla="*/ 3042 w 3130"/>
                <a:gd name="T49" fmla="*/ 504 h 3057"/>
                <a:gd name="T50" fmla="*/ 3028 w 3130"/>
                <a:gd name="T51" fmla="*/ 654 h 3057"/>
                <a:gd name="T52" fmla="*/ 2937 w 3130"/>
                <a:gd name="T53" fmla="*/ 732 h 3057"/>
                <a:gd name="T54" fmla="*/ 3061 w 3130"/>
                <a:gd name="T55" fmla="*/ 1045 h 3057"/>
                <a:gd name="T56" fmla="*/ 3130 w 3130"/>
                <a:gd name="T57" fmla="*/ 1470 h 3057"/>
                <a:gd name="T58" fmla="*/ 3055 w 3130"/>
                <a:gd name="T59" fmla="*/ 1917 h 3057"/>
                <a:gd name="T60" fmla="*/ 2842 w 3130"/>
                <a:gd name="T61" fmla="*/ 2306 h 3057"/>
                <a:gd name="T62" fmla="*/ 2519 w 3130"/>
                <a:gd name="T63" fmla="*/ 2618 h 3057"/>
                <a:gd name="T64" fmla="*/ 2133 w 3130"/>
                <a:gd name="T65" fmla="*/ 2822 h 3057"/>
                <a:gd name="T66" fmla="*/ 1664 w 3130"/>
                <a:gd name="T67" fmla="*/ 2918 h 3057"/>
                <a:gd name="T68" fmla="*/ 1176 w 3130"/>
                <a:gd name="T69" fmla="*/ 2876 h 3057"/>
                <a:gd name="T70" fmla="*/ 487 w 3130"/>
                <a:gd name="T71" fmla="*/ 3057 h 3057"/>
                <a:gd name="T72" fmla="*/ 403 w 3130"/>
                <a:gd name="T73" fmla="*/ 2438 h 3057"/>
                <a:gd name="T74" fmla="*/ 145 w 3130"/>
                <a:gd name="T75" fmla="*/ 2078 h 3057"/>
                <a:gd name="T76" fmla="*/ 13 w 3130"/>
                <a:gd name="T77" fmla="*/ 1654 h 3057"/>
                <a:gd name="T78" fmla="*/ 27 w 3130"/>
                <a:gd name="T79" fmla="*/ 1205 h 3057"/>
                <a:gd name="T80" fmla="*/ 159 w 3130"/>
                <a:gd name="T81" fmla="*/ 837 h 3057"/>
                <a:gd name="T82" fmla="*/ 188 w 3130"/>
                <a:gd name="T83" fmla="*/ 733 h 3057"/>
                <a:gd name="T84" fmla="*/ 96 w 3130"/>
                <a:gd name="T85" fmla="*/ 654 h 3057"/>
                <a:gd name="T86" fmla="*/ 82 w 3130"/>
                <a:gd name="T87" fmla="*/ 504 h 3057"/>
                <a:gd name="T88" fmla="*/ 160 w 3130"/>
                <a:gd name="T89" fmla="*/ 325 h 3057"/>
                <a:gd name="T90" fmla="*/ 175 w 3130"/>
                <a:gd name="T91" fmla="*/ 202 h 3057"/>
                <a:gd name="T92" fmla="*/ 199 w 3130"/>
                <a:gd name="T93" fmla="*/ 106 h 3057"/>
                <a:gd name="T94" fmla="*/ 304 w 3130"/>
                <a:gd name="T95" fmla="*/ 83 h 3057"/>
                <a:gd name="T96" fmla="*/ 444 w 3130"/>
                <a:gd name="T97" fmla="*/ 70 h 3057"/>
                <a:gd name="T98" fmla="*/ 645 w 3130"/>
                <a:gd name="T99" fmla="*/ 2 h 3057"/>
                <a:gd name="T100" fmla="*/ 807 w 3130"/>
                <a:gd name="T101" fmla="*/ 31 h 3057"/>
                <a:gd name="T102" fmla="*/ 878 w 3130"/>
                <a:gd name="T103" fmla="*/ 138 h 3057"/>
                <a:gd name="T104" fmla="*/ 1049 w 3130"/>
                <a:gd name="T105" fmla="*/ 103 h 3057"/>
                <a:gd name="T106" fmla="*/ 1476 w 3130"/>
                <a:gd name="T107" fmla="*/ 22 h 3057"/>
                <a:gd name="T108" fmla="*/ 1960 w 3130"/>
                <a:gd name="T109" fmla="*/ 68 h 3057"/>
                <a:gd name="T110" fmla="*/ 2243 w 3130"/>
                <a:gd name="T111" fmla="*/ 164 h 3057"/>
                <a:gd name="T112" fmla="*/ 2293 w 3130"/>
                <a:gd name="T113" fmla="*/ 49 h 3057"/>
                <a:gd name="T114" fmla="*/ 2443 w 3130"/>
                <a:gd name="T115" fmla="*/ 0 h 3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30" h="3057">
                  <a:moveTo>
                    <a:pt x="1566" y="279"/>
                  </a:moveTo>
                  <a:lnTo>
                    <a:pt x="1474" y="282"/>
                  </a:lnTo>
                  <a:lnTo>
                    <a:pt x="1384" y="291"/>
                  </a:lnTo>
                  <a:lnTo>
                    <a:pt x="1296" y="306"/>
                  </a:lnTo>
                  <a:lnTo>
                    <a:pt x="1210" y="325"/>
                  </a:lnTo>
                  <a:lnTo>
                    <a:pt x="1126" y="351"/>
                  </a:lnTo>
                  <a:lnTo>
                    <a:pt x="1045" y="382"/>
                  </a:lnTo>
                  <a:lnTo>
                    <a:pt x="967" y="417"/>
                  </a:lnTo>
                  <a:lnTo>
                    <a:pt x="892" y="456"/>
                  </a:lnTo>
                  <a:lnTo>
                    <a:pt x="821" y="500"/>
                  </a:lnTo>
                  <a:lnTo>
                    <a:pt x="753" y="548"/>
                  </a:lnTo>
                  <a:lnTo>
                    <a:pt x="688" y="601"/>
                  </a:lnTo>
                  <a:lnTo>
                    <a:pt x="627" y="657"/>
                  </a:lnTo>
                  <a:lnTo>
                    <a:pt x="571" y="717"/>
                  </a:lnTo>
                  <a:lnTo>
                    <a:pt x="518" y="781"/>
                  </a:lnTo>
                  <a:lnTo>
                    <a:pt x="470" y="847"/>
                  </a:lnTo>
                  <a:lnTo>
                    <a:pt x="428" y="916"/>
                  </a:lnTo>
                  <a:lnTo>
                    <a:pt x="390" y="989"/>
                  </a:lnTo>
                  <a:lnTo>
                    <a:pt x="357" y="1064"/>
                  </a:lnTo>
                  <a:lnTo>
                    <a:pt x="330" y="1141"/>
                  </a:lnTo>
                  <a:lnTo>
                    <a:pt x="309" y="1220"/>
                  </a:lnTo>
                  <a:lnTo>
                    <a:pt x="292" y="1303"/>
                  </a:lnTo>
                  <a:lnTo>
                    <a:pt x="283" y="1386"/>
                  </a:lnTo>
                  <a:lnTo>
                    <a:pt x="279" y="1470"/>
                  </a:lnTo>
                  <a:lnTo>
                    <a:pt x="283" y="1555"/>
                  </a:lnTo>
                  <a:lnTo>
                    <a:pt x="292" y="1639"/>
                  </a:lnTo>
                  <a:lnTo>
                    <a:pt x="309" y="1721"/>
                  </a:lnTo>
                  <a:lnTo>
                    <a:pt x="330" y="1800"/>
                  </a:lnTo>
                  <a:lnTo>
                    <a:pt x="357" y="1878"/>
                  </a:lnTo>
                  <a:lnTo>
                    <a:pt x="390" y="1953"/>
                  </a:lnTo>
                  <a:lnTo>
                    <a:pt x="428" y="2025"/>
                  </a:lnTo>
                  <a:lnTo>
                    <a:pt x="470" y="2094"/>
                  </a:lnTo>
                  <a:lnTo>
                    <a:pt x="518" y="2160"/>
                  </a:lnTo>
                  <a:lnTo>
                    <a:pt x="571" y="2224"/>
                  </a:lnTo>
                  <a:lnTo>
                    <a:pt x="627" y="2284"/>
                  </a:lnTo>
                  <a:lnTo>
                    <a:pt x="688" y="2340"/>
                  </a:lnTo>
                  <a:lnTo>
                    <a:pt x="753" y="2392"/>
                  </a:lnTo>
                  <a:lnTo>
                    <a:pt x="821" y="2441"/>
                  </a:lnTo>
                  <a:lnTo>
                    <a:pt x="892" y="2486"/>
                  </a:lnTo>
                  <a:lnTo>
                    <a:pt x="967" y="2525"/>
                  </a:lnTo>
                  <a:lnTo>
                    <a:pt x="1045" y="2560"/>
                  </a:lnTo>
                  <a:lnTo>
                    <a:pt x="1126" y="2590"/>
                  </a:lnTo>
                  <a:lnTo>
                    <a:pt x="1210" y="2616"/>
                  </a:lnTo>
                  <a:lnTo>
                    <a:pt x="1296" y="2635"/>
                  </a:lnTo>
                  <a:lnTo>
                    <a:pt x="1384" y="2650"/>
                  </a:lnTo>
                  <a:lnTo>
                    <a:pt x="1474" y="2659"/>
                  </a:lnTo>
                  <a:lnTo>
                    <a:pt x="1566" y="2662"/>
                  </a:lnTo>
                  <a:lnTo>
                    <a:pt x="1657" y="2659"/>
                  </a:lnTo>
                  <a:lnTo>
                    <a:pt x="1747" y="2650"/>
                  </a:lnTo>
                  <a:lnTo>
                    <a:pt x="1835" y="2635"/>
                  </a:lnTo>
                  <a:lnTo>
                    <a:pt x="1921" y="2616"/>
                  </a:lnTo>
                  <a:lnTo>
                    <a:pt x="2004" y="2590"/>
                  </a:lnTo>
                  <a:lnTo>
                    <a:pt x="2086" y="2560"/>
                  </a:lnTo>
                  <a:lnTo>
                    <a:pt x="2163" y="2525"/>
                  </a:lnTo>
                  <a:lnTo>
                    <a:pt x="2238" y="2486"/>
                  </a:lnTo>
                  <a:lnTo>
                    <a:pt x="2311" y="2441"/>
                  </a:lnTo>
                  <a:lnTo>
                    <a:pt x="2379" y="2392"/>
                  </a:lnTo>
                  <a:lnTo>
                    <a:pt x="2443" y="2340"/>
                  </a:lnTo>
                  <a:lnTo>
                    <a:pt x="2503" y="2284"/>
                  </a:lnTo>
                  <a:lnTo>
                    <a:pt x="2561" y="2224"/>
                  </a:lnTo>
                  <a:lnTo>
                    <a:pt x="2613" y="2160"/>
                  </a:lnTo>
                  <a:lnTo>
                    <a:pt x="2661" y="2094"/>
                  </a:lnTo>
                  <a:lnTo>
                    <a:pt x="2704" y="2025"/>
                  </a:lnTo>
                  <a:lnTo>
                    <a:pt x="2741" y="1953"/>
                  </a:lnTo>
                  <a:lnTo>
                    <a:pt x="2774" y="1878"/>
                  </a:lnTo>
                  <a:lnTo>
                    <a:pt x="2801" y="1800"/>
                  </a:lnTo>
                  <a:lnTo>
                    <a:pt x="2823" y="1721"/>
                  </a:lnTo>
                  <a:lnTo>
                    <a:pt x="2838" y="1639"/>
                  </a:lnTo>
                  <a:lnTo>
                    <a:pt x="2848" y="1555"/>
                  </a:lnTo>
                  <a:lnTo>
                    <a:pt x="2851" y="1470"/>
                  </a:lnTo>
                  <a:lnTo>
                    <a:pt x="2848" y="1386"/>
                  </a:lnTo>
                  <a:lnTo>
                    <a:pt x="2838" y="1303"/>
                  </a:lnTo>
                  <a:lnTo>
                    <a:pt x="2823" y="1220"/>
                  </a:lnTo>
                  <a:lnTo>
                    <a:pt x="2801" y="1141"/>
                  </a:lnTo>
                  <a:lnTo>
                    <a:pt x="2774" y="1064"/>
                  </a:lnTo>
                  <a:lnTo>
                    <a:pt x="2741" y="989"/>
                  </a:lnTo>
                  <a:lnTo>
                    <a:pt x="2704" y="916"/>
                  </a:lnTo>
                  <a:lnTo>
                    <a:pt x="2661" y="847"/>
                  </a:lnTo>
                  <a:lnTo>
                    <a:pt x="2613" y="781"/>
                  </a:lnTo>
                  <a:lnTo>
                    <a:pt x="2561" y="717"/>
                  </a:lnTo>
                  <a:lnTo>
                    <a:pt x="2503" y="657"/>
                  </a:lnTo>
                  <a:lnTo>
                    <a:pt x="2443" y="601"/>
                  </a:lnTo>
                  <a:lnTo>
                    <a:pt x="2379" y="548"/>
                  </a:lnTo>
                  <a:lnTo>
                    <a:pt x="2311" y="500"/>
                  </a:lnTo>
                  <a:lnTo>
                    <a:pt x="2238" y="456"/>
                  </a:lnTo>
                  <a:lnTo>
                    <a:pt x="2163" y="417"/>
                  </a:lnTo>
                  <a:lnTo>
                    <a:pt x="2086" y="382"/>
                  </a:lnTo>
                  <a:lnTo>
                    <a:pt x="2004" y="351"/>
                  </a:lnTo>
                  <a:lnTo>
                    <a:pt x="1921" y="325"/>
                  </a:lnTo>
                  <a:lnTo>
                    <a:pt x="1835" y="306"/>
                  </a:lnTo>
                  <a:lnTo>
                    <a:pt x="1747" y="291"/>
                  </a:lnTo>
                  <a:lnTo>
                    <a:pt x="1657" y="282"/>
                  </a:lnTo>
                  <a:lnTo>
                    <a:pt x="1566" y="279"/>
                  </a:lnTo>
                  <a:close/>
                  <a:moveTo>
                    <a:pt x="2443" y="0"/>
                  </a:moveTo>
                  <a:lnTo>
                    <a:pt x="2480" y="2"/>
                  </a:lnTo>
                  <a:lnTo>
                    <a:pt x="2518" y="8"/>
                  </a:lnTo>
                  <a:lnTo>
                    <a:pt x="2558" y="18"/>
                  </a:lnTo>
                  <a:lnTo>
                    <a:pt x="2599" y="32"/>
                  </a:lnTo>
                  <a:lnTo>
                    <a:pt x="2640" y="49"/>
                  </a:lnTo>
                  <a:lnTo>
                    <a:pt x="2681" y="70"/>
                  </a:lnTo>
                  <a:lnTo>
                    <a:pt x="2722" y="95"/>
                  </a:lnTo>
                  <a:lnTo>
                    <a:pt x="2763" y="122"/>
                  </a:lnTo>
                  <a:lnTo>
                    <a:pt x="2781" y="106"/>
                  </a:lnTo>
                  <a:lnTo>
                    <a:pt x="2799" y="92"/>
                  </a:lnTo>
                  <a:lnTo>
                    <a:pt x="2820" y="83"/>
                  </a:lnTo>
                  <a:lnTo>
                    <a:pt x="2842" y="79"/>
                  </a:lnTo>
                  <a:lnTo>
                    <a:pt x="2864" y="79"/>
                  </a:lnTo>
                  <a:lnTo>
                    <a:pt x="2886" y="83"/>
                  </a:lnTo>
                  <a:lnTo>
                    <a:pt x="2906" y="92"/>
                  </a:lnTo>
                  <a:lnTo>
                    <a:pt x="2925" y="106"/>
                  </a:lnTo>
                  <a:lnTo>
                    <a:pt x="2939" y="123"/>
                  </a:lnTo>
                  <a:lnTo>
                    <a:pt x="2949" y="141"/>
                  </a:lnTo>
                  <a:lnTo>
                    <a:pt x="2954" y="161"/>
                  </a:lnTo>
                  <a:lnTo>
                    <a:pt x="2954" y="182"/>
                  </a:lnTo>
                  <a:lnTo>
                    <a:pt x="2949" y="202"/>
                  </a:lnTo>
                  <a:lnTo>
                    <a:pt x="2939" y="221"/>
                  </a:lnTo>
                  <a:lnTo>
                    <a:pt x="2925" y="238"/>
                  </a:lnTo>
                  <a:lnTo>
                    <a:pt x="2908" y="253"/>
                  </a:lnTo>
                  <a:lnTo>
                    <a:pt x="2938" y="289"/>
                  </a:lnTo>
                  <a:lnTo>
                    <a:pt x="2964" y="325"/>
                  </a:lnTo>
                  <a:lnTo>
                    <a:pt x="2986" y="361"/>
                  </a:lnTo>
                  <a:lnTo>
                    <a:pt x="3005" y="398"/>
                  </a:lnTo>
                  <a:lnTo>
                    <a:pt x="3021" y="434"/>
                  </a:lnTo>
                  <a:lnTo>
                    <a:pt x="3033" y="470"/>
                  </a:lnTo>
                  <a:lnTo>
                    <a:pt x="3042" y="504"/>
                  </a:lnTo>
                  <a:lnTo>
                    <a:pt x="3047" y="537"/>
                  </a:lnTo>
                  <a:lnTo>
                    <a:pt x="3048" y="569"/>
                  </a:lnTo>
                  <a:lnTo>
                    <a:pt x="3045" y="600"/>
                  </a:lnTo>
                  <a:lnTo>
                    <a:pt x="3038" y="628"/>
                  </a:lnTo>
                  <a:lnTo>
                    <a:pt x="3028" y="654"/>
                  </a:lnTo>
                  <a:lnTo>
                    <a:pt x="3014" y="679"/>
                  </a:lnTo>
                  <a:lnTo>
                    <a:pt x="2994" y="700"/>
                  </a:lnTo>
                  <a:lnTo>
                    <a:pt x="2977" y="713"/>
                  </a:lnTo>
                  <a:lnTo>
                    <a:pt x="2957" y="724"/>
                  </a:lnTo>
                  <a:lnTo>
                    <a:pt x="2937" y="732"/>
                  </a:lnTo>
                  <a:lnTo>
                    <a:pt x="2914" y="739"/>
                  </a:lnTo>
                  <a:lnTo>
                    <a:pt x="2957" y="812"/>
                  </a:lnTo>
                  <a:lnTo>
                    <a:pt x="2996" y="887"/>
                  </a:lnTo>
                  <a:lnTo>
                    <a:pt x="3031" y="964"/>
                  </a:lnTo>
                  <a:lnTo>
                    <a:pt x="3061" y="1045"/>
                  </a:lnTo>
                  <a:lnTo>
                    <a:pt x="3085" y="1126"/>
                  </a:lnTo>
                  <a:lnTo>
                    <a:pt x="3104" y="1210"/>
                  </a:lnTo>
                  <a:lnTo>
                    <a:pt x="3120" y="1296"/>
                  </a:lnTo>
                  <a:lnTo>
                    <a:pt x="3128" y="1382"/>
                  </a:lnTo>
                  <a:lnTo>
                    <a:pt x="3130" y="1470"/>
                  </a:lnTo>
                  <a:lnTo>
                    <a:pt x="3127" y="1563"/>
                  </a:lnTo>
                  <a:lnTo>
                    <a:pt x="3119" y="1655"/>
                  </a:lnTo>
                  <a:lnTo>
                    <a:pt x="3102" y="1744"/>
                  </a:lnTo>
                  <a:lnTo>
                    <a:pt x="3082" y="1831"/>
                  </a:lnTo>
                  <a:lnTo>
                    <a:pt x="3055" y="1917"/>
                  </a:lnTo>
                  <a:lnTo>
                    <a:pt x="3022" y="2000"/>
                  </a:lnTo>
                  <a:lnTo>
                    <a:pt x="2984" y="2080"/>
                  </a:lnTo>
                  <a:lnTo>
                    <a:pt x="2942" y="2158"/>
                  </a:lnTo>
                  <a:lnTo>
                    <a:pt x="2894" y="2234"/>
                  </a:lnTo>
                  <a:lnTo>
                    <a:pt x="2842" y="2306"/>
                  </a:lnTo>
                  <a:lnTo>
                    <a:pt x="2786" y="2375"/>
                  </a:lnTo>
                  <a:lnTo>
                    <a:pt x="2725" y="2441"/>
                  </a:lnTo>
                  <a:lnTo>
                    <a:pt x="2661" y="2504"/>
                  </a:lnTo>
                  <a:lnTo>
                    <a:pt x="2591" y="2563"/>
                  </a:lnTo>
                  <a:lnTo>
                    <a:pt x="2519" y="2618"/>
                  </a:lnTo>
                  <a:lnTo>
                    <a:pt x="2751" y="3017"/>
                  </a:lnTo>
                  <a:lnTo>
                    <a:pt x="2637" y="3057"/>
                  </a:lnTo>
                  <a:lnTo>
                    <a:pt x="2304" y="2748"/>
                  </a:lnTo>
                  <a:lnTo>
                    <a:pt x="2220" y="2788"/>
                  </a:lnTo>
                  <a:lnTo>
                    <a:pt x="2133" y="2822"/>
                  </a:lnTo>
                  <a:lnTo>
                    <a:pt x="2044" y="2852"/>
                  </a:lnTo>
                  <a:lnTo>
                    <a:pt x="1952" y="2876"/>
                  </a:lnTo>
                  <a:lnTo>
                    <a:pt x="1858" y="2896"/>
                  </a:lnTo>
                  <a:lnTo>
                    <a:pt x="1763" y="2910"/>
                  </a:lnTo>
                  <a:lnTo>
                    <a:pt x="1664" y="2918"/>
                  </a:lnTo>
                  <a:lnTo>
                    <a:pt x="1566" y="2921"/>
                  </a:lnTo>
                  <a:lnTo>
                    <a:pt x="1465" y="2918"/>
                  </a:lnTo>
                  <a:lnTo>
                    <a:pt x="1368" y="2910"/>
                  </a:lnTo>
                  <a:lnTo>
                    <a:pt x="1270" y="2895"/>
                  </a:lnTo>
                  <a:lnTo>
                    <a:pt x="1176" y="2876"/>
                  </a:lnTo>
                  <a:lnTo>
                    <a:pt x="1084" y="2851"/>
                  </a:lnTo>
                  <a:lnTo>
                    <a:pt x="994" y="2821"/>
                  </a:lnTo>
                  <a:lnTo>
                    <a:pt x="906" y="2787"/>
                  </a:lnTo>
                  <a:lnTo>
                    <a:pt x="822" y="2747"/>
                  </a:lnTo>
                  <a:lnTo>
                    <a:pt x="487" y="3057"/>
                  </a:lnTo>
                  <a:lnTo>
                    <a:pt x="372" y="3017"/>
                  </a:lnTo>
                  <a:lnTo>
                    <a:pt x="607" y="2615"/>
                  </a:lnTo>
                  <a:lnTo>
                    <a:pt x="535" y="2560"/>
                  </a:lnTo>
                  <a:lnTo>
                    <a:pt x="467" y="2502"/>
                  </a:lnTo>
                  <a:lnTo>
                    <a:pt x="403" y="2438"/>
                  </a:lnTo>
                  <a:lnTo>
                    <a:pt x="342" y="2373"/>
                  </a:lnTo>
                  <a:lnTo>
                    <a:pt x="286" y="2304"/>
                  </a:lnTo>
                  <a:lnTo>
                    <a:pt x="234" y="2232"/>
                  </a:lnTo>
                  <a:lnTo>
                    <a:pt x="187" y="2156"/>
                  </a:lnTo>
                  <a:lnTo>
                    <a:pt x="145" y="2078"/>
                  </a:lnTo>
                  <a:lnTo>
                    <a:pt x="107" y="1998"/>
                  </a:lnTo>
                  <a:lnTo>
                    <a:pt x="76" y="1916"/>
                  </a:lnTo>
                  <a:lnTo>
                    <a:pt x="49" y="1830"/>
                  </a:lnTo>
                  <a:lnTo>
                    <a:pt x="28" y="1743"/>
                  </a:lnTo>
                  <a:lnTo>
                    <a:pt x="13" y="1654"/>
                  </a:lnTo>
                  <a:lnTo>
                    <a:pt x="3" y="1563"/>
                  </a:lnTo>
                  <a:lnTo>
                    <a:pt x="0" y="1470"/>
                  </a:lnTo>
                  <a:lnTo>
                    <a:pt x="3" y="1381"/>
                  </a:lnTo>
                  <a:lnTo>
                    <a:pt x="12" y="1293"/>
                  </a:lnTo>
                  <a:lnTo>
                    <a:pt x="27" y="1205"/>
                  </a:lnTo>
                  <a:lnTo>
                    <a:pt x="47" y="1121"/>
                  </a:lnTo>
                  <a:lnTo>
                    <a:pt x="73" y="1038"/>
                  </a:lnTo>
                  <a:lnTo>
                    <a:pt x="103" y="956"/>
                  </a:lnTo>
                  <a:lnTo>
                    <a:pt x="139" y="877"/>
                  </a:lnTo>
                  <a:lnTo>
                    <a:pt x="159" y="837"/>
                  </a:lnTo>
                  <a:lnTo>
                    <a:pt x="181" y="796"/>
                  </a:lnTo>
                  <a:lnTo>
                    <a:pt x="191" y="778"/>
                  </a:lnTo>
                  <a:lnTo>
                    <a:pt x="200" y="759"/>
                  </a:lnTo>
                  <a:lnTo>
                    <a:pt x="211" y="740"/>
                  </a:lnTo>
                  <a:lnTo>
                    <a:pt x="188" y="733"/>
                  </a:lnTo>
                  <a:lnTo>
                    <a:pt x="168" y="724"/>
                  </a:lnTo>
                  <a:lnTo>
                    <a:pt x="148" y="713"/>
                  </a:lnTo>
                  <a:lnTo>
                    <a:pt x="130" y="700"/>
                  </a:lnTo>
                  <a:lnTo>
                    <a:pt x="112" y="679"/>
                  </a:lnTo>
                  <a:lnTo>
                    <a:pt x="96" y="654"/>
                  </a:lnTo>
                  <a:lnTo>
                    <a:pt x="86" y="628"/>
                  </a:lnTo>
                  <a:lnTo>
                    <a:pt x="79" y="600"/>
                  </a:lnTo>
                  <a:lnTo>
                    <a:pt x="77" y="569"/>
                  </a:lnTo>
                  <a:lnTo>
                    <a:pt x="78" y="537"/>
                  </a:lnTo>
                  <a:lnTo>
                    <a:pt x="82" y="504"/>
                  </a:lnTo>
                  <a:lnTo>
                    <a:pt x="91" y="470"/>
                  </a:lnTo>
                  <a:lnTo>
                    <a:pt x="103" y="434"/>
                  </a:lnTo>
                  <a:lnTo>
                    <a:pt x="119" y="398"/>
                  </a:lnTo>
                  <a:lnTo>
                    <a:pt x="139" y="361"/>
                  </a:lnTo>
                  <a:lnTo>
                    <a:pt x="160" y="325"/>
                  </a:lnTo>
                  <a:lnTo>
                    <a:pt x="186" y="289"/>
                  </a:lnTo>
                  <a:lnTo>
                    <a:pt x="215" y="253"/>
                  </a:lnTo>
                  <a:lnTo>
                    <a:pt x="199" y="238"/>
                  </a:lnTo>
                  <a:lnTo>
                    <a:pt x="185" y="221"/>
                  </a:lnTo>
                  <a:lnTo>
                    <a:pt x="175" y="202"/>
                  </a:lnTo>
                  <a:lnTo>
                    <a:pt x="171" y="182"/>
                  </a:lnTo>
                  <a:lnTo>
                    <a:pt x="171" y="161"/>
                  </a:lnTo>
                  <a:lnTo>
                    <a:pt x="175" y="141"/>
                  </a:lnTo>
                  <a:lnTo>
                    <a:pt x="185" y="123"/>
                  </a:lnTo>
                  <a:lnTo>
                    <a:pt x="199" y="106"/>
                  </a:lnTo>
                  <a:lnTo>
                    <a:pt x="218" y="92"/>
                  </a:lnTo>
                  <a:lnTo>
                    <a:pt x="238" y="83"/>
                  </a:lnTo>
                  <a:lnTo>
                    <a:pt x="260" y="79"/>
                  </a:lnTo>
                  <a:lnTo>
                    <a:pt x="283" y="79"/>
                  </a:lnTo>
                  <a:lnTo>
                    <a:pt x="304" y="83"/>
                  </a:lnTo>
                  <a:lnTo>
                    <a:pt x="325" y="92"/>
                  </a:lnTo>
                  <a:lnTo>
                    <a:pt x="342" y="106"/>
                  </a:lnTo>
                  <a:lnTo>
                    <a:pt x="361" y="122"/>
                  </a:lnTo>
                  <a:lnTo>
                    <a:pt x="402" y="95"/>
                  </a:lnTo>
                  <a:lnTo>
                    <a:pt x="444" y="70"/>
                  </a:lnTo>
                  <a:lnTo>
                    <a:pt x="485" y="49"/>
                  </a:lnTo>
                  <a:lnTo>
                    <a:pt x="526" y="32"/>
                  </a:lnTo>
                  <a:lnTo>
                    <a:pt x="567" y="18"/>
                  </a:lnTo>
                  <a:lnTo>
                    <a:pt x="606" y="8"/>
                  </a:lnTo>
                  <a:lnTo>
                    <a:pt x="645" y="2"/>
                  </a:lnTo>
                  <a:lnTo>
                    <a:pt x="682" y="0"/>
                  </a:lnTo>
                  <a:lnTo>
                    <a:pt x="717" y="2"/>
                  </a:lnTo>
                  <a:lnTo>
                    <a:pt x="749" y="7"/>
                  </a:lnTo>
                  <a:lnTo>
                    <a:pt x="780" y="17"/>
                  </a:lnTo>
                  <a:lnTo>
                    <a:pt x="807" y="31"/>
                  </a:lnTo>
                  <a:lnTo>
                    <a:pt x="832" y="49"/>
                  </a:lnTo>
                  <a:lnTo>
                    <a:pt x="848" y="69"/>
                  </a:lnTo>
                  <a:lnTo>
                    <a:pt x="862" y="90"/>
                  </a:lnTo>
                  <a:lnTo>
                    <a:pt x="872" y="113"/>
                  </a:lnTo>
                  <a:lnTo>
                    <a:pt x="878" y="138"/>
                  </a:lnTo>
                  <a:lnTo>
                    <a:pt x="883" y="164"/>
                  </a:lnTo>
                  <a:lnTo>
                    <a:pt x="908" y="154"/>
                  </a:lnTo>
                  <a:lnTo>
                    <a:pt x="934" y="144"/>
                  </a:lnTo>
                  <a:lnTo>
                    <a:pt x="984" y="125"/>
                  </a:lnTo>
                  <a:lnTo>
                    <a:pt x="1049" y="103"/>
                  </a:lnTo>
                  <a:lnTo>
                    <a:pt x="1132" y="78"/>
                  </a:lnTo>
                  <a:lnTo>
                    <a:pt x="1215" y="57"/>
                  </a:lnTo>
                  <a:lnTo>
                    <a:pt x="1300" y="41"/>
                  </a:lnTo>
                  <a:lnTo>
                    <a:pt x="1387" y="29"/>
                  </a:lnTo>
                  <a:lnTo>
                    <a:pt x="1476" y="22"/>
                  </a:lnTo>
                  <a:lnTo>
                    <a:pt x="1566" y="20"/>
                  </a:lnTo>
                  <a:lnTo>
                    <a:pt x="1666" y="23"/>
                  </a:lnTo>
                  <a:lnTo>
                    <a:pt x="1766" y="32"/>
                  </a:lnTo>
                  <a:lnTo>
                    <a:pt x="1865" y="47"/>
                  </a:lnTo>
                  <a:lnTo>
                    <a:pt x="1960" y="68"/>
                  </a:lnTo>
                  <a:lnTo>
                    <a:pt x="2053" y="94"/>
                  </a:lnTo>
                  <a:lnTo>
                    <a:pt x="2144" y="125"/>
                  </a:lnTo>
                  <a:lnTo>
                    <a:pt x="2232" y="161"/>
                  </a:lnTo>
                  <a:lnTo>
                    <a:pt x="2237" y="162"/>
                  </a:lnTo>
                  <a:lnTo>
                    <a:pt x="2243" y="164"/>
                  </a:lnTo>
                  <a:lnTo>
                    <a:pt x="2246" y="138"/>
                  </a:lnTo>
                  <a:lnTo>
                    <a:pt x="2253" y="113"/>
                  </a:lnTo>
                  <a:lnTo>
                    <a:pt x="2263" y="90"/>
                  </a:lnTo>
                  <a:lnTo>
                    <a:pt x="2276" y="69"/>
                  </a:lnTo>
                  <a:lnTo>
                    <a:pt x="2293" y="49"/>
                  </a:lnTo>
                  <a:lnTo>
                    <a:pt x="2317" y="31"/>
                  </a:lnTo>
                  <a:lnTo>
                    <a:pt x="2344" y="17"/>
                  </a:lnTo>
                  <a:lnTo>
                    <a:pt x="2375" y="7"/>
                  </a:lnTo>
                  <a:lnTo>
                    <a:pt x="2407" y="2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7" name="Group 483"/>
          <p:cNvGrpSpPr/>
          <p:nvPr/>
        </p:nvGrpSpPr>
        <p:grpSpPr>
          <a:xfrm>
            <a:off x="6511033" y="2719917"/>
            <a:ext cx="311944" cy="319088"/>
            <a:chOff x="5489575" y="5068888"/>
            <a:chExt cx="415925" cy="425450"/>
          </a:xfrm>
          <a:solidFill>
            <a:srgbClr val="000000"/>
          </a:solidFill>
        </p:grpSpPr>
        <p:sp>
          <p:nvSpPr>
            <p:cNvPr id="648" name="Freeform 397"/>
            <p:cNvSpPr>
              <a:spLocks noEditPoints="1"/>
            </p:cNvSpPr>
            <p:nvPr/>
          </p:nvSpPr>
          <p:spPr bwMode="auto">
            <a:xfrm>
              <a:off x="5489575" y="5068888"/>
              <a:ext cx="415925" cy="425450"/>
            </a:xfrm>
            <a:custGeom>
              <a:avLst/>
              <a:gdLst>
                <a:gd name="T0" fmla="*/ 1375 w 3151"/>
                <a:gd name="T1" fmla="*/ 487 h 3219"/>
                <a:gd name="T2" fmla="*/ 1323 w 3151"/>
                <a:gd name="T3" fmla="*/ 291 h 3219"/>
                <a:gd name="T4" fmla="*/ 1135 w 3151"/>
                <a:gd name="T5" fmla="*/ 561 h 3219"/>
                <a:gd name="T6" fmla="*/ 811 w 3151"/>
                <a:gd name="T7" fmla="*/ 517 h 3219"/>
                <a:gd name="T8" fmla="*/ 914 w 3151"/>
                <a:gd name="T9" fmla="*/ 697 h 3219"/>
                <a:gd name="T10" fmla="*/ 751 w 3151"/>
                <a:gd name="T11" fmla="*/ 875 h 3219"/>
                <a:gd name="T12" fmla="*/ 567 w 3151"/>
                <a:gd name="T13" fmla="*/ 747 h 3219"/>
                <a:gd name="T14" fmla="*/ 607 w 3151"/>
                <a:gd name="T15" fmla="*/ 1105 h 3219"/>
                <a:gd name="T16" fmla="*/ 316 w 3151"/>
                <a:gd name="T17" fmla="*/ 1223 h 3219"/>
                <a:gd name="T18" fmla="*/ 525 w 3151"/>
                <a:gd name="T19" fmla="*/ 1352 h 3219"/>
                <a:gd name="T20" fmla="*/ 292 w 3151"/>
                <a:gd name="T21" fmla="*/ 1326 h 3219"/>
                <a:gd name="T22" fmla="*/ 534 w 3151"/>
                <a:gd name="T23" fmla="*/ 1561 h 3219"/>
                <a:gd name="T24" fmla="*/ 487 w 3151"/>
                <a:gd name="T25" fmla="*/ 1678 h 3219"/>
                <a:gd name="T26" fmla="*/ 499 w 3151"/>
                <a:gd name="T27" fmla="*/ 1869 h 3219"/>
                <a:gd name="T28" fmla="*/ 318 w 3151"/>
                <a:gd name="T29" fmla="*/ 2003 h 3219"/>
                <a:gd name="T30" fmla="*/ 586 w 3151"/>
                <a:gd name="T31" fmla="*/ 2143 h 3219"/>
                <a:gd name="T32" fmla="*/ 720 w 3151"/>
                <a:gd name="T33" fmla="*/ 2347 h 3219"/>
                <a:gd name="T34" fmla="*/ 781 w 3151"/>
                <a:gd name="T35" fmla="*/ 2679 h 3219"/>
                <a:gd name="T36" fmla="*/ 872 w 3151"/>
                <a:gd name="T37" fmla="*/ 2745 h 3219"/>
                <a:gd name="T38" fmla="*/ 1121 w 3151"/>
                <a:gd name="T39" fmla="*/ 2691 h 3219"/>
                <a:gd name="T40" fmla="*/ 1338 w 3151"/>
                <a:gd name="T41" fmla="*/ 2746 h 3219"/>
                <a:gd name="T42" fmla="*/ 1360 w 3151"/>
                <a:gd name="T43" fmla="*/ 2759 h 3219"/>
                <a:gd name="T44" fmla="*/ 1542 w 3151"/>
                <a:gd name="T45" fmla="*/ 2652 h 3219"/>
                <a:gd name="T46" fmla="*/ 1643 w 3151"/>
                <a:gd name="T47" fmla="*/ 2952 h 3219"/>
                <a:gd name="T48" fmla="*/ 1832 w 3151"/>
                <a:gd name="T49" fmla="*/ 2704 h 3219"/>
                <a:gd name="T50" fmla="*/ 2084 w 3151"/>
                <a:gd name="T51" fmla="*/ 2849 h 3219"/>
                <a:gd name="T52" fmla="*/ 2172 w 3151"/>
                <a:gd name="T53" fmla="*/ 2807 h 3219"/>
                <a:gd name="T54" fmla="*/ 2287 w 3151"/>
                <a:gd name="T55" fmla="*/ 2493 h 3219"/>
                <a:gd name="T56" fmla="*/ 2452 w 3151"/>
                <a:gd name="T57" fmla="*/ 2318 h 3219"/>
                <a:gd name="T58" fmla="*/ 2760 w 3151"/>
                <a:gd name="T59" fmla="*/ 2195 h 3219"/>
                <a:gd name="T60" fmla="*/ 2800 w 3151"/>
                <a:gd name="T61" fmla="*/ 2101 h 3219"/>
                <a:gd name="T62" fmla="*/ 2679 w 3151"/>
                <a:gd name="T63" fmla="*/ 1840 h 3219"/>
                <a:gd name="T64" fmla="*/ 2885 w 3151"/>
                <a:gd name="T65" fmla="*/ 1739 h 3219"/>
                <a:gd name="T66" fmla="*/ 2599 w 3151"/>
                <a:gd name="T67" fmla="*/ 1591 h 3219"/>
                <a:gd name="T68" fmla="*/ 2870 w 3151"/>
                <a:gd name="T69" fmla="*/ 1371 h 3219"/>
                <a:gd name="T70" fmla="*/ 2679 w 3151"/>
                <a:gd name="T71" fmla="*/ 1390 h 3219"/>
                <a:gd name="T72" fmla="*/ 2804 w 3151"/>
                <a:gd name="T73" fmla="*/ 1126 h 3219"/>
                <a:gd name="T74" fmla="*/ 2592 w 3151"/>
                <a:gd name="T75" fmla="*/ 1132 h 3219"/>
                <a:gd name="T76" fmla="*/ 2471 w 3151"/>
                <a:gd name="T77" fmla="*/ 922 h 3219"/>
                <a:gd name="T78" fmla="*/ 2606 w 3151"/>
                <a:gd name="T79" fmla="*/ 774 h 3219"/>
                <a:gd name="T80" fmla="*/ 2278 w 3151"/>
                <a:gd name="T81" fmla="*/ 736 h 3219"/>
                <a:gd name="T82" fmla="*/ 2232 w 3151"/>
                <a:gd name="T83" fmla="*/ 445 h 3219"/>
                <a:gd name="T84" fmla="*/ 2060 w 3151"/>
                <a:gd name="T85" fmla="*/ 592 h 3219"/>
                <a:gd name="T86" fmla="*/ 1847 w 3151"/>
                <a:gd name="T87" fmla="*/ 519 h 3219"/>
                <a:gd name="T88" fmla="*/ 1822 w 3151"/>
                <a:gd name="T89" fmla="*/ 517 h 3219"/>
                <a:gd name="T90" fmla="*/ 1643 w 3151"/>
                <a:gd name="T91" fmla="*/ 520 h 3219"/>
                <a:gd name="T92" fmla="*/ 1529 w 3151"/>
                <a:gd name="T93" fmla="*/ 568 h 3219"/>
                <a:gd name="T94" fmla="*/ 1576 w 3151"/>
                <a:gd name="T95" fmla="*/ 0 h 3219"/>
                <a:gd name="T96" fmla="*/ 2398 w 3151"/>
                <a:gd name="T97" fmla="*/ 236 h 3219"/>
                <a:gd name="T98" fmla="*/ 2967 w 3151"/>
                <a:gd name="T99" fmla="*/ 852 h 3219"/>
                <a:gd name="T100" fmla="*/ 3148 w 3151"/>
                <a:gd name="T101" fmla="*/ 1710 h 3219"/>
                <a:gd name="T102" fmla="*/ 2869 w 3151"/>
                <a:gd name="T103" fmla="*/ 2528 h 3219"/>
                <a:gd name="T104" fmla="*/ 2232 w 3151"/>
                <a:gd name="T105" fmla="*/ 3072 h 3219"/>
                <a:gd name="T106" fmla="*/ 1378 w 3151"/>
                <a:gd name="T107" fmla="*/ 3206 h 3219"/>
                <a:gd name="T108" fmla="*/ 601 w 3151"/>
                <a:gd name="T109" fmla="*/ 2873 h 3219"/>
                <a:gd name="T110" fmla="*/ 107 w 3151"/>
                <a:gd name="T111" fmla="*/ 2191 h 3219"/>
                <a:gd name="T112" fmla="*/ 28 w 3151"/>
                <a:gd name="T113" fmla="*/ 1309 h 3219"/>
                <a:gd name="T114" fmla="*/ 398 w 3151"/>
                <a:gd name="T115" fmla="*/ 540 h 3219"/>
                <a:gd name="T116" fmla="*/ 1096 w 3151"/>
                <a:gd name="T117" fmla="*/ 75 h 3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51" h="3219">
                  <a:moveTo>
                    <a:pt x="1510" y="267"/>
                  </a:moveTo>
                  <a:lnTo>
                    <a:pt x="1456" y="271"/>
                  </a:lnTo>
                  <a:lnTo>
                    <a:pt x="1402" y="277"/>
                  </a:lnTo>
                  <a:lnTo>
                    <a:pt x="1350" y="286"/>
                  </a:lnTo>
                  <a:lnTo>
                    <a:pt x="1383" y="473"/>
                  </a:lnTo>
                  <a:lnTo>
                    <a:pt x="1383" y="477"/>
                  </a:lnTo>
                  <a:lnTo>
                    <a:pt x="1381" y="481"/>
                  </a:lnTo>
                  <a:lnTo>
                    <a:pt x="1378" y="484"/>
                  </a:lnTo>
                  <a:lnTo>
                    <a:pt x="1375" y="487"/>
                  </a:lnTo>
                  <a:lnTo>
                    <a:pt x="1371" y="488"/>
                  </a:lnTo>
                  <a:lnTo>
                    <a:pt x="1370" y="489"/>
                  </a:lnTo>
                  <a:lnTo>
                    <a:pt x="1368" y="489"/>
                  </a:lnTo>
                  <a:lnTo>
                    <a:pt x="1365" y="488"/>
                  </a:lnTo>
                  <a:lnTo>
                    <a:pt x="1362" y="487"/>
                  </a:lnTo>
                  <a:lnTo>
                    <a:pt x="1359" y="484"/>
                  </a:lnTo>
                  <a:lnTo>
                    <a:pt x="1357" y="481"/>
                  </a:lnTo>
                  <a:lnTo>
                    <a:pt x="1355" y="478"/>
                  </a:lnTo>
                  <a:lnTo>
                    <a:pt x="1323" y="291"/>
                  </a:lnTo>
                  <a:lnTo>
                    <a:pt x="1254" y="306"/>
                  </a:lnTo>
                  <a:lnTo>
                    <a:pt x="1187" y="325"/>
                  </a:lnTo>
                  <a:lnTo>
                    <a:pt x="1121" y="349"/>
                  </a:lnTo>
                  <a:lnTo>
                    <a:pt x="1057" y="374"/>
                  </a:lnTo>
                  <a:lnTo>
                    <a:pt x="1144" y="541"/>
                  </a:lnTo>
                  <a:lnTo>
                    <a:pt x="1145" y="548"/>
                  </a:lnTo>
                  <a:lnTo>
                    <a:pt x="1143" y="554"/>
                  </a:lnTo>
                  <a:lnTo>
                    <a:pt x="1138" y="560"/>
                  </a:lnTo>
                  <a:lnTo>
                    <a:pt x="1135" y="561"/>
                  </a:lnTo>
                  <a:lnTo>
                    <a:pt x="1132" y="561"/>
                  </a:lnTo>
                  <a:lnTo>
                    <a:pt x="1127" y="561"/>
                  </a:lnTo>
                  <a:lnTo>
                    <a:pt x="1124" y="560"/>
                  </a:lnTo>
                  <a:lnTo>
                    <a:pt x="1121" y="557"/>
                  </a:lnTo>
                  <a:lnTo>
                    <a:pt x="1119" y="553"/>
                  </a:lnTo>
                  <a:lnTo>
                    <a:pt x="1032" y="385"/>
                  </a:lnTo>
                  <a:lnTo>
                    <a:pt x="955" y="424"/>
                  </a:lnTo>
                  <a:lnTo>
                    <a:pt x="881" y="468"/>
                  </a:lnTo>
                  <a:lnTo>
                    <a:pt x="811" y="517"/>
                  </a:lnTo>
                  <a:lnTo>
                    <a:pt x="933" y="677"/>
                  </a:lnTo>
                  <a:lnTo>
                    <a:pt x="935" y="684"/>
                  </a:lnTo>
                  <a:lnTo>
                    <a:pt x="935" y="691"/>
                  </a:lnTo>
                  <a:lnTo>
                    <a:pt x="930" y="696"/>
                  </a:lnTo>
                  <a:lnTo>
                    <a:pt x="928" y="698"/>
                  </a:lnTo>
                  <a:lnTo>
                    <a:pt x="925" y="700"/>
                  </a:lnTo>
                  <a:lnTo>
                    <a:pt x="922" y="700"/>
                  </a:lnTo>
                  <a:lnTo>
                    <a:pt x="918" y="700"/>
                  </a:lnTo>
                  <a:lnTo>
                    <a:pt x="914" y="697"/>
                  </a:lnTo>
                  <a:lnTo>
                    <a:pt x="911" y="694"/>
                  </a:lnTo>
                  <a:lnTo>
                    <a:pt x="788" y="533"/>
                  </a:lnTo>
                  <a:lnTo>
                    <a:pt x="733" y="578"/>
                  </a:lnTo>
                  <a:lnTo>
                    <a:pt x="682" y="625"/>
                  </a:lnTo>
                  <a:lnTo>
                    <a:pt x="632" y="674"/>
                  </a:lnTo>
                  <a:lnTo>
                    <a:pt x="585" y="726"/>
                  </a:lnTo>
                  <a:lnTo>
                    <a:pt x="746" y="861"/>
                  </a:lnTo>
                  <a:lnTo>
                    <a:pt x="750" y="868"/>
                  </a:lnTo>
                  <a:lnTo>
                    <a:pt x="751" y="875"/>
                  </a:lnTo>
                  <a:lnTo>
                    <a:pt x="748" y="881"/>
                  </a:lnTo>
                  <a:lnTo>
                    <a:pt x="746" y="883"/>
                  </a:lnTo>
                  <a:lnTo>
                    <a:pt x="744" y="886"/>
                  </a:lnTo>
                  <a:lnTo>
                    <a:pt x="741" y="886"/>
                  </a:lnTo>
                  <a:lnTo>
                    <a:pt x="738" y="887"/>
                  </a:lnTo>
                  <a:lnTo>
                    <a:pt x="734" y="886"/>
                  </a:lnTo>
                  <a:lnTo>
                    <a:pt x="731" y="884"/>
                  </a:lnTo>
                  <a:lnTo>
                    <a:pt x="728" y="883"/>
                  </a:lnTo>
                  <a:lnTo>
                    <a:pt x="567" y="747"/>
                  </a:lnTo>
                  <a:lnTo>
                    <a:pt x="524" y="801"/>
                  </a:lnTo>
                  <a:lnTo>
                    <a:pt x="484" y="859"/>
                  </a:lnTo>
                  <a:lnTo>
                    <a:pt x="447" y="919"/>
                  </a:lnTo>
                  <a:lnTo>
                    <a:pt x="414" y="981"/>
                  </a:lnTo>
                  <a:lnTo>
                    <a:pt x="603" y="1084"/>
                  </a:lnTo>
                  <a:lnTo>
                    <a:pt x="608" y="1088"/>
                  </a:lnTo>
                  <a:lnTo>
                    <a:pt x="611" y="1095"/>
                  </a:lnTo>
                  <a:lnTo>
                    <a:pt x="609" y="1102"/>
                  </a:lnTo>
                  <a:lnTo>
                    <a:pt x="607" y="1105"/>
                  </a:lnTo>
                  <a:lnTo>
                    <a:pt x="604" y="1108"/>
                  </a:lnTo>
                  <a:lnTo>
                    <a:pt x="601" y="1109"/>
                  </a:lnTo>
                  <a:lnTo>
                    <a:pt x="597" y="1109"/>
                  </a:lnTo>
                  <a:lnTo>
                    <a:pt x="594" y="1109"/>
                  </a:lnTo>
                  <a:lnTo>
                    <a:pt x="590" y="1107"/>
                  </a:lnTo>
                  <a:lnTo>
                    <a:pt x="401" y="1006"/>
                  </a:lnTo>
                  <a:lnTo>
                    <a:pt x="368" y="1077"/>
                  </a:lnTo>
                  <a:lnTo>
                    <a:pt x="340" y="1148"/>
                  </a:lnTo>
                  <a:lnTo>
                    <a:pt x="316" y="1223"/>
                  </a:lnTo>
                  <a:lnTo>
                    <a:pt x="296" y="1299"/>
                  </a:lnTo>
                  <a:lnTo>
                    <a:pt x="296" y="1299"/>
                  </a:lnTo>
                  <a:lnTo>
                    <a:pt x="297" y="1299"/>
                  </a:lnTo>
                  <a:lnTo>
                    <a:pt x="298" y="1299"/>
                  </a:lnTo>
                  <a:lnTo>
                    <a:pt x="513" y="1340"/>
                  </a:lnTo>
                  <a:lnTo>
                    <a:pt x="517" y="1342"/>
                  </a:lnTo>
                  <a:lnTo>
                    <a:pt x="520" y="1345"/>
                  </a:lnTo>
                  <a:lnTo>
                    <a:pt x="523" y="1348"/>
                  </a:lnTo>
                  <a:lnTo>
                    <a:pt x="525" y="1352"/>
                  </a:lnTo>
                  <a:lnTo>
                    <a:pt x="525" y="1356"/>
                  </a:lnTo>
                  <a:lnTo>
                    <a:pt x="523" y="1359"/>
                  </a:lnTo>
                  <a:lnTo>
                    <a:pt x="520" y="1363"/>
                  </a:lnTo>
                  <a:lnTo>
                    <a:pt x="517" y="1366"/>
                  </a:lnTo>
                  <a:lnTo>
                    <a:pt x="514" y="1367"/>
                  </a:lnTo>
                  <a:lnTo>
                    <a:pt x="510" y="1368"/>
                  </a:lnTo>
                  <a:lnTo>
                    <a:pt x="508" y="1368"/>
                  </a:lnTo>
                  <a:lnTo>
                    <a:pt x="293" y="1326"/>
                  </a:lnTo>
                  <a:lnTo>
                    <a:pt x="292" y="1326"/>
                  </a:lnTo>
                  <a:lnTo>
                    <a:pt x="292" y="1325"/>
                  </a:lnTo>
                  <a:lnTo>
                    <a:pt x="291" y="1325"/>
                  </a:lnTo>
                  <a:lnTo>
                    <a:pt x="278" y="1396"/>
                  </a:lnTo>
                  <a:lnTo>
                    <a:pt x="267" y="1468"/>
                  </a:lnTo>
                  <a:lnTo>
                    <a:pt x="262" y="1540"/>
                  </a:lnTo>
                  <a:lnTo>
                    <a:pt x="487" y="1540"/>
                  </a:lnTo>
                  <a:lnTo>
                    <a:pt x="504" y="1543"/>
                  </a:lnTo>
                  <a:lnTo>
                    <a:pt x="520" y="1550"/>
                  </a:lnTo>
                  <a:lnTo>
                    <a:pt x="534" y="1561"/>
                  </a:lnTo>
                  <a:lnTo>
                    <a:pt x="544" y="1575"/>
                  </a:lnTo>
                  <a:lnTo>
                    <a:pt x="551" y="1591"/>
                  </a:lnTo>
                  <a:lnTo>
                    <a:pt x="553" y="1610"/>
                  </a:lnTo>
                  <a:lnTo>
                    <a:pt x="551" y="1627"/>
                  </a:lnTo>
                  <a:lnTo>
                    <a:pt x="544" y="1644"/>
                  </a:lnTo>
                  <a:lnTo>
                    <a:pt x="534" y="1658"/>
                  </a:lnTo>
                  <a:lnTo>
                    <a:pt x="520" y="1668"/>
                  </a:lnTo>
                  <a:lnTo>
                    <a:pt x="504" y="1676"/>
                  </a:lnTo>
                  <a:lnTo>
                    <a:pt x="487" y="1678"/>
                  </a:lnTo>
                  <a:lnTo>
                    <a:pt x="262" y="1678"/>
                  </a:lnTo>
                  <a:lnTo>
                    <a:pt x="268" y="1754"/>
                  </a:lnTo>
                  <a:lnTo>
                    <a:pt x="279" y="1828"/>
                  </a:lnTo>
                  <a:lnTo>
                    <a:pt x="293" y="1902"/>
                  </a:lnTo>
                  <a:lnTo>
                    <a:pt x="486" y="1865"/>
                  </a:lnTo>
                  <a:lnTo>
                    <a:pt x="490" y="1865"/>
                  </a:lnTo>
                  <a:lnTo>
                    <a:pt x="493" y="1866"/>
                  </a:lnTo>
                  <a:lnTo>
                    <a:pt x="496" y="1867"/>
                  </a:lnTo>
                  <a:lnTo>
                    <a:pt x="499" y="1869"/>
                  </a:lnTo>
                  <a:lnTo>
                    <a:pt x="501" y="1872"/>
                  </a:lnTo>
                  <a:lnTo>
                    <a:pt x="502" y="1877"/>
                  </a:lnTo>
                  <a:lnTo>
                    <a:pt x="502" y="1881"/>
                  </a:lnTo>
                  <a:lnTo>
                    <a:pt x="501" y="1885"/>
                  </a:lnTo>
                  <a:lnTo>
                    <a:pt x="498" y="1888"/>
                  </a:lnTo>
                  <a:lnTo>
                    <a:pt x="495" y="1891"/>
                  </a:lnTo>
                  <a:lnTo>
                    <a:pt x="491" y="1892"/>
                  </a:lnTo>
                  <a:lnTo>
                    <a:pt x="297" y="1929"/>
                  </a:lnTo>
                  <a:lnTo>
                    <a:pt x="318" y="2003"/>
                  </a:lnTo>
                  <a:lnTo>
                    <a:pt x="343" y="2075"/>
                  </a:lnTo>
                  <a:lnTo>
                    <a:pt x="370" y="2146"/>
                  </a:lnTo>
                  <a:lnTo>
                    <a:pt x="402" y="2213"/>
                  </a:lnTo>
                  <a:lnTo>
                    <a:pt x="568" y="2125"/>
                  </a:lnTo>
                  <a:lnTo>
                    <a:pt x="575" y="2122"/>
                  </a:lnTo>
                  <a:lnTo>
                    <a:pt x="581" y="2125"/>
                  </a:lnTo>
                  <a:lnTo>
                    <a:pt x="586" y="2130"/>
                  </a:lnTo>
                  <a:lnTo>
                    <a:pt x="588" y="2137"/>
                  </a:lnTo>
                  <a:lnTo>
                    <a:pt x="586" y="2143"/>
                  </a:lnTo>
                  <a:lnTo>
                    <a:pt x="581" y="2149"/>
                  </a:lnTo>
                  <a:lnTo>
                    <a:pt x="415" y="2238"/>
                  </a:lnTo>
                  <a:lnTo>
                    <a:pt x="447" y="2299"/>
                  </a:lnTo>
                  <a:lnTo>
                    <a:pt x="483" y="2358"/>
                  </a:lnTo>
                  <a:lnTo>
                    <a:pt x="523" y="2415"/>
                  </a:lnTo>
                  <a:lnTo>
                    <a:pt x="565" y="2468"/>
                  </a:lnTo>
                  <a:lnTo>
                    <a:pt x="707" y="2348"/>
                  </a:lnTo>
                  <a:lnTo>
                    <a:pt x="713" y="2346"/>
                  </a:lnTo>
                  <a:lnTo>
                    <a:pt x="720" y="2347"/>
                  </a:lnTo>
                  <a:lnTo>
                    <a:pt x="726" y="2350"/>
                  </a:lnTo>
                  <a:lnTo>
                    <a:pt x="729" y="2358"/>
                  </a:lnTo>
                  <a:lnTo>
                    <a:pt x="728" y="2365"/>
                  </a:lnTo>
                  <a:lnTo>
                    <a:pt x="724" y="2370"/>
                  </a:lnTo>
                  <a:lnTo>
                    <a:pt x="583" y="2489"/>
                  </a:lnTo>
                  <a:lnTo>
                    <a:pt x="628" y="2541"/>
                  </a:lnTo>
                  <a:lnTo>
                    <a:pt x="677" y="2589"/>
                  </a:lnTo>
                  <a:lnTo>
                    <a:pt x="728" y="2635"/>
                  </a:lnTo>
                  <a:lnTo>
                    <a:pt x="781" y="2679"/>
                  </a:lnTo>
                  <a:lnTo>
                    <a:pt x="889" y="2538"/>
                  </a:lnTo>
                  <a:lnTo>
                    <a:pt x="895" y="2533"/>
                  </a:lnTo>
                  <a:lnTo>
                    <a:pt x="901" y="2532"/>
                  </a:lnTo>
                  <a:lnTo>
                    <a:pt x="908" y="2535"/>
                  </a:lnTo>
                  <a:lnTo>
                    <a:pt x="912" y="2542"/>
                  </a:lnTo>
                  <a:lnTo>
                    <a:pt x="913" y="2548"/>
                  </a:lnTo>
                  <a:lnTo>
                    <a:pt x="910" y="2555"/>
                  </a:lnTo>
                  <a:lnTo>
                    <a:pt x="802" y="2696"/>
                  </a:lnTo>
                  <a:lnTo>
                    <a:pt x="872" y="2745"/>
                  </a:lnTo>
                  <a:lnTo>
                    <a:pt x="944" y="2788"/>
                  </a:lnTo>
                  <a:lnTo>
                    <a:pt x="1020" y="2828"/>
                  </a:lnTo>
                  <a:lnTo>
                    <a:pt x="1097" y="2678"/>
                  </a:lnTo>
                  <a:lnTo>
                    <a:pt x="1102" y="2673"/>
                  </a:lnTo>
                  <a:lnTo>
                    <a:pt x="1108" y="2671"/>
                  </a:lnTo>
                  <a:lnTo>
                    <a:pt x="1115" y="2672"/>
                  </a:lnTo>
                  <a:lnTo>
                    <a:pt x="1120" y="2677"/>
                  </a:lnTo>
                  <a:lnTo>
                    <a:pt x="1122" y="2684"/>
                  </a:lnTo>
                  <a:lnTo>
                    <a:pt x="1121" y="2691"/>
                  </a:lnTo>
                  <a:lnTo>
                    <a:pt x="1044" y="2839"/>
                  </a:lnTo>
                  <a:lnTo>
                    <a:pt x="1107" y="2865"/>
                  </a:lnTo>
                  <a:lnTo>
                    <a:pt x="1171" y="2887"/>
                  </a:lnTo>
                  <a:lnTo>
                    <a:pt x="1236" y="2907"/>
                  </a:lnTo>
                  <a:lnTo>
                    <a:pt x="1303" y="2923"/>
                  </a:lnTo>
                  <a:lnTo>
                    <a:pt x="1332" y="2755"/>
                  </a:lnTo>
                  <a:lnTo>
                    <a:pt x="1334" y="2751"/>
                  </a:lnTo>
                  <a:lnTo>
                    <a:pt x="1336" y="2748"/>
                  </a:lnTo>
                  <a:lnTo>
                    <a:pt x="1338" y="2746"/>
                  </a:lnTo>
                  <a:lnTo>
                    <a:pt x="1341" y="2744"/>
                  </a:lnTo>
                  <a:lnTo>
                    <a:pt x="1344" y="2744"/>
                  </a:lnTo>
                  <a:lnTo>
                    <a:pt x="1349" y="2744"/>
                  </a:lnTo>
                  <a:lnTo>
                    <a:pt x="1352" y="2745"/>
                  </a:lnTo>
                  <a:lnTo>
                    <a:pt x="1355" y="2747"/>
                  </a:lnTo>
                  <a:lnTo>
                    <a:pt x="1358" y="2749"/>
                  </a:lnTo>
                  <a:lnTo>
                    <a:pt x="1359" y="2752"/>
                  </a:lnTo>
                  <a:lnTo>
                    <a:pt x="1360" y="2756"/>
                  </a:lnTo>
                  <a:lnTo>
                    <a:pt x="1360" y="2759"/>
                  </a:lnTo>
                  <a:lnTo>
                    <a:pt x="1330" y="2928"/>
                  </a:lnTo>
                  <a:lnTo>
                    <a:pt x="1389" y="2939"/>
                  </a:lnTo>
                  <a:lnTo>
                    <a:pt x="1448" y="2946"/>
                  </a:lnTo>
                  <a:lnTo>
                    <a:pt x="1509" y="2952"/>
                  </a:lnTo>
                  <a:lnTo>
                    <a:pt x="1509" y="2712"/>
                  </a:lnTo>
                  <a:lnTo>
                    <a:pt x="1511" y="2693"/>
                  </a:lnTo>
                  <a:lnTo>
                    <a:pt x="1518" y="2677"/>
                  </a:lnTo>
                  <a:lnTo>
                    <a:pt x="1529" y="2664"/>
                  </a:lnTo>
                  <a:lnTo>
                    <a:pt x="1542" y="2652"/>
                  </a:lnTo>
                  <a:lnTo>
                    <a:pt x="1558" y="2646"/>
                  </a:lnTo>
                  <a:lnTo>
                    <a:pt x="1576" y="2644"/>
                  </a:lnTo>
                  <a:lnTo>
                    <a:pt x="1594" y="2646"/>
                  </a:lnTo>
                  <a:lnTo>
                    <a:pt x="1610" y="2652"/>
                  </a:lnTo>
                  <a:lnTo>
                    <a:pt x="1623" y="2664"/>
                  </a:lnTo>
                  <a:lnTo>
                    <a:pt x="1634" y="2677"/>
                  </a:lnTo>
                  <a:lnTo>
                    <a:pt x="1641" y="2693"/>
                  </a:lnTo>
                  <a:lnTo>
                    <a:pt x="1643" y="2712"/>
                  </a:lnTo>
                  <a:lnTo>
                    <a:pt x="1643" y="2952"/>
                  </a:lnTo>
                  <a:lnTo>
                    <a:pt x="1716" y="2945"/>
                  </a:lnTo>
                  <a:lnTo>
                    <a:pt x="1787" y="2936"/>
                  </a:lnTo>
                  <a:lnTo>
                    <a:pt x="1857" y="2921"/>
                  </a:lnTo>
                  <a:lnTo>
                    <a:pt x="1821" y="2719"/>
                  </a:lnTo>
                  <a:lnTo>
                    <a:pt x="1821" y="2715"/>
                  </a:lnTo>
                  <a:lnTo>
                    <a:pt x="1823" y="2711"/>
                  </a:lnTo>
                  <a:lnTo>
                    <a:pt x="1825" y="2708"/>
                  </a:lnTo>
                  <a:lnTo>
                    <a:pt x="1828" y="2706"/>
                  </a:lnTo>
                  <a:lnTo>
                    <a:pt x="1832" y="2704"/>
                  </a:lnTo>
                  <a:lnTo>
                    <a:pt x="1837" y="2704"/>
                  </a:lnTo>
                  <a:lnTo>
                    <a:pt x="1841" y="2705"/>
                  </a:lnTo>
                  <a:lnTo>
                    <a:pt x="1844" y="2708"/>
                  </a:lnTo>
                  <a:lnTo>
                    <a:pt x="1846" y="2711"/>
                  </a:lnTo>
                  <a:lnTo>
                    <a:pt x="1849" y="2715"/>
                  </a:lnTo>
                  <a:lnTo>
                    <a:pt x="1883" y="2916"/>
                  </a:lnTo>
                  <a:lnTo>
                    <a:pt x="1951" y="2898"/>
                  </a:lnTo>
                  <a:lnTo>
                    <a:pt x="2018" y="2875"/>
                  </a:lnTo>
                  <a:lnTo>
                    <a:pt x="2084" y="2849"/>
                  </a:lnTo>
                  <a:lnTo>
                    <a:pt x="2147" y="2820"/>
                  </a:lnTo>
                  <a:lnTo>
                    <a:pt x="2060" y="2652"/>
                  </a:lnTo>
                  <a:lnTo>
                    <a:pt x="2058" y="2645"/>
                  </a:lnTo>
                  <a:lnTo>
                    <a:pt x="2060" y="2637"/>
                  </a:lnTo>
                  <a:lnTo>
                    <a:pt x="2066" y="2633"/>
                  </a:lnTo>
                  <a:lnTo>
                    <a:pt x="2073" y="2631"/>
                  </a:lnTo>
                  <a:lnTo>
                    <a:pt x="2080" y="2633"/>
                  </a:lnTo>
                  <a:lnTo>
                    <a:pt x="2084" y="2639"/>
                  </a:lnTo>
                  <a:lnTo>
                    <a:pt x="2172" y="2807"/>
                  </a:lnTo>
                  <a:lnTo>
                    <a:pt x="2246" y="2765"/>
                  </a:lnTo>
                  <a:lnTo>
                    <a:pt x="2318" y="2718"/>
                  </a:lnTo>
                  <a:lnTo>
                    <a:pt x="2387" y="2667"/>
                  </a:lnTo>
                  <a:lnTo>
                    <a:pt x="2270" y="2515"/>
                  </a:lnTo>
                  <a:lnTo>
                    <a:pt x="2268" y="2509"/>
                  </a:lnTo>
                  <a:lnTo>
                    <a:pt x="2268" y="2502"/>
                  </a:lnTo>
                  <a:lnTo>
                    <a:pt x="2273" y="2496"/>
                  </a:lnTo>
                  <a:lnTo>
                    <a:pt x="2280" y="2493"/>
                  </a:lnTo>
                  <a:lnTo>
                    <a:pt x="2287" y="2493"/>
                  </a:lnTo>
                  <a:lnTo>
                    <a:pt x="2293" y="2499"/>
                  </a:lnTo>
                  <a:lnTo>
                    <a:pt x="2408" y="2650"/>
                  </a:lnTo>
                  <a:lnTo>
                    <a:pt x="2460" y="2605"/>
                  </a:lnTo>
                  <a:lnTo>
                    <a:pt x="2509" y="2556"/>
                  </a:lnTo>
                  <a:lnTo>
                    <a:pt x="2556" y="2505"/>
                  </a:lnTo>
                  <a:lnTo>
                    <a:pt x="2600" y="2451"/>
                  </a:lnTo>
                  <a:lnTo>
                    <a:pt x="2456" y="2332"/>
                  </a:lnTo>
                  <a:lnTo>
                    <a:pt x="2452" y="2325"/>
                  </a:lnTo>
                  <a:lnTo>
                    <a:pt x="2452" y="2318"/>
                  </a:lnTo>
                  <a:lnTo>
                    <a:pt x="2455" y="2312"/>
                  </a:lnTo>
                  <a:lnTo>
                    <a:pt x="2461" y="2306"/>
                  </a:lnTo>
                  <a:lnTo>
                    <a:pt x="2468" y="2306"/>
                  </a:lnTo>
                  <a:lnTo>
                    <a:pt x="2475" y="2309"/>
                  </a:lnTo>
                  <a:lnTo>
                    <a:pt x="2617" y="2429"/>
                  </a:lnTo>
                  <a:lnTo>
                    <a:pt x="2657" y="2374"/>
                  </a:lnTo>
                  <a:lnTo>
                    <a:pt x="2694" y="2316"/>
                  </a:lnTo>
                  <a:lnTo>
                    <a:pt x="2728" y="2256"/>
                  </a:lnTo>
                  <a:lnTo>
                    <a:pt x="2760" y="2195"/>
                  </a:lnTo>
                  <a:lnTo>
                    <a:pt x="2600" y="2109"/>
                  </a:lnTo>
                  <a:lnTo>
                    <a:pt x="2594" y="2104"/>
                  </a:lnTo>
                  <a:lnTo>
                    <a:pt x="2592" y="2097"/>
                  </a:lnTo>
                  <a:lnTo>
                    <a:pt x="2594" y="2090"/>
                  </a:lnTo>
                  <a:lnTo>
                    <a:pt x="2599" y="2085"/>
                  </a:lnTo>
                  <a:lnTo>
                    <a:pt x="2606" y="2083"/>
                  </a:lnTo>
                  <a:lnTo>
                    <a:pt x="2613" y="2085"/>
                  </a:lnTo>
                  <a:lnTo>
                    <a:pt x="2772" y="2170"/>
                  </a:lnTo>
                  <a:lnTo>
                    <a:pt x="2800" y="2101"/>
                  </a:lnTo>
                  <a:lnTo>
                    <a:pt x="2825" y="2031"/>
                  </a:lnTo>
                  <a:lnTo>
                    <a:pt x="2845" y="1960"/>
                  </a:lnTo>
                  <a:lnTo>
                    <a:pt x="2863" y="1886"/>
                  </a:lnTo>
                  <a:lnTo>
                    <a:pt x="2690" y="1852"/>
                  </a:lnTo>
                  <a:lnTo>
                    <a:pt x="2687" y="1851"/>
                  </a:lnTo>
                  <a:lnTo>
                    <a:pt x="2684" y="1849"/>
                  </a:lnTo>
                  <a:lnTo>
                    <a:pt x="2682" y="1846"/>
                  </a:lnTo>
                  <a:lnTo>
                    <a:pt x="2680" y="1843"/>
                  </a:lnTo>
                  <a:lnTo>
                    <a:pt x="2679" y="1840"/>
                  </a:lnTo>
                  <a:lnTo>
                    <a:pt x="2679" y="1837"/>
                  </a:lnTo>
                  <a:lnTo>
                    <a:pt x="2681" y="1832"/>
                  </a:lnTo>
                  <a:lnTo>
                    <a:pt x="2684" y="1828"/>
                  </a:lnTo>
                  <a:lnTo>
                    <a:pt x="2687" y="1826"/>
                  </a:lnTo>
                  <a:lnTo>
                    <a:pt x="2691" y="1825"/>
                  </a:lnTo>
                  <a:lnTo>
                    <a:pt x="2695" y="1825"/>
                  </a:lnTo>
                  <a:lnTo>
                    <a:pt x="2868" y="1858"/>
                  </a:lnTo>
                  <a:lnTo>
                    <a:pt x="2877" y="1799"/>
                  </a:lnTo>
                  <a:lnTo>
                    <a:pt x="2885" y="1739"/>
                  </a:lnTo>
                  <a:lnTo>
                    <a:pt x="2891" y="1677"/>
                  </a:lnTo>
                  <a:lnTo>
                    <a:pt x="2663" y="1677"/>
                  </a:lnTo>
                  <a:lnTo>
                    <a:pt x="2646" y="1675"/>
                  </a:lnTo>
                  <a:lnTo>
                    <a:pt x="2630" y="1668"/>
                  </a:lnTo>
                  <a:lnTo>
                    <a:pt x="2617" y="1657"/>
                  </a:lnTo>
                  <a:lnTo>
                    <a:pt x="2606" y="1643"/>
                  </a:lnTo>
                  <a:lnTo>
                    <a:pt x="2599" y="1627"/>
                  </a:lnTo>
                  <a:lnTo>
                    <a:pt x="2597" y="1609"/>
                  </a:lnTo>
                  <a:lnTo>
                    <a:pt x="2599" y="1591"/>
                  </a:lnTo>
                  <a:lnTo>
                    <a:pt x="2606" y="1575"/>
                  </a:lnTo>
                  <a:lnTo>
                    <a:pt x="2617" y="1561"/>
                  </a:lnTo>
                  <a:lnTo>
                    <a:pt x="2630" y="1550"/>
                  </a:lnTo>
                  <a:lnTo>
                    <a:pt x="2646" y="1543"/>
                  </a:lnTo>
                  <a:lnTo>
                    <a:pt x="2663" y="1540"/>
                  </a:lnTo>
                  <a:lnTo>
                    <a:pt x="2891" y="1540"/>
                  </a:lnTo>
                  <a:lnTo>
                    <a:pt x="2885" y="1483"/>
                  </a:lnTo>
                  <a:lnTo>
                    <a:pt x="2878" y="1427"/>
                  </a:lnTo>
                  <a:lnTo>
                    <a:pt x="2870" y="1371"/>
                  </a:lnTo>
                  <a:lnTo>
                    <a:pt x="2695" y="1405"/>
                  </a:lnTo>
                  <a:lnTo>
                    <a:pt x="2694" y="1405"/>
                  </a:lnTo>
                  <a:lnTo>
                    <a:pt x="2693" y="1405"/>
                  </a:lnTo>
                  <a:lnTo>
                    <a:pt x="2689" y="1405"/>
                  </a:lnTo>
                  <a:lnTo>
                    <a:pt x="2686" y="1403"/>
                  </a:lnTo>
                  <a:lnTo>
                    <a:pt x="2683" y="1400"/>
                  </a:lnTo>
                  <a:lnTo>
                    <a:pt x="2681" y="1397"/>
                  </a:lnTo>
                  <a:lnTo>
                    <a:pt x="2679" y="1393"/>
                  </a:lnTo>
                  <a:lnTo>
                    <a:pt x="2679" y="1390"/>
                  </a:lnTo>
                  <a:lnTo>
                    <a:pt x="2680" y="1386"/>
                  </a:lnTo>
                  <a:lnTo>
                    <a:pt x="2682" y="1383"/>
                  </a:lnTo>
                  <a:lnTo>
                    <a:pt x="2684" y="1380"/>
                  </a:lnTo>
                  <a:lnTo>
                    <a:pt x="2687" y="1378"/>
                  </a:lnTo>
                  <a:lnTo>
                    <a:pt x="2690" y="1377"/>
                  </a:lnTo>
                  <a:lnTo>
                    <a:pt x="2865" y="1344"/>
                  </a:lnTo>
                  <a:lnTo>
                    <a:pt x="2848" y="1270"/>
                  </a:lnTo>
                  <a:lnTo>
                    <a:pt x="2828" y="1198"/>
                  </a:lnTo>
                  <a:lnTo>
                    <a:pt x="2804" y="1126"/>
                  </a:lnTo>
                  <a:lnTo>
                    <a:pt x="2776" y="1058"/>
                  </a:lnTo>
                  <a:lnTo>
                    <a:pt x="2613" y="1145"/>
                  </a:lnTo>
                  <a:lnTo>
                    <a:pt x="2610" y="1146"/>
                  </a:lnTo>
                  <a:lnTo>
                    <a:pt x="2607" y="1147"/>
                  </a:lnTo>
                  <a:lnTo>
                    <a:pt x="2603" y="1146"/>
                  </a:lnTo>
                  <a:lnTo>
                    <a:pt x="2599" y="1145"/>
                  </a:lnTo>
                  <a:lnTo>
                    <a:pt x="2596" y="1143"/>
                  </a:lnTo>
                  <a:lnTo>
                    <a:pt x="2594" y="1140"/>
                  </a:lnTo>
                  <a:lnTo>
                    <a:pt x="2592" y="1132"/>
                  </a:lnTo>
                  <a:lnTo>
                    <a:pt x="2594" y="1125"/>
                  </a:lnTo>
                  <a:lnTo>
                    <a:pt x="2600" y="1121"/>
                  </a:lnTo>
                  <a:lnTo>
                    <a:pt x="2764" y="1033"/>
                  </a:lnTo>
                  <a:lnTo>
                    <a:pt x="2733" y="971"/>
                  </a:lnTo>
                  <a:lnTo>
                    <a:pt x="2699" y="911"/>
                  </a:lnTo>
                  <a:lnTo>
                    <a:pt x="2662" y="852"/>
                  </a:lnTo>
                  <a:lnTo>
                    <a:pt x="2622" y="795"/>
                  </a:lnTo>
                  <a:lnTo>
                    <a:pt x="2474" y="920"/>
                  </a:lnTo>
                  <a:lnTo>
                    <a:pt x="2471" y="922"/>
                  </a:lnTo>
                  <a:lnTo>
                    <a:pt x="2469" y="923"/>
                  </a:lnTo>
                  <a:lnTo>
                    <a:pt x="2466" y="923"/>
                  </a:lnTo>
                  <a:lnTo>
                    <a:pt x="2462" y="923"/>
                  </a:lnTo>
                  <a:lnTo>
                    <a:pt x="2459" y="921"/>
                  </a:lnTo>
                  <a:lnTo>
                    <a:pt x="2455" y="918"/>
                  </a:lnTo>
                  <a:lnTo>
                    <a:pt x="2452" y="912"/>
                  </a:lnTo>
                  <a:lnTo>
                    <a:pt x="2452" y="904"/>
                  </a:lnTo>
                  <a:lnTo>
                    <a:pt x="2456" y="899"/>
                  </a:lnTo>
                  <a:lnTo>
                    <a:pt x="2606" y="774"/>
                  </a:lnTo>
                  <a:lnTo>
                    <a:pt x="2561" y="719"/>
                  </a:lnTo>
                  <a:lnTo>
                    <a:pt x="2515" y="668"/>
                  </a:lnTo>
                  <a:lnTo>
                    <a:pt x="2466" y="619"/>
                  </a:lnTo>
                  <a:lnTo>
                    <a:pt x="2414" y="572"/>
                  </a:lnTo>
                  <a:lnTo>
                    <a:pt x="2292" y="731"/>
                  </a:lnTo>
                  <a:lnTo>
                    <a:pt x="2289" y="734"/>
                  </a:lnTo>
                  <a:lnTo>
                    <a:pt x="2286" y="736"/>
                  </a:lnTo>
                  <a:lnTo>
                    <a:pt x="2282" y="736"/>
                  </a:lnTo>
                  <a:lnTo>
                    <a:pt x="2278" y="736"/>
                  </a:lnTo>
                  <a:lnTo>
                    <a:pt x="2275" y="735"/>
                  </a:lnTo>
                  <a:lnTo>
                    <a:pt x="2272" y="734"/>
                  </a:lnTo>
                  <a:lnTo>
                    <a:pt x="2268" y="728"/>
                  </a:lnTo>
                  <a:lnTo>
                    <a:pt x="2267" y="722"/>
                  </a:lnTo>
                  <a:lnTo>
                    <a:pt x="2270" y="714"/>
                  </a:lnTo>
                  <a:lnTo>
                    <a:pt x="2392" y="556"/>
                  </a:lnTo>
                  <a:lnTo>
                    <a:pt x="2340" y="517"/>
                  </a:lnTo>
                  <a:lnTo>
                    <a:pt x="2288" y="480"/>
                  </a:lnTo>
                  <a:lnTo>
                    <a:pt x="2232" y="445"/>
                  </a:lnTo>
                  <a:lnTo>
                    <a:pt x="2176" y="414"/>
                  </a:lnTo>
                  <a:lnTo>
                    <a:pt x="2084" y="591"/>
                  </a:lnTo>
                  <a:lnTo>
                    <a:pt x="2082" y="594"/>
                  </a:lnTo>
                  <a:lnTo>
                    <a:pt x="2079" y="597"/>
                  </a:lnTo>
                  <a:lnTo>
                    <a:pt x="2076" y="599"/>
                  </a:lnTo>
                  <a:lnTo>
                    <a:pt x="2072" y="599"/>
                  </a:lnTo>
                  <a:lnTo>
                    <a:pt x="2069" y="599"/>
                  </a:lnTo>
                  <a:lnTo>
                    <a:pt x="2066" y="598"/>
                  </a:lnTo>
                  <a:lnTo>
                    <a:pt x="2060" y="592"/>
                  </a:lnTo>
                  <a:lnTo>
                    <a:pt x="2058" y="585"/>
                  </a:lnTo>
                  <a:lnTo>
                    <a:pt x="2059" y="578"/>
                  </a:lnTo>
                  <a:lnTo>
                    <a:pt x="2152" y="401"/>
                  </a:lnTo>
                  <a:lnTo>
                    <a:pt x="2088" y="372"/>
                  </a:lnTo>
                  <a:lnTo>
                    <a:pt x="2022" y="344"/>
                  </a:lnTo>
                  <a:lnTo>
                    <a:pt x="1954" y="321"/>
                  </a:lnTo>
                  <a:lnTo>
                    <a:pt x="1886" y="302"/>
                  </a:lnTo>
                  <a:lnTo>
                    <a:pt x="1849" y="515"/>
                  </a:lnTo>
                  <a:lnTo>
                    <a:pt x="1847" y="519"/>
                  </a:lnTo>
                  <a:lnTo>
                    <a:pt x="1844" y="522"/>
                  </a:lnTo>
                  <a:lnTo>
                    <a:pt x="1842" y="524"/>
                  </a:lnTo>
                  <a:lnTo>
                    <a:pt x="1838" y="526"/>
                  </a:lnTo>
                  <a:lnTo>
                    <a:pt x="1834" y="526"/>
                  </a:lnTo>
                  <a:lnTo>
                    <a:pt x="1832" y="526"/>
                  </a:lnTo>
                  <a:lnTo>
                    <a:pt x="1829" y="525"/>
                  </a:lnTo>
                  <a:lnTo>
                    <a:pt x="1826" y="523"/>
                  </a:lnTo>
                  <a:lnTo>
                    <a:pt x="1824" y="520"/>
                  </a:lnTo>
                  <a:lnTo>
                    <a:pt x="1822" y="517"/>
                  </a:lnTo>
                  <a:lnTo>
                    <a:pt x="1821" y="513"/>
                  </a:lnTo>
                  <a:lnTo>
                    <a:pt x="1821" y="509"/>
                  </a:lnTo>
                  <a:lnTo>
                    <a:pt x="1859" y="297"/>
                  </a:lnTo>
                  <a:lnTo>
                    <a:pt x="1788" y="283"/>
                  </a:lnTo>
                  <a:lnTo>
                    <a:pt x="1716" y="273"/>
                  </a:lnTo>
                  <a:lnTo>
                    <a:pt x="1642" y="267"/>
                  </a:lnTo>
                  <a:lnTo>
                    <a:pt x="1643" y="268"/>
                  </a:lnTo>
                  <a:lnTo>
                    <a:pt x="1643" y="270"/>
                  </a:lnTo>
                  <a:lnTo>
                    <a:pt x="1643" y="520"/>
                  </a:lnTo>
                  <a:lnTo>
                    <a:pt x="1641" y="538"/>
                  </a:lnTo>
                  <a:lnTo>
                    <a:pt x="1634" y="554"/>
                  </a:lnTo>
                  <a:lnTo>
                    <a:pt x="1623" y="568"/>
                  </a:lnTo>
                  <a:lnTo>
                    <a:pt x="1610" y="579"/>
                  </a:lnTo>
                  <a:lnTo>
                    <a:pt x="1593" y="586"/>
                  </a:lnTo>
                  <a:lnTo>
                    <a:pt x="1576" y="588"/>
                  </a:lnTo>
                  <a:lnTo>
                    <a:pt x="1558" y="586"/>
                  </a:lnTo>
                  <a:lnTo>
                    <a:pt x="1542" y="579"/>
                  </a:lnTo>
                  <a:lnTo>
                    <a:pt x="1529" y="568"/>
                  </a:lnTo>
                  <a:lnTo>
                    <a:pt x="1518" y="554"/>
                  </a:lnTo>
                  <a:lnTo>
                    <a:pt x="1511" y="538"/>
                  </a:lnTo>
                  <a:lnTo>
                    <a:pt x="1509" y="520"/>
                  </a:lnTo>
                  <a:lnTo>
                    <a:pt x="1509" y="270"/>
                  </a:lnTo>
                  <a:lnTo>
                    <a:pt x="1509" y="269"/>
                  </a:lnTo>
                  <a:lnTo>
                    <a:pt x="1509" y="268"/>
                  </a:lnTo>
                  <a:lnTo>
                    <a:pt x="1510" y="267"/>
                  </a:lnTo>
                  <a:close/>
                  <a:moveTo>
                    <a:pt x="1576" y="0"/>
                  </a:moveTo>
                  <a:lnTo>
                    <a:pt x="1576" y="0"/>
                  </a:lnTo>
                  <a:lnTo>
                    <a:pt x="1676" y="3"/>
                  </a:lnTo>
                  <a:lnTo>
                    <a:pt x="1773" y="12"/>
                  </a:lnTo>
                  <a:lnTo>
                    <a:pt x="1869" y="27"/>
                  </a:lnTo>
                  <a:lnTo>
                    <a:pt x="1964" y="49"/>
                  </a:lnTo>
                  <a:lnTo>
                    <a:pt x="2055" y="75"/>
                  </a:lnTo>
                  <a:lnTo>
                    <a:pt x="2145" y="108"/>
                  </a:lnTo>
                  <a:lnTo>
                    <a:pt x="2232" y="146"/>
                  </a:lnTo>
                  <a:lnTo>
                    <a:pt x="2317" y="188"/>
                  </a:lnTo>
                  <a:lnTo>
                    <a:pt x="2398" y="236"/>
                  </a:lnTo>
                  <a:lnTo>
                    <a:pt x="2476" y="288"/>
                  </a:lnTo>
                  <a:lnTo>
                    <a:pt x="2551" y="344"/>
                  </a:lnTo>
                  <a:lnTo>
                    <a:pt x="2622" y="405"/>
                  </a:lnTo>
                  <a:lnTo>
                    <a:pt x="2690" y="470"/>
                  </a:lnTo>
                  <a:lnTo>
                    <a:pt x="2754" y="540"/>
                  </a:lnTo>
                  <a:lnTo>
                    <a:pt x="2813" y="613"/>
                  </a:lnTo>
                  <a:lnTo>
                    <a:pt x="2869" y="689"/>
                  </a:lnTo>
                  <a:lnTo>
                    <a:pt x="2920" y="769"/>
                  </a:lnTo>
                  <a:lnTo>
                    <a:pt x="2967" y="852"/>
                  </a:lnTo>
                  <a:lnTo>
                    <a:pt x="3009" y="938"/>
                  </a:lnTo>
                  <a:lnTo>
                    <a:pt x="3045" y="1027"/>
                  </a:lnTo>
                  <a:lnTo>
                    <a:pt x="3077" y="1119"/>
                  </a:lnTo>
                  <a:lnTo>
                    <a:pt x="3103" y="1212"/>
                  </a:lnTo>
                  <a:lnTo>
                    <a:pt x="3124" y="1309"/>
                  </a:lnTo>
                  <a:lnTo>
                    <a:pt x="3140" y="1407"/>
                  </a:lnTo>
                  <a:lnTo>
                    <a:pt x="3148" y="1508"/>
                  </a:lnTo>
                  <a:lnTo>
                    <a:pt x="3151" y="1609"/>
                  </a:lnTo>
                  <a:lnTo>
                    <a:pt x="3148" y="1710"/>
                  </a:lnTo>
                  <a:lnTo>
                    <a:pt x="3140" y="1810"/>
                  </a:lnTo>
                  <a:lnTo>
                    <a:pt x="3124" y="1909"/>
                  </a:lnTo>
                  <a:lnTo>
                    <a:pt x="3103" y="2005"/>
                  </a:lnTo>
                  <a:lnTo>
                    <a:pt x="3077" y="2099"/>
                  </a:lnTo>
                  <a:lnTo>
                    <a:pt x="3045" y="2191"/>
                  </a:lnTo>
                  <a:lnTo>
                    <a:pt x="3009" y="2279"/>
                  </a:lnTo>
                  <a:lnTo>
                    <a:pt x="2967" y="2365"/>
                  </a:lnTo>
                  <a:lnTo>
                    <a:pt x="2920" y="2448"/>
                  </a:lnTo>
                  <a:lnTo>
                    <a:pt x="2869" y="2528"/>
                  </a:lnTo>
                  <a:lnTo>
                    <a:pt x="2813" y="2605"/>
                  </a:lnTo>
                  <a:lnTo>
                    <a:pt x="2754" y="2677"/>
                  </a:lnTo>
                  <a:lnTo>
                    <a:pt x="2690" y="2747"/>
                  </a:lnTo>
                  <a:lnTo>
                    <a:pt x="2622" y="2812"/>
                  </a:lnTo>
                  <a:lnTo>
                    <a:pt x="2551" y="2873"/>
                  </a:lnTo>
                  <a:lnTo>
                    <a:pt x="2476" y="2930"/>
                  </a:lnTo>
                  <a:lnTo>
                    <a:pt x="2398" y="2982"/>
                  </a:lnTo>
                  <a:lnTo>
                    <a:pt x="2317" y="3029"/>
                  </a:lnTo>
                  <a:lnTo>
                    <a:pt x="2232" y="3072"/>
                  </a:lnTo>
                  <a:lnTo>
                    <a:pt x="2145" y="3110"/>
                  </a:lnTo>
                  <a:lnTo>
                    <a:pt x="2055" y="3142"/>
                  </a:lnTo>
                  <a:lnTo>
                    <a:pt x="1964" y="3169"/>
                  </a:lnTo>
                  <a:lnTo>
                    <a:pt x="1869" y="3190"/>
                  </a:lnTo>
                  <a:lnTo>
                    <a:pt x="1773" y="3206"/>
                  </a:lnTo>
                  <a:lnTo>
                    <a:pt x="1676" y="3215"/>
                  </a:lnTo>
                  <a:lnTo>
                    <a:pt x="1576" y="3219"/>
                  </a:lnTo>
                  <a:lnTo>
                    <a:pt x="1476" y="3215"/>
                  </a:lnTo>
                  <a:lnTo>
                    <a:pt x="1378" y="3206"/>
                  </a:lnTo>
                  <a:lnTo>
                    <a:pt x="1282" y="3190"/>
                  </a:lnTo>
                  <a:lnTo>
                    <a:pt x="1188" y="3169"/>
                  </a:lnTo>
                  <a:lnTo>
                    <a:pt x="1096" y="3142"/>
                  </a:lnTo>
                  <a:lnTo>
                    <a:pt x="1006" y="3110"/>
                  </a:lnTo>
                  <a:lnTo>
                    <a:pt x="920" y="3072"/>
                  </a:lnTo>
                  <a:lnTo>
                    <a:pt x="835" y="3029"/>
                  </a:lnTo>
                  <a:lnTo>
                    <a:pt x="754" y="2982"/>
                  </a:lnTo>
                  <a:lnTo>
                    <a:pt x="676" y="2930"/>
                  </a:lnTo>
                  <a:lnTo>
                    <a:pt x="601" y="2873"/>
                  </a:lnTo>
                  <a:lnTo>
                    <a:pt x="530" y="2812"/>
                  </a:lnTo>
                  <a:lnTo>
                    <a:pt x="462" y="2747"/>
                  </a:lnTo>
                  <a:lnTo>
                    <a:pt x="398" y="2677"/>
                  </a:lnTo>
                  <a:lnTo>
                    <a:pt x="338" y="2605"/>
                  </a:lnTo>
                  <a:lnTo>
                    <a:pt x="283" y="2528"/>
                  </a:lnTo>
                  <a:lnTo>
                    <a:pt x="231" y="2448"/>
                  </a:lnTo>
                  <a:lnTo>
                    <a:pt x="185" y="2365"/>
                  </a:lnTo>
                  <a:lnTo>
                    <a:pt x="143" y="2279"/>
                  </a:lnTo>
                  <a:lnTo>
                    <a:pt x="107" y="2191"/>
                  </a:lnTo>
                  <a:lnTo>
                    <a:pt x="75" y="2099"/>
                  </a:lnTo>
                  <a:lnTo>
                    <a:pt x="48" y="2005"/>
                  </a:lnTo>
                  <a:lnTo>
                    <a:pt x="28" y="1909"/>
                  </a:lnTo>
                  <a:lnTo>
                    <a:pt x="12" y="1810"/>
                  </a:lnTo>
                  <a:lnTo>
                    <a:pt x="3" y="1710"/>
                  </a:lnTo>
                  <a:lnTo>
                    <a:pt x="0" y="1609"/>
                  </a:lnTo>
                  <a:lnTo>
                    <a:pt x="3" y="1508"/>
                  </a:lnTo>
                  <a:lnTo>
                    <a:pt x="12" y="1407"/>
                  </a:lnTo>
                  <a:lnTo>
                    <a:pt x="28" y="1309"/>
                  </a:lnTo>
                  <a:lnTo>
                    <a:pt x="48" y="1212"/>
                  </a:lnTo>
                  <a:lnTo>
                    <a:pt x="75" y="1119"/>
                  </a:lnTo>
                  <a:lnTo>
                    <a:pt x="107" y="1027"/>
                  </a:lnTo>
                  <a:lnTo>
                    <a:pt x="143" y="938"/>
                  </a:lnTo>
                  <a:lnTo>
                    <a:pt x="185" y="852"/>
                  </a:lnTo>
                  <a:lnTo>
                    <a:pt x="231" y="769"/>
                  </a:lnTo>
                  <a:lnTo>
                    <a:pt x="283" y="689"/>
                  </a:lnTo>
                  <a:lnTo>
                    <a:pt x="338" y="613"/>
                  </a:lnTo>
                  <a:lnTo>
                    <a:pt x="398" y="540"/>
                  </a:lnTo>
                  <a:lnTo>
                    <a:pt x="462" y="470"/>
                  </a:lnTo>
                  <a:lnTo>
                    <a:pt x="530" y="405"/>
                  </a:lnTo>
                  <a:lnTo>
                    <a:pt x="601" y="344"/>
                  </a:lnTo>
                  <a:lnTo>
                    <a:pt x="676" y="288"/>
                  </a:lnTo>
                  <a:lnTo>
                    <a:pt x="754" y="236"/>
                  </a:lnTo>
                  <a:lnTo>
                    <a:pt x="835" y="188"/>
                  </a:lnTo>
                  <a:lnTo>
                    <a:pt x="920" y="146"/>
                  </a:lnTo>
                  <a:lnTo>
                    <a:pt x="1006" y="108"/>
                  </a:lnTo>
                  <a:lnTo>
                    <a:pt x="1096" y="75"/>
                  </a:lnTo>
                  <a:lnTo>
                    <a:pt x="1188" y="49"/>
                  </a:lnTo>
                  <a:lnTo>
                    <a:pt x="1282" y="27"/>
                  </a:lnTo>
                  <a:lnTo>
                    <a:pt x="1378" y="12"/>
                  </a:lnTo>
                  <a:lnTo>
                    <a:pt x="1476" y="3"/>
                  </a:lnTo>
                  <a:lnTo>
                    <a:pt x="1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398"/>
            <p:cNvSpPr>
              <a:spLocks/>
            </p:cNvSpPr>
            <p:nvPr/>
          </p:nvSpPr>
          <p:spPr bwMode="auto">
            <a:xfrm>
              <a:off x="5608638" y="5192713"/>
              <a:ext cx="211138" cy="193675"/>
            </a:xfrm>
            <a:custGeom>
              <a:avLst/>
              <a:gdLst>
                <a:gd name="T0" fmla="*/ 67 w 1602"/>
                <a:gd name="T1" fmla="*/ 0 h 1467"/>
                <a:gd name="T2" fmla="*/ 83 w 1602"/>
                <a:gd name="T3" fmla="*/ 2 h 1467"/>
                <a:gd name="T4" fmla="*/ 100 w 1602"/>
                <a:gd name="T5" fmla="*/ 9 h 1467"/>
                <a:gd name="T6" fmla="*/ 114 w 1602"/>
                <a:gd name="T7" fmla="*/ 20 h 1467"/>
                <a:gd name="T8" fmla="*/ 633 w 1602"/>
                <a:gd name="T9" fmla="*/ 550 h 1467"/>
                <a:gd name="T10" fmla="*/ 653 w 1602"/>
                <a:gd name="T11" fmla="*/ 543 h 1467"/>
                <a:gd name="T12" fmla="*/ 676 w 1602"/>
                <a:gd name="T13" fmla="*/ 541 h 1467"/>
                <a:gd name="T14" fmla="*/ 703 w 1602"/>
                <a:gd name="T15" fmla="*/ 544 h 1467"/>
                <a:gd name="T16" fmla="*/ 728 w 1602"/>
                <a:gd name="T17" fmla="*/ 553 h 1467"/>
                <a:gd name="T18" fmla="*/ 750 w 1602"/>
                <a:gd name="T19" fmla="*/ 566 h 1467"/>
                <a:gd name="T20" fmla="*/ 770 w 1602"/>
                <a:gd name="T21" fmla="*/ 584 h 1467"/>
                <a:gd name="T22" fmla="*/ 785 w 1602"/>
                <a:gd name="T23" fmla="*/ 605 h 1467"/>
                <a:gd name="T24" fmla="*/ 1535 w 1602"/>
                <a:gd name="T25" fmla="*/ 605 h 1467"/>
                <a:gd name="T26" fmla="*/ 1552 w 1602"/>
                <a:gd name="T27" fmla="*/ 608 h 1467"/>
                <a:gd name="T28" fmla="*/ 1569 w 1602"/>
                <a:gd name="T29" fmla="*/ 615 h 1467"/>
                <a:gd name="T30" fmla="*/ 1582 w 1602"/>
                <a:gd name="T31" fmla="*/ 626 h 1467"/>
                <a:gd name="T32" fmla="*/ 1592 w 1602"/>
                <a:gd name="T33" fmla="*/ 640 h 1467"/>
                <a:gd name="T34" fmla="*/ 1599 w 1602"/>
                <a:gd name="T35" fmla="*/ 656 h 1467"/>
                <a:gd name="T36" fmla="*/ 1602 w 1602"/>
                <a:gd name="T37" fmla="*/ 674 h 1467"/>
                <a:gd name="T38" fmla="*/ 1599 w 1602"/>
                <a:gd name="T39" fmla="*/ 692 h 1467"/>
                <a:gd name="T40" fmla="*/ 1592 w 1602"/>
                <a:gd name="T41" fmla="*/ 708 h 1467"/>
                <a:gd name="T42" fmla="*/ 1582 w 1602"/>
                <a:gd name="T43" fmla="*/ 722 h 1467"/>
                <a:gd name="T44" fmla="*/ 1569 w 1602"/>
                <a:gd name="T45" fmla="*/ 732 h 1467"/>
                <a:gd name="T46" fmla="*/ 1552 w 1602"/>
                <a:gd name="T47" fmla="*/ 740 h 1467"/>
                <a:gd name="T48" fmla="*/ 1535 w 1602"/>
                <a:gd name="T49" fmla="*/ 742 h 1467"/>
                <a:gd name="T50" fmla="*/ 785 w 1602"/>
                <a:gd name="T51" fmla="*/ 742 h 1467"/>
                <a:gd name="T52" fmla="*/ 770 w 1602"/>
                <a:gd name="T53" fmla="*/ 764 h 1467"/>
                <a:gd name="T54" fmla="*/ 750 w 1602"/>
                <a:gd name="T55" fmla="*/ 782 h 1467"/>
                <a:gd name="T56" fmla="*/ 728 w 1602"/>
                <a:gd name="T57" fmla="*/ 795 h 1467"/>
                <a:gd name="T58" fmla="*/ 703 w 1602"/>
                <a:gd name="T59" fmla="*/ 804 h 1467"/>
                <a:gd name="T60" fmla="*/ 676 w 1602"/>
                <a:gd name="T61" fmla="*/ 807 h 1467"/>
                <a:gd name="T62" fmla="*/ 653 w 1602"/>
                <a:gd name="T63" fmla="*/ 805 h 1467"/>
                <a:gd name="T64" fmla="*/ 633 w 1602"/>
                <a:gd name="T65" fmla="*/ 799 h 1467"/>
                <a:gd name="T66" fmla="*/ 264 w 1602"/>
                <a:gd name="T67" fmla="*/ 1467 h 1467"/>
                <a:gd name="T68" fmla="*/ 225 w 1602"/>
                <a:gd name="T69" fmla="*/ 1445 h 1467"/>
                <a:gd name="T70" fmla="*/ 594 w 1602"/>
                <a:gd name="T71" fmla="*/ 777 h 1467"/>
                <a:gd name="T72" fmla="*/ 578 w 1602"/>
                <a:gd name="T73" fmla="*/ 760 h 1467"/>
                <a:gd name="T74" fmla="*/ 565 w 1602"/>
                <a:gd name="T75" fmla="*/ 742 h 1467"/>
                <a:gd name="T76" fmla="*/ 555 w 1602"/>
                <a:gd name="T77" fmla="*/ 721 h 1467"/>
                <a:gd name="T78" fmla="*/ 548 w 1602"/>
                <a:gd name="T79" fmla="*/ 698 h 1467"/>
                <a:gd name="T80" fmla="*/ 546 w 1602"/>
                <a:gd name="T81" fmla="*/ 674 h 1467"/>
                <a:gd name="T82" fmla="*/ 546 w 1602"/>
                <a:gd name="T83" fmla="*/ 669 h 1467"/>
                <a:gd name="T84" fmla="*/ 547 w 1602"/>
                <a:gd name="T85" fmla="*/ 666 h 1467"/>
                <a:gd name="T86" fmla="*/ 548 w 1602"/>
                <a:gd name="T87" fmla="*/ 662 h 1467"/>
                <a:gd name="T88" fmla="*/ 549 w 1602"/>
                <a:gd name="T89" fmla="*/ 658 h 1467"/>
                <a:gd name="T90" fmla="*/ 20 w 1602"/>
                <a:gd name="T91" fmla="*/ 117 h 1467"/>
                <a:gd name="T92" fmla="*/ 8 w 1602"/>
                <a:gd name="T93" fmla="*/ 102 h 1467"/>
                <a:gd name="T94" fmla="*/ 2 w 1602"/>
                <a:gd name="T95" fmla="*/ 85 h 1467"/>
                <a:gd name="T96" fmla="*/ 0 w 1602"/>
                <a:gd name="T97" fmla="*/ 68 h 1467"/>
                <a:gd name="T98" fmla="*/ 2 w 1602"/>
                <a:gd name="T99" fmla="*/ 51 h 1467"/>
                <a:gd name="T100" fmla="*/ 8 w 1602"/>
                <a:gd name="T101" fmla="*/ 35 h 1467"/>
                <a:gd name="T102" fmla="*/ 20 w 1602"/>
                <a:gd name="T103" fmla="*/ 20 h 1467"/>
                <a:gd name="T104" fmla="*/ 34 w 1602"/>
                <a:gd name="T105" fmla="*/ 9 h 1467"/>
                <a:gd name="T106" fmla="*/ 49 w 1602"/>
                <a:gd name="T107" fmla="*/ 2 h 1467"/>
                <a:gd name="T108" fmla="*/ 67 w 1602"/>
                <a:gd name="T109" fmla="*/ 0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02" h="1467">
                  <a:moveTo>
                    <a:pt x="67" y="0"/>
                  </a:moveTo>
                  <a:lnTo>
                    <a:pt x="83" y="2"/>
                  </a:lnTo>
                  <a:lnTo>
                    <a:pt x="100" y="9"/>
                  </a:lnTo>
                  <a:lnTo>
                    <a:pt x="114" y="20"/>
                  </a:lnTo>
                  <a:lnTo>
                    <a:pt x="633" y="550"/>
                  </a:lnTo>
                  <a:lnTo>
                    <a:pt x="653" y="543"/>
                  </a:lnTo>
                  <a:lnTo>
                    <a:pt x="676" y="541"/>
                  </a:lnTo>
                  <a:lnTo>
                    <a:pt x="703" y="544"/>
                  </a:lnTo>
                  <a:lnTo>
                    <a:pt x="728" y="553"/>
                  </a:lnTo>
                  <a:lnTo>
                    <a:pt x="750" y="566"/>
                  </a:lnTo>
                  <a:lnTo>
                    <a:pt x="770" y="584"/>
                  </a:lnTo>
                  <a:lnTo>
                    <a:pt x="785" y="605"/>
                  </a:lnTo>
                  <a:lnTo>
                    <a:pt x="1535" y="605"/>
                  </a:lnTo>
                  <a:lnTo>
                    <a:pt x="1552" y="608"/>
                  </a:lnTo>
                  <a:lnTo>
                    <a:pt x="1569" y="615"/>
                  </a:lnTo>
                  <a:lnTo>
                    <a:pt x="1582" y="626"/>
                  </a:lnTo>
                  <a:lnTo>
                    <a:pt x="1592" y="640"/>
                  </a:lnTo>
                  <a:lnTo>
                    <a:pt x="1599" y="656"/>
                  </a:lnTo>
                  <a:lnTo>
                    <a:pt x="1602" y="674"/>
                  </a:lnTo>
                  <a:lnTo>
                    <a:pt x="1599" y="692"/>
                  </a:lnTo>
                  <a:lnTo>
                    <a:pt x="1592" y="708"/>
                  </a:lnTo>
                  <a:lnTo>
                    <a:pt x="1582" y="722"/>
                  </a:lnTo>
                  <a:lnTo>
                    <a:pt x="1569" y="732"/>
                  </a:lnTo>
                  <a:lnTo>
                    <a:pt x="1552" y="740"/>
                  </a:lnTo>
                  <a:lnTo>
                    <a:pt x="1535" y="742"/>
                  </a:lnTo>
                  <a:lnTo>
                    <a:pt x="785" y="742"/>
                  </a:lnTo>
                  <a:lnTo>
                    <a:pt x="770" y="764"/>
                  </a:lnTo>
                  <a:lnTo>
                    <a:pt x="750" y="782"/>
                  </a:lnTo>
                  <a:lnTo>
                    <a:pt x="728" y="795"/>
                  </a:lnTo>
                  <a:lnTo>
                    <a:pt x="703" y="804"/>
                  </a:lnTo>
                  <a:lnTo>
                    <a:pt x="676" y="807"/>
                  </a:lnTo>
                  <a:lnTo>
                    <a:pt x="653" y="805"/>
                  </a:lnTo>
                  <a:lnTo>
                    <a:pt x="633" y="799"/>
                  </a:lnTo>
                  <a:lnTo>
                    <a:pt x="264" y="1467"/>
                  </a:lnTo>
                  <a:lnTo>
                    <a:pt x="225" y="1445"/>
                  </a:lnTo>
                  <a:lnTo>
                    <a:pt x="594" y="777"/>
                  </a:lnTo>
                  <a:lnTo>
                    <a:pt x="578" y="760"/>
                  </a:lnTo>
                  <a:lnTo>
                    <a:pt x="565" y="742"/>
                  </a:lnTo>
                  <a:lnTo>
                    <a:pt x="555" y="721"/>
                  </a:lnTo>
                  <a:lnTo>
                    <a:pt x="548" y="698"/>
                  </a:lnTo>
                  <a:lnTo>
                    <a:pt x="546" y="674"/>
                  </a:lnTo>
                  <a:lnTo>
                    <a:pt x="546" y="669"/>
                  </a:lnTo>
                  <a:lnTo>
                    <a:pt x="547" y="666"/>
                  </a:lnTo>
                  <a:lnTo>
                    <a:pt x="548" y="662"/>
                  </a:lnTo>
                  <a:lnTo>
                    <a:pt x="549" y="658"/>
                  </a:lnTo>
                  <a:lnTo>
                    <a:pt x="20" y="117"/>
                  </a:lnTo>
                  <a:lnTo>
                    <a:pt x="8" y="102"/>
                  </a:lnTo>
                  <a:lnTo>
                    <a:pt x="2" y="85"/>
                  </a:lnTo>
                  <a:lnTo>
                    <a:pt x="0" y="68"/>
                  </a:lnTo>
                  <a:lnTo>
                    <a:pt x="2" y="51"/>
                  </a:lnTo>
                  <a:lnTo>
                    <a:pt x="8" y="35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49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0" name="Group 493"/>
          <p:cNvGrpSpPr/>
          <p:nvPr/>
        </p:nvGrpSpPr>
        <p:grpSpPr>
          <a:xfrm>
            <a:off x="7193604" y="2728252"/>
            <a:ext cx="350044" cy="302419"/>
            <a:chOff x="6359525" y="5072063"/>
            <a:chExt cx="466725" cy="403225"/>
          </a:xfrm>
          <a:solidFill>
            <a:srgbClr val="000000"/>
          </a:solidFill>
        </p:grpSpPr>
        <p:sp>
          <p:nvSpPr>
            <p:cNvPr id="651" name="Freeform 403"/>
            <p:cNvSpPr>
              <a:spLocks/>
            </p:cNvSpPr>
            <p:nvPr/>
          </p:nvSpPr>
          <p:spPr bwMode="auto">
            <a:xfrm>
              <a:off x="6426200" y="5311775"/>
              <a:ext cx="57150" cy="55562"/>
            </a:xfrm>
            <a:custGeom>
              <a:avLst/>
              <a:gdLst>
                <a:gd name="T0" fmla="*/ 218 w 434"/>
                <a:gd name="T1" fmla="*/ 0 h 429"/>
                <a:gd name="T2" fmla="*/ 252 w 434"/>
                <a:gd name="T3" fmla="*/ 3 h 429"/>
                <a:gd name="T4" fmla="*/ 286 w 434"/>
                <a:gd name="T5" fmla="*/ 11 h 429"/>
                <a:gd name="T6" fmla="*/ 317 w 434"/>
                <a:gd name="T7" fmla="*/ 24 h 429"/>
                <a:gd name="T8" fmla="*/ 345 w 434"/>
                <a:gd name="T9" fmla="*/ 42 h 429"/>
                <a:gd name="T10" fmla="*/ 370 w 434"/>
                <a:gd name="T11" fmla="*/ 63 h 429"/>
                <a:gd name="T12" fmla="*/ 393 w 434"/>
                <a:gd name="T13" fmla="*/ 88 h 429"/>
                <a:gd name="T14" fmla="*/ 410 w 434"/>
                <a:gd name="T15" fmla="*/ 116 h 429"/>
                <a:gd name="T16" fmla="*/ 423 w 434"/>
                <a:gd name="T17" fmla="*/ 147 h 429"/>
                <a:gd name="T18" fmla="*/ 432 w 434"/>
                <a:gd name="T19" fmla="*/ 180 h 429"/>
                <a:gd name="T20" fmla="*/ 434 w 434"/>
                <a:gd name="T21" fmla="*/ 214 h 429"/>
                <a:gd name="T22" fmla="*/ 432 w 434"/>
                <a:gd name="T23" fmla="*/ 249 h 429"/>
                <a:gd name="T24" fmla="*/ 423 w 434"/>
                <a:gd name="T25" fmla="*/ 282 h 429"/>
                <a:gd name="T26" fmla="*/ 410 w 434"/>
                <a:gd name="T27" fmla="*/ 313 h 429"/>
                <a:gd name="T28" fmla="*/ 393 w 434"/>
                <a:gd name="T29" fmla="*/ 341 h 429"/>
                <a:gd name="T30" fmla="*/ 370 w 434"/>
                <a:gd name="T31" fmla="*/ 366 h 429"/>
                <a:gd name="T32" fmla="*/ 345 w 434"/>
                <a:gd name="T33" fmla="*/ 388 h 429"/>
                <a:gd name="T34" fmla="*/ 317 w 434"/>
                <a:gd name="T35" fmla="*/ 405 h 429"/>
                <a:gd name="T36" fmla="*/ 286 w 434"/>
                <a:gd name="T37" fmla="*/ 418 h 429"/>
                <a:gd name="T38" fmla="*/ 252 w 434"/>
                <a:gd name="T39" fmla="*/ 426 h 429"/>
                <a:gd name="T40" fmla="*/ 218 w 434"/>
                <a:gd name="T41" fmla="*/ 429 h 429"/>
                <a:gd name="T42" fmla="*/ 182 w 434"/>
                <a:gd name="T43" fmla="*/ 426 h 429"/>
                <a:gd name="T44" fmla="*/ 148 w 434"/>
                <a:gd name="T45" fmla="*/ 418 h 429"/>
                <a:gd name="T46" fmla="*/ 118 w 434"/>
                <a:gd name="T47" fmla="*/ 405 h 429"/>
                <a:gd name="T48" fmla="*/ 89 w 434"/>
                <a:gd name="T49" fmla="*/ 388 h 429"/>
                <a:gd name="T50" fmla="*/ 64 w 434"/>
                <a:gd name="T51" fmla="*/ 366 h 429"/>
                <a:gd name="T52" fmla="*/ 42 w 434"/>
                <a:gd name="T53" fmla="*/ 341 h 429"/>
                <a:gd name="T54" fmla="*/ 25 w 434"/>
                <a:gd name="T55" fmla="*/ 313 h 429"/>
                <a:gd name="T56" fmla="*/ 12 w 434"/>
                <a:gd name="T57" fmla="*/ 282 h 429"/>
                <a:gd name="T58" fmla="*/ 3 w 434"/>
                <a:gd name="T59" fmla="*/ 249 h 429"/>
                <a:gd name="T60" fmla="*/ 0 w 434"/>
                <a:gd name="T61" fmla="*/ 214 h 429"/>
                <a:gd name="T62" fmla="*/ 3 w 434"/>
                <a:gd name="T63" fmla="*/ 180 h 429"/>
                <a:gd name="T64" fmla="*/ 12 w 434"/>
                <a:gd name="T65" fmla="*/ 147 h 429"/>
                <a:gd name="T66" fmla="*/ 25 w 434"/>
                <a:gd name="T67" fmla="*/ 116 h 429"/>
                <a:gd name="T68" fmla="*/ 42 w 434"/>
                <a:gd name="T69" fmla="*/ 88 h 429"/>
                <a:gd name="T70" fmla="*/ 64 w 434"/>
                <a:gd name="T71" fmla="*/ 63 h 429"/>
                <a:gd name="T72" fmla="*/ 89 w 434"/>
                <a:gd name="T73" fmla="*/ 42 h 429"/>
                <a:gd name="T74" fmla="*/ 118 w 434"/>
                <a:gd name="T75" fmla="*/ 24 h 429"/>
                <a:gd name="T76" fmla="*/ 148 w 434"/>
                <a:gd name="T77" fmla="*/ 11 h 429"/>
                <a:gd name="T78" fmla="*/ 182 w 434"/>
                <a:gd name="T79" fmla="*/ 3 h 429"/>
                <a:gd name="T80" fmla="*/ 218 w 434"/>
                <a:gd name="T8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4" h="429">
                  <a:moveTo>
                    <a:pt x="218" y="0"/>
                  </a:moveTo>
                  <a:lnTo>
                    <a:pt x="252" y="3"/>
                  </a:lnTo>
                  <a:lnTo>
                    <a:pt x="286" y="11"/>
                  </a:lnTo>
                  <a:lnTo>
                    <a:pt x="317" y="24"/>
                  </a:lnTo>
                  <a:lnTo>
                    <a:pt x="345" y="42"/>
                  </a:lnTo>
                  <a:lnTo>
                    <a:pt x="370" y="63"/>
                  </a:lnTo>
                  <a:lnTo>
                    <a:pt x="393" y="88"/>
                  </a:lnTo>
                  <a:lnTo>
                    <a:pt x="410" y="116"/>
                  </a:lnTo>
                  <a:lnTo>
                    <a:pt x="423" y="147"/>
                  </a:lnTo>
                  <a:lnTo>
                    <a:pt x="432" y="180"/>
                  </a:lnTo>
                  <a:lnTo>
                    <a:pt x="434" y="214"/>
                  </a:lnTo>
                  <a:lnTo>
                    <a:pt x="432" y="249"/>
                  </a:lnTo>
                  <a:lnTo>
                    <a:pt x="423" y="282"/>
                  </a:lnTo>
                  <a:lnTo>
                    <a:pt x="410" y="313"/>
                  </a:lnTo>
                  <a:lnTo>
                    <a:pt x="393" y="341"/>
                  </a:lnTo>
                  <a:lnTo>
                    <a:pt x="370" y="366"/>
                  </a:lnTo>
                  <a:lnTo>
                    <a:pt x="345" y="388"/>
                  </a:lnTo>
                  <a:lnTo>
                    <a:pt x="317" y="405"/>
                  </a:lnTo>
                  <a:lnTo>
                    <a:pt x="286" y="418"/>
                  </a:lnTo>
                  <a:lnTo>
                    <a:pt x="252" y="426"/>
                  </a:lnTo>
                  <a:lnTo>
                    <a:pt x="218" y="429"/>
                  </a:lnTo>
                  <a:lnTo>
                    <a:pt x="182" y="426"/>
                  </a:lnTo>
                  <a:lnTo>
                    <a:pt x="148" y="418"/>
                  </a:lnTo>
                  <a:lnTo>
                    <a:pt x="118" y="405"/>
                  </a:lnTo>
                  <a:lnTo>
                    <a:pt x="89" y="388"/>
                  </a:lnTo>
                  <a:lnTo>
                    <a:pt x="64" y="366"/>
                  </a:lnTo>
                  <a:lnTo>
                    <a:pt x="42" y="341"/>
                  </a:lnTo>
                  <a:lnTo>
                    <a:pt x="25" y="313"/>
                  </a:lnTo>
                  <a:lnTo>
                    <a:pt x="12" y="282"/>
                  </a:lnTo>
                  <a:lnTo>
                    <a:pt x="3" y="249"/>
                  </a:lnTo>
                  <a:lnTo>
                    <a:pt x="0" y="214"/>
                  </a:lnTo>
                  <a:lnTo>
                    <a:pt x="3" y="180"/>
                  </a:lnTo>
                  <a:lnTo>
                    <a:pt x="12" y="147"/>
                  </a:lnTo>
                  <a:lnTo>
                    <a:pt x="25" y="116"/>
                  </a:lnTo>
                  <a:lnTo>
                    <a:pt x="42" y="88"/>
                  </a:lnTo>
                  <a:lnTo>
                    <a:pt x="64" y="63"/>
                  </a:lnTo>
                  <a:lnTo>
                    <a:pt x="89" y="42"/>
                  </a:lnTo>
                  <a:lnTo>
                    <a:pt x="118" y="24"/>
                  </a:lnTo>
                  <a:lnTo>
                    <a:pt x="148" y="11"/>
                  </a:lnTo>
                  <a:lnTo>
                    <a:pt x="182" y="3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404"/>
            <p:cNvSpPr>
              <a:spLocks/>
            </p:cNvSpPr>
            <p:nvPr/>
          </p:nvSpPr>
          <p:spPr bwMode="auto">
            <a:xfrm>
              <a:off x="6565900" y="5311775"/>
              <a:ext cx="57150" cy="55562"/>
            </a:xfrm>
            <a:custGeom>
              <a:avLst/>
              <a:gdLst>
                <a:gd name="T0" fmla="*/ 216 w 434"/>
                <a:gd name="T1" fmla="*/ 0 h 429"/>
                <a:gd name="T2" fmla="*/ 252 w 434"/>
                <a:gd name="T3" fmla="*/ 3 h 429"/>
                <a:gd name="T4" fmla="*/ 285 w 434"/>
                <a:gd name="T5" fmla="*/ 11 h 429"/>
                <a:gd name="T6" fmla="*/ 316 w 434"/>
                <a:gd name="T7" fmla="*/ 24 h 429"/>
                <a:gd name="T8" fmla="*/ 344 w 434"/>
                <a:gd name="T9" fmla="*/ 42 h 429"/>
                <a:gd name="T10" fmla="*/ 370 w 434"/>
                <a:gd name="T11" fmla="*/ 63 h 429"/>
                <a:gd name="T12" fmla="*/ 392 w 434"/>
                <a:gd name="T13" fmla="*/ 88 h 429"/>
                <a:gd name="T14" fmla="*/ 409 w 434"/>
                <a:gd name="T15" fmla="*/ 116 h 429"/>
                <a:gd name="T16" fmla="*/ 423 w 434"/>
                <a:gd name="T17" fmla="*/ 147 h 429"/>
                <a:gd name="T18" fmla="*/ 431 w 434"/>
                <a:gd name="T19" fmla="*/ 180 h 429"/>
                <a:gd name="T20" fmla="*/ 434 w 434"/>
                <a:gd name="T21" fmla="*/ 214 h 429"/>
                <a:gd name="T22" fmla="*/ 431 w 434"/>
                <a:gd name="T23" fmla="*/ 250 h 429"/>
                <a:gd name="T24" fmla="*/ 423 w 434"/>
                <a:gd name="T25" fmla="*/ 282 h 429"/>
                <a:gd name="T26" fmla="*/ 409 w 434"/>
                <a:gd name="T27" fmla="*/ 313 h 429"/>
                <a:gd name="T28" fmla="*/ 392 w 434"/>
                <a:gd name="T29" fmla="*/ 341 h 429"/>
                <a:gd name="T30" fmla="*/ 370 w 434"/>
                <a:gd name="T31" fmla="*/ 366 h 429"/>
                <a:gd name="T32" fmla="*/ 344 w 434"/>
                <a:gd name="T33" fmla="*/ 388 h 429"/>
                <a:gd name="T34" fmla="*/ 316 w 434"/>
                <a:gd name="T35" fmla="*/ 405 h 429"/>
                <a:gd name="T36" fmla="*/ 285 w 434"/>
                <a:gd name="T37" fmla="*/ 418 h 429"/>
                <a:gd name="T38" fmla="*/ 252 w 434"/>
                <a:gd name="T39" fmla="*/ 426 h 429"/>
                <a:gd name="T40" fmla="*/ 216 w 434"/>
                <a:gd name="T41" fmla="*/ 429 h 429"/>
                <a:gd name="T42" fmla="*/ 182 w 434"/>
                <a:gd name="T43" fmla="*/ 426 h 429"/>
                <a:gd name="T44" fmla="*/ 148 w 434"/>
                <a:gd name="T45" fmla="*/ 418 h 429"/>
                <a:gd name="T46" fmla="*/ 117 w 434"/>
                <a:gd name="T47" fmla="*/ 405 h 429"/>
                <a:gd name="T48" fmla="*/ 88 w 434"/>
                <a:gd name="T49" fmla="*/ 388 h 429"/>
                <a:gd name="T50" fmla="*/ 62 w 434"/>
                <a:gd name="T51" fmla="*/ 366 h 429"/>
                <a:gd name="T52" fmla="*/ 41 w 434"/>
                <a:gd name="T53" fmla="*/ 341 h 429"/>
                <a:gd name="T54" fmla="*/ 23 w 434"/>
                <a:gd name="T55" fmla="*/ 313 h 429"/>
                <a:gd name="T56" fmla="*/ 10 w 434"/>
                <a:gd name="T57" fmla="*/ 282 h 429"/>
                <a:gd name="T58" fmla="*/ 2 w 434"/>
                <a:gd name="T59" fmla="*/ 250 h 429"/>
                <a:gd name="T60" fmla="*/ 0 w 434"/>
                <a:gd name="T61" fmla="*/ 214 h 429"/>
                <a:gd name="T62" fmla="*/ 2 w 434"/>
                <a:gd name="T63" fmla="*/ 180 h 429"/>
                <a:gd name="T64" fmla="*/ 10 w 434"/>
                <a:gd name="T65" fmla="*/ 147 h 429"/>
                <a:gd name="T66" fmla="*/ 23 w 434"/>
                <a:gd name="T67" fmla="*/ 116 h 429"/>
                <a:gd name="T68" fmla="*/ 41 w 434"/>
                <a:gd name="T69" fmla="*/ 88 h 429"/>
                <a:gd name="T70" fmla="*/ 62 w 434"/>
                <a:gd name="T71" fmla="*/ 63 h 429"/>
                <a:gd name="T72" fmla="*/ 88 w 434"/>
                <a:gd name="T73" fmla="*/ 42 h 429"/>
                <a:gd name="T74" fmla="*/ 117 w 434"/>
                <a:gd name="T75" fmla="*/ 24 h 429"/>
                <a:gd name="T76" fmla="*/ 148 w 434"/>
                <a:gd name="T77" fmla="*/ 11 h 429"/>
                <a:gd name="T78" fmla="*/ 182 w 434"/>
                <a:gd name="T79" fmla="*/ 3 h 429"/>
                <a:gd name="T80" fmla="*/ 216 w 434"/>
                <a:gd name="T8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4" h="429">
                  <a:moveTo>
                    <a:pt x="216" y="0"/>
                  </a:moveTo>
                  <a:lnTo>
                    <a:pt x="252" y="3"/>
                  </a:lnTo>
                  <a:lnTo>
                    <a:pt x="285" y="11"/>
                  </a:lnTo>
                  <a:lnTo>
                    <a:pt x="316" y="24"/>
                  </a:lnTo>
                  <a:lnTo>
                    <a:pt x="344" y="42"/>
                  </a:lnTo>
                  <a:lnTo>
                    <a:pt x="370" y="63"/>
                  </a:lnTo>
                  <a:lnTo>
                    <a:pt x="392" y="88"/>
                  </a:lnTo>
                  <a:lnTo>
                    <a:pt x="409" y="116"/>
                  </a:lnTo>
                  <a:lnTo>
                    <a:pt x="423" y="147"/>
                  </a:lnTo>
                  <a:lnTo>
                    <a:pt x="431" y="180"/>
                  </a:lnTo>
                  <a:lnTo>
                    <a:pt x="434" y="214"/>
                  </a:lnTo>
                  <a:lnTo>
                    <a:pt x="431" y="250"/>
                  </a:lnTo>
                  <a:lnTo>
                    <a:pt x="423" y="282"/>
                  </a:lnTo>
                  <a:lnTo>
                    <a:pt x="409" y="313"/>
                  </a:lnTo>
                  <a:lnTo>
                    <a:pt x="392" y="341"/>
                  </a:lnTo>
                  <a:lnTo>
                    <a:pt x="370" y="366"/>
                  </a:lnTo>
                  <a:lnTo>
                    <a:pt x="344" y="388"/>
                  </a:lnTo>
                  <a:lnTo>
                    <a:pt x="316" y="405"/>
                  </a:lnTo>
                  <a:lnTo>
                    <a:pt x="285" y="418"/>
                  </a:lnTo>
                  <a:lnTo>
                    <a:pt x="252" y="426"/>
                  </a:lnTo>
                  <a:lnTo>
                    <a:pt x="216" y="429"/>
                  </a:lnTo>
                  <a:lnTo>
                    <a:pt x="182" y="426"/>
                  </a:lnTo>
                  <a:lnTo>
                    <a:pt x="148" y="418"/>
                  </a:lnTo>
                  <a:lnTo>
                    <a:pt x="117" y="405"/>
                  </a:lnTo>
                  <a:lnTo>
                    <a:pt x="88" y="388"/>
                  </a:lnTo>
                  <a:lnTo>
                    <a:pt x="62" y="366"/>
                  </a:lnTo>
                  <a:lnTo>
                    <a:pt x="41" y="341"/>
                  </a:lnTo>
                  <a:lnTo>
                    <a:pt x="23" y="313"/>
                  </a:lnTo>
                  <a:lnTo>
                    <a:pt x="10" y="282"/>
                  </a:lnTo>
                  <a:lnTo>
                    <a:pt x="2" y="250"/>
                  </a:lnTo>
                  <a:lnTo>
                    <a:pt x="0" y="214"/>
                  </a:lnTo>
                  <a:lnTo>
                    <a:pt x="2" y="180"/>
                  </a:lnTo>
                  <a:lnTo>
                    <a:pt x="10" y="147"/>
                  </a:lnTo>
                  <a:lnTo>
                    <a:pt x="23" y="116"/>
                  </a:lnTo>
                  <a:lnTo>
                    <a:pt x="41" y="88"/>
                  </a:lnTo>
                  <a:lnTo>
                    <a:pt x="62" y="63"/>
                  </a:lnTo>
                  <a:lnTo>
                    <a:pt x="88" y="42"/>
                  </a:lnTo>
                  <a:lnTo>
                    <a:pt x="117" y="24"/>
                  </a:lnTo>
                  <a:lnTo>
                    <a:pt x="148" y="11"/>
                  </a:lnTo>
                  <a:lnTo>
                    <a:pt x="182" y="3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405"/>
            <p:cNvSpPr>
              <a:spLocks/>
            </p:cNvSpPr>
            <p:nvPr/>
          </p:nvSpPr>
          <p:spPr bwMode="auto">
            <a:xfrm>
              <a:off x="6707188" y="5307013"/>
              <a:ext cx="57150" cy="57150"/>
            </a:xfrm>
            <a:custGeom>
              <a:avLst/>
              <a:gdLst>
                <a:gd name="T0" fmla="*/ 217 w 435"/>
                <a:gd name="T1" fmla="*/ 0 h 430"/>
                <a:gd name="T2" fmla="*/ 253 w 435"/>
                <a:gd name="T3" fmla="*/ 3 h 430"/>
                <a:gd name="T4" fmla="*/ 287 w 435"/>
                <a:gd name="T5" fmla="*/ 11 h 430"/>
                <a:gd name="T6" fmla="*/ 317 w 435"/>
                <a:gd name="T7" fmla="*/ 25 h 430"/>
                <a:gd name="T8" fmla="*/ 346 w 435"/>
                <a:gd name="T9" fmla="*/ 42 h 430"/>
                <a:gd name="T10" fmla="*/ 371 w 435"/>
                <a:gd name="T11" fmla="*/ 63 h 430"/>
                <a:gd name="T12" fmla="*/ 393 w 435"/>
                <a:gd name="T13" fmla="*/ 88 h 430"/>
                <a:gd name="T14" fmla="*/ 410 w 435"/>
                <a:gd name="T15" fmla="*/ 117 h 430"/>
                <a:gd name="T16" fmla="*/ 424 w 435"/>
                <a:gd name="T17" fmla="*/ 147 h 430"/>
                <a:gd name="T18" fmla="*/ 432 w 435"/>
                <a:gd name="T19" fmla="*/ 180 h 430"/>
                <a:gd name="T20" fmla="*/ 435 w 435"/>
                <a:gd name="T21" fmla="*/ 216 h 430"/>
                <a:gd name="T22" fmla="*/ 432 w 435"/>
                <a:gd name="T23" fmla="*/ 250 h 430"/>
                <a:gd name="T24" fmla="*/ 424 w 435"/>
                <a:gd name="T25" fmla="*/ 283 h 430"/>
                <a:gd name="T26" fmla="*/ 410 w 435"/>
                <a:gd name="T27" fmla="*/ 314 h 430"/>
                <a:gd name="T28" fmla="*/ 393 w 435"/>
                <a:gd name="T29" fmla="*/ 342 h 430"/>
                <a:gd name="T30" fmla="*/ 371 w 435"/>
                <a:gd name="T31" fmla="*/ 367 h 430"/>
                <a:gd name="T32" fmla="*/ 346 w 435"/>
                <a:gd name="T33" fmla="*/ 388 h 430"/>
                <a:gd name="T34" fmla="*/ 317 w 435"/>
                <a:gd name="T35" fmla="*/ 406 h 430"/>
                <a:gd name="T36" fmla="*/ 287 w 435"/>
                <a:gd name="T37" fmla="*/ 419 h 430"/>
                <a:gd name="T38" fmla="*/ 253 w 435"/>
                <a:gd name="T39" fmla="*/ 427 h 430"/>
                <a:gd name="T40" fmla="*/ 217 w 435"/>
                <a:gd name="T41" fmla="*/ 430 h 430"/>
                <a:gd name="T42" fmla="*/ 183 w 435"/>
                <a:gd name="T43" fmla="*/ 427 h 430"/>
                <a:gd name="T44" fmla="*/ 149 w 435"/>
                <a:gd name="T45" fmla="*/ 419 h 430"/>
                <a:gd name="T46" fmla="*/ 118 w 435"/>
                <a:gd name="T47" fmla="*/ 406 h 430"/>
                <a:gd name="T48" fmla="*/ 89 w 435"/>
                <a:gd name="T49" fmla="*/ 388 h 430"/>
                <a:gd name="T50" fmla="*/ 64 w 435"/>
                <a:gd name="T51" fmla="*/ 367 h 430"/>
                <a:gd name="T52" fmla="*/ 42 w 435"/>
                <a:gd name="T53" fmla="*/ 342 h 430"/>
                <a:gd name="T54" fmla="*/ 24 w 435"/>
                <a:gd name="T55" fmla="*/ 314 h 430"/>
                <a:gd name="T56" fmla="*/ 11 w 435"/>
                <a:gd name="T57" fmla="*/ 283 h 430"/>
                <a:gd name="T58" fmla="*/ 3 w 435"/>
                <a:gd name="T59" fmla="*/ 250 h 430"/>
                <a:gd name="T60" fmla="*/ 0 w 435"/>
                <a:gd name="T61" fmla="*/ 216 h 430"/>
                <a:gd name="T62" fmla="*/ 3 w 435"/>
                <a:gd name="T63" fmla="*/ 180 h 430"/>
                <a:gd name="T64" fmla="*/ 11 w 435"/>
                <a:gd name="T65" fmla="*/ 147 h 430"/>
                <a:gd name="T66" fmla="*/ 24 w 435"/>
                <a:gd name="T67" fmla="*/ 117 h 430"/>
                <a:gd name="T68" fmla="*/ 42 w 435"/>
                <a:gd name="T69" fmla="*/ 88 h 430"/>
                <a:gd name="T70" fmla="*/ 64 w 435"/>
                <a:gd name="T71" fmla="*/ 63 h 430"/>
                <a:gd name="T72" fmla="*/ 89 w 435"/>
                <a:gd name="T73" fmla="*/ 42 h 430"/>
                <a:gd name="T74" fmla="*/ 118 w 435"/>
                <a:gd name="T75" fmla="*/ 25 h 430"/>
                <a:gd name="T76" fmla="*/ 149 w 435"/>
                <a:gd name="T77" fmla="*/ 11 h 430"/>
                <a:gd name="T78" fmla="*/ 183 w 435"/>
                <a:gd name="T79" fmla="*/ 3 h 430"/>
                <a:gd name="T80" fmla="*/ 217 w 435"/>
                <a:gd name="T8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30">
                  <a:moveTo>
                    <a:pt x="217" y="0"/>
                  </a:moveTo>
                  <a:lnTo>
                    <a:pt x="253" y="3"/>
                  </a:lnTo>
                  <a:lnTo>
                    <a:pt x="287" y="11"/>
                  </a:lnTo>
                  <a:lnTo>
                    <a:pt x="317" y="25"/>
                  </a:lnTo>
                  <a:lnTo>
                    <a:pt x="346" y="42"/>
                  </a:lnTo>
                  <a:lnTo>
                    <a:pt x="371" y="63"/>
                  </a:lnTo>
                  <a:lnTo>
                    <a:pt x="393" y="88"/>
                  </a:lnTo>
                  <a:lnTo>
                    <a:pt x="410" y="117"/>
                  </a:lnTo>
                  <a:lnTo>
                    <a:pt x="424" y="147"/>
                  </a:lnTo>
                  <a:lnTo>
                    <a:pt x="432" y="180"/>
                  </a:lnTo>
                  <a:lnTo>
                    <a:pt x="435" y="216"/>
                  </a:lnTo>
                  <a:lnTo>
                    <a:pt x="432" y="250"/>
                  </a:lnTo>
                  <a:lnTo>
                    <a:pt x="424" y="283"/>
                  </a:lnTo>
                  <a:lnTo>
                    <a:pt x="410" y="314"/>
                  </a:lnTo>
                  <a:lnTo>
                    <a:pt x="393" y="342"/>
                  </a:lnTo>
                  <a:lnTo>
                    <a:pt x="371" y="367"/>
                  </a:lnTo>
                  <a:lnTo>
                    <a:pt x="346" y="388"/>
                  </a:lnTo>
                  <a:lnTo>
                    <a:pt x="317" y="406"/>
                  </a:lnTo>
                  <a:lnTo>
                    <a:pt x="287" y="419"/>
                  </a:lnTo>
                  <a:lnTo>
                    <a:pt x="253" y="427"/>
                  </a:lnTo>
                  <a:lnTo>
                    <a:pt x="217" y="430"/>
                  </a:lnTo>
                  <a:lnTo>
                    <a:pt x="183" y="427"/>
                  </a:lnTo>
                  <a:lnTo>
                    <a:pt x="149" y="419"/>
                  </a:lnTo>
                  <a:lnTo>
                    <a:pt x="118" y="406"/>
                  </a:lnTo>
                  <a:lnTo>
                    <a:pt x="89" y="388"/>
                  </a:lnTo>
                  <a:lnTo>
                    <a:pt x="64" y="367"/>
                  </a:lnTo>
                  <a:lnTo>
                    <a:pt x="42" y="342"/>
                  </a:lnTo>
                  <a:lnTo>
                    <a:pt x="24" y="314"/>
                  </a:lnTo>
                  <a:lnTo>
                    <a:pt x="11" y="283"/>
                  </a:lnTo>
                  <a:lnTo>
                    <a:pt x="3" y="250"/>
                  </a:lnTo>
                  <a:lnTo>
                    <a:pt x="0" y="216"/>
                  </a:lnTo>
                  <a:lnTo>
                    <a:pt x="3" y="180"/>
                  </a:lnTo>
                  <a:lnTo>
                    <a:pt x="11" y="147"/>
                  </a:lnTo>
                  <a:lnTo>
                    <a:pt x="24" y="117"/>
                  </a:lnTo>
                  <a:lnTo>
                    <a:pt x="42" y="88"/>
                  </a:lnTo>
                  <a:lnTo>
                    <a:pt x="64" y="63"/>
                  </a:lnTo>
                  <a:lnTo>
                    <a:pt x="89" y="42"/>
                  </a:lnTo>
                  <a:lnTo>
                    <a:pt x="118" y="25"/>
                  </a:lnTo>
                  <a:lnTo>
                    <a:pt x="149" y="11"/>
                  </a:lnTo>
                  <a:lnTo>
                    <a:pt x="183" y="3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406"/>
            <p:cNvSpPr>
              <a:spLocks/>
            </p:cNvSpPr>
            <p:nvPr/>
          </p:nvSpPr>
          <p:spPr bwMode="auto">
            <a:xfrm>
              <a:off x="6359525" y="5373688"/>
              <a:ext cx="466725" cy="101600"/>
            </a:xfrm>
            <a:custGeom>
              <a:avLst/>
              <a:gdLst>
                <a:gd name="T0" fmla="*/ 3050 w 3529"/>
                <a:gd name="T1" fmla="*/ 0 h 771"/>
                <a:gd name="T2" fmla="*/ 3080 w 3529"/>
                <a:gd name="T3" fmla="*/ 3 h 771"/>
                <a:gd name="T4" fmla="*/ 3134 w 3529"/>
                <a:gd name="T5" fmla="*/ 11 h 771"/>
                <a:gd name="T6" fmla="*/ 3200 w 3529"/>
                <a:gd name="T7" fmla="*/ 33 h 771"/>
                <a:gd name="T8" fmla="*/ 3265 w 3529"/>
                <a:gd name="T9" fmla="*/ 73 h 771"/>
                <a:gd name="T10" fmla="*/ 3317 w 3529"/>
                <a:gd name="T11" fmla="*/ 138 h 771"/>
                <a:gd name="T12" fmla="*/ 3344 w 3529"/>
                <a:gd name="T13" fmla="*/ 232 h 771"/>
                <a:gd name="T14" fmla="*/ 3529 w 3529"/>
                <a:gd name="T15" fmla="*/ 771 h 771"/>
                <a:gd name="T16" fmla="*/ 190 w 3529"/>
                <a:gd name="T17" fmla="*/ 462 h 771"/>
                <a:gd name="T18" fmla="*/ 190 w 3529"/>
                <a:gd name="T19" fmla="*/ 253 h 771"/>
                <a:gd name="T20" fmla="*/ 193 w 3529"/>
                <a:gd name="T21" fmla="*/ 224 h 771"/>
                <a:gd name="T22" fmla="*/ 206 w 3529"/>
                <a:gd name="T23" fmla="*/ 179 h 771"/>
                <a:gd name="T24" fmla="*/ 235 w 3529"/>
                <a:gd name="T25" fmla="*/ 129 h 771"/>
                <a:gd name="T26" fmla="*/ 288 w 3529"/>
                <a:gd name="T27" fmla="*/ 80 h 771"/>
                <a:gd name="T28" fmla="*/ 371 w 3529"/>
                <a:gd name="T29" fmla="*/ 43 h 771"/>
                <a:gd name="T30" fmla="*/ 491 w 3529"/>
                <a:gd name="T31" fmla="*/ 27 h 771"/>
                <a:gd name="T32" fmla="*/ 935 w 3529"/>
                <a:gd name="T33" fmla="*/ 27 h 771"/>
                <a:gd name="T34" fmla="*/ 974 w 3529"/>
                <a:gd name="T35" fmla="*/ 31 h 771"/>
                <a:gd name="T36" fmla="*/ 1034 w 3529"/>
                <a:gd name="T37" fmla="*/ 43 h 771"/>
                <a:gd name="T38" fmla="*/ 1101 w 3529"/>
                <a:gd name="T39" fmla="*/ 71 h 771"/>
                <a:gd name="T40" fmla="*/ 1163 w 3529"/>
                <a:gd name="T41" fmla="*/ 119 h 771"/>
                <a:gd name="T42" fmla="*/ 1208 w 3529"/>
                <a:gd name="T43" fmla="*/ 193 h 771"/>
                <a:gd name="T44" fmla="*/ 1222 w 3529"/>
                <a:gd name="T45" fmla="*/ 462 h 771"/>
                <a:gd name="T46" fmla="*/ 1249 w 3529"/>
                <a:gd name="T47" fmla="*/ 258 h 771"/>
                <a:gd name="T48" fmla="*/ 1252 w 3529"/>
                <a:gd name="T49" fmla="*/ 236 h 771"/>
                <a:gd name="T50" fmla="*/ 1260 w 3529"/>
                <a:gd name="T51" fmla="*/ 195 h 771"/>
                <a:gd name="T52" fmla="*/ 1283 w 3529"/>
                <a:gd name="T53" fmla="*/ 146 h 771"/>
                <a:gd name="T54" fmla="*/ 1327 w 3529"/>
                <a:gd name="T55" fmla="*/ 96 h 771"/>
                <a:gd name="T56" fmla="*/ 1400 w 3529"/>
                <a:gd name="T57" fmla="*/ 54 h 771"/>
                <a:gd name="T58" fmla="*/ 1506 w 3529"/>
                <a:gd name="T59" fmla="*/ 30 h 771"/>
                <a:gd name="T60" fmla="*/ 1988 w 3529"/>
                <a:gd name="T61" fmla="*/ 27 h 771"/>
                <a:gd name="T62" fmla="*/ 2019 w 3529"/>
                <a:gd name="T63" fmla="*/ 29 h 771"/>
                <a:gd name="T64" fmla="*/ 2073 w 3529"/>
                <a:gd name="T65" fmla="*/ 38 h 771"/>
                <a:gd name="T66" fmla="*/ 2139 w 3529"/>
                <a:gd name="T67" fmla="*/ 60 h 771"/>
                <a:gd name="T68" fmla="*/ 2204 w 3529"/>
                <a:gd name="T69" fmla="*/ 100 h 771"/>
                <a:gd name="T70" fmla="*/ 2256 w 3529"/>
                <a:gd name="T71" fmla="*/ 165 h 771"/>
                <a:gd name="T72" fmla="*/ 2283 w 3529"/>
                <a:gd name="T73" fmla="*/ 260 h 771"/>
                <a:gd name="T74" fmla="*/ 2311 w 3529"/>
                <a:gd name="T75" fmla="*/ 232 h 771"/>
                <a:gd name="T76" fmla="*/ 2311 w 3529"/>
                <a:gd name="T77" fmla="*/ 218 h 771"/>
                <a:gd name="T78" fmla="*/ 2318 w 3529"/>
                <a:gd name="T79" fmla="*/ 184 h 771"/>
                <a:gd name="T80" fmla="*/ 2335 w 3529"/>
                <a:gd name="T81" fmla="*/ 135 h 771"/>
                <a:gd name="T82" fmla="*/ 2371 w 3529"/>
                <a:gd name="T83" fmla="*/ 85 h 771"/>
                <a:gd name="T84" fmla="*/ 2434 w 3529"/>
                <a:gd name="T85" fmla="*/ 39 h 771"/>
                <a:gd name="T86" fmla="*/ 2528 w 3529"/>
                <a:gd name="T87" fmla="*/ 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29" h="771">
                  <a:moveTo>
                    <a:pt x="2613" y="0"/>
                  </a:moveTo>
                  <a:lnTo>
                    <a:pt x="3047" y="0"/>
                  </a:lnTo>
                  <a:lnTo>
                    <a:pt x="3050" y="0"/>
                  </a:lnTo>
                  <a:lnTo>
                    <a:pt x="3056" y="0"/>
                  </a:lnTo>
                  <a:lnTo>
                    <a:pt x="3067" y="1"/>
                  </a:lnTo>
                  <a:lnTo>
                    <a:pt x="3080" y="3"/>
                  </a:lnTo>
                  <a:lnTo>
                    <a:pt x="3095" y="4"/>
                  </a:lnTo>
                  <a:lnTo>
                    <a:pt x="3113" y="7"/>
                  </a:lnTo>
                  <a:lnTo>
                    <a:pt x="3134" y="11"/>
                  </a:lnTo>
                  <a:lnTo>
                    <a:pt x="3154" y="16"/>
                  </a:lnTo>
                  <a:lnTo>
                    <a:pt x="3177" y="24"/>
                  </a:lnTo>
                  <a:lnTo>
                    <a:pt x="3200" y="33"/>
                  </a:lnTo>
                  <a:lnTo>
                    <a:pt x="3222" y="43"/>
                  </a:lnTo>
                  <a:lnTo>
                    <a:pt x="3244" y="57"/>
                  </a:lnTo>
                  <a:lnTo>
                    <a:pt x="3265" y="73"/>
                  </a:lnTo>
                  <a:lnTo>
                    <a:pt x="3285" y="91"/>
                  </a:lnTo>
                  <a:lnTo>
                    <a:pt x="3302" y="113"/>
                  </a:lnTo>
                  <a:lnTo>
                    <a:pt x="3317" y="138"/>
                  </a:lnTo>
                  <a:lnTo>
                    <a:pt x="3330" y="165"/>
                  </a:lnTo>
                  <a:lnTo>
                    <a:pt x="3339" y="196"/>
                  </a:lnTo>
                  <a:lnTo>
                    <a:pt x="3344" y="232"/>
                  </a:lnTo>
                  <a:lnTo>
                    <a:pt x="3344" y="462"/>
                  </a:lnTo>
                  <a:lnTo>
                    <a:pt x="3529" y="462"/>
                  </a:lnTo>
                  <a:lnTo>
                    <a:pt x="3529" y="771"/>
                  </a:lnTo>
                  <a:lnTo>
                    <a:pt x="0" y="771"/>
                  </a:lnTo>
                  <a:lnTo>
                    <a:pt x="0" y="462"/>
                  </a:lnTo>
                  <a:lnTo>
                    <a:pt x="190" y="462"/>
                  </a:lnTo>
                  <a:lnTo>
                    <a:pt x="190" y="260"/>
                  </a:lnTo>
                  <a:lnTo>
                    <a:pt x="190" y="258"/>
                  </a:lnTo>
                  <a:lnTo>
                    <a:pt x="190" y="253"/>
                  </a:lnTo>
                  <a:lnTo>
                    <a:pt x="191" y="246"/>
                  </a:lnTo>
                  <a:lnTo>
                    <a:pt x="192" y="236"/>
                  </a:lnTo>
                  <a:lnTo>
                    <a:pt x="193" y="224"/>
                  </a:lnTo>
                  <a:lnTo>
                    <a:pt x="196" y="210"/>
                  </a:lnTo>
                  <a:lnTo>
                    <a:pt x="200" y="195"/>
                  </a:lnTo>
                  <a:lnTo>
                    <a:pt x="206" y="179"/>
                  </a:lnTo>
                  <a:lnTo>
                    <a:pt x="213" y="163"/>
                  </a:lnTo>
                  <a:lnTo>
                    <a:pt x="223" y="146"/>
                  </a:lnTo>
                  <a:lnTo>
                    <a:pt x="235" y="129"/>
                  </a:lnTo>
                  <a:lnTo>
                    <a:pt x="250" y="112"/>
                  </a:lnTo>
                  <a:lnTo>
                    <a:pt x="268" y="96"/>
                  </a:lnTo>
                  <a:lnTo>
                    <a:pt x="288" y="80"/>
                  </a:lnTo>
                  <a:lnTo>
                    <a:pt x="312" y="66"/>
                  </a:lnTo>
                  <a:lnTo>
                    <a:pt x="340" y="54"/>
                  </a:lnTo>
                  <a:lnTo>
                    <a:pt x="371" y="43"/>
                  </a:lnTo>
                  <a:lnTo>
                    <a:pt x="406" y="36"/>
                  </a:lnTo>
                  <a:lnTo>
                    <a:pt x="446" y="30"/>
                  </a:lnTo>
                  <a:lnTo>
                    <a:pt x="491" y="27"/>
                  </a:lnTo>
                  <a:lnTo>
                    <a:pt x="927" y="27"/>
                  </a:lnTo>
                  <a:lnTo>
                    <a:pt x="929" y="27"/>
                  </a:lnTo>
                  <a:lnTo>
                    <a:pt x="935" y="27"/>
                  </a:lnTo>
                  <a:lnTo>
                    <a:pt x="945" y="28"/>
                  </a:lnTo>
                  <a:lnTo>
                    <a:pt x="958" y="29"/>
                  </a:lnTo>
                  <a:lnTo>
                    <a:pt x="974" y="31"/>
                  </a:lnTo>
                  <a:lnTo>
                    <a:pt x="993" y="34"/>
                  </a:lnTo>
                  <a:lnTo>
                    <a:pt x="1012" y="38"/>
                  </a:lnTo>
                  <a:lnTo>
                    <a:pt x="1034" y="43"/>
                  </a:lnTo>
                  <a:lnTo>
                    <a:pt x="1055" y="51"/>
                  </a:lnTo>
                  <a:lnTo>
                    <a:pt x="1078" y="60"/>
                  </a:lnTo>
                  <a:lnTo>
                    <a:pt x="1101" y="71"/>
                  </a:lnTo>
                  <a:lnTo>
                    <a:pt x="1123" y="85"/>
                  </a:lnTo>
                  <a:lnTo>
                    <a:pt x="1143" y="100"/>
                  </a:lnTo>
                  <a:lnTo>
                    <a:pt x="1163" y="119"/>
                  </a:lnTo>
                  <a:lnTo>
                    <a:pt x="1181" y="141"/>
                  </a:lnTo>
                  <a:lnTo>
                    <a:pt x="1196" y="165"/>
                  </a:lnTo>
                  <a:lnTo>
                    <a:pt x="1208" y="193"/>
                  </a:lnTo>
                  <a:lnTo>
                    <a:pt x="1217" y="224"/>
                  </a:lnTo>
                  <a:lnTo>
                    <a:pt x="1222" y="260"/>
                  </a:lnTo>
                  <a:lnTo>
                    <a:pt x="1222" y="462"/>
                  </a:lnTo>
                  <a:lnTo>
                    <a:pt x="1249" y="462"/>
                  </a:lnTo>
                  <a:lnTo>
                    <a:pt x="1249" y="260"/>
                  </a:lnTo>
                  <a:lnTo>
                    <a:pt x="1249" y="258"/>
                  </a:lnTo>
                  <a:lnTo>
                    <a:pt x="1249" y="253"/>
                  </a:lnTo>
                  <a:lnTo>
                    <a:pt x="1251" y="246"/>
                  </a:lnTo>
                  <a:lnTo>
                    <a:pt x="1252" y="236"/>
                  </a:lnTo>
                  <a:lnTo>
                    <a:pt x="1253" y="224"/>
                  </a:lnTo>
                  <a:lnTo>
                    <a:pt x="1256" y="210"/>
                  </a:lnTo>
                  <a:lnTo>
                    <a:pt x="1260" y="195"/>
                  </a:lnTo>
                  <a:lnTo>
                    <a:pt x="1266" y="179"/>
                  </a:lnTo>
                  <a:lnTo>
                    <a:pt x="1273" y="163"/>
                  </a:lnTo>
                  <a:lnTo>
                    <a:pt x="1283" y="146"/>
                  </a:lnTo>
                  <a:lnTo>
                    <a:pt x="1296" y="129"/>
                  </a:lnTo>
                  <a:lnTo>
                    <a:pt x="1310" y="112"/>
                  </a:lnTo>
                  <a:lnTo>
                    <a:pt x="1327" y="96"/>
                  </a:lnTo>
                  <a:lnTo>
                    <a:pt x="1348" y="80"/>
                  </a:lnTo>
                  <a:lnTo>
                    <a:pt x="1372" y="66"/>
                  </a:lnTo>
                  <a:lnTo>
                    <a:pt x="1400" y="54"/>
                  </a:lnTo>
                  <a:lnTo>
                    <a:pt x="1431" y="43"/>
                  </a:lnTo>
                  <a:lnTo>
                    <a:pt x="1467" y="36"/>
                  </a:lnTo>
                  <a:lnTo>
                    <a:pt x="1506" y="30"/>
                  </a:lnTo>
                  <a:lnTo>
                    <a:pt x="1551" y="27"/>
                  </a:lnTo>
                  <a:lnTo>
                    <a:pt x="1986" y="27"/>
                  </a:lnTo>
                  <a:lnTo>
                    <a:pt x="1988" y="27"/>
                  </a:lnTo>
                  <a:lnTo>
                    <a:pt x="1995" y="27"/>
                  </a:lnTo>
                  <a:lnTo>
                    <a:pt x="2005" y="28"/>
                  </a:lnTo>
                  <a:lnTo>
                    <a:pt x="2019" y="29"/>
                  </a:lnTo>
                  <a:lnTo>
                    <a:pt x="2034" y="31"/>
                  </a:lnTo>
                  <a:lnTo>
                    <a:pt x="2052" y="34"/>
                  </a:lnTo>
                  <a:lnTo>
                    <a:pt x="2073" y="38"/>
                  </a:lnTo>
                  <a:lnTo>
                    <a:pt x="2094" y="43"/>
                  </a:lnTo>
                  <a:lnTo>
                    <a:pt x="2116" y="51"/>
                  </a:lnTo>
                  <a:lnTo>
                    <a:pt x="2139" y="60"/>
                  </a:lnTo>
                  <a:lnTo>
                    <a:pt x="2161" y="71"/>
                  </a:lnTo>
                  <a:lnTo>
                    <a:pt x="2184" y="85"/>
                  </a:lnTo>
                  <a:lnTo>
                    <a:pt x="2204" y="100"/>
                  </a:lnTo>
                  <a:lnTo>
                    <a:pt x="2224" y="119"/>
                  </a:lnTo>
                  <a:lnTo>
                    <a:pt x="2241" y="141"/>
                  </a:lnTo>
                  <a:lnTo>
                    <a:pt x="2256" y="165"/>
                  </a:lnTo>
                  <a:lnTo>
                    <a:pt x="2269" y="193"/>
                  </a:lnTo>
                  <a:lnTo>
                    <a:pt x="2278" y="224"/>
                  </a:lnTo>
                  <a:lnTo>
                    <a:pt x="2283" y="260"/>
                  </a:lnTo>
                  <a:lnTo>
                    <a:pt x="2283" y="462"/>
                  </a:lnTo>
                  <a:lnTo>
                    <a:pt x="2311" y="462"/>
                  </a:lnTo>
                  <a:lnTo>
                    <a:pt x="2311" y="232"/>
                  </a:lnTo>
                  <a:lnTo>
                    <a:pt x="2311" y="231"/>
                  </a:lnTo>
                  <a:lnTo>
                    <a:pt x="2311" y="225"/>
                  </a:lnTo>
                  <a:lnTo>
                    <a:pt x="2311" y="218"/>
                  </a:lnTo>
                  <a:lnTo>
                    <a:pt x="2312" y="208"/>
                  </a:lnTo>
                  <a:lnTo>
                    <a:pt x="2315" y="196"/>
                  </a:lnTo>
                  <a:lnTo>
                    <a:pt x="2318" y="184"/>
                  </a:lnTo>
                  <a:lnTo>
                    <a:pt x="2321" y="169"/>
                  </a:lnTo>
                  <a:lnTo>
                    <a:pt x="2328" y="153"/>
                  </a:lnTo>
                  <a:lnTo>
                    <a:pt x="2335" y="135"/>
                  </a:lnTo>
                  <a:lnTo>
                    <a:pt x="2345" y="118"/>
                  </a:lnTo>
                  <a:lnTo>
                    <a:pt x="2357" y="101"/>
                  </a:lnTo>
                  <a:lnTo>
                    <a:pt x="2371" y="85"/>
                  </a:lnTo>
                  <a:lnTo>
                    <a:pt x="2389" y="68"/>
                  </a:lnTo>
                  <a:lnTo>
                    <a:pt x="2410" y="53"/>
                  </a:lnTo>
                  <a:lnTo>
                    <a:pt x="2434" y="39"/>
                  </a:lnTo>
                  <a:lnTo>
                    <a:pt x="2461" y="27"/>
                  </a:lnTo>
                  <a:lnTo>
                    <a:pt x="2492" y="16"/>
                  </a:lnTo>
                  <a:lnTo>
                    <a:pt x="2528" y="8"/>
                  </a:lnTo>
                  <a:lnTo>
                    <a:pt x="2568" y="3"/>
                  </a:lnTo>
                  <a:lnTo>
                    <a:pt x="26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407"/>
            <p:cNvSpPr>
              <a:spLocks/>
            </p:cNvSpPr>
            <p:nvPr/>
          </p:nvSpPr>
          <p:spPr bwMode="auto">
            <a:xfrm>
              <a:off x="6578600" y="5137150"/>
              <a:ext cx="47625" cy="71437"/>
            </a:xfrm>
            <a:custGeom>
              <a:avLst/>
              <a:gdLst>
                <a:gd name="T0" fmla="*/ 35 w 354"/>
                <a:gd name="T1" fmla="*/ 0 h 546"/>
                <a:gd name="T2" fmla="*/ 48 w 354"/>
                <a:gd name="T3" fmla="*/ 2 h 546"/>
                <a:gd name="T4" fmla="*/ 59 w 354"/>
                <a:gd name="T5" fmla="*/ 8 h 546"/>
                <a:gd name="T6" fmla="*/ 344 w 354"/>
                <a:gd name="T7" fmla="*/ 252 h 546"/>
                <a:gd name="T8" fmla="*/ 351 w 354"/>
                <a:gd name="T9" fmla="*/ 262 h 546"/>
                <a:gd name="T10" fmla="*/ 354 w 354"/>
                <a:gd name="T11" fmla="*/ 272 h 546"/>
                <a:gd name="T12" fmla="*/ 351 w 354"/>
                <a:gd name="T13" fmla="*/ 284 h 546"/>
                <a:gd name="T14" fmla="*/ 344 w 354"/>
                <a:gd name="T15" fmla="*/ 294 h 546"/>
                <a:gd name="T16" fmla="*/ 59 w 354"/>
                <a:gd name="T17" fmla="*/ 537 h 546"/>
                <a:gd name="T18" fmla="*/ 48 w 354"/>
                <a:gd name="T19" fmla="*/ 543 h 546"/>
                <a:gd name="T20" fmla="*/ 35 w 354"/>
                <a:gd name="T21" fmla="*/ 546 h 546"/>
                <a:gd name="T22" fmla="*/ 22 w 354"/>
                <a:gd name="T23" fmla="*/ 543 h 546"/>
                <a:gd name="T24" fmla="*/ 11 w 354"/>
                <a:gd name="T25" fmla="*/ 537 h 546"/>
                <a:gd name="T26" fmla="*/ 3 w 354"/>
                <a:gd name="T27" fmla="*/ 527 h 546"/>
                <a:gd name="T28" fmla="*/ 0 w 354"/>
                <a:gd name="T29" fmla="*/ 516 h 546"/>
                <a:gd name="T30" fmla="*/ 0 w 354"/>
                <a:gd name="T31" fmla="*/ 29 h 546"/>
                <a:gd name="T32" fmla="*/ 3 w 354"/>
                <a:gd name="T33" fmla="*/ 17 h 546"/>
                <a:gd name="T34" fmla="*/ 11 w 354"/>
                <a:gd name="T35" fmla="*/ 9 h 546"/>
                <a:gd name="T36" fmla="*/ 22 w 354"/>
                <a:gd name="T37" fmla="*/ 2 h 546"/>
                <a:gd name="T38" fmla="*/ 35 w 354"/>
                <a:gd name="T3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4" h="546">
                  <a:moveTo>
                    <a:pt x="35" y="0"/>
                  </a:moveTo>
                  <a:lnTo>
                    <a:pt x="48" y="2"/>
                  </a:lnTo>
                  <a:lnTo>
                    <a:pt x="59" y="8"/>
                  </a:lnTo>
                  <a:lnTo>
                    <a:pt x="344" y="252"/>
                  </a:lnTo>
                  <a:lnTo>
                    <a:pt x="351" y="262"/>
                  </a:lnTo>
                  <a:lnTo>
                    <a:pt x="354" y="272"/>
                  </a:lnTo>
                  <a:lnTo>
                    <a:pt x="351" y="284"/>
                  </a:lnTo>
                  <a:lnTo>
                    <a:pt x="344" y="294"/>
                  </a:lnTo>
                  <a:lnTo>
                    <a:pt x="59" y="537"/>
                  </a:lnTo>
                  <a:lnTo>
                    <a:pt x="48" y="543"/>
                  </a:lnTo>
                  <a:lnTo>
                    <a:pt x="35" y="546"/>
                  </a:lnTo>
                  <a:lnTo>
                    <a:pt x="22" y="543"/>
                  </a:lnTo>
                  <a:lnTo>
                    <a:pt x="11" y="537"/>
                  </a:lnTo>
                  <a:lnTo>
                    <a:pt x="3" y="527"/>
                  </a:lnTo>
                  <a:lnTo>
                    <a:pt x="0" y="516"/>
                  </a:lnTo>
                  <a:lnTo>
                    <a:pt x="0" y="29"/>
                  </a:lnTo>
                  <a:lnTo>
                    <a:pt x="3" y="17"/>
                  </a:lnTo>
                  <a:lnTo>
                    <a:pt x="11" y="9"/>
                  </a:lnTo>
                  <a:lnTo>
                    <a:pt x="22" y="2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408"/>
            <p:cNvSpPr>
              <a:spLocks noEditPoints="1"/>
            </p:cNvSpPr>
            <p:nvPr/>
          </p:nvSpPr>
          <p:spPr bwMode="auto">
            <a:xfrm>
              <a:off x="6384925" y="5072063"/>
              <a:ext cx="417513" cy="201612"/>
            </a:xfrm>
            <a:custGeom>
              <a:avLst/>
              <a:gdLst>
                <a:gd name="T0" fmla="*/ 1589 w 3153"/>
                <a:gd name="T1" fmla="*/ 306 h 1526"/>
                <a:gd name="T2" fmla="*/ 1535 w 3153"/>
                <a:gd name="T3" fmla="*/ 309 h 1526"/>
                <a:gd name="T4" fmla="*/ 1483 w 3153"/>
                <a:gd name="T5" fmla="*/ 318 h 1526"/>
                <a:gd name="T6" fmla="*/ 1433 w 3153"/>
                <a:gd name="T7" fmla="*/ 333 h 1526"/>
                <a:gd name="T8" fmla="*/ 1386 w 3153"/>
                <a:gd name="T9" fmla="*/ 352 h 1526"/>
                <a:gd name="T10" fmla="*/ 1341 w 3153"/>
                <a:gd name="T11" fmla="*/ 377 h 1526"/>
                <a:gd name="T12" fmla="*/ 1300 w 3153"/>
                <a:gd name="T13" fmla="*/ 407 h 1526"/>
                <a:gd name="T14" fmla="*/ 1262 w 3153"/>
                <a:gd name="T15" fmla="*/ 440 h 1526"/>
                <a:gd name="T16" fmla="*/ 1228 w 3153"/>
                <a:gd name="T17" fmla="*/ 477 h 1526"/>
                <a:gd name="T18" fmla="*/ 1199 w 3153"/>
                <a:gd name="T19" fmla="*/ 518 h 1526"/>
                <a:gd name="T20" fmla="*/ 1174 w 3153"/>
                <a:gd name="T21" fmla="*/ 562 h 1526"/>
                <a:gd name="T22" fmla="*/ 1154 w 3153"/>
                <a:gd name="T23" fmla="*/ 609 h 1526"/>
                <a:gd name="T24" fmla="*/ 1139 w 3153"/>
                <a:gd name="T25" fmla="*/ 658 h 1526"/>
                <a:gd name="T26" fmla="*/ 1130 w 3153"/>
                <a:gd name="T27" fmla="*/ 710 h 1526"/>
                <a:gd name="T28" fmla="*/ 1127 w 3153"/>
                <a:gd name="T29" fmla="*/ 763 h 1526"/>
                <a:gd name="T30" fmla="*/ 1130 w 3153"/>
                <a:gd name="T31" fmla="*/ 817 h 1526"/>
                <a:gd name="T32" fmla="*/ 1139 w 3153"/>
                <a:gd name="T33" fmla="*/ 868 h 1526"/>
                <a:gd name="T34" fmla="*/ 1154 w 3153"/>
                <a:gd name="T35" fmla="*/ 918 h 1526"/>
                <a:gd name="T36" fmla="*/ 1174 w 3153"/>
                <a:gd name="T37" fmla="*/ 965 h 1526"/>
                <a:gd name="T38" fmla="*/ 1199 w 3153"/>
                <a:gd name="T39" fmla="*/ 1009 h 1526"/>
                <a:gd name="T40" fmla="*/ 1228 w 3153"/>
                <a:gd name="T41" fmla="*/ 1049 h 1526"/>
                <a:gd name="T42" fmla="*/ 1262 w 3153"/>
                <a:gd name="T43" fmla="*/ 1087 h 1526"/>
                <a:gd name="T44" fmla="*/ 1300 w 3153"/>
                <a:gd name="T45" fmla="*/ 1120 h 1526"/>
                <a:gd name="T46" fmla="*/ 1341 w 3153"/>
                <a:gd name="T47" fmla="*/ 1150 h 1526"/>
                <a:gd name="T48" fmla="*/ 1386 w 3153"/>
                <a:gd name="T49" fmla="*/ 1175 h 1526"/>
                <a:gd name="T50" fmla="*/ 1433 w 3153"/>
                <a:gd name="T51" fmla="*/ 1194 h 1526"/>
                <a:gd name="T52" fmla="*/ 1483 w 3153"/>
                <a:gd name="T53" fmla="*/ 1209 h 1526"/>
                <a:gd name="T54" fmla="*/ 1535 w 3153"/>
                <a:gd name="T55" fmla="*/ 1218 h 1526"/>
                <a:gd name="T56" fmla="*/ 1589 w 3153"/>
                <a:gd name="T57" fmla="*/ 1221 h 1526"/>
                <a:gd name="T58" fmla="*/ 1644 w 3153"/>
                <a:gd name="T59" fmla="*/ 1218 h 1526"/>
                <a:gd name="T60" fmla="*/ 1696 w 3153"/>
                <a:gd name="T61" fmla="*/ 1209 h 1526"/>
                <a:gd name="T62" fmla="*/ 1745 w 3153"/>
                <a:gd name="T63" fmla="*/ 1194 h 1526"/>
                <a:gd name="T64" fmla="*/ 1793 w 3153"/>
                <a:gd name="T65" fmla="*/ 1175 h 1526"/>
                <a:gd name="T66" fmla="*/ 1837 w 3153"/>
                <a:gd name="T67" fmla="*/ 1150 h 1526"/>
                <a:gd name="T68" fmla="*/ 1879 w 3153"/>
                <a:gd name="T69" fmla="*/ 1120 h 1526"/>
                <a:gd name="T70" fmla="*/ 1917 w 3153"/>
                <a:gd name="T71" fmla="*/ 1087 h 1526"/>
                <a:gd name="T72" fmla="*/ 1950 w 3153"/>
                <a:gd name="T73" fmla="*/ 1049 h 1526"/>
                <a:gd name="T74" fmla="*/ 1981 w 3153"/>
                <a:gd name="T75" fmla="*/ 1009 h 1526"/>
                <a:gd name="T76" fmla="*/ 2005 w 3153"/>
                <a:gd name="T77" fmla="*/ 965 h 1526"/>
                <a:gd name="T78" fmla="*/ 2025 w 3153"/>
                <a:gd name="T79" fmla="*/ 918 h 1526"/>
                <a:gd name="T80" fmla="*/ 2040 w 3153"/>
                <a:gd name="T81" fmla="*/ 868 h 1526"/>
                <a:gd name="T82" fmla="*/ 2049 w 3153"/>
                <a:gd name="T83" fmla="*/ 817 h 1526"/>
                <a:gd name="T84" fmla="*/ 2052 w 3153"/>
                <a:gd name="T85" fmla="*/ 763 h 1526"/>
                <a:gd name="T86" fmla="*/ 2049 w 3153"/>
                <a:gd name="T87" fmla="*/ 710 h 1526"/>
                <a:gd name="T88" fmla="*/ 2040 w 3153"/>
                <a:gd name="T89" fmla="*/ 658 h 1526"/>
                <a:gd name="T90" fmla="*/ 2025 w 3153"/>
                <a:gd name="T91" fmla="*/ 609 h 1526"/>
                <a:gd name="T92" fmla="*/ 2005 w 3153"/>
                <a:gd name="T93" fmla="*/ 562 h 1526"/>
                <a:gd name="T94" fmla="*/ 1981 w 3153"/>
                <a:gd name="T95" fmla="*/ 518 h 1526"/>
                <a:gd name="T96" fmla="*/ 1950 w 3153"/>
                <a:gd name="T97" fmla="*/ 477 h 1526"/>
                <a:gd name="T98" fmla="*/ 1917 w 3153"/>
                <a:gd name="T99" fmla="*/ 440 h 1526"/>
                <a:gd name="T100" fmla="*/ 1879 w 3153"/>
                <a:gd name="T101" fmla="*/ 407 h 1526"/>
                <a:gd name="T102" fmla="*/ 1837 w 3153"/>
                <a:gd name="T103" fmla="*/ 377 h 1526"/>
                <a:gd name="T104" fmla="*/ 1793 w 3153"/>
                <a:gd name="T105" fmla="*/ 352 h 1526"/>
                <a:gd name="T106" fmla="*/ 1745 w 3153"/>
                <a:gd name="T107" fmla="*/ 333 h 1526"/>
                <a:gd name="T108" fmla="*/ 1696 w 3153"/>
                <a:gd name="T109" fmla="*/ 318 h 1526"/>
                <a:gd name="T110" fmla="*/ 1644 w 3153"/>
                <a:gd name="T111" fmla="*/ 309 h 1526"/>
                <a:gd name="T112" fmla="*/ 1589 w 3153"/>
                <a:gd name="T113" fmla="*/ 306 h 1526"/>
                <a:gd name="T114" fmla="*/ 1002 w 3153"/>
                <a:gd name="T115" fmla="*/ 0 h 1526"/>
                <a:gd name="T116" fmla="*/ 3153 w 3153"/>
                <a:gd name="T117" fmla="*/ 0 h 1526"/>
                <a:gd name="T118" fmla="*/ 3153 w 3153"/>
                <a:gd name="T119" fmla="*/ 1526 h 1526"/>
                <a:gd name="T120" fmla="*/ 0 w 3153"/>
                <a:gd name="T121" fmla="*/ 1526 h 1526"/>
                <a:gd name="T122" fmla="*/ 0 w 3153"/>
                <a:gd name="T123" fmla="*/ 0 h 1526"/>
                <a:gd name="T124" fmla="*/ 1002 w 3153"/>
                <a:gd name="T125" fmla="*/ 0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3" h="1526">
                  <a:moveTo>
                    <a:pt x="1589" y="306"/>
                  </a:moveTo>
                  <a:lnTo>
                    <a:pt x="1535" y="309"/>
                  </a:lnTo>
                  <a:lnTo>
                    <a:pt x="1483" y="318"/>
                  </a:lnTo>
                  <a:lnTo>
                    <a:pt x="1433" y="333"/>
                  </a:lnTo>
                  <a:lnTo>
                    <a:pt x="1386" y="352"/>
                  </a:lnTo>
                  <a:lnTo>
                    <a:pt x="1341" y="377"/>
                  </a:lnTo>
                  <a:lnTo>
                    <a:pt x="1300" y="407"/>
                  </a:lnTo>
                  <a:lnTo>
                    <a:pt x="1262" y="440"/>
                  </a:lnTo>
                  <a:lnTo>
                    <a:pt x="1228" y="477"/>
                  </a:lnTo>
                  <a:lnTo>
                    <a:pt x="1199" y="518"/>
                  </a:lnTo>
                  <a:lnTo>
                    <a:pt x="1174" y="562"/>
                  </a:lnTo>
                  <a:lnTo>
                    <a:pt x="1154" y="609"/>
                  </a:lnTo>
                  <a:lnTo>
                    <a:pt x="1139" y="658"/>
                  </a:lnTo>
                  <a:lnTo>
                    <a:pt x="1130" y="710"/>
                  </a:lnTo>
                  <a:lnTo>
                    <a:pt x="1127" y="763"/>
                  </a:lnTo>
                  <a:lnTo>
                    <a:pt x="1130" y="817"/>
                  </a:lnTo>
                  <a:lnTo>
                    <a:pt x="1139" y="868"/>
                  </a:lnTo>
                  <a:lnTo>
                    <a:pt x="1154" y="918"/>
                  </a:lnTo>
                  <a:lnTo>
                    <a:pt x="1174" y="965"/>
                  </a:lnTo>
                  <a:lnTo>
                    <a:pt x="1199" y="1009"/>
                  </a:lnTo>
                  <a:lnTo>
                    <a:pt x="1228" y="1049"/>
                  </a:lnTo>
                  <a:lnTo>
                    <a:pt x="1262" y="1087"/>
                  </a:lnTo>
                  <a:lnTo>
                    <a:pt x="1300" y="1120"/>
                  </a:lnTo>
                  <a:lnTo>
                    <a:pt x="1341" y="1150"/>
                  </a:lnTo>
                  <a:lnTo>
                    <a:pt x="1386" y="1175"/>
                  </a:lnTo>
                  <a:lnTo>
                    <a:pt x="1433" y="1194"/>
                  </a:lnTo>
                  <a:lnTo>
                    <a:pt x="1483" y="1209"/>
                  </a:lnTo>
                  <a:lnTo>
                    <a:pt x="1535" y="1218"/>
                  </a:lnTo>
                  <a:lnTo>
                    <a:pt x="1589" y="1221"/>
                  </a:lnTo>
                  <a:lnTo>
                    <a:pt x="1644" y="1218"/>
                  </a:lnTo>
                  <a:lnTo>
                    <a:pt x="1696" y="1209"/>
                  </a:lnTo>
                  <a:lnTo>
                    <a:pt x="1745" y="1194"/>
                  </a:lnTo>
                  <a:lnTo>
                    <a:pt x="1793" y="1175"/>
                  </a:lnTo>
                  <a:lnTo>
                    <a:pt x="1837" y="1150"/>
                  </a:lnTo>
                  <a:lnTo>
                    <a:pt x="1879" y="1120"/>
                  </a:lnTo>
                  <a:lnTo>
                    <a:pt x="1917" y="1087"/>
                  </a:lnTo>
                  <a:lnTo>
                    <a:pt x="1950" y="1049"/>
                  </a:lnTo>
                  <a:lnTo>
                    <a:pt x="1981" y="1009"/>
                  </a:lnTo>
                  <a:lnTo>
                    <a:pt x="2005" y="965"/>
                  </a:lnTo>
                  <a:lnTo>
                    <a:pt x="2025" y="918"/>
                  </a:lnTo>
                  <a:lnTo>
                    <a:pt x="2040" y="868"/>
                  </a:lnTo>
                  <a:lnTo>
                    <a:pt x="2049" y="817"/>
                  </a:lnTo>
                  <a:lnTo>
                    <a:pt x="2052" y="763"/>
                  </a:lnTo>
                  <a:lnTo>
                    <a:pt x="2049" y="710"/>
                  </a:lnTo>
                  <a:lnTo>
                    <a:pt x="2040" y="658"/>
                  </a:lnTo>
                  <a:lnTo>
                    <a:pt x="2025" y="609"/>
                  </a:lnTo>
                  <a:lnTo>
                    <a:pt x="2005" y="562"/>
                  </a:lnTo>
                  <a:lnTo>
                    <a:pt x="1981" y="518"/>
                  </a:lnTo>
                  <a:lnTo>
                    <a:pt x="1950" y="477"/>
                  </a:lnTo>
                  <a:lnTo>
                    <a:pt x="1917" y="440"/>
                  </a:lnTo>
                  <a:lnTo>
                    <a:pt x="1879" y="407"/>
                  </a:lnTo>
                  <a:lnTo>
                    <a:pt x="1837" y="377"/>
                  </a:lnTo>
                  <a:lnTo>
                    <a:pt x="1793" y="352"/>
                  </a:lnTo>
                  <a:lnTo>
                    <a:pt x="1745" y="333"/>
                  </a:lnTo>
                  <a:lnTo>
                    <a:pt x="1696" y="318"/>
                  </a:lnTo>
                  <a:lnTo>
                    <a:pt x="1644" y="309"/>
                  </a:lnTo>
                  <a:lnTo>
                    <a:pt x="1589" y="306"/>
                  </a:lnTo>
                  <a:close/>
                  <a:moveTo>
                    <a:pt x="1002" y="0"/>
                  </a:moveTo>
                  <a:lnTo>
                    <a:pt x="3153" y="0"/>
                  </a:lnTo>
                  <a:lnTo>
                    <a:pt x="3153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7" name="Freeform 413"/>
          <p:cNvSpPr>
            <a:spLocks noEditPoints="1"/>
          </p:cNvSpPr>
          <p:nvPr/>
        </p:nvSpPr>
        <p:spPr bwMode="auto">
          <a:xfrm>
            <a:off x="7930943" y="2710988"/>
            <a:ext cx="278606" cy="336947"/>
          </a:xfrm>
          <a:custGeom>
            <a:avLst/>
            <a:gdLst>
              <a:gd name="T0" fmla="*/ 396 w 2804"/>
              <a:gd name="T1" fmla="*/ 3256 h 3388"/>
              <a:gd name="T2" fmla="*/ 2619 w 2804"/>
              <a:gd name="T3" fmla="*/ 2218 h 3388"/>
              <a:gd name="T4" fmla="*/ 1472 w 2804"/>
              <a:gd name="T5" fmla="*/ 1720 h 3388"/>
              <a:gd name="T6" fmla="*/ 1580 w 2804"/>
              <a:gd name="T7" fmla="*/ 2048 h 3388"/>
              <a:gd name="T8" fmla="*/ 1472 w 2804"/>
              <a:gd name="T9" fmla="*/ 1720 h 3388"/>
              <a:gd name="T10" fmla="*/ 391 w 2804"/>
              <a:gd name="T11" fmla="*/ 2048 h 3388"/>
              <a:gd name="T12" fmla="*/ 1147 w 2804"/>
              <a:gd name="T13" fmla="*/ 1720 h 3388"/>
              <a:gd name="T14" fmla="*/ 2227 w 2804"/>
              <a:gd name="T15" fmla="*/ 1719 h 3388"/>
              <a:gd name="T16" fmla="*/ 2343 w 2804"/>
              <a:gd name="T17" fmla="*/ 2048 h 3388"/>
              <a:gd name="T18" fmla="*/ 2227 w 2804"/>
              <a:gd name="T19" fmla="*/ 1719 h 3388"/>
              <a:gd name="T20" fmla="*/ 377 w 2804"/>
              <a:gd name="T21" fmla="*/ 1185 h 3388"/>
              <a:gd name="T22" fmla="*/ 698 w 2804"/>
              <a:gd name="T23" fmla="*/ 1306 h 3388"/>
              <a:gd name="T24" fmla="*/ 1478 w 2804"/>
              <a:gd name="T25" fmla="*/ 493 h 3388"/>
              <a:gd name="T26" fmla="*/ 1020 w 2804"/>
              <a:gd name="T27" fmla="*/ 1108 h 3388"/>
              <a:gd name="T28" fmla="*/ 1478 w 2804"/>
              <a:gd name="T29" fmla="*/ 493 h 3388"/>
              <a:gd name="T30" fmla="*/ 1772 w 2804"/>
              <a:gd name="T31" fmla="*/ 314 h 3388"/>
              <a:gd name="T32" fmla="*/ 2099 w 2804"/>
              <a:gd name="T33" fmla="*/ 430 h 3388"/>
              <a:gd name="T34" fmla="*/ 2160 w 2804"/>
              <a:gd name="T35" fmla="*/ 0 h 3388"/>
              <a:gd name="T36" fmla="*/ 2199 w 2804"/>
              <a:gd name="T37" fmla="*/ 11 h 3388"/>
              <a:gd name="T38" fmla="*/ 2233 w 2804"/>
              <a:gd name="T39" fmla="*/ 37 h 3388"/>
              <a:gd name="T40" fmla="*/ 2353 w 2804"/>
              <a:gd name="T41" fmla="*/ 324 h 3388"/>
              <a:gd name="T42" fmla="*/ 2367 w 2804"/>
              <a:gd name="T43" fmla="*/ 365 h 3388"/>
              <a:gd name="T44" fmla="*/ 2364 w 2804"/>
              <a:gd name="T45" fmla="*/ 407 h 3388"/>
              <a:gd name="T46" fmla="*/ 2346 w 2804"/>
              <a:gd name="T47" fmla="*/ 444 h 3388"/>
              <a:gd name="T48" fmla="*/ 2314 w 2804"/>
              <a:gd name="T49" fmla="*/ 473 h 3388"/>
              <a:gd name="T50" fmla="*/ 2304 w 2804"/>
              <a:gd name="T51" fmla="*/ 479 h 3388"/>
              <a:gd name="T52" fmla="*/ 2275 w 2804"/>
              <a:gd name="T53" fmla="*/ 497 h 3388"/>
              <a:gd name="T54" fmla="*/ 2228 w 2804"/>
              <a:gd name="T55" fmla="*/ 526 h 3388"/>
              <a:gd name="T56" fmla="*/ 2167 w 2804"/>
              <a:gd name="T57" fmla="*/ 566 h 3388"/>
              <a:gd name="T58" fmla="*/ 2091 w 2804"/>
              <a:gd name="T59" fmla="*/ 614 h 3388"/>
              <a:gd name="T60" fmla="*/ 2003 w 2804"/>
              <a:gd name="T61" fmla="*/ 670 h 3388"/>
              <a:gd name="T62" fmla="*/ 1905 w 2804"/>
              <a:gd name="T63" fmla="*/ 730 h 3388"/>
              <a:gd name="T64" fmla="*/ 1797 w 2804"/>
              <a:gd name="T65" fmla="*/ 799 h 3388"/>
              <a:gd name="T66" fmla="*/ 1682 w 2804"/>
              <a:gd name="T67" fmla="*/ 871 h 3388"/>
              <a:gd name="T68" fmla="*/ 1562 w 2804"/>
              <a:gd name="T69" fmla="*/ 945 h 3388"/>
              <a:gd name="T70" fmla="*/ 1438 w 2804"/>
              <a:gd name="T71" fmla="*/ 1022 h 3388"/>
              <a:gd name="T72" fmla="*/ 1312 w 2804"/>
              <a:gd name="T73" fmla="*/ 1100 h 3388"/>
              <a:gd name="T74" fmla="*/ 1185 w 2804"/>
              <a:gd name="T75" fmla="*/ 1179 h 3388"/>
              <a:gd name="T76" fmla="*/ 1060 w 2804"/>
              <a:gd name="T77" fmla="*/ 1256 h 3388"/>
              <a:gd name="T78" fmla="*/ 937 w 2804"/>
              <a:gd name="T79" fmla="*/ 1331 h 3388"/>
              <a:gd name="T80" fmla="*/ 820 w 2804"/>
              <a:gd name="T81" fmla="*/ 1403 h 3388"/>
              <a:gd name="T82" fmla="*/ 708 w 2804"/>
              <a:gd name="T83" fmla="*/ 1470 h 3388"/>
              <a:gd name="T84" fmla="*/ 604 w 2804"/>
              <a:gd name="T85" fmla="*/ 1532 h 3388"/>
              <a:gd name="T86" fmla="*/ 510 w 2804"/>
              <a:gd name="T87" fmla="*/ 1588 h 3388"/>
              <a:gd name="T88" fmla="*/ 2696 w 2804"/>
              <a:gd name="T89" fmla="*/ 1642 h 3388"/>
              <a:gd name="T90" fmla="*/ 2744 w 2804"/>
              <a:gd name="T91" fmla="*/ 1653 h 3388"/>
              <a:gd name="T92" fmla="*/ 2781 w 2804"/>
              <a:gd name="T93" fmla="*/ 1683 h 3388"/>
              <a:gd name="T94" fmla="*/ 2802 w 2804"/>
              <a:gd name="T95" fmla="*/ 1727 h 3388"/>
              <a:gd name="T96" fmla="*/ 2804 w 2804"/>
              <a:gd name="T97" fmla="*/ 3279 h 3388"/>
              <a:gd name="T98" fmla="*/ 2793 w 2804"/>
              <a:gd name="T99" fmla="*/ 3327 h 3388"/>
              <a:gd name="T100" fmla="*/ 2764 w 2804"/>
              <a:gd name="T101" fmla="*/ 3365 h 3388"/>
              <a:gd name="T102" fmla="*/ 2722 w 2804"/>
              <a:gd name="T103" fmla="*/ 3386 h 3388"/>
              <a:gd name="T104" fmla="*/ 321 w 2804"/>
              <a:gd name="T105" fmla="*/ 3388 h 3388"/>
              <a:gd name="T106" fmla="*/ 273 w 2804"/>
              <a:gd name="T107" fmla="*/ 3378 h 3388"/>
              <a:gd name="T108" fmla="*/ 236 w 2804"/>
              <a:gd name="T109" fmla="*/ 3348 h 3388"/>
              <a:gd name="T110" fmla="*/ 215 w 2804"/>
              <a:gd name="T111" fmla="*/ 3305 h 3388"/>
              <a:gd name="T112" fmla="*/ 211 w 2804"/>
              <a:gd name="T113" fmla="*/ 1634 h 3388"/>
              <a:gd name="T114" fmla="*/ 5 w 2804"/>
              <a:gd name="T115" fmla="*/ 1399 h 3388"/>
              <a:gd name="T116" fmla="*/ 0 w 2804"/>
              <a:gd name="T117" fmla="*/ 1357 h 3388"/>
              <a:gd name="T118" fmla="*/ 12 w 2804"/>
              <a:gd name="T119" fmla="*/ 1316 h 3388"/>
              <a:gd name="T120" fmla="*/ 37 w 2804"/>
              <a:gd name="T121" fmla="*/ 1283 h 3388"/>
              <a:gd name="T122" fmla="*/ 2097 w 2804"/>
              <a:gd name="T123" fmla="*/ 15 h 3388"/>
              <a:gd name="T124" fmla="*/ 2138 w 2804"/>
              <a:gd name="T125" fmla="*/ 1 h 3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4" h="3388">
                <a:moveTo>
                  <a:pt x="396" y="2218"/>
                </a:moveTo>
                <a:lnTo>
                  <a:pt x="396" y="3256"/>
                </a:lnTo>
                <a:lnTo>
                  <a:pt x="2619" y="3256"/>
                </a:lnTo>
                <a:lnTo>
                  <a:pt x="2619" y="2218"/>
                </a:lnTo>
                <a:lnTo>
                  <a:pt x="396" y="2218"/>
                </a:lnTo>
                <a:close/>
                <a:moveTo>
                  <a:pt x="1472" y="1720"/>
                </a:moveTo>
                <a:lnTo>
                  <a:pt x="1148" y="2048"/>
                </a:lnTo>
                <a:lnTo>
                  <a:pt x="1580" y="2048"/>
                </a:lnTo>
                <a:lnTo>
                  <a:pt x="1913" y="1720"/>
                </a:lnTo>
                <a:lnTo>
                  <a:pt x="1472" y="1720"/>
                </a:lnTo>
                <a:close/>
                <a:moveTo>
                  <a:pt x="715" y="1720"/>
                </a:moveTo>
                <a:lnTo>
                  <a:pt x="391" y="2048"/>
                </a:lnTo>
                <a:lnTo>
                  <a:pt x="823" y="2048"/>
                </a:lnTo>
                <a:lnTo>
                  <a:pt x="1147" y="1720"/>
                </a:lnTo>
                <a:lnTo>
                  <a:pt x="715" y="1720"/>
                </a:lnTo>
                <a:close/>
                <a:moveTo>
                  <a:pt x="2227" y="1719"/>
                </a:moveTo>
                <a:lnTo>
                  <a:pt x="1904" y="2048"/>
                </a:lnTo>
                <a:lnTo>
                  <a:pt x="2343" y="2048"/>
                </a:lnTo>
                <a:lnTo>
                  <a:pt x="2657" y="1719"/>
                </a:lnTo>
                <a:lnTo>
                  <a:pt x="2227" y="1719"/>
                </a:lnTo>
                <a:close/>
                <a:moveTo>
                  <a:pt x="764" y="935"/>
                </a:moveTo>
                <a:lnTo>
                  <a:pt x="377" y="1185"/>
                </a:lnTo>
                <a:lnTo>
                  <a:pt x="311" y="1556"/>
                </a:lnTo>
                <a:lnTo>
                  <a:pt x="698" y="1306"/>
                </a:lnTo>
                <a:lnTo>
                  <a:pt x="764" y="935"/>
                </a:lnTo>
                <a:close/>
                <a:moveTo>
                  <a:pt x="1478" y="493"/>
                </a:moveTo>
                <a:lnTo>
                  <a:pt x="1089" y="738"/>
                </a:lnTo>
                <a:lnTo>
                  <a:pt x="1020" y="1108"/>
                </a:lnTo>
                <a:lnTo>
                  <a:pt x="1409" y="862"/>
                </a:lnTo>
                <a:lnTo>
                  <a:pt x="1478" y="493"/>
                </a:lnTo>
                <a:close/>
                <a:moveTo>
                  <a:pt x="2155" y="65"/>
                </a:moveTo>
                <a:lnTo>
                  <a:pt x="1772" y="314"/>
                </a:lnTo>
                <a:lnTo>
                  <a:pt x="1708" y="684"/>
                </a:lnTo>
                <a:lnTo>
                  <a:pt x="2099" y="430"/>
                </a:lnTo>
                <a:lnTo>
                  <a:pt x="2155" y="65"/>
                </a:lnTo>
                <a:close/>
                <a:moveTo>
                  <a:pt x="2160" y="0"/>
                </a:moveTo>
                <a:lnTo>
                  <a:pt x="2180" y="5"/>
                </a:lnTo>
                <a:lnTo>
                  <a:pt x="2199" y="11"/>
                </a:lnTo>
                <a:lnTo>
                  <a:pt x="2217" y="23"/>
                </a:lnTo>
                <a:lnTo>
                  <a:pt x="2233" y="37"/>
                </a:lnTo>
                <a:lnTo>
                  <a:pt x="2245" y="55"/>
                </a:lnTo>
                <a:lnTo>
                  <a:pt x="2353" y="324"/>
                </a:lnTo>
                <a:lnTo>
                  <a:pt x="2363" y="343"/>
                </a:lnTo>
                <a:lnTo>
                  <a:pt x="2367" y="365"/>
                </a:lnTo>
                <a:lnTo>
                  <a:pt x="2368" y="386"/>
                </a:lnTo>
                <a:lnTo>
                  <a:pt x="2364" y="407"/>
                </a:lnTo>
                <a:lnTo>
                  <a:pt x="2358" y="427"/>
                </a:lnTo>
                <a:lnTo>
                  <a:pt x="2346" y="444"/>
                </a:lnTo>
                <a:lnTo>
                  <a:pt x="2332" y="460"/>
                </a:lnTo>
                <a:lnTo>
                  <a:pt x="2314" y="473"/>
                </a:lnTo>
                <a:lnTo>
                  <a:pt x="2311" y="474"/>
                </a:lnTo>
                <a:lnTo>
                  <a:pt x="2304" y="479"/>
                </a:lnTo>
                <a:lnTo>
                  <a:pt x="2292" y="487"/>
                </a:lnTo>
                <a:lnTo>
                  <a:pt x="2275" y="497"/>
                </a:lnTo>
                <a:lnTo>
                  <a:pt x="2254" y="510"/>
                </a:lnTo>
                <a:lnTo>
                  <a:pt x="2228" y="526"/>
                </a:lnTo>
                <a:lnTo>
                  <a:pt x="2200" y="546"/>
                </a:lnTo>
                <a:lnTo>
                  <a:pt x="2167" y="566"/>
                </a:lnTo>
                <a:lnTo>
                  <a:pt x="2130" y="588"/>
                </a:lnTo>
                <a:lnTo>
                  <a:pt x="2091" y="614"/>
                </a:lnTo>
                <a:lnTo>
                  <a:pt x="2049" y="641"/>
                </a:lnTo>
                <a:lnTo>
                  <a:pt x="2003" y="670"/>
                </a:lnTo>
                <a:lnTo>
                  <a:pt x="1954" y="699"/>
                </a:lnTo>
                <a:lnTo>
                  <a:pt x="1905" y="730"/>
                </a:lnTo>
                <a:lnTo>
                  <a:pt x="1852" y="764"/>
                </a:lnTo>
                <a:lnTo>
                  <a:pt x="1797" y="799"/>
                </a:lnTo>
                <a:lnTo>
                  <a:pt x="1741" y="834"/>
                </a:lnTo>
                <a:lnTo>
                  <a:pt x="1682" y="871"/>
                </a:lnTo>
                <a:lnTo>
                  <a:pt x="1622" y="908"/>
                </a:lnTo>
                <a:lnTo>
                  <a:pt x="1562" y="945"/>
                </a:lnTo>
                <a:lnTo>
                  <a:pt x="1500" y="984"/>
                </a:lnTo>
                <a:lnTo>
                  <a:pt x="1438" y="1022"/>
                </a:lnTo>
                <a:lnTo>
                  <a:pt x="1376" y="1062"/>
                </a:lnTo>
                <a:lnTo>
                  <a:pt x="1312" y="1100"/>
                </a:lnTo>
                <a:lnTo>
                  <a:pt x="1249" y="1140"/>
                </a:lnTo>
                <a:lnTo>
                  <a:pt x="1185" y="1179"/>
                </a:lnTo>
                <a:lnTo>
                  <a:pt x="1123" y="1218"/>
                </a:lnTo>
                <a:lnTo>
                  <a:pt x="1060" y="1256"/>
                </a:lnTo>
                <a:lnTo>
                  <a:pt x="998" y="1294"/>
                </a:lnTo>
                <a:lnTo>
                  <a:pt x="937" y="1331"/>
                </a:lnTo>
                <a:lnTo>
                  <a:pt x="878" y="1368"/>
                </a:lnTo>
                <a:lnTo>
                  <a:pt x="820" y="1403"/>
                </a:lnTo>
                <a:lnTo>
                  <a:pt x="763" y="1437"/>
                </a:lnTo>
                <a:lnTo>
                  <a:pt x="708" y="1470"/>
                </a:lnTo>
                <a:lnTo>
                  <a:pt x="655" y="1502"/>
                </a:lnTo>
                <a:lnTo>
                  <a:pt x="604" y="1532"/>
                </a:lnTo>
                <a:lnTo>
                  <a:pt x="555" y="1561"/>
                </a:lnTo>
                <a:lnTo>
                  <a:pt x="510" y="1588"/>
                </a:lnTo>
                <a:lnTo>
                  <a:pt x="435" y="1642"/>
                </a:lnTo>
                <a:lnTo>
                  <a:pt x="2696" y="1642"/>
                </a:lnTo>
                <a:lnTo>
                  <a:pt x="2722" y="1645"/>
                </a:lnTo>
                <a:lnTo>
                  <a:pt x="2744" y="1653"/>
                </a:lnTo>
                <a:lnTo>
                  <a:pt x="2764" y="1666"/>
                </a:lnTo>
                <a:lnTo>
                  <a:pt x="2781" y="1683"/>
                </a:lnTo>
                <a:lnTo>
                  <a:pt x="2793" y="1703"/>
                </a:lnTo>
                <a:lnTo>
                  <a:pt x="2802" y="1727"/>
                </a:lnTo>
                <a:lnTo>
                  <a:pt x="2804" y="1751"/>
                </a:lnTo>
                <a:lnTo>
                  <a:pt x="2804" y="3279"/>
                </a:lnTo>
                <a:lnTo>
                  <a:pt x="2802" y="3305"/>
                </a:lnTo>
                <a:lnTo>
                  <a:pt x="2793" y="3327"/>
                </a:lnTo>
                <a:lnTo>
                  <a:pt x="2781" y="3348"/>
                </a:lnTo>
                <a:lnTo>
                  <a:pt x="2764" y="3365"/>
                </a:lnTo>
                <a:lnTo>
                  <a:pt x="2744" y="3378"/>
                </a:lnTo>
                <a:lnTo>
                  <a:pt x="2722" y="3386"/>
                </a:lnTo>
                <a:lnTo>
                  <a:pt x="2696" y="3388"/>
                </a:lnTo>
                <a:lnTo>
                  <a:pt x="321" y="3388"/>
                </a:lnTo>
                <a:lnTo>
                  <a:pt x="295" y="3386"/>
                </a:lnTo>
                <a:lnTo>
                  <a:pt x="273" y="3378"/>
                </a:lnTo>
                <a:lnTo>
                  <a:pt x="253" y="3365"/>
                </a:lnTo>
                <a:lnTo>
                  <a:pt x="236" y="3348"/>
                </a:lnTo>
                <a:lnTo>
                  <a:pt x="223" y="3327"/>
                </a:lnTo>
                <a:lnTo>
                  <a:pt x="215" y="3305"/>
                </a:lnTo>
                <a:lnTo>
                  <a:pt x="212" y="3279"/>
                </a:lnTo>
                <a:lnTo>
                  <a:pt x="211" y="1634"/>
                </a:lnTo>
                <a:lnTo>
                  <a:pt x="15" y="1419"/>
                </a:lnTo>
                <a:lnTo>
                  <a:pt x="5" y="1399"/>
                </a:lnTo>
                <a:lnTo>
                  <a:pt x="1" y="1378"/>
                </a:lnTo>
                <a:lnTo>
                  <a:pt x="0" y="1357"/>
                </a:lnTo>
                <a:lnTo>
                  <a:pt x="4" y="1337"/>
                </a:lnTo>
                <a:lnTo>
                  <a:pt x="12" y="1316"/>
                </a:lnTo>
                <a:lnTo>
                  <a:pt x="22" y="1298"/>
                </a:lnTo>
                <a:lnTo>
                  <a:pt x="37" y="1283"/>
                </a:lnTo>
                <a:lnTo>
                  <a:pt x="54" y="1270"/>
                </a:lnTo>
                <a:lnTo>
                  <a:pt x="2097" y="15"/>
                </a:lnTo>
                <a:lnTo>
                  <a:pt x="2117" y="6"/>
                </a:lnTo>
                <a:lnTo>
                  <a:pt x="2138" y="1"/>
                </a:lnTo>
                <a:lnTo>
                  <a:pt x="216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8" name="Freeform 449"/>
          <p:cNvSpPr>
            <a:spLocks noEditPoints="1"/>
          </p:cNvSpPr>
          <p:nvPr/>
        </p:nvSpPr>
        <p:spPr bwMode="auto">
          <a:xfrm>
            <a:off x="2929112" y="3311580"/>
            <a:ext cx="459581" cy="294085"/>
          </a:xfrm>
          <a:custGeom>
            <a:avLst/>
            <a:gdLst>
              <a:gd name="T0" fmla="*/ 1781 w 3476"/>
              <a:gd name="T1" fmla="*/ 1791 h 2224"/>
              <a:gd name="T2" fmla="*/ 2025 w 3476"/>
              <a:gd name="T3" fmla="*/ 1674 h 2224"/>
              <a:gd name="T4" fmla="*/ 2126 w 3476"/>
              <a:gd name="T5" fmla="*/ 1473 h 2224"/>
              <a:gd name="T6" fmla="*/ 436 w 3476"/>
              <a:gd name="T7" fmla="*/ 1574 h 2224"/>
              <a:gd name="T8" fmla="*/ 347 w 3476"/>
              <a:gd name="T9" fmla="*/ 1719 h 2224"/>
              <a:gd name="T10" fmla="*/ 352 w 3476"/>
              <a:gd name="T11" fmla="*/ 1740 h 2224"/>
              <a:gd name="T12" fmla="*/ 457 w 3476"/>
              <a:gd name="T13" fmla="*/ 1751 h 2224"/>
              <a:gd name="T14" fmla="*/ 589 w 3476"/>
              <a:gd name="T15" fmla="*/ 1642 h 2224"/>
              <a:gd name="T16" fmla="*/ 3110 w 3476"/>
              <a:gd name="T17" fmla="*/ 872 h 2224"/>
              <a:gd name="T18" fmla="*/ 3209 w 3476"/>
              <a:gd name="T19" fmla="*/ 954 h 2224"/>
              <a:gd name="T20" fmla="*/ 3170 w 3476"/>
              <a:gd name="T21" fmla="*/ 1124 h 2224"/>
              <a:gd name="T22" fmla="*/ 3025 w 3476"/>
              <a:gd name="T23" fmla="*/ 1266 h 2224"/>
              <a:gd name="T24" fmla="*/ 2879 w 3476"/>
              <a:gd name="T25" fmla="*/ 1473 h 2224"/>
              <a:gd name="T26" fmla="*/ 2885 w 3476"/>
              <a:gd name="T27" fmla="*/ 1678 h 2224"/>
              <a:gd name="T28" fmla="*/ 3003 w 3476"/>
              <a:gd name="T29" fmla="*/ 1732 h 2224"/>
              <a:gd name="T30" fmla="*/ 3158 w 3476"/>
              <a:gd name="T31" fmla="*/ 1699 h 2224"/>
              <a:gd name="T32" fmla="*/ 3287 w 3476"/>
              <a:gd name="T33" fmla="*/ 1642 h 2224"/>
              <a:gd name="T34" fmla="*/ 3429 w 3476"/>
              <a:gd name="T35" fmla="*/ 1632 h 2224"/>
              <a:gd name="T36" fmla="*/ 3476 w 3476"/>
              <a:gd name="T37" fmla="*/ 1735 h 2224"/>
              <a:gd name="T38" fmla="*/ 3437 w 3476"/>
              <a:gd name="T39" fmla="*/ 1876 h 2224"/>
              <a:gd name="T40" fmla="*/ 3315 w 3476"/>
              <a:gd name="T41" fmla="*/ 1979 h 2224"/>
              <a:gd name="T42" fmla="*/ 3105 w 3476"/>
              <a:gd name="T43" fmla="*/ 2057 h 2224"/>
              <a:gd name="T44" fmla="*/ 2877 w 3476"/>
              <a:gd name="T45" fmla="*/ 2092 h 2224"/>
              <a:gd name="T46" fmla="*/ 2673 w 3476"/>
              <a:gd name="T47" fmla="*/ 2044 h 2224"/>
              <a:gd name="T48" fmla="*/ 2540 w 3476"/>
              <a:gd name="T49" fmla="*/ 1874 h 2224"/>
              <a:gd name="T50" fmla="*/ 2542 w 3476"/>
              <a:gd name="T51" fmla="*/ 1507 h 2224"/>
              <a:gd name="T52" fmla="*/ 2736 w 3476"/>
              <a:gd name="T53" fmla="*/ 1154 h 2224"/>
              <a:gd name="T54" fmla="*/ 2985 w 3476"/>
              <a:gd name="T55" fmla="*/ 910 h 2224"/>
              <a:gd name="T56" fmla="*/ 3110 w 3476"/>
              <a:gd name="T57" fmla="*/ 872 h 2224"/>
              <a:gd name="T58" fmla="*/ 1851 w 3476"/>
              <a:gd name="T59" fmla="*/ 49 h 2224"/>
              <a:gd name="T60" fmla="*/ 1799 w 3476"/>
              <a:gd name="T61" fmla="*/ 557 h 2224"/>
              <a:gd name="T62" fmla="*/ 1916 w 3476"/>
              <a:gd name="T63" fmla="*/ 1228 h 2224"/>
              <a:gd name="T64" fmla="*/ 2271 w 3476"/>
              <a:gd name="T65" fmla="*/ 964 h 2224"/>
              <a:gd name="T66" fmla="*/ 2389 w 3476"/>
              <a:gd name="T67" fmla="*/ 948 h 2224"/>
              <a:gd name="T68" fmla="*/ 2461 w 3476"/>
              <a:gd name="T69" fmla="*/ 1035 h 2224"/>
              <a:gd name="T70" fmla="*/ 2456 w 3476"/>
              <a:gd name="T71" fmla="*/ 1450 h 2224"/>
              <a:gd name="T72" fmla="*/ 2306 w 3476"/>
              <a:gd name="T73" fmla="*/ 1799 h 2224"/>
              <a:gd name="T74" fmla="*/ 2017 w 3476"/>
              <a:gd name="T75" fmla="*/ 2051 h 2224"/>
              <a:gd name="T76" fmla="*/ 1693 w 3476"/>
              <a:gd name="T77" fmla="*/ 2154 h 2224"/>
              <a:gd name="T78" fmla="*/ 1605 w 3476"/>
              <a:gd name="T79" fmla="*/ 2086 h 2224"/>
              <a:gd name="T80" fmla="*/ 1565 w 3476"/>
              <a:gd name="T81" fmla="*/ 2021 h 2224"/>
              <a:gd name="T82" fmla="*/ 1439 w 3476"/>
              <a:gd name="T83" fmla="*/ 2191 h 2224"/>
              <a:gd name="T84" fmla="*/ 1157 w 3476"/>
              <a:gd name="T85" fmla="*/ 2210 h 2224"/>
              <a:gd name="T86" fmla="*/ 863 w 3476"/>
              <a:gd name="T87" fmla="*/ 2078 h 2224"/>
              <a:gd name="T88" fmla="*/ 655 w 3476"/>
              <a:gd name="T89" fmla="*/ 1991 h 2224"/>
              <a:gd name="T90" fmla="*/ 381 w 3476"/>
              <a:gd name="T91" fmla="*/ 2121 h 2224"/>
              <a:gd name="T92" fmla="*/ 116 w 3476"/>
              <a:gd name="T93" fmla="*/ 2076 h 2224"/>
              <a:gd name="T94" fmla="*/ 7 w 3476"/>
              <a:gd name="T95" fmla="*/ 1911 h 2224"/>
              <a:gd name="T96" fmla="*/ 14 w 3476"/>
              <a:gd name="T97" fmla="*/ 1736 h 2224"/>
              <a:gd name="T98" fmla="*/ 187 w 3476"/>
              <a:gd name="T99" fmla="*/ 1424 h 2224"/>
              <a:gd name="T100" fmla="*/ 506 w 3476"/>
              <a:gd name="T101" fmla="*/ 1130 h 2224"/>
              <a:gd name="T102" fmla="*/ 866 w 3476"/>
              <a:gd name="T103" fmla="*/ 894 h 2224"/>
              <a:gd name="T104" fmla="*/ 998 w 3476"/>
              <a:gd name="T105" fmla="*/ 881 h 2224"/>
              <a:gd name="T106" fmla="*/ 1069 w 3476"/>
              <a:gd name="T107" fmla="*/ 998 h 2224"/>
              <a:gd name="T108" fmla="*/ 987 w 3476"/>
              <a:gd name="T109" fmla="*/ 1168 h 2224"/>
              <a:gd name="T110" fmla="*/ 989 w 3476"/>
              <a:gd name="T111" fmla="*/ 1551 h 2224"/>
              <a:gd name="T112" fmla="*/ 1122 w 3476"/>
              <a:gd name="T113" fmla="*/ 1758 h 2224"/>
              <a:gd name="T114" fmla="*/ 1384 w 3476"/>
              <a:gd name="T115" fmla="*/ 1853 h 2224"/>
              <a:gd name="T116" fmla="*/ 1456 w 3476"/>
              <a:gd name="T117" fmla="*/ 633 h 2224"/>
              <a:gd name="T118" fmla="*/ 1575 w 3476"/>
              <a:gd name="T119" fmla="*/ 103 h 2224"/>
              <a:gd name="T120" fmla="*/ 1735 w 3476"/>
              <a:gd name="T121" fmla="*/ 0 h 2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76" h="2224">
                <a:moveTo>
                  <a:pt x="2131" y="1431"/>
                </a:moveTo>
                <a:lnTo>
                  <a:pt x="2055" y="1496"/>
                </a:lnTo>
                <a:lnTo>
                  <a:pt x="1981" y="1566"/>
                </a:lnTo>
                <a:lnTo>
                  <a:pt x="1911" y="1638"/>
                </a:lnTo>
                <a:lnTo>
                  <a:pt x="1844" y="1712"/>
                </a:lnTo>
                <a:lnTo>
                  <a:pt x="1781" y="1791"/>
                </a:lnTo>
                <a:lnTo>
                  <a:pt x="1833" y="1777"/>
                </a:lnTo>
                <a:lnTo>
                  <a:pt x="1880" y="1762"/>
                </a:lnTo>
                <a:lnTo>
                  <a:pt x="1923" y="1744"/>
                </a:lnTo>
                <a:lnTo>
                  <a:pt x="1962" y="1723"/>
                </a:lnTo>
                <a:lnTo>
                  <a:pt x="1996" y="1700"/>
                </a:lnTo>
                <a:lnTo>
                  <a:pt x="2025" y="1674"/>
                </a:lnTo>
                <a:lnTo>
                  <a:pt x="2051" y="1646"/>
                </a:lnTo>
                <a:lnTo>
                  <a:pt x="2073" y="1617"/>
                </a:lnTo>
                <a:lnTo>
                  <a:pt x="2092" y="1584"/>
                </a:lnTo>
                <a:lnTo>
                  <a:pt x="2107" y="1550"/>
                </a:lnTo>
                <a:lnTo>
                  <a:pt x="2118" y="1512"/>
                </a:lnTo>
                <a:lnTo>
                  <a:pt x="2126" y="1473"/>
                </a:lnTo>
                <a:lnTo>
                  <a:pt x="2131" y="1431"/>
                </a:lnTo>
                <a:close/>
                <a:moveTo>
                  <a:pt x="619" y="1411"/>
                </a:moveTo>
                <a:lnTo>
                  <a:pt x="569" y="1449"/>
                </a:lnTo>
                <a:lnTo>
                  <a:pt x="521" y="1489"/>
                </a:lnTo>
                <a:lnTo>
                  <a:pt x="476" y="1531"/>
                </a:lnTo>
                <a:lnTo>
                  <a:pt x="436" y="1574"/>
                </a:lnTo>
                <a:lnTo>
                  <a:pt x="399" y="1620"/>
                </a:lnTo>
                <a:lnTo>
                  <a:pt x="368" y="1668"/>
                </a:lnTo>
                <a:lnTo>
                  <a:pt x="360" y="1686"/>
                </a:lnTo>
                <a:lnTo>
                  <a:pt x="353" y="1700"/>
                </a:lnTo>
                <a:lnTo>
                  <a:pt x="349" y="1710"/>
                </a:lnTo>
                <a:lnTo>
                  <a:pt x="347" y="1719"/>
                </a:lnTo>
                <a:lnTo>
                  <a:pt x="345" y="1723"/>
                </a:lnTo>
                <a:lnTo>
                  <a:pt x="344" y="1724"/>
                </a:lnTo>
                <a:lnTo>
                  <a:pt x="342" y="1721"/>
                </a:lnTo>
                <a:lnTo>
                  <a:pt x="345" y="1728"/>
                </a:lnTo>
                <a:lnTo>
                  <a:pt x="348" y="1735"/>
                </a:lnTo>
                <a:lnTo>
                  <a:pt x="352" y="1740"/>
                </a:lnTo>
                <a:lnTo>
                  <a:pt x="359" y="1745"/>
                </a:lnTo>
                <a:lnTo>
                  <a:pt x="368" y="1750"/>
                </a:lnTo>
                <a:lnTo>
                  <a:pt x="382" y="1754"/>
                </a:lnTo>
                <a:lnTo>
                  <a:pt x="406" y="1757"/>
                </a:lnTo>
                <a:lnTo>
                  <a:pt x="432" y="1756"/>
                </a:lnTo>
                <a:lnTo>
                  <a:pt x="457" y="1751"/>
                </a:lnTo>
                <a:lnTo>
                  <a:pt x="484" y="1743"/>
                </a:lnTo>
                <a:lnTo>
                  <a:pt x="507" y="1733"/>
                </a:lnTo>
                <a:lnTo>
                  <a:pt x="528" y="1720"/>
                </a:lnTo>
                <a:lnTo>
                  <a:pt x="544" y="1705"/>
                </a:lnTo>
                <a:lnTo>
                  <a:pt x="569" y="1674"/>
                </a:lnTo>
                <a:lnTo>
                  <a:pt x="589" y="1642"/>
                </a:lnTo>
                <a:lnTo>
                  <a:pt x="606" y="1608"/>
                </a:lnTo>
                <a:lnTo>
                  <a:pt x="620" y="1573"/>
                </a:lnTo>
                <a:lnTo>
                  <a:pt x="616" y="1520"/>
                </a:lnTo>
                <a:lnTo>
                  <a:pt x="616" y="1466"/>
                </a:lnTo>
                <a:lnTo>
                  <a:pt x="619" y="1411"/>
                </a:lnTo>
                <a:close/>
                <a:moveTo>
                  <a:pt x="3110" y="872"/>
                </a:moveTo>
                <a:lnTo>
                  <a:pt x="3131" y="874"/>
                </a:lnTo>
                <a:lnTo>
                  <a:pt x="3150" y="881"/>
                </a:lnTo>
                <a:lnTo>
                  <a:pt x="3168" y="891"/>
                </a:lnTo>
                <a:lnTo>
                  <a:pt x="3184" y="907"/>
                </a:lnTo>
                <a:lnTo>
                  <a:pt x="3198" y="926"/>
                </a:lnTo>
                <a:lnTo>
                  <a:pt x="3209" y="954"/>
                </a:lnTo>
                <a:lnTo>
                  <a:pt x="3215" y="983"/>
                </a:lnTo>
                <a:lnTo>
                  <a:pt x="3213" y="1011"/>
                </a:lnTo>
                <a:lnTo>
                  <a:pt x="3208" y="1041"/>
                </a:lnTo>
                <a:lnTo>
                  <a:pt x="3199" y="1070"/>
                </a:lnTo>
                <a:lnTo>
                  <a:pt x="3186" y="1098"/>
                </a:lnTo>
                <a:lnTo>
                  <a:pt x="3170" y="1124"/>
                </a:lnTo>
                <a:lnTo>
                  <a:pt x="3152" y="1148"/>
                </a:lnTo>
                <a:lnTo>
                  <a:pt x="3133" y="1170"/>
                </a:lnTo>
                <a:lnTo>
                  <a:pt x="3112" y="1188"/>
                </a:lnTo>
                <a:lnTo>
                  <a:pt x="3083" y="1211"/>
                </a:lnTo>
                <a:lnTo>
                  <a:pt x="3054" y="1238"/>
                </a:lnTo>
                <a:lnTo>
                  <a:pt x="3025" y="1266"/>
                </a:lnTo>
                <a:lnTo>
                  <a:pt x="2995" y="1297"/>
                </a:lnTo>
                <a:lnTo>
                  <a:pt x="2967" y="1328"/>
                </a:lnTo>
                <a:lnTo>
                  <a:pt x="2941" y="1362"/>
                </a:lnTo>
                <a:lnTo>
                  <a:pt x="2916" y="1399"/>
                </a:lnTo>
                <a:lnTo>
                  <a:pt x="2896" y="1435"/>
                </a:lnTo>
                <a:lnTo>
                  <a:pt x="2879" y="1473"/>
                </a:lnTo>
                <a:lnTo>
                  <a:pt x="2867" y="1511"/>
                </a:lnTo>
                <a:lnTo>
                  <a:pt x="2860" y="1551"/>
                </a:lnTo>
                <a:lnTo>
                  <a:pt x="2859" y="1590"/>
                </a:lnTo>
                <a:lnTo>
                  <a:pt x="2866" y="1630"/>
                </a:lnTo>
                <a:lnTo>
                  <a:pt x="2874" y="1656"/>
                </a:lnTo>
                <a:lnTo>
                  <a:pt x="2885" y="1678"/>
                </a:lnTo>
                <a:lnTo>
                  <a:pt x="2899" y="1695"/>
                </a:lnTo>
                <a:lnTo>
                  <a:pt x="2916" y="1709"/>
                </a:lnTo>
                <a:lnTo>
                  <a:pt x="2936" y="1720"/>
                </a:lnTo>
                <a:lnTo>
                  <a:pt x="2957" y="1726"/>
                </a:lnTo>
                <a:lnTo>
                  <a:pt x="2979" y="1730"/>
                </a:lnTo>
                <a:lnTo>
                  <a:pt x="3003" y="1732"/>
                </a:lnTo>
                <a:lnTo>
                  <a:pt x="3028" y="1730"/>
                </a:lnTo>
                <a:lnTo>
                  <a:pt x="3054" y="1727"/>
                </a:lnTo>
                <a:lnTo>
                  <a:pt x="3081" y="1722"/>
                </a:lnTo>
                <a:lnTo>
                  <a:pt x="3106" y="1716"/>
                </a:lnTo>
                <a:lnTo>
                  <a:pt x="3133" y="1707"/>
                </a:lnTo>
                <a:lnTo>
                  <a:pt x="3158" y="1699"/>
                </a:lnTo>
                <a:lnTo>
                  <a:pt x="3184" y="1689"/>
                </a:lnTo>
                <a:lnTo>
                  <a:pt x="3208" y="1679"/>
                </a:lnTo>
                <a:lnTo>
                  <a:pt x="3230" y="1670"/>
                </a:lnTo>
                <a:lnTo>
                  <a:pt x="3252" y="1660"/>
                </a:lnTo>
                <a:lnTo>
                  <a:pt x="3271" y="1651"/>
                </a:lnTo>
                <a:lnTo>
                  <a:pt x="3287" y="1642"/>
                </a:lnTo>
                <a:lnTo>
                  <a:pt x="3317" y="1629"/>
                </a:lnTo>
                <a:lnTo>
                  <a:pt x="3345" y="1621"/>
                </a:lnTo>
                <a:lnTo>
                  <a:pt x="3371" y="1618"/>
                </a:lnTo>
                <a:lnTo>
                  <a:pt x="3392" y="1618"/>
                </a:lnTo>
                <a:lnTo>
                  <a:pt x="3412" y="1623"/>
                </a:lnTo>
                <a:lnTo>
                  <a:pt x="3429" y="1632"/>
                </a:lnTo>
                <a:lnTo>
                  <a:pt x="3443" y="1642"/>
                </a:lnTo>
                <a:lnTo>
                  <a:pt x="3454" y="1657"/>
                </a:lnTo>
                <a:lnTo>
                  <a:pt x="3464" y="1674"/>
                </a:lnTo>
                <a:lnTo>
                  <a:pt x="3470" y="1692"/>
                </a:lnTo>
                <a:lnTo>
                  <a:pt x="3474" y="1713"/>
                </a:lnTo>
                <a:lnTo>
                  <a:pt x="3476" y="1735"/>
                </a:lnTo>
                <a:lnTo>
                  <a:pt x="3476" y="1758"/>
                </a:lnTo>
                <a:lnTo>
                  <a:pt x="3472" y="1782"/>
                </a:lnTo>
                <a:lnTo>
                  <a:pt x="3467" y="1806"/>
                </a:lnTo>
                <a:lnTo>
                  <a:pt x="3460" y="1829"/>
                </a:lnTo>
                <a:lnTo>
                  <a:pt x="3449" y="1853"/>
                </a:lnTo>
                <a:lnTo>
                  <a:pt x="3437" y="1876"/>
                </a:lnTo>
                <a:lnTo>
                  <a:pt x="3424" y="1897"/>
                </a:lnTo>
                <a:lnTo>
                  <a:pt x="3407" y="1918"/>
                </a:lnTo>
                <a:lnTo>
                  <a:pt x="3389" y="1936"/>
                </a:lnTo>
                <a:lnTo>
                  <a:pt x="3367" y="1952"/>
                </a:lnTo>
                <a:lnTo>
                  <a:pt x="3345" y="1964"/>
                </a:lnTo>
                <a:lnTo>
                  <a:pt x="3315" y="1979"/>
                </a:lnTo>
                <a:lnTo>
                  <a:pt x="3284" y="1993"/>
                </a:lnTo>
                <a:lnTo>
                  <a:pt x="3250" y="2008"/>
                </a:lnTo>
                <a:lnTo>
                  <a:pt x="3216" y="2021"/>
                </a:lnTo>
                <a:lnTo>
                  <a:pt x="3180" y="2035"/>
                </a:lnTo>
                <a:lnTo>
                  <a:pt x="3142" y="2046"/>
                </a:lnTo>
                <a:lnTo>
                  <a:pt x="3105" y="2057"/>
                </a:lnTo>
                <a:lnTo>
                  <a:pt x="3067" y="2068"/>
                </a:lnTo>
                <a:lnTo>
                  <a:pt x="3029" y="2076"/>
                </a:lnTo>
                <a:lnTo>
                  <a:pt x="2991" y="2083"/>
                </a:lnTo>
                <a:lnTo>
                  <a:pt x="2953" y="2088"/>
                </a:lnTo>
                <a:lnTo>
                  <a:pt x="2914" y="2091"/>
                </a:lnTo>
                <a:lnTo>
                  <a:pt x="2877" y="2092"/>
                </a:lnTo>
                <a:lnTo>
                  <a:pt x="2840" y="2091"/>
                </a:lnTo>
                <a:lnTo>
                  <a:pt x="2804" y="2088"/>
                </a:lnTo>
                <a:lnTo>
                  <a:pt x="2769" y="2081"/>
                </a:lnTo>
                <a:lnTo>
                  <a:pt x="2736" y="2072"/>
                </a:lnTo>
                <a:lnTo>
                  <a:pt x="2703" y="2060"/>
                </a:lnTo>
                <a:lnTo>
                  <a:pt x="2673" y="2044"/>
                </a:lnTo>
                <a:lnTo>
                  <a:pt x="2645" y="2025"/>
                </a:lnTo>
                <a:lnTo>
                  <a:pt x="2619" y="2003"/>
                </a:lnTo>
                <a:lnTo>
                  <a:pt x="2595" y="1977"/>
                </a:lnTo>
                <a:lnTo>
                  <a:pt x="2574" y="1947"/>
                </a:lnTo>
                <a:lnTo>
                  <a:pt x="2556" y="1912"/>
                </a:lnTo>
                <a:lnTo>
                  <a:pt x="2540" y="1874"/>
                </a:lnTo>
                <a:lnTo>
                  <a:pt x="2528" y="1832"/>
                </a:lnTo>
                <a:lnTo>
                  <a:pt x="2516" y="1766"/>
                </a:lnTo>
                <a:lnTo>
                  <a:pt x="2512" y="1701"/>
                </a:lnTo>
                <a:lnTo>
                  <a:pt x="2516" y="1635"/>
                </a:lnTo>
                <a:lnTo>
                  <a:pt x="2526" y="1571"/>
                </a:lnTo>
                <a:lnTo>
                  <a:pt x="2542" y="1507"/>
                </a:lnTo>
                <a:lnTo>
                  <a:pt x="2564" y="1444"/>
                </a:lnTo>
                <a:lnTo>
                  <a:pt x="2591" y="1383"/>
                </a:lnTo>
                <a:lnTo>
                  <a:pt x="2622" y="1322"/>
                </a:lnTo>
                <a:lnTo>
                  <a:pt x="2657" y="1265"/>
                </a:lnTo>
                <a:lnTo>
                  <a:pt x="2695" y="1208"/>
                </a:lnTo>
                <a:lnTo>
                  <a:pt x="2736" y="1154"/>
                </a:lnTo>
                <a:lnTo>
                  <a:pt x="2781" y="1102"/>
                </a:lnTo>
                <a:lnTo>
                  <a:pt x="2826" y="1053"/>
                </a:lnTo>
                <a:lnTo>
                  <a:pt x="2873" y="1006"/>
                </a:lnTo>
                <a:lnTo>
                  <a:pt x="2921" y="963"/>
                </a:lnTo>
                <a:lnTo>
                  <a:pt x="2968" y="923"/>
                </a:lnTo>
                <a:lnTo>
                  <a:pt x="2985" y="910"/>
                </a:lnTo>
                <a:lnTo>
                  <a:pt x="3003" y="900"/>
                </a:lnTo>
                <a:lnTo>
                  <a:pt x="3024" y="890"/>
                </a:lnTo>
                <a:lnTo>
                  <a:pt x="3045" y="882"/>
                </a:lnTo>
                <a:lnTo>
                  <a:pt x="3067" y="875"/>
                </a:lnTo>
                <a:lnTo>
                  <a:pt x="3088" y="872"/>
                </a:lnTo>
                <a:lnTo>
                  <a:pt x="3110" y="872"/>
                </a:lnTo>
                <a:close/>
                <a:moveTo>
                  <a:pt x="1758" y="0"/>
                </a:moveTo>
                <a:lnTo>
                  <a:pt x="1780" y="3"/>
                </a:lnTo>
                <a:lnTo>
                  <a:pt x="1801" y="10"/>
                </a:lnTo>
                <a:lnTo>
                  <a:pt x="1821" y="20"/>
                </a:lnTo>
                <a:lnTo>
                  <a:pt x="1837" y="33"/>
                </a:lnTo>
                <a:lnTo>
                  <a:pt x="1851" y="49"/>
                </a:lnTo>
                <a:lnTo>
                  <a:pt x="1862" y="67"/>
                </a:lnTo>
                <a:lnTo>
                  <a:pt x="1869" y="88"/>
                </a:lnTo>
                <a:lnTo>
                  <a:pt x="1871" y="112"/>
                </a:lnTo>
                <a:lnTo>
                  <a:pt x="1869" y="136"/>
                </a:lnTo>
                <a:lnTo>
                  <a:pt x="1831" y="347"/>
                </a:lnTo>
                <a:lnTo>
                  <a:pt x="1799" y="557"/>
                </a:lnTo>
                <a:lnTo>
                  <a:pt x="1774" y="769"/>
                </a:lnTo>
                <a:lnTo>
                  <a:pt x="1754" y="981"/>
                </a:lnTo>
                <a:lnTo>
                  <a:pt x="1741" y="1193"/>
                </a:lnTo>
                <a:lnTo>
                  <a:pt x="1732" y="1406"/>
                </a:lnTo>
                <a:lnTo>
                  <a:pt x="1823" y="1315"/>
                </a:lnTo>
                <a:lnTo>
                  <a:pt x="1916" y="1228"/>
                </a:lnTo>
                <a:lnTo>
                  <a:pt x="2015" y="1145"/>
                </a:lnTo>
                <a:lnTo>
                  <a:pt x="2115" y="1067"/>
                </a:lnTo>
                <a:lnTo>
                  <a:pt x="2218" y="992"/>
                </a:lnTo>
                <a:lnTo>
                  <a:pt x="2234" y="982"/>
                </a:lnTo>
                <a:lnTo>
                  <a:pt x="2252" y="972"/>
                </a:lnTo>
                <a:lnTo>
                  <a:pt x="2271" y="964"/>
                </a:lnTo>
                <a:lnTo>
                  <a:pt x="2291" y="956"/>
                </a:lnTo>
                <a:lnTo>
                  <a:pt x="2311" y="951"/>
                </a:lnTo>
                <a:lnTo>
                  <a:pt x="2331" y="947"/>
                </a:lnTo>
                <a:lnTo>
                  <a:pt x="2351" y="944"/>
                </a:lnTo>
                <a:lnTo>
                  <a:pt x="2370" y="944"/>
                </a:lnTo>
                <a:lnTo>
                  <a:pt x="2389" y="948"/>
                </a:lnTo>
                <a:lnTo>
                  <a:pt x="2406" y="953"/>
                </a:lnTo>
                <a:lnTo>
                  <a:pt x="2422" y="961"/>
                </a:lnTo>
                <a:lnTo>
                  <a:pt x="2436" y="974"/>
                </a:lnTo>
                <a:lnTo>
                  <a:pt x="2446" y="990"/>
                </a:lnTo>
                <a:lnTo>
                  <a:pt x="2456" y="1010"/>
                </a:lnTo>
                <a:lnTo>
                  <a:pt x="2461" y="1035"/>
                </a:lnTo>
                <a:lnTo>
                  <a:pt x="2471" y="1107"/>
                </a:lnTo>
                <a:lnTo>
                  <a:pt x="2476" y="1178"/>
                </a:lnTo>
                <a:lnTo>
                  <a:pt x="2477" y="1248"/>
                </a:lnTo>
                <a:lnTo>
                  <a:pt x="2475" y="1317"/>
                </a:lnTo>
                <a:lnTo>
                  <a:pt x="2468" y="1384"/>
                </a:lnTo>
                <a:lnTo>
                  <a:pt x="2456" y="1450"/>
                </a:lnTo>
                <a:lnTo>
                  <a:pt x="2441" y="1512"/>
                </a:lnTo>
                <a:lnTo>
                  <a:pt x="2422" y="1574"/>
                </a:lnTo>
                <a:lnTo>
                  <a:pt x="2399" y="1634"/>
                </a:lnTo>
                <a:lnTo>
                  <a:pt x="2372" y="1691"/>
                </a:lnTo>
                <a:lnTo>
                  <a:pt x="2341" y="1746"/>
                </a:lnTo>
                <a:lnTo>
                  <a:pt x="2306" y="1799"/>
                </a:lnTo>
                <a:lnTo>
                  <a:pt x="2267" y="1849"/>
                </a:lnTo>
                <a:lnTo>
                  <a:pt x="2225" y="1895"/>
                </a:lnTo>
                <a:lnTo>
                  <a:pt x="2179" y="1939"/>
                </a:lnTo>
                <a:lnTo>
                  <a:pt x="2128" y="1979"/>
                </a:lnTo>
                <a:lnTo>
                  <a:pt x="2075" y="2017"/>
                </a:lnTo>
                <a:lnTo>
                  <a:pt x="2017" y="2051"/>
                </a:lnTo>
                <a:lnTo>
                  <a:pt x="1955" y="2080"/>
                </a:lnTo>
                <a:lnTo>
                  <a:pt x="1891" y="2107"/>
                </a:lnTo>
                <a:lnTo>
                  <a:pt x="1823" y="2129"/>
                </a:lnTo>
                <a:lnTo>
                  <a:pt x="1749" y="2148"/>
                </a:lnTo>
                <a:lnTo>
                  <a:pt x="1720" y="2153"/>
                </a:lnTo>
                <a:lnTo>
                  <a:pt x="1693" y="2154"/>
                </a:lnTo>
                <a:lnTo>
                  <a:pt x="1671" y="2150"/>
                </a:lnTo>
                <a:lnTo>
                  <a:pt x="1651" y="2143"/>
                </a:lnTo>
                <a:lnTo>
                  <a:pt x="1635" y="2133"/>
                </a:lnTo>
                <a:lnTo>
                  <a:pt x="1622" y="2120"/>
                </a:lnTo>
                <a:lnTo>
                  <a:pt x="1613" y="2104"/>
                </a:lnTo>
                <a:lnTo>
                  <a:pt x="1605" y="2086"/>
                </a:lnTo>
                <a:lnTo>
                  <a:pt x="1601" y="2066"/>
                </a:lnTo>
                <a:lnTo>
                  <a:pt x="1600" y="2044"/>
                </a:lnTo>
                <a:lnTo>
                  <a:pt x="1601" y="2022"/>
                </a:lnTo>
                <a:lnTo>
                  <a:pt x="1605" y="1999"/>
                </a:lnTo>
                <a:lnTo>
                  <a:pt x="1585" y="2010"/>
                </a:lnTo>
                <a:lnTo>
                  <a:pt x="1565" y="2021"/>
                </a:lnTo>
                <a:lnTo>
                  <a:pt x="1552" y="2053"/>
                </a:lnTo>
                <a:lnTo>
                  <a:pt x="1535" y="2085"/>
                </a:lnTo>
                <a:lnTo>
                  <a:pt x="1515" y="2116"/>
                </a:lnTo>
                <a:lnTo>
                  <a:pt x="1493" y="2144"/>
                </a:lnTo>
                <a:lnTo>
                  <a:pt x="1466" y="2170"/>
                </a:lnTo>
                <a:lnTo>
                  <a:pt x="1439" y="2191"/>
                </a:lnTo>
                <a:lnTo>
                  <a:pt x="1410" y="2208"/>
                </a:lnTo>
                <a:lnTo>
                  <a:pt x="1379" y="2220"/>
                </a:lnTo>
                <a:lnTo>
                  <a:pt x="1347" y="2224"/>
                </a:lnTo>
                <a:lnTo>
                  <a:pt x="1282" y="2224"/>
                </a:lnTo>
                <a:lnTo>
                  <a:pt x="1218" y="2219"/>
                </a:lnTo>
                <a:lnTo>
                  <a:pt x="1157" y="2210"/>
                </a:lnTo>
                <a:lnTo>
                  <a:pt x="1100" y="2197"/>
                </a:lnTo>
                <a:lnTo>
                  <a:pt x="1047" y="2180"/>
                </a:lnTo>
                <a:lnTo>
                  <a:pt x="996" y="2160"/>
                </a:lnTo>
                <a:lnTo>
                  <a:pt x="948" y="2136"/>
                </a:lnTo>
                <a:lnTo>
                  <a:pt x="904" y="2109"/>
                </a:lnTo>
                <a:lnTo>
                  <a:pt x="863" y="2078"/>
                </a:lnTo>
                <a:lnTo>
                  <a:pt x="825" y="2045"/>
                </a:lnTo>
                <a:lnTo>
                  <a:pt x="790" y="2008"/>
                </a:lnTo>
                <a:lnTo>
                  <a:pt x="759" y="1970"/>
                </a:lnTo>
                <a:lnTo>
                  <a:pt x="730" y="1927"/>
                </a:lnTo>
                <a:lnTo>
                  <a:pt x="694" y="1960"/>
                </a:lnTo>
                <a:lnTo>
                  <a:pt x="655" y="1991"/>
                </a:lnTo>
                <a:lnTo>
                  <a:pt x="613" y="2021"/>
                </a:lnTo>
                <a:lnTo>
                  <a:pt x="570" y="2047"/>
                </a:lnTo>
                <a:lnTo>
                  <a:pt x="525" y="2072"/>
                </a:lnTo>
                <a:lnTo>
                  <a:pt x="477" y="2092"/>
                </a:lnTo>
                <a:lnTo>
                  <a:pt x="430" y="2109"/>
                </a:lnTo>
                <a:lnTo>
                  <a:pt x="381" y="2121"/>
                </a:lnTo>
                <a:lnTo>
                  <a:pt x="332" y="2127"/>
                </a:lnTo>
                <a:lnTo>
                  <a:pt x="282" y="2128"/>
                </a:lnTo>
                <a:lnTo>
                  <a:pt x="233" y="2122"/>
                </a:lnTo>
                <a:lnTo>
                  <a:pt x="185" y="2109"/>
                </a:lnTo>
                <a:lnTo>
                  <a:pt x="149" y="2094"/>
                </a:lnTo>
                <a:lnTo>
                  <a:pt x="116" y="2076"/>
                </a:lnTo>
                <a:lnTo>
                  <a:pt x="88" y="2055"/>
                </a:lnTo>
                <a:lnTo>
                  <a:pt x="64" y="2030"/>
                </a:lnTo>
                <a:lnTo>
                  <a:pt x="45" y="2004"/>
                </a:lnTo>
                <a:lnTo>
                  <a:pt x="29" y="1975"/>
                </a:lnTo>
                <a:lnTo>
                  <a:pt x="16" y="1943"/>
                </a:lnTo>
                <a:lnTo>
                  <a:pt x="7" y="1911"/>
                </a:lnTo>
                <a:lnTo>
                  <a:pt x="2" y="1877"/>
                </a:lnTo>
                <a:lnTo>
                  <a:pt x="0" y="1843"/>
                </a:lnTo>
                <a:lnTo>
                  <a:pt x="0" y="1841"/>
                </a:lnTo>
                <a:lnTo>
                  <a:pt x="1" y="1807"/>
                </a:lnTo>
                <a:lnTo>
                  <a:pt x="6" y="1772"/>
                </a:lnTo>
                <a:lnTo>
                  <a:pt x="14" y="1736"/>
                </a:lnTo>
                <a:lnTo>
                  <a:pt x="24" y="1701"/>
                </a:lnTo>
                <a:lnTo>
                  <a:pt x="37" y="1667"/>
                </a:lnTo>
                <a:lnTo>
                  <a:pt x="68" y="1602"/>
                </a:lnTo>
                <a:lnTo>
                  <a:pt x="104" y="1540"/>
                </a:lnTo>
                <a:lnTo>
                  <a:pt x="143" y="1482"/>
                </a:lnTo>
                <a:lnTo>
                  <a:pt x="187" y="1424"/>
                </a:lnTo>
                <a:lnTo>
                  <a:pt x="233" y="1370"/>
                </a:lnTo>
                <a:lnTo>
                  <a:pt x="283" y="1318"/>
                </a:lnTo>
                <a:lnTo>
                  <a:pt x="336" y="1268"/>
                </a:lnTo>
                <a:lnTo>
                  <a:pt x="391" y="1220"/>
                </a:lnTo>
                <a:lnTo>
                  <a:pt x="448" y="1174"/>
                </a:lnTo>
                <a:lnTo>
                  <a:pt x="506" y="1130"/>
                </a:lnTo>
                <a:lnTo>
                  <a:pt x="565" y="1087"/>
                </a:lnTo>
                <a:lnTo>
                  <a:pt x="626" y="1047"/>
                </a:lnTo>
                <a:lnTo>
                  <a:pt x="686" y="1006"/>
                </a:lnTo>
                <a:lnTo>
                  <a:pt x="747" y="968"/>
                </a:lnTo>
                <a:lnTo>
                  <a:pt x="807" y="931"/>
                </a:lnTo>
                <a:lnTo>
                  <a:pt x="866" y="894"/>
                </a:lnTo>
                <a:lnTo>
                  <a:pt x="887" y="884"/>
                </a:lnTo>
                <a:lnTo>
                  <a:pt x="909" y="876"/>
                </a:lnTo>
                <a:lnTo>
                  <a:pt x="933" y="872"/>
                </a:lnTo>
                <a:lnTo>
                  <a:pt x="955" y="871"/>
                </a:lnTo>
                <a:lnTo>
                  <a:pt x="977" y="874"/>
                </a:lnTo>
                <a:lnTo>
                  <a:pt x="998" y="881"/>
                </a:lnTo>
                <a:lnTo>
                  <a:pt x="1017" y="890"/>
                </a:lnTo>
                <a:lnTo>
                  <a:pt x="1034" y="904"/>
                </a:lnTo>
                <a:lnTo>
                  <a:pt x="1049" y="920"/>
                </a:lnTo>
                <a:lnTo>
                  <a:pt x="1060" y="941"/>
                </a:lnTo>
                <a:lnTo>
                  <a:pt x="1066" y="966"/>
                </a:lnTo>
                <a:lnTo>
                  <a:pt x="1069" y="998"/>
                </a:lnTo>
                <a:lnTo>
                  <a:pt x="1066" y="1030"/>
                </a:lnTo>
                <a:lnTo>
                  <a:pt x="1058" y="1060"/>
                </a:lnTo>
                <a:lnTo>
                  <a:pt x="1045" y="1090"/>
                </a:lnTo>
                <a:lnTo>
                  <a:pt x="1029" y="1118"/>
                </a:lnTo>
                <a:lnTo>
                  <a:pt x="1009" y="1143"/>
                </a:lnTo>
                <a:lnTo>
                  <a:pt x="987" y="1168"/>
                </a:lnTo>
                <a:lnTo>
                  <a:pt x="989" y="1241"/>
                </a:lnTo>
                <a:lnTo>
                  <a:pt x="988" y="1316"/>
                </a:lnTo>
                <a:lnTo>
                  <a:pt x="981" y="1389"/>
                </a:lnTo>
                <a:lnTo>
                  <a:pt x="971" y="1462"/>
                </a:lnTo>
                <a:lnTo>
                  <a:pt x="978" y="1507"/>
                </a:lnTo>
                <a:lnTo>
                  <a:pt x="989" y="1551"/>
                </a:lnTo>
                <a:lnTo>
                  <a:pt x="1003" y="1591"/>
                </a:lnTo>
                <a:lnTo>
                  <a:pt x="1021" y="1629"/>
                </a:lnTo>
                <a:lnTo>
                  <a:pt x="1041" y="1666"/>
                </a:lnTo>
                <a:lnTo>
                  <a:pt x="1064" y="1700"/>
                </a:lnTo>
                <a:lnTo>
                  <a:pt x="1092" y="1730"/>
                </a:lnTo>
                <a:lnTo>
                  <a:pt x="1122" y="1758"/>
                </a:lnTo>
                <a:lnTo>
                  <a:pt x="1157" y="1783"/>
                </a:lnTo>
                <a:lnTo>
                  <a:pt x="1195" y="1804"/>
                </a:lnTo>
                <a:lnTo>
                  <a:pt x="1237" y="1822"/>
                </a:lnTo>
                <a:lnTo>
                  <a:pt x="1283" y="1836"/>
                </a:lnTo>
                <a:lnTo>
                  <a:pt x="1331" y="1846"/>
                </a:lnTo>
                <a:lnTo>
                  <a:pt x="1384" y="1853"/>
                </a:lnTo>
                <a:lnTo>
                  <a:pt x="1384" y="1649"/>
                </a:lnTo>
                <a:lnTo>
                  <a:pt x="1389" y="1444"/>
                </a:lnTo>
                <a:lnTo>
                  <a:pt x="1397" y="1240"/>
                </a:lnTo>
                <a:lnTo>
                  <a:pt x="1411" y="1037"/>
                </a:lnTo>
                <a:lnTo>
                  <a:pt x="1431" y="835"/>
                </a:lnTo>
                <a:lnTo>
                  <a:pt x="1456" y="633"/>
                </a:lnTo>
                <a:lnTo>
                  <a:pt x="1486" y="431"/>
                </a:lnTo>
                <a:lnTo>
                  <a:pt x="1523" y="230"/>
                </a:lnTo>
                <a:lnTo>
                  <a:pt x="1532" y="196"/>
                </a:lnTo>
                <a:lnTo>
                  <a:pt x="1544" y="164"/>
                </a:lnTo>
                <a:lnTo>
                  <a:pt x="1557" y="132"/>
                </a:lnTo>
                <a:lnTo>
                  <a:pt x="1575" y="103"/>
                </a:lnTo>
                <a:lnTo>
                  <a:pt x="1597" y="77"/>
                </a:lnTo>
                <a:lnTo>
                  <a:pt x="1621" y="53"/>
                </a:lnTo>
                <a:lnTo>
                  <a:pt x="1648" y="33"/>
                </a:lnTo>
                <a:lnTo>
                  <a:pt x="1678" y="16"/>
                </a:lnTo>
                <a:lnTo>
                  <a:pt x="1711" y="4"/>
                </a:lnTo>
                <a:lnTo>
                  <a:pt x="1735" y="0"/>
                </a:lnTo>
                <a:lnTo>
                  <a:pt x="175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9" name="Group 412"/>
          <p:cNvGrpSpPr/>
          <p:nvPr/>
        </p:nvGrpSpPr>
        <p:grpSpPr>
          <a:xfrm>
            <a:off x="3672403" y="3285980"/>
            <a:ext cx="376238" cy="345282"/>
            <a:chOff x="1635125" y="5816600"/>
            <a:chExt cx="501650" cy="460376"/>
          </a:xfrm>
          <a:solidFill>
            <a:srgbClr val="000000"/>
          </a:solidFill>
        </p:grpSpPr>
        <p:sp>
          <p:nvSpPr>
            <p:cNvPr id="660" name="Freeform 454"/>
            <p:cNvSpPr>
              <a:spLocks/>
            </p:cNvSpPr>
            <p:nvPr/>
          </p:nvSpPr>
          <p:spPr bwMode="auto">
            <a:xfrm>
              <a:off x="1776413" y="6189663"/>
              <a:ext cx="85725" cy="87313"/>
            </a:xfrm>
            <a:custGeom>
              <a:avLst/>
              <a:gdLst>
                <a:gd name="T0" fmla="*/ 300 w 600"/>
                <a:gd name="T1" fmla="*/ 0 h 610"/>
                <a:gd name="T2" fmla="*/ 344 w 600"/>
                <a:gd name="T3" fmla="*/ 3 h 610"/>
                <a:gd name="T4" fmla="*/ 387 w 600"/>
                <a:gd name="T5" fmla="*/ 13 h 610"/>
                <a:gd name="T6" fmla="*/ 427 w 600"/>
                <a:gd name="T7" fmla="*/ 28 h 610"/>
                <a:gd name="T8" fmla="*/ 464 w 600"/>
                <a:gd name="T9" fmla="*/ 49 h 610"/>
                <a:gd name="T10" fmla="*/ 497 w 600"/>
                <a:gd name="T11" fmla="*/ 75 h 610"/>
                <a:gd name="T12" fmla="*/ 527 w 600"/>
                <a:gd name="T13" fmla="*/ 106 h 610"/>
                <a:gd name="T14" fmla="*/ 552 w 600"/>
                <a:gd name="T15" fmla="*/ 140 h 610"/>
                <a:gd name="T16" fmla="*/ 572 w 600"/>
                <a:gd name="T17" fmla="*/ 177 h 610"/>
                <a:gd name="T18" fmla="*/ 589 w 600"/>
                <a:gd name="T19" fmla="*/ 217 h 610"/>
                <a:gd name="T20" fmla="*/ 597 w 600"/>
                <a:gd name="T21" fmla="*/ 260 h 610"/>
                <a:gd name="T22" fmla="*/ 600 w 600"/>
                <a:gd name="T23" fmla="*/ 306 h 610"/>
                <a:gd name="T24" fmla="*/ 597 w 600"/>
                <a:gd name="T25" fmla="*/ 351 h 610"/>
                <a:gd name="T26" fmla="*/ 589 w 600"/>
                <a:gd name="T27" fmla="*/ 393 h 610"/>
                <a:gd name="T28" fmla="*/ 572 w 600"/>
                <a:gd name="T29" fmla="*/ 434 h 610"/>
                <a:gd name="T30" fmla="*/ 552 w 600"/>
                <a:gd name="T31" fmla="*/ 471 h 610"/>
                <a:gd name="T32" fmla="*/ 527 w 600"/>
                <a:gd name="T33" fmla="*/ 505 h 610"/>
                <a:gd name="T34" fmla="*/ 497 w 600"/>
                <a:gd name="T35" fmla="*/ 535 h 610"/>
                <a:gd name="T36" fmla="*/ 464 w 600"/>
                <a:gd name="T37" fmla="*/ 560 h 610"/>
                <a:gd name="T38" fmla="*/ 427 w 600"/>
                <a:gd name="T39" fmla="*/ 581 h 610"/>
                <a:gd name="T40" fmla="*/ 387 w 600"/>
                <a:gd name="T41" fmla="*/ 597 h 610"/>
                <a:gd name="T42" fmla="*/ 344 w 600"/>
                <a:gd name="T43" fmla="*/ 606 h 610"/>
                <a:gd name="T44" fmla="*/ 300 w 600"/>
                <a:gd name="T45" fmla="*/ 610 h 610"/>
                <a:gd name="T46" fmla="*/ 256 w 600"/>
                <a:gd name="T47" fmla="*/ 606 h 610"/>
                <a:gd name="T48" fmla="*/ 214 w 600"/>
                <a:gd name="T49" fmla="*/ 597 h 610"/>
                <a:gd name="T50" fmla="*/ 174 w 600"/>
                <a:gd name="T51" fmla="*/ 581 h 610"/>
                <a:gd name="T52" fmla="*/ 137 w 600"/>
                <a:gd name="T53" fmla="*/ 560 h 610"/>
                <a:gd name="T54" fmla="*/ 103 w 600"/>
                <a:gd name="T55" fmla="*/ 535 h 610"/>
                <a:gd name="T56" fmla="*/ 74 w 600"/>
                <a:gd name="T57" fmla="*/ 505 h 610"/>
                <a:gd name="T58" fmla="*/ 48 w 600"/>
                <a:gd name="T59" fmla="*/ 471 h 610"/>
                <a:gd name="T60" fmla="*/ 28 w 600"/>
                <a:gd name="T61" fmla="*/ 434 h 610"/>
                <a:gd name="T62" fmla="*/ 13 w 600"/>
                <a:gd name="T63" fmla="*/ 393 h 610"/>
                <a:gd name="T64" fmla="*/ 3 w 600"/>
                <a:gd name="T65" fmla="*/ 351 h 610"/>
                <a:gd name="T66" fmla="*/ 0 w 600"/>
                <a:gd name="T67" fmla="*/ 306 h 610"/>
                <a:gd name="T68" fmla="*/ 3 w 600"/>
                <a:gd name="T69" fmla="*/ 260 h 610"/>
                <a:gd name="T70" fmla="*/ 13 w 600"/>
                <a:gd name="T71" fmla="*/ 217 h 610"/>
                <a:gd name="T72" fmla="*/ 28 w 600"/>
                <a:gd name="T73" fmla="*/ 177 h 610"/>
                <a:gd name="T74" fmla="*/ 48 w 600"/>
                <a:gd name="T75" fmla="*/ 140 h 610"/>
                <a:gd name="T76" fmla="*/ 74 w 600"/>
                <a:gd name="T77" fmla="*/ 106 h 610"/>
                <a:gd name="T78" fmla="*/ 103 w 600"/>
                <a:gd name="T79" fmla="*/ 75 h 610"/>
                <a:gd name="T80" fmla="*/ 137 w 600"/>
                <a:gd name="T81" fmla="*/ 49 h 610"/>
                <a:gd name="T82" fmla="*/ 174 w 600"/>
                <a:gd name="T83" fmla="*/ 28 h 610"/>
                <a:gd name="T84" fmla="*/ 214 w 600"/>
                <a:gd name="T85" fmla="*/ 13 h 610"/>
                <a:gd name="T86" fmla="*/ 256 w 600"/>
                <a:gd name="T87" fmla="*/ 3 h 610"/>
                <a:gd name="T88" fmla="*/ 300 w 600"/>
                <a:gd name="T8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0" h="610">
                  <a:moveTo>
                    <a:pt x="300" y="0"/>
                  </a:moveTo>
                  <a:lnTo>
                    <a:pt x="344" y="3"/>
                  </a:lnTo>
                  <a:lnTo>
                    <a:pt x="387" y="13"/>
                  </a:lnTo>
                  <a:lnTo>
                    <a:pt x="427" y="28"/>
                  </a:lnTo>
                  <a:lnTo>
                    <a:pt x="464" y="49"/>
                  </a:lnTo>
                  <a:lnTo>
                    <a:pt x="497" y="75"/>
                  </a:lnTo>
                  <a:lnTo>
                    <a:pt x="527" y="106"/>
                  </a:lnTo>
                  <a:lnTo>
                    <a:pt x="552" y="140"/>
                  </a:lnTo>
                  <a:lnTo>
                    <a:pt x="572" y="177"/>
                  </a:lnTo>
                  <a:lnTo>
                    <a:pt x="589" y="217"/>
                  </a:lnTo>
                  <a:lnTo>
                    <a:pt x="597" y="260"/>
                  </a:lnTo>
                  <a:lnTo>
                    <a:pt x="600" y="306"/>
                  </a:lnTo>
                  <a:lnTo>
                    <a:pt x="597" y="351"/>
                  </a:lnTo>
                  <a:lnTo>
                    <a:pt x="589" y="393"/>
                  </a:lnTo>
                  <a:lnTo>
                    <a:pt x="572" y="434"/>
                  </a:lnTo>
                  <a:lnTo>
                    <a:pt x="552" y="471"/>
                  </a:lnTo>
                  <a:lnTo>
                    <a:pt x="527" y="505"/>
                  </a:lnTo>
                  <a:lnTo>
                    <a:pt x="497" y="535"/>
                  </a:lnTo>
                  <a:lnTo>
                    <a:pt x="464" y="560"/>
                  </a:lnTo>
                  <a:lnTo>
                    <a:pt x="427" y="581"/>
                  </a:lnTo>
                  <a:lnTo>
                    <a:pt x="387" y="597"/>
                  </a:lnTo>
                  <a:lnTo>
                    <a:pt x="344" y="606"/>
                  </a:lnTo>
                  <a:lnTo>
                    <a:pt x="300" y="610"/>
                  </a:lnTo>
                  <a:lnTo>
                    <a:pt x="256" y="606"/>
                  </a:lnTo>
                  <a:lnTo>
                    <a:pt x="214" y="597"/>
                  </a:lnTo>
                  <a:lnTo>
                    <a:pt x="174" y="581"/>
                  </a:lnTo>
                  <a:lnTo>
                    <a:pt x="137" y="560"/>
                  </a:lnTo>
                  <a:lnTo>
                    <a:pt x="103" y="535"/>
                  </a:lnTo>
                  <a:lnTo>
                    <a:pt x="74" y="505"/>
                  </a:lnTo>
                  <a:lnTo>
                    <a:pt x="48" y="471"/>
                  </a:lnTo>
                  <a:lnTo>
                    <a:pt x="28" y="434"/>
                  </a:lnTo>
                  <a:lnTo>
                    <a:pt x="13" y="393"/>
                  </a:lnTo>
                  <a:lnTo>
                    <a:pt x="3" y="351"/>
                  </a:lnTo>
                  <a:lnTo>
                    <a:pt x="0" y="306"/>
                  </a:lnTo>
                  <a:lnTo>
                    <a:pt x="3" y="260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8" y="140"/>
                  </a:lnTo>
                  <a:lnTo>
                    <a:pt x="74" y="106"/>
                  </a:lnTo>
                  <a:lnTo>
                    <a:pt x="103" y="75"/>
                  </a:lnTo>
                  <a:lnTo>
                    <a:pt x="137" y="49"/>
                  </a:lnTo>
                  <a:lnTo>
                    <a:pt x="174" y="28"/>
                  </a:lnTo>
                  <a:lnTo>
                    <a:pt x="214" y="13"/>
                  </a:lnTo>
                  <a:lnTo>
                    <a:pt x="256" y="3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455"/>
            <p:cNvSpPr>
              <a:spLocks/>
            </p:cNvSpPr>
            <p:nvPr/>
          </p:nvSpPr>
          <p:spPr bwMode="auto">
            <a:xfrm>
              <a:off x="1965325" y="6189663"/>
              <a:ext cx="87313" cy="87313"/>
            </a:xfrm>
            <a:custGeom>
              <a:avLst/>
              <a:gdLst>
                <a:gd name="T0" fmla="*/ 300 w 600"/>
                <a:gd name="T1" fmla="*/ 0 h 610"/>
                <a:gd name="T2" fmla="*/ 344 w 600"/>
                <a:gd name="T3" fmla="*/ 3 h 610"/>
                <a:gd name="T4" fmla="*/ 386 w 600"/>
                <a:gd name="T5" fmla="*/ 13 h 610"/>
                <a:gd name="T6" fmla="*/ 426 w 600"/>
                <a:gd name="T7" fmla="*/ 28 h 610"/>
                <a:gd name="T8" fmla="*/ 464 w 600"/>
                <a:gd name="T9" fmla="*/ 49 h 610"/>
                <a:gd name="T10" fmla="*/ 497 w 600"/>
                <a:gd name="T11" fmla="*/ 75 h 610"/>
                <a:gd name="T12" fmla="*/ 526 w 600"/>
                <a:gd name="T13" fmla="*/ 106 h 610"/>
                <a:gd name="T14" fmla="*/ 552 w 600"/>
                <a:gd name="T15" fmla="*/ 140 h 610"/>
                <a:gd name="T16" fmla="*/ 573 w 600"/>
                <a:gd name="T17" fmla="*/ 177 h 610"/>
                <a:gd name="T18" fmla="*/ 588 w 600"/>
                <a:gd name="T19" fmla="*/ 217 h 610"/>
                <a:gd name="T20" fmla="*/ 596 w 600"/>
                <a:gd name="T21" fmla="*/ 260 h 610"/>
                <a:gd name="T22" fmla="*/ 600 w 600"/>
                <a:gd name="T23" fmla="*/ 306 h 610"/>
                <a:gd name="T24" fmla="*/ 596 w 600"/>
                <a:gd name="T25" fmla="*/ 351 h 610"/>
                <a:gd name="T26" fmla="*/ 588 w 600"/>
                <a:gd name="T27" fmla="*/ 393 h 610"/>
                <a:gd name="T28" fmla="*/ 573 w 600"/>
                <a:gd name="T29" fmla="*/ 434 h 610"/>
                <a:gd name="T30" fmla="*/ 552 w 600"/>
                <a:gd name="T31" fmla="*/ 471 h 610"/>
                <a:gd name="T32" fmla="*/ 526 w 600"/>
                <a:gd name="T33" fmla="*/ 505 h 610"/>
                <a:gd name="T34" fmla="*/ 497 w 600"/>
                <a:gd name="T35" fmla="*/ 535 h 610"/>
                <a:gd name="T36" fmla="*/ 464 w 600"/>
                <a:gd name="T37" fmla="*/ 560 h 610"/>
                <a:gd name="T38" fmla="*/ 426 w 600"/>
                <a:gd name="T39" fmla="*/ 581 h 610"/>
                <a:gd name="T40" fmla="*/ 386 w 600"/>
                <a:gd name="T41" fmla="*/ 597 h 610"/>
                <a:gd name="T42" fmla="*/ 344 w 600"/>
                <a:gd name="T43" fmla="*/ 606 h 610"/>
                <a:gd name="T44" fmla="*/ 300 w 600"/>
                <a:gd name="T45" fmla="*/ 610 h 610"/>
                <a:gd name="T46" fmla="*/ 256 w 600"/>
                <a:gd name="T47" fmla="*/ 606 h 610"/>
                <a:gd name="T48" fmla="*/ 213 w 600"/>
                <a:gd name="T49" fmla="*/ 597 h 610"/>
                <a:gd name="T50" fmla="*/ 173 w 600"/>
                <a:gd name="T51" fmla="*/ 581 h 610"/>
                <a:gd name="T52" fmla="*/ 137 w 600"/>
                <a:gd name="T53" fmla="*/ 560 h 610"/>
                <a:gd name="T54" fmla="*/ 103 w 600"/>
                <a:gd name="T55" fmla="*/ 535 h 610"/>
                <a:gd name="T56" fmla="*/ 73 w 600"/>
                <a:gd name="T57" fmla="*/ 505 h 610"/>
                <a:gd name="T58" fmla="*/ 48 w 600"/>
                <a:gd name="T59" fmla="*/ 471 h 610"/>
                <a:gd name="T60" fmla="*/ 28 w 600"/>
                <a:gd name="T61" fmla="*/ 434 h 610"/>
                <a:gd name="T62" fmla="*/ 13 w 600"/>
                <a:gd name="T63" fmla="*/ 393 h 610"/>
                <a:gd name="T64" fmla="*/ 3 w 600"/>
                <a:gd name="T65" fmla="*/ 351 h 610"/>
                <a:gd name="T66" fmla="*/ 0 w 600"/>
                <a:gd name="T67" fmla="*/ 306 h 610"/>
                <a:gd name="T68" fmla="*/ 3 w 600"/>
                <a:gd name="T69" fmla="*/ 260 h 610"/>
                <a:gd name="T70" fmla="*/ 13 w 600"/>
                <a:gd name="T71" fmla="*/ 217 h 610"/>
                <a:gd name="T72" fmla="*/ 28 w 600"/>
                <a:gd name="T73" fmla="*/ 177 h 610"/>
                <a:gd name="T74" fmla="*/ 48 w 600"/>
                <a:gd name="T75" fmla="*/ 140 h 610"/>
                <a:gd name="T76" fmla="*/ 73 w 600"/>
                <a:gd name="T77" fmla="*/ 106 h 610"/>
                <a:gd name="T78" fmla="*/ 103 w 600"/>
                <a:gd name="T79" fmla="*/ 75 h 610"/>
                <a:gd name="T80" fmla="*/ 137 w 600"/>
                <a:gd name="T81" fmla="*/ 49 h 610"/>
                <a:gd name="T82" fmla="*/ 173 w 600"/>
                <a:gd name="T83" fmla="*/ 28 h 610"/>
                <a:gd name="T84" fmla="*/ 213 w 600"/>
                <a:gd name="T85" fmla="*/ 13 h 610"/>
                <a:gd name="T86" fmla="*/ 256 w 600"/>
                <a:gd name="T87" fmla="*/ 3 h 610"/>
                <a:gd name="T88" fmla="*/ 300 w 600"/>
                <a:gd name="T8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0" h="610">
                  <a:moveTo>
                    <a:pt x="300" y="0"/>
                  </a:moveTo>
                  <a:lnTo>
                    <a:pt x="344" y="3"/>
                  </a:lnTo>
                  <a:lnTo>
                    <a:pt x="386" y="13"/>
                  </a:lnTo>
                  <a:lnTo>
                    <a:pt x="426" y="28"/>
                  </a:lnTo>
                  <a:lnTo>
                    <a:pt x="464" y="49"/>
                  </a:lnTo>
                  <a:lnTo>
                    <a:pt x="497" y="75"/>
                  </a:lnTo>
                  <a:lnTo>
                    <a:pt x="526" y="106"/>
                  </a:lnTo>
                  <a:lnTo>
                    <a:pt x="552" y="140"/>
                  </a:lnTo>
                  <a:lnTo>
                    <a:pt x="573" y="177"/>
                  </a:lnTo>
                  <a:lnTo>
                    <a:pt x="588" y="217"/>
                  </a:lnTo>
                  <a:lnTo>
                    <a:pt x="596" y="260"/>
                  </a:lnTo>
                  <a:lnTo>
                    <a:pt x="600" y="306"/>
                  </a:lnTo>
                  <a:lnTo>
                    <a:pt x="596" y="351"/>
                  </a:lnTo>
                  <a:lnTo>
                    <a:pt x="588" y="393"/>
                  </a:lnTo>
                  <a:lnTo>
                    <a:pt x="573" y="434"/>
                  </a:lnTo>
                  <a:lnTo>
                    <a:pt x="552" y="471"/>
                  </a:lnTo>
                  <a:lnTo>
                    <a:pt x="526" y="505"/>
                  </a:lnTo>
                  <a:lnTo>
                    <a:pt x="497" y="535"/>
                  </a:lnTo>
                  <a:lnTo>
                    <a:pt x="464" y="560"/>
                  </a:lnTo>
                  <a:lnTo>
                    <a:pt x="426" y="581"/>
                  </a:lnTo>
                  <a:lnTo>
                    <a:pt x="386" y="597"/>
                  </a:lnTo>
                  <a:lnTo>
                    <a:pt x="344" y="606"/>
                  </a:lnTo>
                  <a:lnTo>
                    <a:pt x="300" y="610"/>
                  </a:lnTo>
                  <a:lnTo>
                    <a:pt x="256" y="606"/>
                  </a:lnTo>
                  <a:lnTo>
                    <a:pt x="213" y="597"/>
                  </a:lnTo>
                  <a:lnTo>
                    <a:pt x="173" y="581"/>
                  </a:lnTo>
                  <a:lnTo>
                    <a:pt x="137" y="560"/>
                  </a:lnTo>
                  <a:lnTo>
                    <a:pt x="103" y="535"/>
                  </a:lnTo>
                  <a:lnTo>
                    <a:pt x="73" y="505"/>
                  </a:lnTo>
                  <a:lnTo>
                    <a:pt x="48" y="471"/>
                  </a:lnTo>
                  <a:lnTo>
                    <a:pt x="28" y="434"/>
                  </a:lnTo>
                  <a:lnTo>
                    <a:pt x="13" y="393"/>
                  </a:lnTo>
                  <a:lnTo>
                    <a:pt x="3" y="351"/>
                  </a:lnTo>
                  <a:lnTo>
                    <a:pt x="0" y="306"/>
                  </a:lnTo>
                  <a:lnTo>
                    <a:pt x="3" y="260"/>
                  </a:lnTo>
                  <a:lnTo>
                    <a:pt x="13" y="217"/>
                  </a:lnTo>
                  <a:lnTo>
                    <a:pt x="28" y="177"/>
                  </a:lnTo>
                  <a:lnTo>
                    <a:pt x="48" y="140"/>
                  </a:lnTo>
                  <a:lnTo>
                    <a:pt x="73" y="106"/>
                  </a:lnTo>
                  <a:lnTo>
                    <a:pt x="103" y="75"/>
                  </a:lnTo>
                  <a:lnTo>
                    <a:pt x="137" y="49"/>
                  </a:lnTo>
                  <a:lnTo>
                    <a:pt x="173" y="28"/>
                  </a:lnTo>
                  <a:lnTo>
                    <a:pt x="213" y="13"/>
                  </a:lnTo>
                  <a:lnTo>
                    <a:pt x="256" y="3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456"/>
            <p:cNvSpPr>
              <a:spLocks noEditPoints="1"/>
            </p:cNvSpPr>
            <p:nvPr/>
          </p:nvSpPr>
          <p:spPr bwMode="auto">
            <a:xfrm>
              <a:off x="1820863" y="5975350"/>
              <a:ext cx="52388" cy="74613"/>
            </a:xfrm>
            <a:custGeom>
              <a:avLst/>
              <a:gdLst>
                <a:gd name="T0" fmla="*/ 178 w 361"/>
                <a:gd name="T1" fmla="*/ 185 h 521"/>
                <a:gd name="T2" fmla="*/ 177 w 361"/>
                <a:gd name="T3" fmla="*/ 192 h 521"/>
                <a:gd name="T4" fmla="*/ 174 w 361"/>
                <a:gd name="T5" fmla="*/ 204 h 521"/>
                <a:gd name="T6" fmla="*/ 169 w 361"/>
                <a:gd name="T7" fmla="*/ 220 h 521"/>
                <a:gd name="T8" fmla="*/ 163 w 361"/>
                <a:gd name="T9" fmla="*/ 239 h 521"/>
                <a:gd name="T10" fmla="*/ 157 w 361"/>
                <a:gd name="T11" fmla="*/ 261 h 521"/>
                <a:gd name="T12" fmla="*/ 149 w 361"/>
                <a:gd name="T13" fmla="*/ 285 h 521"/>
                <a:gd name="T14" fmla="*/ 142 w 361"/>
                <a:gd name="T15" fmla="*/ 310 h 521"/>
                <a:gd name="T16" fmla="*/ 135 w 361"/>
                <a:gd name="T17" fmla="*/ 335 h 521"/>
                <a:gd name="T18" fmla="*/ 128 w 361"/>
                <a:gd name="T19" fmla="*/ 359 h 521"/>
                <a:gd name="T20" fmla="*/ 120 w 361"/>
                <a:gd name="T21" fmla="*/ 382 h 521"/>
                <a:gd name="T22" fmla="*/ 115 w 361"/>
                <a:gd name="T23" fmla="*/ 402 h 521"/>
                <a:gd name="T24" fmla="*/ 109 w 361"/>
                <a:gd name="T25" fmla="*/ 419 h 521"/>
                <a:gd name="T26" fmla="*/ 105 w 361"/>
                <a:gd name="T27" fmla="*/ 433 h 521"/>
                <a:gd name="T28" fmla="*/ 103 w 361"/>
                <a:gd name="T29" fmla="*/ 441 h 521"/>
                <a:gd name="T30" fmla="*/ 102 w 361"/>
                <a:gd name="T31" fmla="*/ 444 h 521"/>
                <a:gd name="T32" fmla="*/ 259 w 361"/>
                <a:gd name="T33" fmla="*/ 444 h 521"/>
                <a:gd name="T34" fmla="*/ 258 w 361"/>
                <a:gd name="T35" fmla="*/ 441 h 521"/>
                <a:gd name="T36" fmla="*/ 255 w 361"/>
                <a:gd name="T37" fmla="*/ 433 h 521"/>
                <a:gd name="T38" fmla="*/ 250 w 361"/>
                <a:gd name="T39" fmla="*/ 419 h 521"/>
                <a:gd name="T40" fmla="*/ 245 w 361"/>
                <a:gd name="T41" fmla="*/ 402 h 521"/>
                <a:gd name="T42" fmla="*/ 239 w 361"/>
                <a:gd name="T43" fmla="*/ 382 h 521"/>
                <a:gd name="T44" fmla="*/ 232 w 361"/>
                <a:gd name="T45" fmla="*/ 359 h 521"/>
                <a:gd name="T46" fmla="*/ 225 w 361"/>
                <a:gd name="T47" fmla="*/ 335 h 521"/>
                <a:gd name="T48" fmla="*/ 217 w 361"/>
                <a:gd name="T49" fmla="*/ 310 h 521"/>
                <a:gd name="T50" fmla="*/ 208 w 361"/>
                <a:gd name="T51" fmla="*/ 285 h 521"/>
                <a:gd name="T52" fmla="*/ 202 w 361"/>
                <a:gd name="T53" fmla="*/ 261 h 521"/>
                <a:gd name="T54" fmla="*/ 194 w 361"/>
                <a:gd name="T55" fmla="*/ 239 h 521"/>
                <a:gd name="T56" fmla="*/ 189 w 361"/>
                <a:gd name="T57" fmla="*/ 220 h 521"/>
                <a:gd name="T58" fmla="*/ 184 w 361"/>
                <a:gd name="T59" fmla="*/ 204 h 521"/>
                <a:gd name="T60" fmla="*/ 180 w 361"/>
                <a:gd name="T61" fmla="*/ 192 h 521"/>
                <a:gd name="T62" fmla="*/ 178 w 361"/>
                <a:gd name="T63" fmla="*/ 185 h 521"/>
                <a:gd name="T64" fmla="*/ 147 w 361"/>
                <a:gd name="T65" fmla="*/ 0 h 521"/>
                <a:gd name="T66" fmla="*/ 208 w 361"/>
                <a:gd name="T67" fmla="*/ 0 h 521"/>
                <a:gd name="T68" fmla="*/ 361 w 361"/>
                <a:gd name="T69" fmla="*/ 521 h 521"/>
                <a:gd name="T70" fmla="*/ 0 w 361"/>
                <a:gd name="T71" fmla="*/ 521 h 521"/>
                <a:gd name="T72" fmla="*/ 147 w 361"/>
                <a:gd name="T73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1" h="521">
                  <a:moveTo>
                    <a:pt x="178" y="185"/>
                  </a:moveTo>
                  <a:lnTo>
                    <a:pt x="177" y="192"/>
                  </a:lnTo>
                  <a:lnTo>
                    <a:pt x="174" y="204"/>
                  </a:lnTo>
                  <a:lnTo>
                    <a:pt x="169" y="220"/>
                  </a:lnTo>
                  <a:lnTo>
                    <a:pt x="163" y="239"/>
                  </a:lnTo>
                  <a:lnTo>
                    <a:pt x="157" y="261"/>
                  </a:lnTo>
                  <a:lnTo>
                    <a:pt x="149" y="285"/>
                  </a:lnTo>
                  <a:lnTo>
                    <a:pt x="142" y="310"/>
                  </a:lnTo>
                  <a:lnTo>
                    <a:pt x="135" y="335"/>
                  </a:lnTo>
                  <a:lnTo>
                    <a:pt x="128" y="359"/>
                  </a:lnTo>
                  <a:lnTo>
                    <a:pt x="120" y="382"/>
                  </a:lnTo>
                  <a:lnTo>
                    <a:pt x="115" y="402"/>
                  </a:lnTo>
                  <a:lnTo>
                    <a:pt x="109" y="419"/>
                  </a:lnTo>
                  <a:lnTo>
                    <a:pt x="105" y="433"/>
                  </a:lnTo>
                  <a:lnTo>
                    <a:pt x="103" y="441"/>
                  </a:lnTo>
                  <a:lnTo>
                    <a:pt x="102" y="444"/>
                  </a:lnTo>
                  <a:lnTo>
                    <a:pt x="259" y="444"/>
                  </a:lnTo>
                  <a:lnTo>
                    <a:pt x="258" y="441"/>
                  </a:lnTo>
                  <a:lnTo>
                    <a:pt x="255" y="433"/>
                  </a:lnTo>
                  <a:lnTo>
                    <a:pt x="250" y="419"/>
                  </a:lnTo>
                  <a:lnTo>
                    <a:pt x="245" y="402"/>
                  </a:lnTo>
                  <a:lnTo>
                    <a:pt x="239" y="382"/>
                  </a:lnTo>
                  <a:lnTo>
                    <a:pt x="232" y="359"/>
                  </a:lnTo>
                  <a:lnTo>
                    <a:pt x="225" y="335"/>
                  </a:lnTo>
                  <a:lnTo>
                    <a:pt x="217" y="310"/>
                  </a:lnTo>
                  <a:lnTo>
                    <a:pt x="208" y="285"/>
                  </a:lnTo>
                  <a:lnTo>
                    <a:pt x="202" y="261"/>
                  </a:lnTo>
                  <a:lnTo>
                    <a:pt x="194" y="239"/>
                  </a:lnTo>
                  <a:lnTo>
                    <a:pt x="189" y="220"/>
                  </a:lnTo>
                  <a:lnTo>
                    <a:pt x="184" y="204"/>
                  </a:lnTo>
                  <a:lnTo>
                    <a:pt x="180" y="192"/>
                  </a:lnTo>
                  <a:lnTo>
                    <a:pt x="178" y="185"/>
                  </a:lnTo>
                  <a:close/>
                  <a:moveTo>
                    <a:pt x="147" y="0"/>
                  </a:moveTo>
                  <a:lnTo>
                    <a:pt x="208" y="0"/>
                  </a:lnTo>
                  <a:lnTo>
                    <a:pt x="361" y="521"/>
                  </a:lnTo>
                  <a:lnTo>
                    <a:pt x="0" y="521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457"/>
            <p:cNvSpPr>
              <a:spLocks noEditPoints="1"/>
            </p:cNvSpPr>
            <p:nvPr/>
          </p:nvSpPr>
          <p:spPr bwMode="auto">
            <a:xfrm>
              <a:off x="1635125" y="5816600"/>
              <a:ext cx="501650" cy="358775"/>
            </a:xfrm>
            <a:custGeom>
              <a:avLst/>
              <a:gdLst>
                <a:gd name="T0" fmla="*/ 2898 w 3472"/>
                <a:gd name="T1" fmla="*/ 2130 h 2490"/>
                <a:gd name="T2" fmla="*/ 2548 w 3472"/>
                <a:gd name="T3" fmla="*/ 1935 h 2490"/>
                <a:gd name="T4" fmla="*/ 2081 w 3472"/>
                <a:gd name="T5" fmla="*/ 2053 h 2490"/>
                <a:gd name="T6" fmla="*/ 2191 w 3472"/>
                <a:gd name="T7" fmla="*/ 1902 h 2490"/>
                <a:gd name="T8" fmla="*/ 2030 w 3472"/>
                <a:gd name="T9" fmla="*/ 1800 h 2490"/>
                <a:gd name="T10" fmla="*/ 1688 w 3472"/>
                <a:gd name="T11" fmla="*/ 2048 h 2490"/>
                <a:gd name="T12" fmla="*/ 2083 w 3472"/>
                <a:gd name="T13" fmla="*/ 1572 h 2490"/>
                <a:gd name="T14" fmla="*/ 2164 w 3472"/>
                <a:gd name="T15" fmla="*/ 1447 h 2490"/>
                <a:gd name="T16" fmla="*/ 1995 w 3472"/>
                <a:gd name="T17" fmla="*/ 1234 h 2490"/>
                <a:gd name="T18" fmla="*/ 1871 w 3472"/>
                <a:gd name="T19" fmla="*/ 2130 h 2490"/>
                <a:gd name="T20" fmla="*/ 2081 w 3472"/>
                <a:gd name="T21" fmla="*/ 1730 h 2490"/>
                <a:gd name="T22" fmla="*/ 2260 w 3472"/>
                <a:gd name="T23" fmla="*/ 1865 h 2490"/>
                <a:gd name="T24" fmla="*/ 2149 w 3472"/>
                <a:gd name="T25" fmla="*/ 2109 h 2490"/>
                <a:gd name="T26" fmla="*/ 2387 w 3472"/>
                <a:gd name="T27" fmla="*/ 1971 h 2490"/>
                <a:gd name="T28" fmla="*/ 2258 w 3472"/>
                <a:gd name="T29" fmla="*/ 1738 h 2490"/>
                <a:gd name="T30" fmla="*/ 2244 w 3472"/>
                <a:gd name="T31" fmla="*/ 1569 h 2490"/>
                <a:gd name="T32" fmla="*/ 2090 w 3472"/>
                <a:gd name="T33" fmla="*/ 1650 h 2490"/>
                <a:gd name="T34" fmla="*/ 1871 w 3472"/>
                <a:gd name="T35" fmla="*/ 1312 h 2490"/>
                <a:gd name="T36" fmla="*/ 2049 w 3472"/>
                <a:gd name="T37" fmla="*/ 1298 h 2490"/>
                <a:gd name="T38" fmla="*/ 2221 w 3472"/>
                <a:gd name="T39" fmla="*/ 1395 h 2490"/>
                <a:gd name="T40" fmla="*/ 2084 w 3472"/>
                <a:gd name="T41" fmla="*/ 1238 h 2490"/>
                <a:gd name="T42" fmla="*/ 1688 w 3472"/>
                <a:gd name="T43" fmla="*/ 1426 h 2490"/>
                <a:gd name="T44" fmla="*/ 2542 w 3472"/>
                <a:gd name="T45" fmla="*/ 968 h 2490"/>
                <a:gd name="T46" fmla="*/ 2330 w 3472"/>
                <a:gd name="T47" fmla="*/ 1253 h 2490"/>
                <a:gd name="T48" fmla="*/ 2331 w 3472"/>
                <a:gd name="T49" fmla="*/ 1610 h 2490"/>
                <a:gd name="T50" fmla="*/ 2560 w 3472"/>
                <a:gd name="T51" fmla="*/ 1869 h 2490"/>
                <a:gd name="T52" fmla="*/ 3000 w 3472"/>
                <a:gd name="T53" fmla="*/ 1788 h 2490"/>
                <a:gd name="T54" fmla="*/ 2595 w 3472"/>
                <a:gd name="T55" fmla="*/ 1760 h 2490"/>
                <a:gd name="T56" fmla="*/ 2425 w 3472"/>
                <a:gd name="T57" fmla="*/ 1491 h 2490"/>
                <a:gd name="T58" fmla="*/ 2485 w 3472"/>
                <a:gd name="T59" fmla="*/ 1173 h 2490"/>
                <a:gd name="T60" fmla="*/ 2769 w 3472"/>
                <a:gd name="T61" fmla="*/ 999 h 2490"/>
                <a:gd name="T62" fmla="*/ 2896 w 3472"/>
                <a:gd name="T63" fmla="*/ 916 h 2490"/>
                <a:gd name="T64" fmla="*/ 522 w 3472"/>
                <a:gd name="T65" fmla="*/ 177 h 2490"/>
                <a:gd name="T66" fmla="*/ 966 w 3472"/>
                <a:gd name="T67" fmla="*/ 497 h 2490"/>
                <a:gd name="T68" fmla="*/ 1694 w 3472"/>
                <a:gd name="T69" fmla="*/ 1186 h 2490"/>
                <a:gd name="T70" fmla="*/ 1908 w 3472"/>
                <a:gd name="T71" fmla="*/ 1161 h 2490"/>
                <a:gd name="T72" fmla="*/ 2233 w 3472"/>
                <a:gd name="T73" fmla="*/ 1192 h 2490"/>
                <a:gd name="T74" fmla="*/ 2539 w 3472"/>
                <a:gd name="T75" fmla="*/ 890 h 2490"/>
                <a:gd name="T76" fmla="*/ 2869 w 3472"/>
                <a:gd name="T77" fmla="*/ 837 h 2490"/>
                <a:gd name="T78" fmla="*/ 3078 w 3472"/>
                <a:gd name="T79" fmla="*/ 897 h 2490"/>
                <a:gd name="T80" fmla="*/ 2979 w 3472"/>
                <a:gd name="T81" fmla="*/ 1106 h 2490"/>
                <a:gd name="T82" fmla="*/ 2722 w 3472"/>
                <a:gd name="T83" fmla="*/ 1083 h 2490"/>
                <a:gd name="T84" fmla="*/ 2500 w 3472"/>
                <a:gd name="T85" fmla="*/ 1360 h 2490"/>
                <a:gd name="T86" fmla="*/ 2600 w 3472"/>
                <a:gd name="T87" fmla="*/ 1675 h 2490"/>
                <a:gd name="T88" fmla="*/ 2848 w 3472"/>
                <a:gd name="T89" fmla="*/ 1745 h 2490"/>
                <a:gd name="T90" fmla="*/ 3165 w 3472"/>
                <a:gd name="T91" fmla="*/ 1216 h 2490"/>
                <a:gd name="T92" fmla="*/ 3418 w 3472"/>
                <a:gd name="T93" fmla="*/ 1208 h 2490"/>
                <a:gd name="T94" fmla="*/ 3149 w 3472"/>
                <a:gd name="T95" fmla="*/ 2327 h 2490"/>
                <a:gd name="T96" fmla="*/ 3081 w 3472"/>
                <a:gd name="T97" fmla="*/ 2447 h 2490"/>
                <a:gd name="T98" fmla="*/ 1017 w 3472"/>
                <a:gd name="T99" fmla="*/ 2473 h 2490"/>
                <a:gd name="T100" fmla="*/ 913 w 3472"/>
                <a:gd name="T101" fmla="*/ 2326 h 2490"/>
                <a:gd name="T102" fmla="*/ 899 w 3472"/>
                <a:gd name="T103" fmla="*/ 2228 h 2490"/>
                <a:gd name="T104" fmla="*/ 844 w 3472"/>
                <a:gd name="T105" fmla="*/ 1814 h 2490"/>
                <a:gd name="T106" fmla="*/ 768 w 3472"/>
                <a:gd name="T107" fmla="*/ 1234 h 2490"/>
                <a:gd name="T108" fmla="*/ 708 w 3472"/>
                <a:gd name="T109" fmla="*/ 783 h 2490"/>
                <a:gd name="T110" fmla="*/ 648 w 3472"/>
                <a:gd name="T111" fmla="*/ 605 h 2490"/>
                <a:gd name="T112" fmla="*/ 441 w 3472"/>
                <a:gd name="T113" fmla="*/ 480 h 2490"/>
                <a:gd name="T114" fmla="*/ 68 w 3472"/>
                <a:gd name="T115" fmla="*/ 299 h 2490"/>
                <a:gd name="T116" fmla="*/ 46 w 3472"/>
                <a:gd name="T117" fmla="*/ 55 h 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72" h="2490">
                  <a:moveTo>
                    <a:pt x="2458" y="1890"/>
                  </a:moveTo>
                  <a:lnTo>
                    <a:pt x="2461" y="1925"/>
                  </a:lnTo>
                  <a:lnTo>
                    <a:pt x="2461" y="1960"/>
                  </a:lnTo>
                  <a:lnTo>
                    <a:pt x="2456" y="1995"/>
                  </a:lnTo>
                  <a:lnTo>
                    <a:pt x="2447" y="2031"/>
                  </a:lnTo>
                  <a:lnTo>
                    <a:pt x="2433" y="2065"/>
                  </a:lnTo>
                  <a:lnTo>
                    <a:pt x="2416" y="2098"/>
                  </a:lnTo>
                  <a:lnTo>
                    <a:pt x="2393" y="2130"/>
                  </a:lnTo>
                  <a:lnTo>
                    <a:pt x="2898" y="2130"/>
                  </a:lnTo>
                  <a:lnTo>
                    <a:pt x="2946" y="1962"/>
                  </a:lnTo>
                  <a:lnTo>
                    <a:pt x="2897" y="1970"/>
                  </a:lnTo>
                  <a:lnTo>
                    <a:pt x="2847" y="1975"/>
                  </a:lnTo>
                  <a:lnTo>
                    <a:pt x="2796" y="1977"/>
                  </a:lnTo>
                  <a:lnTo>
                    <a:pt x="2746" y="1976"/>
                  </a:lnTo>
                  <a:lnTo>
                    <a:pt x="2695" y="1972"/>
                  </a:lnTo>
                  <a:lnTo>
                    <a:pt x="2645" y="1963"/>
                  </a:lnTo>
                  <a:lnTo>
                    <a:pt x="2596" y="1951"/>
                  </a:lnTo>
                  <a:lnTo>
                    <a:pt x="2548" y="1935"/>
                  </a:lnTo>
                  <a:lnTo>
                    <a:pt x="2502" y="1915"/>
                  </a:lnTo>
                  <a:lnTo>
                    <a:pt x="2458" y="1890"/>
                  </a:lnTo>
                  <a:close/>
                  <a:moveTo>
                    <a:pt x="1947" y="1797"/>
                  </a:moveTo>
                  <a:lnTo>
                    <a:pt x="1947" y="2059"/>
                  </a:lnTo>
                  <a:lnTo>
                    <a:pt x="1975" y="2060"/>
                  </a:lnTo>
                  <a:lnTo>
                    <a:pt x="2003" y="2060"/>
                  </a:lnTo>
                  <a:lnTo>
                    <a:pt x="2030" y="2059"/>
                  </a:lnTo>
                  <a:lnTo>
                    <a:pt x="2056" y="2057"/>
                  </a:lnTo>
                  <a:lnTo>
                    <a:pt x="2081" y="2053"/>
                  </a:lnTo>
                  <a:lnTo>
                    <a:pt x="2105" y="2046"/>
                  </a:lnTo>
                  <a:lnTo>
                    <a:pt x="2126" y="2038"/>
                  </a:lnTo>
                  <a:lnTo>
                    <a:pt x="2146" y="2027"/>
                  </a:lnTo>
                  <a:lnTo>
                    <a:pt x="2162" y="2013"/>
                  </a:lnTo>
                  <a:lnTo>
                    <a:pt x="2175" y="1997"/>
                  </a:lnTo>
                  <a:lnTo>
                    <a:pt x="2186" y="1977"/>
                  </a:lnTo>
                  <a:lnTo>
                    <a:pt x="2191" y="1954"/>
                  </a:lnTo>
                  <a:lnTo>
                    <a:pt x="2193" y="1928"/>
                  </a:lnTo>
                  <a:lnTo>
                    <a:pt x="2191" y="1902"/>
                  </a:lnTo>
                  <a:lnTo>
                    <a:pt x="2185" y="1879"/>
                  </a:lnTo>
                  <a:lnTo>
                    <a:pt x="2175" y="1860"/>
                  </a:lnTo>
                  <a:lnTo>
                    <a:pt x="2162" y="1844"/>
                  </a:lnTo>
                  <a:lnTo>
                    <a:pt x="2145" y="1831"/>
                  </a:lnTo>
                  <a:lnTo>
                    <a:pt x="2125" y="1821"/>
                  </a:lnTo>
                  <a:lnTo>
                    <a:pt x="2104" y="1812"/>
                  </a:lnTo>
                  <a:lnTo>
                    <a:pt x="2081" y="1807"/>
                  </a:lnTo>
                  <a:lnTo>
                    <a:pt x="2055" y="1802"/>
                  </a:lnTo>
                  <a:lnTo>
                    <a:pt x="2030" y="1800"/>
                  </a:lnTo>
                  <a:lnTo>
                    <a:pt x="2003" y="1798"/>
                  </a:lnTo>
                  <a:lnTo>
                    <a:pt x="1975" y="1797"/>
                  </a:lnTo>
                  <a:lnTo>
                    <a:pt x="1947" y="1797"/>
                  </a:lnTo>
                  <a:close/>
                  <a:moveTo>
                    <a:pt x="1336" y="1769"/>
                  </a:moveTo>
                  <a:lnTo>
                    <a:pt x="1249" y="2059"/>
                  </a:lnTo>
                  <a:lnTo>
                    <a:pt x="1204" y="2059"/>
                  </a:lnTo>
                  <a:lnTo>
                    <a:pt x="1212" y="2130"/>
                  </a:lnTo>
                  <a:lnTo>
                    <a:pt x="1688" y="2130"/>
                  </a:lnTo>
                  <a:lnTo>
                    <a:pt x="1688" y="2048"/>
                  </a:lnTo>
                  <a:lnTo>
                    <a:pt x="1600" y="1769"/>
                  </a:lnTo>
                  <a:lnTo>
                    <a:pt x="1336" y="1769"/>
                  </a:lnTo>
                  <a:close/>
                  <a:moveTo>
                    <a:pt x="1988" y="1373"/>
                  </a:moveTo>
                  <a:lnTo>
                    <a:pt x="1947" y="1375"/>
                  </a:lnTo>
                  <a:lnTo>
                    <a:pt x="1947" y="1585"/>
                  </a:lnTo>
                  <a:lnTo>
                    <a:pt x="2004" y="1585"/>
                  </a:lnTo>
                  <a:lnTo>
                    <a:pt x="2033" y="1584"/>
                  </a:lnTo>
                  <a:lnTo>
                    <a:pt x="2060" y="1580"/>
                  </a:lnTo>
                  <a:lnTo>
                    <a:pt x="2083" y="1572"/>
                  </a:lnTo>
                  <a:lnTo>
                    <a:pt x="2105" y="1563"/>
                  </a:lnTo>
                  <a:lnTo>
                    <a:pt x="2123" y="1552"/>
                  </a:lnTo>
                  <a:lnTo>
                    <a:pt x="2138" y="1539"/>
                  </a:lnTo>
                  <a:lnTo>
                    <a:pt x="2151" y="1525"/>
                  </a:lnTo>
                  <a:lnTo>
                    <a:pt x="2161" y="1510"/>
                  </a:lnTo>
                  <a:lnTo>
                    <a:pt x="2166" y="1494"/>
                  </a:lnTo>
                  <a:lnTo>
                    <a:pt x="2169" y="1479"/>
                  </a:lnTo>
                  <a:lnTo>
                    <a:pt x="2168" y="1463"/>
                  </a:lnTo>
                  <a:lnTo>
                    <a:pt x="2164" y="1447"/>
                  </a:lnTo>
                  <a:lnTo>
                    <a:pt x="2155" y="1432"/>
                  </a:lnTo>
                  <a:lnTo>
                    <a:pt x="2144" y="1418"/>
                  </a:lnTo>
                  <a:lnTo>
                    <a:pt x="2129" y="1406"/>
                  </a:lnTo>
                  <a:lnTo>
                    <a:pt x="2108" y="1394"/>
                  </a:lnTo>
                  <a:lnTo>
                    <a:pt x="2084" y="1385"/>
                  </a:lnTo>
                  <a:lnTo>
                    <a:pt x="2056" y="1379"/>
                  </a:lnTo>
                  <a:lnTo>
                    <a:pt x="2024" y="1374"/>
                  </a:lnTo>
                  <a:lnTo>
                    <a:pt x="1988" y="1373"/>
                  </a:lnTo>
                  <a:close/>
                  <a:moveTo>
                    <a:pt x="1995" y="1234"/>
                  </a:moveTo>
                  <a:lnTo>
                    <a:pt x="1942" y="1236"/>
                  </a:lnTo>
                  <a:lnTo>
                    <a:pt x="1891" y="1238"/>
                  </a:lnTo>
                  <a:lnTo>
                    <a:pt x="1843" y="1241"/>
                  </a:lnTo>
                  <a:lnTo>
                    <a:pt x="1800" y="1245"/>
                  </a:lnTo>
                  <a:lnTo>
                    <a:pt x="1764" y="1251"/>
                  </a:lnTo>
                  <a:lnTo>
                    <a:pt x="1764" y="1982"/>
                  </a:lnTo>
                  <a:lnTo>
                    <a:pt x="1763" y="1982"/>
                  </a:lnTo>
                  <a:lnTo>
                    <a:pt x="1763" y="2130"/>
                  </a:lnTo>
                  <a:lnTo>
                    <a:pt x="1871" y="2130"/>
                  </a:lnTo>
                  <a:lnTo>
                    <a:pt x="1871" y="1721"/>
                  </a:lnTo>
                  <a:lnTo>
                    <a:pt x="1894" y="1721"/>
                  </a:lnTo>
                  <a:lnTo>
                    <a:pt x="1919" y="1721"/>
                  </a:lnTo>
                  <a:lnTo>
                    <a:pt x="1944" y="1721"/>
                  </a:lnTo>
                  <a:lnTo>
                    <a:pt x="1970" y="1721"/>
                  </a:lnTo>
                  <a:lnTo>
                    <a:pt x="1998" y="1722"/>
                  </a:lnTo>
                  <a:lnTo>
                    <a:pt x="2026" y="1724"/>
                  </a:lnTo>
                  <a:lnTo>
                    <a:pt x="2054" y="1726"/>
                  </a:lnTo>
                  <a:lnTo>
                    <a:pt x="2081" y="1730"/>
                  </a:lnTo>
                  <a:lnTo>
                    <a:pt x="2108" y="1736"/>
                  </a:lnTo>
                  <a:lnTo>
                    <a:pt x="2134" y="1743"/>
                  </a:lnTo>
                  <a:lnTo>
                    <a:pt x="2159" y="1753"/>
                  </a:lnTo>
                  <a:lnTo>
                    <a:pt x="2181" y="1765"/>
                  </a:lnTo>
                  <a:lnTo>
                    <a:pt x="2203" y="1778"/>
                  </a:lnTo>
                  <a:lnTo>
                    <a:pt x="2221" y="1796"/>
                  </a:lnTo>
                  <a:lnTo>
                    <a:pt x="2237" y="1816"/>
                  </a:lnTo>
                  <a:lnTo>
                    <a:pt x="2250" y="1839"/>
                  </a:lnTo>
                  <a:lnTo>
                    <a:pt x="2260" y="1865"/>
                  </a:lnTo>
                  <a:lnTo>
                    <a:pt x="2266" y="1894"/>
                  </a:lnTo>
                  <a:lnTo>
                    <a:pt x="2269" y="1928"/>
                  </a:lnTo>
                  <a:lnTo>
                    <a:pt x="2265" y="1963"/>
                  </a:lnTo>
                  <a:lnTo>
                    <a:pt x="2258" y="1996"/>
                  </a:lnTo>
                  <a:lnTo>
                    <a:pt x="2245" y="2025"/>
                  </a:lnTo>
                  <a:lnTo>
                    <a:pt x="2228" y="2052"/>
                  </a:lnTo>
                  <a:lnTo>
                    <a:pt x="2206" y="2074"/>
                  </a:lnTo>
                  <a:lnTo>
                    <a:pt x="2180" y="2094"/>
                  </a:lnTo>
                  <a:lnTo>
                    <a:pt x="2149" y="2109"/>
                  </a:lnTo>
                  <a:lnTo>
                    <a:pt x="2115" y="2123"/>
                  </a:lnTo>
                  <a:lnTo>
                    <a:pt x="2076" y="2130"/>
                  </a:lnTo>
                  <a:lnTo>
                    <a:pt x="2286" y="2130"/>
                  </a:lnTo>
                  <a:lnTo>
                    <a:pt x="2313" y="2107"/>
                  </a:lnTo>
                  <a:lnTo>
                    <a:pt x="2335" y="2083"/>
                  </a:lnTo>
                  <a:lnTo>
                    <a:pt x="2354" y="2056"/>
                  </a:lnTo>
                  <a:lnTo>
                    <a:pt x="2369" y="2029"/>
                  </a:lnTo>
                  <a:lnTo>
                    <a:pt x="2379" y="2000"/>
                  </a:lnTo>
                  <a:lnTo>
                    <a:pt x="2387" y="1971"/>
                  </a:lnTo>
                  <a:lnTo>
                    <a:pt x="2389" y="1941"/>
                  </a:lnTo>
                  <a:lnTo>
                    <a:pt x="2388" y="1912"/>
                  </a:lnTo>
                  <a:lnTo>
                    <a:pt x="2382" y="1883"/>
                  </a:lnTo>
                  <a:lnTo>
                    <a:pt x="2372" y="1855"/>
                  </a:lnTo>
                  <a:lnTo>
                    <a:pt x="2358" y="1828"/>
                  </a:lnTo>
                  <a:lnTo>
                    <a:pt x="2340" y="1802"/>
                  </a:lnTo>
                  <a:lnTo>
                    <a:pt x="2317" y="1778"/>
                  </a:lnTo>
                  <a:lnTo>
                    <a:pt x="2290" y="1757"/>
                  </a:lnTo>
                  <a:lnTo>
                    <a:pt x="2258" y="1738"/>
                  </a:lnTo>
                  <a:lnTo>
                    <a:pt x="2222" y="1722"/>
                  </a:lnTo>
                  <a:lnTo>
                    <a:pt x="2182" y="1710"/>
                  </a:lnTo>
                  <a:lnTo>
                    <a:pt x="2182" y="1648"/>
                  </a:lnTo>
                  <a:lnTo>
                    <a:pt x="2199" y="1643"/>
                  </a:lnTo>
                  <a:lnTo>
                    <a:pt x="2213" y="1638"/>
                  </a:lnTo>
                  <a:lnTo>
                    <a:pt x="2225" y="1632"/>
                  </a:lnTo>
                  <a:lnTo>
                    <a:pt x="2239" y="1624"/>
                  </a:lnTo>
                  <a:lnTo>
                    <a:pt x="2256" y="1616"/>
                  </a:lnTo>
                  <a:lnTo>
                    <a:pt x="2244" y="1569"/>
                  </a:lnTo>
                  <a:lnTo>
                    <a:pt x="2234" y="1518"/>
                  </a:lnTo>
                  <a:lnTo>
                    <a:pt x="2225" y="1546"/>
                  </a:lnTo>
                  <a:lnTo>
                    <a:pt x="2214" y="1570"/>
                  </a:lnTo>
                  <a:lnTo>
                    <a:pt x="2199" y="1591"/>
                  </a:lnTo>
                  <a:lnTo>
                    <a:pt x="2180" y="1608"/>
                  </a:lnTo>
                  <a:lnTo>
                    <a:pt x="2161" y="1622"/>
                  </a:lnTo>
                  <a:lnTo>
                    <a:pt x="2138" y="1634"/>
                  </a:lnTo>
                  <a:lnTo>
                    <a:pt x="2115" y="1643"/>
                  </a:lnTo>
                  <a:lnTo>
                    <a:pt x="2090" y="1650"/>
                  </a:lnTo>
                  <a:lnTo>
                    <a:pt x="2063" y="1654"/>
                  </a:lnTo>
                  <a:lnTo>
                    <a:pt x="2036" y="1658"/>
                  </a:lnTo>
                  <a:lnTo>
                    <a:pt x="2008" y="1660"/>
                  </a:lnTo>
                  <a:lnTo>
                    <a:pt x="1980" y="1662"/>
                  </a:lnTo>
                  <a:lnTo>
                    <a:pt x="1952" y="1662"/>
                  </a:lnTo>
                  <a:lnTo>
                    <a:pt x="1924" y="1662"/>
                  </a:lnTo>
                  <a:lnTo>
                    <a:pt x="1897" y="1662"/>
                  </a:lnTo>
                  <a:lnTo>
                    <a:pt x="1871" y="1662"/>
                  </a:lnTo>
                  <a:lnTo>
                    <a:pt x="1871" y="1312"/>
                  </a:lnTo>
                  <a:lnTo>
                    <a:pt x="1887" y="1308"/>
                  </a:lnTo>
                  <a:lnTo>
                    <a:pt x="1901" y="1304"/>
                  </a:lnTo>
                  <a:lnTo>
                    <a:pt x="1914" y="1302"/>
                  </a:lnTo>
                  <a:lnTo>
                    <a:pt x="1928" y="1300"/>
                  </a:lnTo>
                  <a:lnTo>
                    <a:pt x="1944" y="1299"/>
                  </a:lnTo>
                  <a:lnTo>
                    <a:pt x="1963" y="1298"/>
                  </a:lnTo>
                  <a:lnTo>
                    <a:pt x="1985" y="1297"/>
                  </a:lnTo>
                  <a:lnTo>
                    <a:pt x="2013" y="1297"/>
                  </a:lnTo>
                  <a:lnTo>
                    <a:pt x="2049" y="1298"/>
                  </a:lnTo>
                  <a:lnTo>
                    <a:pt x="2081" y="1302"/>
                  </a:lnTo>
                  <a:lnTo>
                    <a:pt x="2110" y="1309"/>
                  </a:lnTo>
                  <a:lnTo>
                    <a:pt x="2135" y="1316"/>
                  </a:lnTo>
                  <a:lnTo>
                    <a:pt x="2157" y="1327"/>
                  </a:lnTo>
                  <a:lnTo>
                    <a:pt x="2175" y="1338"/>
                  </a:lnTo>
                  <a:lnTo>
                    <a:pt x="2190" y="1351"/>
                  </a:lnTo>
                  <a:lnTo>
                    <a:pt x="2203" y="1366"/>
                  </a:lnTo>
                  <a:lnTo>
                    <a:pt x="2214" y="1380"/>
                  </a:lnTo>
                  <a:lnTo>
                    <a:pt x="2221" y="1395"/>
                  </a:lnTo>
                  <a:lnTo>
                    <a:pt x="2228" y="1409"/>
                  </a:lnTo>
                  <a:lnTo>
                    <a:pt x="2231" y="1366"/>
                  </a:lnTo>
                  <a:lnTo>
                    <a:pt x="2235" y="1322"/>
                  </a:lnTo>
                  <a:lnTo>
                    <a:pt x="2243" y="1279"/>
                  </a:lnTo>
                  <a:lnTo>
                    <a:pt x="2217" y="1267"/>
                  </a:lnTo>
                  <a:lnTo>
                    <a:pt x="2188" y="1256"/>
                  </a:lnTo>
                  <a:lnTo>
                    <a:pt x="2157" y="1249"/>
                  </a:lnTo>
                  <a:lnTo>
                    <a:pt x="2122" y="1242"/>
                  </a:lnTo>
                  <a:lnTo>
                    <a:pt x="2084" y="1238"/>
                  </a:lnTo>
                  <a:lnTo>
                    <a:pt x="2042" y="1234"/>
                  </a:lnTo>
                  <a:lnTo>
                    <a:pt x="1995" y="1234"/>
                  </a:lnTo>
                  <a:close/>
                  <a:moveTo>
                    <a:pt x="1381" y="1033"/>
                  </a:moveTo>
                  <a:lnTo>
                    <a:pt x="1163" y="1726"/>
                  </a:lnTo>
                  <a:lnTo>
                    <a:pt x="1194" y="1981"/>
                  </a:lnTo>
                  <a:lnTo>
                    <a:pt x="1280" y="1692"/>
                  </a:lnTo>
                  <a:lnTo>
                    <a:pt x="1655" y="1692"/>
                  </a:lnTo>
                  <a:lnTo>
                    <a:pt x="1688" y="1799"/>
                  </a:lnTo>
                  <a:lnTo>
                    <a:pt x="1688" y="1426"/>
                  </a:lnTo>
                  <a:lnTo>
                    <a:pt x="1562" y="1033"/>
                  </a:lnTo>
                  <a:lnTo>
                    <a:pt x="1381" y="1033"/>
                  </a:lnTo>
                  <a:close/>
                  <a:moveTo>
                    <a:pt x="2794" y="905"/>
                  </a:moveTo>
                  <a:lnTo>
                    <a:pt x="2746" y="906"/>
                  </a:lnTo>
                  <a:lnTo>
                    <a:pt x="2700" y="910"/>
                  </a:lnTo>
                  <a:lnTo>
                    <a:pt x="2657" y="920"/>
                  </a:lnTo>
                  <a:lnTo>
                    <a:pt x="2616" y="933"/>
                  </a:lnTo>
                  <a:lnTo>
                    <a:pt x="2579" y="949"/>
                  </a:lnTo>
                  <a:lnTo>
                    <a:pt x="2542" y="968"/>
                  </a:lnTo>
                  <a:lnTo>
                    <a:pt x="2509" y="991"/>
                  </a:lnTo>
                  <a:lnTo>
                    <a:pt x="2477" y="1016"/>
                  </a:lnTo>
                  <a:lnTo>
                    <a:pt x="2449" y="1044"/>
                  </a:lnTo>
                  <a:lnTo>
                    <a:pt x="2423" y="1075"/>
                  </a:lnTo>
                  <a:lnTo>
                    <a:pt x="2399" y="1107"/>
                  </a:lnTo>
                  <a:lnTo>
                    <a:pt x="2378" y="1142"/>
                  </a:lnTo>
                  <a:lnTo>
                    <a:pt x="2359" y="1178"/>
                  </a:lnTo>
                  <a:lnTo>
                    <a:pt x="2344" y="1215"/>
                  </a:lnTo>
                  <a:lnTo>
                    <a:pt x="2330" y="1253"/>
                  </a:lnTo>
                  <a:lnTo>
                    <a:pt x="2319" y="1292"/>
                  </a:lnTo>
                  <a:lnTo>
                    <a:pt x="2312" y="1332"/>
                  </a:lnTo>
                  <a:lnTo>
                    <a:pt x="2306" y="1372"/>
                  </a:lnTo>
                  <a:lnTo>
                    <a:pt x="2303" y="1413"/>
                  </a:lnTo>
                  <a:lnTo>
                    <a:pt x="2303" y="1453"/>
                  </a:lnTo>
                  <a:lnTo>
                    <a:pt x="2306" y="1493"/>
                  </a:lnTo>
                  <a:lnTo>
                    <a:pt x="2312" y="1534"/>
                  </a:lnTo>
                  <a:lnTo>
                    <a:pt x="2319" y="1572"/>
                  </a:lnTo>
                  <a:lnTo>
                    <a:pt x="2331" y="1610"/>
                  </a:lnTo>
                  <a:lnTo>
                    <a:pt x="2345" y="1647"/>
                  </a:lnTo>
                  <a:lnTo>
                    <a:pt x="2361" y="1682"/>
                  </a:lnTo>
                  <a:lnTo>
                    <a:pt x="2382" y="1716"/>
                  </a:lnTo>
                  <a:lnTo>
                    <a:pt x="2404" y="1748"/>
                  </a:lnTo>
                  <a:lnTo>
                    <a:pt x="2429" y="1777"/>
                  </a:lnTo>
                  <a:lnTo>
                    <a:pt x="2458" y="1805"/>
                  </a:lnTo>
                  <a:lnTo>
                    <a:pt x="2489" y="1829"/>
                  </a:lnTo>
                  <a:lnTo>
                    <a:pt x="2524" y="1851"/>
                  </a:lnTo>
                  <a:lnTo>
                    <a:pt x="2560" y="1869"/>
                  </a:lnTo>
                  <a:lnTo>
                    <a:pt x="2601" y="1884"/>
                  </a:lnTo>
                  <a:lnTo>
                    <a:pt x="2644" y="1896"/>
                  </a:lnTo>
                  <a:lnTo>
                    <a:pt x="2692" y="1904"/>
                  </a:lnTo>
                  <a:lnTo>
                    <a:pt x="2741" y="1907"/>
                  </a:lnTo>
                  <a:lnTo>
                    <a:pt x="2794" y="1907"/>
                  </a:lnTo>
                  <a:lnTo>
                    <a:pt x="2850" y="1902"/>
                  </a:lnTo>
                  <a:lnTo>
                    <a:pt x="2909" y="1892"/>
                  </a:lnTo>
                  <a:lnTo>
                    <a:pt x="2972" y="1878"/>
                  </a:lnTo>
                  <a:lnTo>
                    <a:pt x="3000" y="1788"/>
                  </a:lnTo>
                  <a:lnTo>
                    <a:pt x="2943" y="1802"/>
                  </a:lnTo>
                  <a:lnTo>
                    <a:pt x="2889" y="1812"/>
                  </a:lnTo>
                  <a:lnTo>
                    <a:pt x="2838" y="1817"/>
                  </a:lnTo>
                  <a:lnTo>
                    <a:pt x="2791" y="1818"/>
                  </a:lnTo>
                  <a:lnTo>
                    <a:pt x="2746" y="1813"/>
                  </a:lnTo>
                  <a:lnTo>
                    <a:pt x="2704" y="1806"/>
                  </a:lnTo>
                  <a:lnTo>
                    <a:pt x="2665" y="1794"/>
                  </a:lnTo>
                  <a:lnTo>
                    <a:pt x="2628" y="1778"/>
                  </a:lnTo>
                  <a:lnTo>
                    <a:pt x="2595" y="1760"/>
                  </a:lnTo>
                  <a:lnTo>
                    <a:pt x="2565" y="1738"/>
                  </a:lnTo>
                  <a:lnTo>
                    <a:pt x="2537" y="1714"/>
                  </a:lnTo>
                  <a:lnTo>
                    <a:pt x="2513" y="1688"/>
                  </a:lnTo>
                  <a:lnTo>
                    <a:pt x="2490" y="1658"/>
                  </a:lnTo>
                  <a:lnTo>
                    <a:pt x="2472" y="1628"/>
                  </a:lnTo>
                  <a:lnTo>
                    <a:pt x="2456" y="1595"/>
                  </a:lnTo>
                  <a:lnTo>
                    <a:pt x="2443" y="1562"/>
                  </a:lnTo>
                  <a:lnTo>
                    <a:pt x="2432" y="1527"/>
                  </a:lnTo>
                  <a:lnTo>
                    <a:pt x="2425" y="1491"/>
                  </a:lnTo>
                  <a:lnTo>
                    <a:pt x="2420" y="1454"/>
                  </a:lnTo>
                  <a:lnTo>
                    <a:pt x="2419" y="1418"/>
                  </a:lnTo>
                  <a:lnTo>
                    <a:pt x="2420" y="1381"/>
                  </a:lnTo>
                  <a:lnTo>
                    <a:pt x="2424" y="1345"/>
                  </a:lnTo>
                  <a:lnTo>
                    <a:pt x="2430" y="1308"/>
                  </a:lnTo>
                  <a:lnTo>
                    <a:pt x="2440" y="1273"/>
                  </a:lnTo>
                  <a:lnTo>
                    <a:pt x="2453" y="1238"/>
                  </a:lnTo>
                  <a:lnTo>
                    <a:pt x="2468" y="1205"/>
                  </a:lnTo>
                  <a:lnTo>
                    <a:pt x="2485" y="1173"/>
                  </a:lnTo>
                  <a:lnTo>
                    <a:pt x="2505" y="1143"/>
                  </a:lnTo>
                  <a:lnTo>
                    <a:pt x="2529" y="1115"/>
                  </a:lnTo>
                  <a:lnTo>
                    <a:pt x="2555" y="1089"/>
                  </a:lnTo>
                  <a:lnTo>
                    <a:pt x="2584" y="1066"/>
                  </a:lnTo>
                  <a:lnTo>
                    <a:pt x="2616" y="1047"/>
                  </a:lnTo>
                  <a:lnTo>
                    <a:pt x="2650" y="1029"/>
                  </a:lnTo>
                  <a:lnTo>
                    <a:pt x="2687" y="1015"/>
                  </a:lnTo>
                  <a:lnTo>
                    <a:pt x="2727" y="1005"/>
                  </a:lnTo>
                  <a:lnTo>
                    <a:pt x="2769" y="999"/>
                  </a:lnTo>
                  <a:lnTo>
                    <a:pt x="2814" y="996"/>
                  </a:lnTo>
                  <a:lnTo>
                    <a:pt x="2856" y="999"/>
                  </a:lnTo>
                  <a:lnTo>
                    <a:pt x="2894" y="1002"/>
                  </a:lnTo>
                  <a:lnTo>
                    <a:pt x="2929" y="1008"/>
                  </a:lnTo>
                  <a:lnTo>
                    <a:pt x="2960" y="1015"/>
                  </a:lnTo>
                  <a:lnTo>
                    <a:pt x="2988" y="1024"/>
                  </a:lnTo>
                  <a:lnTo>
                    <a:pt x="3007" y="947"/>
                  </a:lnTo>
                  <a:lnTo>
                    <a:pt x="2950" y="929"/>
                  </a:lnTo>
                  <a:lnTo>
                    <a:pt x="2896" y="916"/>
                  </a:lnTo>
                  <a:lnTo>
                    <a:pt x="2843" y="908"/>
                  </a:lnTo>
                  <a:lnTo>
                    <a:pt x="2794" y="905"/>
                  </a:lnTo>
                  <a:close/>
                  <a:moveTo>
                    <a:pt x="151" y="0"/>
                  </a:moveTo>
                  <a:lnTo>
                    <a:pt x="175" y="3"/>
                  </a:lnTo>
                  <a:lnTo>
                    <a:pt x="198" y="12"/>
                  </a:lnTo>
                  <a:lnTo>
                    <a:pt x="284" y="55"/>
                  </a:lnTo>
                  <a:lnTo>
                    <a:pt x="367" y="96"/>
                  </a:lnTo>
                  <a:lnTo>
                    <a:pt x="447" y="138"/>
                  </a:lnTo>
                  <a:lnTo>
                    <a:pt x="522" y="177"/>
                  </a:lnTo>
                  <a:lnTo>
                    <a:pt x="594" y="215"/>
                  </a:lnTo>
                  <a:lnTo>
                    <a:pt x="662" y="252"/>
                  </a:lnTo>
                  <a:lnTo>
                    <a:pt x="725" y="286"/>
                  </a:lnTo>
                  <a:lnTo>
                    <a:pt x="783" y="318"/>
                  </a:lnTo>
                  <a:lnTo>
                    <a:pt x="827" y="346"/>
                  </a:lnTo>
                  <a:lnTo>
                    <a:pt x="868" y="378"/>
                  </a:lnTo>
                  <a:lnTo>
                    <a:pt x="904" y="414"/>
                  </a:lnTo>
                  <a:lnTo>
                    <a:pt x="938" y="455"/>
                  </a:lnTo>
                  <a:lnTo>
                    <a:pt x="966" y="497"/>
                  </a:lnTo>
                  <a:lnTo>
                    <a:pt x="991" y="543"/>
                  </a:lnTo>
                  <a:lnTo>
                    <a:pt x="1010" y="591"/>
                  </a:lnTo>
                  <a:lnTo>
                    <a:pt x="1024" y="641"/>
                  </a:lnTo>
                  <a:lnTo>
                    <a:pt x="1034" y="693"/>
                  </a:lnTo>
                  <a:lnTo>
                    <a:pt x="1140" y="1547"/>
                  </a:lnTo>
                  <a:lnTo>
                    <a:pt x="1328" y="957"/>
                  </a:lnTo>
                  <a:lnTo>
                    <a:pt x="1617" y="957"/>
                  </a:lnTo>
                  <a:lnTo>
                    <a:pt x="1690" y="1187"/>
                  </a:lnTo>
                  <a:lnTo>
                    <a:pt x="1694" y="1186"/>
                  </a:lnTo>
                  <a:lnTo>
                    <a:pt x="1703" y="1185"/>
                  </a:lnTo>
                  <a:lnTo>
                    <a:pt x="1718" y="1183"/>
                  </a:lnTo>
                  <a:lnTo>
                    <a:pt x="1737" y="1181"/>
                  </a:lnTo>
                  <a:lnTo>
                    <a:pt x="1760" y="1178"/>
                  </a:lnTo>
                  <a:lnTo>
                    <a:pt x="1786" y="1174"/>
                  </a:lnTo>
                  <a:lnTo>
                    <a:pt x="1815" y="1171"/>
                  </a:lnTo>
                  <a:lnTo>
                    <a:pt x="1845" y="1168"/>
                  </a:lnTo>
                  <a:lnTo>
                    <a:pt x="1877" y="1165"/>
                  </a:lnTo>
                  <a:lnTo>
                    <a:pt x="1908" y="1161"/>
                  </a:lnTo>
                  <a:lnTo>
                    <a:pt x="1939" y="1159"/>
                  </a:lnTo>
                  <a:lnTo>
                    <a:pt x="1968" y="1158"/>
                  </a:lnTo>
                  <a:lnTo>
                    <a:pt x="1996" y="1158"/>
                  </a:lnTo>
                  <a:lnTo>
                    <a:pt x="2045" y="1158"/>
                  </a:lnTo>
                  <a:lnTo>
                    <a:pt x="2090" y="1161"/>
                  </a:lnTo>
                  <a:lnTo>
                    <a:pt x="2131" y="1166"/>
                  </a:lnTo>
                  <a:lnTo>
                    <a:pt x="2167" y="1172"/>
                  </a:lnTo>
                  <a:lnTo>
                    <a:pt x="2202" y="1181"/>
                  </a:lnTo>
                  <a:lnTo>
                    <a:pt x="2233" y="1192"/>
                  </a:lnTo>
                  <a:lnTo>
                    <a:pt x="2262" y="1205"/>
                  </a:lnTo>
                  <a:lnTo>
                    <a:pt x="2292" y="1146"/>
                  </a:lnTo>
                  <a:lnTo>
                    <a:pt x="2323" y="1094"/>
                  </a:lnTo>
                  <a:lnTo>
                    <a:pt x="2357" y="1047"/>
                  </a:lnTo>
                  <a:lnTo>
                    <a:pt x="2391" y="1006"/>
                  </a:lnTo>
                  <a:lnTo>
                    <a:pt x="2427" y="970"/>
                  </a:lnTo>
                  <a:lnTo>
                    <a:pt x="2463" y="938"/>
                  </a:lnTo>
                  <a:lnTo>
                    <a:pt x="2501" y="912"/>
                  </a:lnTo>
                  <a:lnTo>
                    <a:pt x="2539" y="890"/>
                  </a:lnTo>
                  <a:lnTo>
                    <a:pt x="2576" y="872"/>
                  </a:lnTo>
                  <a:lnTo>
                    <a:pt x="2615" y="858"/>
                  </a:lnTo>
                  <a:lnTo>
                    <a:pt x="2653" y="847"/>
                  </a:lnTo>
                  <a:lnTo>
                    <a:pt x="2692" y="839"/>
                  </a:lnTo>
                  <a:lnTo>
                    <a:pt x="2728" y="835"/>
                  </a:lnTo>
                  <a:lnTo>
                    <a:pt x="2765" y="831"/>
                  </a:lnTo>
                  <a:lnTo>
                    <a:pt x="2801" y="831"/>
                  </a:lnTo>
                  <a:lnTo>
                    <a:pt x="2836" y="834"/>
                  </a:lnTo>
                  <a:lnTo>
                    <a:pt x="2869" y="837"/>
                  </a:lnTo>
                  <a:lnTo>
                    <a:pt x="2902" y="842"/>
                  </a:lnTo>
                  <a:lnTo>
                    <a:pt x="2932" y="848"/>
                  </a:lnTo>
                  <a:lnTo>
                    <a:pt x="2960" y="855"/>
                  </a:lnTo>
                  <a:lnTo>
                    <a:pt x="2986" y="862"/>
                  </a:lnTo>
                  <a:lnTo>
                    <a:pt x="3010" y="870"/>
                  </a:lnTo>
                  <a:lnTo>
                    <a:pt x="3031" y="877"/>
                  </a:lnTo>
                  <a:lnTo>
                    <a:pt x="3050" y="885"/>
                  </a:lnTo>
                  <a:lnTo>
                    <a:pt x="3065" y="891"/>
                  </a:lnTo>
                  <a:lnTo>
                    <a:pt x="3078" y="897"/>
                  </a:lnTo>
                  <a:lnTo>
                    <a:pt x="3088" y="901"/>
                  </a:lnTo>
                  <a:lnTo>
                    <a:pt x="3093" y="903"/>
                  </a:lnTo>
                  <a:lnTo>
                    <a:pt x="3095" y="905"/>
                  </a:lnTo>
                  <a:lnTo>
                    <a:pt x="3037" y="1126"/>
                  </a:lnTo>
                  <a:lnTo>
                    <a:pt x="3035" y="1125"/>
                  </a:lnTo>
                  <a:lnTo>
                    <a:pt x="3027" y="1122"/>
                  </a:lnTo>
                  <a:lnTo>
                    <a:pt x="3015" y="1118"/>
                  </a:lnTo>
                  <a:lnTo>
                    <a:pt x="2999" y="1112"/>
                  </a:lnTo>
                  <a:lnTo>
                    <a:pt x="2979" y="1106"/>
                  </a:lnTo>
                  <a:lnTo>
                    <a:pt x="2957" y="1099"/>
                  </a:lnTo>
                  <a:lnTo>
                    <a:pt x="2934" y="1092"/>
                  </a:lnTo>
                  <a:lnTo>
                    <a:pt x="2909" y="1086"/>
                  </a:lnTo>
                  <a:lnTo>
                    <a:pt x="2884" y="1080"/>
                  </a:lnTo>
                  <a:lnTo>
                    <a:pt x="2860" y="1076"/>
                  </a:lnTo>
                  <a:lnTo>
                    <a:pt x="2836" y="1073"/>
                  </a:lnTo>
                  <a:lnTo>
                    <a:pt x="2814" y="1072"/>
                  </a:lnTo>
                  <a:lnTo>
                    <a:pt x="2766" y="1074"/>
                  </a:lnTo>
                  <a:lnTo>
                    <a:pt x="2722" y="1083"/>
                  </a:lnTo>
                  <a:lnTo>
                    <a:pt x="2681" y="1095"/>
                  </a:lnTo>
                  <a:lnTo>
                    <a:pt x="2644" y="1112"/>
                  </a:lnTo>
                  <a:lnTo>
                    <a:pt x="2611" y="1135"/>
                  </a:lnTo>
                  <a:lnTo>
                    <a:pt x="2582" y="1161"/>
                  </a:lnTo>
                  <a:lnTo>
                    <a:pt x="2556" y="1193"/>
                  </a:lnTo>
                  <a:lnTo>
                    <a:pt x="2536" y="1229"/>
                  </a:lnTo>
                  <a:lnTo>
                    <a:pt x="2519" y="1268"/>
                  </a:lnTo>
                  <a:lnTo>
                    <a:pt x="2508" y="1313"/>
                  </a:lnTo>
                  <a:lnTo>
                    <a:pt x="2500" y="1360"/>
                  </a:lnTo>
                  <a:lnTo>
                    <a:pt x="2498" y="1411"/>
                  </a:lnTo>
                  <a:lnTo>
                    <a:pt x="2500" y="1458"/>
                  </a:lnTo>
                  <a:lnTo>
                    <a:pt x="2505" y="1500"/>
                  </a:lnTo>
                  <a:lnTo>
                    <a:pt x="2514" y="1538"/>
                  </a:lnTo>
                  <a:lnTo>
                    <a:pt x="2526" y="1572"/>
                  </a:lnTo>
                  <a:lnTo>
                    <a:pt x="2541" y="1604"/>
                  </a:lnTo>
                  <a:lnTo>
                    <a:pt x="2558" y="1631"/>
                  </a:lnTo>
                  <a:lnTo>
                    <a:pt x="2579" y="1654"/>
                  </a:lnTo>
                  <a:lnTo>
                    <a:pt x="2600" y="1675"/>
                  </a:lnTo>
                  <a:lnTo>
                    <a:pt x="2624" y="1693"/>
                  </a:lnTo>
                  <a:lnTo>
                    <a:pt x="2650" y="1707"/>
                  </a:lnTo>
                  <a:lnTo>
                    <a:pt x="2676" y="1719"/>
                  </a:lnTo>
                  <a:lnTo>
                    <a:pt x="2704" y="1729"/>
                  </a:lnTo>
                  <a:lnTo>
                    <a:pt x="2732" y="1737"/>
                  </a:lnTo>
                  <a:lnTo>
                    <a:pt x="2761" y="1741"/>
                  </a:lnTo>
                  <a:lnTo>
                    <a:pt x="2790" y="1745"/>
                  </a:lnTo>
                  <a:lnTo>
                    <a:pt x="2819" y="1746"/>
                  </a:lnTo>
                  <a:lnTo>
                    <a:pt x="2848" y="1745"/>
                  </a:lnTo>
                  <a:lnTo>
                    <a:pt x="2876" y="1741"/>
                  </a:lnTo>
                  <a:lnTo>
                    <a:pt x="2903" y="1738"/>
                  </a:lnTo>
                  <a:lnTo>
                    <a:pt x="2930" y="1733"/>
                  </a:lnTo>
                  <a:lnTo>
                    <a:pt x="2954" y="1726"/>
                  </a:lnTo>
                  <a:lnTo>
                    <a:pt x="2978" y="1718"/>
                  </a:lnTo>
                  <a:lnTo>
                    <a:pt x="3000" y="1710"/>
                  </a:lnTo>
                  <a:lnTo>
                    <a:pt x="3021" y="1700"/>
                  </a:lnTo>
                  <a:lnTo>
                    <a:pt x="3157" y="1236"/>
                  </a:lnTo>
                  <a:lnTo>
                    <a:pt x="3165" y="1216"/>
                  </a:lnTo>
                  <a:lnTo>
                    <a:pt x="3176" y="1198"/>
                  </a:lnTo>
                  <a:lnTo>
                    <a:pt x="3191" y="1183"/>
                  </a:lnTo>
                  <a:lnTo>
                    <a:pt x="3210" y="1171"/>
                  </a:lnTo>
                  <a:lnTo>
                    <a:pt x="3229" y="1163"/>
                  </a:lnTo>
                  <a:lnTo>
                    <a:pt x="3249" y="1160"/>
                  </a:lnTo>
                  <a:lnTo>
                    <a:pt x="3270" y="1160"/>
                  </a:lnTo>
                  <a:lnTo>
                    <a:pt x="3290" y="1165"/>
                  </a:lnTo>
                  <a:lnTo>
                    <a:pt x="3399" y="1200"/>
                  </a:lnTo>
                  <a:lnTo>
                    <a:pt x="3418" y="1208"/>
                  </a:lnTo>
                  <a:lnTo>
                    <a:pt x="3436" y="1220"/>
                  </a:lnTo>
                  <a:lnTo>
                    <a:pt x="3450" y="1236"/>
                  </a:lnTo>
                  <a:lnTo>
                    <a:pt x="3461" y="1253"/>
                  </a:lnTo>
                  <a:lnTo>
                    <a:pt x="3469" y="1273"/>
                  </a:lnTo>
                  <a:lnTo>
                    <a:pt x="3472" y="1293"/>
                  </a:lnTo>
                  <a:lnTo>
                    <a:pt x="3472" y="1315"/>
                  </a:lnTo>
                  <a:lnTo>
                    <a:pt x="3468" y="1335"/>
                  </a:lnTo>
                  <a:lnTo>
                    <a:pt x="3150" y="2325"/>
                  </a:lnTo>
                  <a:lnTo>
                    <a:pt x="3149" y="2327"/>
                  </a:lnTo>
                  <a:lnTo>
                    <a:pt x="3148" y="2333"/>
                  </a:lnTo>
                  <a:lnTo>
                    <a:pt x="3145" y="2342"/>
                  </a:lnTo>
                  <a:lnTo>
                    <a:pt x="3142" y="2354"/>
                  </a:lnTo>
                  <a:lnTo>
                    <a:pt x="3136" y="2367"/>
                  </a:lnTo>
                  <a:lnTo>
                    <a:pt x="3129" y="2382"/>
                  </a:lnTo>
                  <a:lnTo>
                    <a:pt x="3120" y="2399"/>
                  </a:lnTo>
                  <a:lnTo>
                    <a:pt x="3109" y="2415"/>
                  </a:lnTo>
                  <a:lnTo>
                    <a:pt x="3096" y="2432"/>
                  </a:lnTo>
                  <a:lnTo>
                    <a:pt x="3081" y="2447"/>
                  </a:lnTo>
                  <a:lnTo>
                    <a:pt x="3063" y="2461"/>
                  </a:lnTo>
                  <a:lnTo>
                    <a:pt x="3043" y="2473"/>
                  </a:lnTo>
                  <a:lnTo>
                    <a:pt x="3019" y="2482"/>
                  </a:lnTo>
                  <a:lnTo>
                    <a:pt x="2993" y="2487"/>
                  </a:lnTo>
                  <a:lnTo>
                    <a:pt x="2964" y="2490"/>
                  </a:lnTo>
                  <a:lnTo>
                    <a:pt x="1100" y="2490"/>
                  </a:lnTo>
                  <a:lnTo>
                    <a:pt x="1069" y="2487"/>
                  </a:lnTo>
                  <a:lnTo>
                    <a:pt x="1042" y="2482"/>
                  </a:lnTo>
                  <a:lnTo>
                    <a:pt x="1017" y="2473"/>
                  </a:lnTo>
                  <a:lnTo>
                    <a:pt x="997" y="2461"/>
                  </a:lnTo>
                  <a:lnTo>
                    <a:pt x="979" y="2447"/>
                  </a:lnTo>
                  <a:lnTo>
                    <a:pt x="963" y="2431"/>
                  </a:lnTo>
                  <a:lnTo>
                    <a:pt x="950" y="2413"/>
                  </a:lnTo>
                  <a:lnTo>
                    <a:pt x="939" y="2396"/>
                  </a:lnTo>
                  <a:lnTo>
                    <a:pt x="929" y="2377"/>
                  </a:lnTo>
                  <a:lnTo>
                    <a:pt x="923" y="2360"/>
                  </a:lnTo>
                  <a:lnTo>
                    <a:pt x="917" y="2342"/>
                  </a:lnTo>
                  <a:lnTo>
                    <a:pt x="913" y="2326"/>
                  </a:lnTo>
                  <a:lnTo>
                    <a:pt x="910" y="2311"/>
                  </a:lnTo>
                  <a:lnTo>
                    <a:pt x="909" y="2299"/>
                  </a:lnTo>
                  <a:lnTo>
                    <a:pt x="908" y="2291"/>
                  </a:lnTo>
                  <a:lnTo>
                    <a:pt x="907" y="2285"/>
                  </a:lnTo>
                  <a:lnTo>
                    <a:pt x="907" y="2283"/>
                  </a:lnTo>
                  <a:lnTo>
                    <a:pt x="907" y="2279"/>
                  </a:lnTo>
                  <a:lnTo>
                    <a:pt x="904" y="2269"/>
                  </a:lnTo>
                  <a:lnTo>
                    <a:pt x="902" y="2251"/>
                  </a:lnTo>
                  <a:lnTo>
                    <a:pt x="899" y="2228"/>
                  </a:lnTo>
                  <a:lnTo>
                    <a:pt x="896" y="2200"/>
                  </a:lnTo>
                  <a:lnTo>
                    <a:pt x="891" y="2166"/>
                  </a:lnTo>
                  <a:lnTo>
                    <a:pt x="886" y="2127"/>
                  </a:lnTo>
                  <a:lnTo>
                    <a:pt x="881" y="2083"/>
                  </a:lnTo>
                  <a:lnTo>
                    <a:pt x="874" y="2036"/>
                  </a:lnTo>
                  <a:lnTo>
                    <a:pt x="867" y="1985"/>
                  </a:lnTo>
                  <a:lnTo>
                    <a:pt x="860" y="1931"/>
                  </a:lnTo>
                  <a:lnTo>
                    <a:pt x="853" y="1873"/>
                  </a:lnTo>
                  <a:lnTo>
                    <a:pt x="844" y="1814"/>
                  </a:lnTo>
                  <a:lnTo>
                    <a:pt x="837" y="1752"/>
                  </a:lnTo>
                  <a:lnTo>
                    <a:pt x="828" y="1689"/>
                  </a:lnTo>
                  <a:lnTo>
                    <a:pt x="819" y="1624"/>
                  </a:lnTo>
                  <a:lnTo>
                    <a:pt x="811" y="1559"/>
                  </a:lnTo>
                  <a:lnTo>
                    <a:pt x="802" y="1493"/>
                  </a:lnTo>
                  <a:lnTo>
                    <a:pt x="794" y="1428"/>
                  </a:lnTo>
                  <a:lnTo>
                    <a:pt x="785" y="1362"/>
                  </a:lnTo>
                  <a:lnTo>
                    <a:pt x="776" y="1298"/>
                  </a:lnTo>
                  <a:lnTo>
                    <a:pt x="768" y="1234"/>
                  </a:lnTo>
                  <a:lnTo>
                    <a:pt x="760" y="1172"/>
                  </a:lnTo>
                  <a:lnTo>
                    <a:pt x="752" y="1112"/>
                  </a:lnTo>
                  <a:lnTo>
                    <a:pt x="744" y="1055"/>
                  </a:lnTo>
                  <a:lnTo>
                    <a:pt x="738" y="1001"/>
                  </a:lnTo>
                  <a:lnTo>
                    <a:pt x="730" y="949"/>
                  </a:lnTo>
                  <a:lnTo>
                    <a:pt x="725" y="901"/>
                  </a:lnTo>
                  <a:lnTo>
                    <a:pt x="718" y="858"/>
                  </a:lnTo>
                  <a:lnTo>
                    <a:pt x="713" y="818"/>
                  </a:lnTo>
                  <a:lnTo>
                    <a:pt x="708" y="783"/>
                  </a:lnTo>
                  <a:lnTo>
                    <a:pt x="705" y="755"/>
                  </a:lnTo>
                  <a:lnTo>
                    <a:pt x="702" y="731"/>
                  </a:lnTo>
                  <a:lnTo>
                    <a:pt x="700" y="713"/>
                  </a:lnTo>
                  <a:lnTo>
                    <a:pt x="699" y="703"/>
                  </a:lnTo>
                  <a:lnTo>
                    <a:pt x="694" y="681"/>
                  </a:lnTo>
                  <a:lnTo>
                    <a:pt x="686" y="660"/>
                  </a:lnTo>
                  <a:lnTo>
                    <a:pt x="675" y="640"/>
                  </a:lnTo>
                  <a:lnTo>
                    <a:pt x="662" y="622"/>
                  </a:lnTo>
                  <a:lnTo>
                    <a:pt x="648" y="605"/>
                  </a:lnTo>
                  <a:lnTo>
                    <a:pt x="633" y="590"/>
                  </a:lnTo>
                  <a:lnTo>
                    <a:pt x="619" y="577"/>
                  </a:lnTo>
                  <a:lnTo>
                    <a:pt x="605" y="566"/>
                  </a:lnTo>
                  <a:lnTo>
                    <a:pt x="593" y="557"/>
                  </a:lnTo>
                  <a:lnTo>
                    <a:pt x="584" y="551"/>
                  </a:lnTo>
                  <a:lnTo>
                    <a:pt x="578" y="546"/>
                  </a:lnTo>
                  <a:lnTo>
                    <a:pt x="576" y="545"/>
                  </a:lnTo>
                  <a:lnTo>
                    <a:pt x="506" y="511"/>
                  </a:lnTo>
                  <a:lnTo>
                    <a:pt x="441" y="480"/>
                  </a:lnTo>
                  <a:lnTo>
                    <a:pt x="382" y="451"/>
                  </a:lnTo>
                  <a:lnTo>
                    <a:pt x="327" y="425"/>
                  </a:lnTo>
                  <a:lnTo>
                    <a:pt x="278" y="401"/>
                  </a:lnTo>
                  <a:lnTo>
                    <a:pt x="233" y="379"/>
                  </a:lnTo>
                  <a:lnTo>
                    <a:pt x="192" y="360"/>
                  </a:lnTo>
                  <a:lnTo>
                    <a:pt x="155" y="341"/>
                  </a:lnTo>
                  <a:lnTo>
                    <a:pt x="123" y="326"/>
                  </a:lnTo>
                  <a:lnTo>
                    <a:pt x="94" y="311"/>
                  </a:lnTo>
                  <a:lnTo>
                    <a:pt x="68" y="299"/>
                  </a:lnTo>
                  <a:lnTo>
                    <a:pt x="45" y="285"/>
                  </a:lnTo>
                  <a:lnTo>
                    <a:pt x="27" y="267"/>
                  </a:lnTo>
                  <a:lnTo>
                    <a:pt x="14" y="245"/>
                  </a:lnTo>
                  <a:lnTo>
                    <a:pt x="4" y="222"/>
                  </a:lnTo>
                  <a:lnTo>
                    <a:pt x="0" y="197"/>
                  </a:lnTo>
                  <a:lnTo>
                    <a:pt x="2" y="171"/>
                  </a:lnTo>
                  <a:lnTo>
                    <a:pt x="9" y="144"/>
                  </a:lnTo>
                  <a:lnTo>
                    <a:pt x="36" y="78"/>
                  </a:lnTo>
                  <a:lnTo>
                    <a:pt x="46" y="55"/>
                  </a:lnTo>
                  <a:lnTo>
                    <a:pt x="61" y="36"/>
                  </a:lnTo>
                  <a:lnTo>
                    <a:pt x="81" y="20"/>
                  </a:lnTo>
                  <a:lnTo>
                    <a:pt x="103" y="9"/>
                  </a:lnTo>
                  <a:lnTo>
                    <a:pt x="127" y="2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4" name="Group 418"/>
          <p:cNvGrpSpPr/>
          <p:nvPr/>
        </p:nvGrpSpPr>
        <p:grpSpPr>
          <a:xfrm>
            <a:off x="4421649" y="3281219"/>
            <a:ext cx="280988" cy="354806"/>
            <a:chOff x="2686050" y="5816601"/>
            <a:chExt cx="374650" cy="473075"/>
          </a:xfrm>
          <a:solidFill>
            <a:srgbClr val="000000"/>
          </a:solidFill>
        </p:grpSpPr>
        <p:sp>
          <p:nvSpPr>
            <p:cNvPr id="665" name="Freeform 462"/>
            <p:cNvSpPr>
              <a:spLocks noEditPoints="1"/>
            </p:cNvSpPr>
            <p:nvPr/>
          </p:nvSpPr>
          <p:spPr bwMode="auto">
            <a:xfrm>
              <a:off x="2686050" y="5853113"/>
              <a:ext cx="327025" cy="328613"/>
            </a:xfrm>
            <a:custGeom>
              <a:avLst/>
              <a:gdLst>
                <a:gd name="T0" fmla="*/ 1885 w 2269"/>
                <a:gd name="T1" fmla="*/ 672 h 2275"/>
                <a:gd name="T2" fmla="*/ 1745 w 2269"/>
                <a:gd name="T3" fmla="*/ 667 h 2275"/>
                <a:gd name="T4" fmla="*/ 1527 w 2269"/>
                <a:gd name="T5" fmla="*/ 614 h 2275"/>
                <a:gd name="T6" fmla="*/ 1433 w 2269"/>
                <a:gd name="T7" fmla="*/ 761 h 2275"/>
                <a:gd name="T8" fmla="*/ 1309 w 2269"/>
                <a:gd name="T9" fmla="*/ 931 h 2275"/>
                <a:gd name="T10" fmla="*/ 1584 w 2269"/>
                <a:gd name="T11" fmla="*/ 905 h 2275"/>
                <a:gd name="T12" fmla="*/ 1765 w 2269"/>
                <a:gd name="T13" fmla="*/ 869 h 2275"/>
                <a:gd name="T14" fmla="*/ 1819 w 2269"/>
                <a:gd name="T15" fmla="*/ 1061 h 2275"/>
                <a:gd name="T16" fmla="*/ 1647 w 2269"/>
                <a:gd name="T17" fmla="*/ 1189 h 2275"/>
                <a:gd name="T18" fmla="*/ 1440 w 2269"/>
                <a:gd name="T19" fmla="*/ 1053 h 2275"/>
                <a:gd name="T20" fmla="*/ 1236 w 2269"/>
                <a:gd name="T21" fmla="*/ 1229 h 2275"/>
                <a:gd name="T22" fmla="*/ 1274 w 2269"/>
                <a:gd name="T23" fmla="*/ 1527 h 2275"/>
                <a:gd name="T24" fmla="*/ 1506 w 2269"/>
                <a:gd name="T25" fmla="*/ 1551 h 2275"/>
                <a:gd name="T26" fmla="*/ 1722 w 2269"/>
                <a:gd name="T27" fmla="*/ 1571 h 2275"/>
                <a:gd name="T28" fmla="*/ 1728 w 2269"/>
                <a:gd name="T29" fmla="*/ 1923 h 2275"/>
                <a:gd name="T30" fmla="*/ 2026 w 2269"/>
                <a:gd name="T31" fmla="*/ 1549 h 2275"/>
                <a:gd name="T32" fmla="*/ 2025 w 2269"/>
                <a:gd name="T33" fmla="*/ 1169 h 2275"/>
                <a:gd name="T34" fmla="*/ 2099 w 2269"/>
                <a:gd name="T35" fmla="*/ 888 h 2275"/>
                <a:gd name="T36" fmla="*/ 656 w 2269"/>
                <a:gd name="T37" fmla="*/ 287 h 2275"/>
                <a:gd name="T38" fmla="*/ 186 w 2269"/>
                <a:gd name="T39" fmla="*/ 847 h 2275"/>
                <a:gd name="T40" fmla="*/ 220 w 2269"/>
                <a:gd name="T41" fmla="*/ 1069 h 2275"/>
                <a:gd name="T42" fmla="*/ 315 w 2269"/>
                <a:gd name="T43" fmla="*/ 1258 h 2275"/>
                <a:gd name="T44" fmla="*/ 280 w 2269"/>
                <a:gd name="T45" fmla="*/ 1430 h 2275"/>
                <a:gd name="T46" fmla="*/ 422 w 2269"/>
                <a:gd name="T47" fmla="*/ 1616 h 2275"/>
                <a:gd name="T48" fmla="*/ 513 w 2269"/>
                <a:gd name="T49" fmla="*/ 1752 h 2275"/>
                <a:gd name="T50" fmla="*/ 607 w 2269"/>
                <a:gd name="T51" fmla="*/ 1973 h 2275"/>
                <a:gd name="T52" fmla="*/ 734 w 2269"/>
                <a:gd name="T53" fmla="*/ 1965 h 2275"/>
                <a:gd name="T54" fmla="*/ 727 w 2269"/>
                <a:gd name="T55" fmla="*/ 1710 h 2275"/>
                <a:gd name="T56" fmla="*/ 868 w 2269"/>
                <a:gd name="T57" fmla="*/ 1482 h 2275"/>
                <a:gd name="T58" fmla="*/ 872 w 2269"/>
                <a:gd name="T59" fmla="*/ 1282 h 2275"/>
                <a:gd name="T60" fmla="*/ 617 w 2269"/>
                <a:gd name="T61" fmla="*/ 1177 h 2275"/>
                <a:gd name="T62" fmla="*/ 412 w 2269"/>
                <a:gd name="T63" fmla="*/ 1203 h 2275"/>
                <a:gd name="T64" fmla="*/ 317 w 2269"/>
                <a:gd name="T65" fmla="*/ 1087 h 2275"/>
                <a:gd name="T66" fmla="*/ 259 w 2269"/>
                <a:gd name="T67" fmla="*/ 1030 h 2275"/>
                <a:gd name="T68" fmla="*/ 364 w 2269"/>
                <a:gd name="T69" fmla="*/ 921 h 2275"/>
                <a:gd name="T70" fmla="*/ 506 w 2269"/>
                <a:gd name="T71" fmla="*/ 936 h 2275"/>
                <a:gd name="T72" fmla="*/ 613 w 2269"/>
                <a:gd name="T73" fmla="*/ 1045 h 2275"/>
                <a:gd name="T74" fmla="*/ 616 w 2269"/>
                <a:gd name="T75" fmla="*/ 905 h 2275"/>
                <a:gd name="T76" fmla="*/ 677 w 2269"/>
                <a:gd name="T77" fmla="*/ 861 h 2275"/>
                <a:gd name="T78" fmla="*/ 716 w 2269"/>
                <a:gd name="T79" fmla="*/ 685 h 2275"/>
                <a:gd name="T80" fmla="*/ 773 w 2269"/>
                <a:gd name="T81" fmla="*/ 602 h 2275"/>
                <a:gd name="T82" fmla="*/ 808 w 2269"/>
                <a:gd name="T83" fmla="*/ 698 h 2275"/>
                <a:gd name="T84" fmla="*/ 873 w 2269"/>
                <a:gd name="T85" fmla="*/ 551 h 2275"/>
                <a:gd name="T86" fmla="*/ 685 w 2269"/>
                <a:gd name="T87" fmla="*/ 437 h 2275"/>
                <a:gd name="T88" fmla="*/ 590 w 2269"/>
                <a:gd name="T89" fmla="*/ 533 h 2275"/>
                <a:gd name="T90" fmla="*/ 538 w 2269"/>
                <a:gd name="T91" fmla="*/ 449 h 2275"/>
                <a:gd name="T92" fmla="*/ 711 w 2269"/>
                <a:gd name="T93" fmla="*/ 380 h 2275"/>
                <a:gd name="T94" fmla="*/ 1643 w 2269"/>
                <a:gd name="T95" fmla="*/ 397 h 2275"/>
                <a:gd name="T96" fmla="*/ 1642 w 2269"/>
                <a:gd name="T97" fmla="*/ 520 h 2275"/>
                <a:gd name="T98" fmla="*/ 1690 w 2269"/>
                <a:gd name="T99" fmla="*/ 294 h 2275"/>
                <a:gd name="T100" fmla="*/ 872 w 2269"/>
                <a:gd name="T101" fmla="*/ 251 h 2275"/>
                <a:gd name="T102" fmla="*/ 974 w 2269"/>
                <a:gd name="T103" fmla="*/ 444 h 2275"/>
                <a:gd name="T104" fmla="*/ 1040 w 2269"/>
                <a:gd name="T105" fmla="*/ 369 h 2275"/>
                <a:gd name="T106" fmla="*/ 1178 w 2269"/>
                <a:gd name="T107" fmla="*/ 191 h 2275"/>
                <a:gd name="T108" fmla="*/ 1778 w 2269"/>
                <a:gd name="T109" fmla="*/ 199 h 2275"/>
                <a:gd name="T110" fmla="*/ 2255 w 2269"/>
                <a:gd name="T111" fmla="*/ 1312 h 2275"/>
                <a:gd name="T112" fmla="*/ 1477 w 2269"/>
                <a:gd name="T113" fmla="*/ 2223 h 2275"/>
                <a:gd name="T114" fmla="*/ 304 w 2269"/>
                <a:gd name="T115" fmla="*/ 1911 h 2275"/>
                <a:gd name="T116" fmla="*/ 81 w 2269"/>
                <a:gd name="T117" fmla="*/ 714 h 2275"/>
                <a:gd name="T118" fmla="*/ 1046 w 2269"/>
                <a:gd name="T119" fmla="*/ 3 h 2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69" h="2275">
                  <a:moveTo>
                    <a:pt x="1987" y="598"/>
                  </a:moveTo>
                  <a:lnTo>
                    <a:pt x="1986" y="598"/>
                  </a:lnTo>
                  <a:lnTo>
                    <a:pt x="1986" y="603"/>
                  </a:lnTo>
                  <a:lnTo>
                    <a:pt x="1987" y="612"/>
                  </a:lnTo>
                  <a:lnTo>
                    <a:pt x="1988" y="623"/>
                  </a:lnTo>
                  <a:lnTo>
                    <a:pt x="1991" y="636"/>
                  </a:lnTo>
                  <a:lnTo>
                    <a:pt x="1992" y="650"/>
                  </a:lnTo>
                  <a:lnTo>
                    <a:pt x="1994" y="663"/>
                  </a:lnTo>
                  <a:lnTo>
                    <a:pt x="1995" y="675"/>
                  </a:lnTo>
                  <a:lnTo>
                    <a:pt x="1996" y="685"/>
                  </a:lnTo>
                  <a:lnTo>
                    <a:pt x="1997" y="691"/>
                  </a:lnTo>
                  <a:lnTo>
                    <a:pt x="1998" y="694"/>
                  </a:lnTo>
                  <a:lnTo>
                    <a:pt x="1890" y="680"/>
                  </a:lnTo>
                  <a:lnTo>
                    <a:pt x="1888" y="677"/>
                  </a:lnTo>
                  <a:lnTo>
                    <a:pt x="1885" y="672"/>
                  </a:lnTo>
                  <a:lnTo>
                    <a:pt x="1879" y="663"/>
                  </a:lnTo>
                  <a:lnTo>
                    <a:pt x="1872" y="653"/>
                  </a:lnTo>
                  <a:lnTo>
                    <a:pt x="1862" y="643"/>
                  </a:lnTo>
                  <a:lnTo>
                    <a:pt x="1851" y="633"/>
                  </a:lnTo>
                  <a:lnTo>
                    <a:pt x="1839" y="625"/>
                  </a:lnTo>
                  <a:lnTo>
                    <a:pt x="1826" y="621"/>
                  </a:lnTo>
                  <a:lnTo>
                    <a:pt x="1811" y="620"/>
                  </a:lnTo>
                  <a:lnTo>
                    <a:pt x="1795" y="625"/>
                  </a:lnTo>
                  <a:lnTo>
                    <a:pt x="1781" y="633"/>
                  </a:lnTo>
                  <a:lnTo>
                    <a:pt x="1771" y="641"/>
                  </a:lnTo>
                  <a:lnTo>
                    <a:pt x="1766" y="647"/>
                  </a:lnTo>
                  <a:lnTo>
                    <a:pt x="1762" y="652"/>
                  </a:lnTo>
                  <a:lnTo>
                    <a:pt x="1757" y="658"/>
                  </a:lnTo>
                  <a:lnTo>
                    <a:pt x="1752" y="663"/>
                  </a:lnTo>
                  <a:lnTo>
                    <a:pt x="1745" y="667"/>
                  </a:lnTo>
                  <a:lnTo>
                    <a:pt x="1736" y="672"/>
                  </a:lnTo>
                  <a:lnTo>
                    <a:pt x="1721" y="676"/>
                  </a:lnTo>
                  <a:lnTo>
                    <a:pt x="1699" y="680"/>
                  </a:lnTo>
                  <a:lnTo>
                    <a:pt x="1680" y="680"/>
                  </a:lnTo>
                  <a:lnTo>
                    <a:pt x="1662" y="677"/>
                  </a:lnTo>
                  <a:lnTo>
                    <a:pt x="1646" y="670"/>
                  </a:lnTo>
                  <a:lnTo>
                    <a:pt x="1631" y="660"/>
                  </a:lnTo>
                  <a:lnTo>
                    <a:pt x="1617" y="649"/>
                  </a:lnTo>
                  <a:lnTo>
                    <a:pt x="1603" y="637"/>
                  </a:lnTo>
                  <a:lnTo>
                    <a:pt x="1590" y="625"/>
                  </a:lnTo>
                  <a:lnTo>
                    <a:pt x="1577" y="616"/>
                  </a:lnTo>
                  <a:lnTo>
                    <a:pt x="1566" y="609"/>
                  </a:lnTo>
                  <a:lnTo>
                    <a:pt x="1553" y="606"/>
                  </a:lnTo>
                  <a:lnTo>
                    <a:pt x="1540" y="607"/>
                  </a:lnTo>
                  <a:lnTo>
                    <a:pt x="1527" y="614"/>
                  </a:lnTo>
                  <a:lnTo>
                    <a:pt x="1511" y="623"/>
                  </a:lnTo>
                  <a:lnTo>
                    <a:pt x="1498" y="629"/>
                  </a:lnTo>
                  <a:lnTo>
                    <a:pt x="1485" y="632"/>
                  </a:lnTo>
                  <a:lnTo>
                    <a:pt x="1476" y="633"/>
                  </a:lnTo>
                  <a:lnTo>
                    <a:pt x="1466" y="633"/>
                  </a:lnTo>
                  <a:lnTo>
                    <a:pt x="1458" y="633"/>
                  </a:lnTo>
                  <a:lnTo>
                    <a:pt x="1451" y="635"/>
                  </a:lnTo>
                  <a:lnTo>
                    <a:pt x="1445" y="639"/>
                  </a:lnTo>
                  <a:lnTo>
                    <a:pt x="1440" y="648"/>
                  </a:lnTo>
                  <a:lnTo>
                    <a:pt x="1436" y="662"/>
                  </a:lnTo>
                  <a:lnTo>
                    <a:pt x="1432" y="682"/>
                  </a:lnTo>
                  <a:lnTo>
                    <a:pt x="1430" y="704"/>
                  </a:lnTo>
                  <a:lnTo>
                    <a:pt x="1430" y="724"/>
                  </a:lnTo>
                  <a:lnTo>
                    <a:pt x="1432" y="744"/>
                  </a:lnTo>
                  <a:lnTo>
                    <a:pt x="1433" y="761"/>
                  </a:lnTo>
                  <a:lnTo>
                    <a:pt x="1435" y="774"/>
                  </a:lnTo>
                  <a:lnTo>
                    <a:pt x="1437" y="782"/>
                  </a:lnTo>
                  <a:lnTo>
                    <a:pt x="1437" y="785"/>
                  </a:lnTo>
                  <a:lnTo>
                    <a:pt x="1379" y="824"/>
                  </a:lnTo>
                  <a:lnTo>
                    <a:pt x="1358" y="837"/>
                  </a:lnTo>
                  <a:lnTo>
                    <a:pt x="1341" y="852"/>
                  </a:lnTo>
                  <a:lnTo>
                    <a:pt x="1327" y="867"/>
                  </a:lnTo>
                  <a:lnTo>
                    <a:pt x="1316" y="882"/>
                  </a:lnTo>
                  <a:lnTo>
                    <a:pt x="1309" y="896"/>
                  </a:lnTo>
                  <a:lnTo>
                    <a:pt x="1303" y="909"/>
                  </a:lnTo>
                  <a:lnTo>
                    <a:pt x="1301" y="919"/>
                  </a:lnTo>
                  <a:lnTo>
                    <a:pt x="1299" y="925"/>
                  </a:lnTo>
                  <a:lnTo>
                    <a:pt x="1299" y="928"/>
                  </a:lnTo>
                  <a:lnTo>
                    <a:pt x="1301" y="928"/>
                  </a:lnTo>
                  <a:lnTo>
                    <a:pt x="1309" y="931"/>
                  </a:lnTo>
                  <a:lnTo>
                    <a:pt x="1322" y="935"/>
                  </a:lnTo>
                  <a:lnTo>
                    <a:pt x="1337" y="939"/>
                  </a:lnTo>
                  <a:lnTo>
                    <a:pt x="1355" y="942"/>
                  </a:lnTo>
                  <a:lnTo>
                    <a:pt x="1375" y="945"/>
                  </a:lnTo>
                  <a:lnTo>
                    <a:pt x="1397" y="947"/>
                  </a:lnTo>
                  <a:lnTo>
                    <a:pt x="1419" y="947"/>
                  </a:lnTo>
                  <a:lnTo>
                    <a:pt x="1440" y="944"/>
                  </a:lnTo>
                  <a:lnTo>
                    <a:pt x="1462" y="939"/>
                  </a:lnTo>
                  <a:lnTo>
                    <a:pt x="1481" y="930"/>
                  </a:lnTo>
                  <a:lnTo>
                    <a:pt x="1506" y="917"/>
                  </a:lnTo>
                  <a:lnTo>
                    <a:pt x="1527" y="909"/>
                  </a:lnTo>
                  <a:lnTo>
                    <a:pt x="1546" y="905"/>
                  </a:lnTo>
                  <a:lnTo>
                    <a:pt x="1561" y="903"/>
                  </a:lnTo>
                  <a:lnTo>
                    <a:pt x="1574" y="903"/>
                  </a:lnTo>
                  <a:lnTo>
                    <a:pt x="1584" y="905"/>
                  </a:lnTo>
                  <a:lnTo>
                    <a:pt x="1589" y="907"/>
                  </a:lnTo>
                  <a:lnTo>
                    <a:pt x="1591" y="907"/>
                  </a:lnTo>
                  <a:lnTo>
                    <a:pt x="1717" y="970"/>
                  </a:lnTo>
                  <a:lnTo>
                    <a:pt x="1728" y="974"/>
                  </a:lnTo>
                  <a:lnTo>
                    <a:pt x="1739" y="973"/>
                  </a:lnTo>
                  <a:lnTo>
                    <a:pt x="1748" y="968"/>
                  </a:lnTo>
                  <a:lnTo>
                    <a:pt x="1756" y="959"/>
                  </a:lnTo>
                  <a:lnTo>
                    <a:pt x="1763" y="949"/>
                  </a:lnTo>
                  <a:lnTo>
                    <a:pt x="1768" y="938"/>
                  </a:lnTo>
                  <a:lnTo>
                    <a:pt x="1773" y="926"/>
                  </a:lnTo>
                  <a:lnTo>
                    <a:pt x="1776" y="914"/>
                  </a:lnTo>
                  <a:lnTo>
                    <a:pt x="1779" y="906"/>
                  </a:lnTo>
                  <a:lnTo>
                    <a:pt x="1780" y="899"/>
                  </a:lnTo>
                  <a:lnTo>
                    <a:pt x="1781" y="897"/>
                  </a:lnTo>
                  <a:lnTo>
                    <a:pt x="1765" y="869"/>
                  </a:lnTo>
                  <a:lnTo>
                    <a:pt x="1754" y="842"/>
                  </a:lnTo>
                  <a:lnTo>
                    <a:pt x="1747" y="819"/>
                  </a:lnTo>
                  <a:lnTo>
                    <a:pt x="1743" y="796"/>
                  </a:lnTo>
                  <a:lnTo>
                    <a:pt x="1742" y="777"/>
                  </a:lnTo>
                  <a:lnTo>
                    <a:pt x="1742" y="762"/>
                  </a:lnTo>
                  <a:lnTo>
                    <a:pt x="1743" y="750"/>
                  </a:lnTo>
                  <a:lnTo>
                    <a:pt x="1745" y="742"/>
                  </a:lnTo>
                  <a:lnTo>
                    <a:pt x="1745" y="740"/>
                  </a:lnTo>
                  <a:lnTo>
                    <a:pt x="1963" y="829"/>
                  </a:lnTo>
                  <a:lnTo>
                    <a:pt x="1984" y="924"/>
                  </a:lnTo>
                  <a:lnTo>
                    <a:pt x="1970" y="993"/>
                  </a:lnTo>
                  <a:lnTo>
                    <a:pt x="1821" y="1046"/>
                  </a:lnTo>
                  <a:lnTo>
                    <a:pt x="1821" y="1048"/>
                  </a:lnTo>
                  <a:lnTo>
                    <a:pt x="1820" y="1054"/>
                  </a:lnTo>
                  <a:lnTo>
                    <a:pt x="1819" y="1061"/>
                  </a:lnTo>
                  <a:lnTo>
                    <a:pt x="1817" y="1072"/>
                  </a:lnTo>
                  <a:lnTo>
                    <a:pt x="1814" y="1084"/>
                  </a:lnTo>
                  <a:lnTo>
                    <a:pt x="1811" y="1097"/>
                  </a:lnTo>
                  <a:lnTo>
                    <a:pt x="1805" y="1111"/>
                  </a:lnTo>
                  <a:lnTo>
                    <a:pt x="1799" y="1126"/>
                  </a:lnTo>
                  <a:lnTo>
                    <a:pt x="1791" y="1140"/>
                  </a:lnTo>
                  <a:lnTo>
                    <a:pt x="1783" y="1154"/>
                  </a:lnTo>
                  <a:lnTo>
                    <a:pt x="1772" y="1166"/>
                  </a:lnTo>
                  <a:lnTo>
                    <a:pt x="1760" y="1178"/>
                  </a:lnTo>
                  <a:lnTo>
                    <a:pt x="1747" y="1188"/>
                  </a:lnTo>
                  <a:lnTo>
                    <a:pt x="1730" y="1194"/>
                  </a:lnTo>
                  <a:lnTo>
                    <a:pt x="1713" y="1199"/>
                  </a:lnTo>
                  <a:lnTo>
                    <a:pt x="1693" y="1200"/>
                  </a:lnTo>
                  <a:lnTo>
                    <a:pt x="1672" y="1197"/>
                  </a:lnTo>
                  <a:lnTo>
                    <a:pt x="1647" y="1189"/>
                  </a:lnTo>
                  <a:lnTo>
                    <a:pt x="1620" y="1177"/>
                  </a:lnTo>
                  <a:lnTo>
                    <a:pt x="1591" y="1159"/>
                  </a:lnTo>
                  <a:lnTo>
                    <a:pt x="1590" y="1158"/>
                  </a:lnTo>
                  <a:lnTo>
                    <a:pt x="1587" y="1155"/>
                  </a:lnTo>
                  <a:lnTo>
                    <a:pt x="1581" y="1149"/>
                  </a:lnTo>
                  <a:lnTo>
                    <a:pt x="1573" y="1142"/>
                  </a:lnTo>
                  <a:lnTo>
                    <a:pt x="1564" y="1134"/>
                  </a:lnTo>
                  <a:lnTo>
                    <a:pt x="1552" y="1125"/>
                  </a:lnTo>
                  <a:lnTo>
                    <a:pt x="1539" y="1114"/>
                  </a:lnTo>
                  <a:lnTo>
                    <a:pt x="1525" y="1103"/>
                  </a:lnTo>
                  <a:lnTo>
                    <a:pt x="1510" y="1092"/>
                  </a:lnTo>
                  <a:lnTo>
                    <a:pt x="1494" y="1082"/>
                  </a:lnTo>
                  <a:lnTo>
                    <a:pt x="1477" y="1071"/>
                  </a:lnTo>
                  <a:lnTo>
                    <a:pt x="1459" y="1061"/>
                  </a:lnTo>
                  <a:lnTo>
                    <a:pt x="1440" y="1053"/>
                  </a:lnTo>
                  <a:lnTo>
                    <a:pt x="1422" y="1045"/>
                  </a:lnTo>
                  <a:lnTo>
                    <a:pt x="1404" y="1039"/>
                  </a:lnTo>
                  <a:lnTo>
                    <a:pt x="1386" y="1034"/>
                  </a:lnTo>
                  <a:lnTo>
                    <a:pt x="1368" y="1032"/>
                  </a:lnTo>
                  <a:lnTo>
                    <a:pt x="1349" y="1032"/>
                  </a:lnTo>
                  <a:lnTo>
                    <a:pt x="1332" y="1036"/>
                  </a:lnTo>
                  <a:lnTo>
                    <a:pt x="1316" y="1041"/>
                  </a:lnTo>
                  <a:lnTo>
                    <a:pt x="1301" y="1051"/>
                  </a:lnTo>
                  <a:lnTo>
                    <a:pt x="1287" y="1062"/>
                  </a:lnTo>
                  <a:lnTo>
                    <a:pt x="1275" y="1078"/>
                  </a:lnTo>
                  <a:lnTo>
                    <a:pt x="1263" y="1100"/>
                  </a:lnTo>
                  <a:lnTo>
                    <a:pt x="1253" y="1125"/>
                  </a:lnTo>
                  <a:lnTo>
                    <a:pt x="1246" y="1154"/>
                  </a:lnTo>
                  <a:lnTo>
                    <a:pt x="1239" y="1188"/>
                  </a:lnTo>
                  <a:lnTo>
                    <a:pt x="1236" y="1229"/>
                  </a:lnTo>
                  <a:lnTo>
                    <a:pt x="1235" y="1274"/>
                  </a:lnTo>
                  <a:lnTo>
                    <a:pt x="1235" y="1276"/>
                  </a:lnTo>
                  <a:lnTo>
                    <a:pt x="1234" y="1283"/>
                  </a:lnTo>
                  <a:lnTo>
                    <a:pt x="1234" y="1294"/>
                  </a:lnTo>
                  <a:lnTo>
                    <a:pt x="1234" y="1309"/>
                  </a:lnTo>
                  <a:lnTo>
                    <a:pt x="1234" y="1326"/>
                  </a:lnTo>
                  <a:lnTo>
                    <a:pt x="1234" y="1347"/>
                  </a:lnTo>
                  <a:lnTo>
                    <a:pt x="1235" y="1368"/>
                  </a:lnTo>
                  <a:lnTo>
                    <a:pt x="1237" y="1392"/>
                  </a:lnTo>
                  <a:lnTo>
                    <a:pt x="1239" y="1415"/>
                  </a:lnTo>
                  <a:lnTo>
                    <a:pt x="1244" y="1440"/>
                  </a:lnTo>
                  <a:lnTo>
                    <a:pt x="1249" y="1464"/>
                  </a:lnTo>
                  <a:lnTo>
                    <a:pt x="1255" y="1486"/>
                  </a:lnTo>
                  <a:lnTo>
                    <a:pt x="1264" y="1508"/>
                  </a:lnTo>
                  <a:lnTo>
                    <a:pt x="1274" y="1527"/>
                  </a:lnTo>
                  <a:lnTo>
                    <a:pt x="1286" y="1544"/>
                  </a:lnTo>
                  <a:lnTo>
                    <a:pt x="1300" y="1558"/>
                  </a:lnTo>
                  <a:lnTo>
                    <a:pt x="1317" y="1568"/>
                  </a:lnTo>
                  <a:lnTo>
                    <a:pt x="1336" y="1573"/>
                  </a:lnTo>
                  <a:lnTo>
                    <a:pt x="1358" y="1574"/>
                  </a:lnTo>
                  <a:lnTo>
                    <a:pt x="1386" y="1572"/>
                  </a:lnTo>
                  <a:lnTo>
                    <a:pt x="1409" y="1571"/>
                  </a:lnTo>
                  <a:lnTo>
                    <a:pt x="1428" y="1569"/>
                  </a:lnTo>
                  <a:lnTo>
                    <a:pt x="1443" y="1568"/>
                  </a:lnTo>
                  <a:lnTo>
                    <a:pt x="1454" y="1566"/>
                  </a:lnTo>
                  <a:lnTo>
                    <a:pt x="1465" y="1564"/>
                  </a:lnTo>
                  <a:lnTo>
                    <a:pt x="1475" y="1561"/>
                  </a:lnTo>
                  <a:lnTo>
                    <a:pt x="1483" y="1558"/>
                  </a:lnTo>
                  <a:lnTo>
                    <a:pt x="1494" y="1555"/>
                  </a:lnTo>
                  <a:lnTo>
                    <a:pt x="1506" y="1551"/>
                  </a:lnTo>
                  <a:lnTo>
                    <a:pt x="1521" y="1546"/>
                  </a:lnTo>
                  <a:lnTo>
                    <a:pt x="1539" y="1541"/>
                  </a:lnTo>
                  <a:lnTo>
                    <a:pt x="1561" y="1535"/>
                  </a:lnTo>
                  <a:lnTo>
                    <a:pt x="1590" y="1527"/>
                  </a:lnTo>
                  <a:lnTo>
                    <a:pt x="1614" y="1516"/>
                  </a:lnTo>
                  <a:lnTo>
                    <a:pt x="1634" y="1511"/>
                  </a:lnTo>
                  <a:lnTo>
                    <a:pt x="1652" y="1509"/>
                  </a:lnTo>
                  <a:lnTo>
                    <a:pt x="1668" y="1510"/>
                  </a:lnTo>
                  <a:lnTo>
                    <a:pt x="1681" y="1514"/>
                  </a:lnTo>
                  <a:lnTo>
                    <a:pt x="1692" y="1521"/>
                  </a:lnTo>
                  <a:lnTo>
                    <a:pt x="1702" y="1529"/>
                  </a:lnTo>
                  <a:lnTo>
                    <a:pt x="1709" y="1539"/>
                  </a:lnTo>
                  <a:lnTo>
                    <a:pt x="1714" y="1550"/>
                  </a:lnTo>
                  <a:lnTo>
                    <a:pt x="1719" y="1560"/>
                  </a:lnTo>
                  <a:lnTo>
                    <a:pt x="1722" y="1571"/>
                  </a:lnTo>
                  <a:lnTo>
                    <a:pt x="1723" y="1581"/>
                  </a:lnTo>
                  <a:lnTo>
                    <a:pt x="1725" y="1589"/>
                  </a:lnTo>
                  <a:lnTo>
                    <a:pt x="1725" y="1596"/>
                  </a:lnTo>
                  <a:lnTo>
                    <a:pt x="1725" y="1600"/>
                  </a:lnTo>
                  <a:lnTo>
                    <a:pt x="1725" y="1602"/>
                  </a:lnTo>
                  <a:lnTo>
                    <a:pt x="1717" y="1740"/>
                  </a:lnTo>
                  <a:lnTo>
                    <a:pt x="1702" y="1821"/>
                  </a:lnTo>
                  <a:lnTo>
                    <a:pt x="1701" y="1823"/>
                  </a:lnTo>
                  <a:lnTo>
                    <a:pt x="1698" y="1830"/>
                  </a:lnTo>
                  <a:lnTo>
                    <a:pt x="1695" y="1839"/>
                  </a:lnTo>
                  <a:lnTo>
                    <a:pt x="1695" y="1851"/>
                  </a:lnTo>
                  <a:lnTo>
                    <a:pt x="1696" y="1866"/>
                  </a:lnTo>
                  <a:lnTo>
                    <a:pt x="1702" y="1883"/>
                  </a:lnTo>
                  <a:lnTo>
                    <a:pt x="1712" y="1903"/>
                  </a:lnTo>
                  <a:lnTo>
                    <a:pt x="1728" y="1923"/>
                  </a:lnTo>
                  <a:lnTo>
                    <a:pt x="1732" y="1921"/>
                  </a:lnTo>
                  <a:lnTo>
                    <a:pt x="1738" y="1916"/>
                  </a:lnTo>
                  <a:lnTo>
                    <a:pt x="1749" y="1906"/>
                  </a:lnTo>
                  <a:lnTo>
                    <a:pt x="1763" y="1894"/>
                  </a:lnTo>
                  <a:lnTo>
                    <a:pt x="1780" y="1878"/>
                  </a:lnTo>
                  <a:lnTo>
                    <a:pt x="1800" y="1859"/>
                  </a:lnTo>
                  <a:lnTo>
                    <a:pt x="1823" y="1836"/>
                  </a:lnTo>
                  <a:lnTo>
                    <a:pt x="1846" y="1810"/>
                  </a:lnTo>
                  <a:lnTo>
                    <a:pt x="1871" y="1781"/>
                  </a:lnTo>
                  <a:lnTo>
                    <a:pt x="1897" y="1750"/>
                  </a:lnTo>
                  <a:lnTo>
                    <a:pt x="1924" y="1715"/>
                  </a:lnTo>
                  <a:lnTo>
                    <a:pt x="1951" y="1677"/>
                  </a:lnTo>
                  <a:lnTo>
                    <a:pt x="1977" y="1638"/>
                  </a:lnTo>
                  <a:lnTo>
                    <a:pt x="2002" y="1594"/>
                  </a:lnTo>
                  <a:lnTo>
                    <a:pt x="2026" y="1549"/>
                  </a:lnTo>
                  <a:lnTo>
                    <a:pt x="2048" y="1500"/>
                  </a:lnTo>
                  <a:lnTo>
                    <a:pt x="2069" y="1450"/>
                  </a:lnTo>
                  <a:lnTo>
                    <a:pt x="2087" y="1396"/>
                  </a:lnTo>
                  <a:lnTo>
                    <a:pt x="2101" y="1340"/>
                  </a:lnTo>
                  <a:lnTo>
                    <a:pt x="2113" y="1283"/>
                  </a:lnTo>
                  <a:lnTo>
                    <a:pt x="2120" y="1223"/>
                  </a:lnTo>
                  <a:lnTo>
                    <a:pt x="2102" y="1222"/>
                  </a:lnTo>
                  <a:lnTo>
                    <a:pt x="2085" y="1218"/>
                  </a:lnTo>
                  <a:lnTo>
                    <a:pt x="2070" y="1210"/>
                  </a:lnTo>
                  <a:lnTo>
                    <a:pt x="2057" y="1202"/>
                  </a:lnTo>
                  <a:lnTo>
                    <a:pt x="2046" y="1193"/>
                  </a:lnTo>
                  <a:lnTo>
                    <a:pt x="2037" y="1184"/>
                  </a:lnTo>
                  <a:lnTo>
                    <a:pt x="2030" y="1176"/>
                  </a:lnTo>
                  <a:lnTo>
                    <a:pt x="2026" y="1171"/>
                  </a:lnTo>
                  <a:lnTo>
                    <a:pt x="2025" y="1169"/>
                  </a:lnTo>
                  <a:lnTo>
                    <a:pt x="1943" y="1074"/>
                  </a:lnTo>
                  <a:lnTo>
                    <a:pt x="2079" y="1074"/>
                  </a:lnTo>
                  <a:lnTo>
                    <a:pt x="2081" y="1075"/>
                  </a:lnTo>
                  <a:lnTo>
                    <a:pt x="2087" y="1077"/>
                  </a:lnTo>
                  <a:lnTo>
                    <a:pt x="2096" y="1082"/>
                  </a:lnTo>
                  <a:lnTo>
                    <a:pt x="2107" y="1086"/>
                  </a:lnTo>
                  <a:lnTo>
                    <a:pt x="2120" y="1092"/>
                  </a:lnTo>
                  <a:lnTo>
                    <a:pt x="2125" y="1080"/>
                  </a:lnTo>
                  <a:lnTo>
                    <a:pt x="2128" y="1062"/>
                  </a:lnTo>
                  <a:lnTo>
                    <a:pt x="2128" y="1041"/>
                  </a:lnTo>
                  <a:lnTo>
                    <a:pt x="2125" y="1015"/>
                  </a:lnTo>
                  <a:lnTo>
                    <a:pt x="2121" y="987"/>
                  </a:lnTo>
                  <a:lnTo>
                    <a:pt x="2116" y="956"/>
                  </a:lnTo>
                  <a:lnTo>
                    <a:pt x="2107" y="923"/>
                  </a:lnTo>
                  <a:lnTo>
                    <a:pt x="2099" y="888"/>
                  </a:lnTo>
                  <a:lnTo>
                    <a:pt x="2088" y="853"/>
                  </a:lnTo>
                  <a:lnTo>
                    <a:pt x="2077" y="817"/>
                  </a:lnTo>
                  <a:lnTo>
                    <a:pt x="2065" y="781"/>
                  </a:lnTo>
                  <a:lnTo>
                    <a:pt x="2053" y="747"/>
                  </a:lnTo>
                  <a:lnTo>
                    <a:pt x="2040" y="712"/>
                  </a:lnTo>
                  <a:lnTo>
                    <a:pt x="2027" y="681"/>
                  </a:lnTo>
                  <a:lnTo>
                    <a:pt x="2013" y="651"/>
                  </a:lnTo>
                  <a:lnTo>
                    <a:pt x="2000" y="625"/>
                  </a:lnTo>
                  <a:lnTo>
                    <a:pt x="1988" y="602"/>
                  </a:lnTo>
                  <a:lnTo>
                    <a:pt x="1987" y="598"/>
                  </a:lnTo>
                  <a:close/>
                  <a:moveTo>
                    <a:pt x="695" y="271"/>
                  </a:moveTo>
                  <a:lnTo>
                    <a:pt x="691" y="271"/>
                  </a:lnTo>
                  <a:lnTo>
                    <a:pt x="684" y="275"/>
                  </a:lnTo>
                  <a:lnTo>
                    <a:pt x="672" y="280"/>
                  </a:lnTo>
                  <a:lnTo>
                    <a:pt x="656" y="287"/>
                  </a:lnTo>
                  <a:lnTo>
                    <a:pt x="636" y="298"/>
                  </a:lnTo>
                  <a:lnTo>
                    <a:pt x="613" y="311"/>
                  </a:lnTo>
                  <a:lnTo>
                    <a:pt x="586" y="327"/>
                  </a:lnTo>
                  <a:lnTo>
                    <a:pt x="559" y="348"/>
                  </a:lnTo>
                  <a:lnTo>
                    <a:pt x="528" y="371"/>
                  </a:lnTo>
                  <a:lnTo>
                    <a:pt x="494" y="398"/>
                  </a:lnTo>
                  <a:lnTo>
                    <a:pt x="461" y="429"/>
                  </a:lnTo>
                  <a:lnTo>
                    <a:pt x="426" y="463"/>
                  </a:lnTo>
                  <a:lnTo>
                    <a:pt x="391" y="503"/>
                  </a:lnTo>
                  <a:lnTo>
                    <a:pt x="354" y="548"/>
                  </a:lnTo>
                  <a:lnTo>
                    <a:pt x="319" y="597"/>
                  </a:lnTo>
                  <a:lnTo>
                    <a:pt x="284" y="651"/>
                  </a:lnTo>
                  <a:lnTo>
                    <a:pt x="250" y="710"/>
                  </a:lnTo>
                  <a:lnTo>
                    <a:pt x="217" y="776"/>
                  </a:lnTo>
                  <a:lnTo>
                    <a:pt x="186" y="847"/>
                  </a:lnTo>
                  <a:lnTo>
                    <a:pt x="187" y="861"/>
                  </a:lnTo>
                  <a:lnTo>
                    <a:pt x="190" y="877"/>
                  </a:lnTo>
                  <a:lnTo>
                    <a:pt x="194" y="895"/>
                  </a:lnTo>
                  <a:lnTo>
                    <a:pt x="196" y="912"/>
                  </a:lnTo>
                  <a:lnTo>
                    <a:pt x="198" y="929"/>
                  </a:lnTo>
                  <a:lnTo>
                    <a:pt x="197" y="943"/>
                  </a:lnTo>
                  <a:lnTo>
                    <a:pt x="193" y="960"/>
                  </a:lnTo>
                  <a:lnTo>
                    <a:pt x="190" y="976"/>
                  </a:lnTo>
                  <a:lnTo>
                    <a:pt x="189" y="993"/>
                  </a:lnTo>
                  <a:lnTo>
                    <a:pt x="192" y="1010"/>
                  </a:lnTo>
                  <a:lnTo>
                    <a:pt x="195" y="1020"/>
                  </a:lnTo>
                  <a:lnTo>
                    <a:pt x="200" y="1032"/>
                  </a:lnTo>
                  <a:lnTo>
                    <a:pt x="207" y="1045"/>
                  </a:lnTo>
                  <a:lnTo>
                    <a:pt x="214" y="1057"/>
                  </a:lnTo>
                  <a:lnTo>
                    <a:pt x="220" y="1069"/>
                  </a:lnTo>
                  <a:lnTo>
                    <a:pt x="226" y="1077"/>
                  </a:lnTo>
                  <a:lnTo>
                    <a:pt x="230" y="1084"/>
                  </a:lnTo>
                  <a:lnTo>
                    <a:pt x="232" y="1086"/>
                  </a:lnTo>
                  <a:lnTo>
                    <a:pt x="277" y="1136"/>
                  </a:lnTo>
                  <a:lnTo>
                    <a:pt x="278" y="1140"/>
                  </a:lnTo>
                  <a:lnTo>
                    <a:pt x="278" y="1147"/>
                  </a:lnTo>
                  <a:lnTo>
                    <a:pt x="280" y="1159"/>
                  </a:lnTo>
                  <a:lnTo>
                    <a:pt x="284" y="1173"/>
                  </a:lnTo>
                  <a:lnTo>
                    <a:pt x="287" y="1188"/>
                  </a:lnTo>
                  <a:lnTo>
                    <a:pt x="292" y="1203"/>
                  </a:lnTo>
                  <a:lnTo>
                    <a:pt x="300" y="1217"/>
                  </a:lnTo>
                  <a:lnTo>
                    <a:pt x="308" y="1229"/>
                  </a:lnTo>
                  <a:lnTo>
                    <a:pt x="315" y="1238"/>
                  </a:lnTo>
                  <a:lnTo>
                    <a:pt x="317" y="1248"/>
                  </a:lnTo>
                  <a:lnTo>
                    <a:pt x="315" y="1258"/>
                  </a:lnTo>
                  <a:lnTo>
                    <a:pt x="310" y="1266"/>
                  </a:lnTo>
                  <a:lnTo>
                    <a:pt x="305" y="1274"/>
                  </a:lnTo>
                  <a:lnTo>
                    <a:pt x="299" y="1279"/>
                  </a:lnTo>
                  <a:lnTo>
                    <a:pt x="294" y="1283"/>
                  </a:lnTo>
                  <a:lnTo>
                    <a:pt x="293" y="1285"/>
                  </a:lnTo>
                  <a:lnTo>
                    <a:pt x="292" y="1288"/>
                  </a:lnTo>
                  <a:lnTo>
                    <a:pt x="290" y="1296"/>
                  </a:lnTo>
                  <a:lnTo>
                    <a:pt x="288" y="1310"/>
                  </a:lnTo>
                  <a:lnTo>
                    <a:pt x="285" y="1326"/>
                  </a:lnTo>
                  <a:lnTo>
                    <a:pt x="281" y="1345"/>
                  </a:lnTo>
                  <a:lnTo>
                    <a:pt x="279" y="1363"/>
                  </a:lnTo>
                  <a:lnTo>
                    <a:pt x="277" y="1381"/>
                  </a:lnTo>
                  <a:lnTo>
                    <a:pt x="277" y="1398"/>
                  </a:lnTo>
                  <a:lnTo>
                    <a:pt x="277" y="1412"/>
                  </a:lnTo>
                  <a:lnTo>
                    <a:pt x="280" y="1430"/>
                  </a:lnTo>
                  <a:lnTo>
                    <a:pt x="285" y="1452"/>
                  </a:lnTo>
                  <a:lnTo>
                    <a:pt x="289" y="1477"/>
                  </a:lnTo>
                  <a:lnTo>
                    <a:pt x="294" y="1501"/>
                  </a:lnTo>
                  <a:lnTo>
                    <a:pt x="301" y="1524"/>
                  </a:lnTo>
                  <a:lnTo>
                    <a:pt x="307" y="1542"/>
                  </a:lnTo>
                  <a:lnTo>
                    <a:pt x="314" y="1555"/>
                  </a:lnTo>
                  <a:lnTo>
                    <a:pt x="320" y="1561"/>
                  </a:lnTo>
                  <a:lnTo>
                    <a:pt x="330" y="1568"/>
                  </a:lnTo>
                  <a:lnTo>
                    <a:pt x="342" y="1575"/>
                  </a:lnTo>
                  <a:lnTo>
                    <a:pt x="355" y="1584"/>
                  </a:lnTo>
                  <a:lnTo>
                    <a:pt x="370" y="1591"/>
                  </a:lnTo>
                  <a:lnTo>
                    <a:pt x="385" y="1599"/>
                  </a:lnTo>
                  <a:lnTo>
                    <a:pt x="399" y="1605"/>
                  </a:lnTo>
                  <a:lnTo>
                    <a:pt x="412" y="1612"/>
                  </a:lnTo>
                  <a:lnTo>
                    <a:pt x="422" y="1616"/>
                  </a:lnTo>
                  <a:lnTo>
                    <a:pt x="428" y="1619"/>
                  </a:lnTo>
                  <a:lnTo>
                    <a:pt x="430" y="1620"/>
                  </a:lnTo>
                  <a:lnTo>
                    <a:pt x="432" y="1622"/>
                  </a:lnTo>
                  <a:lnTo>
                    <a:pt x="438" y="1626"/>
                  </a:lnTo>
                  <a:lnTo>
                    <a:pt x="445" y="1631"/>
                  </a:lnTo>
                  <a:lnTo>
                    <a:pt x="454" y="1638"/>
                  </a:lnTo>
                  <a:lnTo>
                    <a:pt x="463" y="1646"/>
                  </a:lnTo>
                  <a:lnTo>
                    <a:pt x="472" y="1655"/>
                  </a:lnTo>
                  <a:lnTo>
                    <a:pt x="479" y="1664"/>
                  </a:lnTo>
                  <a:lnTo>
                    <a:pt x="485" y="1673"/>
                  </a:lnTo>
                  <a:lnTo>
                    <a:pt x="487" y="1682"/>
                  </a:lnTo>
                  <a:lnTo>
                    <a:pt x="489" y="1699"/>
                  </a:lnTo>
                  <a:lnTo>
                    <a:pt x="494" y="1716"/>
                  </a:lnTo>
                  <a:lnTo>
                    <a:pt x="503" y="1734"/>
                  </a:lnTo>
                  <a:lnTo>
                    <a:pt x="513" y="1752"/>
                  </a:lnTo>
                  <a:lnTo>
                    <a:pt x="522" y="1769"/>
                  </a:lnTo>
                  <a:lnTo>
                    <a:pt x="529" y="1778"/>
                  </a:lnTo>
                  <a:lnTo>
                    <a:pt x="537" y="1788"/>
                  </a:lnTo>
                  <a:lnTo>
                    <a:pt x="547" y="1799"/>
                  </a:lnTo>
                  <a:lnTo>
                    <a:pt x="556" y="1808"/>
                  </a:lnTo>
                  <a:lnTo>
                    <a:pt x="565" y="1820"/>
                  </a:lnTo>
                  <a:lnTo>
                    <a:pt x="573" y="1833"/>
                  </a:lnTo>
                  <a:lnTo>
                    <a:pt x="577" y="1848"/>
                  </a:lnTo>
                  <a:lnTo>
                    <a:pt x="577" y="1864"/>
                  </a:lnTo>
                  <a:lnTo>
                    <a:pt x="576" y="1886"/>
                  </a:lnTo>
                  <a:lnTo>
                    <a:pt x="579" y="1904"/>
                  </a:lnTo>
                  <a:lnTo>
                    <a:pt x="584" y="1920"/>
                  </a:lnTo>
                  <a:lnTo>
                    <a:pt x="591" y="1936"/>
                  </a:lnTo>
                  <a:lnTo>
                    <a:pt x="599" y="1953"/>
                  </a:lnTo>
                  <a:lnTo>
                    <a:pt x="607" y="1973"/>
                  </a:lnTo>
                  <a:lnTo>
                    <a:pt x="614" y="1991"/>
                  </a:lnTo>
                  <a:lnTo>
                    <a:pt x="623" y="2009"/>
                  </a:lnTo>
                  <a:lnTo>
                    <a:pt x="632" y="2026"/>
                  </a:lnTo>
                  <a:lnTo>
                    <a:pt x="644" y="2042"/>
                  </a:lnTo>
                  <a:lnTo>
                    <a:pt x="658" y="2056"/>
                  </a:lnTo>
                  <a:lnTo>
                    <a:pt x="673" y="2067"/>
                  </a:lnTo>
                  <a:lnTo>
                    <a:pt x="691" y="2072"/>
                  </a:lnTo>
                  <a:lnTo>
                    <a:pt x="692" y="2070"/>
                  </a:lnTo>
                  <a:lnTo>
                    <a:pt x="696" y="2063"/>
                  </a:lnTo>
                  <a:lnTo>
                    <a:pt x="700" y="2052"/>
                  </a:lnTo>
                  <a:lnTo>
                    <a:pt x="706" y="2038"/>
                  </a:lnTo>
                  <a:lnTo>
                    <a:pt x="713" y="2021"/>
                  </a:lnTo>
                  <a:lnTo>
                    <a:pt x="720" y="2004"/>
                  </a:lnTo>
                  <a:lnTo>
                    <a:pt x="728" y="1984"/>
                  </a:lnTo>
                  <a:lnTo>
                    <a:pt x="734" y="1965"/>
                  </a:lnTo>
                  <a:lnTo>
                    <a:pt x="739" y="1947"/>
                  </a:lnTo>
                  <a:lnTo>
                    <a:pt x="744" y="1931"/>
                  </a:lnTo>
                  <a:lnTo>
                    <a:pt x="747" y="1916"/>
                  </a:lnTo>
                  <a:lnTo>
                    <a:pt x="747" y="1904"/>
                  </a:lnTo>
                  <a:lnTo>
                    <a:pt x="746" y="1896"/>
                  </a:lnTo>
                  <a:lnTo>
                    <a:pt x="739" y="1885"/>
                  </a:lnTo>
                  <a:lnTo>
                    <a:pt x="735" y="1871"/>
                  </a:lnTo>
                  <a:lnTo>
                    <a:pt x="731" y="1854"/>
                  </a:lnTo>
                  <a:lnTo>
                    <a:pt x="727" y="1838"/>
                  </a:lnTo>
                  <a:lnTo>
                    <a:pt x="725" y="1823"/>
                  </a:lnTo>
                  <a:lnTo>
                    <a:pt x="722" y="1810"/>
                  </a:lnTo>
                  <a:lnTo>
                    <a:pt x="720" y="1802"/>
                  </a:lnTo>
                  <a:lnTo>
                    <a:pt x="720" y="1799"/>
                  </a:lnTo>
                  <a:lnTo>
                    <a:pt x="726" y="1713"/>
                  </a:lnTo>
                  <a:lnTo>
                    <a:pt x="727" y="1710"/>
                  </a:lnTo>
                  <a:lnTo>
                    <a:pt x="730" y="1702"/>
                  </a:lnTo>
                  <a:lnTo>
                    <a:pt x="736" y="1692"/>
                  </a:lnTo>
                  <a:lnTo>
                    <a:pt x="744" y="1681"/>
                  </a:lnTo>
                  <a:lnTo>
                    <a:pt x="754" y="1668"/>
                  </a:lnTo>
                  <a:lnTo>
                    <a:pt x="766" y="1657"/>
                  </a:lnTo>
                  <a:lnTo>
                    <a:pt x="779" y="1645"/>
                  </a:lnTo>
                  <a:lnTo>
                    <a:pt x="791" y="1632"/>
                  </a:lnTo>
                  <a:lnTo>
                    <a:pt x="800" y="1618"/>
                  </a:lnTo>
                  <a:lnTo>
                    <a:pt x="810" y="1601"/>
                  </a:lnTo>
                  <a:lnTo>
                    <a:pt x="822" y="1580"/>
                  </a:lnTo>
                  <a:lnTo>
                    <a:pt x="830" y="1561"/>
                  </a:lnTo>
                  <a:lnTo>
                    <a:pt x="841" y="1541"/>
                  </a:lnTo>
                  <a:lnTo>
                    <a:pt x="851" y="1521"/>
                  </a:lnTo>
                  <a:lnTo>
                    <a:pt x="859" y="1501"/>
                  </a:lnTo>
                  <a:lnTo>
                    <a:pt x="868" y="1482"/>
                  </a:lnTo>
                  <a:lnTo>
                    <a:pt x="874" y="1466"/>
                  </a:lnTo>
                  <a:lnTo>
                    <a:pt x="878" y="1453"/>
                  </a:lnTo>
                  <a:lnTo>
                    <a:pt x="881" y="1444"/>
                  </a:lnTo>
                  <a:lnTo>
                    <a:pt x="886" y="1435"/>
                  </a:lnTo>
                  <a:lnTo>
                    <a:pt x="893" y="1422"/>
                  </a:lnTo>
                  <a:lnTo>
                    <a:pt x="900" y="1409"/>
                  </a:lnTo>
                  <a:lnTo>
                    <a:pt x="909" y="1395"/>
                  </a:lnTo>
                  <a:lnTo>
                    <a:pt x="916" y="1380"/>
                  </a:lnTo>
                  <a:lnTo>
                    <a:pt x="921" y="1364"/>
                  </a:lnTo>
                  <a:lnTo>
                    <a:pt x="925" y="1350"/>
                  </a:lnTo>
                  <a:lnTo>
                    <a:pt x="926" y="1335"/>
                  </a:lnTo>
                  <a:lnTo>
                    <a:pt x="921" y="1322"/>
                  </a:lnTo>
                  <a:lnTo>
                    <a:pt x="913" y="1310"/>
                  </a:lnTo>
                  <a:lnTo>
                    <a:pt x="894" y="1294"/>
                  </a:lnTo>
                  <a:lnTo>
                    <a:pt x="872" y="1282"/>
                  </a:lnTo>
                  <a:lnTo>
                    <a:pt x="850" y="1274"/>
                  </a:lnTo>
                  <a:lnTo>
                    <a:pt x="826" y="1267"/>
                  </a:lnTo>
                  <a:lnTo>
                    <a:pt x="804" y="1262"/>
                  </a:lnTo>
                  <a:lnTo>
                    <a:pt x="782" y="1258"/>
                  </a:lnTo>
                  <a:lnTo>
                    <a:pt x="765" y="1253"/>
                  </a:lnTo>
                  <a:lnTo>
                    <a:pt x="751" y="1250"/>
                  </a:lnTo>
                  <a:lnTo>
                    <a:pt x="734" y="1246"/>
                  </a:lnTo>
                  <a:lnTo>
                    <a:pt x="715" y="1242"/>
                  </a:lnTo>
                  <a:lnTo>
                    <a:pt x="695" y="1235"/>
                  </a:lnTo>
                  <a:lnTo>
                    <a:pt x="675" y="1229"/>
                  </a:lnTo>
                  <a:lnTo>
                    <a:pt x="657" y="1221"/>
                  </a:lnTo>
                  <a:lnTo>
                    <a:pt x="641" y="1212"/>
                  </a:lnTo>
                  <a:lnTo>
                    <a:pt x="629" y="1201"/>
                  </a:lnTo>
                  <a:lnTo>
                    <a:pt x="623" y="1188"/>
                  </a:lnTo>
                  <a:lnTo>
                    <a:pt x="617" y="1177"/>
                  </a:lnTo>
                  <a:lnTo>
                    <a:pt x="609" y="1170"/>
                  </a:lnTo>
                  <a:lnTo>
                    <a:pt x="597" y="1164"/>
                  </a:lnTo>
                  <a:lnTo>
                    <a:pt x="583" y="1162"/>
                  </a:lnTo>
                  <a:lnTo>
                    <a:pt x="567" y="1162"/>
                  </a:lnTo>
                  <a:lnTo>
                    <a:pt x="551" y="1163"/>
                  </a:lnTo>
                  <a:lnTo>
                    <a:pt x="535" y="1165"/>
                  </a:lnTo>
                  <a:lnTo>
                    <a:pt x="520" y="1169"/>
                  </a:lnTo>
                  <a:lnTo>
                    <a:pt x="507" y="1173"/>
                  </a:lnTo>
                  <a:lnTo>
                    <a:pt x="497" y="1178"/>
                  </a:lnTo>
                  <a:lnTo>
                    <a:pt x="487" y="1183"/>
                  </a:lnTo>
                  <a:lnTo>
                    <a:pt x="474" y="1187"/>
                  </a:lnTo>
                  <a:lnTo>
                    <a:pt x="460" y="1192"/>
                  </a:lnTo>
                  <a:lnTo>
                    <a:pt x="444" y="1197"/>
                  </a:lnTo>
                  <a:lnTo>
                    <a:pt x="428" y="1200"/>
                  </a:lnTo>
                  <a:lnTo>
                    <a:pt x="412" y="1203"/>
                  </a:lnTo>
                  <a:lnTo>
                    <a:pt x="397" y="1204"/>
                  </a:lnTo>
                  <a:lnTo>
                    <a:pt x="384" y="1204"/>
                  </a:lnTo>
                  <a:lnTo>
                    <a:pt x="372" y="1201"/>
                  </a:lnTo>
                  <a:lnTo>
                    <a:pt x="364" y="1195"/>
                  </a:lnTo>
                  <a:lnTo>
                    <a:pt x="360" y="1188"/>
                  </a:lnTo>
                  <a:lnTo>
                    <a:pt x="352" y="1171"/>
                  </a:lnTo>
                  <a:lnTo>
                    <a:pt x="341" y="1156"/>
                  </a:lnTo>
                  <a:lnTo>
                    <a:pt x="330" y="1141"/>
                  </a:lnTo>
                  <a:lnTo>
                    <a:pt x="318" y="1127"/>
                  </a:lnTo>
                  <a:lnTo>
                    <a:pt x="308" y="1114"/>
                  </a:lnTo>
                  <a:lnTo>
                    <a:pt x="304" y="1101"/>
                  </a:lnTo>
                  <a:lnTo>
                    <a:pt x="303" y="1095"/>
                  </a:lnTo>
                  <a:lnTo>
                    <a:pt x="306" y="1090"/>
                  </a:lnTo>
                  <a:lnTo>
                    <a:pt x="310" y="1088"/>
                  </a:lnTo>
                  <a:lnTo>
                    <a:pt x="317" y="1087"/>
                  </a:lnTo>
                  <a:lnTo>
                    <a:pt x="324" y="1086"/>
                  </a:lnTo>
                  <a:lnTo>
                    <a:pt x="332" y="1084"/>
                  </a:lnTo>
                  <a:lnTo>
                    <a:pt x="338" y="1080"/>
                  </a:lnTo>
                  <a:lnTo>
                    <a:pt x="345" y="1072"/>
                  </a:lnTo>
                  <a:lnTo>
                    <a:pt x="349" y="1060"/>
                  </a:lnTo>
                  <a:lnTo>
                    <a:pt x="351" y="1046"/>
                  </a:lnTo>
                  <a:lnTo>
                    <a:pt x="349" y="1034"/>
                  </a:lnTo>
                  <a:lnTo>
                    <a:pt x="344" y="1026"/>
                  </a:lnTo>
                  <a:lnTo>
                    <a:pt x="335" y="1019"/>
                  </a:lnTo>
                  <a:lnTo>
                    <a:pt x="324" y="1016"/>
                  </a:lnTo>
                  <a:lnTo>
                    <a:pt x="311" y="1016"/>
                  </a:lnTo>
                  <a:lnTo>
                    <a:pt x="298" y="1018"/>
                  </a:lnTo>
                  <a:lnTo>
                    <a:pt x="284" y="1025"/>
                  </a:lnTo>
                  <a:lnTo>
                    <a:pt x="270" y="1029"/>
                  </a:lnTo>
                  <a:lnTo>
                    <a:pt x="259" y="1030"/>
                  </a:lnTo>
                  <a:lnTo>
                    <a:pt x="250" y="1026"/>
                  </a:lnTo>
                  <a:lnTo>
                    <a:pt x="246" y="1020"/>
                  </a:lnTo>
                  <a:lnTo>
                    <a:pt x="244" y="1012"/>
                  </a:lnTo>
                  <a:lnTo>
                    <a:pt x="245" y="1003"/>
                  </a:lnTo>
                  <a:lnTo>
                    <a:pt x="249" y="996"/>
                  </a:lnTo>
                  <a:lnTo>
                    <a:pt x="258" y="989"/>
                  </a:lnTo>
                  <a:lnTo>
                    <a:pt x="265" y="984"/>
                  </a:lnTo>
                  <a:lnTo>
                    <a:pt x="275" y="978"/>
                  </a:lnTo>
                  <a:lnTo>
                    <a:pt x="287" y="969"/>
                  </a:lnTo>
                  <a:lnTo>
                    <a:pt x="300" y="959"/>
                  </a:lnTo>
                  <a:lnTo>
                    <a:pt x="314" y="950"/>
                  </a:lnTo>
                  <a:lnTo>
                    <a:pt x="326" y="941"/>
                  </a:lnTo>
                  <a:lnTo>
                    <a:pt x="340" y="932"/>
                  </a:lnTo>
                  <a:lnTo>
                    <a:pt x="353" y="925"/>
                  </a:lnTo>
                  <a:lnTo>
                    <a:pt x="364" y="921"/>
                  </a:lnTo>
                  <a:lnTo>
                    <a:pt x="373" y="917"/>
                  </a:lnTo>
                  <a:lnTo>
                    <a:pt x="381" y="919"/>
                  </a:lnTo>
                  <a:lnTo>
                    <a:pt x="384" y="923"/>
                  </a:lnTo>
                  <a:lnTo>
                    <a:pt x="392" y="935"/>
                  </a:lnTo>
                  <a:lnTo>
                    <a:pt x="402" y="944"/>
                  </a:lnTo>
                  <a:lnTo>
                    <a:pt x="414" y="952"/>
                  </a:lnTo>
                  <a:lnTo>
                    <a:pt x="428" y="956"/>
                  </a:lnTo>
                  <a:lnTo>
                    <a:pt x="441" y="958"/>
                  </a:lnTo>
                  <a:lnTo>
                    <a:pt x="452" y="957"/>
                  </a:lnTo>
                  <a:lnTo>
                    <a:pt x="458" y="955"/>
                  </a:lnTo>
                  <a:lnTo>
                    <a:pt x="467" y="952"/>
                  </a:lnTo>
                  <a:lnTo>
                    <a:pt x="475" y="946"/>
                  </a:lnTo>
                  <a:lnTo>
                    <a:pt x="486" y="942"/>
                  </a:lnTo>
                  <a:lnTo>
                    <a:pt x="495" y="939"/>
                  </a:lnTo>
                  <a:lnTo>
                    <a:pt x="506" y="936"/>
                  </a:lnTo>
                  <a:lnTo>
                    <a:pt x="516" y="935"/>
                  </a:lnTo>
                  <a:lnTo>
                    <a:pt x="524" y="936"/>
                  </a:lnTo>
                  <a:lnTo>
                    <a:pt x="532" y="939"/>
                  </a:lnTo>
                  <a:lnTo>
                    <a:pt x="538" y="946"/>
                  </a:lnTo>
                  <a:lnTo>
                    <a:pt x="542" y="958"/>
                  </a:lnTo>
                  <a:lnTo>
                    <a:pt x="546" y="973"/>
                  </a:lnTo>
                  <a:lnTo>
                    <a:pt x="553" y="989"/>
                  </a:lnTo>
                  <a:lnTo>
                    <a:pt x="562" y="1003"/>
                  </a:lnTo>
                  <a:lnTo>
                    <a:pt x="571" y="1017"/>
                  </a:lnTo>
                  <a:lnTo>
                    <a:pt x="581" y="1029"/>
                  </a:lnTo>
                  <a:lnTo>
                    <a:pt x="591" y="1038"/>
                  </a:lnTo>
                  <a:lnTo>
                    <a:pt x="599" y="1045"/>
                  </a:lnTo>
                  <a:lnTo>
                    <a:pt x="607" y="1048"/>
                  </a:lnTo>
                  <a:lnTo>
                    <a:pt x="611" y="1049"/>
                  </a:lnTo>
                  <a:lnTo>
                    <a:pt x="613" y="1045"/>
                  </a:lnTo>
                  <a:lnTo>
                    <a:pt x="614" y="1036"/>
                  </a:lnTo>
                  <a:lnTo>
                    <a:pt x="616" y="1022"/>
                  </a:lnTo>
                  <a:lnTo>
                    <a:pt x="619" y="1005"/>
                  </a:lnTo>
                  <a:lnTo>
                    <a:pt x="622" y="987"/>
                  </a:lnTo>
                  <a:lnTo>
                    <a:pt x="623" y="969"/>
                  </a:lnTo>
                  <a:lnTo>
                    <a:pt x="624" y="952"/>
                  </a:lnTo>
                  <a:lnTo>
                    <a:pt x="622" y="936"/>
                  </a:lnTo>
                  <a:lnTo>
                    <a:pt x="619" y="923"/>
                  </a:lnTo>
                  <a:lnTo>
                    <a:pt x="615" y="917"/>
                  </a:lnTo>
                  <a:lnTo>
                    <a:pt x="614" y="913"/>
                  </a:lnTo>
                  <a:lnTo>
                    <a:pt x="613" y="910"/>
                  </a:lnTo>
                  <a:lnTo>
                    <a:pt x="613" y="908"/>
                  </a:lnTo>
                  <a:lnTo>
                    <a:pt x="614" y="906"/>
                  </a:lnTo>
                  <a:lnTo>
                    <a:pt x="615" y="905"/>
                  </a:lnTo>
                  <a:lnTo>
                    <a:pt x="616" y="905"/>
                  </a:lnTo>
                  <a:lnTo>
                    <a:pt x="617" y="905"/>
                  </a:lnTo>
                  <a:lnTo>
                    <a:pt x="620" y="905"/>
                  </a:lnTo>
                  <a:lnTo>
                    <a:pt x="622" y="905"/>
                  </a:lnTo>
                  <a:lnTo>
                    <a:pt x="624" y="906"/>
                  </a:lnTo>
                  <a:lnTo>
                    <a:pt x="625" y="907"/>
                  </a:lnTo>
                  <a:lnTo>
                    <a:pt x="627" y="907"/>
                  </a:lnTo>
                  <a:lnTo>
                    <a:pt x="628" y="908"/>
                  </a:lnTo>
                  <a:lnTo>
                    <a:pt x="629" y="908"/>
                  </a:lnTo>
                  <a:lnTo>
                    <a:pt x="629" y="909"/>
                  </a:lnTo>
                  <a:lnTo>
                    <a:pt x="631" y="907"/>
                  </a:lnTo>
                  <a:lnTo>
                    <a:pt x="637" y="902"/>
                  </a:lnTo>
                  <a:lnTo>
                    <a:pt x="644" y="896"/>
                  </a:lnTo>
                  <a:lnTo>
                    <a:pt x="654" y="886"/>
                  </a:lnTo>
                  <a:lnTo>
                    <a:pt x="666" y="875"/>
                  </a:lnTo>
                  <a:lnTo>
                    <a:pt x="677" y="861"/>
                  </a:lnTo>
                  <a:lnTo>
                    <a:pt x="689" y="846"/>
                  </a:lnTo>
                  <a:lnTo>
                    <a:pt x="700" y="829"/>
                  </a:lnTo>
                  <a:lnTo>
                    <a:pt x="710" y="811"/>
                  </a:lnTo>
                  <a:lnTo>
                    <a:pt x="718" y="793"/>
                  </a:lnTo>
                  <a:lnTo>
                    <a:pt x="725" y="779"/>
                  </a:lnTo>
                  <a:lnTo>
                    <a:pt x="729" y="768"/>
                  </a:lnTo>
                  <a:lnTo>
                    <a:pt x="732" y="760"/>
                  </a:lnTo>
                  <a:lnTo>
                    <a:pt x="735" y="753"/>
                  </a:lnTo>
                  <a:lnTo>
                    <a:pt x="736" y="747"/>
                  </a:lnTo>
                  <a:lnTo>
                    <a:pt x="738" y="740"/>
                  </a:lnTo>
                  <a:lnTo>
                    <a:pt x="739" y="732"/>
                  </a:lnTo>
                  <a:lnTo>
                    <a:pt x="739" y="718"/>
                  </a:lnTo>
                  <a:lnTo>
                    <a:pt x="735" y="705"/>
                  </a:lnTo>
                  <a:lnTo>
                    <a:pt x="727" y="693"/>
                  </a:lnTo>
                  <a:lnTo>
                    <a:pt x="716" y="685"/>
                  </a:lnTo>
                  <a:lnTo>
                    <a:pt x="704" y="679"/>
                  </a:lnTo>
                  <a:lnTo>
                    <a:pt x="691" y="679"/>
                  </a:lnTo>
                  <a:lnTo>
                    <a:pt x="686" y="677"/>
                  </a:lnTo>
                  <a:lnTo>
                    <a:pt x="683" y="672"/>
                  </a:lnTo>
                  <a:lnTo>
                    <a:pt x="683" y="663"/>
                  </a:lnTo>
                  <a:lnTo>
                    <a:pt x="685" y="652"/>
                  </a:lnTo>
                  <a:lnTo>
                    <a:pt x="689" y="639"/>
                  </a:lnTo>
                  <a:lnTo>
                    <a:pt x="696" y="627"/>
                  </a:lnTo>
                  <a:lnTo>
                    <a:pt x="703" y="615"/>
                  </a:lnTo>
                  <a:lnTo>
                    <a:pt x="713" y="604"/>
                  </a:lnTo>
                  <a:lnTo>
                    <a:pt x="725" y="597"/>
                  </a:lnTo>
                  <a:lnTo>
                    <a:pt x="736" y="591"/>
                  </a:lnTo>
                  <a:lnTo>
                    <a:pt x="750" y="592"/>
                  </a:lnTo>
                  <a:lnTo>
                    <a:pt x="764" y="597"/>
                  </a:lnTo>
                  <a:lnTo>
                    <a:pt x="773" y="602"/>
                  </a:lnTo>
                  <a:lnTo>
                    <a:pt x="778" y="608"/>
                  </a:lnTo>
                  <a:lnTo>
                    <a:pt x="779" y="615"/>
                  </a:lnTo>
                  <a:lnTo>
                    <a:pt x="778" y="622"/>
                  </a:lnTo>
                  <a:lnTo>
                    <a:pt x="776" y="628"/>
                  </a:lnTo>
                  <a:lnTo>
                    <a:pt x="774" y="633"/>
                  </a:lnTo>
                  <a:lnTo>
                    <a:pt x="772" y="636"/>
                  </a:lnTo>
                  <a:lnTo>
                    <a:pt x="771" y="637"/>
                  </a:lnTo>
                  <a:lnTo>
                    <a:pt x="772" y="641"/>
                  </a:lnTo>
                  <a:lnTo>
                    <a:pt x="774" y="647"/>
                  </a:lnTo>
                  <a:lnTo>
                    <a:pt x="777" y="657"/>
                  </a:lnTo>
                  <a:lnTo>
                    <a:pt x="782" y="667"/>
                  </a:lnTo>
                  <a:lnTo>
                    <a:pt x="788" y="678"/>
                  </a:lnTo>
                  <a:lnTo>
                    <a:pt x="794" y="689"/>
                  </a:lnTo>
                  <a:lnTo>
                    <a:pt x="802" y="695"/>
                  </a:lnTo>
                  <a:lnTo>
                    <a:pt x="808" y="698"/>
                  </a:lnTo>
                  <a:lnTo>
                    <a:pt x="814" y="697"/>
                  </a:lnTo>
                  <a:lnTo>
                    <a:pt x="821" y="689"/>
                  </a:lnTo>
                  <a:lnTo>
                    <a:pt x="827" y="678"/>
                  </a:lnTo>
                  <a:lnTo>
                    <a:pt x="836" y="666"/>
                  </a:lnTo>
                  <a:lnTo>
                    <a:pt x="847" y="653"/>
                  </a:lnTo>
                  <a:lnTo>
                    <a:pt x="857" y="641"/>
                  </a:lnTo>
                  <a:lnTo>
                    <a:pt x="868" y="628"/>
                  </a:lnTo>
                  <a:lnTo>
                    <a:pt x="879" y="615"/>
                  </a:lnTo>
                  <a:lnTo>
                    <a:pt x="887" y="603"/>
                  </a:lnTo>
                  <a:lnTo>
                    <a:pt x="894" y="591"/>
                  </a:lnTo>
                  <a:lnTo>
                    <a:pt x="897" y="580"/>
                  </a:lnTo>
                  <a:lnTo>
                    <a:pt x="897" y="571"/>
                  </a:lnTo>
                  <a:lnTo>
                    <a:pt x="893" y="562"/>
                  </a:lnTo>
                  <a:lnTo>
                    <a:pt x="882" y="557"/>
                  </a:lnTo>
                  <a:lnTo>
                    <a:pt x="873" y="551"/>
                  </a:lnTo>
                  <a:lnTo>
                    <a:pt x="866" y="544"/>
                  </a:lnTo>
                  <a:lnTo>
                    <a:pt x="860" y="535"/>
                  </a:lnTo>
                  <a:lnTo>
                    <a:pt x="856" y="526"/>
                  </a:lnTo>
                  <a:lnTo>
                    <a:pt x="853" y="516"/>
                  </a:lnTo>
                  <a:lnTo>
                    <a:pt x="850" y="505"/>
                  </a:lnTo>
                  <a:lnTo>
                    <a:pt x="845" y="493"/>
                  </a:lnTo>
                  <a:lnTo>
                    <a:pt x="840" y="483"/>
                  </a:lnTo>
                  <a:lnTo>
                    <a:pt x="834" y="473"/>
                  </a:lnTo>
                  <a:lnTo>
                    <a:pt x="825" y="463"/>
                  </a:lnTo>
                  <a:lnTo>
                    <a:pt x="813" y="455"/>
                  </a:lnTo>
                  <a:lnTo>
                    <a:pt x="797" y="447"/>
                  </a:lnTo>
                  <a:lnTo>
                    <a:pt x="779" y="442"/>
                  </a:lnTo>
                  <a:lnTo>
                    <a:pt x="754" y="439"/>
                  </a:lnTo>
                  <a:lnTo>
                    <a:pt x="717" y="437"/>
                  </a:lnTo>
                  <a:lnTo>
                    <a:pt x="685" y="437"/>
                  </a:lnTo>
                  <a:lnTo>
                    <a:pt x="657" y="439"/>
                  </a:lnTo>
                  <a:lnTo>
                    <a:pt x="636" y="441"/>
                  </a:lnTo>
                  <a:lnTo>
                    <a:pt x="617" y="445"/>
                  </a:lnTo>
                  <a:lnTo>
                    <a:pt x="604" y="448"/>
                  </a:lnTo>
                  <a:lnTo>
                    <a:pt x="595" y="452"/>
                  </a:lnTo>
                  <a:lnTo>
                    <a:pt x="590" y="454"/>
                  </a:lnTo>
                  <a:lnTo>
                    <a:pt x="588" y="455"/>
                  </a:lnTo>
                  <a:lnTo>
                    <a:pt x="597" y="490"/>
                  </a:lnTo>
                  <a:lnTo>
                    <a:pt x="599" y="491"/>
                  </a:lnTo>
                  <a:lnTo>
                    <a:pt x="603" y="498"/>
                  </a:lnTo>
                  <a:lnTo>
                    <a:pt x="606" y="507"/>
                  </a:lnTo>
                  <a:lnTo>
                    <a:pt x="608" y="520"/>
                  </a:lnTo>
                  <a:lnTo>
                    <a:pt x="605" y="527"/>
                  </a:lnTo>
                  <a:lnTo>
                    <a:pt x="598" y="531"/>
                  </a:lnTo>
                  <a:lnTo>
                    <a:pt x="590" y="533"/>
                  </a:lnTo>
                  <a:lnTo>
                    <a:pt x="578" y="535"/>
                  </a:lnTo>
                  <a:lnTo>
                    <a:pt x="566" y="536"/>
                  </a:lnTo>
                  <a:lnTo>
                    <a:pt x="555" y="536"/>
                  </a:lnTo>
                  <a:lnTo>
                    <a:pt x="546" y="536"/>
                  </a:lnTo>
                  <a:lnTo>
                    <a:pt x="539" y="536"/>
                  </a:lnTo>
                  <a:lnTo>
                    <a:pt x="537" y="535"/>
                  </a:lnTo>
                  <a:lnTo>
                    <a:pt x="536" y="533"/>
                  </a:lnTo>
                  <a:lnTo>
                    <a:pt x="533" y="527"/>
                  </a:lnTo>
                  <a:lnTo>
                    <a:pt x="530" y="518"/>
                  </a:lnTo>
                  <a:lnTo>
                    <a:pt x="527" y="507"/>
                  </a:lnTo>
                  <a:lnTo>
                    <a:pt x="525" y="496"/>
                  </a:lnTo>
                  <a:lnTo>
                    <a:pt x="527" y="485"/>
                  </a:lnTo>
                  <a:lnTo>
                    <a:pt x="530" y="474"/>
                  </a:lnTo>
                  <a:lnTo>
                    <a:pt x="534" y="461"/>
                  </a:lnTo>
                  <a:lnTo>
                    <a:pt x="538" y="449"/>
                  </a:lnTo>
                  <a:lnTo>
                    <a:pt x="543" y="439"/>
                  </a:lnTo>
                  <a:lnTo>
                    <a:pt x="546" y="431"/>
                  </a:lnTo>
                  <a:lnTo>
                    <a:pt x="547" y="429"/>
                  </a:lnTo>
                  <a:lnTo>
                    <a:pt x="588" y="373"/>
                  </a:lnTo>
                  <a:lnTo>
                    <a:pt x="590" y="373"/>
                  </a:lnTo>
                  <a:lnTo>
                    <a:pt x="595" y="374"/>
                  </a:lnTo>
                  <a:lnTo>
                    <a:pt x="605" y="375"/>
                  </a:lnTo>
                  <a:lnTo>
                    <a:pt x="617" y="379"/>
                  </a:lnTo>
                  <a:lnTo>
                    <a:pt x="634" y="383"/>
                  </a:lnTo>
                  <a:lnTo>
                    <a:pt x="645" y="386"/>
                  </a:lnTo>
                  <a:lnTo>
                    <a:pt x="659" y="386"/>
                  </a:lnTo>
                  <a:lnTo>
                    <a:pt x="674" y="386"/>
                  </a:lnTo>
                  <a:lnTo>
                    <a:pt x="688" y="384"/>
                  </a:lnTo>
                  <a:lnTo>
                    <a:pt x="700" y="382"/>
                  </a:lnTo>
                  <a:lnTo>
                    <a:pt x="711" y="380"/>
                  </a:lnTo>
                  <a:lnTo>
                    <a:pt x="717" y="379"/>
                  </a:lnTo>
                  <a:lnTo>
                    <a:pt x="719" y="378"/>
                  </a:lnTo>
                  <a:lnTo>
                    <a:pt x="695" y="271"/>
                  </a:lnTo>
                  <a:close/>
                  <a:moveTo>
                    <a:pt x="1622" y="265"/>
                  </a:moveTo>
                  <a:lnTo>
                    <a:pt x="1614" y="266"/>
                  </a:lnTo>
                  <a:lnTo>
                    <a:pt x="1613" y="280"/>
                  </a:lnTo>
                  <a:lnTo>
                    <a:pt x="1615" y="296"/>
                  </a:lnTo>
                  <a:lnTo>
                    <a:pt x="1617" y="313"/>
                  </a:lnTo>
                  <a:lnTo>
                    <a:pt x="1621" y="330"/>
                  </a:lnTo>
                  <a:lnTo>
                    <a:pt x="1626" y="348"/>
                  </a:lnTo>
                  <a:lnTo>
                    <a:pt x="1631" y="363"/>
                  </a:lnTo>
                  <a:lnTo>
                    <a:pt x="1635" y="376"/>
                  </a:lnTo>
                  <a:lnTo>
                    <a:pt x="1638" y="387"/>
                  </a:lnTo>
                  <a:lnTo>
                    <a:pt x="1642" y="394"/>
                  </a:lnTo>
                  <a:lnTo>
                    <a:pt x="1643" y="397"/>
                  </a:lnTo>
                  <a:lnTo>
                    <a:pt x="1560" y="452"/>
                  </a:lnTo>
                  <a:lnTo>
                    <a:pt x="1560" y="468"/>
                  </a:lnTo>
                  <a:lnTo>
                    <a:pt x="1562" y="482"/>
                  </a:lnTo>
                  <a:lnTo>
                    <a:pt x="1569" y="492"/>
                  </a:lnTo>
                  <a:lnTo>
                    <a:pt x="1576" y="501"/>
                  </a:lnTo>
                  <a:lnTo>
                    <a:pt x="1586" y="507"/>
                  </a:lnTo>
                  <a:lnTo>
                    <a:pt x="1596" y="512"/>
                  </a:lnTo>
                  <a:lnTo>
                    <a:pt x="1605" y="515"/>
                  </a:lnTo>
                  <a:lnTo>
                    <a:pt x="1614" y="517"/>
                  </a:lnTo>
                  <a:lnTo>
                    <a:pt x="1621" y="518"/>
                  </a:lnTo>
                  <a:lnTo>
                    <a:pt x="1627" y="519"/>
                  </a:lnTo>
                  <a:lnTo>
                    <a:pt x="1629" y="519"/>
                  </a:lnTo>
                  <a:lnTo>
                    <a:pt x="1630" y="519"/>
                  </a:lnTo>
                  <a:lnTo>
                    <a:pt x="1634" y="520"/>
                  </a:lnTo>
                  <a:lnTo>
                    <a:pt x="1642" y="520"/>
                  </a:lnTo>
                  <a:lnTo>
                    <a:pt x="1650" y="519"/>
                  </a:lnTo>
                  <a:lnTo>
                    <a:pt x="1662" y="517"/>
                  </a:lnTo>
                  <a:lnTo>
                    <a:pt x="1674" y="514"/>
                  </a:lnTo>
                  <a:lnTo>
                    <a:pt x="1688" y="509"/>
                  </a:lnTo>
                  <a:lnTo>
                    <a:pt x="1702" y="500"/>
                  </a:lnTo>
                  <a:lnTo>
                    <a:pt x="1717" y="489"/>
                  </a:lnTo>
                  <a:lnTo>
                    <a:pt x="1730" y="474"/>
                  </a:lnTo>
                  <a:lnTo>
                    <a:pt x="1744" y="455"/>
                  </a:lnTo>
                  <a:lnTo>
                    <a:pt x="1758" y="431"/>
                  </a:lnTo>
                  <a:lnTo>
                    <a:pt x="1770" y="403"/>
                  </a:lnTo>
                  <a:lnTo>
                    <a:pt x="1781" y="370"/>
                  </a:lnTo>
                  <a:lnTo>
                    <a:pt x="1758" y="348"/>
                  </a:lnTo>
                  <a:lnTo>
                    <a:pt x="1735" y="327"/>
                  </a:lnTo>
                  <a:lnTo>
                    <a:pt x="1712" y="309"/>
                  </a:lnTo>
                  <a:lnTo>
                    <a:pt x="1690" y="294"/>
                  </a:lnTo>
                  <a:lnTo>
                    <a:pt x="1669" y="282"/>
                  </a:lnTo>
                  <a:lnTo>
                    <a:pt x="1650" y="272"/>
                  </a:lnTo>
                  <a:lnTo>
                    <a:pt x="1635" y="267"/>
                  </a:lnTo>
                  <a:lnTo>
                    <a:pt x="1622" y="265"/>
                  </a:lnTo>
                  <a:close/>
                  <a:moveTo>
                    <a:pt x="1105" y="156"/>
                  </a:moveTo>
                  <a:lnTo>
                    <a:pt x="1078" y="158"/>
                  </a:lnTo>
                  <a:lnTo>
                    <a:pt x="1048" y="161"/>
                  </a:lnTo>
                  <a:lnTo>
                    <a:pt x="1017" y="168"/>
                  </a:lnTo>
                  <a:lnTo>
                    <a:pt x="986" y="178"/>
                  </a:lnTo>
                  <a:lnTo>
                    <a:pt x="954" y="192"/>
                  </a:lnTo>
                  <a:lnTo>
                    <a:pt x="924" y="209"/>
                  </a:lnTo>
                  <a:lnTo>
                    <a:pt x="896" y="232"/>
                  </a:lnTo>
                  <a:lnTo>
                    <a:pt x="893" y="239"/>
                  </a:lnTo>
                  <a:lnTo>
                    <a:pt x="884" y="244"/>
                  </a:lnTo>
                  <a:lnTo>
                    <a:pt x="872" y="251"/>
                  </a:lnTo>
                  <a:lnTo>
                    <a:pt x="858" y="257"/>
                  </a:lnTo>
                  <a:lnTo>
                    <a:pt x="844" y="263"/>
                  </a:lnTo>
                  <a:lnTo>
                    <a:pt x="833" y="267"/>
                  </a:lnTo>
                  <a:lnTo>
                    <a:pt x="824" y="271"/>
                  </a:lnTo>
                  <a:lnTo>
                    <a:pt x="821" y="276"/>
                  </a:lnTo>
                  <a:lnTo>
                    <a:pt x="822" y="292"/>
                  </a:lnTo>
                  <a:lnTo>
                    <a:pt x="828" y="307"/>
                  </a:lnTo>
                  <a:lnTo>
                    <a:pt x="839" y="322"/>
                  </a:lnTo>
                  <a:lnTo>
                    <a:pt x="853" y="336"/>
                  </a:lnTo>
                  <a:lnTo>
                    <a:pt x="870" y="351"/>
                  </a:lnTo>
                  <a:lnTo>
                    <a:pt x="890" y="367"/>
                  </a:lnTo>
                  <a:lnTo>
                    <a:pt x="912" y="385"/>
                  </a:lnTo>
                  <a:lnTo>
                    <a:pt x="934" y="405"/>
                  </a:lnTo>
                  <a:lnTo>
                    <a:pt x="958" y="429"/>
                  </a:lnTo>
                  <a:lnTo>
                    <a:pt x="974" y="444"/>
                  </a:lnTo>
                  <a:lnTo>
                    <a:pt x="987" y="454"/>
                  </a:lnTo>
                  <a:lnTo>
                    <a:pt x="998" y="459"/>
                  </a:lnTo>
                  <a:lnTo>
                    <a:pt x="1008" y="460"/>
                  </a:lnTo>
                  <a:lnTo>
                    <a:pt x="1016" y="458"/>
                  </a:lnTo>
                  <a:lnTo>
                    <a:pt x="1022" y="454"/>
                  </a:lnTo>
                  <a:lnTo>
                    <a:pt x="1026" y="447"/>
                  </a:lnTo>
                  <a:lnTo>
                    <a:pt x="1030" y="439"/>
                  </a:lnTo>
                  <a:lnTo>
                    <a:pt x="1032" y="430"/>
                  </a:lnTo>
                  <a:lnTo>
                    <a:pt x="1033" y="420"/>
                  </a:lnTo>
                  <a:lnTo>
                    <a:pt x="1033" y="412"/>
                  </a:lnTo>
                  <a:lnTo>
                    <a:pt x="1032" y="404"/>
                  </a:lnTo>
                  <a:lnTo>
                    <a:pt x="1030" y="399"/>
                  </a:lnTo>
                  <a:lnTo>
                    <a:pt x="1030" y="392"/>
                  </a:lnTo>
                  <a:lnTo>
                    <a:pt x="1033" y="381"/>
                  </a:lnTo>
                  <a:lnTo>
                    <a:pt x="1040" y="369"/>
                  </a:lnTo>
                  <a:lnTo>
                    <a:pt x="1050" y="356"/>
                  </a:lnTo>
                  <a:lnTo>
                    <a:pt x="1062" y="341"/>
                  </a:lnTo>
                  <a:lnTo>
                    <a:pt x="1073" y="325"/>
                  </a:lnTo>
                  <a:lnTo>
                    <a:pt x="1085" y="309"/>
                  </a:lnTo>
                  <a:lnTo>
                    <a:pt x="1095" y="293"/>
                  </a:lnTo>
                  <a:lnTo>
                    <a:pt x="1101" y="277"/>
                  </a:lnTo>
                  <a:lnTo>
                    <a:pt x="1105" y="261"/>
                  </a:lnTo>
                  <a:lnTo>
                    <a:pt x="1109" y="247"/>
                  </a:lnTo>
                  <a:lnTo>
                    <a:pt x="1114" y="236"/>
                  </a:lnTo>
                  <a:lnTo>
                    <a:pt x="1123" y="227"/>
                  </a:lnTo>
                  <a:lnTo>
                    <a:pt x="1132" y="221"/>
                  </a:lnTo>
                  <a:lnTo>
                    <a:pt x="1143" y="215"/>
                  </a:lnTo>
                  <a:lnTo>
                    <a:pt x="1155" y="209"/>
                  </a:lnTo>
                  <a:lnTo>
                    <a:pt x="1166" y="202"/>
                  </a:lnTo>
                  <a:lnTo>
                    <a:pt x="1178" y="191"/>
                  </a:lnTo>
                  <a:lnTo>
                    <a:pt x="1189" y="176"/>
                  </a:lnTo>
                  <a:lnTo>
                    <a:pt x="1183" y="170"/>
                  </a:lnTo>
                  <a:lnTo>
                    <a:pt x="1170" y="165"/>
                  </a:lnTo>
                  <a:lnTo>
                    <a:pt x="1153" y="161"/>
                  </a:lnTo>
                  <a:lnTo>
                    <a:pt x="1131" y="158"/>
                  </a:lnTo>
                  <a:lnTo>
                    <a:pt x="1105" y="156"/>
                  </a:lnTo>
                  <a:close/>
                  <a:moveTo>
                    <a:pt x="1134" y="0"/>
                  </a:moveTo>
                  <a:lnTo>
                    <a:pt x="1223" y="3"/>
                  </a:lnTo>
                  <a:lnTo>
                    <a:pt x="1310" y="13"/>
                  </a:lnTo>
                  <a:lnTo>
                    <a:pt x="1394" y="30"/>
                  </a:lnTo>
                  <a:lnTo>
                    <a:pt x="1477" y="52"/>
                  </a:lnTo>
                  <a:lnTo>
                    <a:pt x="1556" y="81"/>
                  </a:lnTo>
                  <a:lnTo>
                    <a:pt x="1633" y="116"/>
                  </a:lnTo>
                  <a:lnTo>
                    <a:pt x="1707" y="155"/>
                  </a:lnTo>
                  <a:lnTo>
                    <a:pt x="1778" y="199"/>
                  </a:lnTo>
                  <a:lnTo>
                    <a:pt x="1844" y="250"/>
                  </a:lnTo>
                  <a:lnTo>
                    <a:pt x="1907" y="303"/>
                  </a:lnTo>
                  <a:lnTo>
                    <a:pt x="1965" y="363"/>
                  </a:lnTo>
                  <a:lnTo>
                    <a:pt x="2019" y="426"/>
                  </a:lnTo>
                  <a:lnTo>
                    <a:pt x="2069" y="492"/>
                  </a:lnTo>
                  <a:lnTo>
                    <a:pt x="2114" y="563"/>
                  </a:lnTo>
                  <a:lnTo>
                    <a:pt x="2153" y="636"/>
                  </a:lnTo>
                  <a:lnTo>
                    <a:pt x="2187" y="714"/>
                  </a:lnTo>
                  <a:lnTo>
                    <a:pt x="2216" y="794"/>
                  </a:lnTo>
                  <a:lnTo>
                    <a:pt x="2239" y="876"/>
                  </a:lnTo>
                  <a:lnTo>
                    <a:pt x="2255" y="961"/>
                  </a:lnTo>
                  <a:lnTo>
                    <a:pt x="2266" y="1048"/>
                  </a:lnTo>
                  <a:lnTo>
                    <a:pt x="2269" y="1136"/>
                  </a:lnTo>
                  <a:lnTo>
                    <a:pt x="2266" y="1225"/>
                  </a:lnTo>
                  <a:lnTo>
                    <a:pt x="2255" y="1312"/>
                  </a:lnTo>
                  <a:lnTo>
                    <a:pt x="2239" y="1398"/>
                  </a:lnTo>
                  <a:lnTo>
                    <a:pt x="2216" y="1481"/>
                  </a:lnTo>
                  <a:lnTo>
                    <a:pt x="2187" y="1560"/>
                  </a:lnTo>
                  <a:lnTo>
                    <a:pt x="2153" y="1638"/>
                  </a:lnTo>
                  <a:lnTo>
                    <a:pt x="2114" y="1712"/>
                  </a:lnTo>
                  <a:lnTo>
                    <a:pt x="2069" y="1781"/>
                  </a:lnTo>
                  <a:lnTo>
                    <a:pt x="2019" y="1849"/>
                  </a:lnTo>
                  <a:lnTo>
                    <a:pt x="1965" y="1911"/>
                  </a:lnTo>
                  <a:lnTo>
                    <a:pt x="1907" y="1970"/>
                  </a:lnTo>
                  <a:lnTo>
                    <a:pt x="1844" y="2025"/>
                  </a:lnTo>
                  <a:lnTo>
                    <a:pt x="1778" y="2074"/>
                  </a:lnTo>
                  <a:lnTo>
                    <a:pt x="1707" y="2120"/>
                  </a:lnTo>
                  <a:lnTo>
                    <a:pt x="1633" y="2159"/>
                  </a:lnTo>
                  <a:lnTo>
                    <a:pt x="1556" y="2194"/>
                  </a:lnTo>
                  <a:lnTo>
                    <a:pt x="1477" y="2223"/>
                  </a:lnTo>
                  <a:lnTo>
                    <a:pt x="1394" y="2245"/>
                  </a:lnTo>
                  <a:lnTo>
                    <a:pt x="1310" y="2261"/>
                  </a:lnTo>
                  <a:lnTo>
                    <a:pt x="1223" y="2271"/>
                  </a:lnTo>
                  <a:lnTo>
                    <a:pt x="1134" y="2275"/>
                  </a:lnTo>
                  <a:lnTo>
                    <a:pt x="1046" y="2271"/>
                  </a:lnTo>
                  <a:lnTo>
                    <a:pt x="959" y="2261"/>
                  </a:lnTo>
                  <a:lnTo>
                    <a:pt x="874" y="2245"/>
                  </a:lnTo>
                  <a:lnTo>
                    <a:pt x="792" y="2223"/>
                  </a:lnTo>
                  <a:lnTo>
                    <a:pt x="713" y="2194"/>
                  </a:lnTo>
                  <a:lnTo>
                    <a:pt x="636" y="2159"/>
                  </a:lnTo>
                  <a:lnTo>
                    <a:pt x="562" y="2120"/>
                  </a:lnTo>
                  <a:lnTo>
                    <a:pt x="491" y="2074"/>
                  </a:lnTo>
                  <a:lnTo>
                    <a:pt x="425" y="2025"/>
                  </a:lnTo>
                  <a:lnTo>
                    <a:pt x="362" y="1970"/>
                  </a:lnTo>
                  <a:lnTo>
                    <a:pt x="304" y="1911"/>
                  </a:lnTo>
                  <a:lnTo>
                    <a:pt x="249" y="1849"/>
                  </a:lnTo>
                  <a:lnTo>
                    <a:pt x="199" y="1781"/>
                  </a:lnTo>
                  <a:lnTo>
                    <a:pt x="155" y="1712"/>
                  </a:lnTo>
                  <a:lnTo>
                    <a:pt x="116" y="1638"/>
                  </a:lnTo>
                  <a:lnTo>
                    <a:pt x="81" y="1560"/>
                  </a:lnTo>
                  <a:lnTo>
                    <a:pt x="52" y="1481"/>
                  </a:lnTo>
                  <a:lnTo>
                    <a:pt x="30" y="1398"/>
                  </a:lnTo>
                  <a:lnTo>
                    <a:pt x="14" y="1312"/>
                  </a:lnTo>
                  <a:lnTo>
                    <a:pt x="3" y="1225"/>
                  </a:lnTo>
                  <a:lnTo>
                    <a:pt x="0" y="1136"/>
                  </a:lnTo>
                  <a:lnTo>
                    <a:pt x="3" y="1048"/>
                  </a:lnTo>
                  <a:lnTo>
                    <a:pt x="14" y="961"/>
                  </a:lnTo>
                  <a:lnTo>
                    <a:pt x="30" y="876"/>
                  </a:lnTo>
                  <a:lnTo>
                    <a:pt x="52" y="794"/>
                  </a:lnTo>
                  <a:lnTo>
                    <a:pt x="81" y="714"/>
                  </a:lnTo>
                  <a:lnTo>
                    <a:pt x="116" y="636"/>
                  </a:lnTo>
                  <a:lnTo>
                    <a:pt x="155" y="563"/>
                  </a:lnTo>
                  <a:lnTo>
                    <a:pt x="199" y="492"/>
                  </a:lnTo>
                  <a:lnTo>
                    <a:pt x="249" y="426"/>
                  </a:lnTo>
                  <a:lnTo>
                    <a:pt x="304" y="363"/>
                  </a:lnTo>
                  <a:lnTo>
                    <a:pt x="362" y="303"/>
                  </a:lnTo>
                  <a:lnTo>
                    <a:pt x="425" y="250"/>
                  </a:lnTo>
                  <a:lnTo>
                    <a:pt x="491" y="199"/>
                  </a:lnTo>
                  <a:lnTo>
                    <a:pt x="562" y="155"/>
                  </a:lnTo>
                  <a:lnTo>
                    <a:pt x="636" y="116"/>
                  </a:lnTo>
                  <a:lnTo>
                    <a:pt x="713" y="81"/>
                  </a:lnTo>
                  <a:lnTo>
                    <a:pt x="792" y="52"/>
                  </a:lnTo>
                  <a:lnTo>
                    <a:pt x="874" y="30"/>
                  </a:lnTo>
                  <a:lnTo>
                    <a:pt x="959" y="13"/>
                  </a:lnTo>
                  <a:lnTo>
                    <a:pt x="1046" y="3"/>
                  </a:lnTo>
                  <a:lnTo>
                    <a:pt x="1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463"/>
            <p:cNvSpPr>
              <a:spLocks noEditPoints="1"/>
            </p:cNvSpPr>
            <p:nvPr/>
          </p:nvSpPr>
          <p:spPr bwMode="auto">
            <a:xfrm>
              <a:off x="2708275" y="5816601"/>
              <a:ext cx="352425" cy="473075"/>
            </a:xfrm>
            <a:custGeom>
              <a:avLst/>
              <a:gdLst>
                <a:gd name="T0" fmla="*/ 1308 w 2436"/>
                <a:gd name="T1" fmla="*/ 99 h 3274"/>
                <a:gd name="T2" fmla="*/ 1335 w 2436"/>
                <a:gd name="T3" fmla="*/ 182 h 3274"/>
                <a:gd name="T4" fmla="*/ 1519 w 2436"/>
                <a:gd name="T5" fmla="*/ 261 h 3274"/>
                <a:gd name="T6" fmla="*/ 1576 w 2436"/>
                <a:gd name="T7" fmla="*/ 292 h 3274"/>
                <a:gd name="T8" fmla="*/ 1699 w 2436"/>
                <a:gd name="T9" fmla="*/ 372 h 3274"/>
                <a:gd name="T10" fmla="*/ 2087 w 2436"/>
                <a:gd name="T11" fmla="*/ 821 h 3274"/>
                <a:gd name="T12" fmla="*/ 2228 w 2436"/>
                <a:gd name="T13" fmla="*/ 1370 h 3274"/>
                <a:gd name="T14" fmla="*/ 2067 w 2436"/>
                <a:gd name="T15" fmla="*/ 1981 h 3274"/>
                <a:gd name="T16" fmla="*/ 1643 w 2436"/>
                <a:gd name="T17" fmla="*/ 2435 h 3274"/>
                <a:gd name="T18" fmla="*/ 1048 w 2436"/>
                <a:gd name="T19" fmla="*/ 2640 h 3274"/>
                <a:gd name="T20" fmla="*/ 449 w 2436"/>
                <a:gd name="T21" fmla="*/ 2535 h 3274"/>
                <a:gd name="T22" fmla="*/ 148 w 2436"/>
                <a:gd name="T23" fmla="*/ 2357 h 3274"/>
                <a:gd name="T24" fmla="*/ 59 w 2436"/>
                <a:gd name="T25" fmla="*/ 2373 h 3274"/>
                <a:gd name="T26" fmla="*/ 64 w 2436"/>
                <a:gd name="T27" fmla="*/ 2440 h 3274"/>
                <a:gd name="T28" fmla="*/ 351 w 2436"/>
                <a:gd name="T29" fmla="*/ 2640 h 3274"/>
                <a:gd name="T30" fmla="*/ 842 w 2436"/>
                <a:gd name="T31" fmla="*/ 2793 h 3274"/>
                <a:gd name="T32" fmla="*/ 470 w 2436"/>
                <a:gd name="T33" fmla="*/ 3219 h 3274"/>
                <a:gd name="T34" fmla="*/ 569 w 2436"/>
                <a:gd name="T35" fmla="*/ 3224 h 3274"/>
                <a:gd name="T36" fmla="*/ 1509 w 2436"/>
                <a:gd name="T37" fmla="*/ 3216 h 3274"/>
                <a:gd name="T38" fmla="*/ 1058 w 2436"/>
                <a:gd name="T39" fmla="*/ 3119 h 3274"/>
                <a:gd name="T40" fmla="*/ 1060 w 2436"/>
                <a:gd name="T41" fmla="*/ 2989 h 3274"/>
                <a:gd name="T42" fmla="*/ 1082 w 2436"/>
                <a:gd name="T43" fmla="*/ 2795 h 3274"/>
                <a:gd name="T44" fmla="*/ 1708 w 2436"/>
                <a:gd name="T45" fmla="*/ 2563 h 3274"/>
                <a:gd name="T46" fmla="*/ 2174 w 2436"/>
                <a:gd name="T47" fmla="*/ 2085 h 3274"/>
                <a:gd name="T48" fmla="*/ 2384 w 2436"/>
                <a:gd name="T49" fmla="*/ 1465 h 3274"/>
                <a:gd name="T50" fmla="*/ 2284 w 2436"/>
                <a:gd name="T51" fmla="*/ 867 h 3274"/>
                <a:gd name="T52" fmla="*/ 1936 w 2436"/>
                <a:gd name="T53" fmla="*/ 373 h 3274"/>
                <a:gd name="T54" fmla="*/ 1400 w 2436"/>
                <a:gd name="T55" fmla="*/ 55 h 3274"/>
                <a:gd name="T56" fmla="*/ 1504 w 2436"/>
                <a:gd name="T57" fmla="*/ 41 h 3274"/>
                <a:gd name="T58" fmla="*/ 2034 w 2436"/>
                <a:gd name="T59" fmla="*/ 401 h 3274"/>
                <a:gd name="T60" fmla="*/ 2361 w 2436"/>
                <a:gd name="T61" fmla="*/ 932 h 3274"/>
                <a:gd name="T62" fmla="*/ 2423 w 2436"/>
                <a:gd name="T63" fmla="*/ 1558 h 3274"/>
                <a:gd name="T64" fmla="*/ 2191 w 2436"/>
                <a:gd name="T65" fmla="*/ 2159 h 3274"/>
                <a:gd name="T66" fmla="*/ 1728 w 2436"/>
                <a:gd name="T67" fmla="*/ 2614 h 3274"/>
                <a:gd name="T68" fmla="*/ 1109 w 2436"/>
                <a:gd name="T69" fmla="*/ 2841 h 3274"/>
                <a:gd name="T70" fmla="*/ 1107 w 2436"/>
                <a:gd name="T71" fmla="*/ 3079 h 3274"/>
                <a:gd name="T72" fmla="*/ 1570 w 2436"/>
                <a:gd name="T73" fmla="*/ 3178 h 3274"/>
                <a:gd name="T74" fmla="*/ 1614 w 2436"/>
                <a:gd name="T75" fmla="*/ 3219 h 3274"/>
                <a:gd name="T76" fmla="*/ 1580 w 2436"/>
                <a:gd name="T77" fmla="*/ 3255 h 3274"/>
                <a:gd name="T78" fmla="*/ 1353 w 2436"/>
                <a:gd name="T79" fmla="*/ 3269 h 3274"/>
                <a:gd name="T80" fmla="*/ 470 w 2436"/>
                <a:gd name="T81" fmla="*/ 3274 h 3274"/>
                <a:gd name="T82" fmla="*/ 371 w 2436"/>
                <a:gd name="T83" fmla="*/ 3236 h 3274"/>
                <a:gd name="T84" fmla="*/ 405 w 2436"/>
                <a:gd name="T85" fmla="*/ 3193 h 3274"/>
                <a:gd name="T86" fmla="*/ 616 w 2436"/>
                <a:gd name="T87" fmla="*/ 3126 h 3274"/>
                <a:gd name="T88" fmla="*/ 397 w 2436"/>
                <a:gd name="T89" fmla="*/ 2716 h 3274"/>
                <a:gd name="T90" fmla="*/ 23 w 2436"/>
                <a:gd name="T91" fmla="*/ 2464 h 3274"/>
                <a:gd name="T92" fmla="*/ 25 w 2436"/>
                <a:gd name="T93" fmla="*/ 2337 h 3274"/>
                <a:gd name="T94" fmla="*/ 121 w 2436"/>
                <a:gd name="T95" fmla="*/ 2305 h 3274"/>
                <a:gd name="T96" fmla="*/ 299 w 2436"/>
                <a:gd name="T97" fmla="*/ 2400 h 3274"/>
                <a:gd name="T98" fmla="*/ 788 w 2436"/>
                <a:gd name="T99" fmla="*/ 2583 h 3274"/>
                <a:gd name="T100" fmla="*/ 1386 w 2436"/>
                <a:gd name="T101" fmla="*/ 2513 h 3274"/>
                <a:gd name="T102" fmla="*/ 1875 w 2436"/>
                <a:gd name="T103" fmla="*/ 2169 h 3274"/>
                <a:gd name="T104" fmla="*/ 2149 w 2436"/>
                <a:gd name="T105" fmla="*/ 1635 h 3274"/>
                <a:gd name="T106" fmla="*/ 2134 w 2436"/>
                <a:gd name="T107" fmla="*/ 1062 h 3274"/>
                <a:gd name="T108" fmla="*/ 1856 w 2436"/>
                <a:gd name="T109" fmla="*/ 578 h 3274"/>
                <a:gd name="T110" fmla="*/ 1602 w 2436"/>
                <a:gd name="T111" fmla="*/ 365 h 3274"/>
                <a:gd name="T112" fmla="*/ 1516 w 2436"/>
                <a:gd name="T113" fmla="*/ 314 h 3274"/>
                <a:gd name="T114" fmla="*/ 1431 w 2436"/>
                <a:gd name="T115" fmla="*/ 275 h 3274"/>
                <a:gd name="T116" fmla="*/ 1272 w 2436"/>
                <a:gd name="T117" fmla="*/ 180 h 3274"/>
                <a:gd name="T118" fmla="*/ 1267 w 2436"/>
                <a:gd name="T119" fmla="*/ 62 h 3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6" h="3274">
                  <a:moveTo>
                    <a:pt x="1362" y="48"/>
                  </a:moveTo>
                  <a:lnTo>
                    <a:pt x="1347" y="49"/>
                  </a:lnTo>
                  <a:lnTo>
                    <a:pt x="1334" y="53"/>
                  </a:lnTo>
                  <a:lnTo>
                    <a:pt x="1323" y="61"/>
                  </a:lnTo>
                  <a:lnTo>
                    <a:pt x="1315" y="73"/>
                  </a:lnTo>
                  <a:lnTo>
                    <a:pt x="1310" y="87"/>
                  </a:lnTo>
                  <a:lnTo>
                    <a:pt x="1308" y="99"/>
                  </a:lnTo>
                  <a:lnTo>
                    <a:pt x="1307" y="108"/>
                  </a:lnTo>
                  <a:lnTo>
                    <a:pt x="1308" y="128"/>
                  </a:lnTo>
                  <a:lnTo>
                    <a:pt x="1311" y="146"/>
                  </a:lnTo>
                  <a:lnTo>
                    <a:pt x="1317" y="160"/>
                  </a:lnTo>
                  <a:lnTo>
                    <a:pt x="1322" y="169"/>
                  </a:lnTo>
                  <a:lnTo>
                    <a:pt x="1328" y="177"/>
                  </a:lnTo>
                  <a:lnTo>
                    <a:pt x="1335" y="182"/>
                  </a:lnTo>
                  <a:lnTo>
                    <a:pt x="1340" y="186"/>
                  </a:lnTo>
                  <a:lnTo>
                    <a:pt x="1430" y="222"/>
                  </a:lnTo>
                  <a:lnTo>
                    <a:pt x="1451" y="230"/>
                  </a:lnTo>
                  <a:lnTo>
                    <a:pt x="1471" y="239"/>
                  </a:lnTo>
                  <a:lnTo>
                    <a:pt x="1489" y="248"/>
                  </a:lnTo>
                  <a:lnTo>
                    <a:pt x="1505" y="255"/>
                  </a:lnTo>
                  <a:lnTo>
                    <a:pt x="1519" y="261"/>
                  </a:lnTo>
                  <a:lnTo>
                    <a:pt x="1528" y="266"/>
                  </a:lnTo>
                  <a:lnTo>
                    <a:pt x="1536" y="269"/>
                  </a:lnTo>
                  <a:lnTo>
                    <a:pt x="1538" y="270"/>
                  </a:lnTo>
                  <a:lnTo>
                    <a:pt x="1542" y="272"/>
                  </a:lnTo>
                  <a:lnTo>
                    <a:pt x="1550" y="277"/>
                  </a:lnTo>
                  <a:lnTo>
                    <a:pt x="1562" y="284"/>
                  </a:lnTo>
                  <a:lnTo>
                    <a:pt x="1576" y="292"/>
                  </a:lnTo>
                  <a:lnTo>
                    <a:pt x="1593" y="301"/>
                  </a:lnTo>
                  <a:lnTo>
                    <a:pt x="1610" y="312"/>
                  </a:lnTo>
                  <a:lnTo>
                    <a:pt x="1629" y="324"/>
                  </a:lnTo>
                  <a:lnTo>
                    <a:pt x="1648" y="336"/>
                  </a:lnTo>
                  <a:lnTo>
                    <a:pt x="1667" y="348"/>
                  </a:lnTo>
                  <a:lnTo>
                    <a:pt x="1683" y="360"/>
                  </a:lnTo>
                  <a:lnTo>
                    <a:pt x="1699" y="372"/>
                  </a:lnTo>
                  <a:lnTo>
                    <a:pt x="1767" y="426"/>
                  </a:lnTo>
                  <a:lnTo>
                    <a:pt x="1832" y="485"/>
                  </a:lnTo>
                  <a:lnTo>
                    <a:pt x="1892" y="546"/>
                  </a:lnTo>
                  <a:lnTo>
                    <a:pt x="1948" y="610"/>
                  </a:lnTo>
                  <a:lnTo>
                    <a:pt x="1999" y="678"/>
                  </a:lnTo>
                  <a:lnTo>
                    <a:pt x="2046" y="748"/>
                  </a:lnTo>
                  <a:lnTo>
                    <a:pt x="2087" y="821"/>
                  </a:lnTo>
                  <a:lnTo>
                    <a:pt x="2125" y="895"/>
                  </a:lnTo>
                  <a:lnTo>
                    <a:pt x="2156" y="971"/>
                  </a:lnTo>
                  <a:lnTo>
                    <a:pt x="2181" y="1049"/>
                  </a:lnTo>
                  <a:lnTo>
                    <a:pt x="2202" y="1128"/>
                  </a:lnTo>
                  <a:lnTo>
                    <a:pt x="2217" y="1208"/>
                  </a:lnTo>
                  <a:lnTo>
                    <a:pt x="2225" y="1290"/>
                  </a:lnTo>
                  <a:lnTo>
                    <a:pt x="2228" y="1370"/>
                  </a:lnTo>
                  <a:lnTo>
                    <a:pt x="2225" y="1464"/>
                  </a:lnTo>
                  <a:lnTo>
                    <a:pt x="2214" y="1556"/>
                  </a:lnTo>
                  <a:lnTo>
                    <a:pt x="2197" y="1646"/>
                  </a:lnTo>
                  <a:lnTo>
                    <a:pt x="2174" y="1733"/>
                  </a:lnTo>
                  <a:lnTo>
                    <a:pt x="2144" y="1819"/>
                  </a:lnTo>
                  <a:lnTo>
                    <a:pt x="2107" y="1902"/>
                  </a:lnTo>
                  <a:lnTo>
                    <a:pt x="2067" y="1981"/>
                  </a:lnTo>
                  <a:lnTo>
                    <a:pt x="2020" y="2058"/>
                  </a:lnTo>
                  <a:lnTo>
                    <a:pt x="1968" y="2131"/>
                  </a:lnTo>
                  <a:lnTo>
                    <a:pt x="1912" y="2200"/>
                  </a:lnTo>
                  <a:lnTo>
                    <a:pt x="1851" y="2265"/>
                  </a:lnTo>
                  <a:lnTo>
                    <a:pt x="1785" y="2327"/>
                  </a:lnTo>
                  <a:lnTo>
                    <a:pt x="1716" y="2383"/>
                  </a:lnTo>
                  <a:lnTo>
                    <a:pt x="1643" y="2435"/>
                  </a:lnTo>
                  <a:lnTo>
                    <a:pt x="1566" y="2481"/>
                  </a:lnTo>
                  <a:lnTo>
                    <a:pt x="1486" y="2523"/>
                  </a:lnTo>
                  <a:lnTo>
                    <a:pt x="1403" y="2558"/>
                  </a:lnTo>
                  <a:lnTo>
                    <a:pt x="1318" y="2588"/>
                  </a:lnTo>
                  <a:lnTo>
                    <a:pt x="1230" y="2612"/>
                  </a:lnTo>
                  <a:lnTo>
                    <a:pt x="1140" y="2629"/>
                  </a:lnTo>
                  <a:lnTo>
                    <a:pt x="1048" y="2640"/>
                  </a:lnTo>
                  <a:lnTo>
                    <a:pt x="955" y="2643"/>
                  </a:lnTo>
                  <a:lnTo>
                    <a:pt x="867" y="2640"/>
                  </a:lnTo>
                  <a:lnTo>
                    <a:pt x="780" y="2631"/>
                  </a:lnTo>
                  <a:lnTo>
                    <a:pt x="696" y="2616"/>
                  </a:lnTo>
                  <a:lnTo>
                    <a:pt x="611" y="2595"/>
                  </a:lnTo>
                  <a:lnTo>
                    <a:pt x="529" y="2568"/>
                  </a:lnTo>
                  <a:lnTo>
                    <a:pt x="449" y="2535"/>
                  </a:lnTo>
                  <a:lnTo>
                    <a:pt x="317" y="2467"/>
                  </a:lnTo>
                  <a:lnTo>
                    <a:pt x="293" y="2453"/>
                  </a:lnTo>
                  <a:lnTo>
                    <a:pt x="273" y="2440"/>
                  </a:lnTo>
                  <a:lnTo>
                    <a:pt x="255" y="2429"/>
                  </a:lnTo>
                  <a:lnTo>
                    <a:pt x="237" y="2416"/>
                  </a:lnTo>
                  <a:lnTo>
                    <a:pt x="220" y="2402"/>
                  </a:lnTo>
                  <a:lnTo>
                    <a:pt x="148" y="2357"/>
                  </a:lnTo>
                  <a:lnTo>
                    <a:pt x="135" y="2354"/>
                  </a:lnTo>
                  <a:lnTo>
                    <a:pt x="121" y="2353"/>
                  </a:lnTo>
                  <a:lnTo>
                    <a:pt x="104" y="2354"/>
                  </a:lnTo>
                  <a:lnTo>
                    <a:pt x="88" y="2359"/>
                  </a:lnTo>
                  <a:lnTo>
                    <a:pt x="75" y="2363"/>
                  </a:lnTo>
                  <a:lnTo>
                    <a:pt x="66" y="2368"/>
                  </a:lnTo>
                  <a:lnTo>
                    <a:pt x="59" y="2373"/>
                  </a:lnTo>
                  <a:lnTo>
                    <a:pt x="57" y="2374"/>
                  </a:lnTo>
                  <a:lnTo>
                    <a:pt x="49" y="2385"/>
                  </a:lnTo>
                  <a:lnTo>
                    <a:pt x="47" y="2395"/>
                  </a:lnTo>
                  <a:lnTo>
                    <a:pt x="49" y="2407"/>
                  </a:lnTo>
                  <a:lnTo>
                    <a:pt x="54" y="2420"/>
                  </a:lnTo>
                  <a:lnTo>
                    <a:pt x="59" y="2431"/>
                  </a:lnTo>
                  <a:lnTo>
                    <a:pt x="64" y="2440"/>
                  </a:lnTo>
                  <a:lnTo>
                    <a:pt x="71" y="2449"/>
                  </a:lnTo>
                  <a:lnTo>
                    <a:pt x="75" y="2454"/>
                  </a:lnTo>
                  <a:lnTo>
                    <a:pt x="76" y="2456"/>
                  </a:lnTo>
                  <a:lnTo>
                    <a:pt x="140" y="2507"/>
                  </a:lnTo>
                  <a:lnTo>
                    <a:pt x="208" y="2555"/>
                  </a:lnTo>
                  <a:lnTo>
                    <a:pt x="278" y="2599"/>
                  </a:lnTo>
                  <a:lnTo>
                    <a:pt x="351" y="2640"/>
                  </a:lnTo>
                  <a:lnTo>
                    <a:pt x="427" y="2676"/>
                  </a:lnTo>
                  <a:lnTo>
                    <a:pt x="504" y="2709"/>
                  </a:lnTo>
                  <a:lnTo>
                    <a:pt x="582" y="2736"/>
                  </a:lnTo>
                  <a:lnTo>
                    <a:pt x="662" y="2759"/>
                  </a:lnTo>
                  <a:lnTo>
                    <a:pt x="742" y="2777"/>
                  </a:lnTo>
                  <a:lnTo>
                    <a:pt x="822" y="2791"/>
                  </a:lnTo>
                  <a:lnTo>
                    <a:pt x="842" y="2793"/>
                  </a:lnTo>
                  <a:lnTo>
                    <a:pt x="846" y="3121"/>
                  </a:lnTo>
                  <a:lnTo>
                    <a:pt x="626" y="3173"/>
                  </a:lnTo>
                  <a:lnTo>
                    <a:pt x="583" y="3184"/>
                  </a:lnTo>
                  <a:lnTo>
                    <a:pt x="547" y="3195"/>
                  </a:lnTo>
                  <a:lnTo>
                    <a:pt x="516" y="3203"/>
                  </a:lnTo>
                  <a:lnTo>
                    <a:pt x="490" y="3211"/>
                  </a:lnTo>
                  <a:lnTo>
                    <a:pt x="470" y="3219"/>
                  </a:lnTo>
                  <a:lnTo>
                    <a:pt x="453" y="3224"/>
                  </a:lnTo>
                  <a:lnTo>
                    <a:pt x="474" y="3225"/>
                  </a:lnTo>
                  <a:lnTo>
                    <a:pt x="503" y="3226"/>
                  </a:lnTo>
                  <a:lnTo>
                    <a:pt x="525" y="3226"/>
                  </a:lnTo>
                  <a:lnTo>
                    <a:pt x="543" y="3225"/>
                  </a:lnTo>
                  <a:lnTo>
                    <a:pt x="558" y="3225"/>
                  </a:lnTo>
                  <a:lnTo>
                    <a:pt x="569" y="3224"/>
                  </a:lnTo>
                  <a:lnTo>
                    <a:pt x="572" y="3224"/>
                  </a:lnTo>
                  <a:lnTo>
                    <a:pt x="1353" y="3221"/>
                  </a:lnTo>
                  <a:lnTo>
                    <a:pt x="1395" y="3221"/>
                  </a:lnTo>
                  <a:lnTo>
                    <a:pt x="1431" y="3220"/>
                  </a:lnTo>
                  <a:lnTo>
                    <a:pt x="1462" y="3219"/>
                  </a:lnTo>
                  <a:lnTo>
                    <a:pt x="1488" y="3217"/>
                  </a:lnTo>
                  <a:lnTo>
                    <a:pt x="1509" y="3216"/>
                  </a:lnTo>
                  <a:lnTo>
                    <a:pt x="1527" y="3215"/>
                  </a:lnTo>
                  <a:lnTo>
                    <a:pt x="1498" y="3207"/>
                  </a:lnTo>
                  <a:lnTo>
                    <a:pt x="1465" y="3198"/>
                  </a:lnTo>
                  <a:lnTo>
                    <a:pt x="1429" y="3191"/>
                  </a:lnTo>
                  <a:lnTo>
                    <a:pt x="1390" y="3182"/>
                  </a:lnTo>
                  <a:lnTo>
                    <a:pt x="1353" y="3176"/>
                  </a:lnTo>
                  <a:lnTo>
                    <a:pt x="1058" y="3119"/>
                  </a:lnTo>
                  <a:lnTo>
                    <a:pt x="1058" y="3098"/>
                  </a:lnTo>
                  <a:lnTo>
                    <a:pt x="1058" y="3094"/>
                  </a:lnTo>
                  <a:lnTo>
                    <a:pt x="1059" y="3083"/>
                  </a:lnTo>
                  <a:lnTo>
                    <a:pt x="1059" y="3067"/>
                  </a:lnTo>
                  <a:lnTo>
                    <a:pt x="1059" y="3045"/>
                  </a:lnTo>
                  <a:lnTo>
                    <a:pt x="1059" y="3019"/>
                  </a:lnTo>
                  <a:lnTo>
                    <a:pt x="1060" y="2989"/>
                  </a:lnTo>
                  <a:lnTo>
                    <a:pt x="1060" y="2957"/>
                  </a:lnTo>
                  <a:lnTo>
                    <a:pt x="1060" y="2922"/>
                  </a:lnTo>
                  <a:lnTo>
                    <a:pt x="1061" y="2887"/>
                  </a:lnTo>
                  <a:lnTo>
                    <a:pt x="1061" y="2853"/>
                  </a:lnTo>
                  <a:lnTo>
                    <a:pt x="1061" y="2818"/>
                  </a:lnTo>
                  <a:lnTo>
                    <a:pt x="1061" y="2797"/>
                  </a:lnTo>
                  <a:lnTo>
                    <a:pt x="1082" y="2795"/>
                  </a:lnTo>
                  <a:lnTo>
                    <a:pt x="1179" y="2781"/>
                  </a:lnTo>
                  <a:lnTo>
                    <a:pt x="1272" y="2759"/>
                  </a:lnTo>
                  <a:lnTo>
                    <a:pt x="1365" y="2732"/>
                  </a:lnTo>
                  <a:lnTo>
                    <a:pt x="1455" y="2698"/>
                  </a:lnTo>
                  <a:lnTo>
                    <a:pt x="1542" y="2659"/>
                  </a:lnTo>
                  <a:lnTo>
                    <a:pt x="1627" y="2613"/>
                  </a:lnTo>
                  <a:lnTo>
                    <a:pt x="1708" y="2563"/>
                  </a:lnTo>
                  <a:lnTo>
                    <a:pt x="1787" y="2508"/>
                  </a:lnTo>
                  <a:lnTo>
                    <a:pt x="1862" y="2447"/>
                  </a:lnTo>
                  <a:lnTo>
                    <a:pt x="1933" y="2382"/>
                  </a:lnTo>
                  <a:lnTo>
                    <a:pt x="2000" y="2314"/>
                  </a:lnTo>
                  <a:lnTo>
                    <a:pt x="2062" y="2241"/>
                  </a:lnTo>
                  <a:lnTo>
                    <a:pt x="2120" y="2164"/>
                  </a:lnTo>
                  <a:lnTo>
                    <a:pt x="2174" y="2085"/>
                  </a:lnTo>
                  <a:lnTo>
                    <a:pt x="2222" y="2003"/>
                  </a:lnTo>
                  <a:lnTo>
                    <a:pt x="2264" y="1919"/>
                  </a:lnTo>
                  <a:lnTo>
                    <a:pt x="2300" y="1831"/>
                  </a:lnTo>
                  <a:lnTo>
                    <a:pt x="2331" y="1742"/>
                  </a:lnTo>
                  <a:lnTo>
                    <a:pt x="2356" y="1651"/>
                  </a:lnTo>
                  <a:lnTo>
                    <a:pt x="2373" y="1558"/>
                  </a:lnTo>
                  <a:lnTo>
                    <a:pt x="2384" y="1465"/>
                  </a:lnTo>
                  <a:lnTo>
                    <a:pt x="2388" y="1370"/>
                  </a:lnTo>
                  <a:lnTo>
                    <a:pt x="2385" y="1283"/>
                  </a:lnTo>
                  <a:lnTo>
                    <a:pt x="2375" y="1197"/>
                  </a:lnTo>
                  <a:lnTo>
                    <a:pt x="2361" y="1113"/>
                  </a:lnTo>
                  <a:lnTo>
                    <a:pt x="2341" y="1029"/>
                  </a:lnTo>
                  <a:lnTo>
                    <a:pt x="2315" y="947"/>
                  </a:lnTo>
                  <a:lnTo>
                    <a:pt x="2284" y="867"/>
                  </a:lnTo>
                  <a:lnTo>
                    <a:pt x="2248" y="788"/>
                  </a:lnTo>
                  <a:lnTo>
                    <a:pt x="2207" y="712"/>
                  </a:lnTo>
                  <a:lnTo>
                    <a:pt x="2162" y="638"/>
                  </a:lnTo>
                  <a:lnTo>
                    <a:pt x="2112" y="567"/>
                  </a:lnTo>
                  <a:lnTo>
                    <a:pt x="2057" y="500"/>
                  </a:lnTo>
                  <a:lnTo>
                    <a:pt x="1999" y="434"/>
                  </a:lnTo>
                  <a:lnTo>
                    <a:pt x="1936" y="373"/>
                  </a:lnTo>
                  <a:lnTo>
                    <a:pt x="1870" y="315"/>
                  </a:lnTo>
                  <a:lnTo>
                    <a:pt x="1800" y="260"/>
                  </a:lnTo>
                  <a:lnTo>
                    <a:pt x="1726" y="211"/>
                  </a:lnTo>
                  <a:lnTo>
                    <a:pt x="1649" y="165"/>
                  </a:lnTo>
                  <a:lnTo>
                    <a:pt x="1569" y="124"/>
                  </a:lnTo>
                  <a:lnTo>
                    <a:pt x="1486" y="88"/>
                  </a:lnTo>
                  <a:lnTo>
                    <a:pt x="1400" y="55"/>
                  </a:lnTo>
                  <a:lnTo>
                    <a:pt x="1380" y="50"/>
                  </a:lnTo>
                  <a:lnTo>
                    <a:pt x="1362" y="48"/>
                  </a:lnTo>
                  <a:close/>
                  <a:moveTo>
                    <a:pt x="1363" y="0"/>
                  </a:moveTo>
                  <a:lnTo>
                    <a:pt x="1365" y="0"/>
                  </a:lnTo>
                  <a:lnTo>
                    <a:pt x="1388" y="3"/>
                  </a:lnTo>
                  <a:lnTo>
                    <a:pt x="1415" y="9"/>
                  </a:lnTo>
                  <a:lnTo>
                    <a:pt x="1504" y="41"/>
                  </a:lnTo>
                  <a:lnTo>
                    <a:pt x="1589" y="80"/>
                  </a:lnTo>
                  <a:lnTo>
                    <a:pt x="1672" y="122"/>
                  </a:lnTo>
                  <a:lnTo>
                    <a:pt x="1752" y="169"/>
                  </a:lnTo>
                  <a:lnTo>
                    <a:pt x="1828" y="222"/>
                  </a:lnTo>
                  <a:lnTo>
                    <a:pt x="1901" y="278"/>
                  </a:lnTo>
                  <a:lnTo>
                    <a:pt x="1969" y="338"/>
                  </a:lnTo>
                  <a:lnTo>
                    <a:pt x="2034" y="401"/>
                  </a:lnTo>
                  <a:lnTo>
                    <a:pt x="2095" y="469"/>
                  </a:lnTo>
                  <a:lnTo>
                    <a:pt x="2151" y="539"/>
                  </a:lnTo>
                  <a:lnTo>
                    <a:pt x="2203" y="612"/>
                  </a:lnTo>
                  <a:lnTo>
                    <a:pt x="2250" y="689"/>
                  </a:lnTo>
                  <a:lnTo>
                    <a:pt x="2291" y="768"/>
                  </a:lnTo>
                  <a:lnTo>
                    <a:pt x="2329" y="849"/>
                  </a:lnTo>
                  <a:lnTo>
                    <a:pt x="2361" y="932"/>
                  </a:lnTo>
                  <a:lnTo>
                    <a:pt x="2388" y="1017"/>
                  </a:lnTo>
                  <a:lnTo>
                    <a:pt x="2408" y="1104"/>
                  </a:lnTo>
                  <a:lnTo>
                    <a:pt x="2423" y="1192"/>
                  </a:lnTo>
                  <a:lnTo>
                    <a:pt x="2433" y="1281"/>
                  </a:lnTo>
                  <a:lnTo>
                    <a:pt x="2436" y="1371"/>
                  </a:lnTo>
                  <a:lnTo>
                    <a:pt x="2433" y="1465"/>
                  </a:lnTo>
                  <a:lnTo>
                    <a:pt x="2423" y="1558"/>
                  </a:lnTo>
                  <a:lnTo>
                    <a:pt x="2407" y="1649"/>
                  </a:lnTo>
                  <a:lnTo>
                    <a:pt x="2385" y="1739"/>
                  </a:lnTo>
                  <a:lnTo>
                    <a:pt x="2357" y="1827"/>
                  </a:lnTo>
                  <a:lnTo>
                    <a:pt x="2323" y="1914"/>
                  </a:lnTo>
                  <a:lnTo>
                    <a:pt x="2284" y="1998"/>
                  </a:lnTo>
                  <a:lnTo>
                    <a:pt x="2240" y="2080"/>
                  </a:lnTo>
                  <a:lnTo>
                    <a:pt x="2191" y="2159"/>
                  </a:lnTo>
                  <a:lnTo>
                    <a:pt x="2136" y="2235"/>
                  </a:lnTo>
                  <a:lnTo>
                    <a:pt x="2079" y="2307"/>
                  </a:lnTo>
                  <a:lnTo>
                    <a:pt x="2015" y="2377"/>
                  </a:lnTo>
                  <a:lnTo>
                    <a:pt x="1949" y="2442"/>
                  </a:lnTo>
                  <a:lnTo>
                    <a:pt x="1878" y="2504"/>
                  </a:lnTo>
                  <a:lnTo>
                    <a:pt x="1805" y="2562"/>
                  </a:lnTo>
                  <a:lnTo>
                    <a:pt x="1728" y="2614"/>
                  </a:lnTo>
                  <a:lnTo>
                    <a:pt x="1646" y="2663"/>
                  </a:lnTo>
                  <a:lnTo>
                    <a:pt x="1563" y="2707"/>
                  </a:lnTo>
                  <a:lnTo>
                    <a:pt x="1477" y="2744"/>
                  </a:lnTo>
                  <a:lnTo>
                    <a:pt x="1388" y="2777"/>
                  </a:lnTo>
                  <a:lnTo>
                    <a:pt x="1297" y="2804"/>
                  </a:lnTo>
                  <a:lnTo>
                    <a:pt x="1204" y="2826"/>
                  </a:lnTo>
                  <a:lnTo>
                    <a:pt x="1109" y="2841"/>
                  </a:lnTo>
                  <a:lnTo>
                    <a:pt x="1109" y="2880"/>
                  </a:lnTo>
                  <a:lnTo>
                    <a:pt x="1109" y="2920"/>
                  </a:lnTo>
                  <a:lnTo>
                    <a:pt x="1109" y="2959"/>
                  </a:lnTo>
                  <a:lnTo>
                    <a:pt x="1108" y="2995"/>
                  </a:lnTo>
                  <a:lnTo>
                    <a:pt x="1108" y="3029"/>
                  </a:lnTo>
                  <a:lnTo>
                    <a:pt x="1107" y="3056"/>
                  </a:lnTo>
                  <a:lnTo>
                    <a:pt x="1107" y="3079"/>
                  </a:lnTo>
                  <a:lnTo>
                    <a:pt x="1362" y="3127"/>
                  </a:lnTo>
                  <a:lnTo>
                    <a:pt x="1413" y="3137"/>
                  </a:lnTo>
                  <a:lnTo>
                    <a:pt x="1457" y="3147"/>
                  </a:lnTo>
                  <a:lnTo>
                    <a:pt x="1494" y="3155"/>
                  </a:lnTo>
                  <a:lnTo>
                    <a:pt x="1524" y="3163"/>
                  </a:lnTo>
                  <a:lnTo>
                    <a:pt x="1550" y="3170"/>
                  </a:lnTo>
                  <a:lnTo>
                    <a:pt x="1570" y="3178"/>
                  </a:lnTo>
                  <a:lnTo>
                    <a:pt x="1585" y="3185"/>
                  </a:lnTo>
                  <a:lnTo>
                    <a:pt x="1597" y="3192"/>
                  </a:lnTo>
                  <a:lnTo>
                    <a:pt x="1604" y="3198"/>
                  </a:lnTo>
                  <a:lnTo>
                    <a:pt x="1610" y="3203"/>
                  </a:lnTo>
                  <a:lnTo>
                    <a:pt x="1613" y="3209"/>
                  </a:lnTo>
                  <a:lnTo>
                    <a:pt x="1614" y="3214"/>
                  </a:lnTo>
                  <a:lnTo>
                    <a:pt x="1614" y="3219"/>
                  </a:lnTo>
                  <a:lnTo>
                    <a:pt x="1614" y="3223"/>
                  </a:lnTo>
                  <a:lnTo>
                    <a:pt x="1613" y="3229"/>
                  </a:lnTo>
                  <a:lnTo>
                    <a:pt x="1611" y="3236"/>
                  </a:lnTo>
                  <a:lnTo>
                    <a:pt x="1608" y="3241"/>
                  </a:lnTo>
                  <a:lnTo>
                    <a:pt x="1601" y="3246"/>
                  </a:lnTo>
                  <a:lnTo>
                    <a:pt x="1593" y="3251"/>
                  </a:lnTo>
                  <a:lnTo>
                    <a:pt x="1580" y="3255"/>
                  </a:lnTo>
                  <a:lnTo>
                    <a:pt x="1564" y="3258"/>
                  </a:lnTo>
                  <a:lnTo>
                    <a:pt x="1543" y="3261"/>
                  </a:lnTo>
                  <a:lnTo>
                    <a:pt x="1518" y="3265"/>
                  </a:lnTo>
                  <a:lnTo>
                    <a:pt x="1487" y="3267"/>
                  </a:lnTo>
                  <a:lnTo>
                    <a:pt x="1449" y="3268"/>
                  </a:lnTo>
                  <a:lnTo>
                    <a:pt x="1404" y="3269"/>
                  </a:lnTo>
                  <a:lnTo>
                    <a:pt x="1353" y="3269"/>
                  </a:lnTo>
                  <a:lnTo>
                    <a:pt x="574" y="3272"/>
                  </a:lnTo>
                  <a:lnTo>
                    <a:pt x="570" y="3272"/>
                  </a:lnTo>
                  <a:lnTo>
                    <a:pt x="560" y="3273"/>
                  </a:lnTo>
                  <a:lnTo>
                    <a:pt x="544" y="3274"/>
                  </a:lnTo>
                  <a:lnTo>
                    <a:pt x="525" y="3274"/>
                  </a:lnTo>
                  <a:lnTo>
                    <a:pt x="503" y="3274"/>
                  </a:lnTo>
                  <a:lnTo>
                    <a:pt x="470" y="3274"/>
                  </a:lnTo>
                  <a:lnTo>
                    <a:pt x="442" y="3272"/>
                  </a:lnTo>
                  <a:lnTo>
                    <a:pt x="420" y="3270"/>
                  </a:lnTo>
                  <a:lnTo>
                    <a:pt x="402" y="3266"/>
                  </a:lnTo>
                  <a:lnTo>
                    <a:pt x="389" y="3261"/>
                  </a:lnTo>
                  <a:lnTo>
                    <a:pt x="379" y="3254"/>
                  </a:lnTo>
                  <a:lnTo>
                    <a:pt x="374" y="3245"/>
                  </a:lnTo>
                  <a:lnTo>
                    <a:pt x="371" y="3236"/>
                  </a:lnTo>
                  <a:lnTo>
                    <a:pt x="371" y="3230"/>
                  </a:lnTo>
                  <a:lnTo>
                    <a:pt x="372" y="3224"/>
                  </a:lnTo>
                  <a:lnTo>
                    <a:pt x="374" y="3219"/>
                  </a:lnTo>
                  <a:lnTo>
                    <a:pt x="377" y="3212"/>
                  </a:lnTo>
                  <a:lnTo>
                    <a:pt x="383" y="3207"/>
                  </a:lnTo>
                  <a:lnTo>
                    <a:pt x="392" y="3200"/>
                  </a:lnTo>
                  <a:lnTo>
                    <a:pt x="405" y="3193"/>
                  </a:lnTo>
                  <a:lnTo>
                    <a:pt x="421" y="3185"/>
                  </a:lnTo>
                  <a:lnTo>
                    <a:pt x="440" y="3178"/>
                  </a:lnTo>
                  <a:lnTo>
                    <a:pt x="465" y="3169"/>
                  </a:lnTo>
                  <a:lnTo>
                    <a:pt x="494" y="3159"/>
                  </a:lnTo>
                  <a:lnTo>
                    <a:pt x="528" y="3150"/>
                  </a:lnTo>
                  <a:lnTo>
                    <a:pt x="569" y="3138"/>
                  </a:lnTo>
                  <a:lnTo>
                    <a:pt x="616" y="3126"/>
                  </a:lnTo>
                  <a:lnTo>
                    <a:pt x="796" y="3083"/>
                  </a:lnTo>
                  <a:lnTo>
                    <a:pt x="794" y="2836"/>
                  </a:lnTo>
                  <a:lnTo>
                    <a:pt x="714" y="2821"/>
                  </a:lnTo>
                  <a:lnTo>
                    <a:pt x="634" y="2802"/>
                  </a:lnTo>
                  <a:lnTo>
                    <a:pt x="554" y="2777"/>
                  </a:lnTo>
                  <a:lnTo>
                    <a:pt x="474" y="2749"/>
                  </a:lnTo>
                  <a:lnTo>
                    <a:pt x="397" y="2716"/>
                  </a:lnTo>
                  <a:lnTo>
                    <a:pt x="321" y="2679"/>
                  </a:lnTo>
                  <a:lnTo>
                    <a:pt x="247" y="2637"/>
                  </a:lnTo>
                  <a:lnTo>
                    <a:pt x="176" y="2592"/>
                  </a:lnTo>
                  <a:lnTo>
                    <a:pt x="107" y="2543"/>
                  </a:lnTo>
                  <a:lnTo>
                    <a:pt x="43" y="2491"/>
                  </a:lnTo>
                  <a:lnTo>
                    <a:pt x="32" y="2479"/>
                  </a:lnTo>
                  <a:lnTo>
                    <a:pt x="23" y="2464"/>
                  </a:lnTo>
                  <a:lnTo>
                    <a:pt x="14" y="2448"/>
                  </a:lnTo>
                  <a:lnTo>
                    <a:pt x="7" y="2430"/>
                  </a:lnTo>
                  <a:lnTo>
                    <a:pt x="1" y="2411"/>
                  </a:lnTo>
                  <a:lnTo>
                    <a:pt x="0" y="2392"/>
                  </a:lnTo>
                  <a:lnTo>
                    <a:pt x="3" y="2374"/>
                  </a:lnTo>
                  <a:lnTo>
                    <a:pt x="11" y="2354"/>
                  </a:lnTo>
                  <a:lnTo>
                    <a:pt x="25" y="2337"/>
                  </a:lnTo>
                  <a:lnTo>
                    <a:pt x="28" y="2335"/>
                  </a:lnTo>
                  <a:lnTo>
                    <a:pt x="37" y="2330"/>
                  </a:lnTo>
                  <a:lnTo>
                    <a:pt x="47" y="2323"/>
                  </a:lnTo>
                  <a:lnTo>
                    <a:pt x="62" y="2317"/>
                  </a:lnTo>
                  <a:lnTo>
                    <a:pt x="79" y="2310"/>
                  </a:lnTo>
                  <a:lnTo>
                    <a:pt x="100" y="2306"/>
                  </a:lnTo>
                  <a:lnTo>
                    <a:pt x="121" y="2305"/>
                  </a:lnTo>
                  <a:lnTo>
                    <a:pt x="144" y="2306"/>
                  </a:lnTo>
                  <a:lnTo>
                    <a:pt x="165" y="2312"/>
                  </a:lnTo>
                  <a:lnTo>
                    <a:pt x="171" y="2314"/>
                  </a:lnTo>
                  <a:lnTo>
                    <a:pt x="246" y="2362"/>
                  </a:lnTo>
                  <a:lnTo>
                    <a:pt x="265" y="2376"/>
                  </a:lnTo>
                  <a:lnTo>
                    <a:pt x="282" y="2388"/>
                  </a:lnTo>
                  <a:lnTo>
                    <a:pt x="299" y="2400"/>
                  </a:lnTo>
                  <a:lnTo>
                    <a:pt x="318" y="2411"/>
                  </a:lnTo>
                  <a:lnTo>
                    <a:pt x="341" y="2424"/>
                  </a:lnTo>
                  <a:lnTo>
                    <a:pt x="470" y="2492"/>
                  </a:lnTo>
                  <a:lnTo>
                    <a:pt x="547" y="2523"/>
                  </a:lnTo>
                  <a:lnTo>
                    <a:pt x="625" y="2549"/>
                  </a:lnTo>
                  <a:lnTo>
                    <a:pt x="705" y="2568"/>
                  </a:lnTo>
                  <a:lnTo>
                    <a:pt x="788" y="2583"/>
                  </a:lnTo>
                  <a:lnTo>
                    <a:pt x="870" y="2592"/>
                  </a:lnTo>
                  <a:lnTo>
                    <a:pt x="955" y="2595"/>
                  </a:lnTo>
                  <a:lnTo>
                    <a:pt x="1045" y="2591"/>
                  </a:lnTo>
                  <a:lnTo>
                    <a:pt x="1134" y="2581"/>
                  </a:lnTo>
                  <a:lnTo>
                    <a:pt x="1219" y="2565"/>
                  </a:lnTo>
                  <a:lnTo>
                    <a:pt x="1304" y="2541"/>
                  </a:lnTo>
                  <a:lnTo>
                    <a:pt x="1386" y="2513"/>
                  </a:lnTo>
                  <a:lnTo>
                    <a:pt x="1466" y="2479"/>
                  </a:lnTo>
                  <a:lnTo>
                    <a:pt x="1542" y="2439"/>
                  </a:lnTo>
                  <a:lnTo>
                    <a:pt x="1616" y="2394"/>
                  </a:lnTo>
                  <a:lnTo>
                    <a:pt x="1687" y="2345"/>
                  </a:lnTo>
                  <a:lnTo>
                    <a:pt x="1753" y="2290"/>
                  </a:lnTo>
                  <a:lnTo>
                    <a:pt x="1816" y="2231"/>
                  </a:lnTo>
                  <a:lnTo>
                    <a:pt x="1875" y="2169"/>
                  </a:lnTo>
                  <a:lnTo>
                    <a:pt x="1930" y="2102"/>
                  </a:lnTo>
                  <a:lnTo>
                    <a:pt x="1979" y="2031"/>
                  </a:lnTo>
                  <a:lnTo>
                    <a:pt x="2024" y="1958"/>
                  </a:lnTo>
                  <a:lnTo>
                    <a:pt x="2064" y="1881"/>
                  </a:lnTo>
                  <a:lnTo>
                    <a:pt x="2098" y="1802"/>
                  </a:lnTo>
                  <a:lnTo>
                    <a:pt x="2127" y="1720"/>
                  </a:lnTo>
                  <a:lnTo>
                    <a:pt x="2149" y="1635"/>
                  </a:lnTo>
                  <a:lnTo>
                    <a:pt x="2166" y="1549"/>
                  </a:lnTo>
                  <a:lnTo>
                    <a:pt x="2176" y="1461"/>
                  </a:lnTo>
                  <a:lnTo>
                    <a:pt x="2180" y="1371"/>
                  </a:lnTo>
                  <a:lnTo>
                    <a:pt x="2177" y="1293"/>
                  </a:lnTo>
                  <a:lnTo>
                    <a:pt x="2168" y="1216"/>
                  </a:lnTo>
                  <a:lnTo>
                    <a:pt x="2155" y="1138"/>
                  </a:lnTo>
                  <a:lnTo>
                    <a:pt x="2134" y="1062"/>
                  </a:lnTo>
                  <a:lnTo>
                    <a:pt x="2110" y="987"/>
                  </a:lnTo>
                  <a:lnTo>
                    <a:pt x="2080" y="914"/>
                  </a:lnTo>
                  <a:lnTo>
                    <a:pt x="2044" y="842"/>
                  </a:lnTo>
                  <a:lnTo>
                    <a:pt x="2005" y="772"/>
                  </a:lnTo>
                  <a:lnTo>
                    <a:pt x="1960" y="705"/>
                  </a:lnTo>
                  <a:lnTo>
                    <a:pt x="1911" y="640"/>
                  </a:lnTo>
                  <a:lnTo>
                    <a:pt x="1856" y="578"/>
                  </a:lnTo>
                  <a:lnTo>
                    <a:pt x="1798" y="518"/>
                  </a:lnTo>
                  <a:lnTo>
                    <a:pt x="1735" y="462"/>
                  </a:lnTo>
                  <a:lnTo>
                    <a:pt x="1669" y="410"/>
                  </a:lnTo>
                  <a:lnTo>
                    <a:pt x="1655" y="399"/>
                  </a:lnTo>
                  <a:lnTo>
                    <a:pt x="1638" y="387"/>
                  </a:lnTo>
                  <a:lnTo>
                    <a:pt x="1620" y="376"/>
                  </a:lnTo>
                  <a:lnTo>
                    <a:pt x="1602" y="365"/>
                  </a:lnTo>
                  <a:lnTo>
                    <a:pt x="1584" y="353"/>
                  </a:lnTo>
                  <a:lnTo>
                    <a:pt x="1567" y="343"/>
                  </a:lnTo>
                  <a:lnTo>
                    <a:pt x="1551" y="333"/>
                  </a:lnTo>
                  <a:lnTo>
                    <a:pt x="1537" y="326"/>
                  </a:lnTo>
                  <a:lnTo>
                    <a:pt x="1526" y="319"/>
                  </a:lnTo>
                  <a:lnTo>
                    <a:pt x="1519" y="315"/>
                  </a:lnTo>
                  <a:lnTo>
                    <a:pt x="1516" y="314"/>
                  </a:lnTo>
                  <a:lnTo>
                    <a:pt x="1513" y="313"/>
                  </a:lnTo>
                  <a:lnTo>
                    <a:pt x="1507" y="310"/>
                  </a:lnTo>
                  <a:lnTo>
                    <a:pt x="1497" y="304"/>
                  </a:lnTo>
                  <a:lnTo>
                    <a:pt x="1484" y="299"/>
                  </a:lnTo>
                  <a:lnTo>
                    <a:pt x="1469" y="292"/>
                  </a:lnTo>
                  <a:lnTo>
                    <a:pt x="1450" y="284"/>
                  </a:lnTo>
                  <a:lnTo>
                    <a:pt x="1431" y="275"/>
                  </a:lnTo>
                  <a:lnTo>
                    <a:pt x="1412" y="267"/>
                  </a:lnTo>
                  <a:lnTo>
                    <a:pt x="1320" y="230"/>
                  </a:lnTo>
                  <a:lnTo>
                    <a:pt x="1310" y="225"/>
                  </a:lnTo>
                  <a:lnTo>
                    <a:pt x="1301" y="217"/>
                  </a:lnTo>
                  <a:lnTo>
                    <a:pt x="1290" y="208"/>
                  </a:lnTo>
                  <a:lnTo>
                    <a:pt x="1280" y="196"/>
                  </a:lnTo>
                  <a:lnTo>
                    <a:pt x="1272" y="180"/>
                  </a:lnTo>
                  <a:lnTo>
                    <a:pt x="1265" y="161"/>
                  </a:lnTo>
                  <a:lnTo>
                    <a:pt x="1261" y="137"/>
                  </a:lnTo>
                  <a:lnTo>
                    <a:pt x="1259" y="109"/>
                  </a:lnTo>
                  <a:lnTo>
                    <a:pt x="1259" y="104"/>
                  </a:lnTo>
                  <a:lnTo>
                    <a:pt x="1260" y="93"/>
                  </a:lnTo>
                  <a:lnTo>
                    <a:pt x="1262" y="78"/>
                  </a:lnTo>
                  <a:lnTo>
                    <a:pt x="1267" y="62"/>
                  </a:lnTo>
                  <a:lnTo>
                    <a:pt x="1276" y="44"/>
                  </a:lnTo>
                  <a:lnTo>
                    <a:pt x="1289" y="27"/>
                  </a:lnTo>
                  <a:lnTo>
                    <a:pt x="1304" y="15"/>
                  </a:lnTo>
                  <a:lnTo>
                    <a:pt x="1322" y="6"/>
                  </a:lnTo>
                  <a:lnTo>
                    <a:pt x="1341" y="1"/>
                  </a:lnTo>
                  <a:lnTo>
                    <a:pt x="1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7" name="Group 424"/>
          <p:cNvGrpSpPr/>
          <p:nvPr/>
        </p:nvGrpSpPr>
        <p:grpSpPr>
          <a:xfrm>
            <a:off x="5152441" y="3275265"/>
            <a:ext cx="222647" cy="366713"/>
            <a:chOff x="3594100" y="5800726"/>
            <a:chExt cx="296863" cy="488950"/>
          </a:xfrm>
          <a:solidFill>
            <a:srgbClr val="000000"/>
          </a:solidFill>
        </p:grpSpPr>
        <p:sp>
          <p:nvSpPr>
            <p:cNvPr id="668" name="Freeform 468"/>
            <p:cNvSpPr>
              <a:spLocks noEditPoints="1"/>
            </p:cNvSpPr>
            <p:nvPr/>
          </p:nvSpPr>
          <p:spPr bwMode="auto">
            <a:xfrm>
              <a:off x="3594100" y="5800726"/>
              <a:ext cx="296863" cy="488950"/>
            </a:xfrm>
            <a:custGeom>
              <a:avLst/>
              <a:gdLst>
                <a:gd name="T0" fmla="*/ 963 w 2053"/>
                <a:gd name="T1" fmla="*/ 612 h 3392"/>
                <a:gd name="T2" fmla="*/ 885 w 2053"/>
                <a:gd name="T3" fmla="*/ 636 h 3392"/>
                <a:gd name="T4" fmla="*/ 818 w 2053"/>
                <a:gd name="T5" fmla="*/ 679 h 3392"/>
                <a:gd name="T6" fmla="*/ 765 w 2053"/>
                <a:gd name="T7" fmla="*/ 738 h 3392"/>
                <a:gd name="T8" fmla="*/ 731 w 2053"/>
                <a:gd name="T9" fmla="*/ 811 h 3392"/>
                <a:gd name="T10" fmla="*/ 719 w 2053"/>
                <a:gd name="T11" fmla="*/ 893 h 3392"/>
                <a:gd name="T12" fmla="*/ 731 w 2053"/>
                <a:gd name="T13" fmla="*/ 975 h 3392"/>
                <a:gd name="T14" fmla="*/ 765 w 2053"/>
                <a:gd name="T15" fmla="*/ 1047 h 3392"/>
                <a:gd name="T16" fmla="*/ 818 w 2053"/>
                <a:gd name="T17" fmla="*/ 1107 h 3392"/>
                <a:gd name="T18" fmla="*/ 885 w 2053"/>
                <a:gd name="T19" fmla="*/ 1150 h 3392"/>
                <a:gd name="T20" fmla="*/ 963 w 2053"/>
                <a:gd name="T21" fmla="*/ 1174 h 3392"/>
                <a:gd name="T22" fmla="*/ 1049 w 2053"/>
                <a:gd name="T23" fmla="*/ 1174 h 3392"/>
                <a:gd name="T24" fmla="*/ 1127 w 2053"/>
                <a:gd name="T25" fmla="*/ 1150 h 3392"/>
                <a:gd name="T26" fmla="*/ 1194 w 2053"/>
                <a:gd name="T27" fmla="*/ 1107 h 3392"/>
                <a:gd name="T28" fmla="*/ 1247 w 2053"/>
                <a:gd name="T29" fmla="*/ 1047 h 3392"/>
                <a:gd name="T30" fmla="*/ 1281 w 2053"/>
                <a:gd name="T31" fmla="*/ 975 h 3392"/>
                <a:gd name="T32" fmla="*/ 1292 w 2053"/>
                <a:gd name="T33" fmla="*/ 893 h 3392"/>
                <a:gd name="T34" fmla="*/ 1281 w 2053"/>
                <a:gd name="T35" fmla="*/ 811 h 3392"/>
                <a:gd name="T36" fmla="*/ 1247 w 2053"/>
                <a:gd name="T37" fmla="*/ 738 h 3392"/>
                <a:gd name="T38" fmla="*/ 1194 w 2053"/>
                <a:gd name="T39" fmla="*/ 679 h 3392"/>
                <a:gd name="T40" fmla="*/ 1127 w 2053"/>
                <a:gd name="T41" fmla="*/ 636 h 3392"/>
                <a:gd name="T42" fmla="*/ 1049 w 2053"/>
                <a:gd name="T43" fmla="*/ 612 h 3392"/>
                <a:gd name="T44" fmla="*/ 944 w 2053"/>
                <a:gd name="T45" fmla="*/ 0 h 3392"/>
                <a:gd name="T46" fmla="*/ 1055 w 2053"/>
                <a:gd name="T47" fmla="*/ 487 h 3392"/>
                <a:gd name="T48" fmla="*/ 1152 w 2053"/>
                <a:gd name="T49" fmla="*/ 511 h 3392"/>
                <a:gd name="T50" fmla="*/ 1238 w 2053"/>
                <a:gd name="T51" fmla="*/ 558 h 3392"/>
                <a:gd name="T52" fmla="*/ 1311 w 2053"/>
                <a:gd name="T53" fmla="*/ 622 h 3392"/>
                <a:gd name="T54" fmla="*/ 1366 w 2053"/>
                <a:gd name="T55" fmla="*/ 700 h 3392"/>
                <a:gd name="T56" fmla="*/ 1402 w 2053"/>
                <a:gd name="T57" fmla="*/ 792 h 3392"/>
                <a:gd name="T58" fmla="*/ 1414 w 2053"/>
                <a:gd name="T59" fmla="*/ 893 h 3392"/>
                <a:gd name="T60" fmla="*/ 1405 w 2053"/>
                <a:gd name="T61" fmla="*/ 978 h 3392"/>
                <a:gd name="T62" fmla="*/ 1378 w 2053"/>
                <a:gd name="T63" fmla="*/ 1058 h 3392"/>
                <a:gd name="T64" fmla="*/ 1806 w 2053"/>
                <a:gd name="T65" fmla="*/ 1631 h 3392"/>
                <a:gd name="T66" fmla="*/ 1895 w 2053"/>
                <a:gd name="T67" fmla="*/ 1488 h 3392"/>
                <a:gd name="T68" fmla="*/ 1806 w 2053"/>
                <a:gd name="T69" fmla="*/ 1862 h 3392"/>
                <a:gd name="T70" fmla="*/ 1624 w 2053"/>
                <a:gd name="T71" fmla="*/ 1719 h 3392"/>
                <a:gd name="T72" fmla="*/ 1932 w 2053"/>
                <a:gd name="T73" fmla="*/ 2852 h 3392"/>
                <a:gd name="T74" fmla="*/ 1779 w 2053"/>
                <a:gd name="T75" fmla="*/ 2915 h 3392"/>
                <a:gd name="T76" fmla="*/ 1027 w 2053"/>
                <a:gd name="T77" fmla="*/ 1326 h 3392"/>
                <a:gd name="T78" fmla="*/ 275 w 2053"/>
                <a:gd name="T79" fmla="*/ 2915 h 3392"/>
                <a:gd name="T80" fmla="*/ 122 w 2053"/>
                <a:gd name="T81" fmla="*/ 2852 h 3392"/>
                <a:gd name="T82" fmla="*/ 430 w 2053"/>
                <a:gd name="T83" fmla="*/ 1719 h 3392"/>
                <a:gd name="T84" fmla="*/ 239 w 2053"/>
                <a:gd name="T85" fmla="*/ 1862 h 3392"/>
                <a:gd name="T86" fmla="*/ 150 w 2053"/>
                <a:gd name="T87" fmla="*/ 1488 h 3392"/>
                <a:gd name="T88" fmla="*/ 239 w 2053"/>
                <a:gd name="T89" fmla="*/ 1631 h 3392"/>
                <a:gd name="T90" fmla="*/ 653 w 2053"/>
                <a:gd name="T91" fmla="*/ 1117 h 3392"/>
                <a:gd name="T92" fmla="*/ 610 w 2053"/>
                <a:gd name="T93" fmla="*/ 1034 h 3392"/>
                <a:gd name="T94" fmla="*/ 588 w 2053"/>
                <a:gd name="T95" fmla="*/ 942 h 3392"/>
                <a:gd name="T96" fmla="*/ 588 w 2053"/>
                <a:gd name="T97" fmla="*/ 841 h 3392"/>
                <a:gd name="T98" fmla="*/ 612 w 2053"/>
                <a:gd name="T99" fmla="*/ 744 h 3392"/>
                <a:gd name="T100" fmla="*/ 659 w 2053"/>
                <a:gd name="T101" fmla="*/ 660 h 3392"/>
                <a:gd name="T102" fmla="*/ 723 w 2053"/>
                <a:gd name="T103" fmla="*/ 588 h 3392"/>
                <a:gd name="T104" fmla="*/ 802 w 2053"/>
                <a:gd name="T105" fmla="*/ 532 h 3392"/>
                <a:gd name="T106" fmla="*/ 894 w 2053"/>
                <a:gd name="T107" fmla="*/ 496 h 3392"/>
                <a:gd name="T108" fmla="*/ 944 w 2053"/>
                <a:gd name="T109" fmla="*/ 0 h 3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53" h="3392">
                  <a:moveTo>
                    <a:pt x="1006" y="609"/>
                  </a:moveTo>
                  <a:lnTo>
                    <a:pt x="963" y="612"/>
                  </a:lnTo>
                  <a:lnTo>
                    <a:pt x="923" y="621"/>
                  </a:lnTo>
                  <a:lnTo>
                    <a:pt x="885" y="636"/>
                  </a:lnTo>
                  <a:lnTo>
                    <a:pt x="849" y="655"/>
                  </a:lnTo>
                  <a:lnTo>
                    <a:pt x="818" y="679"/>
                  </a:lnTo>
                  <a:lnTo>
                    <a:pt x="790" y="707"/>
                  </a:lnTo>
                  <a:lnTo>
                    <a:pt x="765" y="738"/>
                  </a:lnTo>
                  <a:lnTo>
                    <a:pt x="745" y="773"/>
                  </a:lnTo>
                  <a:lnTo>
                    <a:pt x="731" y="811"/>
                  </a:lnTo>
                  <a:lnTo>
                    <a:pt x="722" y="851"/>
                  </a:lnTo>
                  <a:lnTo>
                    <a:pt x="719" y="893"/>
                  </a:lnTo>
                  <a:lnTo>
                    <a:pt x="722" y="934"/>
                  </a:lnTo>
                  <a:lnTo>
                    <a:pt x="731" y="975"/>
                  </a:lnTo>
                  <a:lnTo>
                    <a:pt x="745" y="1013"/>
                  </a:lnTo>
                  <a:lnTo>
                    <a:pt x="765" y="1047"/>
                  </a:lnTo>
                  <a:lnTo>
                    <a:pt x="790" y="1079"/>
                  </a:lnTo>
                  <a:lnTo>
                    <a:pt x="818" y="1107"/>
                  </a:lnTo>
                  <a:lnTo>
                    <a:pt x="849" y="1131"/>
                  </a:lnTo>
                  <a:lnTo>
                    <a:pt x="885" y="1150"/>
                  </a:lnTo>
                  <a:lnTo>
                    <a:pt x="923" y="1164"/>
                  </a:lnTo>
                  <a:lnTo>
                    <a:pt x="963" y="1174"/>
                  </a:lnTo>
                  <a:lnTo>
                    <a:pt x="1006" y="1177"/>
                  </a:lnTo>
                  <a:lnTo>
                    <a:pt x="1049" y="1174"/>
                  </a:lnTo>
                  <a:lnTo>
                    <a:pt x="1089" y="1164"/>
                  </a:lnTo>
                  <a:lnTo>
                    <a:pt x="1127" y="1150"/>
                  </a:lnTo>
                  <a:lnTo>
                    <a:pt x="1162" y="1131"/>
                  </a:lnTo>
                  <a:lnTo>
                    <a:pt x="1194" y="1107"/>
                  </a:lnTo>
                  <a:lnTo>
                    <a:pt x="1222" y="1079"/>
                  </a:lnTo>
                  <a:lnTo>
                    <a:pt x="1247" y="1047"/>
                  </a:lnTo>
                  <a:lnTo>
                    <a:pt x="1266" y="1013"/>
                  </a:lnTo>
                  <a:lnTo>
                    <a:pt x="1281" y="975"/>
                  </a:lnTo>
                  <a:lnTo>
                    <a:pt x="1289" y="934"/>
                  </a:lnTo>
                  <a:lnTo>
                    <a:pt x="1292" y="893"/>
                  </a:lnTo>
                  <a:lnTo>
                    <a:pt x="1289" y="851"/>
                  </a:lnTo>
                  <a:lnTo>
                    <a:pt x="1281" y="811"/>
                  </a:lnTo>
                  <a:lnTo>
                    <a:pt x="1266" y="773"/>
                  </a:lnTo>
                  <a:lnTo>
                    <a:pt x="1247" y="738"/>
                  </a:lnTo>
                  <a:lnTo>
                    <a:pt x="1222" y="707"/>
                  </a:lnTo>
                  <a:lnTo>
                    <a:pt x="1194" y="679"/>
                  </a:lnTo>
                  <a:lnTo>
                    <a:pt x="1162" y="655"/>
                  </a:lnTo>
                  <a:lnTo>
                    <a:pt x="1127" y="636"/>
                  </a:lnTo>
                  <a:lnTo>
                    <a:pt x="1089" y="621"/>
                  </a:lnTo>
                  <a:lnTo>
                    <a:pt x="1049" y="612"/>
                  </a:lnTo>
                  <a:lnTo>
                    <a:pt x="1006" y="609"/>
                  </a:lnTo>
                  <a:close/>
                  <a:moveTo>
                    <a:pt x="944" y="0"/>
                  </a:moveTo>
                  <a:lnTo>
                    <a:pt x="1055" y="0"/>
                  </a:lnTo>
                  <a:lnTo>
                    <a:pt x="1055" y="487"/>
                  </a:lnTo>
                  <a:lnTo>
                    <a:pt x="1105" y="496"/>
                  </a:lnTo>
                  <a:lnTo>
                    <a:pt x="1152" y="511"/>
                  </a:lnTo>
                  <a:lnTo>
                    <a:pt x="1196" y="532"/>
                  </a:lnTo>
                  <a:lnTo>
                    <a:pt x="1238" y="558"/>
                  </a:lnTo>
                  <a:lnTo>
                    <a:pt x="1276" y="588"/>
                  </a:lnTo>
                  <a:lnTo>
                    <a:pt x="1311" y="622"/>
                  </a:lnTo>
                  <a:lnTo>
                    <a:pt x="1340" y="660"/>
                  </a:lnTo>
                  <a:lnTo>
                    <a:pt x="1366" y="700"/>
                  </a:lnTo>
                  <a:lnTo>
                    <a:pt x="1387" y="744"/>
                  </a:lnTo>
                  <a:lnTo>
                    <a:pt x="1402" y="792"/>
                  </a:lnTo>
                  <a:lnTo>
                    <a:pt x="1411" y="841"/>
                  </a:lnTo>
                  <a:lnTo>
                    <a:pt x="1414" y="893"/>
                  </a:lnTo>
                  <a:lnTo>
                    <a:pt x="1412" y="935"/>
                  </a:lnTo>
                  <a:lnTo>
                    <a:pt x="1405" y="978"/>
                  </a:lnTo>
                  <a:lnTo>
                    <a:pt x="1393" y="1018"/>
                  </a:lnTo>
                  <a:lnTo>
                    <a:pt x="1378" y="1058"/>
                  </a:lnTo>
                  <a:lnTo>
                    <a:pt x="1591" y="1631"/>
                  </a:lnTo>
                  <a:lnTo>
                    <a:pt x="1806" y="1631"/>
                  </a:lnTo>
                  <a:lnTo>
                    <a:pt x="1806" y="1488"/>
                  </a:lnTo>
                  <a:lnTo>
                    <a:pt x="1895" y="1488"/>
                  </a:lnTo>
                  <a:lnTo>
                    <a:pt x="1895" y="1862"/>
                  </a:lnTo>
                  <a:lnTo>
                    <a:pt x="1806" y="1862"/>
                  </a:lnTo>
                  <a:lnTo>
                    <a:pt x="1806" y="1719"/>
                  </a:lnTo>
                  <a:lnTo>
                    <a:pt x="1624" y="1719"/>
                  </a:lnTo>
                  <a:lnTo>
                    <a:pt x="1952" y="2603"/>
                  </a:lnTo>
                  <a:lnTo>
                    <a:pt x="1932" y="2852"/>
                  </a:lnTo>
                  <a:lnTo>
                    <a:pt x="2053" y="3392"/>
                  </a:lnTo>
                  <a:lnTo>
                    <a:pt x="1779" y="2915"/>
                  </a:lnTo>
                  <a:lnTo>
                    <a:pt x="1582" y="2731"/>
                  </a:lnTo>
                  <a:lnTo>
                    <a:pt x="1027" y="1326"/>
                  </a:lnTo>
                  <a:lnTo>
                    <a:pt x="472" y="2731"/>
                  </a:lnTo>
                  <a:lnTo>
                    <a:pt x="275" y="2915"/>
                  </a:lnTo>
                  <a:lnTo>
                    <a:pt x="0" y="3392"/>
                  </a:lnTo>
                  <a:lnTo>
                    <a:pt x="122" y="2852"/>
                  </a:lnTo>
                  <a:lnTo>
                    <a:pt x="101" y="2603"/>
                  </a:lnTo>
                  <a:lnTo>
                    <a:pt x="430" y="1719"/>
                  </a:lnTo>
                  <a:lnTo>
                    <a:pt x="239" y="1719"/>
                  </a:lnTo>
                  <a:lnTo>
                    <a:pt x="239" y="1862"/>
                  </a:lnTo>
                  <a:lnTo>
                    <a:pt x="150" y="1862"/>
                  </a:lnTo>
                  <a:lnTo>
                    <a:pt x="150" y="1488"/>
                  </a:lnTo>
                  <a:lnTo>
                    <a:pt x="239" y="1488"/>
                  </a:lnTo>
                  <a:lnTo>
                    <a:pt x="239" y="1631"/>
                  </a:lnTo>
                  <a:lnTo>
                    <a:pt x="463" y="1631"/>
                  </a:lnTo>
                  <a:lnTo>
                    <a:pt x="653" y="1117"/>
                  </a:lnTo>
                  <a:lnTo>
                    <a:pt x="629" y="1077"/>
                  </a:lnTo>
                  <a:lnTo>
                    <a:pt x="610" y="1034"/>
                  </a:lnTo>
                  <a:lnTo>
                    <a:pt x="597" y="989"/>
                  </a:lnTo>
                  <a:lnTo>
                    <a:pt x="588" y="942"/>
                  </a:lnTo>
                  <a:lnTo>
                    <a:pt x="585" y="893"/>
                  </a:lnTo>
                  <a:lnTo>
                    <a:pt x="588" y="841"/>
                  </a:lnTo>
                  <a:lnTo>
                    <a:pt x="597" y="792"/>
                  </a:lnTo>
                  <a:lnTo>
                    <a:pt x="612" y="744"/>
                  </a:lnTo>
                  <a:lnTo>
                    <a:pt x="633" y="700"/>
                  </a:lnTo>
                  <a:lnTo>
                    <a:pt x="659" y="660"/>
                  </a:lnTo>
                  <a:lnTo>
                    <a:pt x="688" y="622"/>
                  </a:lnTo>
                  <a:lnTo>
                    <a:pt x="723" y="588"/>
                  </a:lnTo>
                  <a:lnTo>
                    <a:pt x="761" y="558"/>
                  </a:lnTo>
                  <a:lnTo>
                    <a:pt x="802" y="532"/>
                  </a:lnTo>
                  <a:lnTo>
                    <a:pt x="847" y="511"/>
                  </a:lnTo>
                  <a:lnTo>
                    <a:pt x="894" y="496"/>
                  </a:lnTo>
                  <a:lnTo>
                    <a:pt x="944" y="487"/>
                  </a:lnTo>
                  <a:lnTo>
                    <a:pt x="9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469"/>
            <p:cNvSpPr>
              <a:spLocks/>
            </p:cNvSpPr>
            <p:nvPr/>
          </p:nvSpPr>
          <p:spPr bwMode="auto">
            <a:xfrm>
              <a:off x="3719513" y="5910263"/>
              <a:ext cx="39688" cy="39688"/>
            </a:xfrm>
            <a:custGeom>
              <a:avLst/>
              <a:gdLst>
                <a:gd name="T0" fmla="*/ 141 w 282"/>
                <a:gd name="T1" fmla="*/ 0 h 279"/>
                <a:gd name="T2" fmla="*/ 170 w 282"/>
                <a:gd name="T3" fmla="*/ 2 h 279"/>
                <a:gd name="T4" fmla="*/ 196 w 282"/>
                <a:gd name="T5" fmla="*/ 11 h 279"/>
                <a:gd name="T6" fmla="*/ 219 w 282"/>
                <a:gd name="T7" fmla="*/ 24 h 279"/>
                <a:gd name="T8" fmla="*/ 241 w 282"/>
                <a:gd name="T9" fmla="*/ 41 h 279"/>
                <a:gd name="T10" fmla="*/ 257 w 282"/>
                <a:gd name="T11" fmla="*/ 61 h 279"/>
                <a:gd name="T12" fmla="*/ 270 w 282"/>
                <a:gd name="T13" fmla="*/ 85 h 279"/>
                <a:gd name="T14" fmla="*/ 279 w 282"/>
                <a:gd name="T15" fmla="*/ 112 h 279"/>
                <a:gd name="T16" fmla="*/ 282 w 282"/>
                <a:gd name="T17" fmla="*/ 140 h 279"/>
                <a:gd name="T18" fmla="*/ 279 w 282"/>
                <a:gd name="T19" fmla="*/ 168 h 279"/>
                <a:gd name="T20" fmla="*/ 270 w 282"/>
                <a:gd name="T21" fmla="*/ 195 h 279"/>
                <a:gd name="T22" fmla="*/ 257 w 282"/>
                <a:gd name="T23" fmla="*/ 218 h 279"/>
                <a:gd name="T24" fmla="*/ 241 w 282"/>
                <a:gd name="T25" fmla="*/ 239 h 279"/>
                <a:gd name="T26" fmla="*/ 219 w 282"/>
                <a:gd name="T27" fmla="*/ 256 h 279"/>
                <a:gd name="T28" fmla="*/ 196 w 282"/>
                <a:gd name="T29" fmla="*/ 269 h 279"/>
                <a:gd name="T30" fmla="*/ 170 w 282"/>
                <a:gd name="T31" fmla="*/ 276 h 279"/>
                <a:gd name="T32" fmla="*/ 141 w 282"/>
                <a:gd name="T33" fmla="*/ 279 h 279"/>
                <a:gd name="T34" fmla="*/ 112 w 282"/>
                <a:gd name="T35" fmla="*/ 276 h 279"/>
                <a:gd name="T36" fmla="*/ 86 w 282"/>
                <a:gd name="T37" fmla="*/ 269 h 279"/>
                <a:gd name="T38" fmla="*/ 62 w 282"/>
                <a:gd name="T39" fmla="*/ 256 h 279"/>
                <a:gd name="T40" fmla="*/ 41 w 282"/>
                <a:gd name="T41" fmla="*/ 239 h 279"/>
                <a:gd name="T42" fmla="*/ 23 w 282"/>
                <a:gd name="T43" fmla="*/ 218 h 279"/>
                <a:gd name="T44" fmla="*/ 10 w 282"/>
                <a:gd name="T45" fmla="*/ 195 h 279"/>
                <a:gd name="T46" fmla="*/ 3 w 282"/>
                <a:gd name="T47" fmla="*/ 168 h 279"/>
                <a:gd name="T48" fmla="*/ 0 w 282"/>
                <a:gd name="T49" fmla="*/ 140 h 279"/>
                <a:gd name="T50" fmla="*/ 3 w 282"/>
                <a:gd name="T51" fmla="*/ 112 h 279"/>
                <a:gd name="T52" fmla="*/ 10 w 282"/>
                <a:gd name="T53" fmla="*/ 85 h 279"/>
                <a:gd name="T54" fmla="*/ 23 w 282"/>
                <a:gd name="T55" fmla="*/ 61 h 279"/>
                <a:gd name="T56" fmla="*/ 41 w 282"/>
                <a:gd name="T57" fmla="*/ 41 h 279"/>
                <a:gd name="T58" fmla="*/ 62 w 282"/>
                <a:gd name="T59" fmla="*/ 24 h 279"/>
                <a:gd name="T60" fmla="*/ 86 w 282"/>
                <a:gd name="T61" fmla="*/ 11 h 279"/>
                <a:gd name="T62" fmla="*/ 112 w 282"/>
                <a:gd name="T63" fmla="*/ 2 h 279"/>
                <a:gd name="T64" fmla="*/ 141 w 282"/>
                <a:gd name="T6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2" h="279">
                  <a:moveTo>
                    <a:pt x="141" y="0"/>
                  </a:moveTo>
                  <a:lnTo>
                    <a:pt x="170" y="2"/>
                  </a:lnTo>
                  <a:lnTo>
                    <a:pt x="196" y="11"/>
                  </a:lnTo>
                  <a:lnTo>
                    <a:pt x="219" y="24"/>
                  </a:lnTo>
                  <a:lnTo>
                    <a:pt x="241" y="41"/>
                  </a:lnTo>
                  <a:lnTo>
                    <a:pt x="257" y="61"/>
                  </a:lnTo>
                  <a:lnTo>
                    <a:pt x="270" y="85"/>
                  </a:lnTo>
                  <a:lnTo>
                    <a:pt x="279" y="112"/>
                  </a:lnTo>
                  <a:lnTo>
                    <a:pt x="282" y="140"/>
                  </a:lnTo>
                  <a:lnTo>
                    <a:pt x="279" y="168"/>
                  </a:lnTo>
                  <a:lnTo>
                    <a:pt x="270" y="195"/>
                  </a:lnTo>
                  <a:lnTo>
                    <a:pt x="257" y="218"/>
                  </a:lnTo>
                  <a:lnTo>
                    <a:pt x="241" y="239"/>
                  </a:lnTo>
                  <a:lnTo>
                    <a:pt x="219" y="256"/>
                  </a:lnTo>
                  <a:lnTo>
                    <a:pt x="196" y="269"/>
                  </a:lnTo>
                  <a:lnTo>
                    <a:pt x="170" y="276"/>
                  </a:lnTo>
                  <a:lnTo>
                    <a:pt x="141" y="279"/>
                  </a:lnTo>
                  <a:lnTo>
                    <a:pt x="112" y="276"/>
                  </a:lnTo>
                  <a:lnTo>
                    <a:pt x="86" y="269"/>
                  </a:lnTo>
                  <a:lnTo>
                    <a:pt x="62" y="256"/>
                  </a:lnTo>
                  <a:lnTo>
                    <a:pt x="41" y="239"/>
                  </a:lnTo>
                  <a:lnTo>
                    <a:pt x="23" y="218"/>
                  </a:lnTo>
                  <a:lnTo>
                    <a:pt x="10" y="195"/>
                  </a:lnTo>
                  <a:lnTo>
                    <a:pt x="3" y="168"/>
                  </a:lnTo>
                  <a:lnTo>
                    <a:pt x="0" y="140"/>
                  </a:lnTo>
                  <a:lnTo>
                    <a:pt x="3" y="112"/>
                  </a:lnTo>
                  <a:lnTo>
                    <a:pt x="10" y="85"/>
                  </a:lnTo>
                  <a:lnTo>
                    <a:pt x="23" y="61"/>
                  </a:lnTo>
                  <a:lnTo>
                    <a:pt x="41" y="41"/>
                  </a:lnTo>
                  <a:lnTo>
                    <a:pt x="62" y="24"/>
                  </a:lnTo>
                  <a:lnTo>
                    <a:pt x="86" y="11"/>
                  </a:lnTo>
                  <a:lnTo>
                    <a:pt x="112" y="2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0" name="Freeform 474"/>
          <p:cNvSpPr>
            <a:spLocks noEditPoints="1"/>
          </p:cNvSpPr>
          <p:nvPr/>
        </p:nvSpPr>
        <p:spPr bwMode="auto">
          <a:xfrm>
            <a:off x="5768336" y="3303246"/>
            <a:ext cx="394097" cy="310753"/>
          </a:xfrm>
          <a:custGeom>
            <a:avLst/>
            <a:gdLst>
              <a:gd name="T0" fmla="*/ 23 w 3308"/>
              <a:gd name="T1" fmla="*/ 2605 h 2605"/>
              <a:gd name="T2" fmla="*/ 1033 w 3308"/>
              <a:gd name="T3" fmla="*/ 2501 h 2605"/>
              <a:gd name="T4" fmla="*/ 244 w 3308"/>
              <a:gd name="T5" fmla="*/ 2201 h 2605"/>
              <a:gd name="T6" fmla="*/ 244 w 3308"/>
              <a:gd name="T7" fmla="*/ 2201 h 2605"/>
              <a:gd name="T8" fmla="*/ 2455 w 3308"/>
              <a:gd name="T9" fmla="*/ 2516 h 2605"/>
              <a:gd name="T10" fmla="*/ 1060 w 3308"/>
              <a:gd name="T11" fmla="*/ 992 h 2605"/>
              <a:gd name="T12" fmla="*/ 972 w 3308"/>
              <a:gd name="T13" fmla="*/ 1073 h 2605"/>
              <a:gd name="T14" fmla="*/ 213 w 3308"/>
              <a:gd name="T15" fmla="*/ 992 h 2605"/>
              <a:gd name="T16" fmla="*/ 277 w 3308"/>
              <a:gd name="T17" fmla="*/ 1986 h 2605"/>
              <a:gd name="T18" fmla="*/ 2255 w 3308"/>
              <a:gd name="T19" fmla="*/ 2069 h 2605"/>
              <a:gd name="T20" fmla="*/ 997 w 3308"/>
              <a:gd name="T21" fmla="*/ 474 h 2605"/>
              <a:gd name="T22" fmla="*/ 1102 w 3308"/>
              <a:gd name="T23" fmla="*/ 503 h 2605"/>
              <a:gd name="T24" fmla="*/ 1098 w 3308"/>
              <a:gd name="T25" fmla="*/ 525 h 2605"/>
              <a:gd name="T26" fmla="*/ 1073 w 3308"/>
              <a:gd name="T27" fmla="*/ 534 h 2605"/>
              <a:gd name="T28" fmla="*/ 1010 w 3308"/>
              <a:gd name="T29" fmla="*/ 557 h 2605"/>
              <a:gd name="T30" fmla="*/ 919 w 3308"/>
              <a:gd name="T31" fmla="*/ 626 h 2605"/>
              <a:gd name="T32" fmla="*/ 827 w 3308"/>
              <a:gd name="T33" fmla="*/ 767 h 2605"/>
              <a:gd name="T34" fmla="*/ 766 w 3308"/>
              <a:gd name="T35" fmla="*/ 933 h 2605"/>
              <a:gd name="T36" fmla="*/ 952 w 3308"/>
              <a:gd name="T37" fmla="*/ 999 h 2605"/>
              <a:gd name="T38" fmla="*/ 518 w 3308"/>
              <a:gd name="T39" fmla="*/ 1361 h 2605"/>
              <a:gd name="T40" fmla="*/ 493 w 3308"/>
              <a:gd name="T41" fmla="*/ 1363 h 2605"/>
              <a:gd name="T42" fmla="*/ 319 w 3308"/>
              <a:gd name="T43" fmla="*/ 837 h 2605"/>
              <a:gd name="T44" fmla="*/ 332 w 3308"/>
              <a:gd name="T45" fmla="*/ 811 h 2605"/>
              <a:gd name="T46" fmla="*/ 513 w 3308"/>
              <a:gd name="T47" fmla="*/ 842 h 2605"/>
              <a:gd name="T48" fmla="*/ 558 w 3308"/>
              <a:gd name="T49" fmla="*/ 760 h 2605"/>
              <a:gd name="T50" fmla="*/ 633 w 3308"/>
              <a:gd name="T51" fmla="*/ 655 h 2605"/>
              <a:gd name="T52" fmla="*/ 740 w 3308"/>
              <a:gd name="T53" fmla="*/ 554 h 2605"/>
              <a:gd name="T54" fmla="*/ 876 w 3308"/>
              <a:gd name="T55" fmla="*/ 486 h 2605"/>
              <a:gd name="T56" fmla="*/ 2325 w 3308"/>
              <a:gd name="T57" fmla="*/ 3 h 2605"/>
              <a:gd name="T58" fmla="*/ 2551 w 3308"/>
              <a:gd name="T59" fmla="*/ 73 h 2605"/>
              <a:gd name="T60" fmla="*/ 2729 w 3308"/>
              <a:gd name="T61" fmla="*/ 218 h 2605"/>
              <a:gd name="T62" fmla="*/ 2861 w 3308"/>
              <a:gd name="T63" fmla="*/ 363 h 2605"/>
              <a:gd name="T64" fmla="*/ 3058 w 3308"/>
              <a:gd name="T65" fmla="*/ 408 h 2605"/>
              <a:gd name="T66" fmla="*/ 3210 w 3308"/>
              <a:gd name="T67" fmla="*/ 527 h 2605"/>
              <a:gd name="T68" fmla="*/ 3296 w 3308"/>
              <a:gd name="T69" fmla="*/ 699 h 2605"/>
              <a:gd name="T70" fmla="*/ 3297 w 3308"/>
              <a:gd name="T71" fmla="*/ 895 h 2605"/>
              <a:gd name="T72" fmla="*/ 3223 w 3308"/>
              <a:gd name="T73" fmla="*/ 1069 h 2605"/>
              <a:gd name="T74" fmla="*/ 3089 w 3308"/>
              <a:gd name="T75" fmla="*/ 1204 h 2605"/>
              <a:gd name="T76" fmla="*/ 1549 w 3308"/>
              <a:gd name="T77" fmla="*/ 1262 h 2605"/>
              <a:gd name="T78" fmla="*/ 1518 w 3308"/>
              <a:gd name="T79" fmla="*/ 1257 h 2605"/>
              <a:gd name="T80" fmla="*/ 1440 w 3308"/>
              <a:gd name="T81" fmla="*/ 1238 h 2605"/>
              <a:gd name="T82" fmla="*/ 1337 w 3308"/>
              <a:gd name="T83" fmla="*/ 1195 h 2605"/>
              <a:gd name="T84" fmla="*/ 1229 w 3308"/>
              <a:gd name="T85" fmla="*/ 1124 h 2605"/>
              <a:gd name="T86" fmla="*/ 1136 w 3308"/>
              <a:gd name="T87" fmla="*/ 1015 h 2605"/>
              <a:gd name="T88" fmla="*/ 1080 w 3308"/>
              <a:gd name="T89" fmla="*/ 861 h 2605"/>
              <a:gd name="T90" fmla="*/ 1084 w 3308"/>
              <a:gd name="T91" fmla="*/ 655 h 2605"/>
              <a:gd name="T92" fmla="*/ 1172 w 3308"/>
              <a:gd name="T93" fmla="*/ 464 h 2605"/>
              <a:gd name="T94" fmla="*/ 1330 w 3308"/>
              <a:gd name="T95" fmla="*/ 325 h 2605"/>
              <a:gd name="T96" fmla="*/ 1537 w 3308"/>
              <a:gd name="T97" fmla="*/ 258 h 2605"/>
              <a:gd name="T98" fmla="*/ 1753 w 3308"/>
              <a:gd name="T99" fmla="*/ 280 h 2605"/>
              <a:gd name="T100" fmla="*/ 1898 w 3308"/>
              <a:gd name="T101" fmla="*/ 122 h 2605"/>
              <a:gd name="T102" fmla="*/ 2094 w 3308"/>
              <a:gd name="T103" fmla="*/ 24 h 2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08" h="2605">
                <a:moveTo>
                  <a:pt x="0" y="2546"/>
                </a:moveTo>
                <a:lnTo>
                  <a:pt x="2446" y="2546"/>
                </a:lnTo>
                <a:lnTo>
                  <a:pt x="2428" y="2605"/>
                </a:lnTo>
                <a:lnTo>
                  <a:pt x="23" y="2605"/>
                </a:lnTo>
                <a:lnTo>
                  <a:pt x="0" y="2546"/>
                </a:lnTo>
                <a:lnTo>
                  <a:pt x="0" y="2546"/>
                </a:lnTo>
                <a:close/>
                <a:moveTo>
                  <a:pt x="1073" y="2387"/>
                </a:moveTo>
                <a:lnTo>
                  <a:pt x="1033" y="2501"/>
                </a:lnTo>
                <a:lnTo>
                  <a:pt x="1358" y="2501"/>
                </a:lnTo>
                <a:lnTo>
                  <a:pt x="1311" y="2387"/>
                </a:lnTo>
                <a:lnTo>
                  <a:pt x="1073" y="2387"/>
                </a:lnTo>
                <a:close/>
                <a:moveTo>
                  <a:pt x="244" y="2201"/>
                </a:moveTo>
                <a:lnTo>
                  <a:pt x="163" y="2368"/>
                </a:lnTo>
                <a:lnTo>
                  <a:pt x="2287" y="2368"/>
                </a:lnTo>
                <a:lnTo>
                  <a:pt x="2218" y="2201"/>
                </a:lnTo>
                <a:lnTo>
                  <a:pt x="244" y="2201"/>
                </a:lnTo>
                <a:close/>
                <a:moveTo>
                  <a:pt x="164" y="2160"/>
                </a:moveTo>
                <a:lnTo>
                  <a:pt x="2331" y="2160"/>
                </a:lnTo>
                <a:lnTo>
                  <a:pt x="2461" y="2497"/>
                </a:lnTo>
                <a:lnTo>
                  <a:pt x="2455" y="2516"/>
                </a:lnTo>
                <a:lnTo>
                  <a:pt x="0" y="2516"/>
                </a:lnTo>
                <a:lnTo>
                  <a:pt x="0" y="2516"/>
                </a:lnTo>
                <a:lnTo>
                  <a:pt x="164" y="2160"/>
                </a:lnTo>
                <a:close/>
                <a:moveTo>
                  <a:pt x="1060" y="992"/>
                </a:moveTo>
                <a:lnTo>
                  <a:pt x="1066" y="992"/>
                </a:lnTo>
                <a:lnTo>
                  <a:pt x="1093" y="1034"/>
                </a:lnTo>
                <a:lnTo>
                  <a:pt x="1123" y="1073"/>
                </a:lnTo>
                <a:lnTo>
                  <a:pt x="972" y="1073"/>
                </a:lnTo>
                <a:lnTo>
                  <a:pt x="1034" y="1024"/>
                </a:lnTo>
                <a:lnTo>
                  <a:pt x="1049" y="1009"/>
                </a:lnTo>
                <a:lnTo>
                  <a:pt x="1060" y="992"/>
                </a:lnTo>
                <a:close/>
                <a:moveTo>
                  <a:pt x="213" y="992"/>
                </a:moveTo>
                <a:lnTo>
                  <a:pt x="313" y="992"/>
                </a:lnTo>
                <a:lnTo>
                  <a:pt x="339" y="1073"/>
                </a:lnTo>
                <a:lnTo>
                  <a:pt x="277" y="1073"/>
                </a:lnTo>
                <a:lnTo>
                  <a:pt x="277" y="1986"/>
                </a:lnTo>
                <a:lnTo>
                  <a:pt x="2190" y="1986"/>
                </a:lnTo>
                <a:lnTo>
                  <a:pt x="2190" y="1305"/>
                </a:lnTo>
                <a:lnTo>
                  <a:pt x="2255" y="1305"/>
                </a:lnTo>
                <a:lnTo>
                  <a:pt x="2255" y="2069"/>
                </a:lnTo>
                <a:lnTo>
                  <a:pt x="213" y="2069"/>
                </a:lnTo>
                <a:lnTo>
                  <a:pt x="213" y="992"/>
                </a:lnTo>
                <a:close/>
                <a:moveTo>
                  <a:pt x="955" y="474"/>
                </a:moveTo>
                <a:lnTo>
                  <a:pt x="997" y="474"/>
                </a:lnTo>
                <a:lnTo>
                  <a:pt x="1042" y="479"/>
                </a:lnTo>
                <a:lnTo>
                  <a:pt x="1088" y="490"/>
                </a:lnTo>
                <a:lnTo>
                  <a:pt x="1096" y="495"/>
                </a:lnTo>
                <a:lnTo>
                  <a:pt x="1102" y="503"/>
                </a:lnTo>
                <a:lnTo>
                  <a:pt x="1104" y="512"/>
                </a:lnTo>
                <a:lnTo>
                  <a:pt x="1103" y="516"/>
                </a:lnTo>
                <a:lnTo>
                  <a:pt x="1103" y="517"/>
                </a:lnTo>
                <a:lnTo>
                  <a:pt x="1098" y="525"/>
                </a:lnTo>
                <a:lnTo>
                  <a:pt x="1092" y="530"/>
                </a:lnTo>
                <a:lnTo>
                  <a:pt x="1084" y="533"/>
                </a:lnTo>
                <a:lnTo>
                  <a:pt x="1080" y="533"/>
                </a:lnTo>
                <a:lnTo>
                  <a:pt x="1073" y="534"/>
                </a:lnTo>
                <a:lnTo>
                  <a:pt x="1061" y="537"/>
                </a:lnTo>
                <a:lnTo>
                  <a:pt x="1047" y="542"/>
                </a:lnTo>
                <a:lnTo>
                  <a:pt x="1029" y="548"/>
                </a:lnTo>
                <a:lnTo>
                  <a:pt x="1010" y="557"/>
                </a:lnTo>
                <a:lnTo>
                  <a:pt x="989" y="569"/>
                </a:lnTo>
                <a:lnTo>
                  <a:pt x="966" y="585"/>
                </a:lnTo>
                <a:lnTo>
                  <a:pt x="942" y="603"/>
                </a:lnTo>
                <a:lnTo>
                  <a:pt x="919" y="626"/>
                </a:lnTo>
                <a:lnTo>
                  <a:pt x="895" y="654"/>
                </a:lnTo>
                <a:lnTo>
                  <a:pt x="871" y="686"/>
                </a:lnTo>
                <a:lnTo>
                  <a:pt x="848" y="723"/>
                </a:lnTo>
                <a:lnTo>
                  <a:pt x="827" y="767"/>
                </a:lnTo>
                <a:lnTo>
                  <a:pt x="812" y="802"/>
                </a:lnTo>
                <a:lnTo>
                  <a:pt x="797" y="841"/>
                </a:lnTo>
                <a:lnTo>
                  <a:pt x="781" y="885"/>
                </a:lnTo>
                <a:lnTo>
                  <a:pt x="766" y="933"/>
                </a:lnTo>
                <a:lnTo>
                  <a:pt x="936" y="983"/>
                </a:lnTo>
                <a:lnTo>
                  <a:pt x="943" y="987"/>
                </a:lnTo>
                <a:lnTo>
                  <a:pt x="949" y="992"/>
                </a:lnTo>
                <a:lnTo>
                  <a:pt x="952" y="999"/>
                </a:lnTo>
                <a:lnTo>
                  <a:pt x="952" y="1007"/>
                </a:lnTo>
                <a:lnTo>
                  <a:pt x="949" y="1014"/>
                </a:lnTo>
                <a:lnTo>
                  <a:pt x="943" y="1020"/>
                </a:lnTo>
                <a:lnTo>
                  <a:pt x="518" y="1361"/>
                </a:lnTo>
                <a:lnTo>
                  <a:pt x="512" y="1364"/>
                </a:lnTo>
                <a:lnTo>
                  <a:pt x="504" y="1365"/>
                </a:lnTo>
                <a:lnTo>
                  <a:pt x="497" y="1365"/>
                </a:lnTo>
                <a:lnTo>
                  <a:pt x="493" y="1363"/>
                </a:lnTo>
                <a:lnTo>
                  <a:pt x="489" y="1359"/>
                </a:lnTo>
                <a:lnTo>
                  <a:pt x="485" y="1355"/>
                </a:lnTo>
                <a:lnTo>
                  <a:pt x="483" y="1350"/>
                </a:lnTo>
                <a:lnTo>
                  <a:pt x="319" y="837"/>
                </a:lnTo>
                <a:lnTo>
                  <a:pt x="318" y="829"/>
                </a:lnTo>
                <a:lnTo>
                  <a:pt x="320" y="822"/>
                </a:lnTo>
                <a:lnTo>
                  <a:pt x="326" y="815"/>
                </a:lnTo>
                <a:lnTo>
                  <a:pt x="332" y="811"/>
                </a:lnTo>
                <a:lnTo>
                  <a:pt x="339" y="809"/>
                </a:lnTo>
                <a:lnTo>
                  <a:pt x="347" y="810"/>
                </a:lnTo>
                <a:lnTo>
                  <a:pt x="505" y="856"/>
                </a:lnTo>
                <a:lnTo>
                  <a:pt x="513" y="842"/>
                </a:lnTo>
                <a:lnTo>
                  <a:pt x="521" y="825"/>
                </a:lnTo>
                <a:lnTo>
                  <a:pt x="531" y="806"/>
                </a:lnTo>
                <a:lnTo>
                  <a:pt x="544" y="784"/>
                </a:lnTo>
                <a:lnTo>
                  <a:pt x="558" y="760"/>
                </a:lnTo>
                <a:lnTo>
                  <a:pt x="574" y="734"/>
                </a:lnTo>
                <a:lnTo>
                  <a:pt x="592" y="708"/>
                </a:lnTo>
                <a:lnTo>
                  <a:pt x="612" y="681"/>
                </a:lnTo>
                <a:lnTo>
                  <a:pt x="633" y="655"/>
                </a:lnTo>
                <a:lnTo>
                  <a:pt x="657" y="627"/>
                </a:lnTo>
                <a:lnTo>
                  <a:pt x="683" y="602"/>
                </a:lnTo>
                <a:lnTo>
                  <a:pt x="710" y="577"/>
                </a:lnTo>
                <a:lnTo>
                  <a:pt x="740" y="554"/>
                </a:lnTo>
                <a:lnTo>
                  <a:pt x="771" y="533"/>
                </a:lnTo>
                <a:lnTo>
                  <a:pt x="804" y="514"/>
                </a:lnTo>
                <a:lnTo>
                  <a:pt x="839" y="499"/>
                </a:lnTo>
                <a:lnTo>
                  <a:pt x="876" y="486"/>
                </a:lnTo>
                <a:lnTo>
                  <a:pt x="915" y="478"/>
                </a:lnTo>
                <a:lnTo>
                  <a:pt x="955" y="474"/>
                </a:lnTo>
                <a:close/>
                <a:moveTo>
                  <a:pt x="2263" y="0"/>
                </a:moveTo>
                <a:lnTo>
                  <a:pt x="2325" y="3"/>
                </a:lnTo>
                <a:lnTo>
                  <a:pt x="2385" y="12"/>
                </a:lnTo>
                <a:lnTo>
                  <a:pt x="2443" y="27"/>
                </a:lnTo>
                <a:lnTo>
                  <a:pt x="2499" y="47"/>
                </a:lnTo>
                <a:lnTo>
                  <a:pt x="2551" y="73"/>
                </a:lnTo>
                <a:lnTo>
                  <a:pt x="2601" y="102"/>
                </a:lnTo>
                <a:lnTo>
                  <a:pt x="2647" y="137"/>
                </a:lnTo>
                <a:lnTo>
                  <a:pt x="2690" y="176"/>
                </a:lnTo>
                <a:lnTo>
                  <a:pt x="2729" y="218"/>
                </a:lnTo>
                <a:lnTo>
                  <a:pt x="2763" y="264"/>
                </a:lnTo>
                <a:lnTo>
                  <a:pt x="2793" y="313"/>
                </a:lnTo>
                <a:lnTo>
                  <a:pt x="2818" y="365"/>
                </a:lnTo>
                <a:lnTo>
                  <a:pt x="2861" y="363"/>
                </a:lnTo>
                <a:lnTo>
                  <a:pt x="2913" y="366"/>
                </a:lnTo>
                <a:lnTo>
                  <a:pt x="2964" y="374"/>
                </a:lnTo>
                <a:lnTo>
                  <a:pt x="3012" y="388"/>
                </a:lnTo>
                <a:lnTo>
                  <a:pt x="3058" y="408"/>
                </a:lnTo>
                <a:lnTo>
                  <a:pt x="3101" y="431"/>
                </a:lnTo>
                <a:lnTo>
                  <a:pt x="3140" y="459"/>
                </a:lnTo>
                <a:lnTo>
                  <a:pt x="3178" y="490"/>
                </a:lnTo>
                <a:lnTo>
                  <a:pt x="3210" y="527"/>
                </a:lnTo>
                <a:lnTo>
                  <a:pt x="3238" y="565"/>
                </a:lnTo>
                <a:lnTo>
                  <a:pt x="3262" y="607"/>
                </a:lnTo>
                <a:lnTo>
                  <a:pt x="3282" y="652"/>
                </a:lnTo>
                <a:lnTo>
                  <a:pt x="3296" y="699"/>
                </a:lnTo>
                <a:lnTo>
                  <a:pt x="3305" y="749"/>
                </a:lnTo>
                <a:lnTo>
                  <a:pt x="3308" y="800"/>
                </a:lnTo>
                <a:lnTo>
                  <a:pt x="3306" y="847"/>
                </a:lnTo>
                <a:lnTo>
                  <a:pt x="3297" y="895"/>
                </a:lnTo>
                <a:lnTo>
                  <a:pt x="3286" y="940"/>
                </a:lnTo>
                <a:lnTo>
                  <a:pt x="3268" y="986"/>
                </a:lnTo>
                <a:lnTo>
                  <a:pt x="3248" y="1028"/>
                </a:lnTo>
                <a:lnTo>
                  <a:pt x="3223" y="1069"/>
                </a:lnTo>
                <a:lnTo>
                  <a:pt x="3194" y="1108"/>
                </a:lnTo>
                <a:lnTo>
                  <a:pt x="3162" y="1143"/>
                </a:lnTo>
                <a:lnTo>
                  <a:pt x="3127" y="1175"/>
                </a:lnTo>
                <a:lnTo>
                  <a:pt x="3089" y="1204"/>
                </a:lnTo>
                <a:lnTo>
                  <a:pt x="3048" y="1228"/>
                </a:lnTo>
                <a:lnTo>
                  <a:pt x="3006" y="1247"/>
                </a:lnTo>
                <a:lnTo>
                  <a:pt x="2961" y="1262"/>
                </a:lnTo>
                <a:lnTo>
                  <a:pt x="1549" y="1262"/>
                </a:lnTo>
                <a:lnTo>
                  <a:pt x="1547" y="1262"/>
                </a:lnTo>
                <a:lnTo>
                  <a:pt x="1541" y="1261"/>
                </a:lnTo>
                <a:lnTo>
                  <a:pt x="1531" y="1260"/>
                </a:lnTo>
                <a:lnTo>
                  <a:pt x="1518" y="1257"/>
                </a:lnTo>
                <a:lnTo>
                  <a:pt x="1502" y="1254"/>
                </a:lnTo>
                <a:lnTo>
                  <a:pt x="1484" y="1250"/>
                </a:lnTo>
                <a:lnTo>
                  <a:pt x="1463" y="1244"/>
                </a:lnTo>
                <a:lnTo>
                  <a:pt x="1440" y="1238"/>
                </a:lnTo>
                <a:lnTo>
                  <a:pt x="1417" y="1230"/>
                </a:lnTo>
                <a:lnTo>
                  <a:pt x="1391" y="1220"/>
                </a:lnTo>
                <a:lnTo>
                  <a:pt x="1365" y="1209"/>
                </a:lnTo>
                <a:lnTo>
                  <a:pt x="1337" y="1195"/>
                </a:lnTo>
                <a:lnTo>
                  <a:pt x="1310" y="1180"/>
                </a:lnTo>
                <a:lnTo>
                  <a:pt x="1282" y="1164"/>
                </a:lnTo>
                <a:lnTo>
                  <a:pt x="1256" y="1145"/>
                </a:lnTo>
                <a:lnTo>
                  <a:pt x="1229" y="1124"/>
                </a:lnTo>
                <a:lnTo>
                  <a:pt x="1204" y="1101"/>
                </a:lnTo>
                <a:lnTo>
                  <a:pt x="1179" y="1074"/>
                </a:lnTo>
                <a:lnTo>
                  <a:pt x="1156" y="1046"/>
                </a:lnTo>
                <a:lnTo>
                  <a:pt x="1136" y="1015"/>
                </a:lnTo>
                <a:lnTo>
                  <a:pt x="1118" y="981"/>
                </a:lnTo>
                <a:lnTo>
                  <a:pt x="1102" y="943"/>
                </a:lnTo>
                <a:lnTo>
                  <a:pt x="1089" y="904"/>
                </a:lnTo>
                <a:lnTo>
                  <a:pt x="1080" y="861"/>
                </a:lnTo>
                <a:lnTo>
                  <a:pt x="1074" y="814"/>
                </a:lnTo>
                <a:lnTo>
                  <a:pt x="1072" y="765"/>
                </a:lnTo>
                <a:lnTo>
                  <a:pt x="1075" y="709"/>
                </a:lnTo>
                <a:lnTo>
                  <a:pt x="1084" y="655"/>
                </a:lnTo>
                <a:lnTo>
                  <a:pt x="1098" y="603"/>
                </a:lnTo>
                <a:lnTo>
                  <a:pt x="1118" y="554"/>
                </a:lnTo>
                <a:lnTo>
                  <a:pt x="1143" y="507"/>
                </a:lnTo>
                <a:lnTo>
                  <a:pt x="1172" y="464"/>
                </a:lnTo>
                <a:lnTo>
                  <a:pt x="1206" y="423"/>
                </a:lnTo>
                <a:lnTo>
                  <a:pt x="1243" y="386"/>
                </a:lnTo>
                <a:lnTo>
                  <a:pt x="1285" y="353"/>
                </a:lnTo>
                <a:lnTo>
                  <a:pt x="1330" y="325"/>
                </a:lnTo>
                <a:lnTo>
                  <a:pt x="1377" y="301"/>
                </a:lnTo>
                <a:lnTo>
                  <a:pt x="1428" y="281"/>
                </a:lnTo>
                <a:lnTo>
                  <a:pt x="1481" y="267"/>
                </a:lnTo>
                <a:lnTo>
                  <a:pt x="1537" y="258"/>
                </a:lnTo>
                <a:lnTo>
                  <a:pt x="1593" y="255"/>
                </a:lnTo>
                <a:lnTo>
                  <a:pt x="1648" y="258"/>
                </a:lnTo>
                <a:lnTo>
                  <a:pt x="1702" y="266"/>
                </a:lnTo>
                <a:lnTo>
                  <a:pt x="1753" y="280"/>
                </a:lnTo>
                <a:lnTo>
                  <a:pt x="1784" y="236"/>
                </a:lnTo>
                <a:lnTo>
                  <a:pt x="1819" y="195"/>
                </a:lnTo>
                <a:lnTo>
                  <a:pt x="1857" y="156"/>
                </a:lnTo>
                <a:lnTo>
                  <a:pt x="1898" y="122"/>
                </a:lnTo>
                <a:lnTo>
                  <a:pt x="1943" y="91"/>
                </a:lnTo>
                <a:lnTo>
                  <a:pt x="1991" y="65"/>
                </a:lnTo>
                <a:lnTo>
                  <a:pt x="2041" y="41"/>
                </a:lnTo>
                <a:lnTo>
                  <a:pt x="2094" y="24"/>
                </a:lnTo>
                <a:lnTo>
                  <a:pt x="2148" y="11"/>
                </a:lnTo>
                <a:lnTo>
                  <a:pt x="2205" y="3"/>
                </a:lnTo>
                <a:lnTo>
                  <a:pt x="226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71" name="Group 436"/>
          <p:cNvGrpSpPr/>
          <p:nvPr/>
        </p:nvGrpSpPr>
        <p:grpSpPr>
          <a:xfrm>
            <a:off x="6468169" y="3318127"/>
            <a:ext cx="397670" cy="280988"/>
            <a:chOff x="5364163" y="5859463"/>
            <a:chExt cx="530226" cy="374650"/>
          </a:xfrm>
          <a:solidFill>
            <a:srgbClr val="000000"/>
          </a:solidFill>
        </p:grpSpPr>
        <p:sp>
          <p:nvSpPr>
            <p:cNvPr id="672" name="Freeform 479"/>
            <p:cNvSpPr>
              <a:spLocks noEditPoints="1"/>
            </p:cNvSpPr>
            <p:nvPr/>
          </p:nvSpPr>
          <p:spPr bwMode="auto">
            <a:xfrm>
              <a:off x="5364163" y="5859463"/>
              <a:ext cx="482600" cy="274638"/>
            </a:xfrm>
            <a:custGeom>
              <a:avLst/>
              <a:gdLst>
                <a:gd name="T0" fmla="*/ 1634 w 3039"/>
                <a:gd name="T1" fmla="*/ 1107 h 1735"/>
                <a:gd name="T2" fmla="*/ 1580 w 3039"/>
                <a:gd name="T3" fmla="*/ 1186 h 1735"/>
                <a:gd name="T4" fmla="*/ 1600 w 3039"/>
                <a:gd name="T5" fmla="*/ 1282 h 1735"/>
                <a:gd name="T6" fmla="*/ 1680 w 3039"/>
                <a:gd name="T7" fmla="*/ 1335 h 1735"/>
                <a:gd name="T8" fmla="*/ 1776 w 3039"/>
                <a:gd name="T9" fmla="*/ 1316 h 1735"/>
                <a:gd name="T10" fmla="*/ 1830 w 3039"/>
                <a:gd name="T11" fmla="*/ 1237 h 1735"/>
                <a:gd name="T12" fmla="*/ 1812 w 3039"/>
                <a:gd name="T13" fmla="*/ 1142 h 1735"/>
                <a:gd name="T14" fmla="*/ 1732 w 3039"/>
                <a:gd name="T15" fmla="*/ 1089 h 1735"/>
                <a:gd name="T16" fmla="*/ 684 w 3039"/>
                <a:gd name="T17" fmla="*/ 837 h 1735"/>
                <a:gd name="T18" fmla="*/ 617 w 3039"/>
                <a:gd name="T19" fmla="*/ 904 h 1735"/>
                <a:gd name="T20" fmla="*/ 617 w 3039"/>
                <a:gd name="T21" fmla="*/ 1002 h 1735"/>
                <a:gd name="T22" fmla="*/ 684 w 3039"/>
                <a:gd name="T23" fmla="*/ 1068 h 1735"/>
                <a:gd name="T24" fmla="*/ 782 w 3039"/>
                <a:gd name="T25" fmla="*/ 1068 h 1735"/>
                <a:gd name="T26" fmla="*/ 851 w 3039"/>
                <a:gd name="T27" fmla="*/ 1002 h 1735"/>
                <a:gd name="T28" fmla="*/ 851 w 3039"/>
                <a:gd name="T29" fmla="*/ 904 h 1735"/>
                <a:gd name="T30" fmla="*/ 782 w 3039"/>
                <a:gd name="T31" fmla="*/ 837 h 1735"/>
                <a:gd name="T32" fmla="*/ 2793 w 3039"/>
                <a:gd name="T33" fmla="*/ 95 h 1735"/>
                <a:gd name="T34" fmla="*/ 2713 w 3039"/>
                <a:gd name="T35" fmla="*/ 147 h 1735"/>
                <a:gd name="T36" fmla="*/ 2694 w 3039"/>
                <a:gd name="T37" fmla="*/ 243 h 1735"/>
                <a:gd name="T38" fmla="*/ 2747 w 3039"/>
                <a:gd name="T39" fmla="*/ 322 h 1735"/>
                <a:gd name="T40" fmla="*/ 2844 w 3039"/>
                <a:gd name="T41" fmla="*/ 340 h 1735"/>
                <a:gd name="T42" fmla="*/ 2924 w 3039"/>
                <a:gd name="T43" fmla="*/ 288 h 1735"/>
                <a:gd name="T44" fmla="*/ 2943 w 3039"/>
                <a:gd name="T45" fmla="*/ 192 h 1735"/>
                <a:gd name="T46" fmla="*/ 2889 w 3039"/>
                <a:gd name="T47" fmla="*/ 113 h 1735"/>
                <a:gd name="T48" fmla="*/ 2818 w 3039"/>
                <a:gd name="T49" fmla="*/ 0 h 1735"/>
                <a:gd name="T50" fmla="*/ 2948 w 3039"/>
                <a:gd name="T51" fmla="*/ 42 h 1735"/>
                <a:gd name="T52" fmla="*/ 3027 w 3039"/>
                <a:gd name="T53" fmla="*/ 149 h 1735"/>
                <a:gd name="T54" fmla="*/ 3027 w 3039"/>
                <a:gd name="T55" fmla="*/ 286 h 1735"/>
                <a:gd name="T56" fmla="*/ 2948 w 3039"/>
                <a:gd name="T57" fmla="*/ 394 h 1735"/>
                <a:gd name="T58" fmla="*/ 2818 w 3039"/>
                <a:gd name="T59" fmla="*/ 435 h 1735"/>
                <a:gd name="T60" fmla="*/ 2689 w 3039"/>
                <a:gd name="T61" fmla="*/ 394 h 1735"/>
                <a:gd name="T62" fmla="*/ 1923 w 3039"/>
                <a:gd name="T63" fmla="*/ 1247 h 1735"/>
                <a:gd name="T64" fmla="*/ 1861 w 3039"/>
                <a:gd name="T65" fmla="*/ 1366 h 1735"/>
                <a:gd name="T66" fmla="*/ 1741 w 3039"/>
                <a:gd name="T67" fmla="*/ 1426 h 1735"/>
                <a:gd name="T68" fmla="*/ 1604 w 3039"/>
                <a:gd name="T69" fmla="*/ 1405 h 1735"/>
                <a:gd name="T70" fmla="*/ 1510 w 3039"/>
                <a:gd name="T71" fmla="*/ 1312 h 1735"/>
                <a:gd name="T72" fmla="*/ 1485 w 3039"/>
                <a:gd name="T73" fmla="*/ 1210 h 1735"/>
                <a:gd name="T74" fmla="*/ 887 w 3039"/>
                <a:gd name="T75" fmla="*/ 1108 h 1735"/>
                <a:gd name="T76" fmla="*/ 769 w 3039"/>
                <a:gd name="T77" fmla="*/ 1167 h 1735"/>
                <a:gd name="T78" fmla="*/ 638 w 3039"/>
                <a:gd name="T79" fmla="*/ 1150 h 1735"/>
                <a:gd name="T80" fmla="*/ 60 w 3039"/>
                <a:gd name="T81" fmla="*/ 1733 h 1735"/>
                <a:gd name="T82" fmla="*/ 16 w 3039"/>
                <a:gd name="T83" fmla="*/ 1724 h 1735"/>
                <a:gd name="T84" fmla="*/ 4 w 3039"/>
                <a:gd name="T85" fmla="*/ 1670 h 1735"/>
                <a:gd name="T86" fmla="*/ 521 w 3039"/>
                <a:gd name="T87" fmla="*/ 1013 h 1735"/>
                <a:gd name="T88" fmla="*/ 524 w 3039"/>
                <a:gd name="T89" fmla="*/ 884 h 1735"/>
                <a:gd name="T90" fmla="*/ 603 w 3039"/>
                <a:gd name="T91" fmla="*/ 777 h 1735"/>
                <a:gd name="T92" fmla="*/ 734 w 3039"/>
                <a:gd name="T93" fmla="*/ 735 h 1735"/>
                <a:gd name="T94" fmla="*/ 864 w 3039"/>
                <a:gd name="T95" fmla="*/ 777 h 1735"/>
                <a:gd name="T96" fmla="*/ 943 w 3039"/>
                <a:gd name="T97" fmla="*/ 884 h 1735"/>
                <a:gd name="T98" fmla="*/ 953 w 3039"/>
                <a:gd name="T99" fmla="*/ 963 h 1735"/>
                <a:gd name="T100" fmla="*/ 1545 w 3039"/>
                <a:gd name="T101" fmla="*/ 1062 h 1735"/>
                <a:gd name="T102" fmla="*/ 1669 w 3039"/>
                <a:gd name="T103" fmla="*/ 997 h 1735"/>
                <a:gd name="T104" fmla="*/ 1798 w 3039"/>
                <a:gd name="T105" fmla="*/ 1014 h 1735"/>
                <a:gd name="T106" fmla="*/ 2627 w 3039"/>
                <a:gd name="T107" fmla="*/ 324 h 1735"/>
                <a:gd name="T108" fmla="*/ 2597 w 3039"/>
                <a:gd name="T109" fmla="*/ 218 h 1735"/>
                <a:gd name="T110" fmla="*/ 2641 w 3039"/>
                <a:gd name="T111" fmla="*/ 89 h 1735"/>
                <a:gd name="T112" fmla="*/ 2748 w 3039"/>
                <a:gd name="T113" fmla="*/ 11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39" h="1735">
                  <a:moveTo>
                    <a:pt x="1706" y="1086"/>
                  </a:moveTo>
                  <a:lnTo>
                    <a:pt x="1680" y="1089"/>
                  </a:lnTo>
                  <a:lnTo>
                    <a:pt x="1656" y="1096"/>
                  </a:lnTo>
                  <a:lnTo>
                    <a:pt x="1634" y="1107"/>
                  </a:lnTo>
                  <a:lnTo>
                    <a:pt x="1616" y="1122"/>
                  </a:lnTo>
                  <a:lnTo>
                    <a:pt x="1600" y="1142"/>
                  </a:lnTo>
                  <a:lnTo>
                    <a:pt x="1589" y="1163"/>
                  </a:lnTo>
                  <a:lnTo>
                    <a:pt x="1580" y="1186"/>
                  </a:lnTo>
                  <a:lnTo>
                    <a:pt x="1578" y="1211"/>
                  </a:lnTo>
                  <a:lnTo>
                    <a:pt x="1580" y="1237"/>
                  </a:lnTo>
                  <a:lnTo>
                    <a:pt x="1589" y="1260"/>
                  </a:lnTo>
                  <a:lnTo>
                    <a:pt x="1600" y="1282"/>
                  </a:lnTo>
                  <a:lnTo>
                    <a:pt x="1616" y="1300"/>
                  </a:lnTo>
                  <a:lnTo>
                    <a:pt x="1634" y="1316"/>
                  </a:lnTo>
                  <a:lnTo>
                    <a:pt x="1656" y="1327"/>
                  </a:lnTo>
                  <a:lnTo>
                    <a:pt x="1680" y="1335"/>
                  </a:lnTo>
                  <a:lnTo>
                    <a:pt x="1706" y="1337"/>
                  </a:lnTo>
                  <a:lnTo>
                    <a:pt x="1732" y="1335"/>
                  </a:lnTo>
                  <a:lnTo>
                    <a:pt x="1756" y="1327"/>
                  </a:lnTo>
                  <a:lnTo>
                    <a:pt x="1776" y="1316"/>
                  </a:lnTo>
                  <a:lnTo>
                    <a:pt x="1796" y="1300"/>
                  </a:lnTo>
                  <a:lnTo>
                    <a:pt x="1812" y="1282"/>
                  </a:lnTo>
                  <a:lnTo>
                    <a:pt x="1823" y="1260"/>
                  </a:lnTo>
                  <a:lnTo>
                    <a:pt x="1830" y="1237"/>
                  </a:lnTo>
                  <a:lnTo>
                    <a:pt x="1832" y="1211"/>
                  </a:lnTo>
                  <a:lnTo>
                    <a:pt x="1830" y="1186"/>
                  </a:lnTo>
                  <a:lnTo>
                    <a:pt x="1823" y="1163"/>
                  </a:lnTo>
                  <a:lnTo>
                    <a:pt x="1812" y="1142"/>
                  </a:lnTo>
                  <a:lnTo>
                    <a:pt x="1796" y="1122"/>
                  </a:lnTo>
                  <a:lnTo>
                    <a:pt x="1776" y="1107"/>
                  </a:lnTo>
                  <a:lnTo>
                    <a:pt x="1756" y="1096"/>
                  </a:lnTo>
                  <a:lnTo>
                    <a:pt x="1732" y="1089"/>
                  </a:lnTo>
                  <a:lnTo>
                    <a:pt x="1706" y="1086"/>
                  </a:lnTo>
                  <a:close/>
                  <a:moveTo>
                    <a:pt x="734" y="828"/>
                  </a:moveTo>
                  <a:lnTo>
                    <a:pt x="708" y="830"/>
                  </a:lnTo>
                  <a:lnTo>
                    <a:pt x="684" y="837"/>
                  </a:lnTo>
                  <a:lnTo>
                    <a:pt x="662" y="848"/>
                  </a:lnTo>
                  <a:lnTo>
                    <a:pt x="644" y="864"/>
                  </a:lnTo>
                  <a:lnTo>
                    <a:pt x="628" y="882"/>
                  </a:lnTo>
                  <a:lnTo>
                    <a:pt x="617" y="904"/>
                  </a:lnTo>
                  <a:lnTo>
                    <a:pt x="609" y="927"/>
                  </a:lnTo>
                  <a:lnTo>
                    <a:pt x="606" y="953"/>
                  </a:lnTo>
                  <a:lnTo>
                    <a:pt x="609" y="978"/>
                  </a:lnTo>
                  <a:lnTo>
                    <a:pt x="617" y="1002"/>
                  </a:lnTo>
                  <a:lnTo>
                    <a:pt x="628" y="1023"/>
                  </a:lnTo>
                  <a:lnTo>
                    <a:pt x="644" y="1042"/>
                  </a:lnTo>
                  <a:lnTo>
                    <a:pt x="662" y="1057"/>
                  </a:lnTo>
                  <a:lnTo>
                    <a:pt x="684" y="1068"/>
                  </a:lnTo>
                  <a:lnTo>
                    <a:pt x="708" y="1075"/>
                  </a:lnTo>
                  <a:lnTo>
                    <a:pt x="734" y="1077"/>
                  </a:lnTo>
                  <a:lnTo>
                    <a:pt x="759" y="1075"/>
                  </a:lnTo>
                  <a:lnTo>
                    <a:pt x="782" y="1068"/>
                  </a:lnTo>
                  <a:lnTo>
                    <a:pt x="804" y="1057"/>
                  </a:lnTo>
                  <a:lnTo>
                    <a:pt x="823" y="1042"/>
                  </a:lnTo>
                  <a:lnTo>
                    <a:pt x="838" y="1023"/>
                  </a:lnTo>
                  <a:lnTo>
                    <a:pt x="851" y="1002"/>
                  </a:lnTo>
                  <a:lnTo>
                    <a:pt x="858" y="978"/>
                  </a:lnTo>
                  <a:lnTo>
                    <a:pt x="860" y="953"/>
                  </a:lnTo>
                  <a:lnTo>
                    <a:pt x="858" y="927"/>
                  </a:lnTo>
                  <a:lnTo>
                    <a:pt x="851" y="904"/>
                  </a:lnTo>
                  <a:lnTo>
                    <a:pt x="838" y="882"/>
                  </a:lnTo>
                  <a:lnTo>
                    <a:pt x="823" y="864"/>
                  </a:lnTo>
                  <a:lnTo>
                    <a:pt x="804" y="848"/>
                  </a:lnTo>
                  <a:lnTo>
                    <a:pt x="782" y="837"/>
                  </a:lnTo>
                  <a:lnTo>
                    <a:pt x="759" y="830"/>
                  </a:lnTo>
                  <a:lnTo>
                    <a:pt x="734" y="828"/>
                  </a:lnTo>
                  <a:close/>
                  <a:moveTo>
                    <a:pt x="2818" y="92"/>
                  </a:moveTo>
                  <a:lnTo>
                    <a:pt x="2793" y="95"/>
                  </a:lnTo>
                  <a:lnTo>
                    <a:pt x="2769" y="102"/>
                  </a:lnTo>
                  <a:lnTo>
                    <a:pt x="2747" y="113"/>
                  </a:lnTo>
                  <a:lnTo>
                    <a:pt x="2729" y="129"/>
                  </a:lnTo>
                  <a:lnTo>
                    <a:pt x="2713" y="147"/>
                  </a:lnTo>
                  <a:lnTo>
                    <a:pt x="2701" y="169"/>
                  </a:lnTo>
                  <a:lnTo>
                    <a:pt x="2694" y="192"/>
                  </a:lnTo>
                  <a:lnTo>
                    <a:pt x="2690" y="218"/>
                  </a:lnTo>
                  <a:lnTo>
                    <a:pt x="2694" y="243"/>
                  </a:lnTo>
                  <a:lnTo>
                    <a:pt x="2701" y="267"/>
                  </a:lnTo>
                  <a:lnTo>
                    <a:pt x="2713" y="288"/>
                  </a:lnTo>
                  <a:lnTo>
                    <a:pt x="2729" y="307"/>
                  </a:lnTo>
                  <a:lnTo>
                    <a:pt x="2747" y="322"/>
                  </a:lnTo>
                  <a:lnTo>
                    <a:pt x="2769" y="333"/>
                  </a:lnTo>
                  <a:lnTo>
                    <a:pt x="2793" y="340"/>
                  </a:lnTo>
                  <a:lnTo>
                    <a:pt x="2818" y="343"/>
                  </a:lnTo>
                  <a:lnTo>
                    <a:pt x="2844" y="340"/>
                  </a:lnTo>
                  <a:lnTo>
                    <a:pt x="2868" y="333"/>
                  </a:lnTo>
                  <a:lnTo>
                    <a:pt x="2889" y="322"/>
                  </a:lnTo>
                  <a:lnTo>
                    <a:pt x="2908" y="307"/>
                  </a:lnTo>
                  <a:lnTo>
                    <a:pt x="2924" y="288"/>
                  </a:lnTo>
                  <a:lnTo>
                    <a:pt x="2935" y="267"/>
                  </a:lnTo>
                  <a:lnTo>
                    <a:pt x="2943" y="243"/>
                  </a:lnTo>
                  <a:lnTo>
                    <a:pt x="2945" y="218"/>
                  </a:lnTo>
                  <a:lnTo>
                    <a:pt x="2943" y="192"/>
                  </a:lnTo>
                  <a:lnTo>
                    <a:pt x="2935" y="169"/>
                  </a:lnTo>
                  <a:lnTo>
                    <a:pt x="2924" y="147"/>
                  </a:lnTo>
                  <a:lnTo>
                    <a:pt x="2908" y="129"/>
                  </a:lnTo>
                  <a:lnTo>
                    <a:pt x="2889" y="113"/>
                  </a:lnTo>
                  <a:lnTo>
                    <a:pt x="2868" y="102"/>
                  </a:lnTo>
                  <a:lnTo>
                    <a:pt x="2844" y="95"/>
                  </a:lnTo>
                  <a:lnTo>
                    <a:pt x="2818" y="92"/>
                  </a:lnTo>
                  <a:close/>
                  <a:moveTo>
                    <a:pt x="2818" y="0"/>
                  </a:moveTo>
                  <a:lnTo>
                    <a:pt x="2854" y="3"/>
                  </a:lnTo>
                  <a:lnTo>
                    <a:pt x="2888" y="11"/>
                  </a:lnTo>
                  <a:lnTo>
                    <a:pt x="2919" y="25"/>
                  </a:lnTo>
                  <a:lnTo>
                    <a:pt x="2948" y="42"/>
                  </a:lnTo>
                  <a:lnTo>
                    <a:pt x="2974" y="63"/>
                  </a:lnTo>
                  <a:lnTo>
                    <a:pt x="2996" y="89"/>
                  </a:lnTo>
                  <a:lnTo>
                    <a:pt x="3015" y="118"/>
                  </a:lnTo>
                  <a:lnTo>
                    <a:pt x="3027" y="149"/>
                  </a:lnTo>
                  <a:lnTo>
                    <a:pt x="3037" y="182"/>
                  </a:lnTo>
                  <a:lnTo>
                    <a:pt x="3039" y="218"/>
                  </a:lnTo>
                  <a:lnTo>
                    <a:pt x="3037" y="253"/>
                  </a:lnTo>
                  <a:lnTo>
                    <a:pt x="3027" y="286"/>
                  </a:lnTo>
                  <a:lnTo>
                    <a:pt x="3015" y="318"/>
                  </a:lnTo>
                  <a:lnTo>
                    <a:pt x="2996" y="347"/>
                  </a:lnTo>
                  <a:lnTo>
                    <a:pt x="2974" y="372"/>
                  </a:lnTo>
                  <a:lnTo>
                    <a:pt x="2948" y="394"/>
                  </a:lnTo>
                  <a:lnTo>
                    <a:pt x="2919" y="411"/>
                  </a:lnTo>
                  <a:lnTo>
                    <a:pt x="2888" y="424"/>
                  </a:lnTo>
                  <a:lnTo>
                    <a:pt x="2854" y="432"/>
                  </a:lnTo>
                  <a:lnTo>
                    <a:pt x="2818" y="435"/>
                  </a:lnTo>
                  <a:lnTo>
                    <a:pt x="2783" y="432"/>
                  </a:lnTo>
                  <a:lnTo>
                    <a:pt x="2749" y="424"/>
                  </a:lnTo>
                  <a:lnTo>
                    <a:pt x="2717" y="411"/>
                  </a:lnTo>
                  <a:lnTo>
                    <a:pt x="2689" y="394"/>
                  </a:lnTo>
                  <a:lnTo>
                    <a:pt x="1917" y="1153"/>
                  </a:lnTo>
                  <a:lnTo>
                    <a:pt x="1923" y="1182"/>
                  </a:lnTo>
                  <a:lnTo>
                    <a:pt x="1927" y="1211"/>
                  </a:lnTo>
                  <a:lnTo>
                    <a:pt x="1923" y="1247"/>
                  </a:lnTo>
                  <a:lnTo>
                    <a:pt x="1915" y="1280"/>
                  </a:lnTo>
                  <a:lnTo>
                    <a:pt x="1902" y="1312"/>
                  </a:lnTo>
                  <a:lnTo>
                    <a:pt x="1884" y="1340"/>
                  </a:lnTo>
                  <a:lnTo>
                    <a:pt x="1861" y="1366"/>
                  </a:lnTo>
                  <a:lnTo>
                    <a:pt x="1836" y="1387"/>
                  </a:lnTo>
                  <a:lnTo>
                    <a:pt x="1807" y="1405"/>
                  </a:lnTo>
                  <a:lnTo>
                    <a:pt x="1775" y="1418"/>
                  </a:lnTo>
                  <a:lnTo>
                    <a:pt x="1741" y="1426"/>
                  </a:lnTo>
                  <a:lnTo>
                    <a:pt x="1706" y="1429"/>
                  </a:lnTo>
                  <a:lnTo>
                    <a:pt x="1670" y="1426"/>
                  </a:lnTo>
                  <a:lnTo>
                    <a:pt x="1636" y="1418"/>
                  </a:lnTo>
                  <a:lnTo>
                    <a:pt x="1604" y="1405"/>
                  </a:lnTo>
                  <a:lnTo>
                    <a:pt x="1575" y="1387"/>
                  </a:lnTo>
                  <a:lnTo>
                    <a:pt x="1549" y="1366"/>
                  </a:lnTo>
                  <a:lnTo>
                    <a:pt x="1528" y="1340"/>
                  </a:lnTo>
                  <a:lnTo>
                    <a:pt x="1510" y="1312"/>
                  </a:lnTo>
                  <a:lnTo>
                    <a:pt x="1497" y="1280"/>
                  </a:lnTo>
                  <a:lnTo>
                    <a:pt x="1487" y="1247"/>
                  </a:lnTo>
                  <a:lnTo>
                    <a:pt x="1485" y="1211"/>
                  </a:lnTo>
                  <a:lnTo>
                    <a:pt x="1485" y="1210"/>
                  </a:lnTo>
                  <a:lnTo>
                    <a:pt x="1485" y="1209"/>
                  </a:lnTo>
                  <a:lnTo>
                    <a:pt x="927" y="1056"/>
                  </a:lnTo>
                  <a:lnTo>
                    <a:pt x="909" y="1084"/>
                  </a:lnTo>
                  <a:lnTo>
                    <a:pt x="887" y="1108"/>
                  </a:lnTo>
                  <a:lnTo>
                    <a:pt x="861" y="1130"/>
                  </a:lnTo>
                  <a:lnTo>
                    <a:pt x="833" y="1147"/>
                  </a:lnTo>
                  <a:lnTo>
                    <a:pt x="802" y="1160"/>
                  </a:lnTo>
                  <a:lnTo>
                    <a:pt x="769" y="1167"/>
                  </a:lnTo>
                  <a:lnTo>
                    <a:pt x="734" y="1171"/>
                  </a:lnTo>
                  <a:lnTo>
                    <a:pt x="701" y="1168"/>
                  </a:lnTo>
                  <a:lnTo>
                    <a:pt x="668" y="1161"/>
                  </a:lnTo>
                  <a:lnTo>
                    <a:pt x="638" y="1150"/>
                  </a:lnTo>
                  <a:lnTo>
                    <a:pt x="611" y="1135"/>
                  </a:lnTo>
                  <a:lnTo>
                    <a:pt x="82" y="1719"/>
                  </a:lnTo>
                  <a:lnTo>
                    <a:pt x="72" y="1728"/>
                  </a:lnTo>
                  <a:lnTo>
                    <a:pt x="60" y="1733"/>
                  </a:lnTo>
                  <a:lnTo>
                    <a:pt x="47" y="1735"/>
                  </a:lnTo>
                  <a:lnTo>
                    <a:pt x="36" y="1734"/>
                  </a:lnTo>
                  <a:lnTo>
                    <a:pt x="26" y="1730"/>
                  </a:lnTo>
                  <a:lnTo>
                    <a:pt x="16" y="1724"/>
                  </a:lnTo>
                  <a:lnTo>
                    <a:pt x="6" y="1712"/>
                  </a:lnTo>
                  <a:lnTo>
                    <a:pt x="1" y="1698"/>
                  </a:lnTo>
                  <a:lnTo>
                    <a:pt x="0" y="1685"/>
                  </a:lnTo>
                  <a:lnTo>
                    <a:pt x="4" y="1670"/>
                  </a:lnTo>
                  <a:lnTo>
                    <a:pt x="12" y="1658"/>
                  </a:lnTo>
                  <a:lnTo>
                    <a:pt x="546" y="1067"/>
                  </a:lnTo>
                  <a:lnTo>
                    <a:pt x="533" y="1042"/>
                  </a:lnTo>
                  <a:lnTo>
                    <a:pt x="521" y="1013"/>
                  </a:lnTo>
                  <a:lnTo>
                    <a:pt x="515" y="984"/>
                  </a:lnTo>
                  <a:lnTo>
                    <a:pt x="513" y="953"/>
                  </a:lnTo>
                  <a:lnTo>
                    <a:pt x="515" y="918"/>
                  </a:lnTo>
                  <a:lnTo>
                    <a:pt x="524" y="884"/>
                  </a:lnTo>
                  <a:lnTo>
                    <a:pt x="537" y="853"/>
                  </a:lnTo>
                  <a:lnTo>
                    <a:pt x="555" y="824"/>
                  </a:lnTo>
                  <a:lnTo>
                    <a:pt x="577" y="798"/>
                  </a:lnTo>
                  <a:lnTo>
                    <a:pt x="603" y="777"/>
                  </a:lnTo>
                  <a:lnTo>
                    <a:pt x="632" y="760"/>
                  </a:lnTo>
                  <a:lnTo>
                    <a:pt x="663" y="746"/>
                  </a:lnTo>
                  <a:lnTo>
                    <a:pt x="697" y="738"/>
                  </a:lnTo>
                  <a:lnTo>
                    <a:pt x="734" y="735"/>
                  </a:lnTo>
                  <a:lnTo>
                    <a:pt x="769" y="738"/>
                  </a:lnTo>
                  <a:lnTo>
                    <a:pt x="803" y="746"/>
                  </a:lnTo>
                  <a:lnTo>
                    <a:pt x="835" y="760"/>
                  </a:lnTo>
                  <a:lnTo>
                    <a:pt x="864" y="777"/>
                  </a:lnTo>
                  <a:lnTo>
                    <a:pt x="889" y="798"/>
                  </a:lnTo>
                  <a:lnTo>
                    <a:pt x="912" y="824"/>
                  </a:lnTo>
                  <a:lnTo>
                    <a:pt x="930" y="853"/>
                  </a:lnTo>
                  <a:lnTo>
                    <a:pt x="943" y="884"/>
                  </a:lnTo>
                  <a:lnTo>
                    <a:pt x="951" y="918"/>
                  </a:lnTo>
                  <a:lnTo>
                    <a:pt x="954" y="953"/>
                  </a:lnTo>
                  <a:lnTo>
                    <a:pt x="953" y="958"/>
                  </a:lnTo>
                  <a:lnTo>
                    <a:pt x="953" y="963"/>
                  </a:lnTo>
                  <a:lnTo>
                    <a:pt x="953" y="967"/>
                  </a:lnTo>
                  <a:lnTo>
                    <a:pt x="1506" y="1120"/>
                  </a:lnTo>
                  <a:lnTo>
                    <a:pt x="1523" y="1090"/>
                  </a:lnTo>
                  <a:lnTo>
                    <a:pt x="1545" y="1062"/>
                  </a:lnTo>
                  <a:lnTo>
                    <a:pt x="1571" y="1039"/>
                  </a:lnTo>
                  <a:lnTo>
                    <a:pt x="1601" y="1020"/>
                  </a:lnTo>
                  <a:lnTo>
                    <a:pt x="1633" y="1006"/>
                  </a:lnTo>
                  <a:lnTo>
                    <a:pt x="1669" y="997"/>
                  </a:lnTo>
                  <a:lnTo>
                    <a:pt x="1706" y="994"/>
                  </a:lnTo>
                  <a:lnTo>
                    <a:pt x="1738" y="997"/>
                  </a:lnTo>
                  <a:lnTo>
                    <a:pt x="1769" y="1003"/>
                  </a:lnTo>
                  <a:lnTo>
                    <a:pt x="1798" y="1014"/>
                  </a:lnTo>
                  <a:lnTo>
                    <a:pt x="1825" y="1029"/>
                  </a:lnTo>
                  <a:lnTo>
                    <a:pt x="1849" y="1047"/>
                  </a:lnTo>
                  <a:lnTo>
                    <a:pt x="1871" y="1068"/>
                  </a:lnTo>
                  <a:lnTo>
                    <a:pt x="2627" y="324"/>
                  </a:lnTo>
                  <a:lnTo>
                    <a:pt x="2615" y="300"/>
                  </a:lnTo>
                  <a:lnTo>
                    <a:pt x="2605" y="274"/>
                  </a:lnTo>
                  <a:lnTo>
                    <a:pt x="2599" y="246"/>
                  </a:lnTo>
                  <a:lnTo>
                    <a:pt x="2597" y="218"/>
                  </a:lnTo>
                  <a:lnTo>
                    <a:pt x="2600" y="182"/>
                  </a:lnTo>
                  <a:lnTo>
                    <a:pt x="2609" y="149"/>
                  </a:lnTo>
                  <a:lnTo>
                    <a:pt x="2622" y="118"/>
                  </a:lnTo>
                  <a:lnTo>
                    <a:pt x="2641" y="89"/>
                  </a:lnTo>
                  <a:lnTo>
                    <a:pt x="2662" y="63"/>
                  </a:lnTo>
                  <a:lnTo>
                    <a:pt x="2688" y="42"/>
                  </a:lnTo>
                  <a:lnTo>
                    <a:pt x="2717" y="25"/>
                  </a:lnTo>
                  <a:lnTo>
                    <a:pt x="2748" y="11"/>
                  </a:lnTo>
                  <a:lnTo>
                    <a:pt x="2783" y="3"/>
                  </a:lnTo>
                  <a:lnTo>
                    <a:pt x="28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480"/>
            <p:cNvSpPr>
              <a:spLocks noEditPoints="1"/>
            </p:cNvSpPr>
            <p:nvPr/>
          </p:nvSpPr>
          <p:spPr bwMode="auto">
            <a:xfrm>
              <a:off x="5375276" y="6015038"/>
              <a:ext cx="519113" cy="219075"/>
            </a:xfrm>
            <a:custGeom>
              <a:avLst/>
              <a:gdLst>
                <a:gd name="T0" fmla="*/ 1526 w 3273"/>
                <a:gd name="T1" fmla="*/ 1056 h 1384"/>
                <a:gd name="T2" fmla="*/ 1468 w 3273"/>
                <a:gd name="T3" fmla="*/ 1128 h 1384"/>
                <a:gd name="T4" fmla="*/ 1471 w 3273"/>
                <a:gd name="T5" fmla="*/ 1215 h 1384"/>
                <a:gd name="T6" fmla="*/ 1538 w 3273"/>
                <a:gd name="T7" fmla="*/ 1281 h 1384"/>
                <a:gd name="T8" fmla="*/ 1638 w 3273"/>
                <a:gd name="T9" fmla="*/ 1281 h 1384"/>
                <a:gd name="T10" fmla="*/ 1705 w 3273"/>
                <a:gd name="T11" fmla="*/ 1215 h 1384"/>
                <a:gd name="T12" fmla="*/ 1709 w 3273"/>
                <a:gd name="T13" fmla="*/ 1130 h 1384"/>
                <a:gd name="T14" fmla="*/ 1656 w 3273"/>
                <a:gd name="T15" fmla="*/ 1060 h 1384"/>
                <a:gd name="T16" fmla="*/ 903 w 3273"/>
                <a:gd name="T17" fmla="*/ 534 h 1384"/>
                <a:gd name="T18" fmla="*/ 814 w 3273"/>
                <a:gd name="T19" fmla="*/ 571 h 1384"/>
                <a:gd name="T20" fmla="*/ 777 w 3273"/>
                <a:gd name="T21" fmla="*/ 660 h 1384"/>
                <a:gd name="T22" fmla="*/ 787 w 3273"/>
                <a:gd name="T23" fmla="*/ 710 h 1384"/>
                <a:gd name="T24" fmla="*/ 854 w 3273"/>
                <a:gd name="T25" fmla="*/ 775 h 1384"/>
                <a:gd name="T26" fmla="*/ 956 w 3273"/>
                <a:gd name="T27" fmla="*/ 773 h 1384"/>
                <a:gd name="T28" fmla="*/ 1022 w 3273"/>
                <a:gd name="T29" fmla="*/ 705 h 1384"/>
                <a:gd name="T30" fmla="*/ 1021 w 3273"/>
                <a:gd name="T31" fmla="*/ 611 h 1384"/>
                <a:gd name="T32" fmla="*/ 953 w 3273"/>
                <a:gd name="T33" fmla="*/ 544 h 1384"/>
                <a:gd name="T34" fmla="*/ 2436 w 3273"/>
                <a:gd name="T35" fmla="*/ 95 h 1384"/>
                <a:gd name="T36" fmla="*/ 2356 w 3273"/>
                <a:gd name="T37" fmla="*/ 149 h 1384"/>
                <a:gd name="T38" fmla="*/ 2336 w 3273"/>
                <a:gd name="T39" fmla="*/ 240 h 1384"/>
                <a:gd name="T40" fmla="*/ 2383 w 3273"/>
                <a:gd name="T41" fmla="*/ 316 h 1384"/>
                <a:gd name="T42" fmla="*/ 2461 w 3273"/>
                <a:gd name="T43" fmla="*/ 344 h 1384"/>
                <a:gd name="T44" fmla="*/ 2548 w 3273"/>
                <a:gd name="T45" fmla="*/ 310 h 1384"/>
                <a:gd name="T46" fmla="*/ 2588 w 3273"/>
                <a:gd name="T47" fmla="*/ 218 h 1384"/>
                <a:gd name="T48" fmla="*/ 2554 w 3273"/>
                <a:gd name="T49" fmla="*/ 133 h 1384"/>
                <a:gd name="T50" fmla="*/ 2461 w 3273"/>
                <a:gd name="T51" fmla="*/ 93 h 1384"/>
                <a:gd name="T52" fmla="*/ 2562 w 3273"/>
                <a:gd name="T53" fmla="*/ 25 h 1384"/>
                <a:gd name="T54" fmla="*/ 2658 w 3273"/>
                <a:gd name="T55" fmla="*/ 119 h 1384"/>
                <a:gd name="T56" fmla="*/ 2681 w 3273"/>
                <a:gd name="T57" fmla="*/ 231 h 1384"/>
                <a:gd name="T58" fmla="*/ 3268 w 3273"/>
                <a:gd name="T59" fmla="*/ 527 h 1384"/>
                <a:gd name="T60" fmla="*/ 3261 w 3273"/>
                <a:gd name="T61" fmla="*/ 581 h 1384"/>
                <a:gd name="T62" fmla="*/ 3207 w 3273"/>
                <a:gd name="T63" fmla="*/ 591 h 1384"/>
                <a:gd name="T64" fmla="*/ 2583 w 3273"/>
                <a:gd name="T65" fmla="*/ 400 h 1384"/>
                <a:gd name="T66" fmla="*/ 2461 w 3273"/>
                <a:gd name="T67" fmla="*/ 437 h 1384"/>
                <a:gd name="T68" fmla="*/ 2339 w 3273"/>
                <a:gd name="T69" fmla="*/ 400 h 1384"/>
                <a:gd name="T70" fmla="*/ 1806 w 3273"/>
                <a:gd name="T71" fmla="*/ 1131 h 1384"/>
                <a:gd name="T72" fmla="*/ 1784 w 3273"/>
                <a:gd name="T73" fmla="*/ 1266 h 1384"/>
                <a:gd name="T74" fmla="*/ 1690 w 3273"/>
                <a:gd name="T75" fmla="*/ 1359 h 1384"/>
                <a:gd name="T76" fmla="*/ 1552 w 3273"/>
                <a:gd name="T77" fmla="*/ 1380 h 1384"/>
                <a:gd name="T78" fmla="*/ 1433 w 3273"/>
                <a:gd name="T79" fmla="*/ 1320 h 1384"/>
                <a:gd name="T80" fmla="*/ 1370 w 3273"/>
                <a:gd name="T81" fmla="*/ 1201 h 1384"/>
                <a:gd name="T82" fmla="*/ 1391 w 3273"/>
                <a:gd name="T83" fmla="*/ 1071 h 1384"/>
                <a:gd name="T84" fmla="*/ 970 w 3273"/>
                <a:gd name="T85" fmla="*/ 867 h 1384"/>
                <a:gd name="T86" fmla="*/ 839 w 3273"/>
                <a:gd name="T87" fmla="*/ 867 h 1384"/>
                <a:gd name="T88" fmla="*/ 734 w 3273"/>
                <a:gd name="T89" fmla="*/ 798 h 1384"/>
                <a:gd name="T90" fmla="*/ 36 w 3273"/>
                <a:gd name="T91" fmla="*/ 1211 h 1384"/>
                <a:gd name="T92" fmla="*/ 1 w 3273"/>
                <a:gd name="T93" fmla="*/ 1176 h 1384"/>
                <a:gd name="T94" fmla="*/ 22 w 3273"/>
                <a:gd name="T95" fmla="*/ 1127 h 1384"/>
                <a:gd name="T96" fmla="*/ 685 w 3273"/>
                <a:gd name="T97" fmla="*/ 624 h 1384"/>
                <a:gd name="T98" fmla="*/ 748 w 3273"/>
                <a:gd name="T99" fmla="*/ 505 h 1384"/>
                <a:gd name="T100" fmla="*/ 868 w 3273"/>
                <a:gd name="T101" fmla="*/ 445 h 1384"/>
                <a:gd name="T102" fmla="*/ 1006 w 3273"/>
                <a:gd name="T103" fmla="*/ 467 h 1384"/>
                <a:gd name="T104" fmla="*/ 1100 w 3273"/>
                <a:gd name="T105" fmla="*/ 560 h 1384"/>
                <a:gd name="T106" fmla="*/ 1123 w 3273"/>
                <a:gd name="T107" fmla="*/ 688 h 1384"/>
                <a:gd name="T108" fmla="*/ 1473 w 3273"/>
                <a:gd name="T109" fmla="*/ 981 h 1384"/>
                <a:gd name="T110" fmla="*/ 1588 w 3273"/>
                <a:gd name="T111" fmla="*/ 948 h 1384"/>
                <a:gd name="T112" fmla="*/ 1699 w 3273"/>
                <a:gd name="T113" fmla="*/ 979 h 1384"/>
                <a:gd name="T114" fmla="*/ 2242 w 3273"/>
                <a:gd name="T115" fmla="*/ 250 h 1384"/>
                <a:gd name="T116" fmla="*/ 2265 w 3273"/>
                <a:gd name="T117" fmla="*/ 119 h 1384"/>
                <a:gd name="T118" fmla="*/ 2359 w 3273"/>
                <a:gd name="T119" fmla="*/ 25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73" h="1384">
                  <a:moveTo>
                    <a:pt x="1588" y="1041"/>
                  </a:moveTo>
                  <a:lnTo>
                    <a:pt x="1566" y="1042"/>
                  </a:lnTo>
                  <a:lnTo>
                    <a:pt x="1546" y="1048"/>
                  </a:lnTo>
                  <a:lnTo>
                    <a:pt x="1526" y="1056"/>
                  </a:lnTo>
                  <a:lnTo>
                    <a:pt x="1506" y="1071"/>
                  </a:lnTo>
                  <a:lnTo>
                    <a:pt x="1491" y="1087"/>
                  </a:lnTo>
                  <a:lnTo>
                    <a:pt x="1477" y="1106"/>
                  </a:lnTo>
                  <a:lnTo>
                    <a:pt x="1468" y="1128"/>
                  </a:lnTo>
                  <a:lnTo>
                    <a:pt x="1463" y="1146"/>
                  </a:lnTo>
                  <a:lnTo>
                    <a:pt x="1461" y="1166"/>
                  </a:lnTo>
                  <a:lnTo>
                    <a:pt x="1464" y="1191"/>
                  </a:lnTo>
                  <a:lnTo>
                    <a:pt x="1471" y="1215"/>
                  </a:lnTo>
                  <a:lnTo>
                    <a:pt x="1482" y="1235"/>
                  </a:lnTo>
                  <a:lnTo>
                    <a:pt x="1498" y="1255"/>
                  </a:lnTo>
                  <a:lnTo>
                    <a:pt x="1517" y="1269"/>
                  </a:lnTo>
                  <a:lnTo>
                    <a:pt x="1538" y="1281"/>
                  </a:lnTo>
                  <a:lnTo>
                    <a:pt x="1562" y="1288"/>
                  </a:lnTo>
                  <a:lnTo>
                    <a:pt x="1588" y="1290"/>
                  </a:lnTo>
                  <a:lnTo>
                    <a:pt x="1614" y="1288"/>
                  </a:lnTo>
                  <a:lnTo>
                    <a:pt x="1638" y="1281"/>
                  </a:lnTo>
                  <a:lnTo>
                    <a:pt x="1660" y="1269"/>
                  </a:lnTo>
                  <a:lnTo>
                    <a:pt x="1678" y="1255"/>
                  </a:lnTo>
                  <a:lnTo>
                    <a:pt x="1694" y="1235"/>
                  </a:lnTo>
                  <a:lnTo>
                    <a:pt x="1705" y="1215"/>
                  </a:lnTo>
                  <a:lnTo>
                    <a:pt x="1712" y="1191"/>
                  </a:lnTo>
                  <a:lnTo>
                    <a:pt x="1716" y="1166"/>
                  </a:lnTo>
                  <a:lnTo>
                    <a:pt x="1713" y="1147"/>
                  </a:lnTo>
                  <a:lnTo>
                    <a:pt x="1709" y="1130"/>
                  </a:lnTo>
                  <a:lnTo>
                    <a:pt x="1703" y="1114"/>
                  </a:lnTo>
                  <a:lnTo>
                    <a:pt x="1691" y="1093"/>
                  </a:lnTo>
                  <a:lnTo>
                    <a:pt x="1675" y="1075"/>
                  </a:lnTo>
                  <a:lnTo>
                    <a:pt x="1656" y="1060"/>
                  </a:lnTo>
                  <a:lnTo>
                    <a:pt x="1635" y="1049"/>
                  </a:lnTo>
                  <a:lnTo>
                    <a:pt x="1612" y="1043"/>
                  </a:lnTo>
                  <a:lnTo>
                    <a:pt x="1588" y="1041"/>
                  </a:lnTo>
                  <a:close/>
                  <a:moveTo>
                    <a:pt x="903" y="534"/>
                  </a:moveTo>
                  <a:lnTo>
                    <a:pt x="878" y="537"/>
                  </a:lnTo>
                  <a:lnTo>
                    <a:pt x="854" y="544"/>
                  </a:lnTo>
                  <a:lnTo>
                    <a:pt x="833" y="555"/>
                  </a:lnTo>
                  <a:lnTo>
                    <a:pt x="814" y="571"/>
                  </a:lnTo>
                  <a:lnTo>
                    <a:pt x="798" y="589"/>
                  </a:lnTo>
                  <a:lnTo>
                    <a:pt x="786" y="611"/>
                  </a:lnTo>
                  <a:lnTo>
                    <a:pt x="779" y="634"/>
                  </a:lnTo>
                  <a:lnTo>
                    <a:pt x="777" y="660"/>
                  </a:lnTo>
                  <a:lnTo>
                    <a:pt x="777" y="661"/>
                  </a:lnTo>
                  <a:lnTo>
                    <a:pt x="777" y="662"/>
                  </a:lnTo>
                  <a:lnTo>
                    <a:pt x="780" y="686"/>
                  </a:lnTo>
                  <a:lnTo>
                    <a:pt x="787" y="710"/>
                  </a:lnTo>
                  <a:lnTo>
                    <a:pt x="798" y="730"/>
                  </a:lnTo>
                  <a:lnTo>
                    <a:pt x="814" y="749"/>
                  </a:lnTo>
                  <a:lnTo>
                    <a:pt x="833" y="764"/>
                  </a:lnTo>
                  <a:lnTo>
                    <a:pt x="854" y="775"/>
                  </a:lnTo>
                  <a:lnTo>
                    <a:pt x="878" y="782"/>
                  </a:lnTo>
                  <a:lnTo>
                    <a:pt x="903" y="785"/>
                  </a:lnTo>
                  <a:lnTo>
                    <a:pt x="931" y="782"/>
                  </a:lnTo>
                  <a:lnTo>
                    <a:pt x="956" y="773"/>
                  </a:lnTo>
                  <a:lnTo>
                    <a:pt x="979" y="760"/>
                  </a:lnTo>
                  <a:lnTo>
                    <a:pt x="996" y="745"/>
                  </a:lnTo>
                  <a:lnTo>
                    <a:pt x="1011" y="726"/>
                  </a:lnTo>
                  <a:lnTo>
                    <a:pt x="1022" y="705"/>
                  </a:lnTo>
                  <a:lnTo>
                    <a:pt x="1028" y="681"/>
                  </a:lnTo>
                  <a:lnTo>
                    <a:pt x="1030" y="660"/>
                  </a:lnTo>
                  <a:lnTo>
                    <a:pt x="1028" y="634"/>
                  </a:lnTo>
                  <a:lnTo>
                    <a:pt x="1021" y="611"/>
                  </a:lnTo>
                  <a:lnTo>
                    <a:pt x="1009" y="589"/>
                  </a:lnTo>
                  <a:lnTo>
                    <a:pt x="993" y="571"/>
                  </a:lnTo>
                  <a:lnTo>
                    <a:pt x="975" y="555"/>
                  </a:lnTo>
                  <a:lnTo>
                    <a:pt x="953" y="544"/>
                  </a:lnTo>
                  <a:lnTo>
                    <a:pt x="929" y="537"/>
                  </a:lnTo>
                  <a:lnTo>
                    <a:pt x="903" y="534"/>
                  </a:lnTo>
                  <a:close/>
                  <a:moveTo>
                    <a:pt x="2461" y="93"/>
                  </a:moveTo>
                  <a:lnTo>
                    <a:pt x="2436" y="95"/>
                  </a:lnTo>
                  <a:lnTo>
                    <a:pt x="2412" y="103"/>
                  </a:lnTo>
                  <a:lnTo>
                    <a:pt x="2390" y="115"/>
                  </a:lnTo>
                  <a:lnTo>
                    <a:pt x="2372" y="130"/>
                  </a:lnTo>
                  <a:lnTo>
                    <a:pt x="2356" y="149"/>
                  </a:lnTo>
                  <a:lnTo>
                    <a:pt x="2345" y="170"/>
                  </a:lnTo>
                  <a:lnTo>
                    <a:pt x="2336" y="194"/>
                  </a:lnTo>
                  <a:lnTo>
                    <a:pt x="2334" y="218"/>
                  </a:lnTo>
                  <a:lnTo>
                    <a:pt x="2336" y="240"/>
                  </a:lnTo>
                  <a:lnTo>
                    <a:pt x="2341" y="258"/>
                  </a:lnTo>
                  <a:lnTo>
                    <a:pt x="2352" y="280"/>
                  </a:lnTo>
                  <a:lnTo>
                    <a:pt x="2365" y="301"/>
                  </a:lnTo>
                  <a:lnTo>
                    <a:pt x="2383" y="316"/>
                  </a:lnTo>
                  <a:lnTo>
                    <a:pt x="2403" y="330"/>
                  </a:lnTo>
                  <a:lnTo>
                    <a:pt x="2421" y="337"/>
                  </a:lnTo>
                  <a:lnTo>
                    <a:pt x="2441" y="342"/>
                  </a:lnTo>
                  <a:lnTo>
                    <a:pt x="2461" y="344"/>
                  </a:lnTo>
                  <a:lnTo>
                    <a:pt x="2486" y="342"/>
                  </a:lnTo>
                  <a:lnTo>
                    <a:pt x="2508" y="335"/>
                  </a:lnTo>
                  <a:lnTo>
                    <a:pt x="2529" y="324"/>
                  </a:lnTo>
                  <a:lnTo>
                    <a:pt x="2548" y="310"/>
                  </a:lnTo>
                  <a:lnTo>
                    <a:pt x="2562" y="293"/>
                  </a:lnTo>
                  <a:lnTo>
                    <a:pt x="2577" y="271"/>
                  </a:lnTo>
                  <a:lnTo>
                    <a:pt x="2585" y="246"/>
                  </a:lnTo>
                  <a:lnTo>
                    <a:pt x="2588" y="218"/>
                  </a:lnTo>
                  <a:lnTo>
                    <a:pt x="2586" y="202"/>
                  </a:lnTo>
                  <a:lnTo>
                    <a:pt x="2580" y="176"/>
                  </a:lnTo>
                  <a:lnTo>
                    <a:pt x="2568" y="154"/>
                  </a:lnTo>
                  <a:lnTo>
                    <a:pt x="2554" y="133"/>
                  </a:lnTo>
                  <a:lnTo>
                    <a:pt x="2534" y="117"/>
                  </a:lnTo>
                  <a:lnTo>
                    <a:pt x="2512" y="104"/>
                  </a:lnTo>
                  <a:lnTo>
                    <a:pt x="2488" y="95"/>
                  </a:lnTo>
                  <a:lnTo>
                    <a:pt x="2461" y="93"/>
                  </a:lnTo>
                  <a:close/>
                  <a:moveTo>
                    <a:pt x="2461" y="0"/>
                  </a:moveTo>
                  <a:lnTo>
                    <a:pt x="2497" y="3"/>
                  </a:lnTo>
                  <a:lnTo>
                    <a:pt x="2530" y="12"/>
                  </a:lnTo>
                  <a:lnTo>
                    <a:pt x="2562" y="25"/>
                  </a:lnTo>
                  <a:lnTo>
                    <a:pt x="2591" y="43"/>
                  </a:lnTo>
                  <a:lnTo>
                    <a:pt x="2617" y="65"/>
                  </a:lnTo>
                  <a:lnTo>
                    <a:pt x="2639" y="90"/>
                  </a:lnTo>
                  <a:lnTo>
                    <a:pt x="2658" y="119"/>
                  </a:lnTo>
                  <a:lnTo>
                    <a:pt x="2671" y="150"/>
                  </a:lnTo>
                  <a:lnTo>
                    <a:pt x="2679" y="183"/>
                  </a:lnTo>
                  <a:lnTo>
                    <a:pt x="2682" y="218"/>
                  </a:lnTo>
                  <a:lnTo>
                    <a:pt x="2681" y="231"/>
                  </a:lnTo>
                  <a:lnTo>
                    <a:pt x="2679" y="245"/>
                  </a:lnTo>
                  <a:lnTo>
                    <a:pt x="3246" y="507"/>
                  </a:lnTo>
                  <a:lnTo>
                    <a:pt x="3259" y="516"/>
                  </a:lnTo>
                  <a:lnTo>
                    <a:pt x="3268" y="527"/>
                  </a:lnTo>
                  <a:lnTo>
                    <a:pt x="3273" y="540"/>
                  </a:lnTo>
                  <a:lnTo>
                    <a:pt x="3273" y="554"/>
                  </a:lnTo>
                  <a:lnTo>
                    <a:pt x="3269" y="569"/>
                  </a:lnTo>
                  <a:lnTo>
                    <a:pt x="3261" y="581"/>
                  </a:lnTo>
                  <a:lnTo>
                    <a:pt x="3249" y="589"/>
                  </a:lnTo>
                  <a:lnTo>
                    <a:pt x="3236" y="594"/>
                  </a:lnTo>
                  <a:lnTo>
                    <a:pt x="3221" y="595"/>
                  </a:lnTo>
                  <a:lnTo>
                    <a:pt x="3207" y="591"/>
                  </a:lnTo>
                  <a:lnTo>
                    <a:pt x="2648" y="333"/>
                  </a:lnTo>
                  <a:lnTo>
                    <a:pt x="2630" y="358"/>
                  </a:lnTo>
                  <a:lnTo>
                    <a:pt x="2608" y="381"/>
                  </a:lnTo>
                  <a:lnTo>
                    <a:pt x="2583" y="400"/>
                  </a:lnTo>
                  <a:lnTo>
                    <a:pt x="2556" y="415"/>
                  </a:lnTo>
                  <a:lnTo>
                    <a:pt x="2526" y="427"/>
                  </a:lnTo>
                  <a:lnTo>
                    <a:pt x="2494" y="434"/>
                  </a:lnTo>
                  <a:lnTo>
                    <a:pt x="2461" y="437"/>
                  </a:lnTo>
                  <a:lnTo>
                    <a:pt x="2429" y="434"/>
                  </a:lnTo>
                  <a:lnTo>
                    <a:pt x="2396" y="427"/>
                  </a:lnTo>
                  <a:lnTo>
                    <a:pt x="2367" y="415"/>
                  </a:lnTo>
                  <a:lnTo>
                    <a:pt x="2339" y="400"/>
                  </a:lnTo>
                  <a:lnTo>
                    <a:pt x="1768" y="1040"/>
                  </a:lnTo>
                  <a:lnTo>
                    <a:pt x="1785" y="1068"/>
                  </a:lnTo>
                  <a:lnTo>
                    <a:pt x="1798" y="1098"/>
                  </a:lnTo>
                  <a:lnTo>
                    <a:pt x="1806" y="1131"/>
                  </a:lnTo>
                  <a:lnTo>
                    <a:pt x="1809" y="1166"/>
                  </a:lnTo>
                  <a:lnTo>
                    <a:pt x="1806" y="1201"/>
                  </a:lnTo>
                  <a:lnTo>
                    <a:pt x="1797" y="1234"/>
                  </a:lnTo>
                  <a:lnTo>
                    <a:pt x="1784" y="1266"/>
                  </a:lnTo>
                  <a:lnTo>
                    <a:pt x="1766" y="1295"/>
                  </a:lnTo>
                  <a:lnTo>
                    <a:pt x="1745" y="1320"/>
                  </a:lnTo>
                  <a:lnTo>
                    <a:pt x="1719" y="1342"/>
                  </a:lnTo>
                  <a:lnTo>
                    <a:pt x="1690" y="1359"/>
                  </a:lnTo>
                  <a:lnTo>
                    <a:pt x="1657" y="1372"/>
                  </a:lnTo>
                  <a:lnTo>
                    <a:pt x="1624" y="1380"/>
                  </a:lnTo>
                  <a:lnTo>
                    <a:pt x="1588" y="1384"/>
                  </a:lnTo>
                  <a:lnTo>
                    <a:pt x="1552" y="1380"/>
                  </a:lnTo>
                  <a:lnTo>
                    <a:pt x="1519" y="1372"/>
                  </a:lnTo>
                  <a:lnTo>
                    <a:pt x="1486" y="1359"/>
                  </a:lnTo>
                  <a:lnTo>
                    <a:pt x="1457" y="1342"/>
                  </a:lnTo>
                  <a:lnTo>
                    <a:pt x="1433" y="1320"/>
                  </a:lnTo>
                  <a:lnTo>
                    <a:pt x="1410" y="1295"/>
                  </a:lnTo>
                  <a:lnTo>
                    <a:pt x="1392" y="1266"/>
                  </a:lnTo>
                  <a:lnTo>
                    <a:pt x="1379" y="1234"/>
                  </a:lnTo>
                  <a:lnTo>
                    <a:pt x="1370" y="1201"/>
                  </a:lnTo>
                  <a:lnTo>
                    <a:pt x="1367" y="1166"/>
                  </a:lnTo>
                  <a:lnTo>
                    <a:pt x="1370" y="1132"/>
                  </a:lnTo>
                  <a:lnTo>
                    <a:pt x="1378" y="1100"/>
                  </a:lnTo>
                  <a:lnTo>
                    <a:pt x="1391" y="1071"/>
                  </a:lnTo>
                  <a:lnTo>
                    <a:pt x="1055" y="818"/>
                  </a:lnTo>
                  <a:lnTo>
                    <a:pt x="1029" y="838"/>
                  </a:lnTo>
                  <a:lnTo>
                    <a:pt x="1001" y="855"/>
                  </a:lnTo>
                  <a:lnTo>
                    <a:pt x="970" y="867"/>
                  </a:lnTo>
                  <a:lnTo>
                    <a:pt x="938" y="874"/>
                  </a:lnTo>
                  <a:lnTo>
                    <a:pt x="903" y="877"/>
                  </a:lnTo>
                  <a:lnTo>
                    <a:pt x="870" y="874"/>
                  </a:lnTo>
                  <a:lnTo>
                    <a:pt x="839" y="867"/>
                  </a:lnTo>
                  <a:lnTo>
                    <a:pt x="809" y="856"/>
                  </a:lnTo>
                  <a:lnTo>
                    <a:pt x="781" y="840"/>
                  </a:lnTo>
                  <a:lnTo>
                    <a:pt x="756" y="820"/>
                  </a:lnTo>
                  <a:lnTo>
                    <a:pt x="734" y="798"/>
                  </a:lnTo>
                  <a:lnTo>
                    <a:pt x="72" y="1205"/>
                  </a:lnTo>
                  <a:lnTo>
                    <a:pt x="59" y="1210"/>
                  </a:lnTo>
                  <a:lnTo>
                    <a:pt x="47" y="1212"/>
                  </a:lnTo>
                  <a:lnTo>
                    <a:pt x="36" y="1211"/>
                  </a:lnTo>
                  <a:lnTo>
                    <a:pt x="25" y="1207"/>
                  </a:lnTo>
                  <a:lnTo>
                    <a:pt x="15" y="1199"/>
                  </a:lnTo>
                  <a:lnTo>
                    <a:pt x="8" y="1189"/>
                  </a:lnTo>
                  <a:lnTo>
                    <a:pt x="1" y="1176"/>
                  </a:lnTo>
                  <a:lnTo>
                    <a:pt x="0" y="1162"/>
                  </a:lnTo>
                  <a:lnTo>
                    <a:pt x="3" y="1148"/>
                  </a:lnTo>
                  <a:lnTo>
                    <a:pt x="11" y="1136"/>
                  </a:lnTo>
                  <a:lnTo>
                    <a:pt x="22" y="1127"/>
                  </a:lnTo>
                  <a:lnTo>
                    <a:pt x="691" y="715"/>
                  </a:lnTo>
                  <a:lnTo>
                    <a:pt x="685" y="688"/>
                  </a:lnTo>
                  <a:lnTo>
                    <a:pt x="683" y="660"/>
                  </a:lnTo>
                  <a:lnTo>
                    <a:pt x="685" y="624"/>
                  </a:lnTo>
                  <a:lnTo>
                    <a:pt x="694" y="591"/>
                  </a:lnTo>
                  <a:lnTo>
                    <a:pt x="707" y="560"/>
                  </a:lnTo>
                  <a:lnTo>
                    <a:pt x="726" y="531"/>
                  </a:lnTo>
                  <a:lnTo>
                    <a:pt x="748" y="505"/>
                  </a:lnTo>
                  <a:lnTo>
                    <a:pt x="773" y="484"/>
                  </a:lnTo>
                  <a:lnTo>
                    <a:pt x="802" y="467"/>
                  </a:lnTo>
                  <a:lnTo>
                    <a:pt x="834" y="453"/>
                  </a:lnTo>
                  <a:lnTo>
                    <a:pt x="868" y="445"/>
                  </a:lnTo>
                  <a:lnTo>
                    <a:pt x="903" y="442"/>
                  </a:lnTo>
                  <a:lnTo>
                    <a:pt x="939" y="445"/>
                  </a:lnTo>
                  <a:lnTo>
                    <a:pt x="973" y="453"/>
                  </a:lnTo>
                  <a:lnTo>
                    <a:pt x="1006" y="467"/>
                  </a:lnTo>
                  <a:lnTo>
                    <a:pt x="1035" y="484"/>
                  </a:lnTo>
                  <a:lnTo>
                    <a:pt x="1059" y="505"/>
                  </a:lnTo>
                  <a:lnTo>
                    <a:pt x="1082" y="531"/>
                  </a:lnTo>
                  <a:lnTo>
                    <a:pt x="1100" y="560"/>
                  </a:lnTo>
                  <a:lnTo>
                    <a:pt x="1113" y="590"/>
                  </a:lnTo>
                  <a:lnTo>
                    <a:pt x="1122" y="624"/>
                  </a:lnTo>
                  <a:lnTo>
                    <a:pt x="1125" y="660"/>
                  </a:lnTo>
                  <a:lnTo>
                    <a:pt x="1123" y="688"/>
                  </a:lnTo>
                  <a:lnTo>
                    <a:pt x="1118" y="715"/>
                  </a:lnTo>
                  <a:lnTo>
                    <a:pt x="1108" y="742"/>
                  </a:lnTo>
                  <a:lnTo>
                    <a:pt x="1449" y="998"/>
                  </a:lnTo>
                  <a:lnTo>
                    <a:pt x="1473" y="981"/>
                  </a:lnTo>
                  <a:lnTo>
                    <a:pt x="1499" y="966"/>
                  </a:lnTo>
                  <a:lnTo>
                    <a:pt x="1527" y="956"/>
                  </a:lnTo>
                  <a:lnTo>
                    <a:pt x="1557" y="950"/>
                  </a:lnTo>
                  <a:lnTo>
                    <a:pt x="1588" y="948"/>
                  </a:lnTo>
                  <a:lnTo>
                    <a:pt x="1618" y="950"/>
                  </a:lnTo>
                  <a:lnTo>
                    <a:pt x="1646" y="956"/>
                  </a:lnTo>
                  <a:lnTo>
                    <a:pt x="1673" y="965"/>
                  </a:lnTo>
                  <a:lnTo>
                    <a:pt x="1699" y="979"/>
                  </a:lnTo>
                  <a:lnTo>
                    <a:pt x="2274" y="334"/>
                  </a:lnTo>
                  <a:lnTo>
                    <a:pt x="2260" y="308"/>
                  </a:lnTo>
                  <a:lnTo>
                    <a:pt x="2249" y="279"/>
                  </a:lnTo>
                  <a:lnTo>
                    <a:pt x="2242" y="250"/>
                  </a:lnTo>
                  <a:lnTo>
                    <a:pt x="2240" y="218"/>
                  </a:lnTo>
                  <a:lnTo>
                    <a:pt x="2243" y="183"/>
                  </a:lnTo>
                  <a:lnTo>
                    <a:pt x="2251" y="150"/>
                  </a:lnTo>
                  <a:lnTo>
                    <a:pt x="2265" y="119"/>
                  </a:lnTo>
                  <a:lnTo>
                    <a:pt x="2282" y="90"/>
                  </a:lnTo>
                  <a:lnTo>
                    <a:pt x="2304" y="65"/>
                  </a:lnTo>
                  <a:lnTo>
                    <a:pt x="2330" y="43"/>
                  </a:lnTo>
                  <a:lnTo>
                    <a:pt x="2359" y="25"/>
                  </a:lnTo>
                  <a:lnTo>
                    <a:pt x="2391" y="12"/>
                  </a:lnTo>
                  <a:lnTo>
                    <a:pt x="2425" y="3"/>
                  </a:lnTo>
                  <a:lnTo>
                    <a:pt x="24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481"/>
            <p:cNvSpPr>
              <a:spLocks/>
            </p:cNvSpPr>
            <p:nvPr/>
          </p:nvSpPr>
          <p:spPr bwMode="auto">
            <a:xfrm>
              <a:off x="5597526" y="5913438"/>
              <a:ext cx="74613" cy="82550"/>
            </a:xfrm>
            <a:custGeom>
              <a:avLst/>
              <a:gdLst>
                <a:gd name="T0" fmla="*/ 186 w 475"/>
                <a:gd name="T1" fmla="*/ 0 h 521"/>
                <a:gd name="T2" fmla="*/ 291 w 475"/>
                <a:gd name="T3" fmla="*/ 0 h 521"/>
                <a:gd name="T4" fmla="*/ 301 w 475"/>
                <a:gd name="T5" fmla="*/ 2 h 521"/>
                <a:gd name="T6" fmla="*/ 309 w 475"/>
                <a:gd name="T7" fmla="*/ 8 h 521"/>
                <a:gd name="T8" fmla="*/ 315 w 475"/>
                <a:gd name="T9" fmla="*/ 16 h 521"/>
                <a:gd name="T10" fmla="*/ 318 w 475"/>
                <a:gd name="T11" fmla="*/ 27 h 521"/>
                <a:gd name="T12" fmla="*/ 318 w 475"/>
                <a:gd name="T13" fmla="*/ 228 h 521"/>
                <a:gd name="T14" fmla="*/ 447 w 475"/>
                <a:gd name="T15" fmla="*/ 228 h 521"/>
                <a:gd name="T16" fmla="*/ 457 w 475"/>
                <a:gd name="T17" fmla="*/ 230 h 521"/>
                <a:gd name="T18" fmla="*/ 467 w 475"/>
                <a:gd name="T19" fmla="*/ 235 h 521"/>
                <a:gd name="T20" fmla="*/ 473 w 475"/>
                <a:gd name="T21" fmla="*/ 244 h 521"/>
                <a:gd name="T22" fmla="*/ 475 w 475"/>
                <a:gd name="T23" fmla="*/ 254 h 521"/>
                <a:gd name="T24" fmla="*/ 472 w 475"/>
                <a:gd name="T25" fmla="*/ 265 h 521"/>
                <a:gd name="T26" fmla="*/ 466 w 475"/>
                <a:gd name="T27" fmla="*/ 275 h 521"/>
                <a:gd name="T28" fmla="*/ 260 w 475"/>
                <a:gd name="T29" fmla="*/ 511 h 521"/>
                <a:gd name="T30" fmla="*/ 249 w 475"/>
                <a:gd name="T31" fmla="*/ 518 h 521"/>
                <a:gd name="T32" fmla="*/ 238 w 475"/>
                <a:gd name="T33" fmla="*/ 521 h 521"/>
                <a:gd name="T34" fmla="*/ 226 w 475"/>
                <a:gd name="T35" fmla="*/ 518 h 521"/>
                <a:gd name="T36" fmla="*/ 216 w 475"/>
                <a:gd name="T37" fmla="*/ 511 h 521"/>
                <a:gd name="T38" fmla="*/ 8 w 475"/>
                <a:gd name="T39" fmla="*/ 273 h 521"/>
                <a:gd name="T40" fmla="*/ 2 w 475"/>
                <a:gd name="T41" fmla="*/ 263 h 521"/>
                <a:gd name="T42" fmla="*/ 0 w 475"/>
                <a:gd name="T43" fmla="*/ 253 h 521"/>
                <a:gd name="T44" fmla="*/ 4 w 475"/>
                <a:gd name="T45" fmla="*/ 243 h 521"/>
                <a:gd name="T46" fmla="*/ 10 w 475"/>
                <a:gd name="T47" fmla="*/ 235 h 521"/>
                <a:gd name="T48" fmla="*/ 18 w 475"/>
                <a:gd name="T49" fmla="*/ 230 h 521"/>
                <a:gd name="T50" fmla="*/ 28 w 475"/>
                <a:gd name="T51" fmla="*/ 228 h 521"/>
                <a:gd name="T52" fmla="*/ 157 w 475"/>
                <a:gd name="T53" fmla="*/ 228 h 521"/>
                <a:gd name="T54" fmla="*/ 157 w 475"/>
                <a:gd name="T55" fmla="*/ 27 h 521"/>
                <a:gd name="T56" fmla="*/ 159 w 475"/>
                <a:gd name="T57" fmla="*/ 16 h 521"/>
                <a:gd name="T58" fmla="*/ 165 w 475"/>
                <a:gd name="T59" fmla="*/ 8 h 521"/>
                <a:gd name="T60" fmla="*/ 175 w 475"/>
                <a:gd name="T61" fmla="*/ 2 h 521"/>
                <a:gd name="T62" fmla="*/ 186 w 475"/>
                <a:gd name="T63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5" h="521">
                  <a:moveTo>
                    <a:pt x="186" y="0"/>
                  </a:moveTo>
                  <a:lnTo>
                    <a:pt x="291" y="0"/>
                  </a:lnTo>
                  <a:lnTo>
                    <a:pt x="301" y="2"/>
                  </a:lnTo>
                  <a:lnTo>
                    <a:pt x="309" y="8"/>
                  </a:lnTo>
                  <a:lnTo>
                    <a:pt x="315" y="16"/>
                  </a:lnTo>
                  <a:lnTo>
                    <a:pt x="318" y="27"/>
                  </a:lnTo>
                  <a:lnTo>
                    <a:pt x="318" y="228"/>
                  </a:lnTo>
                  <a:lnTo>
                    <a:pt x="447" y="228"/>
                  </a:lnTo>
                  <a:lnTo>
                    <a:pt x="457" y="230"/>
                  </a:lnTo>
                  <a:lnTo>
                    <a:pt x="467" y="235"/>
                  </a:lnTo>
                  <a:lnTo>
                    <a:pt x="473" y="244"/>
                  </a:lnTo>
                  <a:lnTo>
                    <a:pt x="475" y="254"/>
                  </a:lnTo>
                  <a:lnTo>
                    <a:pt x="472" y="265"/>
                  </a:lnTo>
                  <a:lnTo>
                    <a:pt x="466" y="275"/>
                  </a:lnTo>
                  <a:lnTo>
                    <a:pt x="260" y="511"/>
                  </a:lnTo>
                  <a:lnTo>
                    <a:pt x="249" y="518"/>
                  </a:lnTo>
                  <a:lnTo>
                    <a:pt x="238" y="521"/>
                  </a:lnTo>
                  <a:lnTo>
                    <a:pt x="226" y="518"/>
                  </a:lnTo>
                  <a:lnTo>
                    <a:pt x="216" y="511"/>
                  </a:lnTo>
                  <a:lnTo>
                    <a:pt x="8" y="273"/>
                  </a:lnTo>
                  <a:lnTo>
                    <a:pt x="2" y="263"/>
                  </a:lnTo>
                  <a:lnTo>
                    <a:pt x="0" y="253"/>
                  </a:lnTo>
                  <a:lnTo>
                    <a:pt x="4" y="243"/>
                  </a:lnTo>
                  <a:lnTo>
                    <a:pt x="10" y="235"/>
                  </a:lnTo>
                  <a:lnTo>
                    <a:pt x="18" y="230"/>
                  </a:lnTo>
                  <a:lnTo>
                    <a:pt x="28" y="228"/>
                  </a:lnTo>
                  <a:lnTo>
                    <a:pt x="157" y="228"/>
                  </a:lnTo>
                  <a:lnTo>
                    <a:pt x="157" y="27"/>
                  </a:lnTo>
                  <a:lnTo>
                    <a:pt x="159" y="16"/>
                  </a:lnTo>
                  <a:lnTo>
                    <a:pt x="165" y="8"/>
                  </a:lnTo>
                  <a:lnTo>
                    <a:pt x="175" y="2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5" name="Group 517"/>
          <p:cNvGrpSpPr/>
          <p:nvPr/>
        </p:nvGrpSpPr>
        <p:grpSpPr>
          <a:xfrm>
            <a:off x="7221583" y="3304436"/>
            <a:ext cx="294084" cy="308372"/>
            <a:chOff x="6415088" y="5842001"/>
            <a:chExt cx="392112" cy="411163"/>
          </a:xfrm>
          <a:solidFill>
            <a:srgbClr val="000000"/>
          </a:solidFill>
        </p:grpSpPr>
        <p:sp>
          <p:nvSpPr>
            <p:cNvPr id="676" name="Freeform 486"/>
            <p:cNvSpPr>
              <a:spLocks noEditPoints="1"/>
            </p:cNvSpPr>
            <p:nvPr/>
          </p:nvSpPr>
          <p:spPr bwMode="auto">
            <a:xfrm>
              <a:off x="6581775" y="5872163"/>
              <a:ext cx="225425" cy="227013"/>
            </a:xfrm>
            <a:custGeom>
              <a:avLst/>
              <a:gdLst>
                <a:gd name="T0" fmla="*/ 1527 w 1840"/>
                <a:gd name="T1" fmla="*/ 102 h 1718"/>
                <a:gd name="T2" fmla="*/ 1429 w 1840"/>
                <a:gd name="T3" fmla="*/ 194 h 1718"/>
                <a:gd name="T4" fmla="*/ 1287 w 1840"/>
                <a:gd name="T5" fmla="*/ 328 h 1718"/>
                <a:gd name="T6" fmla="*/ 1113 w 1840"/>
                <a:gd name="T7" fmla="*/ 489 h 1718"/>
                <a:gd name="T8" fmla="*/ 924 w 1840"/>
                <a:gd name="T9" fmla="*/ 667 h 1718"/>
                <a:gd name="T10" fmla="*/ 732 w 1840"/>
                <a:gd name="T11" fmla="*/ 847 h 1718"/>
                <a:gd name="T12" fmla="*/ 550 w 1840"/>
                <a:gd name="T13" fmla="*/ 1017 h 1718"/>
                <a:gd name="T14" fmla="*/ 394 w 1840"/>
                <a:gd name="T15" fmla="*/ 1163 h 1718"/>
                <a:gd name="T16" fmla="*/ 276 w 1840"/>
                <a:gd name="T17" fmla="*/ 1273 h 1718"/>
                <a:gd name="T18" fmla="*/ 1766 w 1840"/>
                <a:gd name="T19" fmla="*/ 251 h 1718"/>
                <a:gd name="T20" fmla="*/ 1747 w 1840"/>
                <a:gd name="T21" fmla="*/ 200 h 1718"/>
                <a:gd name="T22" fmla="*/ 1670 w 1840"/>
                <a:gd name="T23" fmla="*/ 117 h 1718"/>
                <a:gd name="T24" fmla="*/ 1585 w 1840"/>
                <a:gd name="T25" fmla="*/ 71 h 1718"/>
                <a:gd name="T26" fmla="*/ 1589 w 1840"/>
                <a:gd name="T27" fmla="*/ 2 h 1718"/>
                <a:gd name="T28" fmla="*/ 1685 w 1840"/>
                <a:gd name="T29" fmla="*/ 43 h 1718"/>
                <a:gd name="T30" fmla="*/ 1774 w 1840"/>
                <a:gd name="T31" fmla="*/ 118 h 1718"/>
                <a:gd name="T32" fmla="*/ 1831 w 1840"/>
                <a:gd name="T33" fmla="*/ 207 h 1718"/>
                <a:gd name="T34" fmla="*/ 1830 w 1840"/>
                <a:gd name="T35" fmla="*/ 287 h 1718"/>
                <a:gd name="T36" fmla="*/ 1777 w 1840"/>
                <a:gd name="T37" fmla="*/ 340 h 1718"/>
                <a:gd name="T38" fmla="*/ 1679 w 1840"/>
                <a:gd name="T39" fmla="*/ 432 h 1718"/>
                <a:gd name="T40" fmla="*/ 1539 w 1840"/>
                <a:gd name="T41" fmla="*/ 562 h 1718"/>
                <a:gd name="T42" fmla="*/ 1373 w 1840"/>
                <a:gd name="T43" fmla="*/ 719 h 1718"/>
                <a:gd name="T44" fmla="*/ 1189 w 1840"/>
                <a:gd name="T45" fmla="*/ 890 h 1718"/>
                <a:gd name="T46" fmla="*/ 1003 w 1840"/>
                <a:gd name="T47" fmla="*/ 1064 h 1718"/>
                <a:gd name="T48" fmla="*/ 826 w 1840"/>
                <a:gd name="T49" fmla="*/ 1229 h 1718"/>
                <a:gd name="T50" fmla="*/ 670 w 1840"/>
                <a:gd name="T51" fmla="*/ 1375 h 1718"/>
                <a:gd name="T52" fmla="*/ 548 w 1840"/>
                <a:gd name="T53" fmla="*/ 1489 h 1718"/>
                <a:gd name="T54" fmla="*/ 473 w 1840"/>
                <a:gd name="T55" fmla="*/ 1559 h 1718"/>
                <a:gd name="T56" fmla="*/ 451 w 1840"/>
                <a:gd name="T57" fmla="*/ 1577 h 1718"/>
                <a:gd name="T58" fmla="*/ 394 w 1840"/>
                <a:gd name="T59" fmla="*/ 1599 h 1718"/>
                <a:gd name="T60" fmla="*/ 286 w 1840"/>
                <a:gd name="T61" fmla="*/ 1640 h 1718"/>
                <a:gd name="T62" fmla="*/ 163 w 1840"/>
                <a:gd name="T63" fmla="*/ 1682 h 1718"/>
                <a:gd name="T64" fmla="*/ 57 w 1840"/>
                <a:gd name="T65" fmla="*/ 1712 h 1718"/>
                <a:gd name="T66" fmla="*/ 3 w 1840"/>
                <a:gd name="T67" fmla="*/ 1715 h 1718"/>
                <a:gd name="T68" fmla="*/ 6 w 1840"/>
                <a:gd name="T69" fmla="*/ 1665 h 1718"/>
                <a:gd name="T70" fmla="*/ 38 w 1840"/>
                <a:gd name="T71" fmla="*/ 1566 h 1718"/>
                <a:gd name="T72" fmla="*/ 85 w 1840"/>
                <a:gd name="T73" fmla="*/ 1451 h 1718"/>
                <a:gd name="T74" fmla="*/ 127 w 1840"/>
                <a:gd name="T75" fmla="*/ 1351 h 1718"/>
                <a:gd name="T76" fmla="*/ 152 w 1840"/>
                <a:gd name="T77" fmla="*/ 1296 h 1718"/>
                <a:gd name="T78" fmla="*/ 154 w 1840"/>
                <a:gd name="T79" fmla="*/ 1291 h 1718"/>
                <a:gd name="T80" fmla="*/ 174 w 1840"/>
                <a:gd name="T81" fmla="*/ 1273 h 1718"/>
                <a:gd name="T82" fmla="*/ 255 w 1840"/>
                <a:gd name="T83" fmla="*/ 1196 h 1718"/>
                <a:gd name="T84" fmla="*/ 384 w 1840"/>
                <a:gd name="T85" fmla="*/ 1075 h 1718"/>
                <a:gd name="T86" fmla="*/ 594 w 1840"/>
                <a:gd name="T87" fmla="*/ 880 h 1718"/>
                <a:gd name="T88" fmla="*/ 781 w 1840"/>
                <a:gd name="T89" fmla="*/ 704 h 1718"/>
                <a:gd name="T90" fmla="*/ 1067 w 1840"/>
                <a:gd name="T91" fmla="*/ 438 h 1718"/>
                <a:gd name="T92" fmla="*/ 1277 w 1840"/>
                <a:gd name="T93" fmla="*/ 241 h 1718"/>
                <a:gd name="T94" fmla="*/ 1409 w 1840"/>
                <a:gd name="T95" fmla="*/ 117 h 1718"/>
                <a:gd name="T96" fmla="*/ 1507 w 1840"/>
                <a:gd name="T97" fmla="*/ 26 h 1718"/>
                <a:gd name="T98" fmla="*/ 1567 w 1840"/>
                <a:gd name="T99" fmla="*/ 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0" h="1718">
                  <a:moveTo>
                    <a:pt x="1564" y="69"/>
                  </a:moveTo>
                  <a:lnTo>
                    <a:pt x="1555" y="76"/>
                  </a:lnTo>
                  <a:lnTo>
                    <a:pt x="1543" y="87"/>
                  </a:lnTo>
                  <a:lnTo>
                    <a:pt x="1527" y="102"/>
                  </a:lnTo>
                  <a:lnTo>
                    <a:pt x="1508" y="120"/>
                  </a:lnTo>
                  <a:lnTo>
                    <a:pt x="1485" y="143"/>
                  </a:lnTo>
                  <a:lnTo>
                    <a:pt x="1459" y="167"/>
                  </a:lnTo>
                  <a:lnTo>
                    <a:pt x="1429" y="194"/>
                  </a:lnTo>
                  <a:lnTo>
                    <a:pt x="1397" y="224"/>
                  </a:lnTo>
                  <a:lnTo>
                    <a:pt x="1363" y="257"/>
                  </a:lnTo>
                  <a:lnTo>
                    <a:pt x="1326" y="291"/>
                  </a:lnTo>
                  <a:lnTo>
                    <a:pt x="1287" y="328"/>
                  </a:lnTo>
                  <a:lnTo>
                    <a:pt x="1246" y="366"/>
                  </a:lnTo>
                  <a:lnTo>
                    <a:pt x="1203" y="405"/>
                  </a:lnTo>
                  <a:lnTo>
                    <a:pt x="1159" y="447"/>
                  </a:lnTo>
                  <a:lnTo>
                    <a:pt x="1113" y="489"/>
                  </a:lnTo>
                  <a:lnTo>
                    <a:pt x="1068" y="533"/>
                  </a:lnTo>
                  <a:lnTo>
                    <a:pt x="1020" y="577"/>
                  </a:lnTo>
                  <a:lnTo>
                    <a:pt x="973" y="622"/>
                  </a:lnTo>
                  <a:lnTo>
                    <a:pt x="924" y="667"/>
                  </a:lnTo>
                  <a:lnTo>
                    <a:pt x="875" y="713"/>
                  </a:lnTo>
                  <a:lnTo>
                    <a:pt x="828" y="757"/>
                  </a:lnTo>
                  <a:lnTo>
                    <a:pt x="779" y="803"/>
                  </a:lnTo>
                  <a:lnTo>
                    <a:pt x="732" y="847"/>
                  </a:lnTo>
                  <a:lnTo>
                    <a:pt x="685" y="891"/>
                  </a:lnTo>
                  <a:lnTo>
                    <a:pt x="639" y="934"/>
                  </a:lnTo>
                  <a:lnTo>
                    <a:pt x="594" y="976"/>
                  </a:lnTo>
                  <a:lnTo>
                    <a:pt x="550" y="1017"/>
                  </a:lnTo>
                  <a:lnTo>
                    <a:pt x="508" y="1056"/>
                  </a:lnTo>
                  <a:lnTo>
                    <a:pt x="468" y="1094"/>
                  </a:lnTo>
                  <a:lnTo>
                    <a:pt x="430" y="1129"/>
                  </a:lnTo>
                  <a:lnTo>
                    <a:pt x="394" y="1163"/>
                  </a:lnTo>
                  <a:lnTo>
                    <a:pt x="361" y="1195"/>
                  </a:lnTo>
                  <a:lnTo>
                    <a:pt x="329" y="1223"/>
                  </a:lnTo>
                  <a:lnTo>
                    <a:pt x="301" y="1250"/>
                  </a:lnTo>
                  <a:lnTo>
                    <a:pt x="276" y="1273"/>
                  </a:lnTo>
                  <a:lnTo>
                    <a:pt x="255" y="1293"/>
                  </a:lnTo>
                  <a:lnTo>
                    <a:pt x="455" y="1480"/>
                  </a:lnTo>
                  <a:lnTo>
                    <a:pt x="1765" y="254"/>
                  </a:lnTo>
                  <a:lnTo>
                    <a:pt x="1766" y="251"/>
                  </a:lnTo>
                  <a:lnTo>
                    <a:pt x="1766" y="245"/>
                  </a:lnTo>
                  <a:lnTo>
                    <a:pt x="1764" y="235"/>
                  </a:lnTo>
                  <a:lnTo>
                    <a:pt x="1759" y="222"/>
                  </a:lnTo>
                  <a:lnTo>
                    <a:pt x="1747" y="200"/>
                  </a:lnTo>
                  <a:lnTo>
                    <a:pt x="1732" y="178"/>
                  </a:lnTo>
                  <a:lnTo>
                    <a:pt x="1713" y="157"/>
                  </a:lnTo>
                  <a:lnTo>
                    <a:pt x="1692" y="137"/>
                  </a:lnTo>
                  <a:lnTo>
                    <a:pt x="1670" y="117"/>
                  </a:lnTo>
                  <a:lnTo>
                    <a:pt x="1647" y="101"/>
                  </a:lnTo>
                  <a:lnTo>
                    <a:pt x="1625" y="88"/>
                  </a:lnTo>
                  <a:lnTo>
                    <a:pt x="1604" y="77"/>
                  </a:lnTo>
                  <a:lnTo>
                    <a:pt x="1585" y="71"/>
                  </a:lnTo>
                  <a:lnTo>
                    <a:pt x="1567" y="69"/>
                  </a:lnTo>
                  <a:lnTo>
                    <a:pt x="1564" y="69"/>
                  </a:lnTo>
                  <a:close/>
                  <a:moveTo>
                    <a:pt x="1567" y="0"/>
                  </a:moveTo>
                  <a:lnTo>
                    <a:pt x="1589" y="2"/>
                  </a:lnTo>
                  <a:lnTo>
                    <a:pt x="1613" y="7"/>
                  </a:lnTo>
                  <a:lnTo>
                    <a:pt x="1636" y="16"/>
                  </a:lnTo>
                  <a:lnTo>
                    <a:pt x="1660" y="28"/>
                  </a:lnTo>
                  <a:lnTo>
                    <a:pt x="1685" y="43"/>
                  </a:lnTo>
                  <a:lnTo>
                    <a:pt x="1709" y="59"/>
                  </a:lnTo>
                  <a:lnTo>
                    <a:pt x="1732" y="78"/>
                  </a:lnTo>
                  <a:lnTo>
                    <a:pt x="1754" y="97"/>
                  </a:lnTo>
                  <a:lnTo>
                    <a:pt x="1774" y="118"/>
                  </a:lnTo>
                  <a:lnTo>
                    <a:pt x="1792" y="141"/>
                  </a:lnTo>
                  <a:lnTo>
                    <a:pt x="1808" y="163"/>
                  </a:lnTo>
                  <a:lnTo>
                    <a:pt x="1821" y="185"/>
                  </a:lnTo>
                  <a:lnTo>
                    <a:pt x="1831" y="207"/>
                  </a:lnTo>
                  <a:lnTo>
                    <a:pt x="1838" y="230"/>
                  </a:lnTo>
                  <a:lnTo>
                    <a:pt x="1840" y="250"/>
                  </a:lnTo>
                  <a:lnTo>
                    <a:pt x="1836" y="269"/>
                  </a:lnTo>
                  <a:lnTo>
                    <a:pt x="1830" y="287"/>
                  </a:lnTo>
                  <a:lnTo>
                    <a:pt x="1817" y="302"/>
                  </a:lnTo>
                  <a:lnTo>
                    <a:pt x="1807" y="311"/>
                  </a:lnTo>
                  <a:lnTo>
                    <a:pt x="1794" y="324"/>
                  </a:lnTo>
                  <a:lnTo>
                    <a:pt x="1777" y="340"/>
                  </a:lnTo>
                  <a:lnTo>
                    <a:pt x="1758" y="358"/>
                  </a:lnTo>
                  <a:lnTo>
                    <a:pt x="1734" y="380"/>
                  </a:lnTo>
                  <a:lnTo>
                    <a:pt x="1708" y="404"/>
                  </a:lnTo>
                  <a:lnTo>
                    <a:pt x="1679" y="432"/>
                  </a:lnTo>
                  <a:lnTo>
                    <a:pt x="1647" y="461"/>
                  </a:lnTo>
                  <a:lnTo>
                    <a:pt x="1614" y="492"/>
                  </a:lnTo>
                  <a:lnTo>
                    <a:pt x="1577" y="527"/>
                  </a:lnTo>
                  <a:lnTo>
                    <a:pt x="1539" y="562"/>
                  </a:lnTo>
                  <a:lnTo>
                    <a:pt x="1500" y="599"/>
                  </a:lnTo>
                  <a:lnTo>
                    <a:pt x="1459" y="638"/>
                  </a:lnTo>
                  <a:lnTo>
                    <a:pt x="1416" y="677"/>
                  </a:lnTo>
                  <a:lnTo>
                    <a:pt x="1373" y="719"/>
                  </a:lnTo>
                  <a:lnTo>
                    <a:pt x="1327" y="760"/>
                  </a:lnTo>
                  <a:lnTo>
                    <a:pt x="1282" y="803"/>
                  </a:lnTo>
                  <a:lnTo>
                    <a:pt x="1235" y="846"/>
                  </a:lnTo>
                  <a:lnTo>
                    <a:pt x="1189" y="890"/>
                  </a:lnTo>
                  <a:lnTo>
                    <a:pt x="1142" y="933"/>
                  </a:lnTo>
                  <a:lnTo>
                    <a:pt x="1096" y="977"/>
                  </a:lnTo>
                  <a:lnTo>
                    <a:pt x="1049" y="1021"/>
                  </a:lnTo>
                  <a:lnTo>
                    <a:pt x="1003" y="1064"/>
                  </a:lnTo>
                  <a:lnTo>
                    <a:pt x="956" y="1107"/>
                  </a:lnTo>
                  <a:lnTo>
                    <a:pt x="912" y="1148"/>
                  </a:lnTo>
                  <a:lnTo>
                    <a:pt x="868" y="1190"/>
                  </a:lnTo>
                  <a:lnTo>
                    <a:pt x="826" y="1229"/>
                  </a:lnTo>
                  <a:lnTo>
                    <a:pt x="783" y="1269"/>
                  </a:lnTo>
                  <a:lnTo>
                    <a:pt x="744" y="1305"/>
                  </a:lnTo>
                  <a:lnTo>
                    <a:pt x="706" y="1342"/>
                  </a:lnTo>
                  <a:lnTo>
                    <a:pt x="670" y="1375"/>
                  </a:lnTo>
                  <a:lnTo>
                    <a:pt x="635" y="1407"/>
                  </a:lnTo>
                  <a:lnTo>
                    <a:pt x="604" y="1437"/>
                  </a:lnTo>
                  <a:lnTo>
                    <a:pt x="575" y="1464"/>
                  </a:lnTo>
                  <a:lnTo>
                    <a:pt x="548" y="1489"/>
                  </a:lnTo>
                  <a:lnTo>
                    <a:pt x="524" y="1511"/>
                  </a:lnTo>
                  <a:lnTo>
                    <a:pt x="503" y="1530"/>
                  </a:lnTo>
                  <a:lnTo>
                    <a:pt x="486" y="1546"/>
                  </a:lnTo>
                  <a:lnTo>
                    <a:pt x="473" y="1559"/>
                  </a:lnTo>
                  <a:lnTo>
                    <a:pt x="462" y="1568"/>
                  </a:lnTo>
                  <a:lnTo>
                    <a:pt x="457" y="1574"/>
                  </a:lnTo>
                  <a:lnTo>
                    <a:pt x="455" y="1576"/>
                  </a:lnTo>
                  <a:lnTo>
                    <a:pt x="451" y="1577"/>
                  </a:lnTo>
                  <a:lnTo>
                    <a:pt x="444" y="1580"/>
                  </a:lnTo>
                  <a:lnTo>
                    <a:pt x="431" y="1585"/>
                  </a:lnTo>
                  <a:lnTo>
                    <a:pt x="415" y="1592"/>
                  </a:lnTo>
                  <a:lnTo>
                    <a:pt x="394" y="1599"/>
                  </a:lnTo>
                  <a:lnTo>
                    <a:pt x="370" y="1608"/>
                  </a:lnTo>
                  <a:lnTo>
                    <a:pt x="344" y="1619"/>
                  </a:lnTo>
                  <a:lnTo>
                    <a:pt x="315" y="1629"/>
                  </a:lnTo>
                  <a:lnTo>
                    <a:pt x="286" y="1640"/>
                  </a:lnTo>
                  <a:lnTo>
                    <a:pt x="256" y="1650"/>
                  </a:lnTo>
                  <a:lnTo>
                    <a:pt x="224" y="1661"/>
                  </a:lnTo>
                  <a:lnTo>
                    <a:pt x="193" y="1672"/>
                  </a:lnTo>
                  <a:lnTo>
                    <a:pt x="163" y="1682"/>
                  </a:lnTo>
                  <a:lnTo>
                    <a:pt x="133" y="1691"/>
                  </a:lnTo>
                  <a:lnTo>
                    <a:pt x="106" y="1699"/>
                  </a:lnTo>
                  <a:lnTo>
                    <a:pt x="80" y="1706"/>
                  </a:lnTo>
                  <a:lnTo>
                    <a:pt x="57" y="1712"/>
                  </a:lnTo>
                  <a:lnTo>
                    <a:pt x="37" y="1716"/>
                  </a:lnTo>
                  <a:lnTo>
                    <a:pt x="21" y="1718"/>
                  </a:lnTo>
                  <a:lnTo>
                    <a:pt x="9" y="1718"/>
                  </a:lnTo>
                  <a:lnTo>
                    <a:pt x="3" y="1715"/>
                  </a:lnTo>
                  <a:lnTo>
                    <a:pt x="1" y="1709"/>
                  </a:lnTo>
                  <a:lnTo>
                    <a:pt x="0" y="1697"/>
                  </a:lnTo>
                  <a:lnTo>
                    <a:pt x="2" y="1683"/>
                  </a:lnTo>
                  <a:lnTo>
                    <a:pt x="6" y="1665"/>
                  </a:lnTo>
                  <a:lnTo>
                    <a:pt x="13" y="1644"/>
                  </a:lnTo>
                  <a:lnTo>
                    <a:pt x="20" y="1620"/>
                  </a:lnTo>
                  <a:lnTo>
                    <a:pt x="29" y="1593"/>
                  </a:lnTo>
                  <a:lnTo>
                    <a:pt x="38" y="1566"/>
                  </a:lnTo>
                  <a:lnTo>
                    <a:pt x="49" y="1538"/>
                  </a:lnTo>
                  <a:lnTo>
                    <a:pt x="61" y="1508"/>
                  </a:lnTo>
                  <a:lnTo>
                    <a:pt x="73" y="1480"/>
                  </a:lnTo>
                  <a:lnTo>
                    <a:pt x="85" y="1451"/>
                  </a:lnTo>
                  <a:lnTo>
                    <a:pt x="96" y="1423"/>
                  </a:lnTo>
                  <a:lnTo>
                    <a:pt x="108" y="1397"/>
                  </a:lnTo>
                  <a:lnTo>
                    <a:pt x="118" y="1373"/>
                  </a:lnTo>
                  <a:lnTo>
                    <a:pt x="127" y="1351"/>
                  </a:lnTo>
                  <a:lnTo>
                    <a:pt x="136" y="1331"/>
                  </a:lnTo>
                  <a:lnTo>
                    <a:pt x="143" y="1316"/>
                  </a:lnTo>
                  <a:lnTo>
                    <a:pt x="149" y="1304"/>
                  </a:lnTo>
                  <a:lnTo>
                    <a:pt x="152" y="1296"/>
                  </a:lnTo>
                  <a:lnTo>
                    <a:pt x="153" y="1294"/>
                  </a:lnTo>
                  <a:lnTo>
                    <a:pt x="153" y="1293"/>
                  </a:lnTo>
                  <a:lnTo>
                    <a:pt x="153" y="1292"/>
                  </a:lnTo>
                  <a:lnTo>
                    <a:pt x="154" y="1291"/>
                  </a:lnTo>
                  <a:lnTo>
                    <a:pt x="154" y="1289"/>
                  </a:lnTo>
                  <a:lnTo>
                    <a:pt x="155" y="1290"/>
                  </a:lnTo>
                  <a:lnTo>
                    <a:pt x="162" y="1283"/>
                  </a:lnTo>
                  <a:lnTo>
                    <a:pt x="174" y="1273"/>
                  </a:lnTo>
                  <a:lnTo>
                    <a:pt x="189" y="1259"/>
                  </a:lnTo>
                  <a:lnTo>
                    <a:pt x="207" y="1241"/>
                  </a:lnTo>
                  <a:lnTo>
                    <a:pt x="230" y="1220"/>
                  </a:lnTo>
                  <a:lnTo>
                    <a:pt x="255" y="1196"/>
                  </a:lnTo>
                  <a:lnTo>
                    <a:pt x="284" y="1170"/>
                  </a:lnTo>
                  <a:lnTo>
                    <a:pt x="314" y="1140"/>
                  </a:lnTo>
                  <a:lnTo>
                    <a:pt x="349" y="1109"/>
                  </a:lnTo>
                  <a:lnTo>
                    <a:pt x="384" y="1075"/>
                  </a:lnTo>
                  <a:lnTo>
                    <a:pt x="423" y="1039"/>
                  </a:lnTo>
                  <a:lnTo>
                    <a:pt x="506" y="962"/>
                  </a:lnTo>
                  <a:lnTo>
                    <a:pt x="549" y="922"/>
                  </a:lnTo>
                  <a:lnTo>
                    <a:pt x="594" y="880"/>
                  </a:lnTo>
                  <a:lnTo>
                    <a:pt x="640" y="837"/>
                  </a:lnTo>
                  <a:lnTo>
                    <a:pt x="686" y="793"/>
                  </a:lnTo>
                  <a:lnTo>
                    <a:pt x="734" y="749"/>
                  </a:lnTo>
                  <a:lnTo>
                    <a:pt x="781" y="704"/>
                  </a:lnTo>
                  <a:lnTo>
                    <a:pt x="830" y="659"/>
                  </a:lnTo>
                  <a:lnTo>
                    <a:pt x="974" y="525"/>
                  </a:lnTo>
                  <a:lnTo>
                    <a:pt x="1020" y="480"/>
                  </a:lnTo>
                  <a:lnTo>
                    <a:pt x="1067" y="438"/>
                  </a:lnTo>
                  <a:lnTo>
                    <a:pt x="1155" y="354"/>
                  </a:lnTo>
                  <a:lnTo>
                    <a:pt x="1197" y="314"/>
                  </a:lnTo>
                  <a:lnTo>
                    <a:pt x="1239" y="277"/>
                  </a:lnTo>
                  <a:lnTo>
                    <a:pt x="1277" y="241"/>
                  </a:lnTo>
                  <a:lnTo>
                    <a:pt x="1314" y="206"/>
                  </a:lnTo>
                  <a:lnTo>
                    <a:pt x="1349" y="174"/>
                  </a:lnTo>
                  <a:lnTo>
                    <a:pt x="1380" y="145"/>
                  </a:lnTo>
                  <a:lnTo>
                    <a:pt x="1409" y="117"/>
                  </a:lnTo>
                  <a:lnTo>
                    <a:pt x="1435" y="93"/>
                  </a:lnTo>
                  <a:lnTo>
                    <a:pt x="1479" y="53"/>
                  </a:lnTo>
                  <a:lnTo>
                    <a:pt x="1494" y="37"/>
                  </a:lnTo>
                  <a:lnTo>
                    <a:pt x="1507" y="26"/>
                  </a:lnTo>
                  <a:lnTo>
                    <a:pt x="1514" y="19"/>
                  </a:lnTo>
                  <a:lnTo>
                    <a:pt x="1529" y="8"/>
                  </a:lnTo>
                  <a:lnTo>
                    <a:pt x="1548" y="2"/>
                  </a:lnTo>
                  <a:lnTo>
                    <a:pt x="15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487"/>
            <p:cNvSpPr>
              <a:spLocks/>
            </p:cNvSpPr>
            <p:nvPr/>
          </p:nvSpPr>
          <p:spPr bwMode="auto">
            <a:xfrm>
              <a:off x="6415088" y="5842001"/>
              <a:ext cx="301625" cy="411163"/>
            </a:xfrm>
            <a:custGeom>
              <a:avLst/>
              <a:gdLst>
                <a:gd name="T0" fmla="*/ 108 w 2473"/>
                <a:gd name="T1" fmla="*/ 0 h 3106"/>
                <a:gd name="T2" fmla="*/ 2363 w 2473"/>
                <a:gd name="T3" fmla="*/ 0 h 3106"/>
                <a:gd name="T4" fmla="*/ 2388 w 2473"/>
                <a:gd name="T5" fmla="*/ 2 h 3106"/>
                <a:gd name="T6" fmla="*/ 2411 w 2473"/>
                <a:gd name="T7" fmla="*/ 10 h 3106"/>
                <a:gd name="T8" fmla="*/ 2431 w 2473"/>
                <a:gd name="T9" fmla="*/ 22 h 3106"/>
                <a:gd name="T10" fmla="*/ 2449 w 2473"/>
                <a:gd name="T11" fmla="*/ 37 h 3106"/>
                <a:gd name="T12" fmla="*/ 2462 w 2473"/>
                <a:gd name="T13" fmla="*/ 56 h 3106"/>
                <a:gd name="T14" fmla="*/ 2469 w 2473"/>
                <a:gd name="T15" fmla="*/ 78 h 3106"/>
                <a:gd name="T16" fmla="*/ 2473 w 2473"/>
                <a:gd name="T17" fmla="*/ 101 h 3106"/>
                <a:gd name="T18" fmla="*/ 2473 w 2473"/>
                <a:gd name="T19" fmla="*/ 535 h 3106"/>
                <a:gd name="T20" fmla="*/ 2254 w 2473"/>
                <a:gd name="T21" fmla="*/ 740 h 3106"/>
                <a:gd name="T22" fmla="*/ 2254 w 2473"/>
                <a:gd name="T23" fmla="*/ 204 h 3106"/>
                <a:gd name="T24" fmla="*/ 218 w 2473"/>
                <a:gd name="T25" fmla="*/ 204 h 3106"/>
                <a:gd name="T26" fmla="*/ 218 w 2473"/>
                <a:gd name="T27" fmla="*/ 2902 h 3106"/>
                <a:gd name="T28" fmla="*/ 1740 w 2473"/>
                <a:gd name="T29" fmla="*/ 2902 h 3106"/>
                <a:gd name="T30" fmla="*/ 1747 w 2473"/>
                <a:gd name="T31" fmla="*/ 2896 h 3106"/>
                <a:gd name="T32" fmla="*/ 1747 w 2473"/>
                <a:gd name="T33" fmla="*/ 2460 h 3106"/>
                <a:gd name="T34" fmla="*/ 2254 w 2473"/>
                <a:gd name="T35" fmla="*/ 2460 h 3106"/>
                <a:gd name="T36" fmla="*/ 2254 w 2473"/>
                <a:gd name="T37" fmla="*/ 1471 h 3106"/>
                <a:gd name="T38" fmla="*/ 2473 w 2473"/>
                <a:gd name="T39" fmla="*/ 1266 h 3106"/>
                <a:gd name="T40" fmla="*/ 2473 w 2473"/>
                <a:gd name="T41" fmla="*/ 2518 h 3106"/>
                <a:gd name="T42" fmla="*/ 2469 w 2473"/>
                <a:gd name="T43" fmla="*/ 2539 h 3106"/>
                <a:gd name="T44" fmla="*/ 2463 w 2473"/>
                <a:gd name="T45" fmla="*/ 2559 h 3106"/>
                <a:gd name="T46" fmla="*/ 2451 w 2473"/>
                <a:gd name="T47" fmla="*/ 2577 h 3106"/>
                <a:gd name="T48" fmla="*/ 2436 w 2473"/>
                <a:gd name="T49" fmla="*/ 2594 h 3106"/>
                <a:gd name="T50" fmla="*/ 1854 w 2473"/>
                <a:gd name="T51" fmla="*/ 3080 h 3106"/>
                <a:gd name="T52" fmla="*/ 1838 w 2473"/>
                <a:gd name="T53" fmla="*/ 3091 h 3106"/>
                <a:gd name="T54" fmla="*/ 1821 w 2473"/>
                <a:gd name="T55" fmla="*/ 3099 h 3106"/>
                <a:gd name="T56" fmla="*/ 1801 w 2473"/>
                <a:gd name="T57" fmla="*/ 3104 h 3106"/>
                <a:gd name="T58" fmla="*/ 1782 w 2473"/>
                <a:gd name="T59" fmla="*/ 3106 h 3106"/>
                <a:gd name="T60" fmla="*/ 108 w 2473"/>
                <a:gd name="T61" fmla="*/ 3106 h 3106"/>
                <a:gd name="T62" fmla="*/ 83 w 2473"/>
                <a:gd name="T63" fmla="*/ 3103 h 3106"/>
                <a:gd name="T64" fmla="*/ 61 w 2473"/>
                <a:gd name="T65" fmla="*/ 3096 h 3106"/>
                <a:gd name="T66" fmla="*/ 41 w 2473"/>
                <a:gd name="T67" fmla="*/ 3084 h 3106"/>
                <a:gd name="T68" fmla="*/ 24 w 2473"/>
                <a:gd name="T69" fmla="*/ 3068 h 3106"/>
                <a:gd name="T70" fmla="*/ 11 w 2473"/>
                <a:gd name="T71" fmla="*/ 3050 h 3106"/>
                <a:gd name="T72" fmla="*/ 3 w 2473"/>
                <a:gd name="T73" fmla="*/ 3027 h 3106"/>
                <a:gd name="T74" fmla="*/ 0 w 2473"/>
                <a:gd name="T75" fmla="*/ 3004 h 3106"/>
                <a:gd name="T76" fmla="*/ 0 w 2473"/>
                <a:gd name="T77" fmla="*/ 101 h 3106"/>
                <a:gd name="T78" fmla="*/ 3 w 2473"/>
                <a:gd name="T79" fmla="*/ 78 h 3106"/>
                <a:gd name="T80" fmla="*/ 11 w 2473"/>
                <a:gd name="T81" fmla="*/ 56 h 3106"/>
                <a:gd name="T82" fmla="*/ 24 w 2473"/>
                <a:gd name="T83" fmla="*/ 37 h 3106"/>
                <a:gd name="T84" fmla="*/ 41 w 2473"/>
                <a:gd name="T85" fmla="*/ 22 h 3106"/>
                <a:gd name="T86" fmla="*/ 61 w 2473"/>
                <a:gd name="T87" fmla="*/ 10 h 3106"/>
                <a:gd name="T88" fmla="*/ 83 w 2473"/>
                <a:gd name="T89" fmla="*/ 2 h 3106"/>
                <a:gd name="T90" fmla="*/ 108 w 2473"/>
                <a:gd name="T91" fmla="*/ 0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3" h="3106">
                  <a:moveTo>
                    <a:pt x="108" y="0"/>
                  </a:moveTo>
                  <a:lnTo>
                    <a:pt x="2363" y="0"/>
                  </a:lnTo>
                  <a:lnTo>
                    <a:pt x="2388" y="2"/>
                  </a:lnTo>
                  <a:lnTo>
                    <a:pt x="2411" y="10"/>
                  </a:lnTo>
                  <a:lnTo>
                    <a:pt x="2431" y="22"/>
                  </a:lnTo>
                  <a:lnTo>
                    <a:pt x="2449" y="37"/>
                  </a:lnTo>
                  <a:lnTo>
                    <a:pt x="2462" y="56"/>
                  </a:lnTo>
                  <a:lnTo>
                    <a:pt x="2469" y="78"/>
                  </a:lnTo>
                  <a:lnTo>
                    <a:pt x="2473" y="101"/>
                  </a:lnTo>
                  <a:lnTo>
                    <a:pt x="2473" y="535"/>
                  </a:lnTo>
                  <a:lnTo>
                    <a:pt x="2254" y="740"/>
                  </a:lnTo>
                  <a:lnTo>
                    <a:pt x="2254" y="204"/>
                  </a:lnTo>
                  <a:lnTo>
                    <a:pt x="218" y="204"/>
                  </a:lnTo>
                  <a:lnTo>
                    <a:pt x="218" y="2902"/>
                  </a:lnTo>
                  <a:lnTo>
                    <a:pt x="1740" y="2902"/>
                  </a:lnTo>
                  <a:lnTo>
                    <a:pt x="1747" y="2896"/>
                  </a:lnTo>
                  <a:lnTo>
                    <a:pt x="1747" y="2460"/>
                  </a:lnTo>
                  <a:lnTo>
                    <a:pt x="2254" y="2460"/>
                  </a:lnTo>
                  <a:lnTo>
                    <a:pt x="2254" y="1471"/>
                  </a:lnTo>
                  <a:lnTo>
                    <a:pt x="2473" y="1266"/>
                  </a:lnTo>
                  <a:lnTo>
                    <a:pt x="2473" y="2518"/>
                  </a:lnTo>
                  <a:lnTo>
                    <a:pt x="2469" y="2539"/>
                  </a:lnTo>
                  <a:lnTo>
                    <a:pt x="2463" y="2559"/>
                  </a:lnTo>
                  <a:lnTo>
                    <a:pt x="2451" y="2577"/>
                  </a:lnTo>
                  <a:lnTo>
                    <a:pt x="2436" y="2594"/>
                  </a:lnTo>
                  <a:lnTo>
                    <a:pt x="1854" y="3080"/>
                  </a:lnTo>
                  <a:lnTo>
                    <a:pt x="1838" y="3091"/>
                  </a:lnTo>
                  <a:lnTo>
                    <a:pt x="1821" y="3099"/>
                  </a:lnTo>
                  <a:lnTo>
                    <a:pt x="1801" y="3104"/>
                  </a:lnTo>
                  <a:lnTo>
                    <a:pt x="1782" y="3106"/>
                  </a:lnTo>
                  <a:lnTo>
                    <a:pt x="108" y="3106"/>
                  </a:lnTo>
                  <a:lnTo>
                    <a:pt x="83" y="3103"/>
                  </a:lnTo>
                  <a:lnTo>
                    <a:pt x="61" y="3096"/>
                  </a:lnTo>
                  <a:lnTo>
                    <a:pt x="41" y="3084"/>
                  </a:lnTo>
                  <a:lnTo>
                    <a:pt x="24" y="3068"/>
                  </a:lnTo>
                  <a:lnTo>
                    <a:pt x="11" y="3050"/>
                  </a:lnTo>
                  <a:lnTo>
                    <a:pt x="3" y="3027"/>
                  </a:lnTo>
                  <a:lnTo>
                    <a:pt x="0" y="300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6"/>
                  </a:lnTo>
                  <a:lnTo>
                    <a:pt x="24" y="37"/>
                  </a:lnTo>
                  <a:lnTo>
                    <a:pt x="41" y="22"/>
                  </a:lnTo>
                  <a:lnTo>
                    <a:pt x="61" y="10"/>
                  </a:lnTo>
                  <a:lnTo>
                    <a:pt x="83" y="2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488"/>
            <p:cNvSpPr>
              <a:spLocks/>
            </p:cNvSpPr>
            <p:nvPr/>
          </p:nvSpPr>
          <p:spPr bwMode="auto">
            <a:xfrm>
              <a:off x="6642100" y="5883276"/>
              <a:ext cx="153987" cy="157163"/>
            </a:xfrm>
            <a:custGeom>
              <a:avLst/>
              <a:gdLst>
                <a:gd name="T0" fmla="*/ 1237 w 1264"/>
                <a:gd name="T1" fmla="*/ 0 h 1182"/>
                <a:gd name="T2" fmla="*/ 1247 w 1264"/>
                <a:gd name="T3" fmla="*/ 2 h 1182"/>
                <a:gd name="T4" fmla="*/ 1255 w 1264"/>
                <a:gd name="T5" fmla="*/ 8 h 1182"/>
                <a:gd name="T6" fmla="*/ 1262 w 1264"/>
                <a:gd name="T7" fmla="*/ 16 h 1182"/>
                <a:gd name="T8" fmla="*/ 1264 w 1264"/>
                <a:gd name="T9" fmla="*/ 26 h 1182"/>
                <a:gd name="T10" fmla="*/ 1262 w 1264"/>
                <a:gd name="T11" fmla="*/ 35 h 1182"/>
                <a:gd name="T12" fmla="*/ 1255 w 1264"/>
                <a:gd name="T13" fmla="*/ 45 h 1182"/>
                <a:gd name="T14" fmla="*/ 48 w 1264"/>
                <a:gd name="T15" fmla="*/ 1175 h 1182"/>
                <a:gd name="T16" fmla="*/ 38 w 1264"/>
                <a:gd name="T17" fmla="*/ 1180 h 1182"/>
                <a:gd name="T18" fmla="*/ 28 w 1264"/>
                <a:gd name="T19" fmla="*/ 1182 h 1182"/>
                <a:gd name="T20" fmla="*/ 17 w 1264"/>
                <a:gd name="T21" fmla="*/ 1180 h 1182"/>
                <a:gd name="T22" fmla="*/ 9 w 1264"/>
                <a:gd name="T23" fmla="*/ 1175 h 1182"/>
                <a:gd name="T24" fmla="*/ 2 w 1264"/>
                <a:gd name="T25" fmla="*/ 1166 h 1182"/>
                <a:gd name="T26" fmla="*/ 0 w 1264"/>
                <a:gd name="T27" fmla="*/ 1157 h 1182"/>
                <a:gd name="T28" fmla="*/ 2 w 1264"/>
                <a:gd name="T29" fmla="*/ 1146 h 1182"/>
                <a:gd name="T30" fmla="*/ 9 w 1264"/>
                <a:gd name="T31" fmla="*/ 1138 h 1182"/>
                <a:gd name="T32" fmla="*/ 1217 w 1264"/>
                <a:gd name="T33" fmla="*/ 8 h 1182"/>
                <a:gd name="T34" fmla="*/ 1226 w 1264"/>
                <a:gd name="T35" fmla="*/ 2 h 1182"/>
                <a:gd name="T36" fmla="*/ 1237 w 1264"/>
                <a:gd name="T37" fmla="*/ 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4" h="1182">
                  <a:moveTo>
                    <a:pt x="1237" y="0"/>
                  </a:moveTo>
                  <a:lnTo>
                    <a:pt x="1247" y="2"/>
                  </a:lnTo>
                  <a:lnTo>
                    <a:pt x="1255" y="8"/>
                  </a:lnTo>
                  <a:lnTo>
                    <a:pt x="1262" y="16"/>
                  </a:lnTo>
                  <a:lnTo>
                    <a:pt x="1264" y="26"/>
                  </a:lnTo>
                  <a:lnTo>
                    <a:pt x="1262" y="35"/>
                  </a:lnTo>
                  <a:lnTo>
                    <a:pt x="1255" y="45"/>
                  </a:lnTo>
                  <a:lnTo>
                    <a:pt x="48" y="1175"/>
                  </a:lnTo>
                  <a:lnTo>
                    <a:pt x="38" y="1180"/>
                  </a:lnTo>
                  <a:lnTo>
                    <a:pt x="28" y="1182"/>
                  </a:lnTo>
                  <a:lnTo>
                    <a:pt x="17" y="1180"/>
                  </a:lnTo>
                  <a:lnTo>
                    <a:pt x="9" y="1175"/>
                  </a:lnTo>
                  <a:lnTo>
                    <a:pt x="2" y="1166"/>
                  </a:lnTo>
                  <a:lnTo>
                    <a:pt x="0" y="1157"/>
                  </a:lnTo>
                  <a:lnTo>
                    <a:pt x="2" y="1146"/>
                  </a:lnTo>
                  <a:lnTo>
                    <a:pt x="9" y="1138"/>
                  </a:lnTo>
                  <a:lnTo>
                    <a:pt x="1217" y="8"/>
                  </a:lnTo>
                  <a:lnTo>
                    <a:pt x="1226" y="2"/>
                  </a:lnTo>
                  <a:lnTo>
                    <a:pt x="1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9" name="Freeform 493"/>
          <p:cNvSpPr>
            <a:spLocks noEditPoints="1"/>
          </p:cNvSpPr>
          <p:nvPr/>
        </p:nvSpPr>
        <p:spPr bwMode="auto">
          <a:xfrm>
            <a:off x="7889270" y="3278242"/>
            <a:ext cx="361950" cy="360759"/>
          </a:xfrm>
          <a:custGeom>
            <a:avLst/>
            <a:gdLst>
              <a:gd name="T0" fmla="*/ 1840 w 3347"/>
              <a:gd name="T1" fmla="*/ 2411 h 3337"/>
              <a:gd name="T2" fmla="*/ 1795 w 3347"/>
              <a:gd name="T3" fmla="*/ 2755 h 3337"/>
              <a:gd name="T4" fmla="*/ 1767 w 3347"/>
              <a:gd name="T5" fmla="*/ 3149 h 3337"/>
              <a:gd name="T6" fmla="*/ 2203 w 3347"/>
              <a:gd name="T7" fmla="*/ 3119 h 3337"/>
              <a:gd name="T8" fmla="*/ 2674 w 3347"/>
              <a:gd name="T9" fmla="*/ 2846 h 3337"/>
              <a:gd name="T10" fmla="*/ 854 w 3347"/>
              <a:gd name="T11" fmla="*/ 2978 h 3337"/>
              <a:gd name="T12" fmla="*/ 1368 w 3347"/>
              <a:gd name="T13" fmla="*/ 3182 h 3337"/>
              <a:gd name="T14" fmla="*/ 1588 w 3347"/>
              <a:gd name="T15" fmla="*/ 3027 h 3337"/>
              <a:gd name="T16" fmla="*/ 1601 w 3347"/>
              <a:gd name="T17" fmla="*/ 2697 h 3337"/>
              <a:gd name="T18" fmla="*/ 1664 w 3347"/>
              <a:gd name="T19" fmla="*/ 2316 h 3337"/>
              <a:gd name="T20" fmla="*/ 1670 w 3347"/>
              <a:gd name="T21" fmla="*/ 1810 h 3337"/>
              <a:gd name="T22" fmla="*/ 2926 w 3347"/>
              <a:gd name="T23" fmla="*/ 1684 h 3337"/>
              <a:gd name="T24" fmla="*/ 2591 w 3347"/>
              <a:gd name="T25" fmla="*/ 1728 h 3337"/>
              <a:gd name="T26" fmla="*/ 2238 w 3347"/>
              <a:gd name="T27" fmla="*/ 1869 h 3337"/>
              <a:gd name="T28" fmla="*/ 3030 w 3347"/>
              <a:gd name="T29" fmla="*/ 2411 h 3337"/>
              <a:gd name="T30" fmla="*/ 3203 w 3347"/>
              <a:gd name="T31" fmla="*/ 1892 h 3337"/>
              <a:gd name="T32" fmla="*/ 1227 w 3347"/>
              <a:gd name="T33" fmla="*/ 1616 h 3337"/>
              <a:gd name="T34" fmla="*/ 860 w 3347"/>
              <a:gd name="T35" fmla="*/ 1786 h 3337"/>
              <a:gd name="T36" fmla="*/ 533 w 3347"/>
              <a:gd name="T37" fmla="*/ 1842 h 3337"/>
              <a:gd name="T38" fmla="*/ 227 w 3347"/>
              <a:gd name="T39" fmla="*/ 1897 h 3337"/>
              <a:gd name="T40" fmla="*/ 253 w 3347"/>
              <a:gd name="T41" fmla="*/ 2279 h 3337"/>
              <a:gd name="T42" fmla="*/ 559 w 3347"/>
              <a:gd name="T43" fmla="*/ 2738 h 3337"/>
              <a:gd name="T44" fmla="*/ 313 w 3347"/>
              <a:gd name="T45" fmla="*/ 942 h 3337"/>
              <a:gd name="T46" fmla="*/ 145 w 3347"/>
              <a:gd name="T47" fmla="*/ 1452 h 3337"/>
              <a:gd name="T48" fmla="*/ 320 w 3347"/>
              <a:gd name="T49" fmla="*/ 1675 h 3337"/>
              <a:gd name="T50" fmla="*/ 677 w 3347"/>
              <a:gd name="T51" fmla="*/ 1628 h 3337"/>
              <a:gd name="T52" fmla="*/ 1028 w 3347"/>
              <a:gd name="T53" fmla="*/ 1511 h 3337"/>
              <a:gd name="T54" fmla="*/ 1800 w 3347"/>
              <a:gd name="T55" fmla="*/ 1666 h 3337"/>
              <a:gd name="T56" fmla="*/ 2284 w 3347"/>
              <a:gd name="T57" fmla="*/ 1624 h 3337"/>
              <a:gd name="T58" fmla="*/ 2638 w 3347"/>
              <a:gd name="T59" fmla="*/ 1522 h 3337"/>
              <a:gd name="T60" fmla="*/ 2947 w 3347"/>
              <a:gd name="T61" fmla="*/ 1484 h 3337"/>
              <a:gd name="T62" fmla="*/ 3196 w 3347"/>
              <a:gd name="T63" fmla="*/ 1416 h 3337"/>
              <a:gd name="T64" fmla="*/ 3006 w 3347"/>
              <a:gd name="T65" fmla="*/ 892 h 3337"/>
              <a:gd name="T66" fmla="*/ 1480 w 3347"/>
              <a:gd name="T67" fmla="*/ 145 h 3337"/>
              <a:gd name="T68" fmla="*/ 961 w 3347"/>
              <a:gd name="T69" fmla="*/ 305 h 3337"/>
              <a:gd name="T70" fmla="*/ 1333 w 3347"/>
              <a:gd name="T71" fmla="*/ 1243 h 3337"/>
              <a:gd name="T72" fmla="*/ 1501 w 3347"/>
              <a:gd name="T73" fmla="*/ 874 h 3337"/>
              <a:gd name="T74" fmla="*/ 1531 w 3347"/>
              <a:gd name="T75" fmla="*/ 539 h 3337"/>
              <a:gd name="T76" fmla="*/ 1571 w 3347"/>
              <a:gd name="T77" fmla="*/ 136 h 3337"/>
              <a:gd name="T78" fmla="*/ 1730 w 3347"/>
              <a:gd name="T79" fmla="*/ 372 h 3337"/>
              <a:gd name="T80" fmla="*/ 1721 w 3347"/>
              <a:gd name="T81" fmla="*/ 707 h 3337"/>
              <a:gd name="T82" fmla="*/ 1636 w 3347"/>
              <a:gd name="T83" fmla="*/ 1097 h 3337"/>
              <a:gd name="T84" fmla="*/ 2633 w 3347"/>
              <a:gd name="T85" fmla="*/ 466 h 3337"/>
              <a:gd name="T86" fmla="*/ 2141 w 3347"/>
              <a:gd name="T87" fmla="*/ 204 h 3337"/>
              <a:gd name="T88" fmla="*/ 1779 w 3347"/>
              <a:gd name="T89" fmla="*/ 3 h 3337"/>
              <a:gd name="T90" fmla="*/ 2370 w 3347"/>
              <a:gd name="T91" fmla="*/ 152 h 3337"/>
              <a:gd name="T92" fmla="*/ 2856 w 3347"/>
              <a:gd name="T93" fmla="*/ 489 h 3337"/>
              <a:gd name="T94" fmla="*/ 3195 w 3347"/>
              <a:gd name="T95" fmla="*/ 974 h 3337"/>
              <a:gd name="T96" fmla="*/ 3343 w 3347"/>
              <a:gd name="T97" fmla="*/ 1563 h 3337"/>
              <a:gd name="T98" fmla="*/ 3268 w 3347"/>
              <a:gd name="T99" fmla="*/ 2176 h 3337"/>
              <a:gd name="T100" fmla="*/ 2987 w 3347"/>
              <a:gd name="T101" fmla="*/ 2700 h 3337"/>
              <a:gd name="T102" fmla="*/ 2545 w 3347"/>
              <a:gd name="T103" fmla="*/ 3091 h 3337"/>
              <a:gd name="T104" fmla="*/ 1985 w 3347"/>
              <a:gd name="T105" fmla="*/ 3307 h 3337"/>
              <a:gd name="T106" fmla="*/ 1362 w 3347"/>
              <a:gd name="T107" fmla="*/ 3307 h 3337"/>
              <a:gd name="T108" fmla="*/ 801 w 3347"/>
              <a:gd name="T109" fmla="*/ 3091 h 3337"/>
              <a:gd name="T110" fmla="*/ 359 w 3347"/>
              <a:gd name="T111" fmla="*/ 2700 h 3337"/>
              <a:gd name="T112" fmla="*/ 79 w 3347"/>
              <a:gd name="T113" fmla="*/ 2176 h 3337"/>
              <a:gd name="T114" fmla="*/ 3 w 3347"/>
              <a:gd name="T115" fmla="*/ 1563 h 3337"/>
              <a:gd name="T116" fmla="*/ 152 w 3347"/>
              <a:gd name="T117" fmla="*/ 974 h 3337"/>
              <a:gd name="T118" fmla="*/ 491 w 3347"/>
              <a:gd name="T119" fmla="*/ 489 h 3337"/>
              <a:gd name="T120" fmla="*/ 977 w 3347"/>
              <a:gd name="T121" fmla="*/ 152 h 3337"/>
              <a:gd name="T122" fmla="*/ 1568 w 3347"/>
              <a:gd name="T123" fmla="*/ 3 h 3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47" h="3337">
                <a:moveTo>
                  <a:pt x="1992" y="2102"/>
                </a:moveTo>
                <a:lnTo>
                  <a:pt x="1949" y="2164"/>
                </a:lnTo>
                <a:lnTo>
                  <a:pt x="1914" y="2226"/>
                </a:lnTo>
                <a:lnTo>
                  <a:pt x="1884" y="2287"/>
                </a:lnTo>
                <a:lnTo>
                  <a:pt x="1859" y="2349"/>
                </a:lnTo>
                <a:lnTo>
                  <a:pt x="1840" y="2411"/>
                </a:lnTo>
                <a:lnTo>
                  <a:pt x="1824" y="2471"/>
                </a:lnTo>
                <a:lnTo>
                  <a:pt x="1814" y="2531"/>
                </a:lnTo>
                <a:lnTo>
                  <a:pt x="1805" y="2589"/>
                </a:lnTo>
                <a:lnTo>
                  <a:pt x="1800" y="2647"/>
                </a:lnTo>
                <a:lnTo>
                  <a:pt x="1796" y="2702"/>
                </a:lnTo>
                <a:lnTo>
                  <a:pt x="1795" y="2755"/>
                </a:lnTo>
                <a:lnTo>
                  <a:pt x="1794" y="2807"/>
                </a:lnTo>
                <a:lnTo>
                  <a:pt x="1795" y="2856"/>
                </a:lnTo>
                <a:lnTo>
                  <a:pt x="1793" y="2935"/>
                </a:lnTo>
                <a:lnTo>
                  <a:pt x="1787" y="3011"/>
                </a:lnTo>
                <a:lnTo>
                  <a:pt x="1777" y="3083"/>
                </a:lnTo>
                <a:lnTo>
                  <a:pt x="1767" y="3149"/>
                </a:lnTo>
                <a:lnTo>
                  <a:pt x="1754" y="3209"/>
                </a:lnTo>
                <a:lnTo>
                  <a:pt x="1847" y="3202"/>
                </a:lnTo>
                <a:lnTo>
                  <a:pt x="1938" y="3189"/>
                </a:lnTo>
                <a:lnTo>
                  <a:pt x="2028" y="3171"/>
                </a:lnTo>
                <a:lnTo>
                  <a:pt x="2117" y="3148"/>
                </a:lnTo>
                <a:lnTo>
                  <a:pt x="2203" y="3119"/>
                </a:lnTo>
                <a:lnTo>
                  <a:pt x="2287" y="3086"/>
                </a:lnTo>
                <a:lnTo>
                  <a:pt x="2369" y="3048"/>
                </a:lnTo>
                <a:lnTo>
                  <a:pt x="2449" y="3004"/>
                </a:lnTo>
                <a:lnTo>
                  <a:pt x="2527" y="2956"/>
                </a:lnTo>
                <a:lnTo>
                  <a:pt x="2602" y="2903"/>
                </a:lnTo>
                <a:lnTo>
                  <a:pt x="2674" y="2846"/>
                </a:lnTo>
                <a:lnTo>
                  <a:pt x="2743" y="2783"/>
                </a:lnTo>
                <a:lnTo>
                  <a:pt x="1992" y="2102"/>
                </a:lnTo>
                <a:close/>
                <a:moveTo>
                  <a:pt x="1670" y="1810"/>
                </a:moveTo>
                <a:lnTo>
                  <a:pt x="702" y="2869"/>
                </a:lnTo>
                <a:lnTo>
                  <a:pt x="777" y="2926"/>
                </a:lnTo>
                <a:lnTo>
                  <a:pt x="854" y="2978"/>
                </a:lnTo>
                <a:lnTo>
                  <a:pt x="934" y="3025"/>
                </a:lnTo>
                <a:lnTo>
                  <a:pt x="1017" y="3067"/>
                </a:lnTo>
                <a:lnTo>
                  <a:pt x="1102" y="3104"/>
                </a:lnTo>
                <a:lnTo>
                  <a:pt x="1188" y="3135"/>
                </a:lnTo>
                <a:lnTo>
                  <a:pt x="1277" y="3161"/>
                </a:lnTo>
                <a:lnTo>
                  <a:pt x="1368" y="3182"/>
                </a:lnTo>
                <a:lnTo>
                  <a:pt x="1460" y="3198"/>
                </a:lnTo>
                <a:lnTo>
                  <a:pt x="1554" y="3207"/>
                </a:lnTo>
                <a:lnTo>
                  <a:pt x="1563" y="3169"/>
                </a:lnTo>
                <a:lnTo>
                  <a:pt x="1572" y="3126"/>
                </a:lnTo>
                <a:lnTo>
                  <a:pt x="1581" y="3078"/>
                </a:lnTo>
                <a:lnTo>
                  <a:pt x="1588" y="3027"/>
                </a:lnTo>
                <a:lnTo>
                  <a:pt x="1595" y="2972"/>
                </a:lnTo>
                <a:lnTo>
                  <a:pt x="1599" y="2916"/>
                </a:lnTo>
                <a:lnTo>
                  <a:pt x="1600" y="2856"/>
                </a:lnTo>
                <a:lnTo>
                  <a:pt x="1600" y="2806"/>
                </a:lnTo>
                <a:lnTo>
                  <a:pt x="1600" y="2753"/>
                </a:lnTo>
                <a:lnTo>
                  <a:pt x="1601" y="2697"/>
                </a:lnTo>
                <a:lnTo>
                  <a:pt x="1604" y="2638"/>
                </a:lnTo>
                <a:lnTo>
                  <a:pt x="1610" y="2578"/>
                </a:lnTo>
                <a:lnTo>
                  <a:pt x="1618" y="2515"/>
                </a:lnTo>
                <a:lnTo>
                  <a:pt x="1630" y="2450"/>
                </a:lnTo>
                <a:lnTo>
                  <a:pt x="1645" y="2383"/>
                </a:lnTo>
                <a:lnTo>
                  <a:pt x="1664" y="2316"/>
                </a:lnTo>
                <a:lnTo>
                  <a:pt x="1689" y="2248"/>
                </a:lnTo>
                <a:lnTo>
                  <a:pt x="1720" y="2179"/>
                </a:lnTo>
                <a:lnTo>
                  <a:pt x="1755" y="2110"/>
                </a:lnTo>
                <a:lnTo>
                  <a:pt x="1798" y="2041"/>
                </a:lnTo>
                <a:lnTo>
                  <a:pt x="1848" y="1971"/>
                </a:lnTo>
                <a:lnTo>
                  <a:pt x="1670" y="1810"/>
                </a:lnTo>
                <a:close/>
                <a:moveTo>
                  <a:pt x="3216" y="1615"/>
                </a:moveTo>
                <a:lnTo>
                  <a:pt x="3169" y="1630"/>
                </a:lnTo>
                <a:lnTo>
                  <a:pt x="3116" y="1645"/>
                </a:lnTo>
                <a:lnTo>
                  <a:pt x="3056" y="1660"/>
                </a:lnTo>
                <a:lnTo>
                  <a:pt x="2993" y="1673"/>
                </a:lnTo>
                <a:lnTo>
                  <a:pt x="2926" y="1684"/>
                </a:lnTo>
                <a:lnTo>
                  <a:pt x="2857" y="1692"/>
                </a:lnTo>
                <a:lnTo>
                  <a:pt x="2808" y="1697"/>
                </a:lnTo>
                <a:lnTo>
                  <a:pt x="2757" y="1702"/>
                </a:lnTo>
                <a:lnTo>
                  <a:pt x="2703" y="1709"/>
                </a:lnTo>
                <a:lnTo>
                  <a:pt x="2648" y="1717"/>
                </a:lnTo>
                <a:lnTo>
                  <a:pt x="2591" y="1728"/>
                </a:lnTo>
                <a:lnTo>
                  <a:pt x="2534" y="1741"/>
                </a:lnTo>
                <a:lnTo>
                  <a:pt x="2475" y="1758"/>
                </a:lnTo>
                <a:lnTo>
                  <a:pt x="2416" y="1779"/>
                </a:lnTo>
                <a:lnTo>
                  <a:pt x="2357" y="1805"/>
                </a:lnTo>
                <a:lnTo>
                  <a:pt x="2298" y="1834"/>
                </a:lnTo>
                <a:lnTo>
                  <a:pt x="2238" y="1869"/>
                </a:lnTo>
                <a:lnTo>
                  <a:pt x="2181" y="1911"/>
                </a:lnTo>
                <a:lnTo>
                  <a:pt x="2123" y="1959"/>
                </a:lnTo>
                <a:lnTo>
                  <a:pt x="2874" y="2640"/>
                </a:lnTo>
                <a:lnTo>
                  <a:pt x="2932" y="2566"/>
                </a:lnTo>
                <a:lnTo>
                  <a:pt x="2983" y="2489"/>
                </a:lnTo>
                <a:lnTo>
                  <a:pt x="3030" y="2411"/>
                </a:lnTo>
                <a:lnTo>
                  <a:pt x="3071" y="2329"/>
                </a:lnTo>
                <a:lnTo>
                  <a:pt x="3108" y="2245"/>
                </a:lnTo>
                <a:lnTo>
                  <a:pt x="3140" y="2159"/>
                </a:lnTo>
                <a:lnTo>
                  <a:pt x="3165" y="2071"/>
                </a:lnTo>
                <a:lnTo>
                  <a:pt x="3187" y="1982"/>
                </a:lnTo>
                <a:lnTo>
                  <a:pt x="3203" y="1892"/>
                </a:lnTo>
                <a:lnTo>
                  <a:pt x="3212" y="1800"/>
                </a:lnTo>
                <a:lnTo>
                  <a:pt x="3217" y="1708"/>
                </a:lnTo>
                <a:lnTo>
                  <a:pt x="3216" y="1615"/>
                </a:lnTo>
                <a:close/>
                <a:moveTo>
                  <a:pt x="1347" y="1517"/>
                </a:moveTo>
                <a:lnTo>
                  <a:pt x="1287" y="1570"/>
                </a:lnTo>
                <a:lnTo>
                  <a:pt x="1227" y="1616"/>
                </a:lnTo>
                <a:lnTo>
                  <a:pt x="1165" y="1657"/>
                </a:lnTo>
                <a:lnTo>
                  <a:pt x="1103" y="1692"/>
                </a:lnTo>
                <a:lnTo>
                  <a:pt x="1042" y="1722"/>
                </a:lnTo>
                <a:lnTo>
                  <a:pt x="980" y="1747"/>
                </a:lnTo>
                <a:lnTo>
                  <a:pt x="921" y="1768"/>
                </a:lnTo>
                <a:lnTo>
                  <a:pt x="860" y="1786"/>
                </a:lnTo>
                <a:lnTo>
                  <a:pt x="801" y="1801"/>
                </a:lnTo>
                <a:lnTo>
                  <a:pt x="744" y="1814"/>
                </a:lnTo>
                <a:lnTo>
                  <a:pt x="688" y="1824"/>
                </a:lnTo>
                <a:lnTo>
                  <a:pt x="635" y="1831"/>
                </a:lnTo>
                <a:lnTo>
                  <a:pt x="582" y="1838"/>
                </a:lnTo>
                <a:lnTo>
                  <a:pt x="533" y="1842"/>
                </a:lnTo>
                <a:lnTo>
                  <a:pt x="486" y="1846"/>
                </a:lnTo>
                <a:lnTo>
                  <a:pt x="430" y="1853"/>
                </a:lnTo>
                <a:lnTo>
                  <a:pt x="375" y="1862"/>
                </a:lnTo>
                <a:lnTo>
                  <a:pt x="322" y="1873"/>
                </a:lnTo>
                <a:lnTo>
                  <a:pt x="273" y="1884"/>
                </a:lnTo>
                <a:lnTo>
                  <a:pt x="227" y="1897"/>
                </a:lnTo>
                <a:lnTo>
                  <a:pt x="186" y="1910"/>
                </a:lnTo>
                <a:lnTo>
                  <a:pt x="149" y="1923"/>
                </a:lnTo>
                <a:lnTo>
                  <a:pt x="167" y="2014"/>
                </a:lnTo>
                <a:lnTo>
                  <a:pt x="191" y="2104"/>
                </a:lnTo>
                <a:lnTo>
                  <a:pt x="219" y="2193"/>
                </a:lnTo>
                <a:lnTo>
                  <a:pt x="253" y="2279"/>
                </a:lnTo>
                <a:lnTo>
                  <a:pt x="291" y="2362"/>
                </a:lnTo>
                <a:lnTo>
                  <a:pt x="335" y="2443"/>
                </a:lnTo>
                <a:lnTo>
                  <a:pt x="384" y="2521"/>
                </a:lnTo>
                <a:lnTo>
                  <a:pt x="437" y="2597"/>
                </a:lnTo>
                <a:lnTo>
                  <a:pt x="496" y="2669"/>
                </a:lnTo>
                <a:lnTo>
                  <a:pt x="559" y="2738"/>
                </a:lnTo>
                <a:lnTo>
                  <a:pt x="1526" y="1679"/>
                </a:lnTo>
                <a:lnTo>
                  <a:pt x="1347" y="1517"/>
                </a:lnTo>
                <a:close/>
                <a:moveTo>
                  <a:pt x="463" y="716"/>
                </a:moveTo>
                <a:lnTo>
                  <a:pt x="409" y="789"/>
                </a:lnTo>
                <a:lnTo>
                  <a:pt x="358" y="865"/>
                </a:lnTo>
                <a:lnTo>
                  <a:pt x="313" y="942"/>
                </a:lnTo>
                <a:lnTo>
                  <a:pt x="272" y="1023"/>
                </a:lnTo>
                <a:lnTo>
                  <a:pt x="237" y="1105"/>
                </a:lnTo>
                <a:lnTo>
                  <a:pt x="206" y="1190"/>
                </a:lnTo>
                <a:lnTo>
                  <a:pt x="180" y="1275"/>
                </a:lnTo>
                <a:lnTo>
                  <a:pt x="160" y="1363"/>
                </a:lnTo>
                <a:lnTo>
                  <a:pt x="145" y="1452"/>
                </a:lnTo>
                <a:lnTo>
                  <a:pt x="134" y="1542"/>
                </a:lnTo>
                <a:lnTo>
                  <a:pt x="130" y="1632"/>
                </a:lnTo>
                <a:lnTo>
                  <a:pt x="130" y="1724"/>
                </a:lnTo>
                <a:lnTo>
                  <a:pt x="188" y="1707"/>
                </a:lnTo>
                <a:lnTo>
                  <a:pt x="251" y="1690"/>
                </a:lnTo>
                <a:lnTo>
                  <a:pt x="320" y="1675"/>
                </a:lnTo>
                <a:lnTo>
                  <a:pt x="393" y="1662"/>
                </a:lnTo>
                <a:lnTo>
                  <a:pt x="468" y="1654"/>
                </a:lnTo>
                <a:lnTo>
                  <a:pt x="517" y="1648"/>
                </a:lnTo>
                <a:lnTo>
                  <a:pt x="569" y="1643"/>
                </a:lnTo>
                <a:lnTo>
                  <a:pt x="623" y="1637"/>
                </a:lnTo>
                <a:lnTo>
                  <a:pt x="677" y="1628"/>
                </a:lnTo>
                <a:lnTo>
                  <a:pt x="734" y="1617"/>
                </a:lnTo>
                <a:lnTo>
                  <a:pt x="792" y="1605"/>
                </a:lnTo>
                <a:lnTo>
                  <a:pt x="850" y="1588"/>
                </a:lnTo>
                <a:lnTo>
                  <a:pt x="910" y="1566"/>
                </a:lnTo>
                <a:lnTo>
                  <a:pt x="969" y="1541"/>
                </a:lnTo>
                <a:lnTo>
                  <a:pt x="1028" y="1511"/>
                </a:lnTo>
                <a:lnTo>
                  <a:pt x="1087" y="1476"/>
                </a:lnTo>
                <a:lnTo>
                  <a:pt x="1145" y="1435"/>
                </a:lnTo>
                <a:lnTo>
                  <a:pt x="1202" y="1387"/>
                </a:lnTo>
                <a:lnTo>
                  <a:pt x="463" y="716"/>
                </a:lnTo>
                <a:close/>
                <a:moveTo>
                  <a:pt x="2778" y="596"/>
                </a:moveTo>
                <a:lnTo>
                  <a:pt x="1800" y="1666"/>
                </a:lnTo>
                <a:lnTo>
                  <a:pt x="1979" y="1828"/>
                </a:lnTo>
                <a:lnTo>
                  <a:pt x="2039" y="1776"/>
                </a:lnTo>
                <a:lnTo>
                  <a:pt x="2099" y="1729"/>
                </a:lnTo>
                <a:lnTo>
                  <a:pt x="2160" y="1689"/>
                </a:lnTo>
                <a:lnTo>
                  <a:pt x="2222" y="1654"/>
                </a:lnTo>
                <a:lnTo>
                  <a:pt x="2284" y="1624"/>
                </a:lnTo>
                <a:lnTo>
                  <a:pt x="2345" y="1598"/>
                </a:lnTo>
                <a:lnTo>
                  <a:pt x="2406" y="1576"/>
                </a:lnTo>
                <a:lnTo>
                  <a:pt x="2465" y="1558"/>
                </a:lnTo>
                <a:lnTo>
                  <a:pt x="2524" y="1543"/>
                </a:lnTo>
                <a:lnTo>
                  <a:pt x="2582" y="1531"/>
                </a:lnTo>
                <a:lnTo>
                  <a:pt x="2638" y="1522"/>
                </a:lnTo>
                <a:lnTo>
                  <a:pt x="2692" y="1514"/>
                </a:lnTo>
                <a:lnTo>
                  <a:pt x="2744" y="1508"/>
                </a:lnTo>
                <a:lnTo>
                  <a:pt x="2793" y="1504"/>
                </a:lnTo>
                <a:lnTo>
                  <a:pt x="2840" y="1499"/>
                </a:lnTo>
                <a:lnTo>
                  <a:pt x="2893" y="1493"/>
                </a:lnTo>
                <a:lnTo>
                  <a:pt x="2947" y="1484"/>
                </a:lnTo>
                <a:lnTo>
                  <a:pt x="2997" y="1474"/>
                </a:lnTo>
                <a:lnTo>
                  <a:pt x="3045" y="1463"/>
                </a:lnTo>
                <a:lnTo>
                  <a:pt x="3088" y="1450"/>
                </a:lnTo>
                <a:lnTo>
                  <a:pt x="3129" y="1439"/>
                </a:lnTo>
                <a:lnTo>
                  <a:pt x="3165" y="1427"/>
                </a:lnTo>
                <a:lnTo>
                  <a:pt x="3196" y="1416"/>
                </a:lnTo>
                <a:lnTo>
                  <a:pt x="3178" y="1323"/>
                </a:lnTo>
                <a:lnTo>
                  <a:pt x="3155" y="1232"/>
                </a:lnTo>
                <a:lnTo>
                  <a:pt x="3125" y="1144"/>
                </a:lnTo>
                <a:lnTo>
                  <a:pt x="3091" y="1057"/>
                </a:lnTo>
                <a:lnTo>
                  <a:pt x="3051" y="973"/>
                </a:lnTo>
                <a:lnTo>
                  <a:pt x="3006" y="892"/>
                </a:lnTo>
                <a:lnTo>
                  <a:pt x="2956" y="814"/>
                </a:lnTo>
                <a:lnTo>
                  <a:pt x="2902" y="738"/>
                </a:lnTo>
                <a:lnTo>
                  <a:pt x="2842" y="665"/>
                </a:lnTo>
                <a:lnTo>
                  <a:pt x="2778" y="596"/>
                </a:lnTo>
                <a:close/>
                <a:moveTo>
                  <a:pt x="1571" y="136"/>
                </a:moveTo>
                <a:lnTo>
                  <a:pt x="1480" y="145"/>
                </a:lnTo>
                <a:lnTo>
                  <a:pt x="1389" y="160"/>
                </a:lnTo>
                <a:lnTo>
                  <a:pt x="1299" y="179"/>
                </a:lnTo>
                <a:lnTo>
                  <a:pt x="1212" y="202"/>
                </a:lnTo>
                <a:lnTo>
                  <a:pt x="1127" y="232"/>
                </a:lnTo>
                <a:lnTo>
                  <a:pt x="1042" y="266"/>
                </a:lnTo>
                <a:lnTo>
                  <a:pt x="961" y="305"/>
                </a:lnTo>
                <a:lnTo>
                  <a:pt x="882" y="350"/>
                </a:lnTo>
                <a:lnTo>
                  <a:pt x="805" y="398"/>
                </a:lnTo>
                <a:lnTo>
                  <a:pt x="732" y="451"/>
                </a:lnTo>
                <a:lnTo>
                  <a:pt x="661" y="509"/>
                </a:lnTo>
                <a:lnTo>
                  <a:pt x="593" y="572"/>
                </a:lnTo>
                <a:lnTo>
                  <a:pt x="1333" y="1243"/>
                </a:lnTo>
                <a:lnTo>
                  <a:pt x="1376" y="1181"/>
                </a:lnTo>
                <a:lnTo>
                  <a:pt x="1412" y="1120"/>
                </a:lnTo>
                <a:lnTo>
                  <a:pt x="1442" y="1058"/>
                </a:lnTo>
                <a:lnTo>
                  <a:pt x="1467" y="996"/>
                </a:lnTo>
                <a:lnTo>
                  <a:pt x="1486" y="935"/>
                </a:lnTo>
                <a:lnTo>
                  <a:pt x="1501" y="874"/>
                </a:lnTo>
                <a:lnTo>
                  <a:pt x="1513" y="815"/>
                </a:lnTo>
                <a:lnTo>
                  <a:pt x="1520" y="756"/>
                </a:lnTo>
                <a:lnTo>
                  <a:pt x="1526" y="700"/>
                </a:lnTo>
                <a:lnTo>
                  <a:pt x="1529" y="643"/>
                </a:lnTo>
                <a:lnTo>
                  <a:pt x="1531" y="590"/>
                </a:lnTo>
                <a:lnTo>
                  <a:pt x="1531" y="539"/>
                </a:lnTo>
                <a:lnTo>
                  <a:pt x="1531" y="489"/>
                </a:lnTo>
                <a:lnTo>
                  <a:pt x="1533" y="411"/>
                </a:lnTo>
                <a:lnTo>
                  <a:pt x="1539" y="335"/>
                </a:lnTo>
                <a:lnTo>
                  <a:pt x="1548" y="263"/>
                </a:lnTo>
                <a:lnTo>
                  <a:pt x="1560" y="197"/>
                </a:lnTo>
                <a:lnTo>
                  <a:pt x="1571" y="136"/>
                </a:lnTo>
                <a:close/>
                <a:moveTo>
                  <a:pt x="1772" y="136"/>
                </a:moveTo>
                <a:lnTo>
                  <a:pt x="1763" y="174"/>
                </a:lnTo>
                <a:lnTo>
                  <a:pt x="1754" y="217"/>
                </a:lnTo>
                <a:lnTo>
                  <a:pt x="1745" y="265"/>
                </a:lnTo>
                <a:lnTo>
                  <a:pt x="1737" y="317"/>
                </a:lnTo>
                <a:lnTo>
                  <a:pt x="1730" y="372"/>
                </a:lnTo>
                <a:lnTo>
                  <a:pt x="1727" y="430"/>
                </a:lnTo>
                <a:lnTo>
                  <a:pt x="1725" y="489"/>
                </a:lnTo>
                <a:lnTo>
                  <a:pt x="1725" y="539"/>
                </a:lnTo>
                <a:lnTo>
                  <a:pt x="1725" y="592"/>
                </a:lnTo>
                <a:lnTo>
                  <a:pt x="1724" y="649"/>
                </a:lnTo>
                <a:lnTo>
                  <a:pt x="1721" y="707"/>
                </a:lnTo>
                <a:lnTo>
                  <a:pt x="1714" y="768"/>
                </a:lnTo>
                <a:lnTo>
                  <a:pt x="1707" y="831"/>
                </a:lnTo>
                <a:lnTo>
                  <a:pt x="1695" y="895"/>
                </a:lnTo>
                <a:lnTo>
                  <a:pt x="1680" y="961"/>
                </a:lnTo>
                <a:lnTo>
                  <a:pt x="1661" y="1029"/>
                </a:lnTo>
                <a:lnTo>
                  <a:pt x="1636" y="1097"/>
                </a:lnTo>
                <a:lnTo>
                  <a:pt x="1607" y="1167"/>
                </a:lnTo>
                <a:lnTo>
                  <a:pt x="1570" y="1236"/>
                </a:lnTo>
                <a:lnTo>
                  <a:pt x="1528" y="1305"/>
                </a:lnTo>
                <a:lnTo>
                  <a:pt x="1477" y="1374"/>
                </a:lnTo>
                <a:lnTo>
                  <a:pt x="1657" y="1536"/>
                </a:lnTo>
                <a:lnTo>
                  <a:pt x="2633" y="466"/>
                </a:lnTo>
                <a:lnTo>
                  <a:pt x="2557" y="409"/>
                </a:lnTo>
                <a:lnTo>
                  <a:pt x="2479" y="357"/>
                </a:lnTo>
                <a:lnTo>
                  <a:pt x="2398" y="312"/>
                </a:lnTo>
                <a:lnTo>
                  <a:pt x="2314" y="270"/>
                </a:lnTo>
                <a:lnTo>
                  <a:pt x="2229" y="235"/>
                </a:lnTo>
                <a:lnTo>
                  <a:pt x="2141" y="204"/>
                </a:lnTo>
                <a:lnTo>
                  <a:pt x="2051" y="179"/>
                </a:lnTo>
                <a:lnTo>
                  <a:pt x="1960" y="159"/>
                </a:lnTo>
                <a:lnTo>
                  <a:pt x="1867" y="145"/>
                </a:lnTo>
                <a:lnTo>
                  <a:pt x="1772" y="136"/>
                </a:lnTo>
                <a:close/>
                <a:moveTo>
                  <a:pt x="1674" y="0"/>
                </a:moveTo>
                <a:lnTo>
                  <a:pt x="1779" y="3"/>
                </a:lnTo>
                <a:lnTo>
                  <a:pt x="1883" y="14"/>
                </a:lnTo>
                <a:lnTo>
                  <a:pt x="1985" y="30"/>
                </a:lnTo>
                <a:lnTo>
                  <a:pt x="2086" y="51"/>
                </a:lnTo>
                <a:lnTo>
                  <a:pt x="2183" y="80"/>
                </a:lnTo>
                <a:lnTo>
                  <a:pt x="2278" y="113"/>
                </a:lnTo>
                <a:lnTo>
                  <a:pt x="2370" y="152"/>
                </a:lnTo>
                <a:lnTo>
                  <a:pt x="2459" y="196"/>
                </a:lnTo>
                <a:lnTo>
                  <a:pt x="2545" y="246"/>
                </a:lnTo>
                <a:lnTo>
                  <a:pt x="2629" y="300"/>
                </a:lnTo>
                <a:lnTo>
                  <a:pt x="2709" y="358"/>
                </a:lnTo>
                <a:lnTo>
                  <a:pt x="2784" y="422"/>
                </a:lnTo>
                <a:lnTo>
                  <a:pt x="2856" y="489"/>
                </a:lnTo>
                <a:lnTo>
                  <a:pt x="2924" y="562"/>
                </a:lnTo>
                <a:lnTo>
                  <a:pt x="2987" y="637"/>
                </a:lnTo>
                <a:lnTo>
                  <a:pt x="3047" y="716"/>
                </a:lnTo>
                <a:lnTo>
                  <a:pt x="3101" y="799"/>
                </a:lnTo>
                <a:lnTo>
                  <a:pt x="3150" y="885"/>
                </a:lnTo>
                <a:lnTo>
                  <a:pt x="3195" y="974"/>
                </a:lnTo>
                <a:lnTo>
                  <a:pt x="3234" y="1067"/>
                </a:lnTo>
                <a:lnTo>
                  <a:pt x="3268" y="1161"/>
                </a:lnTo>
                <a:lnTo>
                  <a:pt x="3295" y="1258"/>
                </a:lnTo>
                <a:lnTo>
                  <a:pt x="3318" y="1358"/>
                </a:lnTo>
                <a:lnTo>
                  <a:pt x="3334" y="1459"/>
                </a:lnTo>
                <a:lnTo>
                  <a:pt x="3343" y="1563"/>
                </a:lnTo>
                <a:lnTo>
                  <a:pt x="3347" y="1668"/>
                </a:lnTo>
                <a:lnTo>
                  <a:pt x="3343" y="1774"/>
                </a:lnTo>
                <a:lnTo>
                  <a:pt x="3334" y="1877"/>
                </a:lnTo>
                <a:lnTo>
                  <a:pt x="3318" y="1979"/>
                </a:lnTo>
                <a:lnTo>
                  <a:pt x="3295" y="2079"/>
                </a:lnTo>
                <a:lnTo>
                  <a:pt x="3268" y="2176"/>
                </a:lnTo>
                <a:lnTo>
                  <a:pt x="3234" y="2270"/>
                </a:lnTo>
                <a:lnTo>
                  <a:pt x="3195" y="2363"/>
                </a:lnTo>
                <a:lnTo>
                  <a:pt x="3150" y="2452"/>
                </a:lnTo>
                <a:lnTo>
                  <a:pt x="3101" y="2538"/>
                </a:lnTo>
                <a:lnTo>
                  <a:pt x="3047" y="2620"/>
                </a:lnTo>
                <a:lnTo>
                  <a:pt x="2987" y="2700"/>
                </a:lnTo>
                <a:lnTo>
                  <a:pt x="2924" y="2775"/>
                </a:lnTo>
                <a:lnTo>
                  <a:pt x="2856" y="2848"/>
                </a:lnTo>
                <a:lnTo>
                  <a:pt x="2784" y="2915"/>
                </a:lnTo>
                <a:lnTo>
                  <a:pt x="2709" y="2978"/>
                </a:lnTo>
                <a:lnTo>
                  <a:pt x="2629" y="3037"/>
                </a:lnTo>
                <a:lnTo>
                  <a:pt x="2545" y="3091"/>
                </a:lnTo>
                <a:lnTo>
                  <a:pt x="2459" y="3141"/>
                </a:lnTo>
                <a:lnTo>
                  <a:pt x="2370" y="3185"/>
                </a:lnTo>
                <a:lnTo>
                  <a:pt x="2278" y="3224"/>
                </a:lnTo>
                <a:lnTo>
                  <a:pt x="2183" y="3257"/>
                </a:lnTo>
                <a:lnTo>
                  <a:pt x="2086" y="3286"/>
                </a:lnTo>
                <a:lnTo>
                  <a:pt x="1985" y="3307"/>
                </a:lnTo>
                <a:lnTo>
                  <a:pt x="1883" y="3323"/>
                </a:lnTo>
                <a:lnTo>
                  <a:pt x="1779" y="3334"/>
                </a:lnTo>
                <a:lnTo>
                  <a:pt x="1674" y="3337"/>
                </a:lnTo>
                <a:lnTo>
                  <a:pt x="1568" y="3334"/>
                </a:lnTo>
                <a:lnTo>
                  <a:pt x="1464" y="3323"/>
                </a:lnTo>
                <a:lnTo>
                  <a:pt x="1362" y="3307"/>
                </a:lnTo>
                <a:lnTo>
                  <a:pt x="1262" y="3286"/>
                </a:lnTo>
                <a:lnTo>
                  <a:pt x="1165" y="3257"/>
                </a:lnTo>
                <a:lnTo>
                  <a:pt x="1069" y="3224"/>
                </a:lnTo>
                <a:lnTo>
                  <a:pt x="977" y="3185"/>
                </a:lnTo>
                <a:lnTo>
                  <a:pt x="888" y="3141"/>
                </a:lnTo>
                <a:lnTo>
                  <a:pt x="801" y="3091"/>
                </a:lnTo>
                <a:lnTo>
                  <a:pt x="718" y="3037"/>
                </a:lnTo>
                <a:lnTo>
                  <a:pt x="639" y="2978"/>
                </a:lnTo>
                <a:lnTo>
                  <a:pt x="563" y="2915"/>
                </a:lnTo>
                <a:lnTo>
                  <a:pt x="491" y="2848"/>
                </a:lnTo>
                <a:lnTo>
                  <a:pt x="423" y="2775"/>
                </a:lnTo>
                <a:lnTo>
                  <a:pt x="359" y="2700"/>
                </a:lnTo>
                <a:lnTo>
                  <a:pt x="301" y="2620"/>
                </a:lnTo>
                <a:lnTo>
                  <a:pt x="246" y="2538"/>
                </a:lnTo>
                <a:lnTo>
                  <a:pt x="196" y="2452"/>
                </a:lnTo>
                <a:lnTo>
                  <a:pt x="152" y="2363"/>
                </a:lnTo>
                <a:lnTo>
                  <a:pt x="113" y="2270"/>
                </a:lnTo>
                <a:lnTo>
                  <a:pt x="79" y="2176"/>
                </a:lnTo>
                <a:lnTo>
                  <a:pt x="51" y="2079"/>
                </a:lnTo>
                <a:lnTo>
                  <a:pt x="30" y="1979"/>
                </a:lnTo>
                <a:lnTo>
                  <a:pt x="13" y="1877"/>
                </a:lnTo>
                <a:lnTo>
                  <a:pt x="3" y="1774"/>
                </a:lnTo>
                <a:lnTo>
                  <a:pt x="0" y="1668"/>
                </a:lnTo>
                <a:lnTo>
                  <a:pt x="3" y="1563"/>
                </a:lnTo>
                <a:lnTo>
                  <a:pt x="13" y="1459"/>
                </a:lnTo>
                <a:lnTo>
                  <a:pt x="30" y="1358"/>
                </a:lnTo>
                <a:lnTo>
                  <a:pt x="51" y="1258"/>
                </a:lnTo>
                <a:lnTo>
                  <a:pt x="79" y="1161"/>
                </a:lnTo>
                <a:lnTo>
                  <a:pt x="113" y="1067"/>
                </a:lnTo>
                <a:lnTo>
                  <a:pt x="152" y="974"/>
                </a:lnTo>
                <a:lnTo>
                  <a:pt x="196" y="885"/>
                </a:lnTo>
                <a:lnTo>
                  <a:pt x="246" y="799"/>
                </a:lnTo>
                <a:lnTo>
                  <a:pt x="301" y="716"/>
                </a:lnTo>
                <a:lnTo>
                  <a:pt x="359" y="637"/>
                </a:lnTo>
                <a:lnTo>
                  <a:pt x="423" y="562"/>
                </a:lnTo>
                <a:lnTo>
                  <a:pt x="491" y="489"/>
                </a:lnTo>
                <a:lnTo>
                  <a:pt x="563" y="422"/>
                </a:lnTo>
                <a:lnTo>
                  <a:pt x="639" y="358"/>
                </a:lnTo>
                <a:lnTo>
                  <a:pt x="718" y="300"/>
                </a:lnTo>
                <a:lnTo>
                  <a:pt x="801" y="246"/>
                </a:lnTo>
                <a:lnTo>
                  <a:pt x="888" y="196"/>
                </a:lnTo>
                <a:lnTo>
                  <a:pt x="977" y="152"/>
                </a:lnTo>
                <a:lnTo>
                  <a:pt x="1069" y="113"/>
                </a:lnTo>
                <a:lnTo>
                  <a:pt x="1164" y="80"/>
                </a:lnTo>
                <a:lnTo>
                  <a:pt x="1262" y="51"/>
                </a:lnTo>
                <a:lnTo>
                  <a:pt x="1362" y="30"/>
                </a:lnTo>
                <a:lnTo>
                  <a:pt x="1464" y="14"/>
                </a:lnTo>
                <a:lnTo>
                  <a:pt x="1568" y="3"/>
                </a:lnTo>
                <a:lnTo>
                  <a:pt x="167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0" name="Freeform 6"/>
          <p:cNvSpPr>
            <a:spLocks noEditPoints="1"/>
          </p:cNvSpPr>
          <p:nvPr/>
        </p:nvSpPr>
        <p:spPr bwMode="auto">
          <a:xfrm>
            <a:off x="4430485" y="1583061"/>
            <a:ext cx="257175" cy="265510"/>
          </a:xfrm>
          <a:custGeom>
            <a:avLst/>
            <a:gdLst>
              <a:gd name="T0" fmla="*/ 1642 w 3025"/>
              <a:gd name="T1" fmla="*/ 1586 h 3131"/>
              <a:gd name="T2" fmla="*/ 1459 w 3025"/>
              <a:gd name="T3" fmla="*/ 1743 h 3131"/>
              <a:gd name="T4" fmla="*/ 1388 w 3025"/>
              <a:gd name="T5" fmla="*/ 1977 h 3131"/>
              <a:gd name="T6" fmla="*/ 1457 w 3025"/>
              <a:gd name="T7" fmla="*/ 2212 h 3131"/>
              <a:gd name="T8" fmla="*/ 1639 w 3025"/>
              <a:gd name="T9" fmla="*/ 2370 h 3131"/>
              <a:gd name="T10" fmla="*/ 1888 w 3025"/>
              <a:gd name="T11" fmla="*/ 2412 h 3131"/>
              <a:gd name="T12" fmla="*/ 2117 w 3025"/>
              <a:gd name="T13" fmla="*/ 2321 h 3131"/>
              <a:gd name="T14" fmla="*/ 2261 w 3025"/>
              <a:gd name="T15" fmla="*/ 2128 h 3131"/>
              <a:gd name="T16" fmla="*/ 2275 w 3025"/>
              <a:gd name="T17" fmla="*/ 1880 h 3131"/>
              <a:gd name="T18" fmla="*/ 2157 w 3025"/>
              <a:gd name="T19" fmla="*/ 1671 h 3131"/>
              <a:gd name="T20" fmla="*/ 1942 w 3025"/>
              <a:gd name="T21" fmla="*/ 1555 h 3131"/>
              <a:gd name="T22" fmla="*/ 1961 w 3025"/>
              <a:gd name="T23" fmla="*/ 1410 h 3131"/>
              <a:gd name="T24" fmla="*/ 2220 w 3025"/>
              <a:gd name="T25" fmla="*/ 1531 h 3131"/>
              <a:gd name="T26" fmla="*/ 2391 w 3025"/>
              <a:gd name="T27" fmla="*/ 1754 h 3131"/>
              <a:gd name="T28" fmla="*/ 2434 w 3025"/>
              <a:gd name="T29" fmla="*/ 2041 h 3131"/>
              <a:gd name="T30" fmla="*/ 2329 w 3025"/>
              <a:gd name="T31" fmla="*/ 2312 h 3131"/>
              <a:gd name="T32" fmla="*/ 3025 w 3025"/>
              <a:gd name="T33" fmla="*/ 3041 h 3131"/>
              <a:gd name="T34" fmla="*/ 2954 w 3025"/>
              <a:gd name="T35" fmla="*/ 3127 h 3131"/>
              <a:gd name="T36" fmla="*/ 2845 w 3025"/>
              <a:gd name="T37" fmla="*/ 3102 h 3131"/>
              <a:gd name="T38" fmla="*/ 1967 w 3025"/>
              <a:gd name="T39" fmla="*/ 2547 h 3131"/>
              <a:gd name="T40" fmla="*/ 1833 w 3025"/>
              <a:gd name="T41" fmla="*/ 2561 h 3131"/>
              <a:gd name="T42" fmla="*/ 1663 w 3025"/>
              <a:gd name="T43" fmla="*/ 2535 h 3131"/>
              <a:gd name="T44" fmla="*/ 1415 w 3025"/>
              <a:gd name="T45" fmla="*/ 2391 h 3131"/>
              <a:gd name="T46" fmla="*/ 1265 w 3025"/>
              <a:gd name="T47" fmla="*/ 2151 h 3131"/>
              <a:gd name="T48" fmla="*/ 1251 w 3025"/>
              <a:gd name="T49" fmla="*/ 1859 h 3131"/>
              <a:gd name="T50" fmla="*/ 1377 w 3025"/>
              <a:gd name="T51" fmla="*/ 1607 h 3131"/>
              <a:gd name="T52" fmla="*/ 1606 w 3025"/>
              <a:gd name="T53" fmla="*/ 1442 h 3131"/>
              <a:gd name="T54" fmla="*/ 561 w 3025"/>
              <a:gd name="T55" fmla="*/ 706 h 3131"/>
              <a:gd name="T56" fmla="*/ 322 w 3025"/>
              <a:gd name="T57" fmla="*/ 0 h 3131"/>
              <a:gd name="T58" fmla="*/ 2503 w 3025"/>
              <a:gd name="T59" fmla="*/ 9 h 3131"/>
              <a:gd name="T60" fmla="*/ 2566 w 3025"/>
              <a:gd name="T61" fmla="*/ 53 h 3131"/>
              <a:gd name="T62" fmla="*/ 2502 w 3025"/>
              <a:gd name="T63" fmla="*/ 2279 h 3131"/>
              <a:gd name="T64" fmla="*/ 2568 w 3025"/>
              <a:gd name="T65" fmla="*/ 1982 h 3131"/>
              <a:gd name="T66" fmla="*/ 2500 w 3025"/>
              <a:gd name="T67" fmla="*/ 1684 h 3131"/>
              <a:gd name="T68" fmla="*/ 2403 w 3025"/>
              <a:gd name="T69" fmla="*/ 280 h 3131"/>
              <a:gd name="T70" fmla="*/ 2393 w 3025"/>
              <a:gd name="T71" fmla="*/ 236 h 3131"/>
              <a:gd name="T72" fmla="*/ 2333 w 3025"/>
              <a:gd name="T73" fmla="*/ 185 h 3131"/>
              <a:gd name="T74" fmla="*/ 332 w 3025"/>
              <a:gd name="T75" fmla="*/ 182 h 3131"/>
              <a:gd name="T76" fmla="*/ 260 w 3025"/>
              <a:gd name="T77" fmla="*/ 225 h 3131"/>
              <a:gd name="T78" fmla="*/ 2171 w 3025"/>
              <a:gd name="T79" fmla="*/ 294 h 3131"/>
              <a:gd name="T80" fmla="*/ 2273 w 3025"/>
              <a:gd name="T81" fmla="*/ 356 h 3131"/>
              <a:gd name="T82" fmla="*/ 2185 w 3025"/>
              <a:gd name="T83" fmla="*/ 1356 h 3131"/>
              <a:gd name="T84" fmla="*/ 1895 w 3025"/>
              <a:gd name="T85" fmla="*/ 1269 h 3131"/>
              <a:gd name="T86" fmla="*/ 1579 w 3025"/>
              <a:gd name="T87" fmla="*/ 1308 h 3131"/>
              <a:gd name="T88" fmla="*/ 1309 w 3025"/>
              <a:gd name="T89" fmla="*/ 1474 h 3131"/>
              <a:gd name="T90" fmla="*/ 1137 w 3025"/>
              <a:gd name="T91" fmla="*/ 1735 h 3131"/>
              <a:gd name="T92" fmla="*/ 1094 w 3025"/>
              <a:gd name="T93" fmla="*/ 2047 h 3131"/>
              <a:gd name="T94" fmla="*/ 1189 w 3025"/>
              <a:gd name="T95" fmla="*/ 2343 h 3131"/>
              <a:gd name="T96" fmla="*/ 1400 w 3025"/>
              <a:gd name="T97" fmla="*/ 2566 h 3131"/>
              <a:gd name="T98" fmla="*/ 1692 w 3025"/>
              <a:gd name="T99" fmla="*/ 2686 h 3131"/>
              <a:gd name="T100" fmla="*/ 1858 w 3025"/>
              <a:gd name="T101" fmla="*/ 2699 h 3131"/>
              <a:gd name="T102" fmla="*/ 2081 w 3025"/>
              <a:gd name="T103" fmla="*/ 2655 h 3131"/>
              <a:gd name="T104" fmla="*/ 2285 w 3025"/>
              <a:gd name="T105" fmla="*/ 2952 h 3131"/>
              <a:gd name="T106" fmla="*/ 2221 w 3025"/>
              <a:gd name="T107" fmla="*/ 3051 h 3131"/>
              <a:gd name="T108" fmla="*/ 64 w 3025"/>
              <a:gd name="T109" fmla="*/ 3051 h 3131"/>
              <a:gd name="T110" fmla="*/ 0 w 3025"/>
              <a:gd name="T111" fmla="*/ 2952 h 3131"/>
              <a:gd name="T112" fmla="*/ 2 w 3025"/>
              <a:gd name="T113" fmla="*/ 264 h 3131"/>
              <a:gd name="T114" fmla="*/ 22 w 3025"/>
              <a:gd name="T115" fmla="*/ 184 h 3131"/>
              <a:gd name="T116" fmla="*/ 83 w 3025"/>
              <a:gd name="T117" fmla="*/ 87 h 3131"/>
              <a:gd name="T118" fmla="*/ 207 w 3025"/>
              <a:gd name="T119" fmla="*/ 15 h 3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25" h="3131">
                <a:moveTo>
                  <a:pt x="1840" y="1543"/>
                </a:moveTo>
                <a:lnTo>
                  <a:pt x="1787" y="1546"/>
                </a:lnTo>
                <a:lnTo>
                  <a:pt x="1737" y="1554"/>
                </a:lnTo>
                <a:lnTo>
                  <a:pt x="1687" y="1568"/>
                </a:lnTo>
                <a:lnTo>
                  <a:pt x="1642" y="1586"/>
                </a:lnTo>
                <a:lnTo>
                  <a:pt x="1599" y="1610"/>
                </a:lnTo>
                <a:lnTo>
                  <a:pt x="1557" y="1637"/>
                </a:lnTo>
                <a:lnTo>
                  <a:pt x="1521" y="1669"/>
                </a:lnTo>
                <a:lnTo>
                  <a:pt x="1488" y="1705"/>
                </a:lnTo>
                <a:lnTo>
                  <a:pt x="1459" y="1743"/>
                </a:lnTo>
                <a:lnTo>
                  <a:pt x="1435" y="1785"/>
                </a:lnTo>
                <a:lnTo>
                  <a:pt x="1415" y="1830"/>
                </a:lnTo>
                <a:lnTo>
                  <a:pt x="1401" y="1877"/>
                </a:lnTo>
                <a:lnTo>
                  <a:pt x="1391" y="1926"/>
                </a:lnTo>
                <a:lnTo>
                  <a:pt x="1388" y="1977"/>
                </a:lnTo>
                <a:lnTo>
                  <a:pt x="1391" y="2028"/>
                </a:lnTo>
                <a:lnTo>
                  <a:pt x="1400" y="2078"/>
                </a:lnTo>
                <a:lnTo>
                  <a:pt x="1414" y="2125"/>
                </a:lnTo>
                <a:lnTo>
                  <a:pt x="1434" y="2170"/>
                </a:lnTo>
                <a:lnTo>
                  <a:pt x="1457" y="2212"/>
                </a:lnTo>
                <a:lnTo>
                  <a:pt x="1486" y="2251"/>
                </a:lnTo>
                <a:lnTo>
                  <a:pt x="1519" y="2287"/>
                </a:lnTo>
                <a:lnTo>
                  <a:pt x="1555" y="2319"/>
                </a:lnTo>
                <a:lnTo>
                  <a:pt x="1595" y="2347"/>
                </a:lnTo>
                <a:lnTo>
                  <a:pt x="1639" y="2370"/>
                </a:lnTo>
                <a:lnTo>
                  <a:pt x="1685" y="2389"/>
                </a:lnTo>
                <a:lnTo>
                  <a:pt x="1734" y="2403"/>
                </a:lnTo>
                <a:lnTo>
                  <a:pt x="1784" y="2412"/>
                </a:lnTo>
                <a:lnTo>
                  <a:pt x="1837" y="2415"/>
                </a:lnTo>
                <a:lnTo>
                  <a:pt x="1888" y="2412"/>
                </a:lnTo>
                <a:lnTo>
                  <a:pt x="1939" y="2404"/>
                </a:lnTo>
                <a:lnTo>
                  <a:pt x="1988" y="2390"/>
                </a:lnTo>
                <a:lnTo>
                  <a:pt x="2034" y="2372"/>
                </a:lnTo>
                <a:lnTo>
                  <a:pt x="2077" y="2348"/>
                </a:lnTo>
                <a:lnTo>
                  <a:pt x="2117" y="2321"/>
                </a:lnTo>
                <a:lnTo>
                  <a:pt x="2154" y="2289"/>
                </a:lnTo>
                <a:lnTo>
                  <a:pt x="2187" y="2253"/>
                </a:lnTo>
                <a:lnTo>
                  <a:pt x="2216" y="2214"/>
                </a:lnTo>
                <a:lnTo>
                  <a:pt x="2241" y="2173"/>
                </a:lnTo>
                <a:lnTo>
                  <a:pt x="2261" y="2128"/>
                </a:lnTo>
                <a:lnTo>
                  <a:pt x="2275" y="2081"/>
                </a:lnTo>
                <a:lnTo>
                  <a:pt x="2284" y="2031"/>
                </a:lnTo>
                <a:lnTo>
                  <a:pt x="2287" y="1980"/>
                </a:lnTo>
                <a:lnTo>
                  <a:pt x="2284" y="1929"/>
                </a:lnTo>
                <a:lnTo>
                  <a:pt x="2275" y="1880"/>
                </a:lnTo>
                <a:lnTo>
                  <a:pt x="2262" y="1833"/>
                </a:lnTo>
                <a:lnTo>
                  <a:pt x="2242" y="1788"/>
                </a:lnTo>
                <a:lnTo>
                  <a:pt x="2218" y="1746"/>
                </a:lnTo>
                <a:lnTo>
                  <a:pt x="2190" y="1707"/>
                </a:lnTo>
                <a:lnTo>
                  <a:pt x="2157" y="1671"/>
                </a:lnTo>
                <a:lnTo>
                  <a:pt x="2120" y="1639"/>
                </a:lnTo>
                <a:lnTo>
                  <a:pt x="2080" y="1611"/>
                </a:lnTo>
                <a:lnTo>
                  <a:pt x="2037" y="1588"/>
                </a:lnTo>
                <a:lnTo>
                  <a:pt x="1990" y="1569"/>
                </a:lnTo>
                <a:lnTo>
                  <a:pt x="1942" y="1555"/>
                </a:lnTo>
                <a:lnTo>
                  <a:pt x="1891" y="1546"/>
                </a:lnTo>
                <a:lnTo>
                  <a:pt x="1840" y="1543"/>
                </a:lnTo>
                <a:close/>
                <a:moveTo>
                  <a:pt x="1840" y="1398"/>
                </a:moveTo>
                <a:lnTo>
                  <a:pt x="1901" y="1401"/>
                </a:lnTo>
                <a:lnTo>
                  <a:pt x="1961" y="1410"/>
                </a:lnTo>
                <a:lnTo>
                  <a:pt x="2017" y="1424"/>
                </a:lnTo>
                <a:lnTo>
                  <a:pt x="2073" y="1444"/>
                </a:lnTo>
                <a:lnTo>
                  <a:pt x="2126" y="1468"/>
                </a:lnTo>
                <a:lnTo>
                  <a:pt x="2174" y="1498"/>
                </a:lnTo>
                <a:lnTo>
                  <a:pt x="2220" y="1531"/>
                </a:lnTo>
                <a:lnTo>
                  <a:pt x="2263" y="1569"/>
                </a:lnTo>
                <a:lnTo>
                  <a:pt x="2302" y="1610"/>
                </a:lnTo>
                <a:lnTo>
                  <a:pt x="2336" y="1655"/>
                </a:lnTo>
                <a:lnTo>
                  <a:pt x="2366" y="1703"/>
                </a:lnTo>
                <a:lnTo>
                  <a:pt x="2391" y="1754"/>
                </a:lnTo>
                <a:lnTo>
                  <a:pt x="2411" y="1808"/>
                </a:lnTo>
                <a:lnTo>
                  <a:pt x="2426" y="1863"/>
                </a:lnTo>
                <a:lnTo>
                  <a:pt x="2434" y="1921"/>
                </a:lnTo>
                <a:lnTo>
                  <a:pt x="2437" y="1981"/>
                </a:lnTo>
                <a:lnTo>
                  <a:pt x="2434" y="2041"/>
                </a:lnTo>
                <a:lnTo>
                  <a:pt x="2424" y="2101"/>
                </a:lnTo>
                <a:lnTo>
                  <a:pt x="2408" y="2158"/>
                </a:lnTo>
                <a:lnTo>
                  <a:pt x="2387" y="2212"/>
                </a:lnTo>
                <a:lnTo>
                  <a:pt x="2361" y="2264"/>
                </a:lnTo>
                <a:lnTo>
                  <a:pt x="2329" y="2312"/>
                </a:lnTo>
                <a:lnTo>
                  <a:pt x="2994" y="2958"/>
                </a:lnTo>
                <a:lnTo>
                  <a:pt x="3009" y="2976"/>
                </a:lnTo>
                <a:lnTo>
                  <a:pt x="3020" y="2997"/>
                </a:lnTo>
                <a:lnTo>
                  <a:pt x="3025" y="3019"/>
                </a:lnTo>
                <a:lnTo>
                  <a:pt x="3025" y="3041"/>
                </a:lnTo>
                <a:lnTo>
                  <a:pt x="3020" y="3063"/>
                </a:lnTo>
                <a:lnTo>
                  <a:pt x="3009" y="3084"/>
                </a:lnTo>
                <a:lnTo>
                  <a:pt x="2994" y="3102"/>
                </a:lnTo>
                <a:lnTo>
                  <a:pt x="2975" y="3117"/>
                </a:lnTo>
                <a:lnTo>
                  <a:pt x="2954" y="3127"/>
                </a:lnTo>
                <a:lnTo>
                  <a:pt x="2931" y="3131"/>
                </a:lnTo>
                <a:lnTo>
                  <a:pt x="2908" y="3131"/>
                </a:lnTo>
                <a:lnTo>
                  <a:pt x="2886" y="3127"/>
                </a:lnTo>
                <a:lnTo>
                  <a:pt x="2865" y="3117"/>
                </a:lnTo>
                <a:lnTo>
                  <a:pt x="2845" y="3102"/>
                </a:lnTo>
                <a:lnTo>
                  <a:pt x="2180" y="2456"/>
                </a:lnTo>
                <a:lnTo>
                  <a:pt x="2131" y="2486"/>
                </a:lnTo>
                <a:lnTo>
                  <a:pt x="2079" y="2511"/>
                </a:lnTo>
                <a:lnTo>
                  <a:pt x="2025" y="2532"/>
                </a:lnTo>
                <a:lnTo>
                  <a:pt x="1967" y="2547"/>
                </a:lnTo>
                <a:lnTo>
                  <a:pt x="1907" y="2556"/>
                </a:lnTo>
                <a:lnTo>
                  <a:pt x="1887" y="2559"/>
                </a:lnTo>
                <a:lnTo>
                  <a:pt x="1870" y="2561"/>
                </a:lnTo>
                <a:lnTo>
                  <a:pt x="1852" y="2561"/>
                </a:lnTo>
                <a:lnTo>
                  <a:pt x="1833" y="2561"/>
                </a:lnTo>
                <a:lnTo>
                  <a:pt x="1810" y="2560"/>
                </a:lnTo>
                <a:lnTo>
                  <a:pt x="1783" y="2558"/>
                </a:lnTo>
                <a:lnTo>
                  <a:pt x="1780" y="2558"/>
                </a:lnTo>
                <a:lnTo>
                  <a:pt x="1720" y="2549"/>
                </a:lnTo>
                <a:lnTo>
                  <a:pt x="1663" y="2535"/>
                </a:lnTo>
                <a:lnTo>
                  <a:pt x="1607" y="2516"/>
                </a:lnTo>
                <a:lnTo>
                  <a:pt x="1554" y="2491"/>
                </a:lnTo>
                <a:lnTo>
                  <a:pt x="1504" y="2462"/>
                </a:lnTo>
                <a:lnTo>
                  <a:pt x="1457" y="2429"/>
                </a:lnTo>
                <a:lnTo>
                  <a:pt x="1415" y="2391"/>
                </a:lnTo>
                <a:lnTo>
                  <a:pt x="1376" y="2350"/>
                </a:lnTo>
                <a:lnTo>
                  <a:pt x="1341" y="2305"/>
                </a:lnTo>
                <a:lnTo>
                  <a:pt x="1311" y="2256"/>
                </a:lnTo>
                <a:lnTo>
                  <a:pt x="1285" y="2205"/>
                </a:lnTo>
                <a:lnTo>
                  <a:pt x="1265" y="2151"/>
                </a:lnTo>
                <a:lnTo>
                  <a:pt x="1250" y="2095"/>
                </a:lnTo>
                <a:lnTo>
                  <a:pt x="1242" y="2036"/>
                </a:lnTo>
                <a:lnTo>
                  <a:pt x="1239" y="1976"/>
                </a:lnTo>
                <a:lnTo>
                  <a:pt x="1242" y="1917"/>
                </a:lnTo>
                <a:lnTo>
                  <a:pt x="1251" y="1859"/>
                </a:lnTo>
                <a:lnTo>
                  <a:pt x="1265" y="1804"/>
                </a:lnTo>
                <a:lnTo>
                  <a:pt x="1286" y="1751"/>
                </a:lnTo>
                <a:lnTo>
                  <a:pt x="1312" y="1700"/>
                </a:lnTo>
                <a:lnTo>
                  <a:pt x="1342" y="1652"/>
                </a:lnTo>
                <a:lnTo>
                  <a:pt x="1377" y="1607"/>
                </a:lnTo>
                <a:lnTo>
                  <a:pt x="1415" y="1566"/>
                </a:lnTo>
                <a:lnTo>
                  <a:pt x="1458" y="1529"/>
                </a:lnTo>
                <a:lnTo>
                  <a:pt x="1505" y="1496"/>
                </a:lnTo>
                <a:lnTo>
                  <a:pt x="1554" y="1467"/>
                </a:lnTo>
                <a:lnTo>
                  <a:pt x="1606" y="1442"/>
                </a:lnTo>
                <a:lnTo>
                  <a:pt x="1661" y="1423"/>
                </a:lnTo>
                <a:lnTo>
                  <a:pt x="1719" y="1409"/>
                </a:lnTo>
                <a:lnTo>
                  <a:pt x="1778" y="1400"/>
                </a:lnTo>
                <a:lnTo>
                  <a:pt x="1840" y="1398"/>
                </a:lnTo>
                <a:close/>
                <a:moveTo>
                  <a:pt x="561" y="706"/>
                </a:moveTo>
                <a:lnTo>
                  <a:pt x="561" y="923"/>
                </a:lnTo>
                <a:lnTo>
                  <a:pt x="1741" y="923"/>
                </a:lnTo>
                <a:lnTo>
                  <a:pt x="1741" y="706"/>
                </a:lnTo>
                <a:lnTo>
                  <a:pt x="561" y="706"/>
                </a:lnTo>
                <a:close/>
                <a:moveTo>
                  <a:pt x="322" y="0"/>
                </a:moveTo>
                <a:lnTo>
                  <a:pt x="2476" y="0"/>
                </a:lnTo>
                <a:lnTo>
                  <a:pt x="2478" y="1"/>
                </a:lnTo>
                <a:lnTo>
                  <a:pt x="2483" y="2"/>
                </a:lnTo>
                <a:lnTo>
                  <a:pt x="2493" y="5"/>
                </a:lnTo>
                <a:lnTo>
                  <a:pt x="2503" y="9"/>
                </a:lnTo>
                <a:lnTo>
                  <a:pt x="2516" y="14"/>
                </a:lnTo>
                <a:lnTo>
                  <a:pt x="2529" y="21"/>
                </a:lnTo>
                <a:lnTo>
                  <a:pt x="2542" y="30"/>
                </a:lnTo>
                <a:lnTo>
                  <a:pt x="2555" y="40"/>
                </a:lnTo>
                <a:lnTo>
                  <a:pt x="2566" y="53"/>
                </a:lnTo>
                <a:lnTo>
                  <a:pt x="2575" y="68"/>
                </a:lnTo>
                <a:lnTo>
                  <a:pt x="2580" y="85"/>
                </a:lnTo>
                <a:lnTo>
                  <a:pt x="2582" y="104"/>
                </a:lnTo>
                <a:lnTo>
                  <a:pt x="2582" y="2357"/>
                </a:lnTo>
                <a:lnTo>
                  <a:pt x="2502" y="2279"/>
                </a:lnTo>
                <a:lnTo>
                  <a:pt x="2525" y="2222"/>
                </a:lnTo>
                <a:lnTo>
                  <a:pt x="2543" y="2165"/>
                </a:lnTo>
                <a:lnTo>
                  <a:pt x="2557" y="2105"/>
                </a:lnTo>
                <a:lnTo>
                  <a:pt x="2565" y="2044"/>
                </a:lnTo>
                <a:lnTo>
                  <a:pt x="2568" y="1982"/>
                </a:lnTo>
                <a:lnTo>
                  <a:pt x="2565" y="1919"/>
                </a:lnTo>
                <a:lnTo>
                  <a:pt x="2557" y="1857"/>
                </a:lnTo>
                <a:lnTo>
                  <a:pt x="2542" y="1797"/>
                </a:lnTo>
                <a:lnTo>
                  <a:pt x="2524" y="1739"/>
                </a:lnTo>
                <a:lnTo>
                  <a:pt x="2500" y="1684"/>
                </a:lnTo>
                <a:lnTo>
                  <a:pt x="2472" y="1630"/>
                </a:lnTo>
                <a:lnTo>
                  <a:pt x="2439" y="1580"/>
                </a:lnTo>
                <a:lnTo>
                  <a:pt x="2403" y="1532"/>
                </a:lnTo>
                <a:lnTo>
                  <a:pt x="2403" y="282"/>
                </a:lnTo>
                <a:lnTo>
                  <a:pt x="2403" y="280"/>
                </a:lnTo>
                <a:lnTo>
                  <a:pt x="2402" y="276"/>
                </a:lnTo>
                <a:lnTo>
                  <a:pt x="2402" y="268"/>
                </a:lnTo>
                <a:lnTo>
                  <a:pt x="2400" y="259"/>
                </a:lnTo>
                <a:lnTo>
                  <a:pt x="2397" y="248"/>
                </a:lnTo>
                <a:lnTo>
                  <a:pt x="2393" y="236"/>
                </a:lnTo>
                <a:lnTo>
                  <a:pt x="2385" y="224"/>
                </a:lnTo>
                <a:lnTo>
                  <a:pt x="2377" y="213"/>
                </a:lnTo>
                <a:lnTo>
                  <a:pt x="2365" y="202"/>
                </a:lnTo>
                <a:lnTo>
                  <a:pt x="2350" y="193"/>
                </a:lnTo>
                <a:lnTo>
                  <a:pt x="2333" y="185"/>
                </a:lnTo>
                <a:lnTo>
                  <a:pt x="2311" y="180"/>
                </a:lnTo>
                <a:lnTo>
                  <a:pt x="2285" y="179"/>
                </a:lnTo>
                <a:lnTo>
                  <a:pt x="342" y="179"/>
                </a:lnTo>
                <a:lnTo>
                  <a:pt x="340" y="180"/>
                </a:lnTo>
                <a:lnTo>
                  <a:pt x="332" y="182"/>
                </a:lnTo>
                <a:lnTo>
                  <a:pt x="321" y="187"/>
                </a:lnTo>
                <a:lnTo>
                  <a:pt x="307" y="194"/>
                </a:lnTo>
                <a:lnTo>
                  <a:pt x="292" y="202"/>
                </a:lnTo>
                <a:lnTo>
                  <a:pt x="275" y="213"/>
                </a:lnTo>
                <a:lnTo>
                  <a:pt x="260" y="225"/>
                </a:lnTo>
                <a:lnTo>
                  <a:pt x="246" y="239"/>
                </a:lnTo>
                <a:lnTo>
                  <a:pt x="235" y="255"/>
                </a:lnTo>
                <a:lnTo>
                  <a:pt x="228" y="273"/>
                </a:lnTo>
                <a:lnTo>
                  <a:pt x="225" y="293"/>
                </a:lnTo>
                <a:lnTo>
                  <a:pt x="2171" y="294"/>
                </a:lnTo>
                <a:lnTo>
                  <a:pt x="2197" y="297"/>
                </a:lnTo>
                <a:lnTo>
                  <a:pt x="2220" y="305"/>
                </a:lnTo>
                <a:lnTo>
                  <a:pt x="2242" y="318"/>
                </a:lnTo>
                <a:lnTo>
                  <a:pt x="2260" y="335"/>
                </a:lnTo>
                <a:lnTo>
                  <a:pt x="2273" y="356"/>
                </a:lnTo>
                <a:lnTo>
                  <a:pt x="2282" y="379"/>
                </a:lnTo>
                <a:lnTo>
                  <a:pt x="2285" y="406"/>
                </a:lnTo>
                <a:lnTo>
                  <a:pt x="2285" y="1420"/>
                </a:lnTo>
                <a:lnTo>
                  <a:pt x="2237" y="1386"/>
                </a:lnTo>
                <a:lnTo>
                  <a:pt x="2185" y="1356"/>
                </a:lnTo>
                <a:lnTo>
                  <a:pt x="2132" y="1329"/>
                </a:lnTo>
                <a:lnTo>
                  <a:pt x="2075" y="1307"/>
                </a:lnTo>
                <a:lnTo>
                  <a:pt x="2017" y="1290"/>
                </a:lnTo>
                <a:lnTo>
                  <a:pt x="1957" y="1277"/>
                </a:lnTo>
                <a:lnTo>
                  <a:pt x="1895" y="1269"/>
                </a:lnTo>
                <a:lnTo>
                  <a:pt x="1832" y="1266"/>
                </a:lnTo>
                <a:lnTo>
                  <a:pt x="1767" y="1269"/>
                </a:lnTo>
                <a:lnTo>
                  <a:pt x="1703" y="1277"/>
                </a:lnTo>
                <a:lnTo>
                  <a:pt x="1640" y="1290"/>
                </a:lnTo>
                <a:lnTo>
                  <a:pt x="1579" y="1308"/>
                </a:lnTo>
                <a:lnTo>
                  <a:pt x="1520" y="1332"/>
                </a:lnTo>
                <a:lnTo>
                  <a:pt x="1462" y="1360"/>
                </a:lnTo>
                <a:lnTo>
                  <a:pt x="1409" y="1393"/>
                </a:lnTo>
                <a:lnTo>
                  <a:pt x="1357" y="1431"/>
                </a:lnTo>
                <a:lnTo>
                  <a:pt x="1309" y="1474"/>
                </a:lnTo>
                <a:lnTo>
                  <a:pt x="1264" y="1520"/>
                </a:lnTo>
                <a:lnTo>
                  <a:pt x="1225" y="1570"/>
                </a:lnTo>
                <a:lnTo>
                  <a:pt x="1190" y="1622"/>
                </a:lnTo>
                <a:lnTo>
                  <a:pt x="1160" y="1677"/>
                </a:lnTo>
                <a:lnTo>
                  <a:pt x="1137" y="1735"/>
                </a:lnTo>
                <a:lnTo>
                  <a:pt x="1117" y="1794"/>
                </a:lnTo>
                <a:lnTo>
                  <a:pt x="1102" y="1855"/>
                </a:lnTo>
                <a:lnTo>
                  <a:pt x="1094" y="1918"/>
                </a:lnTo>
                <a:lnTo>
                  <a:pt x="1091" y="1982"/>
                </a:lnTo>
                <a:lnTo>
                  <a:pt x="1094" y="2047"/>
                </a:lnTo>
                <a:lnTo>
                  <a:pt x="1102" y="2111"/>
                </a:lnTo>
                <a:lnTo>
                  <a:pt x="1117" y="2172"/>
                </a:lnTo>
                <a:lnTo>
                  <a:pt x="1135" y="2231"/>
                </a:lnTo>
                <a:lnTo>
                  <a:pt x="1160" y="2288"/>
                </a:lnTo>
                <a:lnTo>
                  <a:pt x="1189" y="2343"/>
                </a:lnTo>
                <a:lnTo>
                  <a:pt x="1223" y="2394"/>
                </a:lnTo>
                <a:lnTo>
                  <a:pt x="1261" y="2442"/>
                </a:lnTo>
                <a:lnTo>
                  <a:pt x="1304" y="2487"/>
                </a:lnTo>
                <a:lnTo>
                  <a:pt x="1349" y="2529"/>
                </a:lnTo>
                <a:lnTo>
                  <a:pt x="1400" y="2566"/>
                </a:lnTo>
                <a:lnTo>
                  <a:pt x="1452" y="2599"/>
                </a:lnTo>
                <a:lnTo>
                  <a:pt x="1508" y="2628"/>
                </a:lnTo>
                <a:lnTo>
                  <a:pt x="1567" y="2653"/>
                </a:lnTo>
                <a:lnTo>
                  <a:pt x="1628" y="2672"/>
                </a:lnTo>
                <a:lnTo>
                  <a:pt x="1692" y="2686"/>
                </a:lnTo>
                <a:lnTo>
                  <a:pt x="1759" y="2695"/>
                </a:lnTo>
                <a:lnTo>
                  <a:pt x="1767" y="2696"/>
                </a:lnTo>
                <a:lnTo>
                  <a:pt x="1801" y="2698"/>
                </a:lnTo>
                <a:lnTo>
                  <a:pt x="1830" y="2699"/>
                </a:lnTo>
                <a:lnTo>
                  <a:pt x="1858" y="2699"/>
                </a:lnTo>
                <a:lnTo>
                  <a:pt x="1886" y="2697"/>
                </a:lnTo>
                <a:lnTo>
                  <a:pt x="1917" y="2693"/>
                </a:lnTo>
                <a:lnTo>
                  <a:pt x="1973" y="2685"/>
                </a:lnTo>
                <a:lnTo>
                  <a:pt x="2029" y="2672"/>
                </a:lnTo>
                <a:lnTo>
                  <a:pt x="2081" y="2655"/>
                </a:lnTo>
                <a:lnTo>
                  <a:pt x="2134" y="2634"/>
                </a:lnTo>
                <a:lnTo>
                  <a:pt x="2285" y="2781"/>
                </a:lnTo>
                <a:lnTo>
                  <a:pt x="2344" y="2839"/>
                </a:lnTo>
                <a:lnTo>
                  <a:pt x="2460" y="2952"/>
                </a:lnTo>
                <a:lnTo>
                  <a:pt x="2285" y="2952"/>
                </a:lnTo>
                <a:lnTo>
                  <a:pt x="2282" y="2977"/>
                </a:lnTo>
                <a:lnTo>
                  <a:pt x="2273" y="3000"/>
                </a:lnTo>
                <a:lnTo>
                  <a:pt x="2260" y="3021"/>
                </a:lnTo>
                <a:lnTo>
                  <a:pt x="2242" y="3038"/>
                </a:lnTo>
                <a:lnTo>
                  <a:pt x="2221" y="3051"/>
                </a:lnTo>
                <a:lnTo>
                  <a:pt x="2197" y="3059"/>
                </a:lnTo>
                <a:lnTo>
                  <a:pt x="2171" y="3062"/>
                </a:lnTo>
                <a:lnTo>
                  <a:pt x="114" y="3062"/>
                </a:lnTo>
                <a:lnTo>
                  <a:pt x="88" y="3059"/>
                </a:lnTo>
                <a:lnTo>
                  <a:pt x="64" y="3051"/>
                </a:lnTo>
                <a:lnTo>
                  <a:pt x="42" y="3038"/>
                </a:lnTo>
                <a:lnTo>
                  <a:pt x="25" y="3021"/>
                </a:lnTo>
                <a:lnTo>
                  <a:pt x="11" y="3000"/>
                </a:lnTo>
                <a:lnTo>
                  <a:pt x="3" y="2977"/>
                </a:lnTo>
                <a:lnTo>
                  <a:pt x="0" y="2952"/>
                </a:lnTo>
                <a:lnTo>
                  <a:pt x="0" y="289"/>
                </a:lnTo>
                <a:lnTo>
                  <a:pt x="0" y="288"/>
                </a:lnTo>
                <a:lnTo>
                  <a:pt x="0" y="283"/>
                </a:lnTo>
                <a:lnTo>
                  <a:pt x="1" y="275"/>
                </a:lnTo>
                <a:lnTo>
                  <a:pt x="2" y="264"/>
                </a:lnTo>
                <a:lnTo>
                  <a:pt x="4" y="251"/>
                </a:lnTo>
                <a:lnTo>
                  <a:pt x="6" y="237"/>
                </a:lnTo>
                <a:lnTo>
                  <a:pt x="10" y="220"/>
                </a:lnTo>
                <a:lnTo>
                  <a:pt x="15" y="202"/>
                </a:lnTo>
                <a:lnTo>
                  <a:pt x="22" y="184"/>
                </a:lnTo>
                <a:lnTo>
                  <a:pt x="30" y="164"/>
                </a:lnTo>
                <a:lnTo>
                  <a:pt x="40" y="145"/>
                </a:lnTo>
                <a:lnTo>
                  <a:pt x="53" y="125"/>
                </a:lnTo>
                <a:lnTo>
                  <a:pt x="66" y="106"/>
                </a:lnTo>
                <a:lnTo>
                  <a:pt x="83" y="87"/>
                </a:lnTo>
                <a:lnTo>
                  <a:pt x="102" y="69"/>
                </a:lnTo>
                <a:lnTo>
                  <a:pt x="124" y="53"/>
                </a:lnTo>
                <a:lnTo>
                  <a:pt x="149" y="38"/>
                </a:lnTo>
                <a:lnTo>
                  <a:pt x="176" y="26"/>
                </a:lnTo>
                <a:lnTo>
                  <a:pt x="207" y="15"/>
                </a:lnTo>
                <a:lnTo>
                  <a:pt x="241" y="7"/>
                </a:lnTo>
                <a:lnTo>
                  <a:pt x="279" y="2"/>
                </a:lnTo>
                <a:lnTo>
                  <a:pt x="3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1" name="Freeform 69"/>
          <p:cNvSpPr>
            <a:spLocks/>
          </p:cNvSpPr>
          <p:nvPr/>
        </p:nvSpPr>
        <p:spPr bwMode="auto">
          <a:xfrm>
            <a:off x="4382955" y="3945799"/>
            <a:ext cx="326231" cy="321470"/>
          </a:xfrm>
          <a:custGeom>
            <a:avLst/>
            <a:gdLst>
              <a:gd name="connsiteX0" fmla="*/ 333958 w 434975"/>
              <a:gd name="connsiteY0" fmla="*/ 350838 h 428626"/>
              <a:gd name="connsiteX1" fmla="*/ 360363 w 434975"/>
              <a:gd name="connsiteY1" fmla="*/ 376550 h 428626"/>
              <a:gd name="connsiteX2" fmla="*/ 350461 w 434975"/>
              <a:gd name="connsiteY2" fmla="*/ 384511 h 428626"/>
              <a:gd name="connsiteX3" fmla="*/ 340031 w 434975"/>
              <a:gd name="connsiteY3" fmla="*/ 391951 h 428626"/>
              <a:gd name="connsiteX4" fmla="*/ 329073 w 434975"/>
              <a:gd name="connsiteY4" fmla="*/ 398738 h 428626"/>
              <a:gd name="connsiteX5" fmla="*/ 317718 w 434975"/>
              <a:gd name="connsiteY5" fmla="*/ 404872 h 428626"/>
              <a:gd name="connsiteX6" fmla="*/ 306100 w 434975"/>
              <a:gd name="connsiteY6" fmla="*/ 410484 h 428626"/>
              <a:gd name="connsiteX7" fmla="*/ 293953 w 434975"/>
              <a:gd name="connsiteY7" fmla="*/ 415444 h 428626"/>
              <a:gd name="connsiteX8" fmla="*/ 281543 w 434975"/>
              <a:gd name="connsiteY8" fmla="*/ 419490 h 428626"/>
              <a:gd name="connsiteX9" fmla="*/ 268736 w 434975"/>
              <a:gd name="connsiteY9" fmla="*/ 423014 h 428626"/>
              <a:gd name="connsiteX10" fmla="*/ 255534 w 434975"/>
              <a:gd name="connsiteY10" fmla="*/ 425624 h 428626"/>
              <a:gd name="connsiteX11" fmla="*/ 242331 w 434975"/>
              <a:gd name="connsiteY11" fmla="*/ 427451 h 428626"/>
              <a:gd name="connsiteX12" fmla="*/ 228600 w 434975"/>
              <a:gd name="connsiteY12" fmla="*/ 428626 h 428626"/>
              <a:gd name="connsiteX13" fmla="*/ 228600 w 434975"/>
              <a:gd name="connsiteY13" fmla="*/ 392081 h 428626"/>
              <a:gd name="connsiteX14" fmla="*/ 240482 w 434975"/>
              <a:gd name="connsiteY14" fmla="*/ 391037 h 428626"/>
              <a:gd name="connsiteX15" fmla="*/ 252233 w 434975"/>
              <a:gd name="connsiteY15" fmla="*/ 389210 h 428626"/>
              <a:gd name="connsiteX16" fmla="*/ 263587 w 434975"/>
              <a:gd name="connsiteY16" fmla="*/ 386600 h 428626"/>
              <a:gd name="connsiteX17" fmla="*/ 274809 w 434975"/>
              <a:gd name="connsiteY17" fmla="*/ 383337 h 428626"/>
              <a:gd name="connsiteX18" fmla="*/ 285636 w 434975"/>
              <a:gd name="connsiteY18" fmla="*/ 379421 h 428626"/>
              <a:gd name="connsiteX19" fmla="*/ 296066 w 434975"/>
              <a:gd name="connsiteY19" fmla="*/ 374984 h 428626"/>
              <a:gd name="connsiteX20" fmla="*/ 306100 w 434975"/>
              <a:gd name="connsiteY20" fmla="*/ 369894 h 428626"/>
              <a:gd name="connsiteX21" fmla="*/ 315738 w 434975"/>
              <a:gd name="connsiteY21" fmla="*/ 364020 h 428626"/>
              <a:gd name="connsiteX22" fmla="*/ 325112 w 434975"/>
              <a:gd name="connsiteY22" fmla="*/ 357756 h 428626"/>
              <a:gd name="connsiteX23" fmla="*/ 101018 w 434975"/>
              <a:gd name="connsiteY23" fmla="*/ 350838 h 428626"/>
              <a:gd name="connsiteX24" fmla="*/ 109732 w 434975"/>
              <a:gd name="connsiteY24" fmla="*/ 357756 h 428626"/>
              <a:gd name="connsiteX25" fmla="*/ 119106 w 434975"/>
              <a:gd name="connsiteY25" fmla="*/ 364020 h 428626"/>
              <a:gd name="connsiteX26" fmla="*/ 128744 w 434975"/>
              <a:gd name="connsiteY26" fmla="*/ 369894 h 428626"/>
              <a:gd name="connsiteX27" fmla="*/ 138910 w 434975"/>
              <a:gd name="connsiteY27" fmla="*/ 374984 h 428626"/>
              <a:gd name="connsiteX28" fmla="*/ 149340 w 434975"/>
              <a:gd name="connsiteY28" fmla="*/ 379421 h 428626"/>
              <a:gd name="connsiteX29" fmla="*/ 160167 w 434975"/>
              <a:gd name="connsiteY29" fmla="*/ 383337 h 428626"/>
              <a:gd name="connsiteX30" fmla="*/ 171257 w 434975"/>
              <a:gd name="connsiteY30" fmla="*/ 386600 h 428626"/>
              <a:gd name="connsiteX31" fmla="*/ 182611 w 434975"/>
              <a:gd name="connsiteY31" fmla="*/ 389210 h 428626"/>
              <a:gd name="connsiteX32" fmla="*/ 194362 w 434975"/>
              <a:gd name="connsiteY32" fmla="*/ 391037 h 428626"/>
              <a:gd name="connsiteX33" fmla="*/ 206376 w 434975"/>
              <a:gd name="connsiteY33" fmla="*/ 392081 h 428626"/>
              <a:gd name="connsiteX34" fmla="*/ 206376 w 434975"/>
              <a:gd name="connsiteY34" fmla="*/ 428626 h 428626"/>
              <a:gd name="connsiteX35" fmla="*/ 192645 w 434975"/>
              <a:gd name="connsiteY35" fmla="*/ 427451 h 428626"/>
              <a:gd name="connsiteX36" fmla="*/ 179310 w 434975"/>
              <a:gd name="connsiteY36" fmla="*/ 425624 h 428626"/>
              <a:gd name="connsiteX37" fmla="*/ 166240 w 434975"/>
              <a:gd name="connsiteY37" fmla="*/ 423014 h 428626"/>
              <a:gd name="connsiteX38" fmla="*/ 153433 w 434975"/>
              <a:gd name="connsiteY38" fmla="*/ 419490 h 428626"/>
              <a:gd name="connsiteX39" fmla="*/ 141023 w 434975"/>
              <a:gd name="connsiteY39" fmla="*/ 415444 h 428626"/>
              <a:gd name="connsiteX40" fmla="*/ 128876 w 434975"/>
              <a:gd name="connsiteY40" fmla="*/ 410484 h 428626"/>
              <a:gd name="connsiteX41" fmla="*/ 117258 w 434975"/>
              <a:gd name="connsiteY41" fmla="*/ 404872 h 428626"/>
              <a:gd name="connsiteX42" fmla="*/ 105771 w 434975"/>
              <a:gd name="connsiteY42" fmla="*/ 398738 h 428626"/>
              <a:gd name="connsiteX43" fmla="*/ 94945 w 434975"/>
              <a:gd name="connsiteY43" fmla="*/ 391951 h 428626"/>
              <a:gd name="connsiteX44" fmla="*/ 84515 w 434975"/>
              <a:gd name="connsiteY44" fmla="*/ 384511 h 428626"/>
              <a:gd name="connsiteX45" fmla="*/ 74613 w 434975"/>
              <a:gd name="connsiteY45" fmla="*/ 376550 h 428626"/>
              <a:gd name="connsiteX46" fmla="*/ 267861 w 434975"/>
              <a:gd name="connsiteY46" fmla="*/ 277813 h 428626"/>
              <a:gd name="connsiteX47" fmla="*/ 321103 w 434975"/>
              <a:gd name="connsiteY47" fmla="*/ 277813 h 428626"/>
              <a:gd name="connsiteX48" fmla="*/ 349251 w 434975"/>
              <a:gd name="connsiteY48" fmla="*/ 304801 h 428626"/>
              <a:gd name="connsiteX49" fmla="*/ 239713 w 434975"/>
              <a:gd name="connsiteY49" fmla="*/ 304801 h 428626"/>
              <a:gd name="connsiteX50" fmla="*/ 116509 w 434975"/>
              <a:gd name="connsiteY50" fmla="*/ 277813 h 428626"/>
              <a:gd name="connsiteX51" fmla="*/ 169110 w 434975"/>
              <a:gd name="connsiteY51" fmla="*/ 277813 h 428626"/>
              <a:gd name="connsiteX52" fmla="*/ 196850 w 434975"/>
              <a:gd name="connsiteY52" fmla="*/ 304801 h 428626"/>
              <a:gd name="connsiteX53" fmla="*/ 88900 w 434975"/>
              <a:gd name="connsiteY53" fmla="*/ 304801 h 428626"/>
              <a:gd name="connsiteX54" fmla="*/ 397362 w 434975"/>
              <a:gd name="connsiteY54" fmla="*/ 225425 h 428626"/>
              <a:gd name="connsiteX55" fmla="*/ 434975 w 434975"/>
              <a:gd name="connsiteY55" fmla="*/ 225425 h 428626"/>
              <a:gd name="connsiteX56" fmla="*/ 433912 w 434975"/>
              <a:gd name="connsiteY56" fmla="*/ 238547 h 428626"/>
              <a:gd name="connsiteX57" fmla="*/ 432051 w 434975"/>
              <a:gd name="connsiteY57" fmla="*/ 251405 h 428626"/>
              <a:gd name="connsiteX58" fmla="*/ 429393 w 434975"/>
              <a:gd name="connsiteY58" fmla="*/ 263997 h 428626"/>
              <a:gd name="connsiteX59" fmla="*/ 426070 w 434975"/>
              <a:gd name="connsiteY59" fmla="*/ 276324 h 428626"/>
              <a:gd name="connsiteX60" fmla="*/ 422083 w 434975"/>
              <a:gd name="connsiteY60" fmla="*/ 288386 h 428626"/>
              <a:gd name="connsiteX61" fmla="*/ 417298 w 434975"/>
              <a:gd name="connsiteY61" fmla="*/ 299917 h 428626"/>
              <a:gd name="connsiteX62" fmla="*/ 411849 w 434975"/>
              <a:gd name="connsiteY62" fmla="*/ 311184 h 428626"/>
              <a:gd name="connsiteX63" fmla="*/ 405868 w 434975"/>
              <a:gd name="connsiteY63" fmla="*/ 322318 h 428626"/>
              <a:gd name="connsiteX64" fmla="*/ 399223 w 434975"/>
              <a:gd name="connsiteY64" fmla="*/ 332789 h 428626"/>
              <a:gd name="connsiteX65" fmla="*/ 391913 w 434975"/>
              <a:gd name="connsiteY65" fmla="*/ 342996 h 428626"/>
              <a:gd name="connsiteX66" fmla="*/ 384205 w 434975"/>
              <a:gd name="connsiteY66" fmla="*/ 352672 h 428626"/>
              <a:gd name="connsiteX67" fmla="*/ 375831 w 434975"/>
              <a:gd name="connsiteY67" fmla="*/ 361950 h 428626"/>
              <a:gd name="connsiteX68" fmla="*/ 349250 w 434975"/>
              <a:gd name="connsiteY68" fmla="*/ 335838 h 428626"/>
              <a:gd name="connsiteX69" fmla="*/ 356427 w 434975"/>
              <a:gd name="connsiteY69" fmla="*/ 327620 h 428626"/>
              <a:gd name="connsiteX70" fmla="*/ 363338 w 434975"/>
              <a:gd name="connsiteY70" fmla="*/ 318872 h 428626"/>
              <a:gd name="connsiteX71" fmla="*/ 369585 w 434975"/>
              <a:gd name="connsiteY71" fmla="*/ 309859 h 428626"/>
              <a:gd name="connsiteX72" fmla="*/ 375167 w 434975"/>
              <a:gd name="connsiteY72" fmla="*/ 300448 h 428626"/>
              <a:gd name="connsiteX73" fmla="*/ 380350 w 434975"/>
              <a:gd name="connsiteY73" fmla="*/ 290506 h 428626"/>
              <a:gd name="connsiteX74" fmla="*/ 384869 w 434975"/>
              <a:gd name="connsiteY74" fmla="*/ 280433 h 428626"/>
              <a:gd name="connsiteX75" fmla="*/ 388723 w 434975"/>
              <a:gd name="connsiteY75" fmla="*/ 269961 h 428626"/>
              <a:gd name="connsiteX76" fmla="*/ 391780 w 434975"/>
              <a:gd name="connsiteY76" fmla="*/ 259225 h 428626"/>
              <a:gd name="connsiteX77" fmla="*/ 394438 w 434975"/>
              <a:gd name="connsiteY77" fmla="*/ 248223 h 428626"/>
              <a:gd name="connsiteX78" fmla="*/ 396166 w 434975"/>
              <a:gd name="connsiteY78" fmla="*/ 236824 h 428626"/>
              <a:gd name="connsiteX79" fmla="*/ 0 w 434975"/>
              <a:gd name="connsiteY79" fmla="*/ 225425 h 428626"/>
              <a:gd name="connsiteX80" fmla="*/ 37671 w 434975"/>
              <a:gd name="connsiteY80" fmla="*/ 225425 h 428626"/>
              <a:gd name="connsiteX81" fmla="*/ 38736 w 434975"/>
              <a:gd name="connsiteY81" fmla="*/ 236824 h 428626"/>
              <a:gd name="connsiteX82" fmla="*/ 40466 w 434975"/>
              <a:gd name="connsiteY82" fmla="*/ 248223 h 428626"/>
              <a:gd name="connsiteX83" fmla="*/ 43129 w 434975"/>
              <a:gd name="connsiteY83" fmla="*/ 259225 h 428626"/>
              <a:gd name="connsiteX84" fmla="*/ 46190 w 434975"/>
              <a:gd name="connsiteY84" fmla="*/ 269961 h 428626"/>
              <a:gd name="connsiteX85" fmla="*/ 50184 w 434975"/>
              <a:gd name="connsiteY85" fmla="*/ 280433 h 428626"/>
              <a:gd name="connsiteX86" fmla="*/ 54576 w 434975"/>
              <a:gd name="connsiteY86" fmla="*/ 290506 h 428626"/>
              <a:gd name="connsiteX87" fmla="*/ 59768 w 434975"/>
              <a:gd name="connsiteY87" fmla="*/ 300448 h 428626"/>
              <a:gd name="connsiteX88" fmla="*/ 65359 w 434975"/>
              <a:gd name="connsiteY88" fmla="*/ 309859 h 428626"/>
              <a:gd name="connsiteX89" fmla="*/ 71615 w 434975"/>
              <a:gd name="connsiteY89" fmla="*/ 318872 h 428626"/>
              <a:gd name="connsiteX90" fmla="*/ 78537 w 434975"/>
              <a:gd name="connsiteY90" fmla="*/ 327620 h 428626"/>
              <a:gd name="connsiteX91" fmla="*/ 85725 w 434975"/>
              <a:gd name="connsiteY91" fmla="*/ 335838 h 428626"/>
              <a:gd name="connsiteX92" fmla="*/ 59235 w 434975"/>
              <a:gd name="connsiteY92" fmla="*/ 361950 h 428626"/>
              <a:gd name="connsiteX93" fmla="*/ 50849 w 434975"/>
              <a:gd name="connsiteY93" fmla="*/ 352672 h 428626"/>
              <a:gd name="connsiteX94" fmla="*/ 43129 w 434975"/>
              <a:gd name="connsiteY94" fmla="*/ 342996 h 428626"/>
              <a:gd name="connsiteX95" fmla="*/ 35807 w 434975"/>
              <a:gd name="connsiteY95" fmla="*/ 332789 h 428626"/>
              <a:gd name="connsiteX96" fmla="*/ 29152 w 434975"/>
              <a:gd name="connsiteY96" fmla="*/ 322318 h 428626"/>
              <a:gd name="connsiteX97" fmla="*/ 23162 w 434975"/>
              <a:gd name="connsiteY97" fmla="*/ 311184 h 428626"/>
              <a:gd name="connsiteX98" fmla="*/ 17837 w 434975"/>
              <a:gd name="connsiteY98" fmla="*/ 299917 h 428626"/>
              <a:gd name="connsiteX99" fmla="*/ 12912 w 434975"/>
              <a:gd name="connsiteY99" fmla="*/ 288386 h 428626"/>
              <a:gd name="connsiteX100" fmla="*/ 8919 w 434975"/>
              <a:gd name="connsiteY100" fmla="*/ 276324 h 428626"/>
              <a:gd name="connsiteX101" fmla="*/ 5591 w 434975"/>
              <a:gd name="connsiteY101" fmla="*/ 263997 h 428626"/>
              <a:gd name="connsiteX102" fmla="*/ 2928 w 434975"/>
              <a:gd name="connsiteY102" fmla="*/ 251405 h 428626"/>
              <a:gd name="connsiteX103" fmla="*/ 1198 w 434975"/>
              <a:gd name="connsiteY103" fmla="*/ 238547 h 428626"/>
              <a:gd name="connsiteX104" fmla="*/ 343415 w 434975"/>
              <a:gd name="connsiteY104" fmla="*/ 217488 h 428626"/>
              <a:gd name="connsiteX105" fmla="*/ 354013 w 434975"/>
              <a:gd name="connsiteY105" fmla="*/ 227939 h 428626"/>
              <a:gd name="connsiteX106" fmla="*/ 354013 w 434975"/>
              <a:gd name="connsiteY106" fmla="*/ 300038 h 428626"/>
              <a:gd name="connsiteX107" fmla="*/ 325438 w 434975"/>
              <a:gd name="connsiteY107" fmla="*/ 272257 h 428626"/>
              <a:gd name="connsiteX108" fmla="*/ 325438 w 434975"/>
              <a:gd name="connsiteY108" fmla="*/ 234818 h 428626"/>
              <a:gd name="connsiteX109" fmla="*/ 243961 w 434975"/>
              <a:gd name="connsiteY109" fmla="*/ 217488 h 428626"/>
              <a:gd name="connsiteX110" fmla="*/ 261938 w 434975"/>
              <a:gd name="connsiteY110" fmla="*/ 234895 h 428626"/>
              <a:gd name="connsiteX111" fmla="*/ 261938 w 434975"/>
              <a:gd name="connsiteY111" fmla="*/ 272346 h 428626"/>
              <a:gd name="connsiteX112" fmla="*/ 233363 w 434975"/>
              <a:gd name="connsiteY112" fmla="*/ 300038 h 428626"/>
              <a:gd name="connsiteX113" fmla="*/ 233363 w 434975"/>
              <a:gd name="connsiteY113" fmla="*/ 227906 h 428626"/>
              <a:gd name="connsiteX114" fmla="*/ 192602 w 434975"/>
              <a:gd name="connsiteY114" fmla="*/ 217488 h 428626"/>
              <a:gd name="connsiteX115" fmla="*/ 203200 w 434975"/>
              <a:gd name="connsiteY115" fmla="*/ 227939 h 428626"/>
              <a:gd name="connsiteX116" fmla="*/ 203200 w 434975"/>
              <a:gd name="connsiteY116" fmla="*/ 300038 h 428626"/>
              <a:gd name="connsiteX117" fmla="*/ 174625 w 434975"/>
              <a:gd name="connsiteY117" fmla="*/ 272257 h 428626"/>
              <a:gd name="connsiteX118" fmla="*/ 174625 w 434975"/>
              <a:gd name="connsiteY118" fmla="*/ 234818 h 428626"/>
              <a:gd name="connsiteX119" fmla="*/ 112462 w 434975"/>
              <a:gd name="connsiteY119" fmla="*/ 198438 h 428626"/>
              <a:gd name="connsiteX120" fmla="*/ 173154 w 434975"/>
              <a:gd name="connsiteY120" fmla="*/ 198438 h 428626"/>
              <a:gd name="connsiteX121" fmla="*/ 187325 w 434975"/>
              <a:gd name="connsiteY121" fmla="*/ 211932 h 428626"/>
              <a:gd name="connsiteX122" fmla="*/ 173154 w 434975"/>
              <a:gd name="connsiteY122" fmla="*/ 225426 h 428626"/>
              <a:gd name="connsiteX123" fmla="*/ 112462 w 434975"/>
              <a:gd name="connsiteY123" fmla="*/ 225426 h 428626"/>
              <a:gd name="connsiteX124" fmla="*/ 98425 w 434975"/>
              <a:gd name="connsiteY124" fmla="*/ 211932 h 428626"/>
              <a:gd name="connsiteX125" fmla="*/ 354013 w 434975"/>
              <a:gd name="connsiteY125" fmla="*/ 123825 h 428626"/>
              <a:gd name="connsiteX126" fmla="*/ 354013 w 434975"/>
              <a:gd name="connsiteY126" fmla="*/ 195711 h 428626"/>
              <a:gd name="connsiteX127" fmla="*/ 343415 w 434975"/>
              <a:gd name="connsiteY127" fmla="*/ 206375 h 428626"/>
              <a:gd name="connsiteX128" fmla="*/ 325438 w 434975"/>
              <a:gd name="connsiteY128" fmla="*/ 188733 h 428626"/>
              <a:gd name="connsiteX129" fmla="*/ 325438 w 434975"/>
              <a:gd name="connsiteY129" fmla="*/ 151078 h 428626"/>
              <a:gd name="connsiteX130" fmla="*/ 233363 w 434975"/>
              <a:gd name="connsiteY130" fmla="*/ 123825 h 428626"/>
              <a:gd name="connsiteX131" fmla="*/ 261938 w 434975"/>
              <a:gd name="connsiteY131" fmla="*/ 151123 h 428626"/>
              <a:gd name="connsiteX132" fmla="*/ 261938 w 434975"/>
              <a:gd name="connsiteY132" fmla="*/ 188657 h 428626"/>
              <a:gd name="connsiteX133" fmla="*/ 243961 w 434975"/>
              <a:gd name="connsiteY133" fmla="*/ 206375 h 428626"/>
              <a:gd name="connsiteX134" fmla="*/ 233363 w 434975"/>
              <a:gd name="connsiteY134" fmla="*/ 195744 h 428626"/>
              <a:gd name="connsiteX135" fmla="*/ 203200 w 434975"/>
              <a:gd name="connsiteY135" fmla="*/ 123825 h 428626"/>
              <a:gd name="connsiteX136" fmla="*/ 203200 w 434975"/>
              <a:gd name="connsiteY136" fmla="*/ 195711 h 428626"/>
              <a:gd name="connsiteX137" fmla="*/ 192602 w 434975"/>
              <a:gd name="connsiteY137" fmla="*/ 206375 h 428626"/>
              <a:gd name="connsiteX138" fmla="*/ 174625 w 434975"/>
              <a:gd name="connsiteY138" fmla="*/ 188733 h 428626"/>
              <a:gd name="connsiteX139" fmla="*/ 174625 w 434975"/>
              <a:gd name="connsiteY139" fmla="*/ 151078 h 428626"/>
              <a:gd name="connsiteX140" fmla="*/ 239713 w 434975"/>
              <a:gd name="connsiteY140" fmla="*/ 117475 h 428626"/>
              <a:gd name="connsiteX141" fmla="*/ 349251 w 434975"/>
              <a:gd name="connsiteY141" fmla="*/ 117475 h 428626"/>
              <a:gd name="connsiteX142" fmla="*/ 321103 w 434975"/>
              <a:gd name="connsiteY142" fmla="*/ 146050 h 428626"/>
              <a:gd name="connsiteX143" fmla="*/ 267861 w 434975"/>
              <a:gd name="connsiteY143" fmla="*/ 146050 h 428626"/>
              <a:gd name="connsiteX144" fmla="*/ 88900 w 434975"/>
              <a:gd name="connsiteY144" fmla="*/ 117475 h 428626"/>
              <a:gd name="connsiteX145" fmla="*/ 196850 w 434975"/>
              <a:gd name="connsiteY145" fmla="*/ 117475 h 428626"/>
              <a:gd name="connsiteX146" fmla="*/ 169110 w 434975"/>
              <a:gd name="connsiteY146" fmla="*/ 146050 h 428626"/>
              <a:gd name="connsiteX147" fmla="*/ 116509 w 434975"/>
              <a:gd name="connsiteY147" fmla="*/ 146050 h 428626"/>
              <a:gd name="connsiteX148" fmla="*/ 385359 w 434975"/>
              <a:gd name="connsiteY148" fmla="*/ 77788 h 428626"/>
              <a:gd name="connsiteX149" fmla="*/ 392993 w 434975"/>
              <a:gd name="connsiteY149" fmla="*/ 87374 h 428626"/>
              <a:gd name="connsiteX150" fmla="*/ 399968 w 434975"/>
              <a:gd name="connsiteY150" fmla="*/ 97486 h 428626"/>
              <a:gd name="connsiteX151" fmla="*/ 406548 w 434975"/>
              <a:gd name="connsiteY151" fmla="*/ 107861 h 428626"/>
              <a:gd name="connsiteX152" fmla="*/ 412470 w 434975"/>
              <a:gd name="connsiteY152" fmla="*/ 118629 h 428626"/>
              <a:gd name="connsiteX153" fmla="*/ 417735 w 434975"/>
              <a:gd name="connsiteY153" fmla="*/ 129923 h 428626"/>
              <a:gd name="connsiteX154" fmla="*/ 422341 w 434975"/>
              <a:gd name="connsiteY154" fmla="*/ 141348 h 428626"/>
              <a:gd name="connsiteX155" fmla="*/ 426289 w 434975"/>
              <a:gd name="connsiteY155" fmla="*/ 153298 h 428626"/>
              <a:gd name="connsiteX156" fmla="*/ 429579 w 434975"/>
              <a:gd name="connsiteY156" fmla="*/ 165380 h 428626"/>
              <a:gd name="connsiteX157" fmla="*/ 432211 w 434975"/>
              <a:gd name="connsiteY157" fmla="*/ 177724 h 428626"/>
              <a:gd name="connsiteX158" fmla="*/ 433922 w 434975"/>
              <a:gd name="connsiteY158" fmla="*/ 190331 h 428626"/>
              <a:gd name="connsiteX159" fmla="*/ 434975 w 434975"/>
              <a:gd name="connsiteY159" fmla="*/ 203201 h 428626"/>
              <a:gd name="connsiteX160" fmla="*/ 397730 w 434975"/>
              <a:gd name="connsiteY160" fmla="*/ 203201 h 428626"/>
              <a:gd name="connsiteX161" fmla="*/ 396546 w 434975"/>
              <a:gd name="connsiteY161" fmla="*/ 192170 h 428626"/>
              <a:gd name="connsiteX162" fmla="*/ 394967 w 434975"/>
              <a:gd name="connsiteY162" fmla="*/ 181270 h 428626"/>
              <a:gd name="connsiteX163" fmla="*/ 392466 w 434975"/>
              <a:gd name="connsiteY163" fmla="*/ 170502 h 428626"/>
              <a:gd name="connsiteX164" fmla="*/ 389439 w 434975"/>
              <a:gd name="connsiteY164" fmla="*/ 159996 h 428626"/>
              <a:gd name="connsiteX165" fmla="*/ 385754 w 434975"/>
              <a:gd name="connsiteY165" fmla="*/ 149753 h 428626"/>
              <a:gd name="connsiteX166" fmla="*/ 381411 w 434975"/>
              <a:gd name="connsiteY166" fmla="*/ 140035 h 428626"/>
              <a:gd name="connsiteX167" fmla="*/ 376673 w 434975"/>
              <a:gd name="connsiteY167" fmla="*/ 130448 h 428626"/>
              <a:gd name="connsiteX168" fmla="*/ 371146 w 434975"/>
              <a:gd name="connsiteY168" fmla="*/ 121256 h 428626"/>
              <a:gd name="connsiteX169" fmla="*/ 365224 w 434975"/>
              <a:gd name="connsiteY169" fmla="*/ 112457 h 428626"/>
              <a:gd name="connsiteX170" fmla="*/ 358775 w 434975"/>
              <a:gd name="connsiteY170" fmla="*/ 103921 h 428626"/>
              <a:gd name="connsiteX171" fmla="*/ 49616 w 434975"/>
              <a:gd name="connsiteY171" fmla="*/ 77788 h 428626"/>
              <a:gd name="connsiteX172" fmla="*/ 76200 w 434975"/>
              <a:gd name="connsiteY172" fmla="*/ 103921 h 428626"/>
              <a:gd name="connsiteX173" fmla="*/ 69751 w 434975"/>
              <a:gd name="connsiteY173" fmla="*/ 112457 h 428626"/>
              <a:gd name="connsiteX174" fmla="*/ 63697 w 434975"/>
              <a:gd name="connsiteY174" fmla="*/ 121256 h 428626"/>
              <a:gd name="connsiteX175" fmla="*/ 58302 w 434975"/>
              <a:gd name="connsiteY175" fmla="*/ 130448 h 428626"/>
              <a:gd name="connsiteX176" fmla="*/ 53432 w 434975"/>
              <a:gd name="connsiteY176" fmla="*/ 140035 h 428626"/>
              <a:gd name="connsiteX177" fmla="*/ 49221 w 434975"/>
              <a:gd name="connsiteY177" fmla="*/ 149753 h 428626"/>
              <a:gd name="connsiteX178" fmla="*/ 45404 w 434975"/>
              <a:gd name="connsiteY178" fmla="*/ 159996 h 428626"/>
              <a:gd name="connsiteX179" fmla="*/ 42509 w 434975"/>
              <a:gd name="connsiteY179" fmla="*/ 170502 h 428626"/>
              <a:gd name="connsiteX180" fmla="*/ 39877 w 434975"/>
              <a:gd name="connsiteY180" fmla="*/ 181270 h 428626"/>
              <a:gd name="connsiteX181" fmla="*/ 38297 w 434975"/>
              <a:gd name="connsiteY181" fmla="*/ 192170 h 428626"/>
              <a:gd name="connsiteX182" fmla="*/ 37245 w 434975"/>
              <a:gd name="connsiteY182" fmla="*/ 203201 h 428626"/>
              <a:gd name="connsiteX183" fmla="*/ 0 w 434975"/>
              <a:gd name="connsiteY183" fmla="*/ 203201 h 428626"/>
              <a:gd name="connsiteX184" fmla="*/ 921 w 434975"/>
              <a:gd name="connsiteY184" fmla="*/ 190331 h 428626"/>
              <a:gd name="connsiteX185" fmla="*/ 2764 w 434975"/>
              <a:gd name="connsiteY185" fmla="*/ 177724 h 428626"/>
              <a:gd name="connsiteX186" fmla="*/ 5396 w 434975"/>
              <a:gd name="connsiteY186" fmla="*/ 165380 h 428626"/>
              <a:gd name="connsiteX187" fmla="*/ 8686 w 434975"/>
              <a:gd name="connsiteY187" fmla="*/ 153298 h 428626"/>
              <a:gd name="connsiteX188" fmla="*/ 12634 w 434975"/>
              <a:gd name="connsiteY188" fmla="*/ 141348 h 428626"/>
              <a:gd name="connsiteX189" fmla="*/ 17240 w 434975"/>
              <a:gd name="connsiteY189" fmla="*/ 129923 h 428626"/>
              <a:gd name="connsiteX190" fmla="*/ 22505 w 434975"/>
              <a:gd name="connsiteY190" fmla="*/ 118629 h 428626"/>
              <a:gd name="connsiteX191" fmla="*/ 28427 w 434975"/>
              <a:gd name="connsiteY191" fmla="*/ 107861 h 428626"/>
              <a:gd name="connsiteX192" fmla="*/ 34876 w 434975"/>
              <a:gd name="connsiteY192" fmla="*/ 97486 h 428626"/>
              <a:gd name="connsiteX193" fmla="*/ 41982 w 434975"/>
              <a:gd name="connsiteY193" fmla="*/ 87374 h 428626"/>
              <a:gd name="connsiteX194" fmla="*/ 228600 w 434975"/>
              <a:gd name="connsiteY194" fmla="*/ 0 h 428626"/>
              <a:gd name="connsiteX195" fmla="*/ 242294 w 434975"/>
              <a:gd name="connsiteY195" fmla="*/ 1055 h 428626"/>
              <a:gd name="connsiteX196" fmla="*/ 255594 w 434975"/>
              <a:gd name="connsiteY196" fmla="*/ 3033 h 428626"/>
              <a:gd name="connsiteX197" fmla="*/ 268761 w 434975"/>
              <a:gd name="connsiteY197" fmla="*/ 5671 h 428626"/>
              <a:gd name="connsiteX198" fmla="*/ 281534 w 434975"/>
              <a:gd name="connsiteY198" fmla="*/ 9101 h 428626"/>
              <a:gd name="connsiteX199" fmla="*/ 294043 w 434975"/>
              <a:gd name="connsiteY199" fmla="*/ 13321 h 428626"/>
              <a:gd name="connsiteX200" fmla="*/ 306157 w 434975"/>
              <a:gd name="connsiteY200" fmla="*/ 18333 h 428626"/>
              <a:gd name="connsiteX201" fmla="*/ 317876 w 434975"/>
              <a:gd name="connsiteY201" fmla="*/ 23873 h 428626"/>
              <a:gd name="connsiteX202" fmla="*/ 329200 w 434975"/>
              <a:gd name="connsiteY202" fmla="*/ 30203 h 428626"/>
              <a:gd name="connsiteX203" fmla="*/ 339998 w 434975"/>
              <a:gd name="connsiteY203" fmla="*/ 37062 h 428626"/>
              <a:gd name="connsiteX204" fmla="*/ 350400 w 434975"/>
              <a:gd name="connsiteY204" fmla="*/ 44580 h 428626"/>
              <a:gd name="connsiteX205" fmla="*/ 360407 w 434975"/>
              <a:gd name="connsiteY205" fmla="*/ 52625 h 428626"/>
              <a:gd name="connsiteX206" fmla="*/ 369888 w 434975"/>
              <a:gd name="connsiteY206" fmla="*/ 61462 h 428626"/>
              <a:gd name="connsiteX207" fmla="*/ 343553 w 434975"/>
              <a:gd name="connsiteY207" fmla="*/ 87313 h 428626"/>
              <a:gd name="connsiteX208" fmla="*/ 335126 w 434975"/>
              <a:gd name="connsiteY208" fmla="*/ 79663 h 428626"/>
              <a:gd name="connsiteX209" fmla="*/ 326303 w 434975"/>
              <a:gd name="connsiteY209" fmla="*/ 72541 h 428626"/>
              <a:gd name="connsiteX210" fmla="*/ 316823 w 434975"/>
              <a:gd name="connsiteY210" fmla="*/ 66078 h 428626"/>
              <a:gd name="connsiteX211" fmla="*/ 307079 w 434975"/>
              <a:gd name="connsiteY211" fmla="*/ 59879 h 428626"/>
              <a:gd name="connsiteX212" fmla="*/ 296808 w 434975"/>
              <a:gd name="connsiteY212" fmla="*/ 54604 h 428626"/>
              <a:gd name="connsiteX213" fmla="*/ 286274 w 434975"/>
              <a:gd name="connsiteY213" fmla="*/ 49855 h 428626"/>
              <a:gd name="connsiteX214" fmla="*/ 275345 w 434975"/>
              <a:gd name="connsiteY214" fmla="*/ 45899 h 428626"/>
              <a:gd name="connsiteX215" fmla="*/ 264152 w 434975"/>
              <a:gd name="connsiteY215" fmla="*/ 42469 h 428626"/>
              <a:gd name="connsiteX216" fmla="*/ 252565 w 434975"/>
              <a:gd name="connsiteY216" fmla="*/ 39832 h 428626"/>
              <a:gd name="connsiteX217" fmla="*/ 240714 w 434975"/>
              <a:gd name="connsiteY217" fmla="*/ 37985 h 428626"/>
              <a:gd name="connsiteX218" fmla="*/ 228600 w 434975"/>
              <a:gd name="connsiteY218" fmla="*/ 36798 h 428626"/>
              <a:gd name="connsiteX219" fmla="*/ 206376 w 434975"/>
              <a:gd name="connsiteY219" fmla="*/ 0 h 428626"/>
              <a:gd name="connsiteX220" fmla="*/ 206376 w 434975"/>
              <a:gd name="connsiteY220" fmla="*/ 36798 h 428626"/>
              <a:gd name="connsiteX221" fmla="*/ 194394 w 434975"/>
              <a:gd name="connsiteY221" fmla="*/ 37985 h 428626"/>
              <a:gd name="connsiteX222" fmla="*/ 182411 w 434975"/>
              <a:gd name="connsiteY222" fmla="*/ 39832 h 428626"/>
              <a:gd name="connsiteX223" fmla="*/ 170955 w 434975"/>
              <a:gd name="connsiteY223" fmla="*/ 42469 h 428626"/>
              <a:gd name="connsiteX224" fmla="*/ 159631 w 434975"/>
              <a:gd name="connsiteY224" fmla="*/ 45899 h 428626"/>
              <a:gd name="connsiteX225" fmla="*/ 148834 w 434975"/>
              <a:gd name="connsiteY225" fmla="*/ 49855 h 428626"/>
              <a:gd name="connsiteX226" fmla="*/ 138300 w 434975"/>
              <a:gd name="connsiteY226" fmla="*/ 54604 h 428626"/>
              <a:gd name="connsiteX227" fmla="*/ 128029 w 434975"/>
              <a:gd name="connsiteY227" fmla="*/ 59879 h 428626"/>
              <a:gd name="connsiteX228" fmla="*/ 118285 w 434975"/>
              <a:gd name="connsiteY228" fmla="*/ 66078 h 428626"/>
              <a:gd name="connsiteX229" fmla="*/ 108804 w 434975"/>
              <a:gd name="connsiteY229" fmla="*/ 72541 h 428626"/>
              <a:gd name="connsiteX230" fmla="*/ 99982 w 434975"/>
              <a:gd name="connsiteY230" fmla="*/ 79663 h 428626"/>
              <a:gd name="connsiteX231" fmla="*/ 91555 w 434975"/>
              <a:gd name="connsiteY231" fmla="*/ 87313 h 428626"/>
              <a:gd name="connsiteX232" fmla="*/ 65088 w 434975"/>
              <a:gd name="connsiteY232" fmla="*/ 61462 h 428626"/>
              <a:gd name="connsiteX233" fmla="*/ 74700 w 434975"/>
              <a:gd name="connsiteY233" fmla="*/ 52625 h 428626"/>
              <a:gd name="connsiteX234" fmla="*/ 84576 w 434975"/>
              <a:gd name="connsiteY234" fmla="*/ 44580 h 428626"/>
              <a:gd name="connsiteX235" fmla="*/ 95110 w 434975"/>
              <a:gd name="connsiteY235" fmla="*/ 37062 h 428626"/>
              <a:gd name="connsiteX236" fmla="*/ 105907 w 434975"/>
              <a:gd name="connsiteY236" fmla="*/ 30203 h 428626"/>
              <a:gd name="connsiteX237" fmla="*/ 117363 w 434975"/>
              <a:gd name="connsiteY237" fmla="*/ 23873 h 428626"/>
              <a:gd name="connsiteX238" fmla="*/ 128951 w 434975"/>
              <a:gd name="connsiteY238" fmla="*/ 18333 h 428626"/>
              <a:gd name="connsiteX239" fmla="*/ 141065 w 434975"/>
              <a:gd name="connsiteY239" fmla="*/ 13321 h 428626"/>
              <a:gd name="connsiteX240" fmla="*/ 153574 w 434975"/>
              <a:gd name="connsiteY240" fmla="*/ 9101 h 428626"/>
              <a:gd name="connsiteX241" fmla="*/ 166347 w 434975"/>
              <a:gd name="connsiteY241" fmla="*/ 5671 h 428626"/>
              <a:gd name="connsiteX242" fmla="*/ 179514 w 434975"/>
              <a:gd name="connsiteY242" fmla="*/ 3033 h 428626"/>
              <a:gd name="connsiteX243" fmla="*/ 192813 w 434975"/>
              <a:gd name="connsiteY243" fmla="*/ 1055 h 4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434975" h="428626">
                <a:moveTo>
                  <a:pt x="333958" y="350838"/>
                </a:moveTo>
                <a:lnTo>
                  <a:pt x="360363" y="376550"/>
                </a:lnTo>
                <a:lnTo>
                  <a:pt x="350461" y="384511"/>
                </a:lnTo>
                <a:lnTo>
                  <a:pt x="340031" y="391951"/>
                </a:lnTo>
                <a:lnTo>
                  <a:pt x="329073" y="398738"/>
                </a:lnTo>
                <a:lnTo>
                  <a:pt x="317718" y="404872"/>
                </a:lnTo>
                <a:lnTo>
                  <a:pt x="306100" y="410484"/>
                </a:lnTo>
                <a:lnTo>
                  <a:pt x="293953" y="415444"/>
                </a:lnTo>
                <a:lnTo>
                  <a:pt x="281543" y="419490"/>
                </a:lnTo>
                <a:lnTo>
                  <a:pt x="268736" y="423014"/>
                </a:lnTo>
                <a:lnTo>
                  <a:pt x="255534" y="425624"/>
                </a:lnTo>
                <a:lnTo>
                  <a:pt x="242331" y="427451"/>
                </a:lnTo>
                <a:lnTo>
                  <a:pt x="228600" y="428626"/>
                </a:lnTo>
                <a:lnTo>
                  <a:pt x="228600" y="392081"/>
                </a:lnTo>
                <a:lnTo>
                  <a:pt x="240482" y="391037"/>
                </a:lnTo>
                <a:lnTo>
                  <a:pt x="252233" y="389210"/>
                </a:lnTo>
                <a:lnTo>
                  <a:pt x="263587" y="386600"/>
                </a:lnTo>
                <a:lnTo>
                  <a:pt x="274809" y="383337"/>
                </a:lnTo>
                <a:lnTo>
                  <a:pt x="285636" y="379421"/>
                </a:lnTo>
                <a:lnTo>
                  <a:pt x="296066" y="374984"/>
                </a:lnTo>
                <a:lnTo>
                  <a:pt x="306100" y="369894"/>
                </a:lnTo>
                <a:lnTo>
                  <a:pt x="315738" y="364020"/>
                </a:lnTo>
                <a:lnTo>
                  <a:pt x="325112" y="357756"/>
                </a:lnTo>
                <a:close/>
                <a:moveTo>
                  <a:pt x="101018" y="350838"/>
                </a:moveTo>
                <a:lnTo>
                  <a:pt x="109732" y="357756"/>
                </a:lnTo>
                <a:lnTo>
                  <a:pt x="119106" y="364020"/>
                </a:lnTo>
                <a:lnTo>
                  <a:pt x="128744" y="369894"/>
                </a:lnTo>
                <a:lnTo>
                  <a:pt x="138910" y="374984"/>
                </a:lnTo>
                <a:lnTo>
                  <a:pt x="149340" y="379421"/>
                </a:lnTo>
                <a:lnTo>
                  <a:pt x="160167" y="383337"/>
                </a:lnTo>
                <a:lnTo>
                  <a:pt x="171257" y="386600"/>
                </a:lnTo>
                <a:lnTo>
                  <a:pt x="182611" y="389210"/>
                </a:lnTo>
                <a:lnTo>
                  <a:pt x="194362" y="391037"/>
                </a:lnTo>
                <a:lnTo>
                  <a:pt x="206376" y="392081"/>
                </a:lnTo>
                <a:lnTo>
                  <a:pt x="206376" y="428626"/>
                </a:lnTo>
                <a:lnTo>
                  <a:pt x="192645" y="427451"/>
                </a:lnTo>
                <a:lnTo>
                  <a:pt x="179310" y="425624"/>
                </a:lnTo>
                <a:lnTo>
                  <a:pt x="166240" y="423014"/>
                </a:lnTo>
                <a:lnTo>
                  <a:pt x="153433" y="419490"/>
                </a:lnTo>
                <a:lnTo>
                  <a:pt x="141023" y="415444"/>
                </a:lnTo>
                <a:lnTo>
                  <a:pt x="128876" y="410484"/>
                </a:lnTo>
                <a:lnTo>
                  <a:pt x="117258" y="404872"/>
                </a:lnTo>
                <a:lnTo>
                  <a:pt x="105771" y="398738"/>
                </a:lnTo>
                <a:lnTo>
                  <a:pt x="94945" y="391951"/>
                </a:lnTo>
                <a:lnTo>
                  <a:pt x="84515" y="384511"/>
                </a:lnTo>
                <a:lnTo>
                  <a:pt x="74613" y="376550"/>
                </a:lnTo>
                <a:close/>
                <a:moveTo>
                  <a:pt x="267861" y="277813"/>
                </a:moveTo>
                <a:lnTo>
                  <a:pt x="321103" y="277813"/>
                </a:lnTo>
                <a:lnTo>
                  <a:pt x="349251" y="304801"/>
                </a:lnTo>
                <a:lnTo>
                  <a:pt x="239713" y="304801"/>
                </a:lnTo>
                <a:close/>
                <a:moveTo>
                  <a:pt x="116509" y="277813"/>
                </a:moveTo>
                <a:lnTo>
                  <a:pt x="169110" y="277813"/>
                </a:lnTo>
                <a:lnTo>
                  <a:pt x="196850" y="304801"/>
                </a:lnTo>
                <a:lnTo>
                  <a:pt x="88900" y="304801"/>
                </a:lnTo>
                <a:close/>
                <a:moveTo>
                  <a:pt x="397362" y="225425"/>
                </a:moveTo>
                <a:lnTo>
                  <a:pt x="434975" y="225425"/>
                </a:lnTo>
                <a:lnTo>
                  <a:pt x="433912" y="238547"/>
                </a:lnTo>
                <a:lnTo>
                  <a:pt x="432051" y="251405"/>
                </a:lnTo>
                <a:lnTo>
                  <a:pt x="429393" y="263997"/>
                </a:lnTo>
                <a:lnTo>
                  <a:pt x="426070" y="276324"/>
                </a:lnTo>
                <a:lnTo>
                  <a:pt x="422083" y="288386"/>
                </a:lnTo>
                <a:lnTo>
                  <a:pt x="417298" y="299917"/>
                </a:lnTo>
                <a:lnTo>
                  <a:pt x="411849" y="311184"/>
                </a:lnTo>
                <a:lnTo>
                  <a:pt x="405868" y="322318"/>
                </a:lnTo>
                <a:lnTo>
                  <a:pt x="399223" y="332789"/>
                </a:lnTo>
                <a:lnTo>
                  <a:pt x="391913" y="342996"/>
                </a:lnTo>
                <a:lnTo>
                  <a:pt x="384205" y="352672"/>
                </a:lnTo>
                <a:lnTo>
                  <a:pt x="375831" y="361950"/>
                </a:lnTo>
                <a:lnTo>
                  <a:pt x="349250" y="335838"/>
                </a:lnTo>
                <a:lnTo>
                  <a:pt x="356427" y="327620"/>
                </a:lnTo>
                <a:lnTo>
                  <a:pt x="363338" y="318872"/>
                </a:lnTo>
                <a:lnTo>
                  <a:pt x="369585" y="309859"/>
                </a:lnTo>
                <a:lnTo>
                  <a:pt x="375167" y="300448"/>
                </a:lnTo>
                <a:lnTo>
                  <a:pt x="380350" y="290506"/>
                </a:lnTo>
                <a:lnTo>
                  <a:pt x="384869" y="280433"/>
                </a:lnTo>
                <a:lnTo>
                  <a:pt x="388723" y="269961"/>
                </a:lnTo>
                <a:lnTo>
                  <a:pt x="391780" y="259225"/>
                </a:lnTo>
                <a:lnTo>
                  <a:pt x="394438" y="248223"/>
                </a:lnTo>
                <a:lnTo>
                  <a:pt x="396166" y="236824"/>
                </a:lnTo>
                <a:close/>
                <a:moveTo>
                  <a:pt x="0" y="225425"/>
                </a:moveTo>
                <a:lnTo>
                  <a:pt x="37671" y="225425"/>
                </a:lnTo>
                <a:lnTo>
                  <a:pt x="38736" y="236824"/>
                </a:lnTo>
                <a:lnTo>
                  <a:pt x="40466" y="248223"/>
                </a:lnTo>
                <a:lnTo>
                  <a:pt x="43129" y="259225"/>
                </a:lnTo>
                <a:lnTo>
                  <a:pt x="46190" y="269961"/>
                </a:lnTo>
                <a:lnTo>
                  <a:pt x="50184" y="280433"/>
                </a:lnTo>
                <a:lnTo>
                  <a:pt x="54576" y="290506"/>
                </a:lnTo>
                <a:lnTo>
                  <a:pt x="59768" y="300448"/>
                </a:lnTo>
                <a:lnTo>
                  <a:pt x="65359" y="309859"/>
                </a:lnTo>
                <a:lnTo>
                  <a:pt x="71615" y="318872"/>
                </a:lnTo>
                <a:lnTo>
                  <a:pt x="78537" y="327620"/>
                </a:lnTo>
                <a:lnTo>
                  <a:pt x="85725" y="335838"/>
                </a:lnTo>
                <a:lnTo>
                  <a:pt x="59235" y="361950"/>
                </a:lnTo>
                <a:lnTo>
                  <a:pt x="50849" y="352672"/>
                </a:lnTo>
                <a:lnTo>
                  <a:pt x="43129" y="342996"/>
                </a:lnTo>
                <a:lnTo>
                  <a:pt x="35807" y="332789"/>
                </a:lnTo>
                <a:lnTo>
                  <a:pt x="29152" y="322318"/>
                </a:lnTo>
                <a:lnTo>
                  <a:pt x="23162" y="311184"/>
                </a:lnTo>
                <a:lnTo>
                  <a:pt x="17837" y="299917"/>
                </a:lnTo>
                <a:lnTo>
                  <a:pt x="12912" y="288386"/>
                </a:lnTo>
                <a:lnTo>
                  <a:pt x="8919" y="276324"/>
                </a:lnTo>
                <a:lnTo>
                  <a:pt x="5591" y="263997"/>
                </a:lnTo>
                <a:lnTo>
                  <a:pt x="2928" y="251405"/>
                </a:lnTo>
                <a:lnTo>
                  <a:pt x="1198" y="238547"/>
                </a:lnTo>
                <a:close/>
                <a:moveTo>
                  <a:pt x="343415" y="217488"/>
                </a:moveTo>
                <a:lnTo>
                  <a:pt x="354013" y="227939"/>
                </a:lnTo>
                <a:lnTo>
                  <a:pt x="354013" y="300038"/>
                </a:lnTo>
                <a:lnTo>
                  <a:pt x="325438" y="272257"/>
                </a:lnTo>
                <a:lnTo>
                  <a:pt x="325438" y="234818"/>
                </a:lnTo>
                <a:close/>
                <a:moveTo>
                  <a:pt x="243961" y="217488"/>
                </a:moveTo>
                <a:lnTo>
                  <a:pt x="261938" y="234895"/>
                </a:lnTo>
                <a:lnTo>
                  <a:pt x="261938" y="272346"/>
                </a:lnTo>
                <a:lnTo>
                  <a:pt x="233363" y="300038"/>
                </a:lnTo>
                <a:lnTo>
                  <a:pt x="233363" y="227906"/>
                </a:lnTo>
                <a:close/>
                <a:moveTo>
                  <a:pt x="192602" y="217488"/>
                </a:moveTo>
                <a:lnTo>
                  <a:pt x="203200" y="227939"/>
                </a:lnTo>
                <a:lnTo>
                  <a:pt x="203200" y="300038"/>
                </a:lnTo>
                <a:lnTo>
                  <a:pt x="174625" y="272257"/>
                </a:lnTo>
                <a:lnTo>
                  <a:pt x="174625" y="234818"/>
                </a:lnTo>
                <a:close/>
                <a:moveTo>
                  <a:pt x="112462" y="198438"/>
                </a:moveTo>
                <a:lnTo>
                  <a:pt x="173154" y="198438"/>
                </a:lnTo>
                <a:lnTo>
                  <a:pt x="187325" y="211932"/>
                </a:lnTo>
                <a:lnTo>
                  <a:pt x="173154" y="225426"/>
                </a:lnTo>
                <a:lnTo>
                  <a:pt x="112462" y="225426"/>
                </a:lnTo>
                <a:lnTo>
                  <a:pt x="98425" y="211932"/>
                </a:lnTo>
                <a:close/>
                <a:moveTo>
                  <a:pt x="354013" y="123825"/>
                </a:moveTo>
                <a:lnTo>
                  <a:pt x="354013" y="195711"/>
                </a:lnTo>
                <a:lnTo>
                  <a:pt x="343415" y="206375"/>
                </a:lnTo>
                <a:lnTo>
                  <a:pt x="325438" y="188733"/>
                </a:lnTo>
                <a:lnTo>
                  <a:pt x="325438" y="151078"/>
                </a:lnTo>
                <a:close/>
                <a:moveTo>
                  <a:pt x="233363" y="123825"/>
                </a:moveTo>
                <a:lnTo>
                  <a:pt x="261938" y="151123"/>
                </a:lnTo>
                <a:lnTo>
                  <a:pt x="261938" y="188657"/>
                </a:lnTo>
                <a:lnTo>
                  <a:pt x="243961" y="206375"/>
                </a:lnTo>
                <a:lnTo>
                  <a:pt x="233363" y="195744"/>
                </a:lnTo>
                <a:close/>
                <a:moveTo>
                  <a:pt x="203200" y="123825"/>
                </a:moveTo>
                <a:lnTo>
                  <a:pt x="203200" y="195711"/>
                </a:lnTo>
                <a:lnTo>
                  <a:pt x="192602" y="206375"/>
                </a:lnTo>
                <a:lnTo>
                  <a:pt x="174625" y="188733"/>
                </a:lnTo>
                <a:lnTo>
                  <a:pt x="174625" y="151078"/>
                </a:lnTo>
                <a:close/>
                <a:moveTo>
                  <a:pt x="239713" y="117475"/>
                </a:moveTo>
                <a:lnTo>
                  <a:pt x="349251" y="117475"/>
                </a:lnTo>
                <a:lnTo>
                  <a:pt x="321103" y="146050"/>
                </a:lnTo>
                <a:lnTo>
                  <a:pt x="267861" y="146050"/>
                </a:lnTo>
                <a:close/>
                <a:moveTo>
                  <a:pt x="88900" y="117475"/>
                </a:moveTo>
                <a:lnTo>
                  <a:pt x="196850" y="117475"/>
                </a:lnTo>
                <a:lnTo>
                  <a:pt x="169110" y="146050"/>
                </a:lnTo>
                <a:lnTo>
                  <a:pt x="116509" y="146050"/>
                </a:lnTo>
                <a:close/>
                <a:moveTo>
                  <a:pt x="385359" y="77788"/>
                </a:moveTo>
                <a:lnTo>
                  <a:pt x="392993" y="87374"/>
                </a:lnTo>
                <a:lnTo>
                  <a:pt x="399968" y="97486"/>
                </a:lnTo>
                <a:lnTo>
                  <a:pt x="406548" y="107861"/>
                </a:lnTo>
                <a:lnTo>
                  <a:pt x="412470" y="118629"/>
                </a:lnTo>
                <a:lnTo>
                  <a:pt x="417735" y="129923"/>
                </a:lnTo>
                <a:lnTo>
                  <a:pt x="422341" y="141348"/>
                </a:lnTo>
                <a:lnTo>
                  <a:pt x="426289" y="153298"/>
                </a:lnTo>
                <a:lnTo>
                  <a:pt x="429579" y="165380"/>
                </a:lnTo>
                <a:lnTo>
                  <a:pt x="432211" y="177724"/>
                </a:lnTo>
                <a:lnTo>
                  <a:pt x="433922" y="190331"/>
                </a:lnTo>
                <a:lnTo>
                  <a:pt x="434975" y="203201"/>
                </a:lnTo>
                <a:lnTo>
                  <a:pt x="397730" y="203201"/>
                </a:lnTo>
                <a:lnTo>
                  <a:pt x="396546" y="192170"/>
                </a:lnTo>
                <a:lnTo>
                  <a:pt x="394967" y="181270"/>
                </a:lnTo>
                <a:lnTo>
                  <a:pt x="392466" y="170502"/>
                </a:lnTo>
                <a:lnTo>
                  <a:pt x="389439" y="159996"/>
                </a:lnTo>
                <a:lnTo>
                  <a:pt x="385754" y="149753"/>
                </a:lnTo>
                <a:lnTo>
                  <a:pt x="381411" y="140035"/>
                </a:lnTo>
                <a:lnTo>
                  <a:pt x="376673" y="130448"/>
                </a:lnTo>
                <a:lnTo>
                  <a:pt x="371146" y="121256"/>
                </a:lnTo>
                <a:lnTo>
                  <a:pt x="365224" y="112457"/>
                </a:lnTo>
                <a:lnTo>
                  <a:pt x="358775" y="103921"/>
                </a:lnTo>
                <a:close/>
                <a:moveTo>
                  <a:pt x="49616" y="77788"/>
                </a:moveTo>
                <a:lnTo>
                  <a:pt x="76200" y="103921"/>
                </a:lnTo>
                <a:lnTo>
                  <a:pt x="69751" y="112457"/>
                </a:lnTo>
                <a:lnTo>
                  <a:pt x="63697" y="121256"/>
                </a:lnTo>
                <a:lnTo>
                  <a:pt x="58302" y="130448"/>
                </a:lnTo>
                <a:lnTo>
                  <a:pt x="53432" y="140035"/>
                </a:lnTo>
                <a:lnTo>
                  <a:pt x="49221" y="149753"/>
                </a:lnTo>
                <a:lnTo>
                  <a:pt x="45404" y="159996"/>
                </a:lnTo>
                <a:lnTo>
                  <a:pt x="42509" y="170502"/>
                </a:lnTo>
                <a:lnTo>
                  <a:pt x="39877" y="181270"/>
                </a:lnTo>
                <a:lnTo>
                  <a:pt x="38297" y="192170"/>
                </a:lnTo>
                <a:lnTo>
                  <a:pt x="37245" y="203201"/>
                </a:lnTo>
                <a:lnTo>
                  <a:pt x="0" y="203201"/>
                </a:lnTo>
                <a:lnTo>
                  <a:pt x="921" y="190331"/>
                </a:lnTo>
                <a:lnTo>
                  <a:pt x="2764" y="177724"/>
                </a:lnTo>
                <a:lnTo>
                  <a:pt x="5396" y="165380"/>
                </a:lnTo>
                <a:lnTo>
                  <a:pt x="8686" y="153298"/>
                </a:lnTo>
                <a:lnTo>
                  <a:pt x="12634" y="141348"/>
                </a:lnTo>
                <a:lnTo>
                  <a:pt x="17240" y="129923"/>
                </a:lnTo>
                <a:lnTo>
                  <a:pt x="22505" y="118629"/>
                </a:lnTo>
                <a:lnTo>
                  <a:pt x="28427" y="107861"/>
                </a:lnTo>
                <a:lnTo>
                  <a:pt x="34876" y="97486"/>
                </a:lnTo>
                <a:lnTo>
                  <a:pt x="41982" y="87374"/>
                </a:lnTo>
                <a:close/>
                <a:moveTo>
                  <a:pt x="228600" y="0"/>
                </a:moveTo>
                <a:lnTo>
                  <a:pt x="242294" y="1055"/>
                </a:lnTo>
                <a:lnTo>
                  <a:pt x="255594" y="3033"/>
                </a:lnTo>
                <a:lnTo>
                  <a:pt x="268761" y="5671"/>
                </a:lnTo>
                <a:lnTo>
                  <a:pt x="281534" y="9101"/>
                </a:lnTo>
                <a:lnTo>
                  <a:pt x="294043" y="13321"/>
                </a:lnTo>
                <a:lnTo>
                  <a:pt x="306157" y="18333"/>
                </a:lnTo>
                <a:lnTo>
                  <a:pt x="317876" y="23873"/>
                </a:lnTo>
                <a:lnTo>
                  <a:pt x="329200" y="30203"/>
                </a:lnTo>
                <a:lnTo>
                  <a:pt x="339998" y="37062"/>
                </a:lnTo>
                <a:lnTo>
                  <a:pt x="350400" y="44580"/>
                </a:lnTo>
                <a:lnTo>
                  <a:pt x="360407" y="52625"/>
                </a:lnTo>
                <a:lnTo>
                  <a:pt x="369888" y="61462"/>
                </a:lnTo>
                <a:lnTo>
                  <a:pt x="343553" y="87313"/>
                </a:lnTo>
                <a:lnTo>
                  <a:pt x="335126" y="79663"/>
                </a:lnTo>
                <a:lnTo>
                  <a:pt x="326303" y="72541"/>
                </a:lnTo>
                <a:lnTo>
                  <a:pt x="316823" y="66078"/>
                </a:lnTo>
                <a:lnTo>
                  <a:pt x="307079" y="59879"/>
                </a:lnTo>
                <a:lnTo>
                  <a:pt x="296808" y="54604"/>
                </a:lnTo>
                <a:lnTo>
                  <a:pt x="286274" y="49855"/>
                </a:lnTo>
                <a:lnTo>
                  <a:pt x="275345" y="45899"/>
                </a:lnTo>
                <a:lnTo>
                  <a:pt x="264152" y="42469"/>
                </a:lnTo>
                <a:lnTo>
                  <a:pt x="252565" y="39832"/>
                </a:lnTo>
                <a:lnTo>
                  <a:pt x="240714" y="37985"/>
                </a:lnTo>
                <a:lnTo>
                  <a:pt x="228600" y="36798"/>
                </a:lnTo>
                <a:close/>
                <a:moveTo>
                  <a:pt x="206376" y="0"/>
                </a:moveTo>
                <a:lnTo>
                  <a:pt x="206376" y="36798"/>
                </a:lnTo>
                <a:lnTo>
                  <a:pt x="194394" y="37985"/>
                </a:lnTo>
                <a:lnTo>
                  <a:pt x="182411" y="39832"/>
                </a:lnTo>
                <a:lnTo>
                  <a:pt x="170955" y="42469"/>
                </a:lnTo>
                <a:lnTo>
                  <a:pt x="159631" y="45899"/>
                </a:lnTo>
                <a:lnTo>
                  <a:pt x="148834" y="49855"/>
                </a:lnTo>
                <a:lnTo>
                  <a:pt x="138300" y="54604"/>
                </a:lnTo>
                <a:lnTo>
                  <a:pt x="128029" y="59879"/>
                </a:lnTo>
                <a:lnTo>
                  <a:pt x="118285" y="66078"/>
                </a:lnTo>
                <a:lnTo>
                  <a:pt x="108804" y="72541"/>
                </a:lnTo>
                <a:lnTo>
                  <a:pt x="99982" y="79663"/>
                </a:lnTo>
                <a:lnTo>
                  <a:pt x="91555" y="87313"/>
                </a:lnTo>
                <a:lnTo>
                  <a:pt x="65088" y="61462"/>
                </a:lnTo>
                <a:lnTo>
                  <a:pt x="74700" y="52625"/>
                </a:lnTo>
                <a:lnTo>
                  <a:pt x="84576" y="44580"/>
                </a:lnTo>
                <a:lnTo>
                  <a:pt x="95110" y="37062"/>
                </a:lnTo>
                <a:lnTo>
                  <a:pt x="105907" y="30203"/>
                </a:lnTo>
                <a:lnTo>
                  <a:pt x="117363" y="23873"/>
                </a:lnTo>
                <a:lnTo>
                  <a:pt x="128951" y="18333"/>
                </a:lnTo>
                <a:lnTo>
                  <a:pt x="141065" y="13321"/>
                </a:lnTo>
                <a:lnTo>
                  <a:pt x="153574" y="9101"/>
                </a:lnTo>
                <a:lnTo>
                  <a:pt x="166347" y="5671"/>
                </a:lnTo>
                <a:lnTo>
                  <a:pt x="179514" y="3033"/>
                </a:lnTo>
                <a:lnTo>
                  <a:pt x="192813" y="105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682" name="Group 65"/>
          <p:cNvGrpSpPr/>
          <p:nvPr/>
        </p:nvGrpSpPr>
        <p:grpSpPr>
          <a:xfrm>
            <a:off x="3675976" y="3935085"/>
            <a:ext cx="336947" cy="342901"/>
            <a:chOff x="10128250" y="1962150"/>
            <a:chExt cx="449263" cy="457201"/>
          </a:xfrm>
          <a:solidFill>
            <a:srgbClr val="000000"/>
          </a:solidFill>
        </p:grpSpPr>
        <p:sp>
          <p:nvSpPr>
            <p:cNvPr id="683" name="Freeform 29"/>
            <p:cNvSpPr>
              <a:spLocks/>
            </p:cNvSpPr>
            <p:nvPr/>
          </p:nvSpPr>
          <p:spPr bwMode="auto">
            <a:xfrm>
              <a:off x="10363200" y="2339975"/>
              <a:ext cx="133350" cy="79375"/>
            </a:xfrm>
            <a:custGeom>
              <a:avLst/>
              <a:gdLst>
                <a:gd name="T0" fmla="*/ 726 w 916"/>
                <a:gd name="T1" fmla="*/ 0 h 557"/>
                <a:gd name="T2" fmla="*/ 916 w 916"/>
                <a:gd name="T3" fmla="*/ 193 h 557"/>
                <a:gd name="T4" fmla="*/ 846 w 916"/>
                <a:gd name="T5" fmla="*/ 250 h 557"/>
                <a:gd name="T6" fmla="*/ 773 w 916"/>
                <a:gd name="T7" fmla="*/ 301 h 557"/>
                <a:gd name="T8" fmla="*/ 696 w 916"/>
                <a:gd name="T9" fmla="*/ 348 h 557"/>
                <a:gd name="T10" fmla="*/ 618 w 916"/>
                <a:gd name="T11" fmla="*/ 391 h 557"/>
                <a:gd name="T12" fmla="*/ 536 w 916"/>
                <a:gd name="T13" fmla="*/ 430 h 557"/>
                <a:gd name="T14" fmla="*/ 452 w 916"/>
                <a:gd name="T15" fmla="*/ 464 h 557"/>
                <a:gd name="T16" fmla="*/ 365 w 916"/>
                <a:gd name="T17" fmla="*/ 493 h 557"/>
                <a:gd name="T18" fmla="*/ 277 w 916"/>
                <a:gd name="T19" fmla="*/ 517 h 557"/>
                <a:gd name="T20" fmla="*/ 187 w 916"/>
                <a:gd name="T21" fmla="*/ 536 h 557"/>
                <a:gd name="T22" fmla="*/ 94 w 916"/>
                <a:gd name="T23" fmla="*/ 548 h 557"/>
                <a:gd name="T24" fmla="*/ 0 w 916"/>
                <a:gd name="T25" fmla="*/ 557 h 557"/>
                <a:gd name="T26" fmla="*/ 0 w 916"/>
                <a:gd name="T27" fmla="*/ 285 h 557"/>
                <a:gd name="T28" fmla="*/ 82 w 916"/>
                <a:gd name="T29" fmla="*/ 276 h 557"/>
                <a:gd name="T30" fmla="*/ 162 w 916"/>
                <a:gd name="T31" fmla="*/ 264 h 557"/>
                <a:gd name="T32" fmla="*/ 239 w 916"/>
                <a:gd name="T33" fmla="*/ 247 h 557"/>
                <a:gd name="T34" fmla="*/ 316 w 916"/>
                <a:gd name="T35" fmla="*/ 224 h 557"/>
                <a:gd name="T36" fmla="*/ 390 w 916"/>
                <a:gd name="T37" fmla="*/ 197 h 557"/>
                <a:gd name="T38" fmla="*/ 462 w 916"/>
                <a:gd name="T39" fmla="*/ 165 h 557"/>
                <a:gd name="T40" fmla="*/ 532 w 916"/>
                <a:gd name="T41" fmla="*/ 131 h 557"/>
                <a:gd name="T42" fmla="*/ 599 w 916"/>
                <a:gd name="T43" fmla="*/ 91 h 557"/>
                <a:gd name="T44" fmla="*/ 663 w 916"/>
                <a:gd name="T45" fmla="*/ 47 h 557"/>
                <a:gd name="T46" fmla="*/ 726 w 916"/>
                <a:gd name="T4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6" h="557">
                  <a:moveTo>
                    <a:pt x="726" y="0"/>
                  </a:moveTo>
                  <a:lnTo>
                    <a:pt x="916" y="193"/>
                  </a:lnTo>
                  <a:lnTo>
                    <a:pt x="846" y="250"/>
                  </a:lnTo>
                  <a:lnTo>
                    <a:pt x="773" y="301"/>
                  </a:lnTo>
                  <a:lnTo>
                    <a:pt x="696" y="348"/>
                  </a:lnTo>
                  <a:lnTo>
                    <a:pt x="618" y="391"/>
                  </a:lnTo>
                  <a:lnTo>
                    <a:pt x="536" y="430"/>
                  </a:lnTo>
                  <a:lnTo>
                    <a:pt x="452" y="464"/>
                  </a:lnTo>
                  <a:lnTo>
                    <a:pt x="365" y="493"/>
                  </a:lnTo>
                  <a:lnTo>
                    <a:pt x="277" y="517"/>
                  </a:lnTo>
                  <a:lnTo>
                    <a:pt x="187" y="536"/>
                  </a:lnTo>
                  <a:lnTo>
                    <a:pt x="94" y="548"/>
                  </a:lnTo>
                  <a:lnTo>
                    <a:pt x="0" y="557"/>
                  </a:lnTo>
                  <a:lnTo>
                    <a:pt x="0" y="285"/>
                  </a:lnTo>
                  <a:lnTo>
                    <a:pt x="82" y="276"/>
                  </a:lnTo>
                  <a:lnTo>
                    <a:pt x="162" y="264"/>
                  </a:lnTo>
                  <a:lnTo>
                    <a:pt x="239" y="247"/>
                  </a:lnTo>
                  <a:lnTo>
                    <a:pt x="316" y="224"/>
                  </a:lnTo>
                  <a:lnTo>
                    <a:pt x="390" y="197"/>
                  </a:lnTo>
                  <a:lnTo>
                    <a:pt x="462" y="165"/>
                  </a:lnTo>
                  <a:lnTo>
                    <a:pt x="532" y="131"/>
                  </a:lnTo>
                  <a:lnTo>
                    <a:pt x="599" y="91"/>
                  </a:lnTo>
                  <a:lnTo>
                    <a:pt x="663" y="47"/>
                  </a:lnTo>
                  <a:lnTo>
                    <a:pt x="7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30"/>
            <p:cNvSpPr>
              <a:spLocks/>
            </p:cNvSpPr>
            <p:nvPr/>
          </p:nvSpPr>
          <p:spPr bwMode="auto">
            <a:xfrm>
              <a:off x="10485438" y="2203450"/>
              <a:ext cx="92075" cy="147638"/>
            </a:xfrm>
            <a:custGeom>
              <a:avLst/>
              <a:gdLst>
                <a:gd name="T0" fmla="*/ 367 w 634"/>
                <a:gd name="T1" fmla="*/ 0 h 1031"/>
                <a:gd name="T2" fmla="*/ 634 w 634"/>
                <a:gd name="T3" fmla="*/ 0 h 1031"/>
                <a:gd name="T4" fmla="*/ 626 w 634"/>
                <a:gd name="T5" fmla="*/ 99 h 1031"/>
                <a:gd name="T6" fmla="*/ 612 w 634"/>
                <a:gd name="T7" fmla="*/ 197 h 1031"/>
                <a:gd name="T8" fmla="*/ 593 w 634"/>
                <a:gd name="T9" fmla="*/ 293 h 1031"/>
                <a:gd name="T10" fmla="*/ 568 w 634"/>
                <a:gd name="T11" fmla="*/ 387 h 1031"/>
                <a:gd name="T12" fmla="*/ 537 w 634"/>
                <a:gd name="T13" fmla="*/ 477 h 1031"/>
                <a:gd name="T14" fmla="*/ 501 w 634"/>
                <a:gd name="T15" fmla="*/ 565 h 1031"/>
                <a:gd name="T16" fmla="*/ 461 w 634"/>
                <a:gd name="T17" fmla="*/ 652 h 1031"/>
                <a:gd name="T18" fmla="*/ 415 w 634"/>
                <a:gd name="T19" fmla="*/ 734 h 1031"/>
                <a:gd name="T20" fmla="*/ 365 w 634"/>
                <a:gd name="T21" fmla="*/ 814 h 1031"/>
                <a:gd name="T22" fmla="*/ 310 w 634"/>
                <a:gd name="T23" fmla="*/ 890 h 1031"/>
                <a:gd name="T24" fmla="*/ 251 w 634"/>
                <a:gd name="T25" fmla="*/ 963 h 1031"/>
                <a:gd name="T26" fmla="*/ 188 w 634"/>
                <a:gd name="T27" fmla="*/ 1031 h 1031"/>
                <a:gd name="T28" fmla="*/ 0 w 634"/>
                <a:gd name="T29" fmla="*/ 839 h 1031"/>
                <a:gd name="T30" fmla="*/ 55 w 634"/>
                <a:gd name="T31" fmla="*/ 778 h 1031"/>
                <a:gd name="T32" fmla="*/ 108 w 634"/>
                <a:gd name="T33" fmla="*/ 712 h 1031"/>
                <a:gd name="T34" fmla="*/ 155 w 634"/>
                <a:gd name="T35" fmla="*/ 644 h 1031"/>
                <a:gd name="T36" fmla="*/ 198 w 634"/>
                <a:gd name="T37" fmla="*/ 572 h 1031"/>
                <a:gd name="T38" fmla="*/ 238 w 634"/>
                <a:gd name="T39" fmla="*/ 498 h 1031"/>
                <a:gd name="T40" fmla="*/ 272 w 634"/>
                <a:gd name="T41" fmla="*/ 421 h 1031"/>
                <a:gd name="T42" fmla="*/ 301 w 634"/>
                <a:gd name="T43" fmla="*/ 341 h 1031"/>
                <a:gd name="T44" fmla="*/ 326 w 634"/>
                <a:gd name="T45" fmla="*/ 259 h 1031"/>
                <a:gd name="T46" fmla="*/ 345 w 634"/>
                <a:gd name="T47" fmla="*/ 174 h 1031"/>
                <a:gd name="T48" fmla="*/ 359 w 634"/>
                <a:gd name="T49" fmla="*/ 88 h 1031"/>
                <a:gd name="T50" fmla="*/ 367 w 634"/>
                <a:gd name="T51" fmla="*/ 0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4" h="1031">
                  <a:moveTo>
                    <a:pt x="367" y="0"/>
                  </a:moveTo>
                  <a:lnTo>
                    <a:pt x="634" y="0"/>
                  </a:lnTo>
                  <a:lnTo>
                    <a:pt x="626" y="99"/>
                  </a:lnTo>
                  <a:lnTo>
                    <a:pt x="612" y="197"/>
                  </a:lnTo>
                  <a:lnTo>
                    <a:pt x="593" y="293"/>
                  </a:lnTo>
                  <a:lnTo>
                    <a:pt x="568" y="387"/>
                  </a:lnTo>
                  <a:lnTo>
                    <a:pt x="537" y="477"/>
                  </a:lnTo>
                  <a:lnTo>
                    <a:pt x="501" y="565"/>
                  </a:lnTo>
                  <a:lnTo>
                    <a:pt x="461" y="652"/>
                  </a:lnTo>
                  <a:lnTo>
                    <a:pt x="415" y="734"/>
                  </a:lnTo>
                  <a:lnTo>
                    <a:pt x="365" y="814"/>
                  </a:lnTo>
                  <a:lnTo>
                    <a:pt x="310" y="890"/>
                  </a:lnTo>
                  <a:lnTo>
                    <a:pt x="251" y="963"/>
                  </a:lnTo>
                  <a:lnTo>
                    <a:pt x="188" y="1031"/>
                  </a:lnTo>
                  <a:lnTo>
                    <a:pt x="0" y="839"/>
                  </a:lnTo>
                  <a:lnTo>
                    <a:pt x="55" y="778"/>
                  </a:lnTo>
                  <a:lnTo>
                    <a:pt x="108" y="712"/>
                  </a:lnTo>
                  <a:lnTo>
                    <a:pt x="155" y="644"/>
                  </a:lnTo>
                  <a:lnTo>
                    <a:pt x="198" y="572"/>
                  </a:lnTo>
                  <a:lnTo>
                    <a:pt x="238" y="498"/>
                  </a:lnTo>
                  <a:lnTo>
                    <a:pt x="272" y="421"/>
                  </a:lnTo>
                  <a:lnTo>
                    <a:pt x="301" y="341"/>
                  </a:lnTo>
                  <a:lnTo>
                    <a:pt x="326" y="259"/>
                  </a:lnTo>
                  <a:lnTo>
                    <a:pt x="345" y="174"/>
                  </a:lnTo>
                  <a:lnTo>
                    <a:pt x="359" y="88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31"/>
            <p:cNvSpPr>
              <a:spLocks/>
            </p:cNvSpPr>
            <p:nvPr/>
          </p:nvSpPr>
          <p:spPr bwMode="auto">
            <a:xfrm>
              <a:off x="10363200" y="1962150"/>
              <a:ext cx="142875" cy="90488"/>
            </a:xfrm>
            <a:custGeom>
              <a:avLst/>
              <a:gdLst>
                <a:gd name="T0" fmla="*/ 0 w 986"/>
                <a:gd name="T1" fmla="*/ 0 h 621"/>
                <a:gd name="T2" fmla="*/ 95 w 986"/>
                <a:gd name="T3" fmla="*/ 8 h 621"/>
                <a:gd name="T4" fmla="*/ 188 w 986"/>
                <a:gd name="T5" fmla="*/ 21 h 621"/>
                <a:gd name="T6" fmla="*/ 279 w 986"/>
                <a:gd name="T7" fmla="*/ 40 h 621"/>
                <a:gd name="T8" fmla="*/ 367 w 986"/>
                <a:gd name="T9" fmla="*/ 64 h 621"/>
                <a:gd name="T10" fmla="*/ 454 w 986"/>
                <a:gd name="T11" fmla="*/ 94 h 621"/>
                <a:gd name="T12" fmla="*/ 539 w 986"/>
                <a:gd name="T13" fmla="*/ 128 h 621"/>
                <a:gd name="T14" fmla="*/ 621 w 986"/>
                <a:gd name="T15" fmla="*/ 167 h 621"/>
                <a:gd name="T16" fmla="*/ 699 w 986"/>
                <a:gd name="T17" fmla="*/ 211 h 621"/>
                <a:gd name="T18" fmla="*/ 776 w 986"/>
                <a:gd name="T19" fmla="*/ 259 h 621"/>
                <a:gd name="T20" fmla="*/ 850 w 986"/>
                <a:gd name="T21" fmla="*/ 311 h 621"/>
                <a:gd name="T22" fmla="*/ 919 w 986"/>
                <a:gd name="T23" fmla="*/ 367 h 621"/>
                <a:gd name="T24" fmla="*/ 986 w 986"/>
                <a:gd name="T25" fmla="*/ 427 h 621"/>
                <a:gd name="T26" fmla="*/ 797 w 986"/>
                <a:gd name="T27" fmla="*/ 621 h 621"/>
                <a:gd name="T28" fmla="*/ 739 w 986"/>
                <a:gd name="T29" fmla="*/ 567 h 621"/>
                <a:gd name="T30" fmla="*/ 676 w 986"/>
                <a:gd name="T31" fmla="*/ 519 h 621"/>
                <a:gd name="T32" fmla="*/ 611 w 986"/>
                <a:gd name="T33" fmla="*/ 474 h 621"/>
                <a:gd name="T34" fmla="*/ 542 w 986"/>
                <a:gd name="T35" fmla="*/ 433 h 621"/>
                <a:gd name="T36" fmla="*/ 471 w 986"/>
                <a:gd name="T37" fmla="*/ 396 h 621"/>
                <a:gd name="T38" fmla="*/ 398 w 986"/>
                <a:gd name="T39" fmla="*/ 363 h 621"/>
                <a:gd name="T40" fmla="*/ 322 w 986"/>
                <a:gd name="T41" fmla="*/ 335 h 621"/>
                <a:gd name="T42" fmla="*/ 244 w 986"/>
                <a:gd name="T43" fmla="*/ 311 h 621"/>
                <a:gd name="T44" fmla="*/ 165 w 986"/>
                <a:gd name="T45" fmla="*/ 293 h 621"/>
                <a:gd name="T46" fmla="*/ 84 w 986"/>
                <a:gd name="T47" fmla="*/ 281 h 621"/>
                <a:gd name="T48" fmla="*/ 0 w 986"/>
                <a:gd name="T49" fmla="*/ 272 h 621"/>
                <a:gd name="T50" fmla="*/ 0 w 986"/>
                <a:gd name="T51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6" h="621">
                  <a:moveTo>
                    <a:pt x="0" y="0"/>
                  </a:moveTo>
                  <a:lnTo>
                    <a:pt x="95" y="8"/>
                  </a:lnTo>
                  <a:lnTo>
                    <a:pt x="188" y="21"/>
                  </a:lnTo>
                  <a:lnTo>
                    <a:pt x="279" y="40"/>
                  </a:lnTo>
                  <a:lnTo>
                    <a:pt x="367" y="64"/>
                  </a:lnTo>
                  <a:lnTo>
                    <a:pt x="454" y="94"/>
                  </a:lnTo>
                  <a:lnTo>
                    <a:pt x="539" y="128"/>
                  </a:lnTo>
                  <a:lnTo>
                    <a:pt x="621" y="167"/>
                  </a:lnTo>
                  <a:lnTo>
                    <a:pt x="699" y="211"/>
                  </a:lnTo>
                  <a:lnTo>
                    <a:pt x="776" y="259"/>
                  </a:lnTo>
                  <a:lnTo>
                    <a:pt x="850" y="311"/>
                  </a:lnTo>
                  <a:lnTo>
                    <a:pt x="919" y="367"/>
                  </a:lnTo>
                  <a:lnTo>
                    <a:pt x="986" y="427"/>
                  </a:lnTo>
                  <a:lnTo>
                    <a:pt x="797" y="621"/>
                  </a:lnTo>
                  <a:lnTo>
                    <a:pt x="739" y="567"/>
                  </a:lnTo>
                  <a:lnTo>
                    <a:pt x="676" y="519"/>
                  </a:lnTo>
                  <a:lnTo>
                    <a:pt x="611" y="474"/>
                  </a:lnTo>
                  <a:lnTo>
                    <a:pt x="542" y="433"/>
                  </a:lnTo>
                  <a:lnTo>
                    <a:pt x="471" y="396"/>
                  </a:lnTo>
                  <a:lnTo>
                    <a:pt x="398" y="363"/>
                  </a:lnTo>
                  <a:lnTo>
                    <a:pt x="322" y="335"/>
                  </a:lnTo>
                  <a:lnTo>
                    <a:pt x="244" y="311"/>
                  </a:lnTo>
                  <a:lnTo>
                    <a:pt x="165" y="293"/>
                  </a:lnTo>
                  <a:lnTo>
                    <a:pt x="84" y="281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32"/>
            <p:cNvSpPr>
              <a:spLocks/>
            </p:cNvSpPr>
            <p:nvPr/>
          </p:nvSpPr>
          <p:spPr bwMode="auto">
            <a:xfrm>
              <a:off x="10494963" y="2041525"/>
              <a:ext cx="82550" cy="138113"/>
            </a:xfrm>
            <a:custGeom>
              <a:avLst/>
              <a:gdLst>
                <a:gd name="T0" fmla="*/ 189 w 570"/>
                <a:gd name="T1" fmla="*/ 0 h 960"/>
                <a:gd name="T2" fmla="*/ 247 w 570"/>
                <a:gd name="T3" fmla="*/ 73 h 960"/>
                <a:gd name="T4" fmla="*/ 302 w 570"/>
                <a:gd name="T5" fmla="*/ 149 h 960"/>
                <a:gd name="T6" fmla="*/ 351 w 570"/>
                <a:gd name="T7" fmla="*/ 228 h 960"/>
                <a:gd name="T8" fmla="*/ 397 w 570"/>
                <a:gd name="T9" fmla="*/ 312 h 960"/>
                <a:gd name="T10" fmla="*/ 437 w 570"/>
                <a:gd name="T11" fmla="*/ 397 h 960"/>
                <a:gd name="T12" fmla="*/ 473 w 570"/>
                <a:gd name="T13" fmla="*/ 485 h 960"/>
                <a:gd name="T14" fmla="*/ 504 w 570"/>
                <a:gd name="T15" fmla="*/ 575 h 960"/>
                <a:gd name="T16" fmla="*/ 529 w 570"/>
                <a:gd name="T17" fmla="*/ 669 h 960"/>
                <a:gd name="T18" fmla="*/ 548 w 570"/>
                <a:gd name="T19" fmla="*/ 764 h 960"/>
                <a:gd name="T20" fmla="*/ 562 w 570"/>
                <a:gd name="T21" fmla="*/ 862 h 960"/>
                <a:gd name="T22" fmla="*/ 570 w 570"/>
                <a:gd name="T23" fmla="*/ 960 h 960"/>
                <a:gd name="T24" fmla="*/ 303 w 570"/>
                <a:gd name="T25" fmla="*/ 960 h 960"/>
                <a:gd name="T26" fmla="*/ 295 w 570"/>
                <a:gd name="T27" fmla="*/ 874 h 960"/>
                <a:gd name="T28" fmla="*/ 281 w 570"/>
                <a:gd name="T29" fmla="*/ 789 h 960"/>
                <a:gd name="T30" fmla="*/ 263 w 570"/>
                <a:gd name="T31" fmla="*/ 706 h 960"/>
                <a:gd name="T32" fmla="*/ 238 w 570"/>
                <a:gd name="T33" fmla="*/ 625 h 960"/>
                <a:gd name="T34" fmla="*/ 210 w 570"/>
                <a:gd name="T35" fmla="*/ 546 h 960"/>
                <a:gd name="T36" fmla="*/ 177 w 570"/>
                <a:gd name="T37" fmla="*/ 470 h 960"/>
                <a:gd name="T38" fmla="*/ 138 w 570"/>
                <a:gd name="T39" fmla="*/ 396 h 960"/>
                <a:gd name="T40" fmla="*/ 97 w 570"/>
                <a:gd name="T41" fmla="*/ 325 h 960"/>
                <a:gd name="T42" fmla="*/ 51 w 570"/>
                <a:gd name="T43" fmla="*/ 257 h 960"/>
                <a:gd name="T44" fmla="*/ 0 w 570"/>
                <a:gd name="T45" fmla="*/ 193 h 960"/>
                <a:gd name="T46" fmla="*/ 189 w 570"/>
                <a:gd name="T47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0" h="960">
                  <a:moveTo>
                    <a:pt x="189" y="0"/>
                  </a:moveTo>
                  <a:lnTo>
                    <a:pt x="247" y="73"/>
                  </a:lnTo>
                  <a:lnTo>
                    <a:pt x="302" y="149"/>
                  </a:lnTo>
                  <a:lnTo>
                    <a:pt x="351" y="228"/>
                  </a:lnTo>
                  <a:lnTo>
                    <a:pt x="397" y="312"/>
                  </a:lnTo>
                  <a:lnTo>
                    <a:pt x="437" y="397"/>
                  </a:lnTo>
                  <a:lnTo>
                    <a:pt x="473" y="485"/>
                  </a:lnTo>
                  <a:lnTo>
                    <a:pt x="504" y="575"/>
                  </a:lnTo>
                  <a:lnTo>
                    <a:pt x="529" y="669"/>
                  </a:lnTo>
                  <a:lnTo>
                    <a:pt x="548" y="764"/>
                  </a:lnTo>
                  <a:lnTo>
                    <a:pt x="562" y="862"/>
                  </a:lnTo>
                  <a:lnTo>
                    <a:pt x="570" y="960"/>
                  </a:lnTo>
                  <a:lnTo>
                    <a:pt x="303" y="960"/>
                  </a:lnTo>
                  <a:lnTo>
                    <a:pt x="295" y="874"/>
                  </a:lnTo>
                  <a:lnTo>
                    <a:pt x="281" y="789"/>
                  </a:lnTo>
                  <a:lnTo>
                    <a:pt x="263" y="706"/>
                  </a:lnTo>
                  <a:lnTo>
                    <a:pt x="238" y="625"/>
                  </a:lnTo>
                  <a:lnTo>
                    <a:pt x="210" y="546"/>
                  </a:lnTo>
                  <a:lnTo>
                    <a:pt x="177" y="470"/>
                  </a:lnTo>
                  <a:lnTo>
                    <a:pt x="138" y="396"/>
                  </a:lnTo>
                  <a:lnTo>
                    <a:pt x="97" y="325"/>
                  </a:lnTo>
                  <a:lnTo>
                    <a:pt x="51" y="257"/>
                  </a:lnTo>
                  <a:lnTo>
                    <a:pt x="0" y="193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33"/>
            <p:cNvSpPr>
              <a:spLocks/>
            </p:cNvSpPr>
            <p:nvPr/>
          </p:nvSpPr>
          <p:spPr bwMode="auto">
            <a:xfrm>
              <a:off x="10128250" y="2203450"/>
              <a:ext cx="87313" cy="144463"/>
            </a:xfrm>
            <a:custGeom>
              <a:avLst/>
              <a:gdLst>
                <a:gd name="T0" fmla="*/ 0 w 609"/>
                <a:gd name="T1" fmla="*/ 0 h 1004"/>
                <a:gd name="T2" fmla="*/ 268 w 609"/>
                <a:gd name="T3" fmla="*/ 0 h 1004"/>
                <a:gd name="T4" fmla="*/ 275 w 609"/>
                <a:gd name="T5" fmla="*/ 84 h 1004"/>
                <a:gd name="T6" fmla="*/ 289 w 609"/>
                <a:gd name="T7" fmla="*/ 167 h 1004"/>
                <a:gd name="T8" fmla="*/ 307 w 609"/>
                <a:gd name="T9" fmla="*/ 248 h 1004"/>
                <a:gd name="T10" fmla="*/ 330 w 609"/>
                <a:gd name="T11" fmla="*/ 327 h 1004"/>
                <a:gd name="T12" fmla="*/ 357 w 609"/>
                <a:gd name="T13" fmla="*/ 404 h 1004"/>
                <a:gd name="T14" fmla="*/ 388 w 609"/>
                <a:gd name="T15" fmla="*/ 479 h 1004"/>
                <a:gd name="T16" fmla="*/ 425 w 609"/>
                <a:gd name="T17" fmla="*/ 551 h 1004"/>
                <a:gd name="T18" fmla="*/ 465 w 609"/>
                <a:gd name="T19" fmla="*/ 621 h 1004"/>
                <a:gd name="T20" fmla="*/ 509 w 609"/>
                <a:gd name="T21" fmla="*/ 687 h 1004"/>
                <a:gd name="T22" fmla="*/ 558 w 609"/>
                <a:gd name="T23" fmla="*/ 750 h 1004"/>
                <a:gd name="T24" fmla="*/ 609 w 609"/>
                <a:gd name="T25" fmla="*/ 811 h 1004"/>
                <a:gd name="T26" fmla="*/ 421 w 609"/>
                <a:gd name="T27" fmla="*/ 1004 h 1004"/>
                <a:gd name="T28" fmla="*/ 362 w 609"/>
                <a:gd name="T29" fmla="*/ 935 h 1004"/>
                <a:gd name="T30" fmla="*/ 307 w 609"/>
                <a:gd name="T31" fmla="*/ 864 h 1004"/>
                <a:gd name="T32" fmla="*/ 255 w 609"/>
                <a:gd name="T33" fmla="*/ 789 h 1004"/>
                <a:gd name="T34" fmla="*/ 208 w 609"/>
                <a:gd name="T35" fmla="*/ 711 h 1004"/>
                <a:gd name="T36" fmla="*/ 164 w 609"/>
                <a:gd name="T37" fmla="*/ 631 h 1004"/>
                <a:gd name="T38" fmla="*/ 126 w 609"/>
                <a:gd name="T39" fmla="*/ 548 h 1004"/>
                <a:gd name="T40" fmla="*/ 93 w 609"/>
                <a:gd name="T41" fmla="*/ 462 h 1004"/>
                <a:gd name="T42" fmla="*/ 64 w 609"/>
                <a:gd name="T43" fmla="*/ 373 h 1004"/>
                <a:gd name="T44" fmla="*/ 39 w 609"/>
                <a:gd name="T45" fmla="*/ 283 h 1004"/>
                <a:gd name="T46" fmla="*/ 21 w 609"/>
                <a:gd name="T47" fmla="*/ 191 h 1004"/>
                <a:gd name="T48" fmla="*/ 8 w 609"/>
                <a:gd name="T49" fmla="*/ 96 h 1004"/>
                <a:gd name="T50" fmla="*/ 0 w 609"/>
                <a:gd name="T51" fmla="*/ 0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9" h="1004">
                  <a:moveTo>
                    <a:pt x="0" y="0"/>
                  </a:moveTo>
                  <a:lnTo>
                    <a:pt x="268" y="0"/>
                  </a:lnTo>
                  <a:lnTo>
                    <a:pt x="275" y="84"/>
                  </a:lnTo>
                  <a:lnTo>
                    <a:pt x="289" y="167"/>
                  </a:lnTo>
                  <a:lnTo>
                    <a:pt x="307" y="248"/>
                  </a:lnTo>
                  <a:lnTo>
                    <a:pt x="330" y="327"/>
                  </a:lnTo>
                  <a:lnTo>
                    <a:pt x="357" y="404"/>
                  </a:lnTo>
                  <a:lnTo>
                    <a:pt x="388" y="479"/>
                  </a:lnTo>
                  <a:lnTo>
                    <a:pt x="425" y="551"/>
                  </a:lnTo>
                  <a:lnTo>
                    <a:pt x="465" y="621"/>
                  </a:lnTo>
                  <a:lnTo>
                    <a:pt x="509" y="687"/>
                  </a:lnTo>
                  <a:lnTo>
                    <a:pt x="558" y="750"/>
                  </a:lnTo>
                  <a:lnTo>
                    <a:pt x="609" y="811"/>
                  </a:lnTo>
                  <a:lnTo>
                    <a:pt x="421" y="1004"/>
                  </a:lnTo>
                  <a:lnTo>
                    <a:pt x="362" y="935"/>
                  </a:lnTo>
                  <a:lnTo>
                    <a:pt x="307" y="864"/>
                  </a:lnTo>
                  <a:lnTo>
                    <a:pt x="255" y="789"/>
                  </a:lnTo>
                  <a:lnTo>
                    <a:pt x="208" y="711"/>
                  </a:lnTo>
                  <a:lnTo>
                    <a:pt x="164" y="631"/>
                  </a:lnTo>
                  <a:lnTo>
                    <a:pt x="126" y="548"/>
                  </a:lnTo>
                  <a:lnTo>
                    <a:pt x="93" y="462"/>
                  </a:lnTo>
                  <a:lnTo>
                    <a:pt x="64" y="373"/>
                  </a:lnTo>
                  <a:lnTo>
                    <a:pt x="39" y="283"/>
                  </a:lnTo>
                  <a:lnTo>
                    <a:pt x="21" y="191"/>
                  </a:lnTo>
                  <a:lnTo>
                    <a:pt x="8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34"/>
            <p:cNvSpPr>
              <a:spLocks/>
            </p:cNvSpPr>
            <p:nvPr/>
          </p:nvSpPr>
          <p:spPr bwMode="auto">
            <a:xfrm>
              <a:off x="10204450" y="2335213"/>
              <a:ext cx="136525" cy="84138"/>
            </a:xfrm>
            <a:custGeom>
              <a:avLst/>
              <a:gdLst>
                <a:gd name="T0" fmla="*/ 188 w 943"/>
                <a:gd name="T1" fmla="*/ 0 h 580"/>
                <a:gd name="T2" fmla="*/ 252 w 943"/>
                <a:gd name="T3" fmla="*/ 51 h 580"/>
                <a:gd name="T4" fmla="*/ 318 w 943"/>
                <a:gd name="T5" fmla="*/ 98 h 580"/>
                <a:gd name="T6" fmla="*/ 388 w 943"/>
                <a:gd name="T7" fmla="*/ 141 h 580"/>
                <a:gd name="T8" fmla="*/ 461 w 943"/>
                <a:gd name="T9" fmla="*/ 179 h 580"/>
                <a:gd name="T10" fmla="*/ 535 w 943"/>
                <a:gd name="T11" fmla="*/ 213 h 580"/>
                <a:gd name="T12" fmla="*/ 613 w 943"/>
                <a:gd name="T13" fmla="*/ 243 h 580"/>
                <a:gd name="T14" fmla="*/ 693 w 943"/>
                <a:gd name="T15" fmla="*/ 266 h 580"/>
                <a:gd name="T16" fmla="*/ 774 w 943"/>
                <a:gd name="T17" fmla="*/ 286 h 580"/>
                <a:gd name="T18" fmla="*/ 858 w 943"/>
                <a:gd name="T19" fmla="*/ 299 h 580"/>
                <a:gd name="T20" fmla="*/ 943 w 943"/>
                <a:gd name="T21" fmla="*/ 308 h 580"/>
                <a:gd name="T22" fmla="*/ 943 w 943"/>
                <a:gd name="T23" fmla="*/ 580 h 580"/>
                <a:gd name="T24" fmla="*/ 845 w 943"/>
                <a:gd name="T25" fmla="*/ 571 h 580"/>
                <a:gd name="T26" fmla="*/ 750 w 943"/>
                <a:gd name="T27" fmla="*/ 557 h 580"/>
                <a:gd name="T28" fmla="*/ 656 w 943"/>
                <a:gd name="T29" fmla="*/ 538 h 580"/>
                <a:gd name="T30" fmla="*/ 565 w 943"/>
                <a:gd name="T31" fmla="*/ 512 h 580"/>
                <a:gd name="T32" fmla="*/ 476 w 943"/>
                <a:gd name="T33" fmla="*/ 481 h 580"/>
                <a:gd name="T34" fmla="*/ 389 w 943"/>
                <a:gd name="T35" fmla="*/ 444 h 580"/>
                <a:gd name="T36" fmla="*/ 305 w 943"/>
                <a:gd name="T37" fmla="*/ 403 h 580"/>
                <a:gd name="T38" fmla="*/ 225 w 943"/>
                <a:gd name="T39" fmla="*/ 357 h 580"/>
                <a:gd name="T40" fmla="*/ 146 w 943"/>
                <a:gd name="T41" fmla="*/ 307 h 580"/>
                <a:gd name="T42" fmla="*/ 71 w 943"/>
                <a:gd name="T43" fmla="*/ 251 h 580"/>
                <a:gd name="T44" fmla="*/ 0 w 943"/>
                <a:gd name="T45" fmla="*/ 192 h 580"/>
                <a:gd name="T46" fmla="*/ 188 w 943"/>
                <a:gd name="T4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3" h="580">
                  <a:moveTo>
                    <a:pt x="188" y="0"/>
                  </a:moveTo>
                  <a:lnTo>
                    <a:pt x="252" y="51"/>
                  </a:lnTo>
                  <a:lnTo>
                    <a:pt x="318" y="98"/>
                  </a:lnTo>
                  <a:lnTo>
                    <a:pt x="388" y="141"/>
                  </a:lnTo>
                  <a:lnTo>
                    <a:pt x="461" y="179"/>
                  </a:lnTo>
                  <a:lnTo>
                    <a:pt x="535" y="213"/>
                  </a:lnTo>
                  <a:lnTo>
                    <a:pt x="613" y="243"/>
                  </a:lnTo>
                  <a:lnTo>
                    <a:pt x="693" y="266"/>
                  </a:lnTo>
                  <a:lnTo>
                    <a:pt x="774" y="286"/>
                  </a:lnTo>
                  <a:lnTo>
                    <a:pt x="858" y="299"/>
                  </a:lnTo>
                  <a:lnTo>
                    <a:pt x="943" y="308"/>
                  </a:lnTo>
                  <a:lnTo>
                    <a:pt x="943" y="580"/>
                  </a:lnTo>
                  <a:lnTo>
                    <a:pt x="845" y="571"/>
                  </a:lnTo>
                  <a:lnTo>
                    <a:pt x="750" y="557"/>
                  </a:lnTo>
                  <a:lnTo>
                    <a:pt x="656" y="538"/>
                  </a:lnTo>
                  <a:lnTo>
                    <a:pt x="565" y="512"/>
                  </a:lnTo>
                  <a:lnTo>
                    <a:pt x="476" y="481"/>
                  </a:lnTo>
                  <a:lnTo>
                    <a:pt x="389" y="444"/>
                  </a:lnTo>
                  <a:lnTo>
                    <a:pt x="305" y="403"/>
                  </a:lnTo>
                  <a:lnTo>
                    <a:pt x="225" y="357"/>
                  </a:lnTo>
                  <a:lnTo>
                    <a:pt x="146" y="307"/>
                  </a:lnTo>
                  <a:lnTo>
                    <a:pt x="71" y="251"/>
                  </a:lnTo>
                  <a:lnTo>
                    <a:pt x="0" y="192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35"/>
            <p:cNvSpPr>
              <a:spLocks/>
            </p:cNvSpPr>
            <p:nvPr/>
          </p:nvSpPr>
          <p:spPr bwMode="auto">
            <a:xfrm>
              <a:off x="10128250" y="2044700"/>
              <a:ext cx="79375" cy="134938"/>
            </a:xfrm>
            <a:custGeom>
              <a:avLst/>
              <a:gdLst>
                <a:gd name="T0" fmla="*/ 356 w 547"/>
                <a:gd name="T1" fmla="*/ 0 h 931"/>
                <a:gd name="T2" fmla="*/ 547 w 547"/>
                <a:gd name="T3" fmla="*/ 194 h 931"/>
                <a:gd name="T4" fmla="*/ 500 w 547"/>
                <a:gd name="T5" fmla="*/ 257 h 931"/>
                <a:gd name="T6" fmla="*/ 458 w 547"/>
                <a:gd name="T7" fmla="*/ 323 h 931"/>
                <a:gd name="T8" fmla="*/ 420 w 547"/>
                <a:gd name="T9" fmla="*/ 391 h 931"/>
                <a:gd name="T10" fmla="*/ 384 w 547"/>
                <a:gd name="T11" fmla="*/ 462 h 931"/>
                <a:gd name="T12" fmla="*/ 354 w 547"/>
                <a:gd name="T13" fmla="*/ 535 h 931"/>
                <a:gd name="T14" fmla="*/ 327 w 547"/>
                <a:gd name="T15" fmla="*/ 611 h 931"/>
                <a:gd name="T16" fmla="*/ 306 w 547"/>
                <a:gd name="T17" fmla="*/ 688 h 931"/>
                <a:gd name="T18" fmla="*/ 289 w 547"/>
                <a:gd name="T19" fmla="*/ 768 h 931"/>
                <a:gd name="T20" fmla="*/ 275 w 547"/>
                <a:gd name="T21" fmla="*/ 849 h 931"/>
                <a:gd name="T22" fmla="*/ 268 w 547"/>
                <a:gd name="T23" fmla="*/ 931 h 931"/>
                <a:gd name="T24" fmla="*/ 0 w 547"/>
                <a:gd name="T25" fmla="*/ 931 h 931"/>
                <a:gd name="T26" fmla="*/ 8 w 547"/>
                <a:gd name="T27" fmla="*/ 836 h 931"/>
                <a:gd name="T28" fmla="*/ 21 w 547"/>
                <a:gd name="T29" fmla="*/ 743 h 931"/>
                <a:gd name="T30" fmla="*/ 39 w 547"/>
                <a:gd name="T31" fmla="*/ 650 h 931"/>
                <a:gd name="T32" fmla="*/ 63 w 547"/>
                <a:gd name="T33" fmla="*/ 560 h 931"/>
                <a:gd name="T34" fmla="*/ 91 w 547"/>
                <a:gd name="T35" fmla="*/ 472 h 931"/>
                <a:gd name="T36" fmla="*/ 124 w 547"/>
                <a:gd name="T37" fmla="*/ 386 h 931"/>
                <a:gd name="T38" fmla="*/ 162 w 547"/>
                <a:gd name="T39" fmla="*/ 304 h 931"/>
                <a:gd name="T40" fmla="*/ 205 w 547"/>
                <a:gd name="T41" fmla="*/ 223 h 931"/>
                <a:gd name="T42" fmla="*/ 251 w 547"/>
                <a:gd name="T43" fmla="*/ 146 h 931"/>
                <a:gd name="T44" fmla="*/ 302 w 547"/>
                <a:gd name="T45" fmla="*/ 71 h 931"/>
                <a:gd name="T46" fmla="*/ 356 w 547"/>
                <a:gd name="T47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7" h="931">
                  <a:moveTo>
                    <a:pt x="356" y="0"/>
                  </a:moveTo>
                  <a:lnTo>
                    <a:pt x="547" y="194"/>
                  </a:lnTo>
                  <a:lnTo>
                    <a:pt x="500" y="257"/>
                  </a:lnTo>
                  <a:lnTo>
                    <a:pt x="458" y="323"/>
                  </a:lnTo>
                  <a:lnTo>
                    <a:pt x="420" y="391"/>
                  </a:lnTo>
                  <a:lnTo>
                    <a:pt x="384" y="462"/>
                  </a:lnTo>
                  <a:lnTo>
                    <a:pt x="354" y="535"/>
                  </a:lnTo>
                  <a:lnTo>
                    <a:pt x="327" y="611"/>
                  </a:lnTo>
                  <a:lnTo>
                    <a:pt x="306" y="688"/>
                  </a:lnTo>
                  <a:lnTo>
                    <a:pt x="289" y="768"/>
                  </a:lnTo>
                  <a:lnTo>
                    <a:pt x="275" y="849"/>
                  </a:lnTo>
                  <a:lnTo>
                    <a:pt x="268" y="931"/>
                  </a:lnTo>
                  <a:lnTo>
                    <a:pt x="0" y="931"/>
                  </a:lnTo>
                  <a:lnTo>
                    <a:pt x="8" y="836"/>
                  </a:lnTo>
                  <a:lnTo>
                    <a:pt x="21" y="743"/>
                  </a:lnTo>
                  <a:lnTo>
                    <a:pt x="39" y="650"/>
                  </a:lnTo>
                  <a:lnTo>
                    <a:pt x="63" y="560"/>
                  </a:lnTo>
                  <a:lnTo>
                    <a:pt x="91" y="472"/>
                  </a:lnTo>
                  <a:lnTo>
                    <a:pt x="124" y="386"/>
                  </a:lnTo>
                  <a:lnTo>
                    <a:pt x="162" y="304"/>
                  </a:lnTo>
                  <a:lnTo>
                    <a:pt x="205" y="223"/>
                  </a:lnTo>
                  <a:lnTo>
                    <a:pt x="251" y="146"/>
                  </a:lnTo>
                  <a:lnTo>
                    <a:pt x="302" y="71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36"/>
            <p:cNvSpPr>
              <a:spLocks/>
            </p:cNvSpPr>
            <p:nvPr/>
          </p:nvSpPr>
          <p:spPr bwMode="auto">
            <a:xfrm>
              <a:off x="10194925" y="1962150"/>
              <a:ext cx="146050" cy="93663"/>
            </a:xfrm>
            <a:custGeom>
              <a:avLst/>
              <a:gdLst>
                <a:gd name="T0" fmla="*/ 1013 w 1013"/>
                <a:gd name="T1" fmla="*/ 0 h 646"/>
                <a:gd name="T2" fmla="*/ 1013 w 1013"/>
                <a:gd name="T3" fmla="*/ 272 h 646"/>
                <a:gd name="T4" fmla="*/ 926 w 1013"/>
                <a:gd name="T5" fmla="*/ 281 h 646"/>
                <a:gd name="T6" fmla="*/ 841 w 1013"/>
                <a:gd name="T7" fmla="*/ 294 h 646"/>
                <a:gd name="T8" fmla="*/ 759 w 1013"/>
                <a:gd name="T9" fmla="*/ 314 h 646"/>
                <a:gd name="T10" fmla="*/ 678 w 1013"/>
                <a:gd name="T11" fmla="*/ 339 h 646"/>
                <a:gd name="T12" fmla="*/ 599 w 1013"/>
                <a:gd name="T13" fmla="*/ 369 h 646"/>
                <a:gd name="T14" fmla="*/ 524 w 1013"/>
                <a:gd name="T15" fmla="*/ 404 h 646"/>
                <a:gd name="T16" fmla="*/ 450 w 1013"/>
                <a:gd name="T17" fmla="*/ 444 h 646"/>
                <a:gd name="T18" fmla="*/ 380 w 1013"/>
                <a:gd name="T19" fmla="*/ 488 h 646"/>
                <a:gd name="T20" fmla="*/ 313 w 1013"/>
                <a:gd name="T21" fmla="*/ 536 h 646"/>
                <a:gd name="T22" fmla="*/ 249 w 1013"/>
                <a:gd name="T23" fmla="*/ 589 h 646"/>
                <a:gd name="T24" fmla="*/ 189 w 1013"/>
                <a:gd name="T25" fmla="*/ 646 h 646"/>
                <a:gd name="T26" fmla="*/ 0 w 1013"/>
                <a:gd name="T27" fmla="*/ 453 h 646"/>
                <a:gd name="T28" fmla="*/ 68 w 1013"/>
                <a:gd name="T29" fmla="*/ 390 h 646"/>
                <a:gd name="T30" fmla="*/ 139 w 1013"/>
                <a:gd name="T31" fmla="*/ 330 h 646"/>
                <a:gd name="T32" fmla="*/ 214 w 1013"/>
                <a:gd name="T33" fmla="*/ 275 h 646"/>
                <a:gd name="T34" fmla="*/ 292 w 1013"/>
                <a:gd name="T35" fmla="*/ 223 h 646"/>
                <a:gd name="T36" fmla="*/ 373 w 1013"/>
                <a:gd name="T37" fmla="*/ 177 h 646"/>
                <a:gd name="T38" fmla="*/ 457 w 1013"/>
                <a:gd name="T39" fmla="*/ 135 h 646"/>
                <a:gd name="T40" fmla="*/ 544 w 1013"/>
                <a:gd name="T41" fmla="*/ 99 h 646"/>
                <a:gd name="T42" fmla="*/ 634 w 1013"/>
                <a:gd name="T43" fmla="*/ 68 h 646"/>
                <a:gd name="T44" fmla="*/ 725 w 1013"/>
                <a:gd name="T45" fmla="*/ 42 h 646"/>
                <a:gd name="T46" fmla="*/ 819 w 1013"/>
                <a:gd name="T47" fmla="*/ 22 h 646"/>
                <a:gd name="T48" fmla="*/ 915 w 1013"/>
                <a:gd name="T49" fmla="*/ 8 h 646"/>
                <a:gd name="T50" fmla="*/ 1013 w 1013"/>
                <a:gd name="T51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13" h="646">
                  <a:moveTo>
                    <a:pt x="1013" y="0"/>
                  </a:moveTo>
                  <a:lnTo>
                    <a:pt x="1013" y="272"/>
                  </a:lnTo>
                  <a:lnTo>
                    <a:pt x="926" y="281"/>
                  </a:lnTo>
                  <a:lnTo>
                    <a:pt x="841" y="294"/>
                  </a:lnTo>
                  <a:lnTo>
                    <a:pt x="759" y="314"/>
                  </a:lnTo>
                  <a:lnTo>
                    <a:pt x="678" y="339"/>
                  </a:lnTo>
                  <a:lnTo>
                    <a:pt x="599" y="369"/>
                  </a:lnTo>
                  <a:lnTo>
                    <a:pt x="524" y="404"/>
                  </a:lnTo>
                  <a:lnTo>
                    <a:pt x="450" y="444"/>
                  </a:lnTo>
                  <a:lnTo>
                    <a:pt x="380" y="488"/>
                  </a:lnTo>
                  <a:lnTo>
                    <a:pt x="313" y="536"/>
                  </a:lnTo>
                  <a:lnTo>
                    <a:pt x="249" y="589"/>
                  </a:lnTo>
                  <a:lnTo>
                    <a:pt x="189" y="646"/>
                  </a:lnTo>
                  <a:lnTo>
                    <a:pt x="0" y="453"/>
                  </a:lnTo>
                  <a:lnTo>
                    <a:pt x="68" y="390"/>
                  </a:lnTo>
                  <a:lnTo>
                    <a:pt x="139" y="330"/>
                  </a:lnTo>
                  <a:lnTo>
                    <a:pt x="214" y="275"/>
                  </a:lnTo>
                  <a:lnTo>
                    <a:pt x="292" y="223"/>
                  </a:lnTo>
                  <a:lnTo>
                    <a:pt x="373" y="177"/>
                  </a:lnTo>
                  <a:lnTo>
                    <a:pt x="457" y="135"/>
                  </a:lnTo>
                  <a:lnTo>
                    <a:pt x="544" y="99"/>
                  </a:lnTo>
                  <a:lnTo>
                    <a:pt x="634" y="68"/>
                  </a:lnTo>
                  <a:lnTo>
                    <a:pt x="725" y="42"/>
                  </a:lnTo>
                  <a:lnTo>
                    <a:pt x="819" y="22"/>
                  </a:lnTo>
                  <a:lnTo>
                    <a:pt x="915" y="8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37"/>
            <p:cNvSpPr>
              <a:spLocks noEditPoints="1"/>
            </p:cNvSpPr>
            <p:nvPr/>
          </p:nvSpPr>
          <p:spPr bwMode="auto">
            <a:xfrm>
              <a:off x="10204450" y="2100263"/>
              <a:ext cx="128588" cy="195263"/>
            </a:xfrm>
            <a:custGeom>
              <a:avLst/>
              <a:gdLst>
                <a:gd name="T0" fmla="*/ 812 w 890"/>
                <a:gd name="T1" fmla="*/ 716 h 1351"/>
                <a:gd name="T2" fmla="*/ 890 w 890"/>
                <a:gd name="T3" fmla="*/ 796 h 1351"/>
                <a:gd name="T4" fmla="*/ 890 w 890"/>
                <a:gd name="T5" fmla="*/ 1351 h 1351"/>
                <a:gd name="T6" fmla="*/ 682 w 890"/>
                <a:gd name="T7" fmla="*/ 1138 h 1351"/>
                <a:gd name="T8" fmla="*/ 682 w 890"/>
                <a:gd name="T9" fmla="*/ 849 h 1351"/>
                <a:gd name="T10" fmla="*/ 812 w 890"/>
                <a:gd name="T11" fmla="*/ 716 h 1351"/>
                <a:gd name="T12" fmla="*/ 224 w 890"/>
                <a:gd name="T13" fmla="*/ 569 h 1351"/>
                <a:gd name="T14" fmla="*/ 670 w 890"/>
                <a:gd name="T15" fmla="*/ 569 h 1351"/>
                <a:gd name="T16" fmla="*/ 773 w 890"/>
                <a:gd name="T17" fmla="*/ 676 h 1351"/>
                <a:gd name="T18" fmla="*/ 670 w 890"/>
                <a:gd name="T19" fmla="*/ 781 h 1351"/>
                <a:gd name="T20" fmla="*/ 224 w 890"/>
                <a:gd name="T21" fmla="*/ 781 h 1351"/>
                <a:gd name="T22" fmla="*/ 119 w 890"/>
                <a:gd name="T23" fmla="*/ 676 h 1351"/>
                <a:gd name="T24" fmla="*/ 224 w 890"/>
                <a:gd name="T25" fmla="*/ 569 h 1351"/>
                <a:gd name="T26" fmla="*/ 890 w 890"/>
                <a:gd name="T27" fmla="*/ 0 h 1351"/>
                <a:gd name="T28" fmla="*/ 890 w 890"/>
                <a:gd name="T29" fmla="*/ 554 h 1351"/>
                <a:gd name="T30" fmla="*/ 812 w 890"/>
                <a:gd name="T31" fmla="*/ 637 h 1351"/>
                <a:gd name="T32" fmla="*/ 682 w 890"/>
                <a:gd name="T33" fmla="*/ 502 h 1351"/>
                <a:gd name="T34" fmla="*/ 682 w 890"/>
                <a:gd name="T35" fmla="*/ 214 h 1351"/>
                <a:gd name="T36" fmla="*/ 890 w 890"/>
                <a:gd name="T37" fmla="*/ 0 h 1351"/>
                <a:gd name="T38" fmla="*/ 0 w 890"/>
                <a:gd name="T39" fmla="*/ 0 h 1351"/>
                <a:gd name="T40" fmla="*/ 209 w 890"/>
                <a:gd name="T41" fmla="*/ 213 h 1351"/>
                <a:gd name="T42" fmla="*/ 209 w 890"/>
                <a:gd name="T43" fmla="*/ 501 h 1351"/>
                <a:gd name="T44" fmla="*/ 78 w 890"/>
                <a:gd name="T45" fmla="*/ 637 h 1351"/>
                <a:gd name="T46" fmla="*/ 0 w 890"/>
                <a:gd name="T47" fmla="*/ 554 h 1351"/>
                <a:gd name="T48" fmla="*/ 0 w 890"/>
                <a:gd name="T49" fmla="*/ 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0" h="1351">
                  <a:moveTo>
                    <a:pt x="812" y="716"/>
                  </a:moveTo>
                  <a:lnTo>
                    <a:pt x="890" y="796"/>
                  </a:lnTo>
                  <a:lnTo>
                    <a:pt x="890" y="1351"/>
                  </a:lnTo>
                  <a:lnTo>
                    <a:pt x="682" y="1138"/>
                  </a:lnTo>
                  <a:lnTo>
                    <a:pt x="682" y="849"/>
                  </a:lnTo>
                  <a:lnTo>
                    <a:pt x="812" y="716"/>
                  </a:lnTo>
                  <a:close/>
                  <a:moveTo>
                    <a:pt x="224" y="569"/>
                  </a:moveTo>
                  <a:lnTo>
                    <a:pt x="670" y="569"/>
                  </a:lnTo>
                  <a:lnTo>
                    <a:pt x="773" y="676"/>
                  </a:lnTo>
                  <a:lnTo>
                    <a:pt x="670" y="781"/>
                  </a:lnTo>
                  <a:lnTo>
                    <a:pt x="224" y="781"/>
                  </a:lnTo>
                  <a:lnTo>
                    <a:pt x="119" y="676"/>
                  </a:lnTo>
                  <a:lnTo>
                    <a:pt x="224" y="569"/>
                  </a:lnTo>
                  <a:close/>
                  <a:moveTo>
                    <a:pt x="890" y="0"/>
                  </a:moveTo>
                  <a:lnTo>
                    <a:pt x="890" y="554"/>
                  </a:lnTo>
                  <a:lnTo>
                    <a:pt x="812" y="637"/>
                  </a:lnTo>
                  <a:lnTo>
                    <a:pt x="682" y="502"/>
                  </a:lnTo>
                  <a:lnTo>
                    <a:pt x="682" y="214"/>
                  </a:lnTo>
                  <a:lnTo>
                    <a:pt x="890" y="0"/>
                  </a:lnTo>
                  <a:close/>
                  <a:moveTo>
                    <a:pt x="0" y="0"/>
                  </a:moveTo>
                  <a:lnTo>
                    <a:pt x="209" y="213"/>
                  </a:lnTo>
                  <a:lnTo>
                    <a:pt x="209" y="501"/>
                  </a:lnTo>
                  <a:lnTo>
                    <a:pt x="78" y="637"/>
                  </a:lnTo>
                  <a:lnTo>
                    <a:pt x="0" y="5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38"/>
            <p:cNvSpPr>
              <a:spLocks noEditPoints="1"/>
            </p:cNvSpPr>
            <p:nvPr/>
          </p:nvSpPr>
          <p:spPr bwMode="auto">
            <a:xfrm>
              <a:off x="10367963" y="2093913"/>
              <a:ext cx="128588" cy="206375"/>
            </a:xfrm>
            <a:custGeom>
              <a:avLst/>
              <a:gdLst>
                <a:gd name="T0" fmla="*/ 249 w 890"/>
                <a:gd name="T1" fmla="*/ 1219 h 1431"/>
                <a:gd name="T2" fmla="*/ 643 w 890"/>
                <a:gd name="T3" fmla="*/ 1219 h 1431"/>
                <a:gd name="T4" fmla="*/ 851 w 890"/>
                <a:gd name="T5" fmla="*/ 1431 h 1431"/>
                <a:gd name="T6" fmla="*/ 40 w 890"/>
                <a:gd name="T7" fmla="*/ 1431 h 1431"/>
                <a:gd name="T8" fmla="*/ 249 w 890"/>
                <a:gd name="T9" fmla="*/ 1219 h 1431"/>
                <a:gd name="T10" fmla="*/ 812 w 890"/>
                <a:gd name="T11" fmla="*/ 755 h 1431"/>
                <a:gd name="T12" fmla="*/ 890 w 890"/>
                <a:gd name="T13" fmla="*/ 835 h 1431"/>
                <a:gd name="T14" fmla="*/ 890 w 890"/>
                <a:gd name="T15" fmla="*/ 1389 h 1431"/>
                <a:gd name="T16" fmla="*/ 680 w 890"/>
                <a:gd name="T17" fmla="*/ 1176 h 1431"/>
                <a:gd name="T18" fmla="*/ 680 w 890"/>
                <a:gd name="T19" fmla="*/ 888 h 1431"/>
                <a:gd name="T20" fmla="*/ 812 w 890"/>
                <a:gd name="T21" fmla="*/ 755 h 1431"/>
                <a:gd name="T22" fmla="*/ 222 w 890"/>
                <a:gd name="T23" fmla="*/ 609 h 1431"/>
                <a:gd name="T24" fmla="*/ 668 w 890"/>
                <a:gd name="T25" fmla="*/ 609 h 1431"/>
                <a:gd name="T26" fmla="*/ 773 w 890"/>
                <a:gd name="T27" fmla="*/ 716 h 1431"/>
                <a:gd name="T28" fmla="*/ 668 w 890"/>
                <a:gd name="T29" fmla="*/ 821 h 1431"/>
                <a:gd name="T30" fmla="*/ 222 w 890"/>
                <a:gd name="T31" fmla="*/ 821 h 1431"/>
                <a:gd name="T32" fmla="*/ 119 w 890"/>
                <a:gd name="T33" fmla="*/ 716 h 1431"/>
                <a:gd name="T34" fmla="*/ 222 w 890"/>
                <a:gd name="T35" fmla="*/ 609 h 1431"/>
                <a:gd name="T36" fmla="*/ 0 w 890"/>
                <a:gd name="T37" fmla="*/ 39 h 1431"/>
                <a:gd name="T38" fmla="*/ 208 w 890"/>
                <a:gd name="T39" fmla="*/ 250 h 1431"/>
                <a:gd name="T40" fmla="*/ 208 w 890"/>
                <a:gd name="T41" fmla="*/ 538 h 1431"/>
                <a:gd name="T42" fmla="*/ 78 w 890"/>
                <a:gd name="T43" fmla="*/ 672 h 1431"/>
                <a:gd name="T44" fmla="*/ 0 w 890"/>
                <a:gd name="T45" fmla="*/ 590 h 1431"/>
                <a:gd name="T46" fmla="*/ 0 w 890"/>
                <a:gd name="T47" fmla="*/ 39 h 1431"/>
                <a:gd name="T48" fmla="*/ 40 w 890"/>
                <a:gd name="T49" fmla="*/ 0 h 1431"/>
                <a:gd name="T50" fmla="*/ 851 w 890"/>
                <a:gd name="T51" fmla="*/ 0 h 1431"/>
                <a:gd name="T52" fmla="*/ 642 w 890"/>
                <a:gd name="T53" fmla="*/ 212 h 1431"/>
                <a:gd name="T54" fmla="*/ 249 w 890"/>
                <a:gd name="T55" fmla="*/ 212 h 1431"/>
                <a:gd name="T56" fmla="*/ 40 w 890"/>
                <a:gd name="T57" fmla="*/ 0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0" h="1431">
                  <a:moveTo>
                    <a:pt x="249" y="1219"/>
                  </a:moveTo>
                  <a:lnTo>
                    <a:pt x="643" y="1219"/>
                  </a:lnTo>
                  <a:lnTo>
                    <a:pt x="851" y="1431"/>
                  </a:lnTo>
                  <a:lnTo>
                    <a:pt x="40" y="1431"/>
                  </a:lnTo>
                  <a:lnTo>
                    <a:pt x="249" y="1219"/>
                  </a:lnTo>
                  <a:close/>
                  <a:moveTo>
                    <a:pt x="812" y="755"/>
                  </a:moveTo>
                  <a:lnTo>
                    <a:pt x="890" y="835"/>
                  </a:lnTo>
                  <a:lnTo>
                    <a:pt x="890" y="1389"/>
                  </a:lnTo>
                  <a:lnTo>
                    <a:pt x="680" y="1176"/>
                  </a:lnTo>
                  <a:lnTo>
                    <a:pt x="680" y="888"/>
                  </a:lnTo>
                  <a:lnTo>
                    <a:pt x="812" y="755"/>
                  </a:lnTo>
                  <a:close/>
                  <a:moveTo>
                    <a:pt x="222" y="609"/>
                  </a:moveTo>
                  <a:lnTo>
                    <a:pt x="668" y="609"/>
                  </a:lnTo>
                  <a:lnTo>
                    <a:pt x="773" y="716"/>
                  </a:lnTo>
                  <a:lnTo>
                    <a:pt x="668" y="821"/>
                  </a:lnTo>
                  <a:lnTo>
                    <a:pt x="222" y="821"/>
                  </a:lnTo>
                  <a:lnTo>
                    <a:pt x="119" y="716"/>
                  </a:lnTo>
                  <a:lnTo>
                    <a:pt x="222" y="609"/>
                  </a:lnTo>
                  <a:close/>
                  <a:moveTo>
                    <a:pt x="0" y="39"/>
                  </a:moveTo>
                  <a:lnTo>
                    <a:pt x="208" y="250"/>
                  </a:lnTo>
                  <a:lnTo>
                    <a:pt x="208" y="538"/>
                  </a:lnTo>
                  <a:lnTo>
                    <a:pt x="78" y="672"/>
                  </a:lnTo>
                  <a:lnTo>
                    <a:pt x="0" y="590"/>
                  </a:lnTo>
                  <a:lnTo>
                    <a:pt x="0" y="39"/>
                  </a:lnTo>
                  <a:close/>
                  <a:moveTo>
                    <a:pt x="40" y="0"/>
                  </a:moveTo>
                  <a:lnTo>
                    <a:pt x="851" y="0"/>
                  </a:lnTo>
                  <a:lnTo>
                    <a:pt x="642" y="212"/>
                  </a:lnTo>
                  <a:lnTo>
                    <a:pt x="249" y="21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3" name="Freeform 107"/>
          <p:cNvSpPr>
            <a:spLocks/>
          </p:cNvSpPr>
          <p:nvPr/>
        </p:nvSpPr>
        <p:spPr bwMode="auto">
          <a:xfrm>
            <a:off x="2974951" y="3937465"/>
            <a:ext cx="335756" cy="338138"/>
          </a:xfrm>
          <a:custGeom>
            <a:avLst/>
            <a:gdLst>
              <a:gd name="connsiteX0" fmla="*/ 342958 w 447675"/>
              <a:gd name="connsiteY0" fmla="*/ 368300 h 450850"/>
              <a:gd name="connsiteX1" fmla="*/ 369888 w 447675"/>
              <a:gd name="connsiteY1" fmla="*/ 395625 h 450850"/>
              <a:gd name="connsiteX2" fmla="*/ 359718 w 447675"/>
              <a:gd name="connsiteY2" fmla="*/ 404110 h 450850"/>
              <a:gd name="connsiteX3" fmla="*/ 348974 w 447675"/>
              <a:gd name="connsiteY3" fmla="*/ 412020 h 450850"/>
              <a:gd name="connsiteX4" fmla="*/ 337801 w 447675"/>
              <a:gd name="connsiteY4" fmla="*/ 419211 h 450850"/>
              <a:gd name="connsiteX5" fmla="*/ 326341 w 447675"/>
              <a:gd name="connsiteY5" fmla="*/ 425682 h 450850"/>
              <a:gd name="connsiteX6" fmla="*/ 314165 w 447675"/>
              <a:gd name="connsiteY6" fmla="*/ 431579 h 450850"/>
              <a:gd name="connsiteX7" fmla="*/ 301989 w 447675"/>
              <a:gd name="connsiteY7" fmla="*/ 436756 h 450850"/>
              <a:gd name="connsiteX8" fmla="*/ 289097 w 447675"/>
              <a:gd name="connsiteY8" fmla="*/ 441215 h 450850"/>
              <a:gd name="connsiteX9" fmla="*/ 276062 w 447675"/>
              <a:gd name="connsiteY9" fmla="*/ 444810 h 450850"/>
              <a:gd name="connsiteX10" fmla="*/ 262740 w 447675"/>
              <a:gd name="connsiteY10" fmla="*/ 447686 h 450850"/>
              <a:gd name="connsiteX11" fmla="*/ 248988 w 447675"/>
              <a:gd name="connsiteY11" fmla="*/ 449556 h 450850"/>
              <a:gd name="connsiteX12" fmla="*/ 234950 w 447675"/>
              <a:gd name="connsiteY12" fmla="*/ 450850 h 450850"/>
              <a:gd name="connsiteX13" fmla="*/ 234950 w 447675"/>
              <a:gd name="connsiteY13" fmla="*/ 412164 h 450850"/>
              <a:gd name="connsiteX14" fmla="*/ 247269 w 447675"/>
              <a:gd name="connsiteY14" fmla="*/ 410869 h 450850"/>
              <a:gd name="connsiteX15" fmla="*/ 259159 w 447675"/>
              <a:gd name="connsiteY15" fmla="*/ 409000 h 450850"/>
              <a:gd name="connsiteX16" fmla="*/ 270905 w 447675"/>
              <a:gd name="connsiteY16" fmla="*/ 406411 h 450850"/>
              <a:gd name="connsiteX17" fmla="*/ 282221 w 447675"/>
              <a:gd name="connsiteY17" fmla="*/ 402816 h 450850"/>
              <a:gd name="connsiteX18" fmla="*/ 293394 w 447675"/>
              <a:gd name="connsiteY18" fmla="*/ 398645 h 450850"/>
              <a:gd name="connsiteX19" fmla="*/ 303995 w 447675"/>
              <a:gd name="connsiteY19" fmla="*/ 393899 h 450850"/>
              <a:gd name="connsiteX20" fmla="*/ 314308 w 447675"/>
              <a:gd name="connsiteY20" fmla="*/ 388290 h 450850"/>
              <a:gd name="connsiteX21" fmla="*/ 324336 w 447675"/>
              <a:gd name="connsiteY21" fmla="*/ 382250 h 450850"/>
              <a:gd name="connsiteX22" fmla="*/ 333933 w 447675"/>
              <a:gd name="connsiteY22" fmla="*/ 375635 h 450850"/>
              <a:gd name="connsiteX23" fmla="*/ 103476 w 447675"/>
              <a:gd name="connsiteY23" fmla="*/ 368300 h 450850"/>
              <a:gd name="connsiteX24" fmla="*/ 112616 w 447675"/>
              <a:gd name="connsiteY24" fmla="*/ 375635 h 450850"/>
              <a:gd name="connsiteX25" fmla="*/ 122192 w 447675"/>
              <a:gd name="connsiteY25" fmla="*/ 382250 h 450850"/>
              <a:gd name="connsiteX26" fmla="*/ 132348 w 447675"/>
              <a:gd name="connsiteY26" fmla="*/ 388290 h 450850"/>
              <a:gd name="connsiteX27" fmla="*/ 142794 w 447675"/>
              <a:gd name="connsiteY27" fmla="*/ 393899 h 450850"/>
              <a:gd name="connsiteX28" fmla="*/ 153675 w 447675"/>
              <a:gd name="connsiteY28" fmla="*/ 398645 h 450850"/>
              <a:gd name="connsiteX29" fmla="*/ 164847 w 447675"/>
              <a:gd name="connsiteY29" fmla="*/ 402816 h 450850"/>
              <a:gd name="connsiteX30" fmla="*/ 176309 w 447675"/>
              <a:gd name="connsiteY30" fmla="*/ 406411 h 450850"/>
              <a:gd name="connsiteX31" fmla="*/ 188206 w 447675"/>
              <a:gd name="connsiteY31" fmla="*/ 409000 h 450850"/>
              <a:gd name="connsiteX32" fmla="*/ 200248 w 447675"/>
              <a:gd name="connsiteY32" fmla="*/ 410869 h 450850"/>
              <a:gd name="connsiteX33" fmla="*/ 212725 w 447675"/>
              <a:gd name="connsiteY33" fmla="*/ 412164 h 450850"/>
              <a:gd name="connsiteX34" fmla="*/ 212725 w 447675"/>
              <a:gd name="connsiteY34" fmla="*/ 450850 h 450850"/>
              <a:gd name="connsiteX35" fmla="*/ 198507 w 447675"/>
              <a:gd name="connsiteY35" fmla="*/ 449556 h 450850"/>
              <a:gd name="connsiteX36" fmla="*/ 184579 w 447675"/>
              <a:gd name="connsiteY36" fmla="*/ 447686 h 450850"/>
              <a:gd name="connsiteX37" fmla="*/ 170941 w 447675"/>
              <a:gd name="connsiteY37" fmla="*/ 444810 h 450850"/>
              <a:gd name="connsiteX38" fmla="*/ 157883 w 447675"/>
              <a:gd name="connsiteY38" fmla="*/ 441215 h 450850"/>
              <a:gd name="connsiteX39" fmla="*/ 144825 w 447675"/>
              <a:gd name="connsiteY39" fmla="*/ 436756 h 450850"/>
              <a:gd name="connsiteX40" fmla="*/ 132493 w 447675"/>
              <a:gd name="connsiteY40" fmla="*/ 431579 h 450850"/>
              <a:gd name="connsiteX41" fmla="*/ 120161 w 447675"/>
              <a:gd name="connsiteY41" fmla="*/ 425682 h 450850"/>
              <a:gd name="connsiteX42" fmla="*/ 108554 w 447675"/>
              <a:gd name="connsiteY42" fmla="*/ 419211 h 450850"/>
              <a:gd name="connsiteX43" fmla="*/ 97237 w 447675"/>
              <a:gd name="connsiteY43" fmla="*/ 412020 h 450850"/>
              <a:gd name="connsiteX44" fmla="*/ 86501 w 447675"/>
              <a:gd name="connsiteY44" fmla="*/ 404110 h 450850"/>
              <a:gd name="connsiteX45" fmla="*/ 76200 w 447675"/>
              <a:gd name="connsiteY45" fmla="*/ 395625 h 450850"/>
              <a:gd name="connsiteX46" fmla="*/ 274494 w 447675"/>
              <a:gd name="connsiteY46" fmla="*/ 293688 h 450850"/>
              <a:gd name="connsiteX47" fmla="*/ 328469 w 447675"/>
              <a:gd name="connsiteY47" fmla="*/ 293688 h 450850"/>
              <a:gd name="connsiteX48" fmla="*/ 357188 w 447675"/>
              <a:gd name="connsiteY48" fmla="*/ 322263 h 450850"/>
              <a:gd name="connsiteX49" fmla="*/ 246063 w 447675"/>
              <a:gd name="connsiteY49" fmla="*/ 322263 h 450850"/>
              <a:gd name="connsiteX50" fmla="*/ 120794 w 447675"/>
              <a:gd name="connsiteY50" fmla="*/ 293688 h 450850"/>
              <a:gd name="connsiteX51" fmla="*/ 174769 w 447675"/>
              <a:gd name="connsiteY51" fmla="*/ 293688 h 450850"/>
              <a:gd name="connsiteX52" fmla="*/ 203200 w 447675"/>
              <a:gd name="connsiteY52" fmla="*/ 322263 h 450850"/>
              <a:gd name="connsiteX53" fmla="*/ 92075 w 447675"/>
              <a:gd name="connsiteY53" fmla="*/ 322263 h 450850"/>
              <a:gd name="connsiteX54" fmla="*/ 408635 w 447675"/>
              <a:gd name="connsiteY54" fmla="*/ 236538 h 450850"/>
              <a:gd name="connsiteX55" fmla="*/ 447675 w 447675"/>
              <a:gd name="connsiteY55" fmla="*/ 236538 h 450850"/>
              <a:gd name="connsiteX56" fmla="*/ 446651 w 447675"/>
              <a:gd name="connsiteY56" fmla="*/ 250365 h 450850"/>
              <a:gd name="connsiteX57" fmla="*/ 444751 w 447675"/>
              <a:gd name="connsiteY57" fmla="*/ 263759 h 450850"/>
              <a:gd name="connsiteX58" fmla="*/ 441973 w 447675"/>
              <a:gd name="connsiteY58" fmla="*/ 276866 h 450850"/>
              <a:gd name="connsiteX59" fmla="*/ 438463 w 447675"/>
              <a:gd name="connsiteY59" fmla="*/ 289828 h 450850"/>
              <a:gd name="connsiteX60" fmla="*/ 434223 w 447675"/>
              <a:gd name="connsiteY60" fmla="*/ 302359 h 450850"/>
              <a:gd name="connsiteX61" fmla="*/ 429398 w 447675"/>
              <a:gd name="connsiteY61" fmla="*/ 314457 h 450850"/>
              <a:gd name="connsiteX62" fmla="*/ 423842 w 447675"/>
              <a:gd name="connsiteY62" fmla="*/ 326411 h 450850"/>
              <a:gd name="connsiteX63" fmla="*/ 417408 w 447675"/>
              <a:gd name="connsiteY63" fmla="*/ 337789 h 450850"/>
              <a:gd name="connsiteX64" fmla="*/ 410536 w 447675"/>
              <a:gd name="connsiteY64" fmla="*/ 348879 h 450850"/>
              <a:gd name="connsiteX65" fmla="*/ 403079 w 447675"/>
              <a:gd name="connsiteY65" fmla="*/ 359537 h 450850"/>
              <a:gd name="connsiteX66" fmla="*/ 394891 w 447675"/>
              <a:gd name="connsiteY66" fmla="*/ 369763 h 450850"/>
              <a:gd name="connsiteX67" fmla="*/ 386264 w 447675"/>
              <a:gd name="connsiteY67" fmla="*/ 379413 h 450850"/>
              <a:gd name="connsiteX68" fmla="*/ 358775 w 447675"/>
              <a:gd name="connsiteY68" fmla="*/ 352048 h 450850"/>
              <a:gd name="connsiteX69" fmla="*/ 366378 w 447675"/>
              <a:gd name="connsiteY69" fmla="*/ 343406 h 450850"/>
              <a:gd name="connsiteX70" fmla="*/ 373397 w 447675"/>
              <a:gd name="connsiteY70" fmla="*/ 334477 h 450850"/>
              <a:gd name="connsiteX71" fmla="*/ 379976 w 447675"/>
              <a:gd name="connsiteY71" fmla="*/ 324971 h 450850"/>
              <a:gd name="connsiteX72" fmla="*/ 385679 w 447675"/>
              <a:gd name="connsiteY72" fmla="*/ 315033 h 450850"/>
              <a:gd name="connsiteX73" fmla="*/ 391089 w 447675"/>
              <a:gd name="connsiteY73" fmla="*/ 304663 h 450850"/>
              <a:gd name="connsiteX74" fmla="*/ 395622 w 447675"/>
              <a:gd name="connsiteY74" fmla="*/ 294149 h 450850"/>
              <a:gd name="connsiteX75" fmla="*/ 399716 w 447675"/>
              <a:gd name="connsiteY75" fmla="*/ 283203 h 450850"/>
              <a:gd name="connsiteX76" fmla="*/ 402933 w 447675"/>
              <a:gd name="connsiteY76" fmla="*/ 271825 h 450850"/>
              <a:gd name="connsiteX77" fmla="*/ 405711 w 447675"/>
              <a:gd name="connsiteY77" fmla="*/ 260303 h 450850"/>
              <a:gd name="connsiteX78" fmla="*/ 407612 w 447675"/>
              <a:gd name="connsiteY78" fmla="*/ 248492 h 450850"/>
              <a:gd name="connsiteX79" fmla="*/ 0 w 447675"/>
              <a:gd name="connsiteY79" fmla="*/ 236538 h 450850"/>
              <a:gd name="connsiteX80" fmla="*/ 38343 w 447675"/>
              <a:gd name="connsiteY80" fmla="*/ 236538 h 450850"/>
              <a:gd name="connsiteX81" fmla="*/ 39348 w 447675"/>
              <a:gd name="connsiteY81" fmla="*/ 248492 h 450850"/>
              <a:gd name="connsiteX82" fmla="*/ 41215 w 447675"/>
              <a:gd name="connsiteY82" fmla="*/ 260303 h 450850"/>
              <a:gd name="connsiteX83" fmla="*/ 43944 w 447675"/>
              <a:gd name="connsiteY83" fmla="*/ 271825 h 450850"/>
              <a:gd name="connsiteX84" fmla="*/ 47103 w 447675"/>
              <a:gd name="connsiteY84" fmla="*/ 283203 h 450850"/>
              <a:gd name="connsiteX85" fmla="*/ 50980 w 447675"/>
              <a:gd name="connsiteY85" fmla="*/ 294149 h 450850"/>
              <a:gd name="connsiteX86" fmla="*/ 55576 w 447675"/>
              <a:gd name="connsiteY86" fmla="*/ 304663 h 450850"/>
              <a:gd name="connsiteX87" fmla="*/ 60889 w 447675"/>
              <a:gd name="connsiteY87" fmla="*/ 315033 h 450850"/>
              <a:gd name="connsiteX88" fmla="*/ 66490 w 447675"/>
              <a:gd name="connsiteY88" fmla="*/ 324971 h 450850"/>
              <a:gd name="connsiteX89" fmla="*/ 72952 w 447675"/>
              <a:gd name="connsiteY89" fmla="*/ 334477 h 450850"/>
              <a:gd name="connsiteX90" fmla="*/ 79845 w 447675"/>
              <a:gd name="connsiteY90" fmla="*/ 343406 h 450850"/>
              <a:gd name="connsiteX91" fmla="*/ 87313 w 447675"/>
              <a:gd name="connsiteY91" fmla="*/ 352048 h 450850"/>
              <a:gd name="connsiteX92" fmla="*/ 60315 w 447675"/>
              <a:gd name="connsiteY92" fmla="*/ 379413 h 450850"/>
              <a:gd name="connsiteX93" fmla="*/ 51842 w 447675"/>
              <a:gd name="connsiteY93" fmla="*/ 369763 h 450850"/>
              <a:gd name="connsiteX94" fmla="*/ 43944 w 447675"/>
              <a:gd name="connsiteY94" fmla="*/ 359537 h 450850"/>
              <a:gd name="connsiteX95" fmla="*/ 36476 w 447675"/>
              <a:gd name="connsiteY95" fmla="*/ 348879 h 450850"/>
              <a:gd name="connsiteX96" fmla="*/ 29727 w 447675"/>
              <a:gd name="connsiteY96" fmla="*/ 337789 h 450850"/>
              <a:gd name="connsiteX97" fmla="*/ 23552 w 447675"/>
              <a:gd name="connsiteY97" fmla="*/ 326411 h 450850"/>
              <a:gd name="connsiteX98" fmla="*/ 17951 w 447675"/>
              <a:gd name="connsiteY98" fmla="*/ 314457 h 450850"/>
              <a:gd name="connsiteX99" fmla="*/ 13212 w 447675"/>
              <a:gd name="connsiteY99" fmla="*/ 302359 h 450850"/>
              <a:gd name="connsiteX100" fmla="*/ 9047 w 447675"/>
              <a:gd name="connsiteY100" fmla="*/ 289828 h 450850"/>
              <a:gd name="connsiteX101" fmla="*/ 5601 w 447675"/>
              <a:gd name="connsiteY101" fmla="*/ 276866 h 450850"/>
              <a:gd name="connsiteX102" fmla="*/ 2872 w 447675"/>
              <a:gd name="connsiteY102" fmla="*/ 263759 h 450850"/>
              <a:gd name="connsiteX103" fmla="*/ 1005 w 447675"/>
              <a:gd name="connsiteY103" fmla="*/ 250365 h 450850"/>
              <a:gd name="connsiteX104" fmla="*/ 351270 w 447675"/>
              <a:gd name="connsiteY104" fmla="*/ 230188 h 450850"/>
              <a:gd name="connsiteX105" fmla="*/ 361950 w 447675"/>
              <a:gd name="connsiteY105" fmla="*/ 241012 h 450850"/>
              <a:gd name="connsiteX106" fmla="*/ 361950 w 447675"/>
              <a:gd name="connsiteY106" fmla="*/ 315913 h 450850"/>
              <a:gd name="connsiteX107" fmla="*/ 333375 w 447675"/>
              <a:gd name="connsiteY107" fmla="*/ 287194 h 450850"/>
              <a:gd name="connsiteX108" fmla="*/ 333375 w 447675"/>
              <a:gd name="connsiteY108" fmla="*/ 248084 h 450850"/>
              <a:gd name="connsiteX109" fmla="*/ 250248 w 447675"/>
              <a:gd name="connsiteY109" fmla="*/ 230188 h 450850"/>
              <a:gd name="connsiteX110" fmla="*/ 268288 w 447675"/>
              <a:gd name="connsiteY110" fmla="*/ 248500 h 450850"/>
              <a:gd name="connsiteX111" fmla="*/ 268288 w 447675"/>
              <a:gd name="connsiteY111" fmla="*/ 288348 h 450850"/>
              <a:gd name="connsiteX112" fmla="*/ 239713 w 447675"/>
              <a:gd name="connsiteY112" fmla="*/ 317501 h 450850"/>
              <a:gd name="connsiteX113" fmla="*/ 239713 w 447675"/>
              <a:gd name="connsiteY113" fmla="*/ 241175 h 450850"/>
              <a:gd name="connsiteX114" fmla="*/ 197283 w 447675"/>
              <a:gd name="connsiteY114" fmla="*/ 230188 h 450850"/>
              <a:gd name="connsiteX115" fmla="*/ 207963 w 447675"/>
              <a:gd name="connsiteY115" fmla="*/ 241012 h 450850"/>
              <a:gd name="connsiteX116" fmla="*/ 207963 w 447675"/>
              <a:gd name="connsiteY116" fmla="*/ 315913 h 450850"/>
              <a:gd name="connsiteX117" fmla="*/ 179388 w 447675"/>
              <a:gd name="connsiteY117" fmla="*/ 287194 h 450850"/>
              <a:gd name="connsiteX118" fmla="*/ 179388 w 447675"/>
              <a:gd name="connsiteY118" fmla="*/ 248084 h 450850"/>
              <a:gd name="connsiteX119" fmla="*/ 96459 w 447675"/>
              <a:gd name="connsiteY119" fmla="*/ 230188 h 450850"/>
              <a:gd name="connsiteX120" fmla="*/ 114300 w 447675"/>
              <a:gd name="connsiteY120" fmla="*/ 248500 h 450850"/>
              <a:gd name="connsiteX121" fmla="*/ 114300 w 447675"/>
              <a:gd name="connsiteY121" fmla="*/ 288348 h 450850"/>
              <a:gd name="connsiteX122" fmla="*/ 85725 w 447675"/>
              <a:gd name="connsiteY122" fmla="*/ 317501 h 450850"/>
              <a:gd name="connsiteX123" fmla="*/ 85725 w 447675"/>
              <a:gd name="connsiteY123" fmla="*/ 241175 h 450850"/>
              <a:gd name="connsiteX124" fmla="*/ 117481 w 447675"/>
              <a:gd name="connsiteY124" fmla="*/ 211138 h 450850"/>
              <a:gd name="connsiteX125" fmla="*/ 177795 w 447675"/>
              <a:gd name="connsiteY125" fmla="*/ 211138 h 450850"/>
              <a:gd name="connsiteX126" fmla="*/ 192088 w 447675"/>
              <a:gd name="connsiteY126" fmla="*/ 225496 h 450850"/>
              <a:gd name="connsiteX127" fmla="*/ 177795 w 447675"/>
              <a:gd name="connsiteY127" fmla="*/ 239713 h 450850"/>
              <a:gd name="connsiteX128" fmla="*/ 117481 w 447675"/>
              <a:gd name="connsiteY128" fmla="*/ 239713 h 450850"/>
              <a:gd name="connsiteX129" fmla="*/ 103188 w 447675"/>
              <a:gd name="connsiteY129" fmla="*/ 225496 h 450850"/>
              <a:gd name="connsiteX130" fmla="*/ 361950 w 447675"/>
              <a:gd name="connsiteY130" fmla="*/ 133350 h 450850"/>
              <a:gd name="connsiteX131" fmla="*/ 361950 w 447675"/>
              <a:gd name="connsiteY131" fmla="*/ 209383 h 450850"/>
              <a:gd name="connsiteX132" fmla="*/ 351270 w 447675"/>
              <a:gd name="connsiteY132" fmla="*/ 220663 h 450850"/>
              <a:gd name="connsiteX133" fmla="*/ 333375 w 447675"/>
              <a:gd name="connsiteY133" fmla="*/ 202058 h 450850"/>
              <a:gd name="connsiteX134" fmla="*/ 333375 w 447675"/>
              <a:gd name="connsiteY134" fmla="*/ 162210 h 450850"/>
              <a:gd name="connsiteX135" fmla="*/ 239713 w 447675"/>
              <a:gd name="connsiteY135" fmla="*/ 133350 h 450850"/>
              <a:gd name="connsiteX136" fmla="*/ 268288 w 447675"/>
              <a:gd name="connsiteY136" fmla="*/ 162211 h 450850"/>
              <a:gd name="connsiteX137" fmla="*/ 268288 w 447675"/>
              <a:gd name="connsiteY137" fmla="*/ 202005 h 450850"/>
              <a:gd name="connsiteX138" fmla="*/ 250248 w 447675"/>
              <a:gd name="connsiteY138" fmla="*/ 220663 h 450850"/>
              <a:gd name="connsiteX139" fmla="*/ 239713 w 447675"/>
              <a:gd name="connsiteY139" fmla="*/ 209439 h 450850"/>
              <a:gd name="connsiteX140" fmla="*/ 85725 w 447675"/>
              <a:gd name="connsiteY140" fmla="*/ 133350 h 450850"/>
              <a:gd name="connsiteX141" fmla="*/ 114300 w 447675"/>
              <a:gd name="connsiteY141" fmla="*/ 162211 h 450850"/>
              <a:gd name="connsiteX142" fmla="*/ 114300 w 447675"/>
              <a:gd name="connsiteY142" fmla="*/ 202005 h 450850"/>
              <a:gd name="connsiteX143" fmla="*/ 96549 w 447675"/>
              <a:gd name="connsiteY143" fmla="*/ 220663 h 450850"/>
              <a:gd name="connsiteX144" fmla="*/ 85725 w 447675"/>
              <a:gd name="connsiteY144" fmla="*/ 209439 h 450850"/>
              <a:gd name="connsiteX145" fmla="*/ 246063 w 447675"/>
              <a:gd name="connsiteY145" fmla="*/ 128588 h 450850"/>
              <a:gd name="connsiteX146" fmla="*/ 357188 w 447675"/>
              <a:gd name="connsiteY146" fmla="*/ 128588 h 450850"/>
              <a:gd name="connsiteX147" fmla="*/ 328469 w 447675"/>
              <a:gd name="connsiteY147" fmla="*/ 157163 h 450850"/>
              <a:gd name="connsiteX148" fmla="*/ 274494 w 447675"/>
              <a:gd name="connsiteY148" fmla="*/ 157163 h 450850"/>
              <a:gd name="connsiteX149" fmla="*/ 92075 w 447675"/>
              <a:gd name="connsiteY149" fmla="*/ 128588 h 450850"/>
              <a:gd name="connsiteX150" fmla="*/ 203200 w 447675"/>
              <a:gd name="connsiteY150" fmla="*/ 128588 h 450850"/>
              <a:gd name="connsiteX151" fmla="*/ 174769 w 447675"/>
              <a:gd name="connsiteY151" fmla="*/ 157163 h 450850"/>
              <a:gd name="connsiteX152" fmla="*/ 120794 w 447675"/>
              <a:gd name="connsiteY152" fmla="*/ 157163 h 450850"/>
              <a:gd name="connsiteX153" fmla="*/ 395826 w 447675"/>
              <a:gd name="connsiteY153" fmla="*/ 80963 h 450850"/>
              <a:gd name="connsiteX154" fmla="*/ 403837 w 447675"/>
              <a:gd name="connsiteY154" fmla="*/ 91243 h 450850"/>
              <a:gd name="connsiteX155" fmla="*/ 411264 w 447675"/>
              <a:gd name="connsiteY155" fmla="*/ 101957 h 450850"/>
              <a:gd name="connsiteX156" fmla="*/ 417964 w 447675"/>
              <a:gd name="connsiteY156" fmla="*/ 112961 h 450850"/>
              <a:gd name="connsiteX157" fmla="*/ 424227 w 447675"/>
              <a:gd name="connsiteY157" fmla="*/ 124544 h 450850"/>
              <a:gd name="connsiteX158" fmla="*/ 429761 w 447675"/>
              <a:gd name="connsiteY158" fmla="*/ 136272 h 450850"/>
              <a:gd name="connsiteX159" fmla="*/ 434422 w 447675"/>
              <a:gd name="connsiteY159" fmla="*/ 148579 h 450850"/>
              <a:gd name="connsiteX160" fmla="*/ 438645 w 447675"/>
              <a:gd name="connsiteY160" fmla="*/ 161031 h 450850"/>
              <a:gd name="connsiteX161" fmla="*/ 441995 w 447675"/>
              <a:gd name="connsiteY161" fmla="*/ 174062 h 450850"/>
              <a:gd name="connsiteX162" fmla="*/ 444762 w 447675"/>
              <a:gd name="connsiteY162" fmla="*/ 187237 h 450850"/>
              <a:gd name="connsiteX163" fmla="*/ 446656 w 447675"/>
              <a:gd name="connsiteY163" fmla="*/ 200558 h 450850"/>
              <a:gd name="connsiteX164" fmla="*/ 447675 w 447675"/>
              <a:gd name="connsiteY164" fmla="*/ 214313 h 450850"/>
              <a:gd name="connsiteX165" fmla="*/ 408789 w 447675"/>
              <a:gd name="connsiteY165" fmla="*/ 214313 h 450850"/>
              <a:gd name="connsiteX166" fmla="*/ 407623 w 447675"/>
              <a:gd name="connsiteY166" fmla="*/ 201282 h 450850"/>
              <a:gd name="connsiteX167" fmla="*/ 405439 w 447675"/>
              <a:gd name="connsiteY167" fmla="*/ 188251 h 450850"/>
              <a:gd name="connsiteX168" fmla="*/ 402380 w 447675"/>
              <a:gd name="connsiteY168" fmla="*/ 175799 h 450850"/>
              <a:gd name="connsiteX169" fmla="*/ 398594 w 447675"/>
              <a:gd name="connsiteY169" fmla="*/ 163637 h 450850"/>
              <a:gd name="connsiteX170" fmla="*/ 393933 w 447675"/>
              <a:gd name="connsiteY170" fmla="*/ 151764 h 450850"/>
              <a:gd name="connsiteX171" fmla="*/ 388690 w 447675"/>
              <a:gd name="connsiteY171" fmla="*/ 140326 h 450850"/>
              <a:gd name="connsiteX172" fmla="*/ 382573 w 447675"/>
              <a:gd name="connsiteY172" fmla="*/ 129322 h 450850"/>
              <a:gd name="connsiteX173" fmla="*/ 375728 w 447675"/>
              <a:gd name="connsiteY173" fmla="*/ 118753 h 450850"/>
              <a:gd name="connsiteX174" fmla="*/ 368300 w 447675"/>
              <a:gd name="connsiteY174" fmla="*/ 108762 h 450850"/>
              <a:gd name="connsiteX175" fmla="*/ 51608 w 447675"/>
              <a:gd name="connsiteY175" fmla="*/ 80963 h 450850"/>
              <a:gd name="connsiteX176" fmla="*/ 79375 w 447675"/>
              <a:gd name="connsiteY176" fmla="*/ 108762 h 450850"/>
              <a:gd name="connsiteX177" fmla="*/ 71961 w 447675"/>
              <a:gd name="connsiteY177" fmla="*/ 118753 h 450850"/>
              <a:gd name="connsiteX178" fmla="*/ 65128 w 447675"/>
              <a:gd name="connsiteY178" fmla="*/ 129322 h 450850"/>
              <a:gd name="connsiteX179" fmla="*/ 58877 w 447675"/>
              <a:gd name="connsiteY179" fmla="*/ 140326 h 450850"/>
              <a:gd name="connsiteX180" fmla="*/ 53644 w 447675"/>
              <a:gd name="connsiteY180" fmla="*/ 151764 h 450850"/>
              <a:gd name="connsiteX181" fmla="*/ 48992 w 447675"/>
              <a:gd name="connsiteY181" fmla="*/ 163637 h 450850"/>
              <a:gd name="connsiteX182" fmla="*/ 45212 w 447675"/>
              <a:gd name="connsiteY182" fmla="*/ 175799 h 450850"/>
              <a:gd name="connsiteX183" fmla="*/ 42159 w 447675"/>
              <a:gd name="connsiteY183" fmla="*/ 188251 h 450850"/>
              <a:gd name="connsiteX184" fmla="*/ 39978 w 447675"/>
              <a:gd name="connsiteY184" fmla="*/ 201282 h 450850"/>
              <a:gd name="connsiteX185" fmla="*/ 38815 w 447675"/>
              <a:gd name="connsiteY185" fmla="*/ 214313 h 450850"/>
              <a:gd name="connsiteX186" fmla="*/ 0 w 447675"/>
              <a:gd name="connsiteY186" fmla="*/ 214313 h 450850"/>
              <a:gd name="connsiteX187" fmla="*/ 1018 w 447675"/>
              <a:gd name="connsiteY187" fmla="*/ 200558 h 450850"/>
              <a:gd name="connsiteX188" fmla="*/ 2908 w 447675"/>
              <a:gd name="connsiteY188" fmla="*/ 187237 h 450850"/>
              <a:gd name="connsiteX189" fmla="*/ 5670 w 447675"/>
              <a:gd name="connsiteY189" fmla="*/ 174062 h 450850"/>
              <a:gd name="connsiteX190" fmla="*/ 9013 w 447675"/>
              <a:gd name="connsiteY190" fmla="*/ 161031 h 450850"/>
              <a:gd name="connsiteX191" fmla="*/ 13229 w 447675"/>
              <a:gd name="connsiteY191" fmla="*/ 148579 h 450850"/>
              <a:gd name="connsiteX192" fmla="*/ 17881 w 447675"/>
              <a:gd name="connsiteY192" fmla="*/ 136272 h 450850"/>
              <a:gd name="connsiteX193" fmla="*/ 23405 w 447675"/>
              <a:gd name="connsiteY193" fmla="*/ 124544 h 450850"/>
              <a:gd name="connsiteX194" fmla="*/ 29657 w 447675"/>
              <a:gd name="connsiteY194" fmla="*/ 112961 h 450850"/>
              <a:gd name="connsiteX195" fmla="*/ 36489 w 447675"/>
              <a:gd name="connsiteY195" fmla="*/ 101957 h 450850"/>
              <a:gd name="connsiteX196" fmla="*/ 43613 w 447675"/>
              <a:gd name="connsiteY196" fmla="*/ 91243 h 450850"/>
              <a:gd name="connsiteX197" fmla="*/ 234950 w 447675"/>
              <a:gd name="connsiteY197" fmla="*/ 0 h 450850"/>
              <a:gd name="connsiteX198" fmla="*/ 249079 w 447675"/>
              <a:gd name="connsiteY198" fmla="*/ 1154 h 450850"/>
              <a:gd name="connsiteX199" fmla="*/ 262920 w 447675"/>
              <a:gd name="connsiteY199" fmla="*/ 3175 h 450850"/>
              <a:gd name="connsiteX200" fmla="*/ 276328 w 447675"/>
              <a:gd name="connsiteY200" fmla="*/ 5917 h 450850"/>
              <a:gd name="connsiteX201" fmla="*/ 289593 w 447675"/>
              <a:gd name="connsiteY201" fmla="*/ 9669 h 450850"/>
              <a:gd name="connsiteX202" fmla="*/ 302568 w 447675"/>
              <a:gd name="connsiteY202" fmla="*/ 14143 h 450850"/>
              <a:gd name="connsiteX203" fmla="*/ 314968 w 447675"/>
              <a:gd name="connsiteY203" fmla="*/ 19339 h 450850"/>
              <a:gd name="connsiteX204" fmla="*/ 327222 w 447675"/>
              <a:gd name="connsiteY204" fmla="*/ 25256 h 450850"/>
              <a:gd name="connsiteX205" fmla="*/ 338757 w 447675"/>
              <a:gd name="connsiteY205" fmla="*/ 31750 h 450850"/>
              <a:gd name="connsiteX206" fmla="*/ 350146 w 447675"/>
              <a:gd name="connsiteY206" fmla="*/ 39110 h 450850"/>
              <a:gd name="connsiteX207" fmla="*/ 360815 w 447675"/>
              <a:gd name="connsiteY207" fmla="*/ 47048 h 450850"/>
              <a:gd name="connsiteX208" fmla="*/ 371052 w 447675"/>
              <a:gd name="connsiteY208" fmla="*/ 55562 h 450850"/>
              <a:gd name="connsiteX209" fmla="*/ 381000 w 447675"/>
              <a:gd name="connsiteY209" fmla="*/ 64654 h 450850"/>
              <a:gd name="connsiteX210" fmla="*/ 353751 w 447675"/>
              <a:gd name="connsiteY210" fmla="*/ 92075 h 450850"/>
              <a:gd name="connsiteX211" fmla="*/ 344956 w 447675"/>
              <a:gd name="connsiteY211" fmla="*/ 83993 h 450850"/>
              <a:gd name="connsiteX212" fmla="*/ 335873 w 447675"/>
              <a:gd name="connsiteY212" fmla="*/ 76489 h 450850"/>
              <a:gd name="connsiteX213" fmla="*/ 326213 w 447675"/>
              <a:gd name="connsiteY213" fmla="*/ 69561 h 450850"/>
              <a:gd name="connsiteX214" fmla="*/ 315977 w 447675"/>
              <a:gd name="connsiteY214" fmla="*/ 63211 h 450850"/>
              <a:gd name="connsiteX215" fmla="*/ 305452 w 447675"/>
              <a:gd name="connsiteY215" fmla="*/ 57583 h 450850"/>
              <a:gd name="connsiteX216" fmla="*/ 294639 w 447675"/>
              <a:gd name="connsiteY216" fmla="*/ 52676 h 450850"/>
              <a:gd name="connsiteX217" fmla="*/ 283249 w 447675"/>
              <a:gd name="connsiteY217" fmla="*/ 48347 h 450850"/>
              <a:gd name="connsiteX218" fmla="*/ 271715 w 447675"/>
              <a:gd name="connsiteY218" fmla="*/ 44739 h 450850"/>
              <a:gd name="connsiteX219" fmla="*/ 259748 w 447675"/>
              <a:gd name="connsiteY219" fmla="*/ 41997 h 450850"/>
              <a:gd name="connsiteX220" fmla="*/ 247493 w 447675"/>
              <a:gd name="connsiteY220" fmla="*/ 39976 h 450850"/>
              <a:gd name="connsiteX221" fmla="*/ 234950 w 447675"/>
              <a:gd name="connsiteY221" fmla="*/ 38677 h 450850"/>
              <a:gd name="connsiteX222" fmla="*/ 212725 w 447675"/>
              <a:gd name="connsiteY222" fmla="*/ 0 h 450850"/>
              <a:gd name="connsiteX223" fmla="*/ 212725 w 447675"/>
              <a:gd name="connsiteY223" fmla="*/ 38677 h 450850"/>
              <a:gd name="connsiteX224" fmla="*/ 200169 w 447675"/>
              <a:gd name="connsiteY224" fmla="*/ 39976 h 450850"/>
              <a:gd name="connsiteX225" fmla="*/ 188047 w 447675"/>
              <a:gd name="connsiteY225" fmla="*/ 41997 h 450850"/>
              <a:gd name="connsiteX226" fmla="*/ 175924 w 447675"/>
              <a:gd name="connsiteY226" fmla="*/ 44739 h 450850"/>
              <a:gd name="connsiteX227" fmla="*/ 164378 w 447675"/>
              <a:gd name="connsiteY227" fmla="*/ 48347 h 450850"/>
              <a:gd name="connsiteX228" fmla="*/ 152977 w 447675"/>
              <a:gd name="connsiteY228" fmla="*/ 52676 h 450850"/>
              <a:gd name="connsiteX229" fmla="*/ 142153 w 447675"/>
              <a:gd name="connsiteY229" fmla="*/ 57583 h 450850"/>
              <a:gd name="connsiteX230" fmla="*/ 131474 w 447675"/>
              <a:gd name="connsiteY230" fmla="*/ 63211 h 450850"/>
              <a:gd name="connsiteX231" fmla="*/ 121372 w 447675"/>
              <a:gd name="connsiteY231" fmla="*/ 69561 h 450850"/>
              <a:gd name="connsiteX232" fmla="*/ 111847 w 447675"/>
              <a:gd name="connsiteY232" fmla="*/ 76489 h 450850"/>
              <a:gd name="connsiteX233" fmla="*/ 102610 w 447675"/>
              <a:gd name="connsiteY233" fmla="*/ 83993 h 450850"/>
              <a:gd name="connsiteX234" fmla="*/ 93807 w 447675"/>
              <a:gd name="connsiteY234" fmla="*/ 92075 h 450850"/>
              <a:gd name="connsiteX235" fmla="*/ 66675 w 447675"/>
              <a:gd name="connsiteY235" fmla="*/ 64654 h 450850"/>
              <a:gd name="connsiteX236" fmla="*/ 76489 w 447675"/>
              <a:gd name="connsiteY236" fmla="*/ 55562 h 450850"/>
              <a:gd name="connsiteX237" fmla="*/ 86735 w 447675"/>
              <a:gd name="connsiteY237" fmla="*/ 47048 h 450850"/>
              <a:gd name="connsiteX238" fmla="*/ 97415 w 447675"/>
              <a:gd name="connsiteY238" fmla="*/ 39110 h 450850"/>
              <a:gd name="connsiteX239" fmla="*/ 108816 w 447675"/>
              <a:gd name="connsiteY239" fmla="*/ 31750 h 450850"/>
              <a:gd name="connsiteX240" fmla="*/ 120506 w 447675"/>
              <a:gd name="connsiteY240" fmla="*/ 25256 h 450850"/>
              <a:gd name="connsiteX241" fmla="*/ 132628 w 447675"/>
              <a:gd name="connsiteY241" fmla="*/ 19339 h 450850"/>
              <a:gd name="connsiteX242" fmla="*/ 145040 w 447675"/>
              <a:gd name="connsiteY242" fmla="*/ 14143 h 450850"/>
              <a:gd name="connsiteX243" fmla="*/ 158028 w 447675"/>
              <a:gd name="connsiteY243" fmla="*/ 9669 h 450850"/>
              <a:gd name="connsiteX244" fmla="*/ 171161 w 447675"/>
              <a:gd name="connsiteY244" fmla="*/ 5917 h 450850"/>
              <a:gd name="connsiteX245" fmla="*/ 184727 w 447675"/>
              <a:gd name="connsiteY245" fmla="*/ 3175 h 450850"/>
              <a:gd name="connsiteX246" fmla="*/ 198582 w 447675"/>
              <a:gd name="connsiteY246" fmla="*/ 1154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447675" h="450850">
                <a:moveTo>
                  <a:pt x="342958" y="368300"/>
                </a:moveTo>
                <a:lnTo>
                  <a:pt x="369888" y="395625"/>
                </a:lnTo>
                <a:lnTo>
                  <a:pt x="359718" y="404110"/>
                </a:lnTo>
                <a:lnTo>
                  <a:pt x="348974" y="412020"/>
                </a:lnTo>
                <a:lnTo>
                  <a:pt x="337801" y="419211"/>
                </a:lnTo>
                <a:lnTo>
                  <a:pt x="326341" y="425682"/>
                </a:lnTo>
                <a:lnTo>
                  <a:pt x="314165" y="431579"/>
                </a:lnTo>
                <a:lnTo>
                  <a:pt x="301989" y="436756"/>
                </a:lnTo>
                <a:lnTo>
                  <a:pt x="289097" y="441215"/>
                </a:lnTo>
                <a:lnTo>
                  <a:pt x="276062" y="444810"/>
                </a:lnTo>
                <a:lnTo>
                  <a:pt x="262740" y="447686"/>
                </a:lnTo>
                <a:lnTo>
                  <a:pt x="248988" y="449556"/>
                </a:lnTo>
                <a:lnTo>
                  <a:pt x="234950" y="450850"/>
                </a:lnTo>
                <a:lnTo>
                  <a:pt x="234950" y="412164"/>
                </a:lnTo>
                <a:lnTo>
                  <a:pt x="247269" y="410869"/>
                </a:lnTo>
                <a:lnTo>
                  <a:pt x="259159" y="409000"/>
                </a:lnTo>
                <a:lnTo>
                  <a:pt x="270905" y="406411"/>
                </a:lnTo>
                <a:lnTo>
                  <a:pt x="282221" y="402816"/>
                </a:lnTo>
                <a:lnTo>
                  <a:pt x="293394" y="398645"/>
                </a:lnTo>
                <a:lnTo>
                  <a:pt x="303995" y="393899"/>
                </a:lnTo>
                <a:lnTo>
                  <a:pt x="314308" y="388290"/>
                </a:lnTo>
                <a:lnTo>
                  <a:pt x="324336" y="382250"/>
                </a:lnTo>
                <a:lnTo>
                  <a:pt x="333933" y="375635"/>
                </a:lnTo>
                <a:close/>
                <a:moveTo>
                  <a:pt x="103476" y="368300"/>
                </a:moveTo>
                <a:lnTo>
                  <a:pt x="112616" y="375635"/>
                </a:lnTo>
                <a:lnTo>
                  <a:pt x="122192" y="382250"/>
                </a:lnTo>
                <a:lnTo>
                  <a:pt x="132348" y="388290"/>
                </a:lnTo>
                <a:lnTo>
                  <a:pt x="142794" y="393899"/>
                </a:lnTo>
                <a:lnTo>
                  <a:pt x="153675" y="398645"/>
                </a:lnTo>
                <a:lnTo>
                  <a:pt x="164847" y="402816"/>
                </a:lnTo>
                <a:lnTo>
                  <a:pt x="176309" y="406411"/>
                </a:lnTo>
                <a:lnTo>
                  <a:pt x="188206" y="409000"/>
                </a:lnTo>
                <a:lnTo>
                  <a:pt x="200248" y="410869"/>
                </a:lnTo>
                <a:lnTo>
                  <a:pt x="212725" y="412164"/>
                </a:lnTo>
                <a:lnTo>
                  <a:pt x="212725" y="450850"/>
                </a:lnTo>
                <a:lnTo>
                  <a:pt x="198507" y="449556"/>
                </a:lnTo>
                <a:lnTo>
                  <a:pt x="184579" y="447686"/>
                </a:lnTo>
                <a:lnTo>
                  <a:pt x="170941" y="444810"/>
                </a:lnTo>
                <a:lnTo>
                  <a:pt x="157883" y="441215"/>
                </a:lnTo>
                <a:lnTo>
                  <a:pt x="144825" y="436756"/>
                </a:lnTo>
                <a:lnTo>
                  <a:pt x="132493" y="431579"/>
                </a:lnTo>
                <a:lnTo>
                  <a:pt x="120161" y="425682"/>
                </a:lnTo>
                <a:lnTo>
                  <a:pt x="108554" y="419211"/>
                </a:lnTo>
                <a:lnTo>
                  <a:pt x="97237" y="412020"/>
                </a:lnTo>
                <a:lnTo>
                  <a:pt x="86501" y="404110"/>
                </a:lnTo>
                <a:lnTo>
                  <a:pt x="76200" y="395625"/>
                </a:lnTo>
                <a:close/>
                <a:moveTo>
                  <a:pt x="274494" y="293688"/>
                </a:moveTo>
                <a:lnTo>
                  <a:pt x="328469" y="293688"/>
                </a:lnTo>
                <a:lnTo>
                  <a:pt x="357188" y="322263"/>
                </a:lnTo>
                <a:lnTo>
                  <a:pt x="246063" y="322263"/>
                </a:lnTo>
                <a:close/>
                <a:moveTo>
                  <a:pt x="120794" y="293688"/>
                </a:moveTo>
                <a:lnTo>
                  <a:pt x="174769" y="293688"/>
                </a:lnTo>
                <a:lnTo>
                  <a:pt x="203200" y="322263"/>
                </a:lnTo>
                <a:lnTo>
                  <a:pt x="92075" y="322263"/>
                </a:lnTo>
                <a:close/>
                <a:moveTo>
                  <a:pt x="408635" y="236538"/>
                </a:moveTo>
                <a:lnTo>
                  <a:pt x="447675" y="236538"/>
                </a:lnTo>
                <a:lnTo>
                  <a:pt x="446651" y="250365"/>
                </a:lnTo>
                <a:lnTo>
                  <a:pt x="444751" y="263759"/>
                </a:lnTo>
                <a:lnTo>
                  <a:pt x="441973" y="276866"/>
                </a:lnTo>
                <a:lnTo>
                  <a:pt x="438463" y="289828"/>
                </a:lnTo>
                <a:lnTo>
                  <a:pt x="434223" y="302359"/>
                </a:lnTo>
                <a:lnTo>
                  <a:pt x="429398" y="314457"/>
                </a:lnTo>
                <a:lnTo>
                  <a:pt x="423842" y="326411"/>
                </a:lnTo>
                <a:lnTo>
                  <a:pt x="417408" y="337789"/>
                </a:lnTo>
                <a:lnTo>
                  <a:pt x="410536" y="348879"/>
                </a:lnTo>
                <a:lnTo>
                  <a:pt x="403079" y="359537"/>
                </a:lnTo>
                <a:lnTo>
                  <a:pt x="394891" y="369763"/>
                </a:lnTo>
                <a:lnTo>
                  <a:pt x="386264" y="379413"/>
                </a:lnTo>
                <a:lnTo>
                  <a:pt x="358775" y="352048"/>
                </a:lnTo>
                <a:lnTo>
                  <a:pt x="366378" y="343406"/>
                </a:lnTo>
                <a:lnTo>
                  <a:pt x="373397" y="334477"/>
                </a:lnTo>
                <a:lnTo>
                  <a:pt x="379976" y="324971"/>
                </a:lnTo>
                <a:lnTo>
                  <a:pt x="385679" y="315033"/>
                </a:lnTo>
                <a:lnTo>
                  <a:pt x="391089" y="304663"/>
                </a:lnTo>
                <a:lnTo>
                  <a:pt x="395622" y="294149"/>
                </a:lnTo>
                <a:lnTo>
                  <a:pt x="399716" y="283203"/>
                </a:lnTo>
                <a:lnTo>
                  <a:pt x="402933" y="271825"/>
                </a:lnTo>
                <a:lnTo>
                  <a:pt x="405711" y="260303"/>
                </a:lnTo>
                <a:lnTo>
                  <a:pt x="407612" y="248492"/>
                </a:lnTo>
                <a:close/>
                <a:moveTo>
                  <a:pt x="0" y="236538"/>
                </a:moveTo>
                <a:lnTo>
                  <a:pt x="38343" y="236538"/>
                </a:lnTo>
                <a:lnTo>
                  <a:pt x="39348" y="248492"/>
                </a:lnTo>
                <a:lnTo>
                  <a:pt x="41215" y="260303"/>
                </a:lnTo>
                <a:lnTo>
                  <a:pt x="43944" y="271825"/>
                </a:lnTo>
                <a:lnTo>
                  <a:pt x="47103" y="283203"/>
                </a:lnTo>
                <a:lnTo>
                  <a:pt x="50980" y="294149"/>
                </a:lnTo>
                <a:lnTo>
                  <a:pt x="55576" y="304663"/>
                </a:lnTo>
                <a:lnTo>
                  <a:pt x="60889" y="315033"/>
                </a:lnTo>
                <a:lnTo>
                  <a:pt x="66490" y="324971"/>
                </a:lnTo>
                <a:lnTo>
                  <a:pt x="72952" y="334477"/>
                </a:lnTo>
                <a:lnTo>
                  <a:pt x="79845" y="343406"/>
                </a:lnTo>
                <a:lnTo>
                  <a:pt x="87313" y="352048"/>
                </a:lnTo>
                <a:lnTo>
                  <a:pt x="60315" y="379413"/>
                </a:lnTo>
                <a:lnTo>
                  <a:pt x="51842" y="369763"/>
                </a:lnTo>
                <a:lnTo>
                  <a:pt x="43944" y="359537"/>
                </a:lnTo>
                <a:lnTo>
                  <a:pt x="36476" y="348879"/>
                </a:lnTo>
                <a:lnTo>
                  <a:pt x="29727" y="337789"/>
                </a:lnTo>
                <a:lnTo>
                  <a:pt x="23552" y="326411"/>
                </a:lnTo>
                <a:lnTo>
                  <a:pt x="17951" y="314457"/>
                </a:lnTo>
                <a:lnTo>
                  <a:pt x="13212" y="302359"/>
                </a:lnTo>
                <a:lnTo>
                  <a:pt x="9047" y="289828"/>
                </a:lnTo>
                <a:lnTo>
                  <a:pt x="5601" y="276866"/>
                </a:lnTo>
                <a:lnTo>
                  <a:pt x="2872" y="263759"/>
                </a:lnTo>
                <a:lnTo>
                  <a:pt x="1005" y="250365"/>
                </a:lnTo>
                <a:close/>
                <a:moveTo>
                  <a:pt x="351270" y="230188"/>
                </a:moveTo>
                <a:lnTo>
                  <a:pt x="361950" y="241012"/>
                </a:lnTo>
                <a:lnTo>
                  <a:pt x="361950" y="315913"/>
                </a:lnTo>
                <a:lnTo>
                  <a:pt x="333375" y="287194"/>
                </a:lnTo>
                <a:lnTo>
                  <a:pt x="333375" y="248084"/>
                </a:lnTo>
                <a:close/>
                <a:moveTo>
                  <a:pt x="250248" y="230188"/>
                </a:moveTo>
                <a:lnTo>
                  <a:pt x="268288" y="248500"/>
                </a:lnTo>
                <a:lnTo>
                  <a:pt x="268288" y="288348"/>
                </a:lnTo>
                <a:lnTo>
                  <a:pt x="239713" y="317501"/>
                </a:lnTo>
                <a:lnTo>
                  <a:pt x="239713" y="241175"/>
                </a:lnTo>
                <a:close/>
                <a:moveTo>
                  <a:pt x="197283" y="230188"/>
                </a:moveTo>
                <a:lnTo>
                  <a:pt x="207963" y="241012"/>
                </a:lnTo>
                <a:lnTo>
                  <a:pt x="207963" y="315913"/>
                </a:lnTo>
                <a:lnTo>
                  <a:pt x="179388" y="287194"/>
                </a:lnTo>
                <a:lnTo>
                  <a:pt x="179388" y="248084"/>
                </a:lnTo>
                <a:close/>
                <a:moveTo>
                  <a:pt x="96459" y="230188"/>
                </a:moveTo>
                <a:lnTo>
                  <a:pt x="114300" y="248500"/>
                </a:lnTo>
                <a:lnTo>
                  <a:pt x="114300" y="288348"/>
                </a:lnTo>
                <a:lnTo>
                  <a:pt x="85725" y="317501"/>
                </a:lnTo>
                <a:lnTo>
                  <a:pt x="85725" y="241175"/>
                </a:lnTo>
                <a:close/>
                <a:moveTo>
                  <a:pt x="117481" y="211138"/>
                </a:moveTo>
                <a:lnTo>
                  <a:pt x="177795" y="211138"/>
                </a:lnTo>
                <a:lnTo>
                  <a:pt x="192088" y="225496"/>
                </a:lnTo>
                <a:lnTo>
                  <a:pt x="177795" y="239713"/>
                </a:lnTo>
                <a:lnTo>
                  <a:pt x="117481" y="239713"/>
                </a:lnTo>
                <a:lnTo>
                  <a:pt x="103188" y="225496"/>
                </a:lnTo>
                <a:close/>
                <a:moveTo>
                  <a:pt x="361950" y="133350"/>
                </a:moveTo>
                <a:lnTo>
                  <a:pt x="361950" y="209383"/>
                </a:lnTo>
                <a:lnTo>
                  <a:pt x="351270" y="220663"/>
                </a:lnTo>
                <a:lnTo>
                  <a:pt x="333375" y="202058"/>
                </a:lnTo>
                <a:lnTo>
                  <a:pt x="333375" y="162210"/>
                </a:lnTo>
                <a:close/>
                <a:moveTo>
                  <a:pt x="239713" y="133350"/>
                </a:moveTo>
                <a:lnTo>
                  <a:pt x="268288" y="162211"/>
                </a:lnTo>
                <a:lnTo>
                  <a:pt x="268288" y="202005"/>
                </a:lnTo>
                <a:lnTo>
                  <a:pt x="250248" y="220663"/>
                </a:lnTo>
                <a:lnTo>
                  <a:pt x="239713" y="209439"/>
                </a:lnTo>
                <a:close/>
                <a:moveTo>
                  <a:pt x="85725" y="133350"/>
                </a:moveTo>
                <a:lnTo>
                  <a:pt x="114300" y="162211"/>
                </a:lnTo>
                <a:lnTo>
                  <a:pt x="114300" y="202005"/>
                </a:lnTo>
                <a:lnTo>
                  <a:pt x="96549" y="220663"/>
                </a:lnTo>
                <a:lnTo>
                  <a:pt x="85725" y="209439"/>
                </a:lnTo>
                <a:close/>
                <a:moveTo>
                  <a:pt x="246063" y="128588"/>
                </a:moveTo>
                <a:lnTo>
                  <a:pt x="357188" y="128588"/>
                </a:lnTo>
                <a:lnTo>
                  <a:pt x="328469" y="157163"/>
                </a:lnTo>
                <a:lnTo>
                  <a:pt x="274494" y="157163"/>
                </a:lnTo>
                <a:close/>
                <a:moveTo>
                  <a:pt x="92075" y="128588"/>
                </a:moveTo>
                <a:lnTo>
                  <a:pt x="203200" y="128588"/>
                </a:lnTo>
                <a:lnTo>
                  <a:pt x="174769" y="157163"/>
                </a:lnTo>
                <a:lnTo>
                  <a:pt x="120794" y="157163"/>
                </a:lnTo>
                <a:close/>
                <a:moveTo>
                  <a:pt x="395826" y="80963"/>
                </a:moveTo>
                <a:lnTo>
                  <a:pt x="403837" y="91243"/>
                </a:lnTo>
                <a:lnTo>
                  <a:pt x="411264" y="101957"/>
                </a:lnTo>
                <a:lnTo>
                  <a:pt x="417964" y="112961"/>
                </a:lnTo>
                <a:lnTo>
                  <a:pt x="424227" y="124544"/>
                </a:lnTo>
                <a:lnTo>
                  <a:pt x="429761" y="136272"/>
                </a:lnTo>
                <a:lnTo>
                  <a:pt x="434422" y="148579"/>
                </a:lnTo>
                <a:lnTo>
                  <a:pt x="438645" y="161031"/>
                </a:lnTo>
                <a:lnTo>
                  <a:pt x="441995" y="174062"/>
                </a:lnTo>
                <a:lnTo>
                  <a:pt x="444762" y="187237"/>
                </a:lnTo>
                <a:lnTo>
                  <a:pt x="446656" y="200558"/>
                </a:lnTo>
                <a:lnTo>
                  <a:pt x="447675" y="214313"/>
                </a:lnTo>
                <a:lnTo>
                  <a:pt x="408789" y="214313"/>
                </a:lnTo>
                <a:lnTo>
                  <a:pt x="407623" y="201282"/>
                </a:lnTo>
                <a:lnTo>
                  <a:pt x="405439" y="188251"/>
                </a:lnTo>
                <a:lnTo>
                  <a:pt x="402380" y="175799"/>
                </a:lnTo>
                <a:lnTo>
                  <a:pt x="398594" y="163637"/>
                </a:lnTo>
                <a:lnTo>
                  <a:pt x="393933" y="151764"/>
                </a:lnTo>
                <a:lnTo>
                  <a:pt x="388690" y="140326"/>
                </a:lnTo>
                <a:lnTo>
                  <a:pt x="382573" y="129322"/>
                </a:lnTo>
                <a:lnTo>
                  <a:pt x="375728" y="118753"/>
                </a:lnTo>
                <a:lnTo>
                  <a:pt x="368300" y="108762"/>
                </a:lnTo>
                <a:close/>
                <a:moveTo>
                  <a:pt x="51608" y="80963"/>
                </a:moveTo>
                <a:lnTo>
                  <a:pt x="79375" y="108762"/>
                </a:lnTo>
                <a:lnTo>
                  <a:pt x="71961" y="118753"/>
                </a:lnTo>
                <a:lnTo>
                  <a:pt x="65128" y="129322"/>
                </a:lnTo>
                <a:lnTo>
                  <a:pt x="58877" y="140326"/>
                </a:lnTo>
                <a:lnTo>
                  <a:pt x="53644" y="151764"/>
                </a:lnTo>
                <a:lnTo>
                  <a:pt x="48992" y="163637"/>
                </a:lnTo>
                <a:lnTo>
                  <a:pt x="45212" y="175799"/>
                </a:lnTo>
                <a:lnTo>
                  <a:pt x="42159" y="188251"/>
                </a:lnTo>
                <a:lnTo>
                  <a:pt x="39978" y="201282"/>
                </a:lnTo>
                <a:lnTo>
                  <a:pt x="38815" y="214313"/>
                </a:lnTo>
                <a:lnTo>
                  <a:pt x="0" y="214313"/>
                </a:lnTo>
                <a:lnTo>
                  <a:pt x="1018" y="200558"/>
                </a:lnTo>
                <a:lnTo>
                  <a:pt x="2908" y="187237"/>
                </a:lnTo>
                <a:lnTo>
                  <a:pt x="5670" y="174062"/>
                </a:lnTo>
                <a:lnTo>
                  <a:pt x="9013" y="161031"/>
                </a:lnTo>
                <a:lnTo>
                  <a:pt x="13229" y="148579"/>
                </a:lnTo>
                <a:lnTo>
                  <a:pt x="17881" y="136272"/>
                </a:lnTo>
                <a:lnTo>
                  <a:pt x="23405" y="124544"/>
                </a:lnTo>
                <a:lnTo>
                  <a:pt x="29657" y="112961"/>
                </a:lnTo>
                <a:lnTo>
                  <a:pt x="36489" y="101957"/>
                </a:lnTo>
                <a:lnTo>
                  <a:pt x="43613" y="91243"/>
                </a:lnTo>
                <a:close/>
                <a:moveTo>
                  <a:pt x="234950" y="0"/>
                </a:moveTo>
                <a:lnTo>
                  <a:pt x="249079" y="1154"/>
                </a:lnTo>
                <a:lnTo>
                  <a:pt x="262920" y="3175"/>
                </a:lnTo>
                <a:lnTo>
                  <a:pt x="276328" y="5917"/>
                </a:lnTo>
                <a:lnTo>
                  <a:pt x="289593" y="9669"/>
                </a:lnTo>
                <a:lnTo>
                  <a:pt x="302568" y="14143"/>
                </a:lnTo>
                <a:lnTo>
                  <a:pt x="314968" y="19339"/>
                </a:lnTo>
                <a:lnTo>
                  <a:pt x="327222" y="25256"/>
                </a:lnTo>
                <a:lnTo>
                  <a:pt x="338757" y="31750"/>
                </a:lnTo>
                <a:lnTo>
                  <a:pt x="350146" y="39110"/>
                </a:lnTo>
                <a:lnTo>
                  <a:pt x="360815" y="47048"/>
                </a:lnTo>
                <a:lnTo>
                  <a:pt x="371052" y="55562"/>
                </a:lnTo>
                <a:lnTo>
                  <a:pt x="381000" y="64654"/>
                </a:lnTo>
                <a:lnTo>
                  <a:pt x="353751" y="92075"/>
                </a:lnTo>
                <a:lnTo>
                  <a:pt x="344956" y="83993"/>
                </a:lnTo>
                <a:lnTo>
                  <a:pt x="335873" y="76489"/>
                </a:lnTo>
                <a:lnTo>
                  <a:pt x="326213" y="69561"/>
                </a:lnTo>
                <a:lnTo>
                  <a:pt x="315977" y="63211"/>
                </a:lnTo>
                <a:lnTo>
                  <a:pt x="305452" y="57583"/>
                </a:lnTo>
                <a:lnTo>
                  <a:pt x="294639" y="52676"/>
                </a:lnTo>
                <a:lnTo>
                  <a:pt x="283249" y="48347"/>
                </a:lnTo>
                <a:lnTo>
                  <a:pt x="271715" y="44739"/>
                </a:lnTo>
                <a:lnTo>
                  <a:pt x="259748" y="41997"/>
                </a:lnTo>
                <a:lnTo>
                  <a:pt x="247493" y="39976"/>
                </a:lnTo>
                <a:lnTo>
                  <a:pt x="234950" y="38677"/>
                </a:lnTo>
                <a:close/>
                <a:moveTo>
                  <a:pt x="212725" y="0"/>
                </a:moveTo>
                <a:lnTo>
                  <a:pt x="212725" y="38677"/>
                </a:lnTo>
                <a:lnTo>
                  <a:pt x="200169" y="39976"/>
                </a:lnTo>
                <a:lnTo>
                  <a:pt x="188047" y="41997"/>
                </a:lnTo>
                <a:lnTo>
                  <a:pt x="175924" y="44739"/>
                </a:lnTo>
                <a:lnTo>
                  <a:pt x="164378" y="48347"/>
                </a:lnTo>
                <a:lnTo>
                  <a:pt x="152977" y="52676"/>
                </a:lnTo>
                <a:lnTo>
                  <a:pt x="142153" y="57583"/>
                </a:lnTo>
                <a:lnTo>
                  <a:pt x="131474" y="63211"/>
                </a:lnTo>
                <a:lnTo>
                  <a:pt x="121372" y="69561"/>
                </a:lnTo>
                <a:lnTo>
                  <a:pt x="111847" y="76489"/>
                </a:lnTo>
                <a:lnTo>
                  <a:pt x="102610" y="83993"/>
                </a:lnTo>
                <a:lnTo>
                  <a:pt x="93807" y="92075"/>
                </a:lnTo>
                <a:lnTo>
                  <a:pt x="66675" y="64654"/>
                </a:lnTo>
                <a:lnTo>
                  <a:pt x="76489" y="55562"/>
                </a:lnTo>
                <a:lnTo>
                  <a:pt x="86735" y="47048"/>
                </a:lnTo>
                <a:lnTo>
                  <a:pt x="97415" y="39110"/>
                </a:lnTo>
                <a:lnTo>
                  <a:pt x="108816" y="31750"/>
                </a:lnTo>
                <a:lnTo>
                  <a:pt x="120506" y="25256"/>
                </a:lnTo>
                <a:lnTo>
                  <a:pt x="132628" y="19339"/>
                </a:lnTo>
                <a:lnTo>
                  <a:pt x="145040" y="14143"/>
                </a:lnTo>
                <a:lnTo>
                  <a:pt x="158028" y="9669"/>
                </a:lnTo>
                <a:lnTo>
                  <a:pt x="171161" y="5917"/>
                </a:lnTo>
                <a:lnTo>
                  <a:pt x="184727" y="3175"/>
                </a:lnTo>
                <a:lnTo>
                  <a:pt x="198582" y="115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94" name="Freeform 176"/>
          <p:cNvSpPr>
            <a:spLocks noEditPoints="1"/>
          </p:cNvSpPr>
          <p:nvPr/>
        </p:nvSpPr>
        <p:spPr bwMode="auto">
          <a:xfrm>
            <a:off x="3012781" y="4524620"/>
            <a:ext cx="260096" cy="322149"/>
          </a:xfrm>
          <a:custGeom>
            <a:avLst/>
            <a:gdLst>
              <a:gd name="T0" fmla="*/ 401 w 2560"/>
              <a:gd name="T1" fmla="*/ 1538 h 3172"/>
              <a:gd name="T2" fmla="*/ 437 w 2560"/>
              <a:gd name="T3" fmla="*/ 1920 h 3172"/>
              <a:gd name="T4" fmla="*/ 1382 w 2560"/>
              <a:gd name="T5" fmla="*/ 1307 h 3172"/>
              <a:gd name="T6" fmla="*/ 1327 w 2560"/>
              <a:gd name="T7" fmla="*/ 1415 h 3172"/>
              <a:gd name="T8" fmla="*/ 1374 w 2560"/>
              <a:gd name="T9" fmla="*/ 1485 h 3172"/>
              <a:gd name="T10" fmla="*/ 1444 w 2560"/>
              <a:gd name="T11" fmla="*/ 1588 h 3172"/>
              <a:gd name="T12" fmla="*/ 1460 w 2560"/>
              <a:gd name="T13" fmla="*/ 1776 h 3172"/>
              <a:gd name="T14" fmla="*/ 1331 w 2560"/>
              <a:gd name="T15" fmla="*/ 1975 h 3172"/>
              <a:gd name="T16" fmla="*/ 1367 w 2560"/>
              <a:gd name="T17" fmla="*/ 2089 h 3172"/>
              <a:gd name="T18" fmla="*/ 1472 w 2560"/>
              <a:gd name="T19" fmla="*/ 2090 h 3172"/>
              <a:gd name="T20" fmla="*/ 1642 w 2560"/>
              <a:gd name="T21" fmla="*/ 1840 h 3172"/>
              <a:gd name="T22" fmla="*/ 1643 w 2560"/>
              <a:gd name="T23" fmla="*/ 1568 h 3172"/>
              <a:gd name="T24" fmla="*/ 1548 w 2560"/>
              <a:gd name="T25" fmla="*/ 1392 h 3172"/>
              <a:gd name="T26" fmla="*/ 1483 w 2560"/>
              <a:gd name="T27" fmla="*/ 1323 h 3172"/>
              <a:gd name="T28" fmla="*/ 1695 w 2560"/>
              <a:gd name="T29" fmla="*/ 1138 h 3172"/>
              <a:gd name="T30" fmla="*/ 1639 w 2560"/>
              <a:gd name="T31" fmla="*/ 1246 h 3172"/>
              <a:gd name="T32" fmla="*/ 1689 w 2560"/>
              <a:gd name="T33" fmla="*/ 1319 h 3172"/>
              <a:gd name="T34" fmla="*/ 1784 w 2560"/>
              <a:gd name="T35" fmla="*/ 1440 h 3172"/>
              <a:gd name="T36" fmla="*/ 1861 w 2560"/>
              <a:gd name="T37" fmla="*/ 1648 h 3172"/>
              <a:gd name="T38" fmla="*/ 1791 w 2560"/>
              <a:gd name="T39" fmla="*/ 1952 h 3172"/>
              <a:gd name="T40" fmla="*/ 1638 w 2560"/>
              <a:gd name="T41" fmla="*/ 2165 h 3172"/>
              <a:gd name="T42" fmla="*/ 1697 w 2560"/>
              <a:gd name="T43" fmla="*/ 2267 h 3172"/>
              <a:gd name="T44" fmla="*/ 1800 w 2560"/>
              <a:gd name="T45" fmla="*/ 2247 h 3172"/>
              <a:gd name="T46" fmla="*/ 2033 w 2560"/>
              <a:gd name="T47" fmla="*/ 1878 h 3172"/>
              <a:gd name="T48" fmla="*/ 2035 w 2560"/>
              <a:gd name="T49" fmla="*/ 1536 h 3172"/>
              <a:gd name="T50" fmla="*/ 1927 w 2560"/>
              <a:gd name="T51" fmla="*/ 1305 h 3172"/>
              <a:gd name="T52" fmla="*/ 1818 w 2560"/>
              <a:gd name="T53" fmla="*/ 1174 h 3172"/>
              <a:gd name="T54" fmla="*/ 1736 w 2560"/>
              <a:gd name="T55" fmla="*/ 1130 h 3172"/>
              <a:gd name="T56" fmla="*/ 1100 w 2560"/>
              <a:gd name="T57" fmla="*/ 1087 h 3172"/>
              <a:gd name="T58" fmla="*/ 621 w 2560"/>
              <a:gd name="T59" fmla="*/ 1440 h 3172"/>
              <a:gd name="T60" fmla="*/ 566 w 2560"/>
              <a:gd name="T61" fmla="*/ 1959 h 3172"/>
              <a:gd name="T62" fmla="*/ 1078 w 2560"/>
              <a:gd name="T63" fmla="*/ 2302 h 3172"/>
              <a:gd name="T64" fmla="*/ 1114 w 2560"/>
              <a:gd name="T65" fmla="*/ 2326 h 3172"/>
              <a:gd name="T66" fmla="*/ 1159 w 2560"/>
              <a:gd name="T67" fmla="*/ 2315 h 3172"/>
              <a:gd name="T68" fmla="*/ 1141 w 2560"/>
              <a:gd name="T69" fmla="*/ 1071 h 3172"/>
              <a:gd name="T70" fmla="*/ 293 w 2560"/>
              <a:gd name="T71" fmla="*/ 178 h 3172"/>
              <a:gd name="T72" fmla="*/ 226 w 2560"/>
              <a:gd name="T73" fmla="*/ 274 h 3172"/>
              <a:gd name="T74" fmla="*/ 2282 w 2560"/>
              <a:gd name="T75" fmla="*/ 340 h 3172"/>
              <a:gd name="T76" fmla="*/ 2357 w 2560"/>
              <a:gd name="T77" fmla="*/ 2936 h 3172"/>
              <a:gd name="T78" fmla="*/ 2409 w 2560"/>
              <a:gd name="T79" fmla="*/ 2882 h 3172"/>
              <a:gd name="T80" fmla="*/ 2410 w 2560"/>
              <a:gd name="T81" fmla="*/ 247 h 3172"/>
              <a:gd name="T82" fmla="*/ 2374 w 2560"/>
              <a:gd name="T83" fmla="*/ 178 h 3172"/>
              <a:gd name="T84" fmla="*/ 323 w 2560"/>
              <a:gd name="T85" fmla="*/ 0 h 3172"/>
              <a:gd name="T86" fmla="*/ 2493 w 2560"/>
              <a:gd name="T87" fmla="*/ 15 h 3172"/>
              <a:gd name="T88" fmla="*/ 2558 w 2560"/>
              <a:gd name="T89" fmla="*/ 88 h 3172"/>
              <a:gd name="T90" fmla="*/ 2559 w 2560"/>
              <a:gd name="T91" fmla="*/ 2957 h 3172"/>
              <a:gd name="T92" fmla="*/ 2522 w 2560"/>
              <a:gd name="T93" fmla="*/ 3032 h 3172"/>
              <a:gd name="T94" fmla="*/ 2290 w 2560"/>
              <a:gd name="T95" fmla="*/ 3083 h 3172"/>
              <a:gd name="T96" fmla="*/ 2178 w 2560"/>
              <a:gd name="T97" fmla="*/ 3172 h 3172"/>
              <a:gd name="T98" fmla="*/ 12 w 2560"/>
              <a:gd name="T99" fmla="*/ 3107 h 3172"/>
              <a:gd name="T100" fmla="*/ 1 w 2560"/>
              <a:gd name="T101" fmla="*/ 255 h 3172"/>
              <a:gd name="T102" fmla="*/ 26 w 2560"/>
              <a:gd name="T103" fmla="*/ 164 h 3172"/>
              <a:gd name="T104" fmla="*/ 118 w 2560"/>
              <a:gd name="T105" fmla="*/ 54 h 3172"/>
              <a:gd name="T106" fmla="*/ 323 w 2560"/>
              <a:gd name="T107" fmla="*/ 0 h 3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60" h="3172">
                <a:moveTo>
                  <a:pt x="476" y="1477"/>
                </a:moveTo>
                <a:lnTo>
                  <a:pt x="455" y="1486"/>
                </a:lnTo>
                <a:lnTo>
                  <a:pt x="437" y="1497"/>
                </a:lnTo>
                <a:lnTo>
                  <a:pt x="421" y="1509"/>
                </a:lnTo>
                <a:lnTo>
                  <a:pt x="409" y="1523"/>
                </a:lnTo>
                <a:lnTo>
                  <a:pt x="401" y="1538"/>
                </a:lnTo>
                <a:lnTo>
                  <a:pt x="398" y="1555"/>
                </a:lnTo>
                <a:lnTo>
                  <a:pt x="398" y="1877"/>
                </a:lnTo>
                <a:lnTo>
                  <a:pt x="401" y="1888"/>
                </a:lnTo>
                <a:lnTo>
                  <a:pt x="409" y="1900"/>
                </a:lnTo>
                <a:lnTo>
                  <a:pt x="421" y="1910"/>
                </a:lnTo>
                <a:lnTo>
                  <a:pt x="437" y="1920"/>
                </a:lnTo>
                <a:lnTo>
                  <a:pt x="455" y="1928"/>
                </a:lnTo>
                <a:lnTo>
                  <a:pt x="476" y="1936"/>
                </a:lnTo>
                <a:lnTo>
                  <a:pt x="476" y="1477"/>
                </a:lnTo>
                <a:close/>
                <a:moveTo>
                  <a:pt x="1424" y="1298"/>
                </a:moveTo>
                <a:lnTo>
                  <a:pt x="1402" y="1301"/>
                </a:lnTo>
                <a:lnTo>
                  <a:pt x="1382" y="1307"/>
                </a:lnTo>
                <a:lnTo>
                  <a:pt x="1364" y="1317"/>
                </a:lnTo>
                <a:lnTo>
                  <a:pt x="1348" y="1333"/>
                </a:lnTo>
                <a:lnTo>
                  <a:pt x="1336" y="1352"/>
                </a:lnTo>
                <a:lnTo>
                  <a:pt x="1328" y="1372"/>
                </a:lnTo>
                <a:lnTo>
                  <a:pt x="1324" y="1394"/>
                </a:lnTo>
                <a:lnTo>
                  <a:pt x="1327" y="1415"/>
                </a:lnTo>
                <a:lnTo>
                  <a:pt x="1333" y="1435"/>
                </a:lnTo>
                <a:lnTo>
                  <a:pt x="1344" y="1454"/>
                </a:lnTo>
                <a:lnTo>
                  <a:pt x="1359" y="1470"/>
                </a:lnTo>
                <a:lnTo>
                  <a:pt x="1361" y="1472"/>
                </a:lnTo>
                <a:lnTo>
                  <a:pt x="1366" y="1478"/>
                </a:lnTo>
                <a:lnTo>
                  <a:pt x="1374" y="1485"/>
                </a:lnTo>
                <a:lnTo>
                  <a:pt x="1383" y="1497"/>
                </a:lnTo>
                <a:lnTo>
                  <a:pt x="1395" y="1510"/>
                </a:lnTo>
                <a:lnTo>
                  <a:pt x="1407" y="1526"/>
                </a:lnTo>
                <a:lnTo>
                  <a:pt x="1421" y="1545"/>
                </a:lnTo>
                <a:lnTo>
                  <a:pt x="1433" y="1566"/>
                </a:lnTo>
                <a:lnTo>
                  <a:pt x="1444" y="1588"/>
                </a:lnTo>
                <a:lnTo>
                  <a:pt x="1455" y="1613"/>
                </a:lnTo>
                <a:lnTo>
                  <a:pt x="1463" y="1639"/>
                </a:lnTo>
                <a:lnTo>
                  <a:pt x="1469" y="1666"/>
                </a:lnTo>
                <a:lnTo>
                  <a:pt x="1471" y="1696"/>
                </a:lnTo>
                <a:lnTo>
                  <a:pt x="1469" y="1735"/>
                </a:lnTo>
                <a:lnTo>
                  <a:pt x="1460" y="1776"/>
                </a:lnTo>
                <a:lnTo>
                  <a:pt x="1444" y="1817"/>
                </a:lnTo>
                <a:lnTo>
                  <a:pt x="1421" y="1857"/>
                </a:lnTo>
                <a:lnTo>
                  <a:pt x="1391" y="1898"/>
                </a:lnTo>
                <a:lnTo>
                  <a:pt x="1353" y="1938"/>
                </a:lnTo>
                <a:lnTo>
                  <a:pt x="1340" y="1956"/>
                </a:lnTo>
                <a:lnTo>
                  <a:pt x="1331" y="1975"/>
                </a:lnTo>
                <a:lnTo>
                  <a:pt x="1325" y="1996"/>
                </a:lnTo>
                <a:lnTo>
                  <a:pt x="1325" y="2017"/>
                </a:lnTo>
                <a:lnTo>
                  <a:pt x="1330" y="2038"/>
                </a:lnTo>
                <a:lnTo>
                  <a:pt x="1339" y="2058"/>
                </a:lnTo>
                <a:lnTo>
                  <a:pt x="1352" y="2076"/>
                </a:lnTo>
                <a:lnTo>
                  <a:pt x="1367" y="2089"/>
                </a:lnTo>
                <a:lnTo>
                  <a:pt x="1384" y="2098"/>
                </a:lnTo>
                <a:lnTo>
                  <a:pt x="1402" y="2103"/>
                </a:lnTo>
                <a:lnTo>
                  <a:pt x="1421" y="2105"/>
                </a:lnTo>
                <a:lnTo>
                  <a:pt x="1439" y="2103"/>
                </a:lnTo>
                <a:lnTo>
                  <a:pt x="1457" y="2098"/>
                </a:lnTo>
                <a:lnTo>
                  <a:pt x="1472" y="2090"/>
                </a:lnTo>
                <a:lnTo>
                  <a:pt x="1488" y="2078"/>
                </a:lnTo>
                <a:lnTo>
                  <a:pt x="1530" y="2032"/>
                </a:lnTo>
                <a:lnTo>
                  <a:pt x="1568" y="1986"/>
                </a:lnTo>
                <a:lnTo>
                  <a:pt x="1599" y="1939"/>
                </a:lnTo>
                <a:lnTo>
                  <a:pt x="1623" y="1889"/>
                </a:lnTo>
                <a:lnTo>
                  <a:pt x="1642" y="1840"/>
                </a:lnTo>
                <a:lnTo>
                  <a:pt x="1656" y="1791"/>
                </a:lnTo>
                <a:lnTo>
                  <a:pt x="1663" y="1740"/>
                </a:lnTo>
                <a:lnTo>
                  <a:pt x="1664" y="1688"/>
                </a:lnTo>
                <a:lnTo>
                  <a:pt x="1661" y="1646"/>
                </a:lnTo>
                <a:lnTo>
                  <a:pt x="1653" y="1607"/>
                </a:lnTo>
                <a:lnTo>
                  <a:pt x="1643" y="1568"/>
                </a:lnTo>
                <a:lnTo>
                  <a:pt x="1630" y="1532"/>
                </a:lnTo>
                <a:lnTo>
                  <a:pt x="1615" y="1499"/>
                </a:lnTo>
                <a:lnTo>
                  <a:pt x="1599" y="1468"/>
                </a:lnTo>
                <a:lnTo>
                  <a:pt x="1582" y="1440"/>
                </a:lnTo>
                <a:lnTo>
                  <a:pt x="1565" y="1414"/>
                </a:lnTo>
                <a:lnTo>
                  <a:pt x="1548" y="1392"/>
                </a:lnTo>
                <a:lnTo>
                  <a:pt x="1531" y="1372"/>
                </a:lnTo>
                <a:lnTo>
                  <a:pt x="1517" y="1355"/>
                </a:lnTo>
                <a:lnTo>
                  <a:pt x="1503" y="1341"/>
                </a:lnTo>
                <a:lnTo>
                  <a:pt x="1493" y="1332"/>
                </a:lnTo>
                <a:lnTo>
                  <a:pt x="1487" y="1325"/>
                </a:lnTo>
                <a:lnTo>
                  <a:pt x="1483" y="1323"/>
                </a:lnTo>
                <a:lnTo>
                  <a:pt x="1464" y="1310"/>
                </a:lnTo>
                <a:lnTo>
                  <a:pt x="1444" y="1302"/>
                </a:lnTo>
                <a:lnTo>
                  <a:pt x="1424" y="1298"/>
                </a:lnTo>
                <a:close/>
                <a:moveTo>
                  <a:pt x="1736" y="1130"/>
                </a:moveTo>
                <a:lnTo>
                  <a:pt x="1716" y="1132"/>
                </a:lnTo>
                <a:lnTo>
                  <a:pt x="1695" y="1138"/>
                </a:lnTo>
                <a:lnTo>
                  <a:pt x="1676" y="1149"/>
                </a:lnTo>
                <a:lnTo>
                  <a:pt x="1660" y="1164"/>
                </a:lnTo>
                <a:lnTo>
                  <a:pt x="1647" y="1183"/>
                </a:lnTo>
                <a:lnTo>
                  <a:pt x="1640" y="1203"/>
                </a:lnTo>
                <a:lnTo>
                  <a:pt x="1637" y="1224"/>
                </a:lnTo>
                <a:lnTo>
                  <a:pt x="1639" y="1246"/>
                </a:lnTo>
                <a:lnTo>
                  <a:pt x="1645" y="1266"/>
                </a:lnTo>
                <a:lnTo>
                  <a:pt x="1656" y="1285"/>
                </a:lnTo>
                <a:lnTo>
                  <a:pt x="1671" y="1302"/>
                </a:lnTo>
                <a:lnTo>
                  <a:pt x="1673" y="1304"/>
                </a:lnTo>
                <a:lnTo>
                  <a:pt x="1679" y="1310"/>
                </a:lnTo>
                <a:lnTo>
                  <a:pt x="1689" y="1319"/>
                </a:lnTo>
                <a:lnTo>
                  <a:pt x="1701" y="1332"/>
                </a:lnTo>
                <a:lnTo>
                  <a:pt x="1716" y="1348"/>
                </a:lnTo>
                <a:lnTo>
                  <a:pt x="1731" y="1367"/>
                </a:lnTo>
                <a:lnTo>
                  <a:pt x="1749" y="1389"/>
                </a:lnTo>
                <a:lnTo>
                  <a:pt x="1766" y="1413"/>
                </a:lnTo>
                <a:lnTo>
                  <a:pt x="1784" y="1440"/>
                </a:lnTo>
                <a:lnTo>
                  <a:pt x="1800" y="1470"/>
                </a:lnTo>
                <a:lnTo>
                  <a:pt x="1817" y="1502"/>
                </a:lnTo>
                <a:lnTo>
                  <a:pt x="1831" y="1535"/>
                </a:lnTo>
                <a:lnTo>
                  <a:pt x="1845" y="1572"/>
                </a:lnTo>
                <a:lnTo>
                  <a:pt x="1854" y="1610"/>
                </a:lnTo>
                <a:lnTo>
                  <a:pt x="1861" y="1648"/>
                </a:lnTo>
                <a:lnTo>
                  <a:pt x="1866" y="1689"/>
                </a:lnTo>
                <a:lnTo>
                  <a:pt x="1864" y="1743"/>
                </a:lnTo>
                <a:lnTo>
                  <a:pt x="1855" y="1795"/>
                </a:lnTo>
                <a:lnTo>
                  <a:pt x="1841" y="1849"/>
                </a:lnTo>
                <a:lnTo>
                  <a:pt x="1819" y="1901"/>
                </a:lnTo>
                <a:lnTo>
                  <a:pt x="1791" y="1952"/>
                </a:lnTo>
                <a:lnTo>
                  <a:pt x="1756" y="2005"/>
                </a:lnTo>
                <a:lnTo>
                  <a:pt x="1715" y="2056"/>
                </a:lnTo>
                <a:lnTo>
                  <a:pt x="1667" y="2107"/>
                </a:lnTo>
                <a:lnTo>
                  <a:pt x="1652" y="2124"/>
                </a:lnTo>
                <a:lnTo>
                  <a:pt x="1643" y="2144"/>
                </a:lnTo>
                <a:lnTo>
                  <a:pt x="1638" y="2165"/>
                </a:lnTo>
                <a:lnTo>
                  <a:pt x="1638" y="2186"/>
                </a:lnTo>
                <a:lnTo>
                  <a:pt x="1642" y="2207"/>
                </a:lnTo>
                <a:lnTo>
                  <a:pt x="1651" y="2227"/>
                </a:lnTo>
                <a:lnTo>
                  <a:pt x="1665" y="2245"/>
                </a:lnTo>
                <a:lnTo>
                  <a:pt x="1679" y="2257"/>
                </a:lnTo>
                <a:lnTo>
                  <a:pt x="1697" y="2267"/>
                </a:lnTo>
                <a:lnTo>
                  <a:pt x="1715" y="2272"/>
                </a:lnTo>
                <a:lnTo>
                  <a:pt x="1733" y="2274"/>
                </a:lnTo>
                <a:lnTo>
                  <a:pt x="1752" y="2272"/>
                </a:lnTo>
                <a:lnTo>
                  <a:pt x="1769" y="2267"/>
                </a:lnTo>
                <a:lnTo>
                  <a:pt x="1786" y="2258"/>
                </a:lnTo>
                <a:lnTo>
                  <a:pt x="1800" y="2247"/>
                </a:lnTo>
                <a:lnTo>
                  <a:pt x="1856" y="2187"/>
                </a:lnTo>
                <a:lnTo>
                  <a:pt x="1905" y="2127"/>
                </a:lnTo>
                <a:lnTo>
                  <a:pt x="1947" y="2067"/>
                </a:lnTo>
                <a:lnTo>
                  <a:pt x="1983" y="2005"/>
                </a:lnTo>
                <a:lnTo>
                  <a:pt x="2012" y="1942"/>
                </a:lnTo>
                <a:lnTo>
                  <a:pt x="2033" y="1878"/>
                </a:lnTo>
                <a:lnTo>
                  <a:pt x="2049" y="1814"/>
                </a:lnTo>
                <a:lnTo>
                  <a:pt x="2056" y="1749"/>
                </a:lnTo>
                <a:lnTo>
                  <a:pt x="2057" y="1683"/>
                </a:lnTo>
                <a:lnTo>
                  <a:pt x="2054" y="1632"/>
                </a:lnTo>
                <a:lnTo>
                  <a:pt x="2046" y="1584"/>
                </a:lnTo>
                <a:lnTo>
                  <a:pt x="2035" y="1536"/>
                </a:lnTo>
                <a:lnTo>
                  <a:pt x="2021" y="1491"/>
                </a:lnTo>
                <a:lnTo>
                  <a:pt x="2005" y="1449"/>
                </a:lnTo>
                <a:lnTo>
                  <a:pt x="1987" y="1410"/>
                </a:lnTo>
                <a:lnTo>
                  <a:pt x="1967" y="1372"/>
                </a:lnTo>
                <a:lnTo>
                  <a:pt x="1947" y="1337"/>
                </a:lnTo>
                <a:lnTo>
                  <a:pt x="1927" y="1305"/>
                </a:lnTo>
                <a:lnTo>
                  <a:pt x="1905" y="1275"/>
                </a:lnTo>
                <a:lnTo>
                  <a:pt x="1885" y="1248"/>
                </a:lnTo>
                <a:lnTo>
                  <a:pt x="1866" y="1225"/>
                </a:lnTo>
                <a:lnTo>
                  <a:pt x="1848" y="1205"/>
                </a:lnTo>
                <a:lnTo>
                  <a:pt x="1831" y="1187"/>
                </a:lnTo>
                <a:lnTo>
                  <a:pt x="1818" y="1174"/>
                </a:lnTo>
                <a:lnTo>
                  <a:pt x="1807" y="1163"/>
                </a:lnTo>
                <a:lnTo>
                  <a:pt x="1799" y="1157"/>
                </a:lnTo>
                <a:lnTo>
                  <a:pt x="1796" y="1153"/>
                </a:lnTo>
                <a:lnTo>
                  <a:pt x="1778" y="1140"/>
                </a:lnTo>
                <a:lnTo>
                  <a:pt x="1757" y="1133"/>
                </a:lnTo>
                <a:lnTo>
                  <a:pt x="1736" y="1130"/>
                </a:lnTo>
                <a:close/>
                <a:moveTo>
                  <a:pt x="1141" y="1071"/>
                </a:moveTo>
                <a:lnTo>
                  <a:pt x="1133" y="1071"/>
                </a:lnTo>
                <a:lnTo>
                  <a:pt x="1125" y="1074"/>
                </a:lnTo>
                <a:lnTo>
                  <a:pt x="1115" y="1078"/>
                </a:lnTo>
                <a:lnTo>
                  <a:pt x="1107" y="1083"/>
                </a:lnTo>
                <a:lnTo>
                  <a:pt x="1100" y="1087"/>
                </a:lnTo>
                <a:lnTo>
                  <a:pt x="1094" y="1091"/>
                </a:lnTo>
                <a:lnTo>
                  <a:pt x="1090" y="1093"/>
                </a:lnTo>
                <a:lnTo>
                  <a:pt x="1089" y="1094"/>
                </a:lnTo>
                <a:lnTo>
                  <a:pt x="634" y="1438"/>
                </a:lnTo>
                <a:lnTo>
                  <a:pt x="631" y="1439"/>
                </a:lnTo>
                <a:lnTo>
                  <a:pt x="621" y="1440"/>
                </a:lnTo>
                <a:lnTo>
                  <a:pt x="606" y="1442"/>
                </a:lnTo>
                <a:lnTo>
                  <a:pt x="588" y="1445"/>
                </a:lnTo>
                <a:lnTo>
                  <a:pt x="566" y="1449"/>
                </a:lnTo>
                <a:lnTo>
                  <a:pt x="543" y="1455"/>
                </a:lnTo>
                <a:lnTo>
                  <a:pt x="543" y="1953"/>
                </a:lnTo>
                <a:lnTo>
                  <a:pt x="566" y="1959"/>
                </a:lnTo>
                <a:lnTo>
                  <a:pt x="588" y="1963"/>
                </a:lnTo>
                <a:lnTo>
                  <a:pt x="606" y="1966"/>
                </a:lnTo>
                <a:lnTo>
                  <a:pt x="621" y="1968"/>
                </a:lnTo>
                <a:lnTo>
                  <a:pt x="631" y="1969"/>
                </a:lnTo>
                <a:lnTo>
                  <a:pt x="634" y="1969"/>
                </a:lnTo>
                <a:lnTo>
                  <a:pt x="1078" y="2302"/>
                </a:lnTo>
                <a:lnTo>
                  <a:pt x="1079" y="2303"/>
                </a:lnTo>
                <a:lnTo>
                  <a:pt x="1083" y="2307"/>
                </a:lnTo>
                <a:lnTo>
                  <a:pt x="1090" y="2312"/>
                </a:lnTo>
                <a:lnTo>
                  <a:pt x="1097" y="2316"/>
                </a:lnTo>
                <a:lnTo>
                  <a:pt x="1105" y="2321"/>
                </a:lnTo>
                <a:lnTo>
                  <a:pt x="1114" y="2326"/>
                </a:lnTo>
                <a:lnTo>
                  <a:pt x="1124" y="2331"/>
                </a:lnTo>
                <a:lnTo>
                  <a:pt x="1133" y="2333"/>
                </a:lnTo>
                <a:lnTo>
                  <a:pt x="1141" y="2333"/>
                </a:lnTo>
                <a:lnTo>
                  <a:pt x="1150" y="2331"/>
                </a:lnTo>
                <a:lnTo>
                  <a:pt x="1155" y="2324"/>
                </a:lnTo>
                <a:lnTo>
                  <a:pt x="1159" y="2315"/>
                </a:lnTo>
                <a:lnTo>
                  <a:pt x="1160" y="2301"/>
                </a:lnTo>
                <a:lnTo>
                  <a:pt x="1160" y="1096"/>
                </a:lnTo>
                <a:lnTo>
                  <a:pt x="1159" y="1084"/>
                </a:lnTo>
                <a:lnTo>
                  <a:pt x="1155" y="1076"/>
                </a:lnTo>
                <a:lnTo>
                  <a:pt x="1149" y="1072"/>
                </a:lnTo>
                <a:lnTo>
                  <a:pt x="1141" y="1071"/>
                </a:lnTo>
                <a:close/>
                <a:moveTo>
                  <a:pt x="344" y="154"/>
                </a:moveTo>
                <a:lnTo>
                  <a:pt x="341" y="155"/>
                </a:lnTo>
                <a:lnTo>
                  <a:pt x="334" y="157"/>
                </a:lnTo>
                <a:lnTo>
                  <a:pt x="323" y="163"/>
                </a:lnTo>
                <a:lnTo>
                  <a:pt x="308" y="170"/>
                </a:lnTo>
                <a:lnTo>
                  <a:pt x="293" y="178"/>
                </a:lnTo>
                <a:lnTo>
                  <a:pt x="277" y="190"/>
                </a:lnTo>
                <a:lnTo>
                  <a:pt x="262" y="202"/>
                </a:lnTo>
                <a:lnTo>
                  <a:pt x="247" y="217"/>
                </a:lnTo>
                <a:lnTo>
                  <a:pt x="236" y="235"/>
                </a:lnTo>
                <a:lnTo>
                  <a:pt x="229" y="253"/>
                </a:lnTo>
                <a:lnTo>
                  <a:pt x="226" y="274"/>
                </a:lnTo>
                <a:lnTo>
                  <a:pt x="2178" y="276"/>
                </a:lnTo>
                <a:lnTo>
                  <a:pt x="2204" y="279"/>
                </a:lnTo>
                <a:lnTo>
                  <a:pt x="2229" y="287"/>
                </a:lnTo>
                <a:lnTo>
                  <a:pt x="2250" y="301"/>
                </a:lnTo>
                <a:lnTo>
                  <a:pt x="2267" y="319"/>
                </a:lnTo>
                <a:lnTo>
                  <a:pt x="2282" y="340"/>
                </a:lnTo>
                <a:lnTo>
                  <a:pt x="2290" y="365"/>
                </a:lnTo>
                <a:lnTo>
                  <a:pt x="2293" y="391"/>
                </a:lnTo>
                <a:lnTo>
                  <a:pt x="2293" y="2950"/>
                </a:lnTo>
                <a:lnTo>
                  <a:pt x="2318" y="2949"/>
                </a:lnTo>
                <a:lnTo>
                  <a:pt x="2338" y="2944"/>
                </a:lnTo>
                <a:lnTo>
                  <a:pt x="2357" y="2936"/>
                </a:lnTo>
                <a:lnTo>
                  <a:pt x="2372" y="2928"/>
                </a:lnTo>
                <a:lnTo>
                  <a:pt x="2384" y="2917"/>
                </a:lnTo>
                <a:lnTo>
                  <a:pt x="2393" y="2908"/>
                </a:lnTo>
                <a:lnTo>
                  <a:pt x="2401" y="2898"/>
                </a:lnTo>
                <a:lnTo>
                  <a:pt x="2406" y="2889"/>
                </a:lnTo>
                <a:lnTo>
                  <a:pt x="2409" y="2882"/>
                </a:lnTo>
                <a:lnTo>
                  <a:pt x="2411" y="2877"/>
                </a:lnTo>
                <a:lnTo>
                  <a:pt x="2411" y="2875"/>
                </a:lnTo>
                <a:lnTo>
                  <a:pt x="2411" y="262"/>
                </a:lnTo>
                <a:lnTo>
                  <a:pt x="2411" y="261"/>
                </a:lnTo>
                <a:lnTo>
                  <a:pt x="2411" y="256"/>
                </a:lnTo>
                <a:lnTo>
                  <a:pt x="2410" y="247"/>
                </a:lnTo>
                <a:lnTo>
                  <a:pt x="2409" y="238"/>
                </a:lnTo>
                <a:lnTo>
                  <a:pt x="2406" y="227"/>
                </a:lnTo>
                <a:lnTo>
                  <a:pt x="2401" y="214"/>
                </a:lnTo>
                <a:lnTo>
                  <a:pt x="2394" y="202"/>
                </a:lnTo>
                <a:lnTo>
                  <a:pt x="2385" y="190"/>
                </a:lnTo>
                <a:lnTo>
                  <a:pt x="2374" y="178"/>
                </a:lnTo>
                <a:lnTo>
                  <a:pt x="2359" y="169"/>
                </a:lnTo>
                <a:lnTo>
                  <a:pt x="2341" y="160"/>
                </a:lnTo>
                <a:lnTo>
                  <a:pt x="2319" y="155"/>
                </a:lnTo>
                <a:lnTo>
                  <a:pt x="2293" y="154"/>
                </a:lnTo>
                <a:lnTo>
                  <a:pt x="344" y="154"/>
                </a:lnTo>
                <a:close/>
                <a:moveTo>
                  <a:pt x="323" y="0"/>
                </a:moveTo>
                <a:lnTo>
                  <a:pt x="2452" y="0"/>
                </a:lnTo>
                <a:lnTo>
                  <a:pt x="2454" y="0"/>
                </a:lnTo>
                <a:lnTo>
                  <a:pt x="2460" y="2"/>
                </a:lnTo>
                <a:lnTo>
                  <a:pt x="2469" y="4"/>
                </a:lnTo>
                <a:lnTo>
                  <a:pt x="2480" y="9"/>
                </a:lnTo>
                <a:lnTo>
                  <a:pt x="2493" y="15"/>
                </a:lnTo>
                <a:lnTo>
                  <a:pt x="2506" y="22"/>
                </a:lnTo>
                <a:lnTo>
                  <a:pt x="2520" y="31"/>
                </a:lnTo>
                <a:lnTo>
                  <a:pt x="2532" y="42"/>
                </a:lnTo>
                <a:lnTo>
                  <a:pt x="2543" y="55"/>
                </a:lnTo>
                <a:lnTo>
                  <a:pt x="2552" y="70"/>
                </a:lnTo>
                <a:lnTo>
                  <a:pt x="2558" y="88"/>
                </a:lnTo>
                <a:lnTo>
                  <a:pt x="2560" y="108"/>
                </a:lnTo>
                <a:lnTo>
                  <a:pt x="2560" y="2933"/>
                </a:lnTo>
                <a:lnTo>
                  <a:pt x="2560" y="2935"/>
                </a:lnTo>
                <a:lnTo>
                  <a:pt x="2560" y="2939"/>
                </a:lnTo>
                <a:lnTo>
                  <a:pt x="2560" y="2948"/>
                </a:lnTo>
                <a:lnTo>
                  <a:pt x="2559" y="2957"/>
                </a:lnTo>
                <a:lnTo>
                  <a:pt x="2557" y="2969"/>
                </a:lnTo>
                <a:lnTo>
                  <a:pt x="2554" y="2981"/>
                </a:lnTo>
                <a:lnTo>
                  <a:pt x="2549" y="2994"/>
                </a:lnTo>
                <a:lnTo>
                  <a:pt x="2542" y="3008"/>
                </a:lnTo>
                <a:lnTo>
                  <a:pt x="2533" y="3020"/>
                </a:lnTo>
                <a:lnTo>
                  <a:pt x="2522" y="3032"/>
                </a:lnTo>
                <a:lnTo>
                  <a:pt x="2507" y="3041"/>
                </a:lnTo>
                <a:lnTo>
                  <a:pt x="2490" y="3049"/>
                </a:lnTo>
                <a:lnTo>
                  <a:pt x="2469" y="3054"/>
                </a:lnTo>
                <a:lnTo>
                  <a:pt x="2445" y="3056"/>
                </a:lnTo>
                <a:lnTo>
                  <a:pt x="2293" y="3056"/>
                </a:lnTo>
                <a:lnTo>
                  <a:pt x="2290" y="3083"/>
                </a:lnTo>
                <a:lnTo>
                  <a:pt x="2282" y="3107"/>
                </a:lnTo>
                <a:lnTo>
                  <a:pt x="2267" y="3128"/>
                </a:lnTo>
                <a:lnTo>
                  <a:pt x="2250" y="3147"/>
                </a:lnTo>
                <a:lnTo>
                  <a:pt x="2229" y="3161"/>
                </a:lnTo>
                <a:lnTo>
                  <a:pt x="2204" y="3169"/>
                </a:lnTo>
                <a:lnTo>
                  <a:pt x="2178" y="3172"/>
                </a:lnTo>
                <a:lnTo>
                  <a:pt x="115" y="3172"/>
                </a:lnTo>
                <a:lnTo>
                  <a:pt x="89" y="3169"/>
                </a:lnTo>
                <a:lnTo>
                  <a:pt x="65" y="3161"/>
                </a:lnTo>
                <a:lnTo>
                  <a:pt x="43" y="3147"/>
                </a:lnTo>
                <a:lnTo>
                  <a:pt x="26" y="3128"/>
                </a:lnTo>
                <a:lnTo>
                  <a:pt x="12" y="3107"/>
                </a:lnTo>
                <a:lnTo>
                  <a:pt x="3" y="3083"/>
                </a:lnTo>
                <a:lnTo>
                  <a:pt x="0" y="3056"/>
                </a:lnTo>
                <a:lnTo>
                  <a:pt x="0" y="269"/>
                </a:lnTo>
                <a:lnTo>
                  <a:pt x="1" y="268"/>
                </a:lnTo>
                <a:lnTo>
                  <a:pt x="1" y="263"/>
                </a:lnTo>
                <a:lnTo>
                  <a:pt x="1" y="255"/>
                </a:lnTo>
                <a:lnTo>
                  <a:pt x="3" y="244"/>
                </a:lnTo>
                <a:lnTo>
                  <a:pt x="5" y="232"/>
                </a:lnTo>
                <a:lnTo>
                  <a:pt x="8" y="216"/>
                </a:lnTo>
                <a:lnTo>
                  <a:pt x="12" y="200"/>
                </a:lnTo>
                <a:lnTo>
                  <a:pt x="19" y="183"/>
                </a:lnTo>
                <a:lnTo>
                  <a:pt x="26" y="164"/>
                </a:lnTo>
                <a:lnTo>
                  <a:pt x="35" y="145"/>
                </a:lnTo>
                <a:lnTo>
                  <a:pt x="47" y="125"/>
                </a:lnTo>
                <a:lnTo>
                  <a:pt x="61" y="106"/>
                </a:lnTo>
                <a:lnTo>
                  <a:pt x="77" y="87"/>
                </a:lnTo>
                <a:lnTo>
                  <a:pt x="96" y="69"/>
                </a:lnTo>
                <a:lnTo>
                  <a:pt x="118" y="54"/>
                </a:lnTo>
                <a:lnTo>
                  <a:pt x="143" y="38"/>
                </a:lnTo>
                <a:lnTo>
                  <a:pt x="172" y="25"/>
                </a:lnTo>
                <a:lnTo>
                  <a:pt x="204" y="15"/>
                </a:lnTo>
                <a:lnTo>
                  <a:pt x="239" y="6"/>
                </a:lnTo>
                <a:lnTo>
                  <a:pt x="278" y="1"/>
                </a:lnTo>
                <a:lnTo>
                  <a:pt x="32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5" name="Group 232"/>
          <p:cNvGrpSpPr/>
          <p:nvPr/>
        </p:nvGrpSpPr>
        <p:grpSpPr>
          <a:xfrm>
            <a:off x="3681929" y="4533890"/>
            <a:ext cx="325041" cy="303609"/>
            <a:chOff x="9145588" y="2759075"/>
            <a:chExt cx="433388" cy="404812"/>
          </a:xfrm>
          <a:solidFill>
            <a:srgbClr val="000000"/>
          </a:solidFill>
        </p:grpSpPr>
        <p:sp>
          <p:nvSpPr>
            <p:cNvPr id="696" name="Freeform 181"/>
            <p:cNvSpPr>
              <a:spLocks noEditPoints="1"/>
            </p:cNvSpPr>
            <p:nvPr/>
          </p:nvSpPr>
          <p:spPr bwMode="auto">
            <a:xfrm>
              <a:off x="9145588" y="2759075"/>
              <a:ext cx="433388" cy="404812"/>
            </a:xfrm>
            <a:custGeom>
              <a:avLst/>
              <a:gdLst>
                <a:gd name="T0" fmla="*/ 2539 w 3278"/>
                <a:gd name="T1" fmla="*/ 2395 h 3317"/>
                <a:gd name="T2" fmla="*/ 2089 w 3278"/>
                <a:gd name="T3" fmla="*/ 2455 h 3317"/>
                <a:gd name="T4" fmla="*/ 1689 w 3278"/>
                <a:gd name="T5" fmla="*/ 2617 h 3317"/>
                <a:gd name="T6" fmla="*/ 1432 w 3278"/>
                <a:gd name="T7" fmla="*/ 2533 h 3317"/>
                <a:gd name="T8" fmla="*/ 945 w 3278"/>
                <a:gd name="T9" fmla="*/ 2412 h 3317"/>
                <a:gd name="T10" fmla="*/ 481 w 3278"/>
                <a:gd name="T11" fmla="*/ 2392 h 3317"/>
                <a:gd name="T12" fmla="*/ 257 w 3278"/>
                <a:gd name="T13" fmla="*/ 615 h 3317"/>
                <a:gd name="T14" fmla="*/ 352 w 3278"/>
                <a:gd name="T15" fmla="*/ 2663 h 3317"/>
                <a:gd name="T16" fmla="*/ 773 w 3278"/>
                <a:gd name="T17" fmla="*/ 2607 h 3317"/>
                <a:gd name="T18" fmla="*/ 1222 w 3278"/>
                <a:gd name="T19" fmla="*/ 2657 h 3317"/>
                <a:gd name="T20" fmla="*/ 1502 w 3278"/>
                <a:gd name="T21" fmla="*/ 2815 h 3317"/>
                <a:gd name="T22" fmla="*/ 1658 w 3278"/>
                <a:gd name="T23" fmla="*/ 2890 h 3317"/>
                <a:gd name="T24" fmla="*/ 1803 w 3278"/>
                <a:gd name="T25" fmla="*/ 2790 h 3317"/>
                <a:gd name="T26" fmla="*/ 2138 w 3278"/>
                <a:gd name="T27" fmla="*/ 2626 h 3317"/>
                <a:gd name="T28" fmla="*/ 2618 w 3278"/>
                <a:gd name="T29" fmla="*/ 2590 h 3317"/>
                <a:gd name="T30" fmla="*/ 3021 w 3278"/>
                <a:gd name="T31" fmla="*/ 2657 h 3317"/>
                <a:gd name="T32" fmla="*/ 681 w 3278"/>
                <a:gd name="T33" fmla="*/ 199 h 3317"/>
                <a:gd name="T34" fmla="*/ 708 w 3278"/>
                <a:gd name="T35" fmla="*/ 2199 h 3317"/>
                <a:gd name="T36" fmla="*/ 1101 w 3278"/>
                <a:gd name="T37" fmla="*/ 2237 h 3317"/>
                <a:gd name="T38" fmla="*/ 1448 w 3278"/>
                <a:gd name="T39" fmla="*/ 2322 h 3317"/>
                <a:gd name="T40" fmla="*/ 1610 w 3278"/>
                <a:gd name="T41" fmla="*/ 2426 h 3317"/>
                <a:gd name="T42" fmla="*/ 1640 w 3278"/>
                <a:gd name="T43" fmla="*/ 2450 h 3317"/>
                <a:gd name="T44" fmla="*/ 1654 w 3278"/>
                <a:gd name="T45" fmla="*/ 2432 h 3317"/>
                <a:gd name="T46" fmla="*/ 1790 w 3278"/>
                <a:gd name="T47" fmla="*/ 2345 h 3317"/>
                <a:gd name="T48" fmla="*/ 2142 w 3278"/>
                <a:gd name="T49" fmla="*/ 2251 h 3317"/>
                <a:gd name="T50" fmla="*/ 2566 w 3278"/>
                <a:gd name="T51" fmla="*/ 2200 h 3317"/>
                <a:gd name="T52" fmla="*/ 2600 w 3278"/>
                <a:gd name="T53" fmla="*/ 223 h 3317"/>
                <a:gd name="T54" fmla="*/ 2386 w 3278"/>
                <a:gd name="T55" fmla="*/ 266 h 3317"/>
                <a:gd name="T56" fmla="*/ 2071 w 3278"/>
                <a:gd name="T57" fmla="*/ 428 h 3317"/>
                <a:gd name="T58" fmla="*/ 1808 w 3278"/>
                <a:gd name="T59" fmla="*/ 598 h 3317"/>
                <a:gd name="T60" fmla="*/ 1430 w 3278"/>
                <a:gd name="T61" fmla="*/ 549 h 3317"/>
                <a:gd name="T62" fmla="*/ 1141 w 3278"/>
                <a:gd name="T63" fmla="*/ 362 h 3317"/>
                <a:gd name="T64" fmla="*/ 824 w 3278"/>
                <a:gd name="T65" fmla="*/ 213 h 3317"/>
                <a:gd name="T66" fmla="*/ 797 w 3278"/>
                <a:gd name="T67" fmla="*/ 9 h 3317"/>
                <a:gd name="T68" fmla="*/ 1139 w 3278"/>
                <a:gd name="T69" fmla="*/ 150 h 3317"/>
                <a:gd name="T70" fmla="*/ 1473 w 3278"/>
                <a:gd name="T71" fmla="*/ 364 h 3317"/>
                <a:gd name="T72" fmla="*/ 1689 w 3278"/>
                <a:gd name="T73" fmla="*/ 447 h 3317"/>
                <a:gd name="T74" fmla="*/ 1990 w 3278"/>
                <a:gd name="T75" fmla="*/ 251 h 3317"/>
                <a:gd name="T76" fmla="*/ 2353 w 3278"/>
                <a:gd name="T77" fmla="*/ 74 h 3317"/>
                <a:gd name="T78" fmla="*/ 2642 w 3278"/>
                <a:gd name="T79" fmla="*/ 34 h 3317"/>
                <a:gd name="T80" fmla="*/ 2789 w 3278"/>
                <a:gd name="T81" fmla="*/ 190 h 3317"/>
                <a:gd name="T82" fmla="*/ 3226 w 3278"/>
                <a:gd name="T83" fmla="*/ 369 h 3317"/>
                <a:gd name="T84" fmla="*/ 3275 w 3278"/>
                <a:gd name="T85" fmla="*/ 3022 h 3317"/>
                <a:gd name="T86" fmla="*/ 3175 w 3278"/>
                <a:gd name="T87" fmla="*/ 3097 h 3317"/>
                <a:gd name="T88" fmla="*/ 3031 w 3278"/>
                <a:gd name="T89" fmla="*/ 3067 h 3317"/>
                <a:gd name="T90" fmla="*/ 2694 w 3278"/>
                <a:gd name="T91" fmla="*/ 3021 h 3317"/>
                <a:gd name="T92" fmla="*/ 2289 w 3278"/>
                <a:gd name="T93" fmla="*/ 3025 h 3317"/>
                <a:gd name="T94" fmla="*/ 1970 w 3278"/>
                <a:gd name="T95" fmla="*/ 3126 h 3317"/>
                <a:gd name="T96" fmla="*/ 1839 w 3278"/>
                <a:gd name="T97" fmla="*/ 3237 h 3317"/>
                <a:gd name="T98" fmla="*/ 1638 w 3278"/>
                <a:gd name="T99" fmla="*/ 3317 h 3317"/>
                <a:gd name="T100" fmla="*/ 1416 w 3278"/>
                <a:gd name="T101" fmla="*/ 3219 h 3317"/>
                <a:gd name="T102" fmla="*/ 1260 w 3278"/>
                <a:gd name="T103" fmla="*/ 3105 h 3317"/>
                <a:gd name="T104" fmla="*/ 879 w 3278"/>
                <a:gd name="T105" fmla="*/ 3022 h 3317"/>
                <a:gd name="T106" fmla="*/ 478 w 3278"/>
                <a:gd name="T107" fmla="*/ 3035 h 3317"/>
                <a:gd name="T108" fmla="*/ 181 w 3278"/>
                <a:gd name="T109" fmla="*/ 3081 h 3317"/>
                <a:gd name="T110" fmla="*/ 64 w 3278"/>
                <a:gd name="T111" fmla="*/ 3095 h 3317"/>
                <a:gd name="T112" fmla="*/ 0 w 3278"/>
                <a:gd name="T113" fmla="*/ 473 h 3317"/>
                <a:gd name="T114" fmla="*/ 91 w 3278"/>
                <a:gd name="T115" fmla="*/ 376 h 3317"/>
                <a:gd name="T116" fmla="*/ 344 w 3278"/>
                <a:gd name="T117" fmla="*/ 436 h 3317"/>
                <a:gd name="T118" fmla="*/ 489 w 3278"/>
                <a:gd name="T119" fmla="*/ 182 h 3317"/>
                <a:gd name="T120" fmla="*/ 641 w 3278"/>
                <a:gd name="T121" fmla="*/ 9 h 3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78" h="3317">
                  <a:moveTo>
                    <a:pt x="3097" y="579"/>
                  </a:moveTo>
                  <a:lnTo>
                    <a:pt x="2797" y="657"/>
                  </a:lnTo>
                  <a:lnTo>
                    <a:pt x="2797" y="2392"/>
                  </a:lnTo>
                  <a:lnTo>
                    <a:pt x="2695" y="2392"/>
                  </a:lnTo>
                  <a:lnTo>
                    <a:pt x="2647" y="2392"/>
                  </a:lnTo>
                  <a:lnTo>
                    <a:pt x="2595" y="2393"/>
                  </a:lnTo>
                  <a:lnTo>
                    <a:pt x="2539" y="2395"/>
                  </a:lnTo>
                  <a:lnTo>
                    <a:pt x="2480" y="2398"/>
                  </a:lnTo>
                  <a:lnTo>
                    <a:pt x="2419" y="2404"/>
                  </a:lnTo>
                  <a:lnTo>
                    <a:pt x="2355" y="2409"/>
                  </a:lnTo>
                  <a:lnTo>
                    <a:pt x="2289" y="2418"/>
                  </a:lnTo>
                  <a:lnTo>
                    <a:pt x="2223" y="2427"/>
                  </a:lnTo>
                  <a:lnTo>
                    <a:pt x="2156" y="2439"/>
                  </a:lnTo>
                  <a:lnTo>
                    <a:pt x="2089" y="2455"/>
                  </a:lnTo>
                  <a:lnTo>
                    <a:pt x="2022" y="2471"/>
                  </a:lnTo>
                  <a:lnTo>
                    <a:pt x="1957" y="2490"/>
                  </a:lnTo>
                  <a:lnTo>
                    <a:pt x="1894" y="2513"/>
                  </a:lnTo>
                  <a:lnTo>
                    <a:pt x="1832" y="2538"/>
                  </a:lnTo>
                  <a:lnTo>
                    <a:pt x="1773" y="2567"/>
                  </a:lnTo>
                  <a:lnTo>
                    <a:pt x="1717" y="2600"/>
                  </a:lnTo>
                  <a:lnTo>
                    <a:pt x="1689" y="2617"/>
                  </a:lnTo>
                  <a:lnTo>
                    <a:pt x="1689" y="2679"/>
                  </a:lnTo>
                  <a:lnTo>
                    <a:pt x="1640" y="2648"/>
                  </a:lnTo>
                  <a:lnTo>
                    <a:pt x="1582" y="2685"/>
                  </a:lnTo>
                  <a:lnTo>
                    <a:pt x="1582" y="2613"/>
                  </a:lnTo>
                  <a:lnTo>
                    <a:pt x="1555" y="2596"/>
                  </a:lnTo>
                  <a:lnTo>
                    <a:pt x="1494" y="2563"/>
                  </a:lnTo>
                  <a:lnTo>
                    <a:pt x="1432" y="2533"/>
                  </a:lnTo>
                  <a:lnTo>
                    <a:pt x="1366" y="2507"/>
                  </a:lnTo>
                  <a:lnTo>
                    <a:pt x="1298" y="2484"/>
                  </a:lnTo>
                  <a:lnTo>
                    <a:pt x="1228" y="2464"/>
                  </a:lnTo>
                  <a:lnTo>
                    <a:pt x="1157" y="2447"/>
                  </a:lnTo>
                  <a:lnTo>
                    <a:pt x="1086" y="2433"/>
                  </a:lnTo>
                  <a:lnTo>
                    <a:pt x="1016" y="2421"/>
                  </a:lnTo>
                  <a:lnTo>
                    <a:pt x="945" y="2412"/>
                  </a:lnTo>
                  <a:lnTo>
                    <a:pt x="877" y="2405"/>
                  </a:lnTo>
                  <a:lnTo>
                    <a:pt x="811" y="2399"/>
                  </a:lnTo>
                  <a:lnTo>
                    <a:pt x="749" y="2395"/>
                  </a:lnTo>
                  <a:lnTo>
                    <a:pt x="688" y="2393"/>
                  </a:lnTo>
                  <a:lnTo>
                    <a:pt x="633" y="2392"/>
                  </a:lnTo>
                  <a:lnTo>
                    <a:pt x="583" y="2392"/>
                  </a:lnTo>
                  <a:lnTo>
                    <a:pt x="481" y="2392"/>
                  </a:lnTo>
                  <a:lnTo>
                    <a:pt x="481" y="661"/>
                  </a:lnTo>
                  <a:lnTo>
                    <a:pt x="451" y="656"/>
                  </a:lnTo>
                  <a:lnTo>
                    <a:pt x="417" y="650"/>
                  </a:lnTo>
                  <a:lnTo>
                    <a:pt x="378" y="642"/>
                  </a:lnTo>
                  <a:lnTo>
                    <a:pt x="339" y="633"/>
                  </a:lnTo>
                  <a:lnTo>
                    <a:pt x="298" y="625"/>
                  </a:lnTo>
                  <a:lnTo>
                    <a:pt x="257" y="615"/>
                  </a:lnTo>
                  <a:lnTo>
                    <a:pt x="218" y="605"/>
                  </a:lnTo>
                  <a:lnTo>
                    <a:pt x="180" y="596"/>
                  </a:lnTo>
                  <a:lnTo>
                    <a:pt x="180" y="2712"/>
                  </a:lnTo>
                  <a:lnTo>
                    <a:pt x="217" y="2699"/>
                  </a:lnTo>
                  <a:lnTo>
                    <a:pt x="258" y="2686"/>
                  </a:lnTo>
                  <a:lnTo>
                    <a:pt x="303" y="2674"/>
                  </a:lnTo>
                  <a:lnTo>
                    <a:pt x="352" y="2663"/>
                  </a:lnTo>
                  <a:lnTo>
                    <a:pt x="405" y="2651"/>
                  </a:lnTo>
                  <a:lnTo>
                    <a:pt x="462" y="2640"/>
                  </a:lnTo>
                  <a:lnTo>
                    <a:pt x="520" y="2630"/>
                  </a:lnTo>
                  <a:lnTo>
                    <a:pt x="581" y="2622"/>
                  </a:lnTo>
                  <a:lnTo>
                    <a:pt x="643" y="2616"/>
                  </a:lnTo>
                  <a:lnTo>
                    <a:pt x="708" y="2611"/>
                  </a:lnTo>
                  <a:lnTo>
                    <a:pt x="773" y="2607"/>
                  </a:lnTo>
                  <a:lnTo>
                    <a:pt x="838" y="2606"/>
                  </a:lnTo>
                  <a:lnTo>
                    <a:pt x="904" y="2607"/>
                  </a:lnTo>
                  <a:lnTo>
                    <a:pt x="970" y="2612"/>
                  </a:lnTo>
                  <a:lnTo>
                    <a:pt x="1035" y="2618"/>
                  </a:lnTo>
                  <a:lnTo>
                    <a:pt x="1099" y="2628"/>
                  </a:lnTo>
                  <a:lnTo>
                    <a:pt x="1161" y="2641"/>
                  </a:lnTo>
                  <a:lnTo>
                    <a:pt x="1222" y="2657"/>
                  </a:lnTo>
                  <a:lnTo>
                    <a:pt x="1281" y="2677"/>
                  </a:lnTo>
                  <a:lnTo>
                    <a:pt x="1337" y="2699"/>
                  </a:lnTo>
                  <a:lnTo>
                    <a:pt x="1390" y="2728"/>
                  </a:lnTo>
                  <a:lnTo>
                    <a:pt x="1420" y="2746"/>
                  </a:lnTo>
                  <a:lnTo>
                    <a:pt x="1450" y="2770"/>
                  </a:lnTo>
                  <a:lnTo>
                    <a:pt x="1481" y="2797"/>
                  </a:lnTo>
                  <a:lnTo>
                    <a:pt x="1502" y="2815"/>
                  </a:lnTo>
                  <a:lnTo>
                    <a:pt x="1526" y="2835"/>
                  </a:lnTo>
                  <a:lnTo>
                    <a:pt x="1549" y="2852"/>
                  </a:lnTo>
                  <a:lnTo>
                    <a:pt x="1572" y="2868"/>
                  </a:lnTo>
                  <a:lnTo>
                    <a:pt x="1595" y="2880"/>
                  </a:lnTo>
                  <a:lnTo>
                    <a:pt x="1618" y="2889"/>
                  </a:lnTo>
                  <a:lnTo>
                    <a:pt x="1640" y="2892"/>
                  </a:lnTo>
                  <a:lnTo>
                    <a:pt x="1658" y="2890"/>
                  </a:lnTo>
                  <a:lnTo>
                    <a:pt x="1678" y="2884"/>
                  </a:lnTo>
                  <a:lnTo>
                    <a:pt x="1698" y="2873"/>
                  </a:lnTo>
                  <a:lnTo>
                    <a:pt x="1720" y="2859"/>
                  </a:lnTo>
                  <a:lnTo>
                    <a:pt x="1741" y="2843"/>
                  </a:lnTo>
                  <a:lnTo>
                    <a:pt x="1762" y="2826"/>
                  </a:lnTo>
                  <a:lnTo>
                    <a:pt x="1782" y="2808"/>
                  </a:lnTo>
                  <a:lnTo>
                    <a:pt x="1803" y="2790"/>
                  </a:lnTo>
                  <a:lnTo>
                    <a:pt x="1835" y="2763"/>
                  </a:lnTo>
                  <a:lnTo>
                    <a:pt x="1866" y="2738"/>
                  </a:lnTo>
                  <a:lnTo>
                    <a:pt x="1896" y="2718"/>
                  </a:lnTo>
                  <a:lnTo>
                    <a:pt x="1952" y="2690"/>
                  </a:lnTo>
                  <a:lnTo>
                    <a:pt x="2011" y="2665"/>
                  </a:lnTo>
                  <a:lnTo>
                    <a:pt x="2074" y="2643"/>
                  </a:lnTo>
                  <a:lnTo>
                    <a:pt x="2138" y="2626"/>
                  </a:lnTo>
                  <a:lnTo>
                    <a:pt x="2205" y="2613"/>
                  </a:lnTo>
                  <a:lnTo>
                    <a:pt x="2273" y="2602"/>
                  </a:lnTo>
                  <a:lnTo>
                    <a:pt x="2342" y="2594"/>
                  </a:lnTo>
                  <a:lnTo>
                    <a:pt x="2412" y="2589"/>
                  </a:lnTo>
                  <a:lnTo>
                    <a:pt x="2482" y="2587"/>
                  </a:lnTo>
                  <a:lnTo>
                    <a:pt x="2550" y="2588"/>
                  </a:lnTo>
                  <a:lnTo>
                    <a:pt x="2618" y="2590"/>
                  </a:lnTo>
                  <a:lnTo>
                    <a:pt x="2685" y="2594"/>
                  </a:lnTo>
                  <a:lnTo>
                    <a:pt x="2749" y="2602"/>
                  </a:lnTo>
                  <a:lnTo>
                    <a:pt x="2811" y="2609"/>
                  </a:lnTo>
                  <a:lnTo>
                    <a:pt x="2869" y="2620"/>
                  </a:lnTo>
                  <a:lnTo>
                    <a:pt x="2925" y="2631"/>
                  </a:lnTo>
                  <a:lnTo>
                    <a:pt x="2975" y="2644"/>
                  </a:lnTo>
                  <a:lnTo>
                    <a:pt x="3021" y="2657"/>
                  </a:lnTo>
                  <a:lnTo>
                    <a:pt x="3062" y="2672"/>
                  </a:lnTo>
                  <a:lnTo>
                    <a:pt x="3097" y="2687"/>
                  </a:lnTo>
                  <a:lnTo>
                    <a:pt x="3097" y="579"/>
                  </a:lnTo>
                  <a:close/>
                  <a:moveTo>
                    <a:pt x="716" y="194"/>
                  </a:moveTo>
                  <a:lnTo>
                    <a:pt x="703" y="195"/>
                  </a:lnTo>
                  <a:lnTo>
                    <a:pt x="691" y="196"/>
                  </a:lnTo>
                  <a:lnTo>
                    <a:pt x="681" y="199"/>
                  </a:lnTo>
                  <a:lnTo>
                    <a:pt x="673" y="204"/>
                  </a:lnTo>
                  <a:lnTo>
                    <a:pt x="667" y="213"/>
                  </a:lnTo>
                  <a:lnTo>
                    <a:pt x="663" y="225"/>
                  </a:lnTo>
                  <a:lnTo>
                    <a:pt x="660" y="242"/>
                  </a:lnTo>
                  <a:lnTo>
                    <a:pt x="659" y="265"/>
                  </a:lnTo>
                  <a:lnTo>
                    <a:pt x="659" y="2198"/>
                  </a:lnTo>
                  <a:lnTo>
                    <a:pt x="708" y="2199"/>
                  </a:lnTo>
                  <a:lnTo>
                    <a:pt x="759" y="2201"/>
                  </a:lnTo>
                  <a:lnTo>
                    <a:pt x="813" y="2205"/>
                  </a:lnTo>
                  <a:lnTo>
                    <a:pt x="868" y="2210"/>
                  </a:lnTo>
                  <a:lnTo>
                    <a:pt x="925" y="2214"/>
                  </a:lnTo>
                  <a:lnTo>
                    <a:pt x="984" y="2221"/>
                  </a:lnTo>
                  <a:lnTo>
                    <a:pt x="1043" y="2228"/>
                  </a:lnTo>
                  <a:lnTo>
                    <a:pt x="1101" y="2237"/>
                  </a:lnTo>
                  <a:lnTo>
                    <a:pt x="1158" y="2245"/>
                  </a:lnTo>
                  <a:lnTo>
                    <a:pt x="1214" y="2256"/>
                  </a:lnTo>
                  <a:lnTo>
                    <a:pt x="1268" y="2267"/>
                  </a:lnTo>
                  <a:lnTo>
                    <a:pt x="1319" y="2279"/>
                  </a:lnTo>
                  <a:lnTo>
                    <a:pt x="1366" y="2293"/>
                  </a:lnTo>
                  <a:lnTo>
                    <a:pt x="1409" y="2307"/>
                  </a:lnTo>
                  <a:lnTo>
                    <a:pt x="1448" y="2322"/>
                  </a:lnTo>
                  <a:lnTo>
                    <a:pt x="1481" y="2340"/>
                  </a:lnTo>
                  <a:lnTo>
                    <a:pt x="1509" y="2357"/>
                  </a:lnTo>
                  <a:lnTo>
                    <a:pt x="1538" y="2375"/>
                  </a:lnTo>
                  <a:lnTo>
                    <a:pt x="1561" y="2392"/>
                  </a:lnTo>
                  <a:lnTo>
                    <a:pt x="1581" y="2405"/>
                  </a:lnTo>
                  <a:lnTo>
                    <a:pt x="1597" y="2417"/>
                  </a:lnTo>
                  <a:lnTo>
                    <a:pt x="1610" y="2426"/>
                  </a:lnTo>
                  <a:lnTo>
                    <a:pt x="1620" y="2433"/>
                  </a:lnTo>
                  <a:lnTo>
                    <a:pt x="1628" y="2439"/>
                  </a:lnTo>
                  <a:lnTo>
                    <a:pt x="1633" y="2444"/>
                  </a:lnTo>
                  <a:lnTo>
                    <a:pt x="1637" y="2447"/>
                  </a:lnTo>
                  <a:lnTo>
                    <a:pt x="1639" y="2448"/>
                  </a:lnTo>
                  <a:lnTo>
                    <a:pt x="1640" y="2449"/>
                  </a:lnTo>
                  <a:lnTo>
                    <a:pt x="1640" y="2450"/>
                  </a:lnTo>
                  <a:lnTo>
                    <a:pt x="1640" y="2449"/>
                  </a:lnTo>
                  <a:lnTo>
                    <a:pt x="1640" y="2449"/>
                  </a:lnTo>
                  <a:lnTo>
                    <a:pt x="1640" y="2447"/>
                  </a:lnTo>
                  <a:lnTo>
                    <a:pt x="1641" y="2445"/>
                  </a:lnTo>
                  <a:lnTo>
                    <a:pt x="1643" y="2442"/>
                  </a:lnTo>
                  <a:lnTo>
                    <a:pt x="1647" y="2437"/>
                  </a:lnTo>
                  <a:lnTo>
                    <a:pt x="1654" y="2432"/>
                  </a:lnTo>
                  <a:lnTo>
                    <a:pt x="1663" y="2425"/>
                  </a:lnTo>
                  <a:lnTo>
                    <a:pt x="1675" y="2416"/>
                  </a:lnTo>
                  <a:lnTo>
                    <a:pt x="1690" y="2405"/>
                  </a:lnTo>
                  <a:lnTo>
                    <a:pt x="1709" y="2393"/>
                  </a:lnTo>
                  <a:lnTo>
                    <a:pt x="1733" y="2378"/>
                  </a:lnTo>
                  <a:lnTo>
                    <a:pt x="1762" y="2360"/>
                  </a:lnTo>
                  <a:lnTo>
                    <a:pt x="1790" y="2345"/>
                  </a:lnTo>
                  <a:lnTo>
                    <a:pt x="1827" y="2330"/>
                  </a:lnTo>
                  <a:lnTo>
                    <a:pt x="1869" y="2316"/>
                  </a:lnTo>
                  <a:lnTo>
                    <a:pt x="1916" y="2301"/>
                  </a:lnTo>
                  <a:lnTo>
                    <a:pt x="1967" y="2288"/>
                  </a:lnTo>
                  <a:lnTo>
                    <a:pt x="2022" y="2275"/>
                  </a:lnTo>
                  <a:lnTo>
                    <a:pt x="2082" y="2262"/>
                  </a:lnTo>
                  <a:lnTo>
                    <a:pt x="2142" y="2251"/>
                  </a:lnTo>
                  <a:lnTo>
                    <a:pt x="2204" y="2240"/>
                  </a:lnTo>
                  <a:lnTo>
                    <a:pt x="2267" y="2230"/>
                  </a:lnTo>
                  <a:lnTo>
                    <a:pt x="2330" y="2222"/>
                  </a:lnTo>
                  <a:lnTo>
                    <a:pt x="2393" y="2214"/>
                  </a:lnTo>
                  <a:lnTo>
                    <a:pt x="2453" y="2208"/>
                  </a:lnTo>
                  <a:lnTo>
                    <a:pt x="2511" y="2203"/>
                  </a:lnTo>
                  <a:lnTo>
                    <a:pt x="2566" y="2200"/>
                  </a:lnTo>
                  <a:lnTo>
                    <a:pt x="2617" y="2198"/>
                  </a:lnTo>
                  <a:lnTo>
                    <a:pt x="2617" y="265"/>
                  </a:lnTo>
                  <a:lnTo>
                    <a:pt x="2617" y="252"/>
                  </a:lnTo>
                  <a:lnTo>
                    <a:pt x="2616" y="241"/>
                  </a:lnTo>
                  <a:lnTo>
                    <a:pt x="2614" y="233"/>
                  </a:lnTo>
                  <a:lnTo>
                    <a:pt x="2608" y="227"/>
                  </a:lnTo>
                  <a:lnTo>
                    <a:pt x="2600" y="223"/>
                  </a:lnTo>
                  <a:lnTo>
                    <a:pt x="2587" y="221"/>
                  </a:lnTo>
                  <a:lnTo>
                    <a:pt x="2570" y="220"/>
                  </a:lnTo>
                  <a:lnTo>
                    <a:pt x="2539" y="222"/>
                  </a:lnTo>
                  <a:lnTo>
                    <a:pt x="2504" y="228"/>
                  </a:lnTo>
                  <a:lnTo>
                    <a:pt x="2467" y="238"/>
                  </a:lnTo>
                  <a:lnTo>
                    <a:pt x="2428" y="250"/>
                  </a:lnTo>
                  <a:lnTo>
                    <a:pt x="2386" y="266"/>
                  </a:lnTo>
                  <a:lnTo>
                    <a:pt x="2342" y="285"/>
                  </a:lnTo>
                  <a:lnTo>
                    <a:pt x="2298" y="304"/>
                  </a:lnTo>
                  <a:lnTo>
                    <a:pt x="2253" y="327"/>
                  </a:lnTo>
                  <a:lnTo>
                    <a:pt x="2207" y="351"/>
                  </a:lnTo>
                  <a:lnTo>
                    <a:pt x="2161" y="376"/>
                  </a:lnTo>
                  <a:lnTo>
                    <a:pt x="2116" y="402"/>
                  </a:lnTo>
                  <a:lnTo>
                    <a:pt x="2071" y="428"/>
                  </a:lnTo>
                  <a:lnTo>
                    <a:pt x="2027" y="454"/>
                  </a:lnTo>
                  <a:lnTo>
                    <a:pt x="1984" y="481"/>
                  </a:lnTo>
                  <a:lnTo>
                    <a:pt x="1944" y="507"/>
                  </a:lnTo>
                  <a:lnTo>
                    <a:pt x="1906" y="532"/>
                  </a:lnTo>
                  <a:lnTo>
                    <a:pt x="1870" y="555"/>
                  </a:lnTo>
                  <a:lnTo>
                    <a:pt x="1837" y="577"/>
                  </a:lnTo>
                  <a:lnTo>
                    <a:pt x="1808" y="598"/>
                  </a:lnTo>
                  <a:lnTo>
                    <a:pt x="1781" y="616"/>
                  </a:lnTo>
                  <a:lnTo>
                    <a:pt x="1760" y="631"/>
                  </a:lnTo>
                  <a:lnTo>
                    <a:pt x="1637" y="708"/>
                  </a:lnTo>
                  <a:lnTo>
                    <a:pt x="1509" y="610"/>
                  </a:lnTo>
                  <a:lnTo>
                    <a:pt x="1487" y="591"/>
                  </a:lnTo>
                  <a:lnTo>
                    <a:pt x="1461" y="572"/>
                  </a:lnTo>
                  <a:lnTo>
                    <a:pt x="1430" y="549"/>
                  </a:lnTo>
                  <a:lnTo>
                    <a:pt x="1396" y="525"/>
                  </a:lnTo>
                  <a:lnTo>
                    <a:pt x="1359" y="499"/>
                  </a:lnTo>
                  <a:lnTo>
                    <a:pt x="1319" y="472"/>
                  </a:lnTo>
                  <a:lnTo>
                    <a:pt x="1277" y="445"/>
                  </a:lnTo>
                  <a:lnTo>
                    <a:pt x="1233" y="417"/>
                  </a:lnTo>
                  <a:lnTo>
                    <a:pt x="1187" y="389"/>
                  </a:lnTo>
                  <a:lnTo>
                    <a:pt x="1141" y="362"/>
                  </a:lnTo>
                  <a:lnTo>
                    <a:pt x="1094" y="334"/>
                  </a:lnTo>
                  <a:lnTo>
                    <a:pt x="1047" y="310"/>
                  </a:lnTo>
                  <a:lnTo>
                    <a:pt x="1000" y="286"/>
                  </a:lnTo>
                  <a:lnTo>
                    <a:pt x="953" y="263"/>
                  </a:lnTo>
                  <a:lnTo>
                    <a:pt x="908" y="243"/>
                  </a:lnTo>
                  <a:lnTo>
                    <a:pt x="865" y="227"/>
                  </a:lnTo>
                  <a:lnTo>
                    <a:pt x="824" y="213"/>
                  </a:lnTo>
                  <a:lnTo>
                    <a:pt x="785" y="202"/>
                  </a:lnTo>
                  <a:lnTo>
                    <a:pt x="749" y="196"/>
                  </a:lnTo>
                  <a:lnTo>
                    <a:pt x="716" y="194"/>
                  </a:lnTo>
                  <a:close/>
                  <a:moveTo>
                    <a:pt x="716" y="0"/>
                  </a:moveTo>
                  <a:lnTo>
                    <a:pt x="716" y="0"/>
                  </a:lnTo>
                  <a:lnTo>
                    <a:pt x="755" y="2"/>
                  </a:lnTo>
                  <a:lnTo>
                    <a:pt x="797" y="9"/>
                  </a:lnTo>
                  <a:lnTo>
                    <a:pt x="841" y="20"/>
                  </a:lnTo>
                  <a:lnTo>
                    <a:pt x="887" y="34"/>
                  </a:lnTo>
                  <a:lnTo>
                    <a:pt x="935" y="53"/>
                  </a:lnTo>
                  <a:lnTo>
                    <a:pt x="986" y="73"/>
                  </a:lnTo>
                  <a:lnTo>
                    <a:pt x="1036" y="97"/>
                  </a:lnTo>
                  <a:lnTo>
                    <a:pt x="1087" y="122"/>
                  </a:lnTo>
                  <a:lnTo>
                    <a:pt x="1139" y="150"/>
                  </a:lnTo>
                  <a:lnTo>
                    <a:pt x="1190" y="180"/>
                  </a:lnTo>
                  <a:lnTo>
                    <a:pt x="1241" y="210"/>
                  </a:lnTo>
                  <a:lnTo>
                    <a:pt x="1291" y="240"/>
                  </a:lnTo>
                  <a:lnTo>
                    <a:pt x="1340" y="272"/>
                  </a:lnTo>
                  <a:lnTo>
                    <a:pt x="1386" y="303"/>
                  </a:lnTo>
                  <a:lnTo>
                    <a:pt x="1431" y="333"/>
                  </a:lnTo>
                  <a:lnTo>
                    <a:pt x="1473" y="364"/>
                  </a:lnTo>
                  <a:lnTo>
                    <a:pt x="1513" y="393"/>
                  </a:lnTo>
                  <a:lnTo>
                    <a:pt x="1550" y="421"/>
                  </a:lnTo>
                  <a:lnTo>
                    <a:pt x="1582" y="446"/>
                  </a:lnTo>
                  <a:lnTo>
                    <a:pt x="1610" y="470"/>
                  </a:lnTo>
                  <a:lnTo>
                    <a:pt x="1634" y="490"/>
                  </a:lnTo>
                  <a:lnTo>
                    <a:pt x="1659" y="470"/>
                  </a:lnTo>
                  <a:lnTo>
                    <a:pt x="1689" y="447"/>
                  </a:lnTo>
                  <a:lnTo>
                    <a:pt x="1722" y="422"/>
                  </a:lnTo>
                  <a:lnTo>
                    <a:pt x="1760" y="396"/>
                  </a:lnTo>
                  <a:lnTo>
                    <a:pt x="1802" y="368"/>
                  </a:lnTo>
                  <a:lnTo>
                    <a:pt x="1845" y="340"/>
                  </a:lnTo>
                  <a:lnTo>
                    <a:pt x="1892" y="311"/>
                  </a:lnTo>
                  <a:lnTo>
                    <a:pt x="1940" y="280"/>
                  </a:lnTo>
                  <a:lnTo>
                    <a:pt x="1990" y="251"/>
                  </a:lnTo>
                  <a:lnTo>
                    <a:pt x="2041" y="222"/>
                  </a:lnTo>
                  <a:lnTo>
                    <a:pt x="2094" y="194"/>
                  </a:lnTo>
                  <a:lnTo>
                    <a:pt x="2147" y="167"/>
                  </a:lnTo>
                  <a:lnTo>
                    <a:pt x="2199" y="141"/>
                  </a:lnTo>
                  <a:lnTo>
                    <a:pt x="2251" y="117"/>
                  </a:lnTo>
                  <a:lnTo>
                    <a:pt x="2302" y="94"/>
                  </a:lnTo>
                  <a:lnTo>
                    <a:pt x="2353" y="74"/>
                  </a:lnTo>
                  <a:lnTo>
                    <a:pt x="2402" y="58"/>
                  </a:lnTo>
                  <a:lnTo>
                    <a:pt x="2448" y="44"/>
                  </a:lnTo>
                  <a:lnTo>
                    <a:pt x="2492" y="34"/>
                  </a:lnTo>
                  <a:lnTo>
                    <a:pt x="2532" y="28"/>
                  </a:lnTo>
                  <a:lnTo>
                    <a:pt x="2570" y="26"/>
                  </a:lnTo>
                  <a:lnTo>
                    <a:pt x="2607" y="28"/>
                  </a:lnTo>
                  <a:lnTo>
                    <a:pt x="2642" y="34"/>
                  </a:lnTo>
                  <a:lnTo>
                    <a:pt x="2673" y="45"/>
                  </a:lnTo>
                  <a:lnTo>
                    <a:pt x="2701" y="60"/>
                  </a:lnTo>
                  <a:lnTo>
                    <a:pt x="2726" y="80"/>
                  </a:lnTo>
                  <a:lnTo>
                    <a:pt x="2747" y="102"/>
                  </a:lnTo>
                  <a:lnTo>
                    <a:pt x="2765" y="128"/>
                  </a:lnTo>
                  <a:lnTo>
                    <a:pt x="2779" y="158"/>
                  </a:lnTo>
                  <a:lnTo>
                    <a:pt x="2789" y="190"/>
                  </a:lnTo>
                  <a:lnTo>
                    <a:pt x="2795" y="226"/>
                  </a:lnTo>
                  <a:lnTo>
                    <a:pt x="2797" y="265"/>
                  </a:lnTo>
                  <a:lnTo>
                    <a:pt x="2797" y="457"/>
                  </a:lnTo>
                  <a:lnTo>
                    <a:pt x="3166" y="362"/>
                  </a:lnTo>
                  <a:lnTo>
                    <a:pt x="3187" y="359"/>
                  </a:lnTo>
                  <a:lnTo>
                    <a:pt x="3207" y="362"/>
                  </a:lnTo>
                  <a:lnTo>
                    <a:pt x="3226" y="369"/>
                  </a:lnTo>
                  <a:lnTo>
                    <a:pt x="3244" y="380"/>
                  </a:lnTo>
                  <a:lnTo>
                    <a:pt x="3258" y="395"/>
                  </a:lnTo>
                  <a:lnTo>
                    <a:pt x="3269" y="414"/>
                  </a:lnTo>
                  <a:lnTo>
                    <a:pt x="3275" y="434"/>
                  </a:lnTo>
                  <a:lnTo>
                    <a:pt x="3278" y="456"/>
                  </a:lnTo>
                  <a:lnTo>
                    <a:pt x="3278" y="3002"/>
                  </a:lnTo>
                  <a:lnTo>
                    <a:pt x="3275" y="3022"/>
                  </a:lnTo>
                  <a:lnTo>
                    <a:pt x="3269" y="3042"/>
                  </a:lnTo>
                  <a:lnTo>
                    <a:pt x="3259" y="3060"/>
                  </a:lnTo>
                  <a:lnTo>
                    <a:pt x="3246" y="3075"/>
                  </a:lnTo>
                  <a:lnTo>
                    <a:pt x="3231" y="3087"/>
                  </a:lnTo>
                  <a:lnTo>
                    <a:pt x="3213" y="3095"/>
                  </a:lnTo>
                  <a:lnTo>
                    <a:pt x="3194" y="3098"/>
                  </a:lnTo>
                  <a:lnTo>
                    <a:pt x="3175" y="3097"/>
                  </a:lnTo>
                  <a:lnTo>
                    <a:pt x="3170" y="3097"/>
                  </a:lnTo>
                  <a:lnTo>
                    <a:pt x="3160" y="3094"/>
                  </a:lnTo>
                  <a:lnTo>
                    <a:pt x="3144" y="3090"/>
                  </a:lnTo>
                  <a:lnTo>
                    <a:pt x="3123" y="3086"/>
                  </a:lnTo>
                  <a:lnTo>
                    <a:pt x="3097" y="3080"/>
                  </a:lnTo>
                  <a:lnTo>
                    <a:pt x="3066" y="3074"/>
                  </a:lnTo>
                  <a:lnTo>
                    <a:pt x="3031" y="3067"/>
                  </a:lnTo>
                  <a:lnTo>
                    <a:pt x="2992" y="3060"/>
                  </a:lnTo>
                  <a:lnTo>
                    <a:pt x="2949" y="3053"/>
                  </a:lnTo>
                  <a:lnTo>
                    <a:pt x="2903" y="3045"/>
                  </a:lnTo>
                  <a:lnTo>
                    <a:pt x="2854" y="3038"/>
                  </a:lnTo>
                  <a:lnTo>
                    <a:pt x="2803" y="3032"/>
                  </a:lnTo>
                  <a:lnTo>
                    <a:pt x="2749" y="3027"/>
                  </a:lnTo>
                  <a:lnTo>
                    <a:pt x="2694" y="3021"/>
                  </a:lnTo>
                  <a:lnTo>
                    <a:pt x="2638" y="3017"/>
                  </a:lnTo>
                  <a:lnTo>
                    <a:pt x="2580" y="3015"/>
                  </a:lnTo>
                  <a:lnTo>
                    <a:pt x="2522" y="3014"/>
                  </a:lnTo>
                  <a:lnTo>
                    <a:pt x="2463" y="3014"/>
                  </a:lnTo>
                  <a:lnTo>
                    <a:pt x="2405" y="3016"/>
                  </a:lnTo>
                  <a:lnTo>
                    <a:pt x="2347" y="3020"/>
                  </a:lnTo>
                  <a:lnTo>
                    <a:pt x="2289" y="3025"/>
                  </a:lnTo>
                  <a:lnTo>
                    <a:pt x="2232" y="3034"/>
                  </a:lnTo>
                  <a:lnTo>
                    <a:pt x="2178" y="3046"/>
                  </a:lnTo>
                  <a:lnTo>
                    <a:pt x="2125" y="3059"/>
                  </a:lnTo>
                  <a:lnTo>
                    <a:pt x="2074" y="3076"/>
                  </a:lnTo>
                  <a:lnTo>
                    <a:pt x="2025" y="3096"/>
                  </a:lnTo>
                  <a:lnTo>
                    <a:pt x="1980" y="3120"/>
                  </a:lnTo>
                  <a:lnTo>
                    <a:pt x="1970" y="3126"/>
                  </a:lnTo>
                  <a:lnTo>
                    <a:pt x="1958" y="3136"/>
                  </a:lnTo>
                  <a:lnTo>
                    <a:pt x="1945" y="3147"/>
                  </a:lnTo>
                  <a:lnTo>
                    <a:pt x="1930" y="3159"/>
                  </a:lnTo>
                  <a:lnTo>
                    <a:pt x="1916" y="3172"/>
                  </a:lnTo>
                  <a:lnTo>
                    <a:pt x="1892" y="3193"/>
                  </a:lnTo>
                  <a:lnTo>
                    <a:pt x="1866" y="3215"/>
                  </a:lnTo>
                  <a:lnTo>
                    <a:pt x="1839" y="3237"/>
                  </a:lnTo>
                  <a:lnTo>
                    <a:pt x="1809" y="3257"/>
                  </a:lnTo>
                  <a:lnTo>
                    <a:pt x="1777" y="3277"/>
                  </a:lnTo>
                  <a:lnTo>
                    <a:pt x="1745" y="3293"/>
                  </a:lnTo>
                  <a:lnTo>
                    <a:pt x="1711" y="3306"/>
                  </a:lnTo>
                  <a:lnTo>
                    <a:pt x="1676" y="3314"/>
                  </a:lnTo>
                  <a:lnTo>
                    <a:pt x="1640" y="3317"/>
                  </a:lnTo>
                  <a:lnTo>
                    <a:pt x="1638" y="3317"/>
                  </a:lnTo>
                  <a:lnTo>
                    <a:pt x="1602" y="3314"/>
                  </a:lnTo>
                  <a:lnTo>
                    <a:pt x="1567" y="3306"/>
                  </a:lnTo>
                  <a:lnTo>
                    <a:pt x="1534" y="3294"/>
                  </a:lnTo>
                  <a:lnTo>
                    <a:pt x="1501" y="3278"/>
                  </a:lnTo>
                  <a:lnTo>
                    <a:pt x="1471" y="3259"/>
                  </a:lnTo>
                  <a:lnTo>
                    <a:pt x="1443" y="3240"/>
                  </a:lnTo>
                  <a:lnTo>
                    <a:pt x="1416" y="3219"/>
                  </a:lnTo>
                  <a:lnTo>
                    <a:pt x="1391" y="3198"/>
                  </a:lnTo>
                  <a:lnTo>
                    <a:pt x="1368" y="3178"/>
                  </a:lnTo>
                  <a:lnTo>
                    <a:pt x="1350" y="3163"/>
                  </a:lnTo>
                  <a:lnTo>
                    <a:pt x="1333" y="3149"/>
                  </a:lnTo>
                  <a:lnTo>
                    <a:pt x="1318" y="3137"/>
                  </a:lnTo>
                  <a:lnTo>
                    <a:pt x="1306" y="3128"/>
                  </a:lnTo>
                  <a:lnTo>
                    <a:pt x="1260" y="3105"/>
                  </a:lnTo>
                  <a:lnTo>
                    <a:pt x="1211" y="3085"/>
                  </a:lnTo>
                  <a:lnTo>
                    <a:pt x="1160" y="3068"/>
                  </a:lnTo>
                  <a:lnTo>
                    <a:pt x="1107" y="3054"/>
                  </a:lnTo>
                  <a:lnTo>
                    <a:pt x="1052" y="3042"/>
                  </a:lnTo>
                  <a:lnTo>
                    <a:pt x="996" y="3033"/>
                  </a:lnTo>
                  <a:lnTo>
                    <a:pt x="937" y="3027"/>
                  </a:lnTo>
                  <a:lnTo>
                    <a:pt x="879" y="3022"/>
                  </a:lnTo>
                  <a:lnTo>
                    <a:pt x="820" y="3019"/>
                  </a:lnTo>
                  <a:lnTo>
                    <a:pt x="761" y="3019"/>
                  </a:lnTo>
                  <a:lnTo>
                    <a:pt x="702" y="3020"/>
                  </a:lnTo>
                  <a:lnTo>
                    <a:pt x="643" y="3022"/>
                  </a:lnTo>
                  <a:lnTo>
                    <a:pt x="587" y="3025"/>
                  </a:lnTo>
                  <a:lnTo>
                    <a:pt x="531" y="3030"/>
                  </a:lnTo>
                  <a:lnTo>
                    <a:pt x="478" y="3035"/>
                  </a:lnTo>
                  <a:lnTo>
                    <a:pt x="426" y="3042"/>
                  </a:lnTo>
                  <a:lnTo>
                    <a:pt x="376" y="3048"/>
                  </a:lnTo>
                  <a:lnTo>
                    <a:pt x="330" y="3055"/>
                  </a:lnTo>
                  <a:lnTo>
                    <a:pt x="287" y="3061"/>
                  </a:lnTo>
                  <a:lnTo>
                    <a:pt x="247" y="3068"/>
                  </a:lnTo>
                  <a:lnTo>
                    <a:pt x="212" y="3074"/>
                  </a:lnTo>
                  <a:lnTo>
                    <a:pt x="181" y="3081"/>
                  </a:lnTo>
                  <a:lnTo>
                    <a:pt x="154" y="3086"/>
                  </a:lnTo>
                  <a:lnTo>
                    <a:pt x="132" y="3090"/>
                  </a:lnTo>
                  <a:lnTo>
                    <a:pt x="116" y="3094"/>
                  </a:lnTo>
                  <a:lnTo>
                    <a:pt x="106" y="3097"/>
                  </a:lnTo>
                  <a:lnTo>
                    <a:pt x="102" y="3097"/>
                  </a:lnTo>
                  <a:lnTo>
                    <a:pt x="83" y="3098"/>
                  </a:lnTo>
                  <a:lnTo>
                    <a:pt x="64" y="3095"/>
                  </a:lnTo>
                  <a:lnTo>
                    <a:pt x="47" y="3086"/>
                  </a:lnTo>
                  <a:lnTo>
                    <a:pt x="31" y="3075"/>
                  </a:lnTo>
                  <a:lnTo>
                    <a:pt x="18" y="3059"/>
                  </a:lnTo>
                  <a:lnTo>
                    <a:pt x="8" y="3042"/>
                  </a:lnTo>
                  <a:lnTo>
                    <a:pt x="2" y="3022"/>
                  </a:lnTo>
                  <a:lnTo>
                    <a:pt x="0" y="3002"/>
                  </a:lnTo>
                  <a:lnTo>
                    <a:pt x="0" y="473"/>
                  </a:lnTo>
                  <a:lnTo>
                    <a:pt x="2" y="451"/>
                  </a:lnTo>
                  <a:lnTo>
                    <a:pt x="9" y="431"/>
                  </a:lnTo>
                  <a:lnTo>
                    <a:pt x="20" y="412"/>
                  </a:lnTo>
                  <a:lnTo>
                    <a:pt x="34" y="397"/>
                  </a:lnTo>
                  <a:lnTo>
                    <a:pt x="52" y="385"/>
                  </a:lnTo>
                  <a:lnTo>
                    <a:pt x="71" y="378"/>
                  </a:lnTo>
                  <a:lnTo>
                    <a:pt x="91" y="376"/>
                  </a:lnTo>
                  <a:lnTo>
                    <a:pt x="111" y="379"/>
                  </a:lnTo>
                  <a:lnTo>
                    <a:pt x="146" y="388"/>
                  </a:lnTo>
                  <a:lnTo>
                    <a:pt x="183" y="397"/>
                  </a:lnTo>
                  <a:lnTo>
                    <a:pt x="222" y="407"/>
                  </a:lnTo>
                  <a:lnTo>
                    <a:pt x="263" y="417"/>
                  </a:lnTo>
                  <a:lnTo>
                    <a:pt x="304" y="427"/>
                  </a:lnTo>
                  <a:lnTo>
                    <a:pt x="344" y="436"/>
                  </a:lnTo>
                  <a:lnTo>
                    <a:pt x="383" y="445"/>
                  </a:lnTo>
                  <a:lnTo>
                    <a:pt x="420" y="453"/>
                  </a:lnTo>
                  <a:lnTo>
                    <a:pt x="452" y="459"/>
                  </a:lnTo>
                  <a:lnTo>
                    <a:pt x="481" y="464"/>
                  </a:lnTo>
                  <a:lnTo>
                    <a:pt x="481" y="265"/>
                  </a:lnTo>
                  <a:lnTo>
                    <a:pt x="483" y="222"/>
                  </a:lnTo>
                  <a:lnTo>
                    <a:pt x="489" y="182"/>
                  </a:lnTo>
                  <a:lnTo>
                    <a:pt x="500" y="145"/>
                  </a:lnTo>
                  <a:lnTo>
                    <a:pt x="514" y="112"/>
                  </a:lnTo>
                  <a:lnTo>
                    <a:pt x="532" y="83"/>
                  </a:lnTo>
                  <a:lnTo>
                    <a:pt x="554" y="58"/>
                  </a:lnTo>
                  <a:lnTo>
                    <a:pt x="580" y="38"/>
                  </a:lnTo>
                  <a:lnTo>
                    <a:pt x="609" y="21"/>
                  </a:lnTo>
                  <a:lnTo>
                    <a:pt x="641" y="9"/>
                  </a:lnTo>
                  <a:lnTo>
                    <a:pt x="677" y="2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182"/>
            <p:cNvSpPr>
              <a:spLocks/>
            </p:cNvSpPr>
            <p:nvPr/>
          </p:nvSpPr>
          <p:spPr bwMode="auto">
            <a:xfrm>
              <a:off x="9267826" y="2909888"/>
              <a:ext cx="9525" cy="50800"/>
            </a:xfrm>
            <a:custGeom>
              <a:avLst/>
              <a:gdLst>
                <a:gd name="T0" fmla="*/ 68 w 68"/>
                <a:gd name="T1" fmla="*/ 0 h 419"/>
                <a:gd name="T2" fmla="*/ 68 w 68"/>
                <a:gd name="T3" fmla="*/ 419 h 419"/>
                <a:gd name="T4" fmla="*/ 50 w 68"/>
                <a:gd name="T5" fmla="*/ 411 h 419"/>
                <a:gd name="T6" fmla="*/ 33 w 68"/>
                <a:gd name="T7" fmla="*/ 404 h 419"/>
                <a:gd name="T8" fmla="*/ 20 w 68"/>
                <a:gd name="T9" fmla="*/ 395 h 419"/>
                <a:gd name="T10" fmla="*/ 9 w 68"/>
                <a:gd name="T11" fmla="*/ 385 h 419"/>
                <a:gd name="T12" fmla="*/ 3 w 68"/>
                <a:gd name="T13" fmla="*/ 376 h 419"/>
                <a:gd name="T14" fmla="*/ 0 w 68"/>
                <a:gd name="T15" fmla="*/ 365 h 419"/>
                <a:gd name="T16" fmla="*/ 0 w 68"/>
                <a:gd name="T17" fmla="*/ 72 h 419"/>
                <a:gd name="T18" fmla="*/ 3 w 68"/>
                <a:gd name="T19" fmla="*/ 56 h 419"/>
                <a:gd name="T20" fmla="*/ 9 w 68"/>
                <a:gd name="T21" fmla="*/ 43 h 419"/>
                <a:gd name="T22" fmla="*/ 20 w 68"/>
                <a:gd name="T23" fmla="*/ 30 h 419"/>
                <a:gd name="T24" fmla="*/ 33 w 68"/>
                <a:gd name="T25" fmla="*/ 18 h 419"/>
                <a:gd name="T26" fmla="*/ 50 w 68"/>
                <a:gd name="T27" fmla="*/ 8 h 419"/>
                <a:gd name="T28" fmla="*/ 68 w 68"/>
                <a:gd name="T2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419">
                  <a:moveTo>
                    <a:pt x="68" y="0"/>
                  </a:moveTo>
                  <a:lnTo>
                    <a:pt x="68" y="419"/>
                  </a:lnTo>
                  <a:lnTo>
                    <a:pt x="50" y="411"/>
                  </a:lnTo>
                  <a:lnTo>
                    <a:pt x="33" y="404"/>
                  </a:lnTo>
                  <a:lnTo>
                    <a:pt x="20" y="395"/>
                  </a:lnTo>
                  <a:lnTo>
                    <a:pt x="9" y="385"/>
                  </a:lnTo>
                  <a:lnTo>
                    <a:pt x="3" y="376"/>
                  </a:lnTo>
                  <a:lnTo>
                    <a:pt x="0" y="365"/>
                  </a:lnTo>
                  <a:lnTo>
                    <a:pt x="0" y="72"/>
                  </a:lnTo>
                  <a:lnTo>
                    <a:pt x="3" y="56"/>
                  </a:lnTo>
                  <a:lnTo>
                    <a:pt x="9" y="43"/>
                  </a:lnTo>
                  <a:lnTo>
                    <a:pt x="20" y="30"/>
                  </a:lnTo>
                  <a:lnTo>
                    <a:pt x="33" y="18"/>
                  </a:lnTo>
                  <a:lnTo>
                    <a:pt x="50" y="8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183"/>
            <p:cNvSpPr>
              <a:spLocks/>
            </p:cNvSpPr>
            <p:nvPr/>
          </p:nvSpPr>
          <p:spPr bwMode="auto">
            <a:xfrm>
              <a:off x="9285288" y="2863850"/>
              <a:ext cx="69850" cy="141287"/>
            </a:xfrm>
            <a:custGeom>
              <a:avLst/>
              <a:gdLst>
                <a:gd name="T0" fmla="*/ 510 w 528"/>
                <a:gd name="T1" fmla="*/ 0 h 1150"/>
                <a:gd name="T2" fmla="*/ 517 w 528"/>
                <a:gd name="T3" fmla="*/ 1 h 1150"/>
                <a:gd name="T4" fmla="*/ 523 w 528"/>
                <a:gd name="T5" fmla="*/ 5 h 1150"/>
                <a:gd name="T6" fmla="*/ 527 w 528"/>
                <a:gd name="T7" fmla="*/ 12 h 1150"/>
                <a:gd name="T8" fmla="*/ 528 w 528"/>
                <a:gd name="T9" fmla="*/ 24 h 1150"/>
                <a:gd name="T10" fmla="*/ 528 w 528"/>
                <a:gd name="T11" fmla="*/ 1121 h 1150"/>
                <a:gd name="T12" fmla="*/ 527 w 528"/>
                <a:gd name="T13" fmla="*/ 1134 h 1150"/>
                <a:gd name="T14" fmla="*/ 523 w 528"/>
                <a:gd name="T15" fmla="*/ 1143 h 1150"/>
                <a:gd name="T16" fmla="*/ 517 w 528"/>
                <a:gd name="T17" fmla="*/ 1149 h 1150"/>
                <a:gd name="T18" fmla="*/ 510 w 528"/>
                <a:gd name="T19" fmla="*/ 1150 h 1150"/>
                <a:gd name="T20" fmla="*/ 502 w 528"/>
                <a:gd name="T21" fmla="*/ 1150 h 1150"/>
                <a:gd name="T22" fmla="*/ 493 w 528"/>
                <a:gd name="T23" fmla="*/ 1146 h 1150"/>
                <a:gd name="T24" fmla="*/ 484 w 528"/>
                <a:gd name="T25" fmla="*/ 1142 h 1150"/>
                <a:gd name="T26" fmla="*/ 476 w 528"/>
                <a:gd name="T27" fmla="*/ 1137 h 1150"/>
                <a:gd name="T28" fmla="*/ 469 w 528"/>
                <a:gd name="T29" fmla="*/ 1131 h 1150"/>
                <a:gd name="T30" fmla="*/ 462 w 528"/>
                <a:gd name="T31" fmla="*/ 1127 h 1150"/>
                <a:gd name="T32" fmla="*/ 458 w 528"/>
                <a:gd name="T33" fmla="*/ 1125 h 1150"/>
                <a:gd name="T34" fmla="*/ 457 w 528"/>
                <a:gd name="T35" fmla="*/ 1123 h 1150"/>
                <a:gd name="T36" fmla="*/ 78 w 528"/>
                <a:gd name="T37" fmla="*/ 818 h 1150"/>
                <a:gd name="T38" fmla="*/ 75 w 528"/>
                <a:gd name="T39" fmla="*/ 818 h 1150"/>
                <a:gd name="T40" fmla="*/ 67 w 528"/>
                <a:gd name="T41" fmla="*/ 817 h 1150"/>
                <a:gd name="T42" fmla="*/ 55 w 528"/>
                <a:gd name="T43" fmla="*/ 815 h 1150"/>
                <a:gd name="T44" fmla="*/ 39 w 528"/>
                <a:gd name="T45" fmla="*/ 813 h 1150"/>
                <a:gd name="T46" fmla="*/ 20 w 528"/>
                <a:gd name="T47" fmla="*/ 809 h 1150"/>
                <a:gd name="T48" fmla="*/ 0 w 528"/>
                <a:gd name="T49" fmla="*/ 804 h 1150"/>
                <a:gd name="T50" fmla="*/ 0 w 528"/>
                <a:gd name="T51" fmla="*/ 350 h 1150"/>
                <a:gd name="T52" fmla="*/ 20 w 528"/>
                <a:gd name="T53" fmla="*/ 346 h 1150"/>
                <a:gd name="T54" fmla="*/ 39 w 528"/>
                <a:gd name="T55" fmla="*/ 341 h 1150"/>
                <a:gd name="T56" fmla="*/ 55 w 528"/>
                <a:gd name="T57" fmla="*/ 339 h 1150"/>
                <a:gd name="T58" fmla="*/ 67 w 528"/>
                <a:gd name="T59" fmla="*/ 337 h 1150"/>
                <a:gd name="T60" fmla="*/ 75 w 528"/>
                <a:gd name="T61" fmla="*/ 336 h 1150"/>
                <a:gd name="T62" fmla="*/ 78 w 528"/>
                <a:gd name="T63" fmla="*/ 336 h 1150"/>
                <a:gd name="T64" fmla="*/ 467 w 528"/>
                <a:gd name="T65" fmla="*/ 22 h 1150"/>
                <a:gd name="T66" fmla="*/ 468 w 528"/>
                <a:gd name="T67" fmla="*/ 21 h 1150"/>
                <a:gd name="T68" fmla="*/ 472 w 528"/>
                <a:gd name="T69" fmla="*/ 19 h 1150"/>
                <a:gd name="T70" fmla="*/ 478 w 528"/>
                <a:gd name="T71" fmla="*/ 14 h 1150"/>
                <a:gd name="T72" fmla="*/ 485 w 528"/>
                <a:gd name="T73" fmla="*/ 10 h 1150"/>
                <a:gd name="T74" fmla="*/ 493 w 528"/>
                <a:gd name="T75" fmla="*/ 6 h 1150"/>
                <a:gd name="T76" fmla="*/ 502 w 528"/>
                <a:gd name="T77" fmla="*/ 2 h 1150"/>
                <a:gd name="T78" fmla="*/ 510 w 528"/>
                <a:gd name="T79" fmla="*/ 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8" h="1150">
                  <a:moveTo>
                    <a:pt x="510" y="0"/>
                  </a:moveTo>
                  <a:lnTo>
                    <a:pt x="517" y="1"/>
                  </a:lnTo>
                  <a:lnTo>
                    <a:pt x="523" y="5"/>
                  </a:lnTo>
                  <a:lnTo>
                    <a:pt x="527" y="12"/>
                  </a:lnTo>
                  <a:lnTo>
                    <a:pt x="528" y="24"/>
                  </a:lnTo>
                  <a:lnTo>
                    <a:pt x="528" y="1121"/>
                  </a:lnTo>
                  <a:lnTo>
                    <a:pt x="527" y="1134"/>
                  </a:lnTo>
                  <a:lnTo>
                    <a:pt x="523" y="1143"/>
                  </a:lnTo>
                  <a:lnTo>
                    <a:pt x="517" y="1149"/>
                  </a:lnTo>
                  <a:lnTo>
                    <a:pt x="510" y="1150"/>
                  </a:lnTo>
                  <a:lnTo>
                    <a:pt x="502" y="1150"/>
                  </a:lnTo>
                  <a:lnTo>
                    <a:pt x="493" y="1146"/>
                  </a:lnTo>
                  <a:lnTo>
                    <a:pt x="484" y="1142"/>
                  </a:lnTo>
                  <a:lnTo>
                    <a:pt x="476" y="1137"/>
                  </a:lnTo>
                  <a:lnTo>
                    <a:pt x="469" y="1131"/>
                  </a:lnTo>
                  <a:lnTo>
                    <a:pt x="462" y="1127"/>
                  </a:lnTo>
                  <a:lnTo>
                    <a:pt x="458" y="1125"/>
                  </a:lnTo>
                  <a:lnTo>
                    <a:pt x="457" y="1123"/>
                  </a:lnTo>
                  <a:lnTo>
                    <a:pt x="78" y="818"/>
                  </a:lnTo>
                  <a:lnTo>
                    <a:pt x="75" y="818"/>
                  </a:lnTo>
                  <a:lnTo>
                    <a:pt x="67" y="817"/>
                  </a:lnTo>
                  <a:lnTo>
                    <a:pt x="55" y="815"/>
                  </a:lnTo>
                  <a:lnTo>
                    <a:pt x="39" y="813"/>
                  </a:lnTo>
                  <a:lnTo>
                    <a:pt x="20" y="809"/>
                  </a:lnTo>
                  <a:lnTo>
                    <a:pt x="0" y="804"/>
                  </a:lnTo>
                  <a:lnTo>
                    <a:pt x="0" y="350"/>
                  </a:lnTo>
                  <a:lnTo>
                    <a:pt x="20" y="346"/>
                  </a:lnTo>
                  <a:lnTo>
                    <a:pt x="39" y="341"/>
                  </a:lnTo>
                  <a:lnTo>
                    <a:pt x="55" y="339"/>
                  </a:lnTo>
                  <a:lnTo>
                    <a:pt x="67" y="337"/>
                  </a:lnTo>
                  <a:lnTo>
                    <a:pt x="75" y="336"/>
                  </a:lnTo>
                  <a:lnTo>
                    <a:pt x="78" y="336"/>
                  </a:lnTo>
                  <a:lnTo>
                    <a:pt x="467" y="22"/>
                  </a:lnTo>
                  <a:lnTo>
                    <a:pt x="468" y="21"/>
                  </a:lnTo>
                  <a:lnTo>
                    <a:pt x="472" y="19"/>
                  </a:lnTo>
                  <a:lnTo>
                    <a:pt x="478" y="14"/>
                  </a:lnTo>
                  <a:lnTo>
                    <a:pt x="485" y="10"/>
                  </a:lnTo>
                  <a:lnTo>
                    <a:pt x="493" y="6"/>
                  </a:lnTo>
                  <a:lnTo>
                    <a:pt x="502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184"/>
            <p:cNvSpPr>
              <a:spLocks/>
            </p:cNvSpPr>
            <p:nvPr/>
          </p:nvSpPr>
          <p:spPr bwMode="auto">
            <a:xfrm>
              <a:off x="9372601" y="2889250"/>
              <a:ext cx="39688" cy="90487"/>
            </a:xfrm>
            <a:custGeom>
              <a:avLst/>
              <a:gdLst>
                <a:gd name="T0" fmla="*/ 103 w 290"/>
                <a:gd name="T1" fmla="*/ 3 h 735"/>
                <a:gd name="T2" fmla="*/ 136 w 290"/>
                <a:gd name="T3" fmla="*/ 21 h 735"/>
                <a:gd name="T4" fmla="*/ 146 w 290"/>
                <a:gd name="T5" fmla="*/ 32 h 735"/>
                <a:gd name="T6" fmla="*/ 168 w 290"/>
                <a:gd name="T7" fmla="*/ 55 h 735"/>
                <a:gd name="T8" fmla="*/ 197 w 290"/>
                <a:gd name="T9" fmla="*/ 93 h 735"/>
                <a:gd name="T10" fmla="*/ 228 w 290"/>
                <a:gd name="T11" fmla="*/ 143 h 735"/>
                <a:gd name="T12" fmla="*/ 258 w 290"/>
                <a:gd name="T13" fmla="*/ 204 h 735"/>
                <a:gd name="T14" fmla="*/ 280 w 290"/>
                <a:gd name="T15" fmla="*/ 275 h 735"/>
                <a:gd name="T16" fmla="*/ 290 w 290"/>
                <a:gd name="T17" fmla="*/ 356 h 735"/>
                <a:gd name="T18" fmla="*/ 280 w 290"/>
                <a:gd name="T19" fmla="*/ 461 h 735"/>
                <a:gd name="T20" fmla="*/ 244 w 290"/>
                <a:gd name="T21" fmla="*/ 564 h 735"/>
                <a:gd name="T22" fmla="*/ 181 w 290"/>
                <a:gd name="T23" fmla="*/ 662 h 735"/>
                <a:gd name="T24" fmla="*/ 127 w 290"/>
                <a:gd name="T25" fmla="*/ 721 h 735"/>
                <a:gd name="T26" fmla="*/ 98 w 290"/>
                <a:gd name="T27" fmla="*/ 734 h 735"/>
                <a:gd name="T28" fmla="*/ 66 w 290"/>
                <a:gd name="T29" fmla="*/ 733 h 735"/>
                <a:gd name="T30" fmla="*/ 36 w 290"/>
                <a:gd name="T31" fmla="*/ 720 h 735"/>
                <a:gd name="T32" fmla="*/ 12 w 290"/>
                <a:gd name="T33" fmla="*/ 691 h 735"/>
                <a:gd name="T34" fmla="*/ 0 w 290"/>
                <a:gd name="T35" fmla="*/ 655 h 735"/>
                <a:gd name="T36" fmla="*/ 5 w 290"/>
                <a:gd name="T37" fmla="*/ 617 h 735"/>
                <a:gd name="T38" fmla="*/ 25 w 290"/>
                <a:gd name="T39" fmla="*/ 583 h 735"/>
                <a:gd name="T40" fmla="*/ 83 w 290"/>
                <a:gd name="T41" fmla="*/ 509 h 735"/>
                <a:gd name="T42" fmla="*/ 117 w 290"/>
                <a:gd name="T43" fmla="*/ 435 h 735"/>
                <a:gd name="T44" fmla="*/ 126 w 290"/>
                <a:gd name="T45" fmla="*/ 362 h 735"/>
                <a:gd name="T46" fmla="*/ 118 w 290"/>
                <a:gd name="T47" fmla="*/ 306 h 735"/>
                <a:gd name="T48" fmla="*/ 100 w 290"/>
                <a:gd name="T49" fmla="*/ 257 h 735"/>
                <a:gd name="T50" fmla="*/ 77 w 290"/>
                <a:gd name="T51" fmla="*/ 216 h 735"/>
                <a:gd name="T52" fmla="*/ 53 w 290"/>
                <a:gd name="T53" fmla="*/ 184 h 735"/>
                <a:gd name="T54" fmla="*/ 36 w 290"/>
                <a:gd name="T55" fmla="*/ 164 h 735"/>
                <a:gd name="T56" fmla="*/ 29 w 290"/>
                <a:gd name="T57" fmla="*/ 157 h 735"/>
                <a:gd name="T58" fmla="*/ 7 w 290"/>
                <a:gd name="T59" fmla="*/ 125 h 735"/>
                <a:gd name="T60" fmla="*/ 0 w 290"/>
                <a:gd name="T61" fmla="*/ 86 h 735"/>
                <a:gd name="T62" fmla="*/ 9 w 290"/>
                <a:gd name="T63" fmla="*/ 48 h 735"/>
                <a:gd name="T64" fmla="*/ 33 w 290"/>
                <a:gd name="T65" fmla="*/ 18 h 735"/>
                <a:gd name="T66" fmla="*/ 66 w 290"/>
                <a:gd name="T67" fmla="*/ 2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0" h="735">
                  <a:moveTo>
                    <a:pt x="85" y="0"/>
                  </a:moveTo>
                  <a:lnTo>
                    <a:pt x="103" y="3"/>
                  </a:lnTo>
                  <a:lnTo>
                    <a:pt x="120" y="10"/>
                  </a:lnTo>
                  <a:lnTo>
                    <a:pt x="136" y="21"/>
                  </a:lnTo>
                  <a:lnTo>
                    <a:pt x="139" y="24"/>
                  </a:lnTo>
                  <a:lnTo>
                    <a:pt x="146" y="32"/>
                  </a:lnTo>
                  <a:lnTo>
                    <a:pt x="156" y="41"/>
                  </a:lnTo>
                  <a:lnTo>
                    <a:pt x="168" y="55"/>
                  </a:lnTo>
                  <a:lnTo>
                    <a:pt x="182" y="73"/>
                  </a:lnTo>
                  <a:lnTo>
                    <a:pt x="197" y="93"/>
                  </a:lnTo>
                  <a:lnTo>
                    <a:pt x="213" y="116"/>
                  </a:lnTo>
                  <a:lnTo>
                    <a:pt x="228" y="143"/>
                  </a:lnTo>
                  <a:lnTo>
                    <a:pt x="244" y="172"/>
                  </a:lnTo>
                  <a:lnTo>
                    <a:pt x="258" y="204"/>
                  </a:lnTo>
                  <a:lnTo>
                    <a:pt x="270" y="239"/>
                  </a:lnTo>
                  <a:lnTo>
                    <a:pt x="280" y="275"/>
                  </a:lnTo>
                  <a:lnTo>
                    <a:pt x="287" y="314"/>
                  </a:lnTo>
                  <a:lnTo>
                    <a:pt x="290" y="356"/>
                  </a:lnTo>
                  <a:lnTo>
                    <a:pt x="288" y="409"/>
                  </a:lnTo>
                  <a:lnTo>
                    <a:pt x="280" y="461"/>
                  </a:lnTo>
                  <a:lnTo>
                    <a:pt x="265" y="513"/>
                  </a:lnTo>
                  <a:lnTo>
                    <a:pt x="244" y="564"/>
                  </a:lnTo>
                  <a:lnTo>
                    <a:pt x="216" y="613"/>
                  </a:lnTo>
                  <a:lnTo>
                    <a:pt x="181" y="662"/>
                  </a:lnTo>
                  <a:lnTo>
                    <a:pt x="140" y="710"/>
                  </a:lnTo>
                  <a:lnTo>
                    <a:pt x="127" y="721"/>
                  </a:lnTo>
                  <a:lnTo>
                    <a:pt x="113" y="728"/>
                  </a:lnTo>
                  <a:lnTo>
                    <a:pt x="98" y="734"/>
                  </a:lnTo>
                  <a:lnTo>
                    <a:pt x="83" y="735"/>
                  </a:lnTo>
                  <a:lnTo>
                    <a:pt x="66" y="733"/>
                  </a:lnTo>
                  <a:lnTo>
                    <a:pt x="51" y="728"/>
                  </a:lnTo>
                  <a:lnTo>
                    <a:pt x="36" y="720"/>
                  </a:lnTo>
                  <a:lnTo>
                    <a:pt x="23" y="708"/>
                  </a:lnTo>
                  <a:lnTo>
                    <a:pt x="12" y="691"/>
                  </a:lnTo>
                  <a:lnTo>
                    <a:pt x="4" y="674"/>
                  </a:lnTo>
                  <a:lnTo>
                    <a:pt x="0" y="655"/>
                  </a:lnTo>
                  <a:lnTo>
                    <a:pt x="0" y="635"/>
                  </a:lnTo>
                  <a:lnTo>
                    <a:pt x="5" y="617"/>
                  </a:lnTo>
                  <a:lnTo>
                    <a:pt x="13" y="598"/>
                  </a:lnTo>
                  <a:lnTo>
                    <a:pt x="25" y="583"/>
                  </a:lnTo>
                  <a:lnTo>
                    <a:pt x="56" y="546"/>
                  </a:lnTo>
                  <a:lnTo>
                    <a:pt x="83" y="509"/>
                  </a:lnTo>
                  <a:lnTo>
                    <a:pt x="103" y="473"/>
                  </a:lnTo>
                  <a:lnTo>
                    <a:pt x="117" y="435"/>
                  </a:lnTo>
                  <a:lnTo>
                    <a:pt x="125" y="399"/>
                  </a:lnTo>
                  <a:lnTo>
                    <a:pt x="126" y="362"/>
                  </a:lnTo>
                  <a:lnTo>
                    <a:pt x="124" y="333"/>
                  </a:lnTo>
                  <a:lnTo>
                    <a:pt x="118" y="306"/>
                  </a:lnTo>
                  <a:lnTo>
                    <a:pt x="110" y="281"/>
                  </a:lnTo>
                  <a:lnTo>
                    <a:pt x="100" y="257"/>
                  </a:lnTo>
                  <a:lnTo>
                    <a:pt x="89" y="235"/>
                  </a:lnTo>
                  <a:lnTo>
                    <a:pt x="77" y="216"/>
                  </a:lnTo>
                  <a:lnTo>
                    <a:pt x="64" y="198"/>
                  </a:lnTo>
                  <a:lnTo>
                    <a:pt x="53" y="184"/>
                  </a:lnTo>
                  <a:lnTo>
                    <a:pt x="44" y="172"/>
                  </a:lnTo>
                  <a:lnTo>
                    <a:pt x="36" y="164"/>
                  </a:lnTo>
                  <a:lnTo>
                    <a:pt x="31" y="158"/>
                  </a:lnTo>
                  <a:lnTo>
                    <a:pt x="29" y="157"/>
                  </a:lnTo>
                  <a:lnTo>
                    <a:pt x="16" y="142"/>
                  </a:lnTo>
                  <a:lnTo>
                    <a:pt x="7" y="125"/>
                  </a:lnTo>
                  <a:lnTo>
                    <a:pt x="2" y="105"/>
                  </a:lnTo>
                  <a:lnTo>
                    <a:pt x="0" y="86"/>
                  </a:lnTo>
                  <a:lnTo>
                    <a:pt x="2" y="66"/>
                  </a:lnTo>
                  <a:lnTo>
                    <a:pt x="9" y="48"/>
                  </a:lnTo>
                  <a:lnTo>
                    <a:pt x="19" y="32"/>
                  </a:lnTo>
                  <a:lnTo>
                    <a:pt x="33" y="18"/>
                  </a:lnTo>
                  <a:lnTo>
                    <a:pt x="49" y="8"/>
                  </a:lnTo>
                  <a:lnTo>
                    <a:pt x="66" y="2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185"/>
            <p:cNvSpPr>
              <a:spLocks/>
            </p:cNvSpPr>
            <p:nvPr/>
          </p:nvSpPr>
          <p:spPr bwMode="auto">
            <a:xfrm>
              <a:off x="9409113" y="2870200"/>
              <a:ext cx="47625" cy="128587"/>
            </a:xfrm>
            <a:custGeom>
              <a:avLst/>
              <a:gdLst>
                <a:gd name="T0" fmla="*/ 103 w 360"/>
                <a:gd name="T1" fmla="*/ 3 h 1043"/>
                <a:gd name="T2" fmla="*/ 136 w 360"/>
                <a:gd name="T3" fmla="*/ 22 h 1043"/>
                <a:gd name="T4" fmla="*/ 146 w 360"/>
                <a:gd name="T5" fmla="*/ 32 h 1043"/>
                <a:gd name="T6" fmla="*/ 170 w 360"/>
                <a:gd name="T7" fmla="*/ 57 h 1043"/>
                <a:gd name="T8" fmla="*/ 201 w 360"/>
                <a:gd name="T9" fmla="*/ 95 h 1043"/>
                <a:gd name="T10" fmla="*/ 238 w 360"/>
                <a:gd name="T11" fmla="*/ 146 h 1043"/>
                <a:gd name="T12" fmla="*/ 275 w 360"/>
                <a:gd name="T13" fmla="*/ 207 h 1043"/>
                <a:gd name="T14" fmla="*/ 310 w 360"/>
                <a:gd name="T15" fmla="*/ 281 h 1043"/>
                <a:gd name="T16" fmla="*/ 338 w 360"/>
                <a:gd name="T17" fmla="*/ 363 h 1043"/>
                <a:gd name="T18" fmla="*/ 356 w 360"/>
                <a:gd name="T19" fmla="*/ 455 h 1043"/>
                <a:gd name="T20" fmla="*/ 359 w 360"/>
                <a:gd name="T21" fmla="*/ 564 h 1043"/>
                <a:gd name="T22" fmla="*/ 339 w 360"/>
                <a:gd name="T23" fmla="*/ 682 h 1043"/>
                <a:gd name="T24" fmla="*/ 296 w 360"/>
                <a:gd name="T25" fmla="*/ 797 h 1043"/>
                <a:gd name="T26" fmla="*/ 229 w 360"/>
                <a:gd name="T27" fmla="*/ 908 h 1043"/>
                <a:gd name="T28" fmla="*/ 140 w 360"/>
                <a:gd name="T29" fmla="*/ 1017 h 1043"/>
                <a:gd name="T30" fmla="*/ 113 w 360"/>
                <a:gd name="T31" fmla="*/ 1036 h 1043"/>
                <a:gd name="T32" fmla="*/ 83 w 360"/>
                <a:gd name="T33" fmla="*/ 1043 h 1043"/>
                <a:gd name="T34" fmla="*/ 51 w 360"/>
                <a:gd name="T35" fmla="*/ 1036 h 1043"/>
                <a:gd name="T36" fmla="*/ 23 w 360"/>
                <a:gd name="T37" fmla="*/ 1015 h 1043"/>
                <a:gd name="T38" fmla="*/ 4 w 360"/>
                <a:gd name="T39" fmla="*/ 981 h 1043"/>
                <a:gd name="T40" fmla="*/ 1 w 360"/>
                <a:gd name="T41" fmla="*/ 943 h 1043"/>
                <a:gd name="T42" fmla="*/ 13 w 360"/>
                <a:gd name="T43" fmla="*/ 906 h 1043"/>
                <a:gd name="T44" fmla="*/ 71 w 360"/>
                <a:gd name="T45" fmla="*/ 837 h 1043"/>
                <a:gd name="T46" fmla="*/ 143 w 360"/>
                <a:gd name="T47" fmla="*/ 729 h 1043"/>
                <a:gd name="T48" fmla="*/ 184 w 360"/>
                <a:gd name="T49" fmla="*/ 620 h 1043"/>
                <a:gd name="T50" fmla="*/ 195 w 360"/>
                <a:gd name="T51" fmla="*/ 511 h 1043"/>
                <a:gd name="T52" fmla="*/ 185 w 360"/>
                <a:gd name="T53" fmla="*/ 433 h 1043"/>
                <a:gd name="T54" fmla="*/ 164 w 360"/>
                <a:gd name="T55" fmla="*/ 361 h 1043"/>
                <a:gd name="T56" fmla="*/ 135 w 360"/>
                <a:gd name="T57" fmla="*/ 299 h 1043"/>
                <a:gd name="T58" fmla="*/ 103 w 360"/>
                <a:gd name="T59" fmla="*/ 246 h 1043"/>
                <a:gd name="T60" fmla="*/ 71 w 360"/>
                <a:gd name="T61" fmla="*/ 204 h 1043"/>
                <a:gd name="T62" fmla="*/ 46 w 360"/>
                <a:gd name="T63" fmla="*/ 175 h 1043"/>
                <a:gd name="T64" fmla="*/ 31 w 360"/>
                <a:gd name="T65" fmla="*/ 159 h 1043"/>
                <a:gd name="T66" fmla="*/ 16 w 360"/>
                <a:gd name="T67" fmla="*/ 141 h 1043"/>
                <a:gd name="T68" fmla="*/ 1 w 360"/>
                <a:gd name="T69" fmla="*/ 105 h 1043"/>
                <a:gd name="T70" fmla="*/ 2 w 360"/>
                <a:gd name="T71" fmla="*/ 68 h 1043"/>
                <a:gd name="T72" fmla="*/ 19 w 360"/>
                <a:gd name="T73" fmla="*/ 32 h 1043"/>
                <a:gd name="T74" fmla="*/ 49 w 360"/>
                <a:gd name="T75" fmla="*/ 8 h 1043"/>
                <a:gd name="T76" fmla="*/ 85 w 360"/>
                <a:gd name="T77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0" h="1043">
                  <a:moveTo>
                    <a:pt x="85" y="0"/>
                  </a:moveTo>
                  <a:lnTo>
                    <a:pt x="103" y="3"/>
                  </a:lnTo>
                  <a:lnTo>
                    <a:pt x="120" y="10"/>
                  </a:lnTo>
                  <a:lnTo>
                    <a:pt x="136" y="22"/>
                  </a:lnTo>
                  <a:lnTo>
                    <a:pt x="139" y="25"/>
                  </a:lnTo>
                  <a:lnTo>
                    <a:pt x="146" y="32"/>
                  </a:lnTo>
                  <a:lnTo>
                    <a:pt x="157" y="43"/>
                  </a:lnTo>
                  <a:lnTo>
                    <a:pt x="170" y="57"/>
                  </a:lnTo>
                  <a:lnTo>
                    <a:pt x="185" y="74"/>
                  </a:lnTo>
                  <a:lnTo>
                    <a:pt x="201" y="95"/>
                  </a:lnTo>
                  <a:lnTo>
                    <a:pt x="219" y="118"/>
                  </a:lnTo>
                  <a:lnTo>
                    <a:pt x="238" y="146"/>
                  </a:lnTo>
                  <a:lnTo>
                    <a:pt x="257" y="175"/>
                  </a:lnTo>
                  <a:lnTo>
                    <a:pt x="275" y="207"/>
                  </a:lnTo>
                  <a:lnTo>
                    <a:pt x="293" y="243"/>
                  </a:lnTo>
                  <a:lnTo>
                    <a:pt x="310" y="281"/>
                  </a:lnTo>
                  <a:lnTo>
                    <a:pt x="325" y="321"/>
                  </a:lnTo>
                  <a:lnTo>
                    <a:pt x="338" y="363"/>
                  </a:lnTo>
                  <a:lnTo>
                    <a:pt x="348" y="409"/>
                  </a:lnTo>
                  <a:lnTo>
                    <a:pt x="356" y="455"/>
                  </a:lnTo>
                  <a:lnTo>
                    <a:pt x="360" y="504"/>
                  </a:lnTo>
                  <a:lnTo>
                    <a:pt x="359" y="564"/>
                  </a:lnTo>
                  <a:lnTo>
                    <a:pt x="351" y="623"/>
                  </a:lnTo>
                  <a:lnTo>
                    <a:pt x="339" y="682"/>
                  </a:lnTo>
                  <a:lnTo>
                    <a:pt x="320" y="740"/>
                  </a:lnTo>
                  <a:lnTo>
                    <a:pt x="296" y="797"/>
                  </a:lnTo>
                  <a:lnTo>
                    <a:pt x="265" y="853"/>
                  </a:lnTo>
                  <a:lnTo>
                    <a:pt x="229" y="908"/>
                  </a:lnTo>
                  <a:lnTo>
                    <a:pt x="188" y="963"/>
                  </a:lnTo>
                  <a:lnTo>
                    <a:pt x="140" y="1017"/>
                  </a:lnTo>
                  <a:lnTo>
                    <a:pt x="127" y="1028"/>
                  </a:lnTo>
                  <a:lnTo>
                    <a:pt x="113" y="1036"/>
                  </a:lnTo>
                  <a:lnTo>
                    <a:pt x="98" y="1040"/>
                  </a:lnTo>
                  <a:lnTo>
                    <a:pt x="83" y="1043"/>
                  </a:lnTo>
                  <a:lnTo>
                    <a:pt x="66" y="1040"/>
                  </a:lnTo>
                  <a:lnTo>
                    <a:pt x="51" y="1036"/>
                  </a:lnTo>
                  <a:lnTo>
                    <a:pt x="36" y="1027"/>
                  </a:lnTo>
                  <a:lnTo>
                    <a:pt x="23" y="1015"/>
                  </a:lnTo>
                  <a:lnTo>
                    <a:pt x="12" y="999"/>
                  </a:lnTo>
                  <a:lnTo>
                    <a:pt x="4" y="981"/>
                  </a:lnTo>
                  <a:lnTo>
                    <a:pt x="1" y="962"/>
                  </a:lnTo>
                  <a:lnTo>
                    <a:pt x="1" y="943"/>
                  </a:lnTo>
                  <a:lnTo>
                    <a:pt x="5" y="923"/>
                  </a:lnTo>
                  <a:lnTo>
                    <a:pt x="13" y="906"/>
                  </a:lnTo>
                  <a:lnTo>
                    <a:pt x="25" y="890"/>
                  </a:lnTo>
                  <a:lnTo>
                    <a:pt x="71" y="837"/>
                  </a:lnTo>
                  <a:lnTo>
                    <a:pt x="111" y="784"/>
                  </a:lnTo>
                  <a:lnTo>
                    <a:pt x="143" y="729"/>
                  </a:lnTo>
                  <a:lnTo>
                    <a:pt x="167" y="675"/>
                  </a:lnTo>
                  <a:lnTo>
                    <a:pt x="184" y="620"/>
                  </a:lnTo>
                  <a:lnTo>
                    <a:pt x="193" y="565"/>
                  </a:lnTo>
                  <a:lnTo>
                    <a:pt x="195" y="511"/>
                  </a:lnTo>
                  <a:lnTo>
                    <a:pt x="192" y="471"/>
                  </a:lnTo>
                  <a:lnTo>
                    <a:pt x="185" y="433"/>
                  </a:lnTo>
                  <a:lnTo>
                    <a:pt x="176" y="396"/>
                  </a:lnTo>
                  <a:lnTo>
                    <a:pt x="164" y="361"/>
                  </a:lnTo>
                  <a:lnTo>
                    <a:pt x="150" y="330"/>
                  </a:lnTo>
                  <a:lnTo>
                    <a:pt x="135" y="299"/>
                  </a:lnTo>
                  <a:lnTo>
                    <a:pt x="119" y="271"/>
                  </a:lnTo>
                  <a:lnTo>
                    <a:pt x="103" y="246"/>
                  </a:lnTo>
                  <a:lnTo>
                    <a:pt x="87" y="224"/>
                  </a:lnTo>
                  <a:lnTo>
                    <a:pt x="71" y="204"/>
                  </a:lnTo>
                  <a:lnTo>
                    <a:pt x="58" y="188"/>
                  </a:lnTo>
                  <a:lnTo>
                    <a:pt x="46" y="175"/>
                  </a:lnTo>
                  <a:lnTo>
                    <a:pt x="37" y="165"/>
                  </a:lnTo>
                  <a:lnTo>
                    <a:pt x="31" y="159"/>
                  </a:lnTo>
                  <a:lnTo>
                    <a:pt x="29" y="156"/>
                  </a:lnTo>
                  <a:lnTo>
                    <a:pt x="16" y="141"/>
                  </a:lnTo>
                  <a:lnTo>
                    <a:pt x="7" y="125"/>
                  </a:lnTo>
                  <a:lnTo>
                    <a:pt x="1" y="105"/>
                  </a:lnTo>
                  <a:lnTo>
                    <a:pt x="0" y="87"/>
                  </a:lnTo>
                  <a:lnTo>
                    <a:pt x="2" y="68"/>
                  </a:lnTo>
                  <a:lnTo>
                    <a:pt x="9" y="49"/>
                  </a:lnTo>
                  <a:lnTo>
                    <a:pt x="19" y="32"/>
                  </a:lnTo>
                  <a:lnTo>
                    <a:pt x="33" y="18"/>
                  </a:lnTo>
                  <a:lnTo>
                    <a:pt x="49" y="8"/>
                  </a:lnTo>
                  <a:lnTo>
                    <a:pt x="66" y="1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1" name="Group 241"/>
          <p:cNvGrpSpPr/>
          <p:nvPr/>
        </p:nvGrpSpPr>
        <p:grpSpPr>
          <a:xfrm>
            <a:off x="4427007" y="4525555"/>
            <a:ext cx="238125" cy="320279"/>
            <a:chOff x="10109200" y="2744788"/>
            <a:chExt cx="317500" cy="427038"/>
          </a:xfrm>
          <a:solidFill>
            <a:srgbClr val="000000"/>
          </a:solidFill>
        </p:grpSpPr>
        <p:sp>
          <p:nvSpPr>
            <p:cNvPr id="702" name="Freeform 190"/>
            <p:cNvSpPr>
              <a:spLocks noEditPoints="1"/>
            </p:cNvSpPr>
            <p:nvPr/>
          </p:nvSpPr>
          <p:spPr bwMode="auto">
            <a:xfrm>
              <a:off x="10109200" y="2744788"/>
              <a:ext cx="317500" cy="427038"/>
            </a:xfrm>
            <a:custGeom>
              <a:avLst/>
              <a:gdLst>
                <a:gd name="T0" fmla="*/ 212 w 2402"/>
                <a:gd name="T1" fmla="*/ 213 h 3233"/>
                <a:gd name="T2" fmla="*/ 212 w 2402"/>
                <a:gd name="T3" fmla="*/ 3020 h 3233"/>
                <a:gd name="T4" fmla="*/ 1691 w 2402"/>
                <a:gd name="T5" fmla="*/ 3020 h 3233"/>
                <a:gd name="T6" fmla="*/ 1697 w 2402"/>
                <a:gd name="T7" fmla="*/ 3014 h 3233"/>
                <a:gd name="T8" fmla="*/ 1697 w 2402"/>
                <a:gd name="T9" fmla="*/ 2561 h 3233"/>
                <a:gd name="T10" fmla="*/ 2190 w 2402"/>
                <a:gd name="T11" fmla="*/ 2561 h 3233"/>
                <a:gd name="T12" fmla="*/ 2190 w 2402"/>
                <a:gd name="T13" fmla="*/ 213 h 3233"/>
                <a:gd name="T14" fmla="*/ 212 w 2402"/>
                <a:gd name="T15" fmla="*/ 213 h 3233"/>
                <a:gd name="T16" fmla="*/ 107 w 2402"/>
                <a:gd name="T17" fmla="*/ 0 h 3233"/>
                <a:gd name="T18" fmla="*/ 2296 w 2402"/>
                <a:gd name="T19" fmla="*/ 0 h 3233"/>
                <a:gd name="T20" fmla="*/ 2320 w 2402"/>
                <a:gd name="T21" fmla="*/ 2 h 3233"/>
                <a:gd name="T22" fmla="*/ 2343 w 2402"/>
                <a:gd name="T23" fmla="*/ 10 h 3233"/>
                <a:gd name="T24" fmla="*/ 2363 w 2402"/>
                <a:gd name="T25" fmla="*/ 23 h 3233"/>
                <a:gd name="T26" fmla="*/ 2378 w 2402"/>
                <a:gd name="T27" fmla="*/ 40 h 3233"/>
                <a:gd name="T28" fmla="*/ 2392 w 2402"/>
                <a:gd name="T29" fmla="*/ 59 h 3233"/>
                <a:gd name="T30" fmla="*/ 2399 w 2402"/>
                <a:gd name="T31" fmla="*/ 82 h 3233"/>
                <a:gd name="T32" fmla="*/ 2402 w 2402"/>
                <a:gd name="T33" fmla="*/ 106 h 3233"/>
                <a:gd name="T34" fmla="*/ 2402 w 2402"/>
                <a:gd name="T35" fmla="*/ 2620 h 3233"/>
                <a:gd name="T36" fmla="*/ 2400 w 2402"/>
                <a:gd name="T37" fmla="*/ 2642 h 3233"/>
                <a:gd name="T38" fmla="*/ 2393 w 2402"/>
                <a:gd name="T39" fmla="*/ 2664 h 3233"/>
                <a:gd name="T40" fmla="*/ 2382 w 2402"/>
                <a:gd name="T41" fmla="*/ 2682 h 3233"/>
                <a:gd name="T42" fmla="*/ 2367 w 2402"/>
                <a:gd name="T43" fmla="*/ 2699 h 3233"/>
                <a:gd name="T44" fmla="*/ 1802 w 2402"/>
                <a:gd name="T45" fmla="*/ 3206 h 3233"/>
                <a:gd name="T46" fmla="*/ 1786 w 2402"/>
                <a:gd name="T47" fmla="*/ 3217 h 3233"/>
                <a:gd name="T48" fmla="*/ 1769 w 2402"/>
                <a:gd name="T49" fmla="*/ 3225 h 3233"/>
                <a:gd name="T50" fmla="*/ 1750 w 2402"/>
                <a:gd name="T51" fmla="*/ 3232 h 3233"/>
                <a:gd name="T52" fmla="*/ 1731 w 2402"/>
                <a:gd name="T53" fmla="*/ 3233 h 3233"/>
                <a:gd name="T54" fmla="*/ 107 w 2402"/>
                <a:gd name="T55" fmla="*/ 3233 h 3233"/>
                <a:gd name="T56" fmla="*/ 82 w 2402"/>
                <a:gd name="T57" fmla="*/ 3230 h 3233"/>
                <a:gd name="T58" fmla="*/ 59 w 2402"/>
                <a:gd name="T59" fmla="*/ 3222 h 3233"/>
                <a:gd name="T60" fmla="*/ 39 w 2402"/>
                <a:gd name="T61" fmla="*/ 3210 h 3233"/>
                <a:gd name="T62" fmla="*/ 23 w 2402"/>
                <a:gd name="T63" fmla="*/ 3193 h 3233"/>
                <a:gd name="T64" fmla="*/ 10 w 2402"/>
                <a:gd name="T65" fmla="*/ 3173 h 3233"/>
                <a:gd name="T66" fmla="*/ 3 w 2402"/>
                <a:gd name="T67" fmla="*/ 3151 h 3233"/>
                <a:gd name="T68" fmla="*/ 0 w 2402"/>
                <a:gd name="T69" fmla="*/ 3127 h 3233"/>
                <a:gd name="T70" fmla="*/ 0 w 2402"/>
                <a:gd name="T71" fmla="*/ 106 h 3233"/>
                <a:gd name="T72" fmla="*/ 3 w 2402"/>
                <a:gd name="T73" fmla="*/ 82 h 3233"/>
                <a:gd name="T74" fmla="*/ 10 w 2402"/>
                <a:gd name="T75" fmla="*/ 59 h 3233"/>
                <a:gd name="T76" fmla="*/ 23 w 2402"/>
                <a:gd name="T77" fmla="*/ 40 h 3233"/>
                <a:gd name="T78" fmla="*/ 39 w 2402"/>
                <a:gd name="T79" fmla="*/ 23 h 3233"/>
                <a:gd name="T80" fmla="*/ 59 w 2402"/>
                <a:gd name="T81" fmla="*/ 10 h 3233"/>
                <a:gd name="T82" fmla="*/ 82 w 2402"/>
                <a:gd name="T83" fmla="*/ 2 h 3233"/>
                <a:gd name="T84" fmla="*/ 107 w 2402"/>
                <a:gd name="T85" fmla="*/ 0 h 3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2" h="3233">
                  <a:moveTo>
                    <a:pt x="212" y="213"/>
                  </a:moveTo>
                  <a:lnTo>
                    <a:pt x="212" y="3020"/>
                  </a:lnTo>
                  <a:lnTo>
                    <a:pt x="1691" y="3020"/>
                  </a:lnTo>
                  <a:lnTo>
                    <a:pt x="1697" y="3014"/>
                  </a:lnTo>
                  <a:lnTo>
                    <a:pt x="1697" y="2561"/>
                  </a:lnTo>
                  <a:lnTo>
                    <a:pt x="2190" y="2561"/>
                  </a:lnTo>
                  <a:lnTo>
                    <a:pt x="2190" y="213"/>
                  </a:lnTo>
                  <a:lnTo>
                    <a:pt x="212" y="213"/>
                  </a:lnTo>
                  <a:close/>
                  <a:moveTo>
                    <a:pt x="107" y="0"/>
                  </a:moveTo>
                  <a:lnTo>
                    <a:pt x="2296" y="0"/>
                  </a:lnTo>
                  <a:lnTo>
                    <a:pt x="2320" y="2"/>
                  </a:lnTo>
                  <a:lnTo>
                    <a:pt x="2343" y="10"/>
                  </a:lnTo>
                  <a:lnTo>
                    <a:pt x="2363" y="23"/>
                  </a:lnTo>
                  <a:lnTo>
                    <a:pt x="2378" y="40"/>
                  </a:lnTo>
                  <a:lnTo>
                    <a:pt x="2392" y="59"/>
                  </a:lnTo>
                  <a:lnTo>
                    <a:pt x="2399" y="82"/>
                  </a:lnTo>
                  <a:lnTo>
                    <a:pt x="2402" y="106"/>
                  </a:lnTo>
                  <a:lnTo>
                    <a:pt x="2402" y="2620"/>
                  </a:lnTo>
                  <a:lnTo>
                    <a:pt x="2400" y="2642"/>
                  </a:lnTo>
                  <a:lnTo>
                    <a:pt x="2393" y="2664"/>
                  </a:lnTo>
                  <a:lnTo>
                    <a:pt x="2382" y="2682"/>
                  </a:lnTo>
                  <a:lnTo>
                    <a:pt x="2367" y="2699"/>
                  </a:lnTo>
                  <a:lnTo>
                    <a:pt x="1802" y="3206"/>
                  </a:lnTo>
                  <a:lnTo>
                    <a:pt x="1786" y="3217"/>
                  </a:lnTo>
                  <a:lnTo>
                    <a:pt x="1769" y="3225"/>
                  </a:lnTo>
                  <a:lnTo>
                    <a:pt x="1750" y="3232"/>
                  </a:lnTo>
                  <a:lnTo>
                    <a:pt x="1731" y="3233"/>
                  </a:lnTo>
                  <a:lnTo>
                    <a:pt x="107" y="3233"/>
                  </a:lnTo>
                  <a:lnTo>
                    <a:pt x="82" y="3230"/>
                  </a:lnTo>
                  <a:lnTo>
                    <a:pt x="59" y="3222"/>
                  </a:lnTo>
                  <a:lnTo>
                    <a:pt x="39" y="3210"/>
                  </a:lnTo>
                  <a:lnTo>
                    <a:pt x="23" y="3193"/>
                  </a:lnTo>
                  <a:lnTo>
                    <a:pt x="10" y="3173"/>
                  </a:lnTo>
                  <a:lnTo>
                    <a:pt x="3" y="3151"/>
                  </a:lnTo>
                  <a:lnTo>
                    <a:pt x="0" y="3127"/>
                  </a:lnTo>
                  <a:lnTo>
                    <a:pt x="0" y="106"/>
                  </a:lnTo>
                  <a:lnTo>
                    <a:pt x="3" y="82"/>
                  </a:lnTo>
                  <a:lnTo>
                    <a:pt x="10" y="59"/>
                  </a:lnTo>
                  <a:lnTo>
                    <a:pt x="23" y="40"/>
                  </a:lnTo>
                  <a:lnTo>
                    <a:pt x="39" y="23"/>
                  </a:lnTo>
                  <a:lnTo>
                    <a:pt x="59" y="10"/>
                  </a:lnTo>
                  <a:lnTo>
                    <a:pt x="82" y="2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191"/>
            <p:cNvSpPr>
              <a:spLocks noEditPoints="1"/>
            </p:cNvSpPr>
            <p:nvPr/>
          </p:nvSpPr>
          <p:spPr bwMode="auto">
            <a:xfrm>
              <a:off x="10215563" y="2994025"/>
              <a:ext cx="85725" cy="85725"/>
            </a:xfrm>
            <a:custGeom>
              <a:avLst/>
              <a:gdLst>
                <a:gd name="T0" fmla="*/ 110 w 649"/>
                <a:gd name="T1" fmla="*/ 111 h 651"/>
                <a:gd name="T2" fmla="*/ 110 w 649"/>
                <a:gd name="T3" fmla="*/ 540 h 651"/>
                <a:gd name="T4" fmla="*/ 538 w 649"/>
                <a:gd name="T5" fmla="*/ 540 h 651"/>
                <a:gd name="T6" fmla="*/ 538 w 649"/>
                <a:gd name="T7" fmla="*/ 111 h 651"/>
                <a:gd name="T8" fmla="*/ 110 w 649"/>
                <a:gd name="T9" fmla="*/ 111 h 651"/>
                <a:gd name="T10" fmla="*/ 55 w 649"/>
                <a:gd name="T11" fmla="*/ 0 h 651"/>
                <a:gd name="T12" fmla="*/ 593 w 649"/>
                <a:gd name="T13" fmla="*/ 0 h 651"/>
                <a:gd name="T14" fmla="*/ 611 w 649"/>
                <a:gd name="T15" fmla="*/ 3 h 651"/>
                <a:gd name="T16" fmla="*/ 626 w 649"/>
                <a:gd name="T17" fmla="*/ 12 h 651"/>
                <a:gd name="T18" fmla="*/ 639 w 649"/>
                <a:gd name="T19" fmla="*/ 24 h 651"/>
                <a:gd name="T20" fmla="*/ 646 w 649"/>
                <a:gd name="T21" fmla="*/ 39 h 651"/>
                <a:gd name="T22" fmla="*/ 649 w 649"/>
                <a:gd name="T23" fmla="*/ 56 h 651"/>
                <a:gd name="T24" fmla="*/ 649 w 649"/>
                <a:gd name="T25" fmla="*/ 596 h 651"/>
                <a:gd name="T26" fmla="*/ 646 w 649"/>
                <a:gd name="T27" fmla="*/ 613 h 651"/>
                <a:gd name="T28" fmla="*/ 638 w 649"/>
                <a:gd name="T29" fmla="*/ 628 h 651"/>
                <a:gd name="T30" fmla="*/ 626 w 649"/>
                <a:gd name="T31" fmla="*/ 640 h 651"/>
                <a:gd name="T32" fmla="*/ 611 w 649"/>
                <a:gd name="T33" fmla="*/ 648 h 651"/>
                <a:gd name="T34" fmla="*/ 593 w 649"/>
                <a:gd name="T35" fmla="*/ 651 h 651"/>
                <a:gd name="T36" fmla="*/ 55 w 649"/>
                <a:gd name="T37" fmla="*/ 651 h 651"/>
                <a:gd name="T38" fmla="*/ 37 w 649"/>
                <a:gd name="T39" fmla="*/ 648 h 651"/>
                <a:gd name="T40" fmla="*/ 22 w 649"/>
                <a:gd name="T41" fmla="*/ 641 h 651"/>
                <a:gd name="T42" fmla="*/ 10 w 649"/>
                <a:gd name="T43" fmla="*/ 628 h 651"/>
                <a:gd name="T44" fmla="*/ 2 w 649"/>
                <a:gd name="T45" fmla="*/ 614 h 651"/>
                <a:gd name="T46" fmla="*/ 0 w 649"/>
                <a:gd name="T47" fmla="*/ 596 h 651"/>
                <a:gd name="T48" fmla="*/ 0 w 649"/>
                <a:gd name="T49" fmla="*/ 56 h 651"/>
                <a:gd name="T50" fmla="*/ 2 w 649"/>
                <a:gd name="T51" fmla="*/ 39 h 651"/>
                <a:gd name="T52" fmla="*/ 10 w 649"/>
                <a:gd name="T53" fmla="*/ 23 h 651"/>
                <a:gd name="T54" fmla="*/ 22 w 649"/>
                <a:gd name="T55" fmla="*/ 12 h 651"/>
                <a:gd name="T56" fmla="*/ 37 w 649"/>
                <a:gd name="T57" fmla="*/ 3 h 651"/>
                <a:gd name="T58" fmla="*/ 55 w 649"/>
                <a:gd name="T59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49" h="651">
                  <a:moveTo>
                    <a:pt x="110" y="111"/>
                  </a:moveTo>
                  <a:lnTo>
                    <a:pt x="110" y="540"/>
                  </a:lnTo>
                  <a:lnTo>
                    <a:pt x="538" y="540"/>
                  </a:lnTo>
                  <a:lnTo>
                    <a:pt x="538" y="111"/>
                  </a:lnTo>
                  <a:lnTo>
                    <a:pt x="110" y="111"/>
                  </a:lnTo>
                  <a:close/>
                  <a:moveTo>
                    <a:pt x="55" y="0"/>
                  </a:moveTo>
                  <a:lnTo>
                    <a:pt x="593" y="0"/>
                  </a:lnTo>
                  <a:lnTo>
                    <a:pt x="611" y="3"/>
                  </a:lnTo>
                  <a:lnTo>
                    <a:pt x="626" y="12"/>
                  </a:lnTo>
                  <a:lnTo>
                    <a:pt x="639" y="24"/>
                  </a:lnTo>
                  <a:lnTo>
                    <a:pt x="646" y="39"/>
                  </a:lnTo>
                  <a:lnTo>
                    <a:pt x="649" y="56"/>
                  </a:lnTo>
                  <a:lnTo>
                    <a:pt x="649" y="596"/>
                  </a:lnTo>
                  <a:lnTo>
                    <a:pt x="646" y="613"/>
                  </a:lnTo>
                  <a:lnTo>
                    <a:pt x="638" y="628"/>
                  </a:lnTo>
                  <a:lnTo>
                    <a:pt x="626" y="640"/>
                  </a:lnTo>
                  <a:lnTo>
                    <a:pt x="611" y="648"/>
                  </a:lnTo>
                  <a:lnTo>
                    <a:pt x="593" y="651"/>
                  </a:lnTo>
                  <a:lnTo>
                    <a:pt x="55" y="651"/>
                  </a:lnTo>
                  <a:lnTo>
                    <a:pt x="37" y="648"/>
                  </a:lnTo>
                  <a:lnTo>
                    <a:pt x="22" y="641"/>
                  </a:lnTo>
                  <a:lnTo>
                    <a:pt x="10" y="628"/>
                  </a:lnTo>
                  <a:lnTo>
                    <a:pt x="2" y="614"/>
                  </a:lnTo>
                  <a:lnTo>
                    <a:pt x="0" y="596"/>
                  </a:lnTo>
                  <a:lnTo>
                    <a:pt x="0" y="56"/>
                  </a:lnTo>
                  <a:lnTo>
                    <a:pt x="2" y="39"/>
                  </a:lnTo>
                  <a:lnTo>
                    <a:pt x="10" y="23"/>
                  </a:lnTo>
                  <a:lnTo>
                    <a:pt x="22" y="12"/>
                  </a:lnTo>
                  <a:lnTo>
                    <a:pt x="37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192"/>
            <p:cNvSpPr>
              <a:spLocks/>
            </p:cNvSpPr>
            <p:nvPr/>
          </p:nvSpPr>
          <p:spPr bwMode="auto">
            <a:xfrm>
              <a:off x="10215563" y="2878138"/>
              <a:ext cx="84138" cy="84138"/>
            </a:xfrm>
            <a:custGeom>
              <a:avLst/>
              <a:gdLst>
                <a:gd name="T0" fmla="*/ 49 w 636"/>
                <a:gd name="T1" fmla="*/ 0 h 636"/>
                <a:gd name="T2" fmla="*/ 587 w 636"/>
                <a:gd name="T3" fmla="*/ 0 h 636"/>
                <a:gd name="T4" fmla="*/ 603 w 636"/>
                <a:gd name="T5" fmla="*/ 2 h 636"/>
                <a:gd name="T6" fmla="*/ 616 w 636"/>
                <a:gd name="T7" fmla="*/ 9 h 636"/>
                <a:gd name="T8" fmla="*/ 627 w 636"/>
                <a:gd name="T9" fmla="*/ 19 h 636"/>
                <a:gd name="T10" fmla="*/ 634 w 636"/>
                <a:gd name="T11" fmla="*/ 33 h 636"/>
                <a:gd name="T12" fmla="*/ 636 w 636"/>
                <a:gd name="T13" fmla="*/ 48 h 636"/>
                <a:gd name="T14" fmla="*/ 636 w 636"/>
                <a:gd name="T15" fmla="*/ 53 h 636"/>
                <a:gd name="T16" fmla="*/ 539 w 636"/>
                <a:gd name="T17" fmla="*/ 150 h 636"/>
                <a:gd name="T18" fmla="*/ 539 w 636"/>
                <a:gd name="T19" fmla="*/ 97 h 636"/>
                <a:gd name="T20" fmla="*/ 98 w 636"/>
                <a:gd name="T21" fmla="*/ 97 h 636"/>
                <a:gd name="T22" fmla="*/ 98 w 636"/>
                <a:gd name="T23" fmla="*/ 539 h 636"/>
                <a:gd name="T24" fmla="*/ 539 w 636"/>
                <a:gd name="T25" fmla="*/ 539 h 636"/>
                <a:gd name="T26" fmla="*/ 539 w 636"/>
                <a:gd name="T27" fmla="*/ 489 h 636"/>
                <a:gd name="T28" fmla="*/ 542 w 636"/>
                <a:gd name="T29" fmla="*/ 487 h 636"/>
                <a:gd name="T30" fmla="*/ 544 w 636"/>
                <a:gd name="T31" fmla="*/ 486 h 636"/>
                <a:gd name="T32" fmla="*/ 547 w 636"/>
                <a:gd name="T33" fmla="*/ 484 h 636"/>
                <a:gd name="T34" fmla="*/ 550 w 636"/>
                <a:gd name="T35" fmla="*/ 482 h 636"/>
                <a:gd name="T36" fmla="*/ 636 w 636"/>
                <a:gd name="T37" fmla="*/ 395 h 636"/>
                <a:gd name="T38" fmla="*/ 636 w 636"/>
                <a:gd name="T39" fmla="*/ 587 h 636"/>
                <a:gd name="T40" fmla="*/ 634 w 636"/>
                <a:gd name="T41" fmla="*/ 603 h 636"/>
                <a:gd name="T42" fmla="*/ 627 w 636"/>
                <a:gd name="T43" fmla="*/ 616 h 636"/>
                <a:gd name="T44" fmla="*/ 616 w 636"/>
                <a:gd name="T45" fmla="*/ 627 h 636"/>
                <a:gd name="T46" fmla="*/ 603 w 636"/>
                <a:gd name="T47" fmla="*/ 634 h 636"/>
                <a:gd name="T48" fmla="*/ 587 w 636"/>
                <a:gd name="T49" fmla="*/ 636 h 636"/>
                <a:gd name="T50" fmla="*/ 49 w 636"/>
                <a:gd name="T51" fmla="*/ 636 h 636"/>
                <a:gd name="T52" fmla="*/ 33 w 636"/>
                <a:gd name="T53" fmla="*/ 634 h 636"/>
                <a:gd name="T54" fmla="*/ 20 w 636"/>
                <a:gd name="T55" fmla="*/ 627 h 636"/>
                <a:gd name="T56" fmla="*/ 10 w 636"/>
                <a:gd name="T57" fmla="*/ 616 h 636"/>
                <a:gd name="T58" fmla="*/ 2 w 636"/>
                <a:gd name="T59" fmla="*/ 603 h 636"/>
                <a:gd name="T60" fmla="*/ 0 w 636"/>
                <a:gd name="T61" fmla="*/ 587 h 636"/>
                <a:gd name="T62" fmla="*/ 0 w 636"/>
                <a:gd name="T63" fmla="*/ 48 h 636"/>
                <a:gd name="T64" fmla="*/ 2 w 636"/>
                <a:gd name="T65" fmla="*/ 33 h 636"/>
                <a:gd name="T66" fmla="*/ 10 w 636"/>
                <a:gd name="T67" fmla="*/ 19 h 636"/>
                <a:gd name="T68" fmla="*/ 20 w 636"/>
                <a:gd name="T69" fmla="*/ 9 h 636"/>
                <a:gd name="T70" fmla="*/ 33 w 636"/>
                <a:gd name="T71" fmla="*/ 2 h 636"/>
                <a:gd name="T72" fmla="*/ 49 w 636"/>
                <a:gd name="T73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6" h="636">
                  <a:moveTo>
                    <a:pt x="49" y="0"/>
                  </a:moveTo>
                  <a:lnTo>
                    <a:pt x="587" y="0"/>
                  </a:lnTo>
                  <a:lnTo>
                    <a:pt x="603" y="2"/>
                  </a:lnTo>
                  <a:lnTo>
                    <a:pt x="616" y="9"/>
                  </a:lnTo>
                  <a:lnTo>
                    <a:pt x="627" y="19"/>
                  </a:lnTo>
                  <a:lnTo>
                    <a:pt x="634" y="33"/>
                  </a:lnTo>
                  <a:lnTo>
                    <a:pt x="636" y="48"/>
                  </a:lnTo>
                  <a:lnTo>
                    <a:pt x="636" y="53"/>
                  </a:lnTo>
                  <a:lnTo>
                    <a:pt x="539" y="150"/>
                  </a:lnTo>
                  <a:lnTo>
                    <a:pt x="539" y="97"/>
                  </a:lnTo>
                  <a:lnTo>
                    <a:pt x="98" y="97"/>
                  </a:lnTo>
                  <a:lnTo>
                    <a:pt x="98" y="539"/>
                  </a:lnTo>
                  <a:lnTo>
                    <a:pt x="539" y="539"/>
                  </a:lnTo>
                  <a:lnTo>
                    <a:pt x="539" y="489"/>
                  </a:lnTo>
                  <a:lnTo>
                    <a:pt x="542" y="487"/>
                  </a:lnTo>
                  <a:lnTo>
                    <a:pt x="544" y="486"/>
                  </a:lnTo>
                  <a:lnTo>
                    <a:pt x="547" y="484"/>
                  </a:lnTo>
                  <a:lnTo>
                    <a:pt x="550" y="482"/>
                  </a:lnTo>
                  <a:lnTo>
                    <a:pt x="636" y="395"/>
                  </a:lnTo>
                  <a:lnTo>
                    <a:pt x="636" y="587"/>
                  </a:lnTo>
                  <a:lnTo>
                    <a:pt x="634" y="603"/>
                  </a:lnTo>
                  <a:lnTo>
                    <a:pt x="627" y="616"/>
                  </a:lnTo>
                  <a:lnTo>
                    <a:pt x="616" y="627"/>
                  </a:lnTo>
                  <a:lnTo>
                    <a:pt x="603" y="634"/>
                  </a:lnTo>
                  <a:lnTo>
                    <a:pt x="587" y="636"/>
                  </a:lnTo>
                  <a:lnTo>
                    <a:pt x="49" y="636"/>
                  </a:lnTo>
                  <a:lnTo>
                    <a:pt x="33" y="634"/>
                  </a:lnTo>
                  <a:lnTo>
                    <a:pt x="20" y="627"/>
                  </a:lnTo>
                  <a:lnTo>
                    <a:pt x="10" y="616"/>
                  </a:lnTo>
                  <a:lnTo>
                    <a:pt x="2" y="603"/>
                  </a:lnTo>
                  <a:lnTo>
                    <a:pt x="0" y="587"/>
                  </a:lnTo>
                  <a:lnTo>
                    <a:pt x="0" y="48"/>
                  </a:lnTo>
                  <a:lnTo>
                    <a:pt x="2" y="33"/>
                  </a:lnTo>
                  <a:lnTo>
                    <a:pt x="10" y="19"/>
                  </a:lnTo>
                  <a:lnTo>
                    <a:pt x="20" y="9"/>
                  </a:lnTo>
                  <a:lnTo>
                    <a:pt x="33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193"/>
            <p:cNvSpPr>
              <a:spLocks/>
            </p:cNvSpPr>
            <p:nvPr/>
          </p:nvSpPr>
          <p:spPr bwMode="auto">
            <a:xfrm>
              <a:off x="10247313" y="2878138"/>
              <a:ext cx="82550" cy="61913"/>
            </a:xfrm>
            <a:custGeom>
              <a:avLst/>
              <a:gdLst>
                <a:gd name="T0" fmla="*/ 552 w 623"/>
                <a:gd name="T1" fmla="*/ 0 h 468"/>
                <a:gd name="T2" fmla="*/ 570 w 623"/>
                <a:gd name="T3" fmla="*/ 2 h 468"/>
                <a:gd name="T4" fmla="*/ 587 w 623"/>
                <a:gd name="T5" fmla="*/ 9 h 468"/>
                <a:gd name="T6" fmla="*/ 603 w 623"/>
                <a:gd name="T7" fmla="*/ 20 h 468"/>
                <a:gd name="T8" fmla="*/ 614 w 623"/>
                <a:gd name="T9" fmla="*/ 36 h 468"/>
                <a:gd name="T10" fmla="*/ 621 w 623"/>
                <a:gd name="T11" fmla="*/ 54 h 468"/>
                <a:gd name="T12" fmla="*/ 623 w 623"/>
                <a:gd name="T13" fmla="*/ 71 h 468"/>
                <a:gd name="T14" fmla="*/ 621 w 623"/>
                <a:gd name="T15" fmla="*/ 90 h 468"/>
                <a:gd name="T16" fmla="*/ 614 w 623"/>
                <a:gd name="T17" fmla="*/ 107 h 468"/>
                <a:gd name="T18" fmla="*/ 603 w 623"/>
                <a:gd name="T19" fmla="*/ 122 h 468"/>
                <a:gd name="T20" fmla="*/ 279 w 623"/>
                <a:gd name="T21" fmla="*/ 446 h 468"/>
                <a:gd name="T22" fmla="*/ 264 w 623"/>
                <a:gd name="T23" fmla="*/ 459 h 468"/>
                <a:gd name="T24" fmla="*/ 247 w 623"/>
                <a:gd name="T25" fmla="*/ 465 h 468"/>
                <a:gd name="T26" fmla="*/ 228 w 623"/>
                <a:gd name="T27" fmla="*/ 468 h 468"/>
                <a:gd name="T28" fmla="*/ 209 w 623"/>
                <a:gd name="T29" fmla="*/ 465 h 468"/>
                <a:gd name="T30" fmla="*/ 193 w 623"/>
                <a:gd name="T31" fmla="*/ 459 h 468"/>
                <a:gd name="T32" fmla="*/ 177 w 623"/>
                <a:gd name="T33" fmla="*/ 446 h 468"/>
                <a:gd name="T34" fmla="*/ 22 w 623"/>
                <a:gd name="T35" fmla="*/ 291 h 468"/>
                <a:gd name="T36" fmla="*/ 11 w 623"/>
                <a:gd name="T37" fmla="*/ 275 h 468"/>
                <a:gd name="T38" fmla="*/ 3 w 623"/>
                <a:gd name="T39" fmla="*/ 259 h 468"/>
                <a:gd name="T40" fmla="*/ 0 w 623"/>
                <a:gd name="T41" fmla="*/ 240 h 468"/>
                <a:gd name="T42" fmla="*/ 3 w 623"/>
                <a:gd name="T43" fmla="*/ 221 h 468"/>
                <a:gd name="T44" fmla="*/ 11 w 623"/>
                <a:gd name="T45" fmla="*/ 205 h 468"/>
                <a:gd name="T46" fmla="*/ 22 w 623"/>
                <a:gd name="T47" fmla="*/ 189 h 468"/>
                <a:gd name="T48" fmla="*/ 38 w 623"/>
                <a:gd name="T49" fmla="*/ 177 h 468"/>
                <a:gd name="T50" fmla="*/ 54 w 623"/>
                <a:gd name="T51" fmla="*/ 171 h 468"/>
                <a:gd name="T52" fmla="*/ 73 w 623"/>
                <a:gd name="T53" fmla="*/ 168 h 468"/>
                <a:gd name="T54" fmla="*/ 91 w 623"/>
                <a:gd name="T55" fmla="*/ 171 h 468"/>
                <a:gd name="T56" fmla="*/ 109 w 623"/>
                <a:gd name="T57" fmla="*/ 177 h 468"/>
                <a:gd name="T58" fmla="*/ 123 w 623"/>
                <a:gd name="T59" fmla="*/ 189 h 468"/>
                <a:gd name="T60" fmla="*/ 228 w 623"/>
                <a:gd name="T61" fmla="*/ 294 h 468"/>
                <a:gd name="T62" fmla="*/ 500 w 623"/>
                <a:gd name="T63" fmla="*/ 21 h 468"/>
                <a:gd name="T64" fmla="*/ 516 w 623"/>
                <a:gd name="T65" fmla="*/ 9 h 468"/>
                <a:gd name="T66" fmla="*/ 533 w 623"/>
                <a:gd name="T67" fmla="*/ 2 h 468"/>
                <a:gd name="T68" fmla="*/ 552 w 623"/>
                <a:gd name="T69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3" h="468">
                  <a:moveTo>
                    <a:pt x="552" y="0"/>
                  </a:moveTo>
                  <a:lnTo>
                    <a:pt x="570" y="2"/>
                  </a:lnTo>
                  <a:lnTo>
                    <a:pt x="587" y="9"/>
                  </a:lnTo>
                  <a:lnTo>
                    <a:pt x="603" y="20"/>
                  </a:lnTo>
                  <a:lnTo>
                    <a:pt x="614" y="36"/>
                  </a:lnTo>
                  <a:lnTo>
                    <a:pt x="621" y="54"/>
                  </a:lnTo>
                  <a:lnTo>
                    <a:pt x="623" y="71"/>
                  </a:lnTo>
                  <a:lnTo>
                    <a:pt x="621" y="90"/>
                  </a:lnTo>
                  <a:lnTo>
                    <a:pt x="614" y="107"/>
                  </a:lnTo>
                  <a:lnTo>
                    <a:pt x="603" y="122"/>
                  </a:lnTo>
                  <a:lnTo>
                    <a:pt x="279" y="446"/>
                  </a:lnTo>
                  <a:lnTo>
                    <a:pt x="264" y="459"/>
                  </a:lnTo>
                  <a:lnTo>
                    <a:pt x="247" y="465"/>
                  </a:lnTo>
                  <a:lnTo>
                    <a:pt x="228" y="468"/>
                  </a:lnTo>
                  <a:lnTo>
                    <a:pt x="209" y="465"/>
                  </a:lnTo>
                  <a:lnTo>
                    <a:pt x="193" y="459"/>
                  </a:lnTo>
                  <a:lnTo>
                    <a:pt x="177" y="446"/>
                  </a:lnTo>
                  <a:lnTo>
                    <a:pt x="22" y="291"/>
                  </a:lnTo>
                  <a:lnTo>
                    <a:pt x="11" y="275"/>
                  </a:lnTo>
                  <a:lnTo>
                    <a:pt x="3" y="259"/>
                  </a:lnTo>
                  <a:lnTo>
                    <a:pt x="0" y="240"/>
                  </a:lnTo>
                  <a:lnTo>
                    <a:pt x="3" y="221"/>
                  </a:lnTo>
                  <a:lnTo>
                    <a:pt x="11" y="205"/>
                  </a:lnTo>
                  <a:lnTo>
                    <a:pt x="22" y="189"/>
                  </a:lnTo>
                  <a:lnTo>
                    <a:pt x="38" y="177"/>
                  </a:lnTo>
                  <a:lnTo>
                    <a:pt x="54" y="171"/>
                  </a:lnTo>
                  <a:lnTo>
                    <a:pt x="73" y="168"/>
                  </a:lnTo>
                  <a:lnTo>
                    <a:pt x="91" y="171"/>
                  </a:lnTo>
                  <a:lnTo>
                    <a:pt x="109" y="177"/>
                  </a:lnTo>
                  <a:lnTo>
                    <a:pt x="123" y="189"/>
                  </a:lnTo>
                  <a:lnTo>
                    <a:pt x="228" y="294"/>
                  </a:lnTo>
                  <a:lnTo>
                    <a:pt x="500" y="21"/>
                  </a:lnTo>
                  <a:lnTo>
                    <a:pt x="516" y="9"/>
                  </a:lnTo>
                  <a:lnTo>
                    <a:pt x="533" y="2"/>
                  </a:lnTo>
                  <a:lnTo>
                    <a:pt x="5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Rectangle 194"/>
            <p:cNvSpPr>
              <a:spLocks noChangeArrowheads="1"/>
            </p:cNvSpPr>
            <p:nvPr/>
          </p:nvSpPr>
          <p:spPr bwMode="auto">
            <a:xfrm>
              <a:off x="10174288" y="2813050"/>
              <a:ext cx="187325" cy="19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7" name="Freeform 199"/>
          <p:cNvSpPr>
            <a:spLocks noEditPoints="1"/>
          </p:cNvSpPr>
          <p:nvPr/>
        </p:nvSpPr>
        <p:spPr bwMode="auto">
          <a:xfrm>
            <a:off x="5066719" y="4536867"/>
            <a:ext cx="361950" cy="297656"/>
          </a:xfrm>
          <a:custGeom>
            <a:avLst/>
            <a:gdLst>
              <a:gd name="T0" fmla="*/ 2936 w 3341"/>
              <a:gd name="T1" fmla="*/ 1433 h 2745"/>
              <a:gd name="T2" fmla="*/ 3103 w 3341"/>
              <a:gd name="T3" fmla="*/ 1472 h 2745"/>
              <a:gd name="T4" fmla="*/ 3278 w 3341"/>
              <a:gd name="T5" fmla="*/ 1604 h 2745"/>
              <a:gd name="T6" fmla="*/ 3338 w 3341"/>
              <a:gd name="T7" fmla="*/ 2629 h 2745"/>
              <a:gd name="T8" fmla="*/ 3200 w 3341"/>
              <a:gd name="T9" fmla="*/ 2741 h 2745"/>
              <a:gd name="T10" fmla="*/ 3063 w 3341"/>
              <a:gd name="T11" fmla="*/ 2629 h 2745"/>
              <a:gd name="T12" fmla="*/ 2040 w 3341"/>
              <a:gd name="T13" fmla="*/ 1847 h 2745"/>
              <a:gd name="T14" fmla="*/ 1955 w 3341"/>
              <a:gd name="T15" fmla="*/ 2735 h 2745"/>
              <a:gd name="T16" fmla="*/ 1784 w 3341"/>
              <a:gd name="T17" fmla="*/ 2684 h 2745"/>
              <a:gd name="T18" fmla="*/ 1760 w 3341"/>
              <a:gd name="T19" fmla="*/ 1786 h 2745"/>
              <a:gd name="T20" fmla="*/ 1772 w 3341"/>
              <a:gd name="T21" fmla="*/ 1703 h 2745"/>
              <a:gd name="T22" fmla="*/ 1853 w 3341"/>
              <a:gd name="T23" fmla="*/ 1559 h 2745"/>
              <a:gd name="T24" fmla="*/ 2070 w 3341"/>
              <a:gd name="T25" fmla="*/ 1446 h 2745"/>
              <a:gd name="T26" fmla="*/ 1135 w 3341"/>
              <a:gd name="T27" fmla="*/ 1429 h 2745"/>
              <a:gd name="T28" fmla="*/ 1263 w 3341"/>
              <a:gd name="T29" fmla="*/ 1447 h 2745"/>
              <a:gd name="T30" fmla="*/ 1449 w 3341"/>
              <a:gd name="T31" fmla="*/ 1533 h 2745"/>
              <a:gd name="T32" fmla="*/ 1575 w 3341"/>
              <a:gd name="T33" fmla="*/ 1744 h 2745"/>
              <a:gd name="T34" fmla="*/ 1519 w 3341"/>
              <a:gd name="T35" fmla="*/ 2717 h 2745"/>
              <a:gd name="T36" fmla="*/ 1342 w 3341"/>
              <a:gd name="T37" fmla="*/ 2700 h 2745"/>
              <a:gd name="T38" fmla="*/ 1300 w 3341"/>
              <a:gd name="T39" fmla="*/ 1844 h 2745"/>
              <a:gd name="T40" fmla="*/ 280 w 3341"/>
              <a:gd name="T41" fmla="*/ 2601 h 2745"/>
              <a:gd name="T42" fmla="*/ 219 w 3341"/>
              <a:gd name="T43" fmla="*/ 2721 h 2745"/>
              <a:gd name="T44" fmla="*/ 41 w 3341"/>
              <a:gd name="T45" fmla="*/ 2705 h 2745"/>
              <a:gd name="T46" fmla="*/ 0 w 3341"/>
              <a:gd name="T47" fmla="*/ 2601 h 2745"/>
              <a:gd name="T48" fmla="*/ 12 w 3341"/>
              <a:gd name="T49" fmla="*/ 1703 h 2745"/>
              <a:gd name="T50" fmla="*/ 93 w 3341"/>
              <a:gd name="T51" fmla="*/ 1559 h 2745"/>
              <a:gd name="T52" fmla="*/ 310 w 3341"/>
              <a:gd name="T53" fmla="*/ 1446 h 2745"/>
              <a:gd name="T54" fmla="*/ 2051 w 3341"/>
              <a:gd name="T55" fmla="*/ 768 h 2745"/>
              <a:gd name="T56" fmla="*/ 2236 w 3341"/>
              <a:gd name="T57" fmla="*/ 805 h 2745"/>
              <a:gd name="T58" fmla="*/ 2216 w 3341"/>
              <a:gd name="T59" fmla="*/ 1131 h 2745"/>
              <a:gd name="T60" fmla="*/ 2438 w 3341"/>
              <a:gd name="T61" fmla="*/ 1358 h 2745"/>
              <a:gd name="T62" fmla="*/ 2017 w 3341"/>
              <a:gd name="T63" fmla="*/ 1392 h 2745"/>
              <a:gd name="T64" fmla="*/ 1770 w 3341"/>
              <a:gd name="T65" fmla="*/ 1579 h 2745"/>
              <a:gd name="T66" fmla="*/ 1713 w 3341"/>
              <a:gd name="T67" fmla="*/ 1769 h 2745"/>
              <a:gd name="T68" fmla="*/ 1664 w 3341"/>
              <a:gd name="T69" fmla="*/ 1730 h 2745"/>
              <a:gd name="T70" fmla="*/ 1528 w 3341"/>
              <a:gd name="T71" fmla="*/ 1489 h 2745"/>
              <a:gd name="T72" fmla="*/ 1310 w 3341"/>
              <a:gd name="T73" fmla="*/ 1379 h 2745"/>
              <a:gd name="T74" fmla="*/ 1027 w 3341"/>
              <a:gd name="T75" fmla="*/ 1337 h 2745"/>
              <a:gd name="T76" fmla="*/ 1221 w 3341"/>
              <a:gd name="T77" fmla="*/ 1085 h 2745"/>
              <a:gd name="T78" fmla="*/ 1181 w 3341"/>
              <a:gd name="T79" fmla="*/ 794 h 2745"/>
              <a:gd name="T80" fmla="*/ 2659 w 3341"/>
              <a:gd name="T81" fmla="*/ 673 h 2745"/>
              <a:gd name="T82" fmla="*/ 2877 w 3341"/>
              <a:gd name="T83" fmla="*/ 864 h 2745"/>
              <a:gd name="T84" fmla="*/ 2858 w 3341"/>
              <a:gd name="T85" fmla="*/ 1159 h 2745"/>
              <a:gd name="T86" fmla="*/ 2615 w 3341"/>
              <a:gd name="T87" fmla="*/ 1319 h 2745"/>
              <a:gd name="T88" fmla="*/ 2335 w 3341"/>
              <a:gd name="T89" fmla="*/ 1226 h 2745"/>
              <a:gd name="T90" fmla="*/ 2241 w 3341"/>
              <a:gd name="T91" fmla="*/ 947 h 2745"/>
              <a:gd name="T92" fmla="*/ 2403 w 3341"/>
              <a:gd name="T93" fmla="*/ 706 h 2745"/>
              <a:gd name="T94" fmla="*/ 898 w 3341"/>
              <a:gd name="T95" fmla="*/ 673 h 2745"/>
              <a:gd name="T96" fmla="*/ 1117 w 3341"/>
              <a:gd name="T97" fmla="*/ 864 h 2745"/>
              <a:gd name="T98" fmla="*/ 1098 w 3341"/>
              <a:gd name="T99" fmla="*/ 1159 h 2745"/>
              <a:gd name="T100" fmla="*/ 855 w 3341"/>
              <a:gd name="T101" fmla="*/ 1319 h 2745"/>
              <a:gd name="T102" fmla="*/ 575 w 3341"/>
              <a:gd name="T103" fmla="*/ 1226 h 2745"/>
              <a:gd name="T104" fmla="*/ 481 w 3341"/>
              <a:gd name="T105" fmla="*/ 947 h 2745"/>
              <a:gd name="T106" fmla="*/ 643 w 3341"/>
              <a:gd name="T107" fmla="*/ 706 h 2745"/>
              <a:gd name="T108" fmla="*/ 1809 w 3341"/>
              <a:gd name="T109" fmla="*/ 12 h 2745"/>
              <a:gd name="T110" fmla="*/ 2027 w 3341"/>
              <a:gd name="T111" fmla="*/ 201 h 2745"/>
              <a:gd name="T112" fmla="*/ 2008 w 3341"/>
              <a:gd name="T113" fmla="*/ 498 h 2745"/>
              <a:gd name="T114" fmla="*/ 1765 w 3341"/>
              <a:gd name="T115" fmla="*/ 658 h 2745"/>
              <a:gd name="T116" fmla="*/ 1485 w 3341"/>
              <a:gd name="T117" fmla="*/ 564 h 2745"/>
              <a:gd name="T118" fmla="*/ 1391 w 3341"/>
              <a:gd name="T119" fmla="*/ 286 h 2745"/>
              <a:gd name="T120" fmla="*/ 1553 w 3341"/>
              <a:gd name="T121" fmla="*/ 45 h 2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341" h="2745">
                <a:moveTo>
                  <a:pt x="2220" y="1429"/>
                </a:moveTo>
                <a:lnTo>
                  <a:pt x="2887" y="1429"/>
                </a:lnTo>
                <a:lnTo>
                  <a:pt x="2890" y="1429"/>
                </a:lnTo>
                <a:lnTo>
                  <a:pt x="2896" y="1429"/>
                </a:lnTo>
                <a:lnTo>
                  <a:pt x="2906" y="1429"/>
                </a:lnTo>
                <a:lnTo>
                  <a:pt x="2919" y="1430"/>
                </a:lnTo>
                <a:lnTo>
                  <a:pt x="2936" y="1433"/>
                </a:lnTo>
                <a:lnTo>
                  <a:pt x="2955" y="1435"/>
                </a:lnTo>
                <a:lnTo>
                  <a:pt x="2976" y="1438"/>
                </a:lnTo>
                <a:lnTo>
                  <a:pt x="2999" y="1441"/>
                </a:lnTo>
                <a:lnTo>
                  <a:pt x="3023" y="1447"/>
                </a:lnTo>
                <a:lnTo>
                  <a:pt x="3048" y="1453"/>
                </a:lnTo>
                <a:lnTo>
                  <a:pt x="3076" y="1462"/>
                </a:lnTo>
                <a:lnTo>
                  <a:pt x="3103" y="1472"/>
                </a:lnTo>
                <a:lnTo>
                  <a:pt x="3131" y="1484"/>
                </a:lnTo>
                <a:lnTo>
                  <a:pt x="3157" y="1499"/>
                </a:lnTo>
                <a:lnTo>
                  <a:pt x="3184" y="1514"/>
                </a:lnTo>
                <a:lnTo>
                  <a:pt x="3210" y="1533"/>
                </a:lnTo>
                <a:lnTo>
                  <a:pt x="3234" y="1554"/>
                </a:lnTo>
                <a:lnTo>
                  <a:pt x="3257" y="1578"/>
                </a:lnTo>
                <a:lnTo>
                  <a:pt x="3278" y="1604"/>
                </a:lnTo>
                <a:lnTo>
                  <a:pt x="3297" y="1635"/>
                </a:lnTo>
                <a:lnTo>
                  <a:pt x="3313" y="1667"/>
                </a:lnTo>
                <a:lnTo>
                  <a:pt x="3325" y="1704"/>
                </a:lnTo>
                <a:lnTo>
                  <a:pt x="3335" y="1744"/>
                </a:lnTo>
                <a:lnTo>
                  <a:pt x="3341" y="1787"/>
                </a:lnTo>
                <a:lnTo>
                  <a:pt x="3341" y="2602"/>
                </a:lnTo>
                <a:lnTo>
                  <a:pt x="3338" y="2629"/>
                </a:lnTo>
                <a:lnTo>
                  <a:pt x="3330" y="2656"/>
                </a:lnTo>
                <a:lnTo>
                  <a:pt x="3317" y="2679"/>
                </a:lnTo>
                <a:lnTo>
                  <a:pt x="3300" y="2700"/>
                </a:lnTo>
                <a:lnTo>
                  <a:pt x="3279" y="2717"/>
                </a:lnTo>
                <a:lnTo>
                  <a:pt x="3255" y="2730"/>
                </a:lnTo>
                <a:lnTo>
                  <a:pt x="3228" y="2738"/>
                </a:lnTo>
                <a:lnTo>
                  <a:pt x="3200" y="2741"/>
                </a:lnTo>
                <a:lnTo>
                  <a:pt x="3173" y="2738"/>
                </a:lnTo>
                <a:lnTo>
                  <a:pt x="3146" y="2730"/>
                </a:lnTo>
                <a:lnTo>
                  <a:pt x="3122" y="2717"/>
                </a:lnTo>
                <a:lnTo>
                  <a:pt x="3101" y="2700"/>
                </a:lnTo>
                <a:lnTo>
                  <a:pt x="3084" y="2679"/>
                </a:lnTo>
                <a:lnTo>
                  <a:pt x="3072" y="2656"/>
                </a:lnTo>
                <a:lnTo>
                  <a:pt x="3063" y="2629"/>
                </a:lnTo>
                <a:lnTo>
                  <a:pt x="3060" y="2602"/>
                </a:lnTo>
                <a:lnTo>
                  <a:pt x="3060" y="1844"/>
                </a:lnTo>
                <a:lnTo>
                  <a:pt x="2969" y="1844"/>
                </a:lnTo>
                <a:lnTo>
                  <a:pt x="2969" y="2650"/>
                </a:lnTo>
                <a:lnTo>
                  <a:pt x="2128" y="2649"/>
                </a:lnTo>
                <a:lnTo>
                  <a:pt x="2129" y="1847"/>
                </a:lnTo>
                <a:lnTo>
                  <a:pt x="2040" y="1847"/>
                </a:lnTo>
                <a:lnTo>
                  <a:pt x="2040" y="2606"/>
                </a:lnTo>
                <a:lnTo>
                  <a:pt x="2038" y="2634"/>
                </a:lnTo>
                <a:lnTo>
                  <a:pt x="2030" y="2661"/>
                </a:lnTo>
                <a:lnTo>
                  <a:pt x="2017" y="2684"/>
                </a:lnTo>
                <a:lnTo>
                  <a:pt x="2000" y="2705"/>
                </a:lnTo>
                <a:lnTo>
                  <a:pt x="1979" y="2721"/>
                </a:lnTo>
                <a:lnTo>
                  <a:pt x="1955" y="2735"/>
                </a:lnTo>
                <a:lnTo>
                  <a:pt x="1930" y="2742"/>
                </a:lnTo>
                <a:lnTo>
                  <a:pt x="1901" y="2745"/>
                </a:lnTo>
                <a:lnTo>
                  <a:pt x="1873" y="2742"/>
                </a:lnTo>
                <a:lnTo>
                  <a:pt x="1846" y="2735"/>
                </a:lnTo>
                <a:lnTo>
                  <a:pt x="1822" y="2721"/>
                </a:lnTo>
                <a:lnTo>
                  <a:pt x="1801" y="2705"/>
                </a:lnTo>
                <a:lnTo>
                  <a:pt x="1784" y="2684"/>
                </a:lnTo>
                <a:lnTo>
                  <a:pt x="1772" y="2661"/>
                </a:lnTo>
                <a:lnTo>
                  <a:pt x="1763" y="2634"/>
                </a:lnTo>
                <a:lnTo>
                  <a:pt x="1760" y="2606"/>
                </a:lnTo>
                <a:lnTo>
                  <a:pt x="1760" y="2601"/>
                </a:lnTo>
                <a:lnTo>
                  <a:pt x="1760" y="2601"/>
                </a:lnTo>
                <a:lnTo>
                  <a:pt x="1760" y="1787"/>
                </a:lnTo>
                <a:lnTo>
                  <a:pt x="1760" y="1786"/>
                </a:lnTo>
                <a:lnTo>
                  <a:pt x="1760" y="1780"/>
                </a:lnTo>
                <a:lnTo>
                  <a:pt x="1761" y="1773"/>
                </a:lnTo>
                <a:lnTo>
                  <a:pt x="1761" y="1764"/>
                </a:lnTo>
                <a:lnTo>
                  <a:pt x="1762" y="1751"/>
                </a:lnTo>
                <a:lnTo>
                  <a:pt x="1764" y="1736"/>
                </a:lnTo>
                <a:lnTo>
                  <a:pt x="1767" y="1721"/>
                </a:lnTo>
                <a:lnTo>
                  <a:pt x="1772" y="1703"/>
                </a:lnTo>
                <a:lnTo>
                  <a:pt x="1778" y="1684"/>
                </a:lnTo>
                <a:lnTo>
                  <a:pt x="1785" y="1664"/>
                </a:lnTo>
                <a:lnTo>
                  <a:pt x="1794" y="1643"/>
                </a:lnTo>
                <a:lnTo>
                  <a:pt x="1805" y="1622"/>
                </a:lnTo>
                <a:lnTo>
                  <a:pt x="1819" y="1601"/>
                </a:lnTo>
                <a:lnTo>
                  <a:pt x="1834" y="1580"/>
                </a:lnTo>
                <a:lnTo>
                  <a:pt x="1853" y="1559"/>
                </a:lnTo>
                <a:lnTo>
                  <a:pt x="1874" y="1539"/>
                </a:lnTo>
                <a:lnTo>
                  <a:pt x="1898" y="1519"/>
                </a:lnTo>
                <a:lnTo>
                  <a:pt x="1924" y="1502"/>
                </a:lnTo>
                <a:lnTo>
                  <a:pt x="1955" y="1485"/>
                </a:lnTo>
                <a:lnTo>
                  <a:pt x="1990" y="1470"/>
                </a:lnTo>
                <a:lnTo>
                  <a:pt x="2028" y="1457"/>
                </a:lnTo>
                <a:lnTo>
                  <a:pt x="2070" y="1446"/>
                </a:lnTo>
                <a:lnTo>
                  <a:pt x="2115" y="1438"/>
                </a:lnTo>
                <a:lnTo>
                  <a:pt x="2166" y="1431"/>
                </a:lnTo>
                <a:lnTo>
                  <a:pt x="2220" y="1429"/>
                </a:lnTo>
                <a:close/>
                <a:moveTo>
                  <a:pt x="460" y="1429"/>
                </a:moveTo>
                <a:lnTo>
                  <a:pt x="1127" y="1429"/>
                </a:lnTo>
                <a:lnTo>
                  <a:pt x="1129" y="1429"/>
                </a:lnTo>
                <a:lnTo>
                  <a:pt x="1135" y="1429"/>
                </a:lnTo>
                <a:lnTo>
                  <a:pt x="1145" y="1429"/>
                </a:lnTo>
                <a:lnTo>
                  <a:pt x="1159" y="1430"/>
                </a:lnTo>
                <a:lnTo>
                  <a:pt x="1174" y="1433"/>
                </a:lnTo>
                <a:lnTo>
                  <a:pt x="1193" y="1435"/>
                </a:lnTo>
                <a:lnTo>
                  <a:pt x="1214" y="1438"/>
                </a:lnTo>
                <a:lnTo>
                  <a:pt x="1238" y="1441"/>
                </a:lnTo>
                <a:lnTo>
                  <a:pt x="1263" y="1447"/>
                </a:lnTo>
                <a:lnTo>
                  <a:pt x="1288" y="1453"/>
                </a:lnTo>
                <a:lnTo>
                  <a:pt x="1316" y="1462"/>
                </a:lnTo>
                <a:lnTo>
                  <a:pt x="1342" y="1472"/>
                </a:lnTo>
                <a:lnTo>
                  <a:pt x="1369" y="1484"/>
                </a:lnTo>
                <a:lnTo>
                  <a:pt x="1397" y="1499"/>
                </a:lnTo>
                <a:lnTo>
                  <a:pt x="1424" y="1514"/>
                </a:lnTo>
                <a:lnTo>
                  <a:pt x="1449" y="1533"/>
                </a:lnTo>
                <a:lnTo>
                  <a:pt x="1474" y="1554"/>
                </a:lnTo>
                <a:lnTo>
                  <a:pt x="1497" y="1578"/>
                </a:lnTo>
                <a:lnTo>
                  <a:pt x="1518" y="1604"/>
                </a:lnTo>
                <a:lnTo>
                  <a:pt x="1537" y="1635"/>
                </a:lnTo>
                <a:lnTo>
                  <a:pt x="1553" y="1667"/>
                </a:lnTo>
                <a:lnTo>
                  <a:pt x="1565" y="1704"/>
                </a:lnTo>
                <a:lnTo>
                  <a:pt x="1575" y="1744"/>
                </a:lnTo>
                <a:lnTo>
                  <a:pt x="1581" y="1787"/>
                </a:lnTo>
                <a:lnTo>
                  <a:pt x="1581" y="2602"/>
                </a:lnTo>
                <a:lnTo>
                  <a:pt x="1578" y="2629"/>
                </a:lnTo>
                <a:lnTo>
                  <a:pt x="1569" y="2656"/>
                </a:lnTo>
                <a:lnTo>
                  <a:pt x="1557" y="2679"/>
                </a:lnTo>
                <a:lnTo>
                  <a:pt x="1540" y="2700"/>
                </a:lnTo>
                <a:lnTo>
                  <a:pt x="1519" y="2717"/>
                </a:lnTo>
                <a:lnTo>
                  <a:pt x="1495" y="2730"/>
                </a:lnTo>
                <a:lnTo>
                  <a:pt x="1468" y="2738"/>
                </a:lnTo>
                <a:lnTo>
                  <a:pt x="1440" y="2741"/>
                </a:lnTo>
                <a:lnTo>
                  <a:pt x="1413" y="2738"/>
                </a:lnTo>
                <a:lnTo>
                  <a:pt x="1386" y="2730"/>
                </a:lnTo>
                <a:lnTo>
                  <a:pt x="1362" y="2717"/>
                </a:lnTo>
                <a:lnTo>
                  <a:pt x="1342" y="2700"/>
                </a:lnTo>
                <a:lnTo>
                  <a:pt x="1324" y="2679"/>
                </a:lnTo>
                <a:lnTo>
                  <a:pt x="1311" y="2656"/>
                </a:lnTo>
                <a:lnTo>
                  <a:pt x="1303" y="2629"/>
                </a:lnTo>
                <a:lnTo>
                  <a:pt x="1301" y="2602"/>
                </a:lnTo>
                <a:lnTo>
                  <a:pt x="1301" y="2601"/>
                </a:lnTo>
                <a:lnTo>
                  <a:pt x="1300" y="2601"/>
                </a:lnTo>
                <a:lnTo>
                  <a:pt x="1300" y="1844"/>
                </a:lnTo>
                <a:lnTo>
                  <a:pt x="1209" y="1844"/>
                </a:lnTo>
                <a:lnTo>
                  <a:pt x="1209" y="2650"/>
                </a:lnTo>
                <a:lnTo>
                  <a:pt x="368" y="2649"/>
                </a:lnTo>
                <a:lnTo>
                  <a:pt x="369" y="1847"/>
                </a:lnTo>
                <a:lnTo>
                  <a:pt x="280" y="1847"/>
                </a:lnTo>
                <a:lnTo>
                  <a:pt x="280" y="2601"/>
                </a:lnTo>
                <a:lnTo>
                  <a:pt x="280" y="2601"/>
                </a:lnTo>
                <a:lnTo>
                  <a:pt x="280" y="2603"/>
                </a:lnTo>
                <a:lnTo>
                  <a:pt x="280" y="2606"/>
                </a:lnTo>
                <a:lnTo>
                  <a:pt x="278" y="2634"/>
                </a:lnTo>
                <a:lnTo>
                  <a:pt x="270" y="2661"/>
                </a:lnTo>
                <a:lnTo>
                  <a:pt x="257" y="2684"/>
                </a:lnTo>
                <a:lnTo>
                  <a:pt x="240" y="2705"/>
                </a:lnTo>
                <a:lnTo>
                  <a:pt x="219" y="2721"/>
                </a:lnTo>
                <a:lnTo>
                  <a:pt x="196" y="2735"/>
                </a:lnTo>
                <a:lnTo>
                  <a:pt x="170" y="2742"/>
                </a:lnTo>
                <a:lnTo>
                  <a:pt x="141" y="2745"/>
                </a:lnTo>
                <a:lnTo>
                  <a:pt x="113" y="2742"/>
                </a:lnTo>
                <a:lnTo>
                  <a:pt x="86" y="2735"/>
                </a:lnTo>
                <a:lnTo>
                  <a:pt x="62" y="2721"/>
                </a:lnTo>
                <a:lnTo>
                  <a:pt x="41" y="2705"/>
                </a:lnTo>
                <a:lnTo>
                  <a:pt x="24" y="2684"/>
                </a:lnTo>
                <a:lnTo>
                  <a:pt x="12" y="2661"/>
                </a:lnTo>
                <a:lnTo>
                  <a:pt x="3" y="2634"/>
                </a:lnTo>
                <a:lnTo>
                  <a:pt x="0" y="2606"/>
                </a:lnTo>
                <a:lnTo>
                  <a:pt x="0" y="2603"/>
                </a:lnTo>
                <a:lnTo>
                  <a:pt x="1" y="2601"/>
                </a:lnTo>
                <a:lnTo>
                  <a:pt x="0" y="2601"/>
                </a:lnTo>
                <a:lnTo>
                  <a:pt x="0" y="1779"/>
                </a:lnTo>
                <a:lnTo>
                  <a:pt x="0" y="1773"/>
                </a:lnTo>
                <a:lnTo>
                  <a:pt x="1" y="1764"/>
                </a:lnTo>
                <a:lnTo>
                  <a:pt x="2" y="1751"/>
                </a:lnTo>
                <a:lnTo>
                  <a:pt x="4" y="1736"/>
                </a:lnTo>
                <a:lnTo>
                  <a:pt x="7" y="1721"/>
                </a:lnTo>
                <a:lnTo>
                  <a:pt x="12" y="1703"/>
                </a:lnTo>
                <a:lnTo>
                  <a:pt x="18" y="1684"/>
                </a:lnTo>
                <a:lnTo>
                  <a:pt x="25" y="1664"/>
                </a:lnTo>
                <a:lnTo>
                  <a:pt x="34" y="1643"/>
                </a:lnTo>
                <a:lnTo>
                  <a:pt x="45" y="1622"/>
                </a:lnTo>
                <a:lnTo>
                  <a:pt x="58" y="1601"/>
                </a:lnTo>
                <a:lnTo>
                  <a:pt x="74" y="1580"/>
                </a:lnTo>
                <a:lnTo>
                  <a:pt x="93" y="1559"/>
                </a:lnTo>
                <a:lnTo>
                  <a:pt x="114" y="1539"/>
                </a:lnTo>
                <a:lnTo>
                  <a:pt x="138" y="1519"/>
                </a:lnTo>
                <a:lnTo>
                  <a:pt x="164" y="1502"/>
                </a:lnTo>
                <a:lnTo>
                  <a:pt x="195" y="1485"/>
                </a:lnTo>
                <a:lnTo>
                  <a:pt x="230" y="1470"/>
                </a:lnTo>
                <a:lnTo>
                  <a:pt x="268" y="1457"/>
                </a:lnTo>
                <a:lnTo>
                  <a:pt x="310" y="1446"/>
                </a:lnTo>
                <a:lnTo>
                  <a:pt x="355" y="1438"/>
                </a:lnTo>
                <a:lnTo>
                  <a:pt x="406" y="1431"/>
                </a:lnTo>
                <a:lnTo>
                  <a:pt x="460" y="1429"/>
                </a:lnTo>
                <a:close/>
                <a:moveTo>
                  <a:pt x="1370" y="768"/>
                </a:moveTo>
                <a:lnTo>
                  <a:pt x="2037" y="768"/>
                </a:lnTo>
                <a:lnTo>
                  <a:pt x="2040" y="768"/>
                </a:lnTo>
                <a:lnTo>
                  <a:pt x="2051" y="768"/>
                </a:lnTo>
                <a:lnTo>
                  <a:pt x="2066" y="769"/>
                </a:lnTo>
                <a:lnTo>
                  <a:pt x="2087" y="771"/>
                </a:lnTo>
                <a:lnTo>
                  <a:pt x="2111" y="774"/>
                </a:lnTo>
                <a:lnTo>
                  <a:pt x="2138" y="779"/>
                </a:lnTo>
                <a:lnTo>
                  <a:pt x="2169" y="785"/>
                </a:lnTo>
                <a:lnTo>
                  <a:pt x="2203" y="793"/>
                </a:lnTo>
                <a:lnTo>
                  <a:pt x="2236" y="805"/>
                </a:lnTo>
                <a:lnTo>
                  <a:pt x="2216" y="847"/>
                </a:lnTo>
                <a:lnTo>
                  <a:pt x="2201" y="892"/>
                </a:lnTo>
                <a:lnTo>
                  <a:pt x="2193" y="940"/>
                </a:lnTo>
                <a:lnTo>
                  <a:pt x="2190" y="988"/>
                </a:lnTo>
                <a:lnTo>
                  <a:pt x="2193" y="1037"/>
                </a:lnTo>
                <a:lnTo>
                  <a:pt x="2201" y="1085"/>
                </a:lnTo>
                <a:lnTo>
                  <a:pt x="2216" y="1131"/>
                </a:lnTo>
                <a:lnTo>
                  <a:pt x="2235" y="1173"/>
                </a:lnTo>
                <a:lnTo>
                  <a:pt x="2259" y="1214"/>
                </a:lnTo>
                <a:lnTo>
                  <a:pt x="2288" y="1250"/>
                </a:lnTo>
                <a:lnTo>
                  <a:pt x="2320" y="1283"/>
                </a:lnTo>
                <a:lnTo>
                  <a:pt x="2356" y="1312"/>
                </a:lnTo>
                <a:lnTo>
                  <a:pt x="2396" y="1337"/>
                </a:lnTo>
                <a:lnTo>
                  <a:pt x="2438" y="1358"/>
                </a:lnTo>
                <a:lnTo>
                  <a:pt x="2240" y="1358"/>
                </a:lnTo>
                <a:lnTo>
                  <a:pt x="2226" y="1358"/>
                </a:lnTo>
                <a:lnTo>
                  <a:pt x="2211" y="1359"/>
                </a:lnTo>
                <a:lnTo>
                  <a:pt x="2164" y="1363"/>
                </a:lnTo>
                <a:lnTo>
                  <a:pt x="2119" y="1368"/>
                </a:lnTo>
                <a:lnTo>
                  <a:pt x="2067" y="1378"/>
                </a:lnTo>
                <a:lnTo>
                  <a:pt x="2017" y="1392"/>
                </a:lnTo>
                <a:lnTo>
                  <a:pt x="1971" y="1409"/>
                </a:lnTo>
                <a:lnTo>
                  <a:pt x="1929" y="1429"/>
                </a:lnTo>
                <a:lnTo>
                  <a:pt x="1890" y="1453"/>
                </a:lnTo>
                <a:lnTo>
                  <a:pt x="1854" y="1481"/>
                </a:lnTo>
                <a:lnTo>
                  <a:pt x="1821" y="1511"/>
                </a:lnTo>
                <a:lnTo>
                  <a:pt x="1793" y="1545"/>
                </a:lnTo>
                <a:lnTo>
                  <a:pt x="1770" y="1579"/>
                </a:lnTo>
                <a:lnTo>
                  <a:pt x="1752" y="1614"/>
                </a:lnTo>
                <a:lnTo>
                  <a:pt x="1737" y="1646"/>
                </a:lnTo>
                <a:lnTo>
                  <a:pt x="1727" y="1678"/>
                </a:lnTo>
                <a:lnTo>
                  <a:pt x="1720" y="1706"/>
                </a:lnTo>
                <a:lnTo>
                  <a:pt x="1716" y="1731"/>
                </a:lnTo>
                <a:lnTo>
                  <a:pt x="1714" y="1752"/>
                </a:lnTo>
                <a:lnTo>
                  <a:pt x="1713" y="1769"/>
                </a:lnTo>
                <a:lnTo>
                  <a:pt x="1713" y="1779"/>
                </a:lnTo>
                <a:lnTo>
                  <a:pt x="1713" y="1784"/>
                </a:lnTo>
                <a:lnTo>
                  <a:pt x="1713" y="1988"/>
                </a:lnTo>
                <a:lnTo>
                  <a:pt x="1671" y="1988"/>
                </a:lnTo>
                <a:lnTo>
                  <a:pt x="1671" y="1784"/>
                </a:lnTo>
                <a:lnTo>
                  <a:pt x="1671" y="1777"/>
                </a:lnTo>
                <a:lnTo>
                  <a:pt x="1664" y="1730"/>
                </a:lnTo>
                <a:lnTo>
                  <a:pt x="1654" y="1686"/>
                </a:lnTo>
                <a:lnTo>
                  <a:pt x="1640" y="1646"/>
                </a:lnTo>
                <a:lnTo>
                  <a:pt x="1623" y="1609"/>
                </a:lnTo>
                <a:lnTo>
                  <a:pt x="1603" y="1574"/>
                </a:lnTo>
                <a:lnTo>
                  <a:pt x="1581" y="1544"/>
                </a:lnTo>
                <a:lnTo>
                  <a:pt x="1556" y="1515"/>
                </a:lnTo>
                <a:lnTo>
                  <a:pt x="1528" y="1489"/>
                </a:lnTo>
                <a:lnTo>
                  <a:pt x="1500" y="1466"/>
                </a:lnTo>
                <a:lnTo>
                  <a:pt x="1470" y="1446"/>
                </a:lnTo>
                <a:lnTo>
                  <a:pt x="1439" y="1428"/>
                </a:lnTo>
                <a:lnTo>
                  <a:pt x="1407" y="1413"/>
                </a:lnTo>
                <a:lnTo>
                  <a:pt x="1375" y="1399"/>
                </a:lnTo>
                <a:lnTo>
                  <a:pt x="1343" y="1389"/>
                </a:lnTo>
                <a:lnTo>
                  <a:pt x="1310" y="1379"/>
                </a:lnTo>
                <a:lnTo>
                  <a:pt x="1279" y="1372"/>
                </a:lnTo>
                <a:lnTo>
                  <a:pt x="1233" y="1363"/>
                </a:lnTo>
                <a:lnTo>
                  <a:pt x="1191" y="1359"/>
                </a:lnTo>
                <a:lnTo>
                  <a:pt x="1172" y="1358"/>
                </a:lnTo>
                <a:lnTo>
                  <a:pt x="1154" y="1358"/>
                </a:lnTo>
                <a:lnTo>
                  <a:pt x="985" y="1358"/>
                </a:lnTo>
                <a:lnTo>
                  <a:pt x="1027" y="1337"/>
                </a:lnTo>
                <a:lnTo>
                  <a:pt x="1066" y="1312"/>
                </a:lnTo>
                <a:lnTo>
                  <a:pt x="1102" y="1283"/>
                </a:lnTo>
                <a:lnTo>
                  <a:pt x="1134" y="1250"/>
                </a:lnTo>
                <a:lnTo>
                  <a:pt x="1163" y="1214"/>
                </a:lnTo>
                <a:lnTo>
                  <a:pt x="1187" y="1173"/>
                </a:lnTo>
                <a:lnTo>
                  <a:pt x="1207" y="1131"/>
                </a:lnTo>
                <a:lnTo>
                  <a:pt x="1221" y="1085"/>
                </a:lnTo>
                <a:lnTo>
                  <a:pt x="1230" y="1037"/>
                </a:lnTo>
                <a:lnTo>
                  <a:pt x="1232" y="988"/>
                </a:lnTo>
                <a:lnTo>
                  <a:pt x="1230" y="947"/>
                </a:lnTo>
                <a:lnTo>
                  <a:pt x="1224" y="907"/>
                </a:lnTo>
                <a:lnTo>
                  <a:pt x="1213" y="868"/>
                </a:lnTo>
                <a:lnTo>
                  <a:pt x="1200" y="830"/>
                </a:lnTo>
                <a:lnTo>
                  <a:pt x="1181" y="794"/>
                </a:lnTo>
                <a:lnTo>
                  <a:pt x="1223" y="784"/>
                </a:lnTo>
                <a:lnTo>
                  <a:pt x="1268" y="776"/>
                </a:lnTo>
                <a:lnTo>
                  <a:pt x="1318" y="770"/>
                </a:lnTo>
                <a:lnTo>
                  <a:pt x="1370" y="768"/>
                </a:lnTo>
                <a:close/>
                <a:moveTo>
                  <a:pt x="2570" y="661"/>
                </a:moveTo>
                <a:lnTo>
                  <a:pt x="2615" y="664"/>
                </a:lnTo>
                <a:lnTo>
                  <a:pt x="2659" y="673"/>
                </a:lnTo>
                <a:lnTo>
                  <a:pt x="2700" y="688"/>
                </a:lnTo>
                <a:lnTo>
                  <a:pt x="2739" y="706"/>
                </a:lnTo>
                <a:lnTo>
                  <a:pt x="2773" y="730"/>
                </a:lnTo>
                <a:lnTo>
                  <a:pt x="2805" y="758"/>
                </a:lnTo>
                <a:lnTo>
                  <a:pt x="2833" y="790"/>
                </a:lnTo>
                <a:lnTo>
                  <a:pt x="2858" y="825"/>
                </a:lnTo>
                <a:lnTo>
                  <a:pt x="2877" y="864"/>
                </a:lnTo>
                <a:lnTo>
                  <a:pt x="2891" y="904"/>
                </a:lnTo>
                <a:lnTo>
                  <a:pt x="2900" y="947"/>
                </a:lnTo>
                <a:lnTo>
                  <a:pt x="2903" y="992"/>
                </a:lnTo>
                <a:lnTo>
                  <a:pt x="2900" y="1036"/>
                </a:lnTo>
                <a:lnTo>
                  <a:pt x="2891" y="1080"/>
                </a:lnTo>
                <a:lnTo>
                  <a:pt x="2877" y="1121"/>
                </a:lnTo>
                <a:lnTo>
                  <a:pt x="2858" y="1159"/>
                </a:lnTo>
                <a:lnTo>
                  <a:pt x="2833" y="1195"/>
                </a:lnTo>
                <a:lnTo>
                  <a:pt x="2805" y="1226"/>
                </a:lnTo>
                <a:lnTo>
                  <a:pt x="2773" y="1254"/>
                </a:lnTo>
                <a:lnTo>
                  <a:pt x="2739" y="1277"/>
                </a:lnTo>
                <a:lnTo>
                  <a:pt x="2700" y="1297"/>
                </a:lnTo>
                <a:lnTo>
                  <a:pt x="2659" y="1311"/>
                </a:lnTo>
                <a:lnTo>
                  <a:pt x="2615" y="1319"/>
                </a:lnTo>
                <a:lnTo>
                  <a:pt x="2570" y="1322"/>
                </a:lnTo>
                <a:lnTo>
                  <a:pt x="2525" y="1319"/>
                </a:lnTo>
                <a:lnTo>
                  <a:pt x="2482" y="1311"/>
                </a:lnTo>
                <a:lnTo>
                  <a:pt x="2441" y="1297"/>
                </a:lnTo>
                <a:lnTo>
                  <a:pt x="2403" y="1277"/>
                </a:lnTo>
                <a:lnTo>
                  <a:pt x="2367" y="1254"/>
                </a:lnTo>
                <a:lnTo>
                  <a:pt x="2335" y="1226"/>
                </a:lnTo>
                <a:lnTo>
                  <a:pt x="2307" y="1195"/>
                </a:lnTo>
                <a:lnTo>
                  <a:pt x="2284" y="1159"/>
                </a:lnTo>
                <a:lnTo>
                  <a:pt x="2265" y="1121"/>
                </a:lnTo>
                <a:lnTo>
                  <a:pt x="2250" y="1080"/>
                </a:lnTo>
                <a:lnTo>
                  <a:pt x="2241" y="1036"/>
                </a:lnTo>
                <a:lnTo>
                  <a:pt x="2238" y="992"/>
                </a:lnTo>
                <a:lnTo>
                  <a:pt x="2241" y="947"/>
                </a:lnTo>
                <a:lnTo>
                  <a:pt x="2250" y="904"/>
                </a:lnTo>
                <a:lnTo>
                  <a:pt x="2265" y="864"/>
                </a:lnTo>
                <a:lnTo>
                  <a:pt x="2284" y="825"/>
                </a:lnTo>
                <a:lnTo>
                  <a:pt x="2307" y="790"/>
                </a:lnTo>
                <a:lnTo>
                  <a:pt x="2335" y="758"/>
                </a:lnTo>
                <a:lnTo>
                  <a:pt x="2367" y="730"/>
                </a:lnTo>
                <a:lnTo>
                  <a:pt x="2403" y="706"/>
                </a:lnTo>
                <a:lnTo>
                  <a:pt x="2441" y="688"/>
                </a:lnTo>
                <a:lnTo>
                  <a:pt x="2482" y="673"/>
                </a:lnTo>
                <a:lnTo>
                  <a:pt x="2525" y="664"/>
                </a:lnTo>
                <a:lnTo>
                  <a:pt x="2570" y="661"/>
                </a:lnTo>
                <a:close/>
                <a:moveTo>
                  <a:pt x="810" y="661"/>
                </a:moveTo>
                <a:lnTo>
                  <a:pt x="855" y="664"/>
                </a:lnTo>
                <a:lnTo>
                  <a:pt x="898" y="673"/>
                </a:lnTo>
                <a:lnTo>
                  <a:pt x="940" y="688"/>
                </a:lnTo>
                <a:lnTo>
                  <a:pt x="977" y="706"/>
                </a:lnTo>
                <a:lnTo>
                  <a:pt x="1013" y="730"/>
                </a:lnTo>
                <a:lnTo>
                  <a:pt x="1045" y="758"/>
                </a:lnTo>
                <a:lnTo>
                  <a:pt x="1073" y="790"/>
                </a:lnTo>
                <a:lnTo>
                  <a:pt x="1098" y="825"/>
                </a:lnTo>
                <a:lnTo>
                  <a:pt x="1117" y="864"/>
                </a:lnTo>
                <a:lnTo>
                  <a:pt x="1131" y="904"/>
                </a:lnTo>
                <a:lnTo>
                  <a:pt x="1140" y="947"/>
                </a:lnTo>
                <a:lnTo>
                  <a:pt x="1143" y="992"/>
                </a:lnTo>
                <a:lnTo>
                  <a:pt x="1140" y="1036"/>
                </a:lnTo>
                <a:lnTo>
                  <a:pt x="1131" y="1079"/>
                </a:lnTo>
                <a:lnTo>
                  <a:pt x="1117" y="1120"/>
                </a:lnTo>
                <a:lnTo>
                  <a:pt x="1098" y="1159"/>
                </a:lnTo>
                <a:lnTo>
                  <a:pt x="1073" y="1194"/>
                </a:lnTo>
                <a:lnTo>
                  <a:pt x="1045" y="1226"/>
                </a:lnTo>
                <a:lnTo>
                  <a:pt x="1013" y="1253"/>
                </a:lnTo>
                <a:lnTo>
                  <a:pt x="977" y="1277"/>
                </a:lnTo>
                <a:lnTo>
                  <a:pt x="940" y="1296"/>
                </a:lnTo>
                <a:lnTo>
                  <a:pt x="898" y="1311"/>
                </a:lnTo>
                <a:lnTo>
                  <a:pt x="855" y="1319"/>
                </a:lnTo>
                <a:lnTo>
                  <a:pt x="810" y="1322"/>
                </a:lnTo>
                <a:lnTo>
                  <a:pt x="765" y="1319"/>
                </a:lnTo>
                <a:lnTo>
                  <a:pt x="722" y="1311"/>
                </a:lnTo>
                <a:lnTo>
                  <a:pt x="680" y="1296"/>
                </a:lnTo>
                <a:lnTo>
                  <a:pt x="643" y="1277"/>
                </a:lnTo>
                <a:lnTo>
                  <a:pt x="608" y="1253"/>
                </a:lnTo>
                <a:lnTo>
                  <a:pt x="575" y="1226"/>
                </a:lnTo>
                <a:lnTo>
                  <a:pt x="548" y="1194"/>
                </a:lnTo>
                <a:lnTo>
                  <a:pt x="524" y="1159"/>
                </a:lnTo>
                <a:lnTo>
                  <a:pt x="505" y="1120"/>
                </a:lnTo>
                <a:lnTo>
                  <a:pt x="490" y="1079"/>
                </a:lnTo>
                <a:lnTo>
                  <a:pt x="481" y="1036"/>
                </a:lnTo>
                <a:lnTo>
                  <a:pt x="478" y="992"/>
                </a:lnTo>
                <a:lnTo>
                  <a:pt x="481" y="947"/>
                </a:lnTo>
                <a:lnTo>
                  <a:pt x="490" y="904"/>
                </a:lnTo>
                <a:lnTo>
                  <a:pt x="505" y="864"/>
                </a:lnTo>
                <a:lnTo>
                  <a:pt x="524" y="825"/>
                </a:lnTo>
                <a:lnTo>
                  <a:pt x="548" y="790"/>
                </a:lnTo>
                <a:lnTo>
                  <a:pt x="575" y="758"/>
                </a:lnTo>
                <a:lnTo>
                  <a:pt x="608" y="730"/>
                </a:lnTo>
                <a:lnTo>
                  <a:pt x="643" y="706"/>
                </a:lnTo>
                <a:lnTo>
                  <a:pt x="680" y="688"/>
                </a:lnTo>
                <a:lnTo>
                  <a:pt x="722" y="673"/>
                </a:lnTo>
                <a:lnTo>
                  <a:pt x="765" y="664"/>
                </a:lnTo>
                <a:lnTo>
                  <a:pt x="810" y="661"/>
                </a:lnTo>
                <a:close/>
                <a:moveTo>
                  <a:pt x="1720" y="0"/>
                </a:moveTo>
                <a:lnTo>
                  <a:pt x="1765" y="3"/>
                </a:lnTo>
                <a:lnTo>
                  <a:pt x="1809" y="12"/>
                </a:lnTo>
                <a:lnTo>
                  <a:pt x="1850" y="25"/>
                </a:lnTo>
                <a:lnTo>
                  <a:pt x="1889" y="45"/>
                </a:lnTo>
                <a:lnTo>
                  <a:pt x="1923" y="68"/>
                </a:lnTo>
                <a:lnTo>
                  <a:pt x="1956" y="97"/>
                </a:lnTo>
                <a:lnTo>
                  <a:pt x="1983" y="128"/>
                </a:lnTo>
                <a:lnTo>
                  <a:pt x="2008" y="164"/>
                </a:lnTo>
                <a:lnTo>
                  <a:pt x="2027" y="201"/>
                </a:lnTo>
                <a:lnTo>
                  <a:pt x="2041" y="242"/>
                </a:lnTo>
                <a:lnTo>
                  <a:pt x="2050" y="286"/>
                </a:lnTo>
                <a:lnTo>
                  <a:pt x="2053" y="330"/>
                </a:lnTo>
                <a:lnTo>
                  <a:pt x="2050" y="375"/>
                </a:lnTo>
                <a:lnTo>
                  <a:pt x="2041" y="418"/>
                </a:lnTo>
                <a:lnTo>
                  <a:pt x="2027" y="459"/>
                </a:lnTo>
                <a:lnTo>
                  <a:pt x="2008" y="498"/>
                </a:lnTo>
                <a:lnTo>
                  <a:pt x="1983" y="532"/>
                </a:lnTo>
                <a:lnTo>
                  <a:pt x="1956" y="564"/>
                </a:lnTo>
                <a:lnTo>
                  <a:pt x="1923" y="592"/>
                </a:lnTo>
                <a:lnTo>
                  <a:pt x="1889" y="616"/>
                </a:lnTo>
                <a:lnTo>
                  <a:pt x="1850" y="635"/>
                </a:lnTo>
                <a:lnTo>
                  <a:pt x="1809" y="649"/>
                </a:lnTo>
                <a:lnTo>
                  <a:pt x="1765" y="658"/>
                </a:lnTo>
                <a:lnTo>
                  <a:pt x="1720" y="661"/>
                </a:lnTo>
                <a:lnTo>
                  <a:pt x="1675" y="658"/>
                </a:lnTo>
                <a:lnTo>
                  <a:pt x="1632" y="649"/>
                </a:lnTo>
                <a:lnTo>
                  <a:pt x="1591" y="635"/>
                </a:lnTo>
                <a:lnTo>
                  <a:pt x="1553" y="616"/>
                </a:lnTo>
                <a:lnTo>
                  <a:pt x="1517" y="592"/>
                </a:lnTo>
                <a:lnTo>
                  <a:pt x="1485" y="564"/>
                </a:lnTo>
                <a:lnTo>
                  <a:pt x="1458" y="532"/>
                </a:lnTo>
                <a:lnTo>
                  <a:pt x="1434" y="498"/>
                </a:lnTo>
                <a:lnTo>
                  <a:pt x="1415" y="459"/>
                </a:lnTo>
                <a:lnTo>
                  <a:pt x="1400" y="418"/>
                </a:lnTo>
                <a:lnTo>
                  <a:pt x="1391" y="375"/>
                </a:lnTo>
                <a:lnTo>
                  <a:pt x="1388" y="330"/>
                </a:lnTo>
                <a:lnTo>
                  <a:pt x="1391" y="286"/>
                </a:lnTo>
                <a:lnTo>
                  <a:pt x="1400" y="242"/>
                </a:lnTo>
                <a:lnTo>
                  <a:pt x="1415" y="201"/>
                </a:lnTo>
                <a:lnTo>
                  <a:pt x="1434" y="164"/>
                </a:lnTo>
                <a:lnTo>
                  <a:pt x="1458" y="128"/>
                </a:lnTo>
                <a:lnTo>
                  <a:pt x="1485" y="97"/>
                </a:lnTo>
                <a:lnTo>
                  <a:pt x="1517" y="68"/>
                </a:lnTo>
                <a:lnTo>
                  <a:pt x="1553" y="45"/>
                </a:lnTo>
                <a:lnTo>
                  <a:pt x="1591" y="25"/>
                </a:lnTo>
                <a:lnTo>
                  <a:pt x="1632" y="12"/>
                </a:lnTo>
                <a:lnTo>
                  <a:pt x="1675" y="3"/>
                </a:lnTo>
                <a:lnTo>
                  <a:pt x="172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8" name="Freeform 651"/>
          <p:cNvSpPr>
            <a:spLocks/>
          </p:cNvSpPr>
          <p:nvPr/>
        </p:nvSpPr>
        <p:spPr bwMode="auto">
          <a:xfrm>
            <a:off x="5066515" y="3938528"/>
            <a:ext cx="329804" cy="325041"/>
          </a:xfrm>
          <a:custGeom>
            <a:avLst/>
            <a:gdLst>
              <a:gd name="connsiteX0" fmla="*/ 337133 w 439738"/>
              <a:gd name="connsiteY0" fmla="*/ 354013 h 433388"/>
              <a:gd name="connsiteX1" fmla="*/ 363538 w 439738"/>
              <a:gd name="connsiteY1" fmla="*/ 380162 h 433388"/>
              <a:gd name="connsiteX2" fmla="*/ 353554 w 439738"/>
              <a:gd name="connsiteY2" fmla="*/ 388391 h 433388"/>
              <a:gd name="connsiteX3" fmla="*/ 343176 w 439738"/>
              <a:gd name="connsiteY3" fmla="*/ 395957 h 433388"/>
              <a:gd name="connsiteX4" fmla="*/ 332272 w 439738"/>
              <a:gd name="connsiteY4" fmla="*/ 402859 h 433388"/>
              <a:gd name="connsiteX5" fmla="*/ 320843 w 439738"/>
              <a:gd name="connsiteY5" fmla="*/ 409231 h 433388"/>
              <a:gd name="connsiteX6" fmla="*/ 309283 w 439738"/>
              <a:gd name="connsiteY6" fmla="*/ 414805 h 433388"/>
              <a:gd name="connsiteX7" fmla="*/ 297065 w 439738"/>
              <a:gd name="connsiteY7" fmla="*/ 419849 h 433388"/>
              <a:gd name="connsiteX8" fmla="*/ 284585 w 439738"/>
              <a:gd name="connsiteY8" fmla="*/ 424097 h 433388"/>
              <a:gd name="connsiteX9" fmla="*/ 271974 w 439738"/>
              <a:gd name="connsiteY9" fmla="*/ 427548 h 433388"/>
              <a:gd name="connsiteX10" fmla="*/ 258837 w 439738"/>
              <a:gd name="connsiteY10" fmla="*/ 430335 h 433388"/>
              <a:gd name="connsiteX11" fmla="*/ 245437 w 439738"/>
              <a:gd name="connsiteY11" fmla="*/ 432194 h 433388"/>
              <a:gd name="connsiteX12" fmla="*/ 231775 w 439738"/>
              <a:gd name="connsiteY12" fmla="*/ 433388 h 433388"/>
              <a:gd name="connsiteX13" fmla="*/ 231775 w 439738"/>
              <a:gd name="connsiteY13" fmla="*/ 396090 h 433388"/>
              <a:gd name="connsiteX14" fmla="*/ 243730 w 439738"/>
              <a:gd name="connsiteY14" fmla="*/ 395028 h 433388"/>
              <a:gd name="connsiteX15" fmla="*/ 255421 w 439738"/>
              <a:gd name="connsiteY15" fmla="*/ 393037 h 433388"/>
              <a:gd name="connsiteX16" fmla="*/ 266850 w 439738"/>
              <a:gd name="connsiteY16" fmla="*/ 390382 h 433388"/>
              <a:gd name="connsiteX17" fmla="*/ 277885 w 439738"/>
              <a:gd name="connsiteY17" fmla="*/ 387064 h 433388"/>
              <a:gd name="connsiteX18" fmla="*/ 288658 w 439738"/>
              <a:gd name="connsiteY18" fmla="*/ 383215 h 433388"/>
              <a:gd name="connsiteX19" fmla="*/ 299167 w 439738"/>
              <a:gd name="connsiteY19" fmla="*/ 378569 h 433388"/>
              <a:gd name="connsiteX20" fmla="*/ 309283 w 439738"/>
              <a:gd name="connsiteY20" fmla="*/ 373260 h 433388"/>
              <a:gd name="connsiteX21" fmla="*/ 319004 w 439738"/>
              <a:gd name="connsiteY21" fmla="*/ 367419 h 433388"/>
              <a:gd name="connsiteX22" fmla="*/ 328200 w 439738"/>
              <a:gd name="connsiteY22" fmla="*/ 360915 h 433388"/>
              <a:gd name="connsiteX23" fmla="*/ 101230 w 439738"/>
              <a:gd name="connsiteY23" fmla="*/ 354013 h 433388"/>
              <a:gd name="connsiteX24" fmla="*/ 110146 w 439738"/>
              <a:gd name="connsiteY24" fmla="*/ 361036 h 433388"/>
              <a:gd name="connsiteX25" fmla="*/ 119595 w 439738"/>
              <a:gd name="connsiteY25" fmla="*/ 367529 h 433388"/>
              <a:gd name="connsiteX26" fmla="*/ 129444 w 439738"/>
              <a:gd name="connsiteY26" fmla="*/ 373227 h 433388"/>
              <a:gd name="connsiteX27" fmla="*/ 139691 w 439738"/>
              <a:gd name="connsiteY27" fmla="*/ 378660 h 433388"/>
              <a:gd name="connsiteX28" fmla="*/ 150205 w 439738"/>
              <a:gd name="connsiteY28" fmla="*/ 383166 h 433388"/>
              <a:gd name="connsiteX29" fmla="*/ 161117 w 439738"/>
              <a:gd name="connsiteY29" fmla="*/ 387141 h 433388"/>
              <a:gd name="connsiteX30" fmla="*/ 172563 w 439738"/>
              <a:gd name="connsiteY30" fmla="*/ 390454 h 433388"/>
              <a:gd name="connsiteX31" fmla="*/ 184008 w 439738"/>
              <a:gd name="connsiteY31" fmla="*/ 393104 h 433388"/>
              <a:gd name="connsiteX32" fmla="*/ 195985 w 439738"/>
              <a:gd name="connsiteY32" fmla="*/ 395092 h 433388"/>
              <a:gd name="connsiteX33" fmla="*/ 207963 w 439738"/>
              <a:gd name="connsiteY33" fmla="*/ 396152 h 433388"/>
              <a:gd name="connsiteX34" fmla="*/ 207963 w 439738"/>
              <a:gd name="connsiteY34" fmla="*/ 433388 h 433388"/>
              <a:gd name="connsiteX35" fmla="*/ 194122 w 439738"/>
              <a:gd name="connsiteY35" fmla="*/ 432196 h 433388"/>
              <a:gd name="connsiteX36" fmla="*/ 180548 w 439738"/>
              <a:gd name="connsiteY36" fmla="*/ 430340 h 433388"/>
              <a:gd name="connsiteX37" fmla="*/ 167372 w 439738"/>
              <a:gd name="connsiteY37" fmla="*/ 427558 h 433388"/>
              <a:gd name="connsiteX38" fmla="*/ 154463 w 439738"/>
              <a:gd name="connsiteY38" fmla="*/ 424112 h 433388"/>
              <a:gd name="connsiteX39" fmla="*/ 141820 w 439738"/>
              <a:gd name="connsiteY39" fmla="*/ 419872 h 433388"/>
              <a:gd name="connsiteX40" fmla="*/ 129444 w 439738"/>
              <a:gd name="connsiteY40" fmla="*/ 414836 h 433388"/>
              <a:gd name="connsiteX41" fmla="*/ 117599 w 439738"/>
              <a:gd name="connsiteY41" fmla="*/ 409271 h 433388"/>
              <a:gd name="connsiteX42" fmla="*/ 106287 w 439738"/>
              <a:gd name="connsiteY42" fmla="*/ 402910 h 433388"/>
              <a:gd name="connsiteX43" fmla="*/ 95108 w 439738"/>
              <a:gd name="connsiteY43" fmla="*/ 396020 h 433388"/>
              <a:gd name="connsiteX44" fmla="*/ 84594 w 439738"/>
              <a:gd name="connsiteY44" fmla="*/ 388466 h 433388"/>
              <a:gd name="connsiteX45" fmla="*/ 74613 w 439738"/>
              <a:gd name="connsiteY45" fmla="*/ 380251 h 433388"/>
              <a:gd name="connsiteX46" fmla="*/ 234254 w 439738"/>
              <a:gd name="connsiteY46" fmla="*/ 287338 h 433388"/>
              <a:gd name="connsiteX47" fmla="*/ 292796 w 439738"/>
              <a:gd name="connsiteY47" fmla="*/ 287338 h 433388"/>
              <a:gd name="connsiteX48" fmla="*/ 323850 w 439738"/>
              <a:gd name="connsiteY48" fmla="*/ 317501 h 433388"/>
              <a:gd name="connsiteX49" fmla="*/ 203200 w 439738"/>
              <a:gd name="connsiteY49" fmla="*/ 317501 h 433388"/>
              <a:gd name="connsiteX50" fmla="*/ 402167 w 439738"/>
              <a:gd name="connsiteY50" fmla="*/ 227013 h 433388"/>
              <a:gd name="connsiteX51" fmla="*/ 439738 w 439738"/>
              <a:gd name="connsiteY51" fmla="*/ 227013 h 433388"/>
              <a:gd name="connsiteX52" fmla="*/ 438680 w 439738"/>
              <a:gd name="connsiteY52" fmla="*/ 240357 h 433388"/>
              <a:gd name="connsiteX53" fmla="*/ 436828 w 439738"/>
              <a:gd name="connsiteY53" fmla="*/ 253435 h 433388"/>
              <a:gd name="connsiteX54" fmla="*/ 434182 w 439738"/>
              <a:gd name="connsiteY54" fmla="*/ 265978 h 433388"/>
              <a:gd name="connsiteX55" fmla="*/ 430874 w 439738"/>
              <a:gd name="connsiteY55" fmla="*/ 278522 h 433388"/>
              <a:gd name="connsiteX56" fmla="*/ 426773 w 439738"/>
              <a:gd name="connsiteY56" fmla="*/ 290665 h 433388"/>
              <a:gd name="connsiteX57" fmla="*/ 422143 w 439738"/>
              <a:gd name="connsiteY57" fmla="*/ 302542 h 433388"/>
              <a:gd name="connsiteX58" fmla="*/ 416587 w 439738"/>
              <a:gd name="connsiteY58" fmla="*/ 313884 h 433388"/>
              <a:gd name="connsiteX59" fmla="*/ 410634 w 439738"/>
              <a:gd name="connsiteY59" fmla="*/ 324960 h 433388"/>
              <a:gd name="connsiteX60" fmla="*/ 404019 w 439738"/>
              <a:gd name="connsiteY60" fmla="*/ 335635 h 433388"/>
              <a:gd name="connsiteX61" fmla="*/ 396743 w 439738"/>
              <a:gd name="connsiteY61" fmla="*/ 345910 h 433388"/>
              <a:gd name="connsiteX62" fmla="*/ 388938 w 439738"/>
              <a:gd name="connsiteY62" fmla="*/ 355785 h 433388"/>
              <a:gd name="connsiteX63" fmla="*/ 380604 w 439738"/>
              <a:gd name="connsiteY63" fmla="*/ 365126 h 433388"/>
              <a:gd name="connsiteX64" fmla="*/ 354013 w 439738"/>
              <a:gd name="connsiteY64" fmla="*/ 338705 h 433388"/>
              <a:gd name="connsiteX65" fmla="*/ 361289 w 439738"/>
              <a:gd name="connsiteY65" fmla="*/ 330431 h 433388"/>
              <a:gd name="connsiteX66" fmla="*/ 368036 w 439738"/>
              <a:gd name="connsiteY66" fmla="*/ 321624 h 433388"/>
              <a:gd name="connsiteX67" fmla="*/ 374254 w 439738"/>
              <a:gd name="connsiteY67" fmla="*/ 312550 h 433388"/>
              <a:gd name="connsiteX68" fmla="*/ 380074 w 439738"/>
              <a:gd name="connsiteY68" fmla="*/ 302942 h 433388"/>
              <a:gd name="connsiteX69" fmla="*/ 385102 w 439738"/>
              <a:gd name="connsiteY69" fmla="*/ 293067 h 433388"/>
              <a:gd name="connsiteX70" fmla="*/ 389599 w 439738"/>
              <a:gd name="connsiteY70" fmla="*/ 282792 h 433388"/>
              <a:gd name="connsiteX71" fmla="*/ 393568 w 439738"/>
              <a:gd name="connsiteY71" fmla="*/ 272117 h 433388"/>
              <a:gd name="connsiteX72" fmla="*/ 396743 w 439738"/>
              <a:gd name="connsiteY72" fmla="*/ 261308 h 433388"/>
              <a:gd name="connsiteX73" fmla="*/ 399257 w 439738"/>
              <a:gd name="connsiteY73" fmla="*/ 250099 h 433388"/>
              <a:gd name="connsiteX74" fmla="*/ 401109 w 439738"/>
              <a:gd name="connsiteY74" fmla="*/ 238623 h 433388"/>
              <a:gd name="connsiteX75" fmla="*/ 0 w 439738"/>
              <a:gd name="connsiteY75" fmla="*/ 227013 h 433388"/>
              <a:gd name="connsiteX76" fmla="*/ 37571 w 439738"/>
              <a:gd name="connsiteY76" fmla="*/ 227013 h 433388"/>
              <a:gd name="connsiteX77" fmla="*/ 38761 w 439738"/>
              <a:gd name="connsiteY77" fmla="*/ 238623 h 433388"/>
              <a:gd name="connsiteX78" fmla="*/ 40481 w 439738"/>
              <a:gd name="connsiteY78" fmla="*/ 250099 h 433388"/>
              <a:gd name="connsiteX79" fmla="*/ 42995 w 439738"/>
              <a:gd name="connsiteY79" fmla="*/ 261308 h 433388"/>
              <a:gd name="connsiteX80" fmla="*/ 46302 w 439738"/>
              <a:gd name="connsiteY80" fmla="*/ 272117 h 433388"/>
              <a:gd name="connsiteX81" fmla="*/ 50139 w 439738"/>
              <a:gd name="connsiteY81" fmla="*/ 282792 h 433388"/>
              <a:gd name="connsiteX82" fmla="*/ 54636 w 439738"/>
              <a:gd name="connsiteY82" fmla="*/ 293067 h 433388"/>
              <a:gd name="connsiteX83" fmla="*/ 59664 w 439738"/>
              <a:gd name="connsiteY83" fmla="*/ 302942 h 433388"/>
              <a:gd name="connsiteX84" fmla="*/ 65352 w 439738"/>
              <a:gd name="connsiteY84" fmla="*/ 312550 h 433388"/>
              <a:gd name="connsiteX85" fmla="*/ 71570 w 439738"/>
              <a:gd name="connsiteY85" fmla="*/ 321624 h 433388"/>
              <a:gd name="connsiteX86" fmla="*/ 78449 w 439738"/>
              <a:gd name="connsiteY86" fmla="*/ 330431 h 433388"/>
              <a:gd name="connsiteX87" fmla="*/ 85725 w 439738"/>
              <a:gd name="connsiteY87" fmla="*/ 338705 h 433388"/>
              <a:gd name="connsiteX88" fmla="*/ 59267 w 439738"/>
              <a:gd name="connsiteY88" fmla="*/ 365126 h 433388"/>
              <a:gd name="connsiteX89" fmla="*/ 50800 w 439738"/>
              <a:gd name="connsiteY89" fmla="*/ 355785 h 433388"/>
              <a:gd name="connsiteX90" fmla="*/ 42995 w 439738"/>
              <a:gd name="connsiteY90" fmla="*/ 345910 h 433388"/>
              <a:gd name="connsiteX91" fmla="*/ 35851 w 439738"/>
              <a:gd name="connsiteY91" fmla="*/ 335635 h 433388"/>
              <a:gd name="connsiteX92" fmla="*/ 29104 w 439738"/>
              <a:gd name="connsiteY92" fmla="*/ 324960 h 433388"/>
              <a:gd name="connsiteX93" fmla="*/ 23151 w 439738"/>
              <a:gd name="connsiteY93" fmla="*/ 313884 h 433388"/>
              <a:gd name="connsiteX94" fmla="*/ 17727 w 439738"/>
              <a:gd name="connsiteY94" fmla="*/ 302542 h 433388"/>
              <a:gd name="connsiteX95" fmla="*/ 12965 w 439738"/>
              <a:gd name="connsiteY95" fmla="*/ 290665 h 433388"/>
              <a:gd name="connsiteX96" fmla="*/ 8864 w 439738"/>
              <a:gd name="connsiteY96" fmla="*/ 278522 h 433388"/>
              <a:gd name="connsiteX97" fmla="*/ 5556 w 439738"/>
              <a:gd name="connsiteY97" fmla="*/ 265978 h 433388"/>
              <a:gd name="connsiteX98" fmla="*/ 2910 w 439738"/>
              <a:gd name="connsiteY98" fmla="*/ 253435 h 433388"/>
              <a:gd name="connsiteX99" fmla="*/ 1058 w 439738"/>
              <a:gd name="connsiteY99" fmla="*/ 240357 h 433388"/>
              <a:gd name="connsiteX100" fmla="*/ 136343 w 439738"/>
              <a:gd name="connsiteY100" fmla="*/ 222250 h 433388"/>
              <a:gd name="connsiteX101" fmla="*/ 147638 w 439738"/>
              <a:gd name="connsiteY101" fmla="*/ 234189 h 433388"/>
              <a:gd name="connsiteX102" fmla="*/ 147638 w 439738"/>
              <a:gd name="connsiteY102" fmla="*/ 317500 h 433388"/>
              <a:gd name="connsiteX103" fmla="*/ 117475 w 439738"/>
              <a:gd name="connsiteY103" fmla="*/ 285619 h 433388"/>
              <a:gd name="connsiteX104" fmla="*/ 117475 w 439738"/>
              <a:gd name="connsiteY104" fmla="*/ 242192 h 433388"/>
              <a:gd name="connsiteX105" fmla="*/ 317270 w 439738"/>
              <a:gd name="connsiteY105" fmla="*/ 220663 h 433388"/>
              <a:gd name="connsiteX106" fmla="*/ 328613 w 439738"/>
              <a:gd name="connsiteY106" fmla="*/ 232089 h 433388"/>
              <a:gd name="connsiteX107" fmla="*/ 328613 w 439738"/>
              <a:gd name="connsiteY107" fmla="*/ 312738 h 433388"/>
              <a:gd name="connsiteX108" fmla="*/ 298450 w 439738"/>
              <a:gd name="connsiteY108" fmla="*/ 281781 h 433388"/>
              <a:gd name="connsiteX109" fmla="*/ 298450 w 439738"/>
              <a:gd name="connsiteY109" fmla="*/ 240061 h 433388"/>
              <a:gd name="connsiteX110" fmla="*/ 230072 w 439738"/>
              <a:gd name="connsiteY110" fmla="*/ 200025 h 433388"/>
              <a:gd name="connsiteX111" fmla="*/ 296979 w 439738"/>
              <a:gd name="connsiteY111" fmla="*/ 200025 h 433388"/>
              <a:gd name="connsiteX112" fmla="*/ 312738 w 439738"/>
              <a:gd name="connsiteY112" fmla="*/ 214976 h 433388"/>
              <a:gd name="connsiteX113" fmla="*/ 296979 w 439738"/>
              <a:gd name="connsiteY113" fmla="*/ 230188 h 433388"/>
              <a:gd name="connsiteX114" fmla="*/ 230072 w 439738"/>
              <a:gd name="connsiteY114" fmla="*/ 230188 h 433388"/>
              <a:gd name="connsiteX115" fmla="*/ 214313 w 439738"/>
              <a:gd name="connsiteY115" fmla="*/ 214976 h 433388"/>
              <a:gd name="connsiteX116" fmla="*/ 196850 w 439738"/>
              <a:gd name="connsiteY116" fmla="*/ 117475 h 433388"/>
              <a:gd name="connsiteX117" fmla="*/ 228600 w 439738"/>
              <a:gd name="connsiteY117" fmla="*/ 148078 h 433388"/>
              <a:gd name="connsiteX118" fmla="*/ 228600 w 439738"/>
              <a:gd name="connsiteY118" fmla="*/ 189858 h 433388"/>
              <a:gd name="connsiteX119" fmla="*/ 208689 w 439738"/>
              <a:gd name="connsiteY119" fmla="*/ 209550 h 433388"/>
              <a:gd name="connsiteX120" fmla="*/ 196850 w 439738"/>
              <a:gd name="connsiteY120" fmla="*/ 197575 h 433388"/>
              <a:gd name="connsiteX121" fmla="*/ 147638 w 439738"/>
              <a:gd name="connsiteY121" fmla="*/ 112713 h 433388"/>
              <a:gd name="connsiteX122" fmla="*/ 147638 w 439738"/>
              <a:gd name="connsiteY122" fmla="*/ 197064 h 433388"/>
              <a:gd name="connsiteX123" fmla="*/ 136343 w 439738"/>
              <a:gd name="connsiteY123" fmla="*/ 209551 h 433388"/>
              <a:gd name="connsiteX124" fmla="*/ 117475 w 439738"/>
              <a:gd name="connsiteY124" fmla="*/ 188961 h 433388"/>
              <a:gd name="connsiteX125" fmla="*/ 117475 w 439738"/>
              <a:gd name="connsiteY125" fmla="*/ 144992 h 433388"/>
              <a:gd name="connsiteX126" fmla="*/ 203200 w 439738"/>
              <a:gd name="connsiteY126" fmla="*/ 111125 h 433388"/>
              <a:gd name="connsiteX127" fmla="*/ 323850 w 439738"/>
              <a:gd name="connsiteY127" fmla="*/ 111125 h 433388"/>
              <a:gd name="connsiteX128" fmla="*/ 292761 w 439738"/>
              <a:gd name="connsiteY128" fmla="*/ 142875 h 433388"/>
              <a:gd name="connsiteX129" fmla="*/ 234289 w 439738"/>
              <a:gd name="connsiteY129" fmla="*/ 142875 h 433388"/>
              <a:gd name="connsiteX130" fmla="*/ 388995 w 439738"/>
              <a:gd name="connsiteY130" fmla="*/ 79375 h 433388"/>
              <a:gd name="connsiteX131" fmla="*/ 396760 w 439738"/>
              <a:gd name="connsiteY131" fmla="*/ 89154 h 433388"/>
              <a:gd name="connsiteX132" fmla="*/ 404124 w 439738"/>
              <a:gd name="connsiteY132" fmla="*/ 99198 h 433388"/>
              <a:gd name="connsiteX133" fmla="*/ 410685 w 439738"/>
              <a:gd name="connsiteY133" fmla="*/ 109770 h 433388"/>
              <a:gd name="connsiteX134" fmla="*/ 416843 w 439738"/>
              <a:gd name="connsiteY134" fmla="*/ 120739 h 433388"/>
              <a:gd name="connsiteX135" fmla="*/ 422199 w 439738"/>
              <a:gd name="connsiteY135" fmla="*/ 131972 h 433388"/>
              <a:gd name="connsiteX136" fmla="*/ 426751 w 439738"/>
              <a:gd name="connsiteY136" fmla="*/ 143734 h 433388"/>
              <a:gd name="connsiteX137" fmla="*/ 430901 w 439738"/>
              <a:gd name="connsiteY137" fmla="*/ 155628 h 433388"/>
              <a:gd name="connsiteX138" fmla="*/ 434249 w 439738"/>
              <a:gd name="connsiteY138" fmla="*/ 167918 h 433388"/>
              <a:gd name="connsiteX139" fmla="*/ 436793 w 439738"/>
              <a:gd name="connsiteY139" fmla="*/ 180473 h 433388"/>
              <a:gd name="connsiteX140" fmla="*/ 438801 w 439738"/>
              <a:gd name="connsiteY140" fmla="*/ 193292 h 433388"/>
              <a:gd name="connsiteX141" fmla="*/ 439738 w 439738"/>
              <a:gd name="connsiteY141" fmla="*/ 206375 h 433388"/>
              <a:gd name="connsiteX142" fmla="*/ 401714 w 439738"/>
              <a:gd name="connsiteY142" fmla="*/ 206375 h 433388"/>
              <a:gd name="connsiteX143" fmla="*/ 400643 w 439738"/>
              <a:gd name="connsiteY143" fmla="*/ 194877 h 433388"/>
              <a:gd name="connsiteX144" fmla="*/ 398903 w 439738"/>
              <a:gd name="connsiteY144" fmla="*/ 183909 h 433388"/>
              <a:gd name="connsiteX145" fmla="*/ 396359 w 439738"/>
              <a:gd name="connsiteY145" fmla="*/ 173072 h 433388"/>
              <a:gd name="connsiteX146" fmla="*/ 393279 w 439738"/>
              <a:gd name="connsiteY146" fmla="*/ 162500 h 433388"/>
              <a:gd name="connsiteX147" fmla="*/ 389397 w 439738"/>
              <a:gd name="connsiteY147" fmla="*/ 152192 h 433388"/>
              <a:gd name="connsiteX148" fmla="*/ 385112 w 439738"/>
              <a:gd name="connsiteY148" fmla="*/ 142280 h 433388"/>
              <a:gd name="connsiteX149" fmla="*/ 380159 w 439738"/>
              <a:gd name="connsiteY149" fmla="*/ 132501 h 433388"/>
              <a:gd name="connsiteX150" fmla="*/ 374669 w 439738"/>
              <a:gd name="connsiteY150" fmla="*/ 123250 h 433388"/>
              <a:gd name="connsiteX151" fmla="*/ 368510 w 439738"/>
              <a:gd name="connsiteY151" fmla="*/ 114264 h 433388"/>
              <a:gd name="connsiteX152" fmla="*/ 361950 w 439738"/>
              <a:gd name="connsiteY152" fmla="*/ 105674 h 433388"/>
              <a:gd name="connsiteX153" fmla="*/ 49707 w 439738"/>
              <a:gd name="connsiteY153" fmla="*/ 79375 h 433388"/>
              <a:gd name="connsiteX154" fmla="*/ 76200 w 439738"/>
              <a:gd name="connsiteY154" fmla="*/ 105674 h 433388"/>
              <a:gd name="connsiteX155" fmla="*/ 69773 w 439738"/>
              <a:gd name="connsiteY155" fmla="*/ 114264 h 433388"/>
              <a:gd name="connsiteX156" fmla="*/ 63872 w 439738"/>
              <a:gd name="connsiteY156" fmla="*/ 123250 h 433388"/>
              <a:gd name="connsiteX157" fmla="*/ 58363 w 439738"/>
              <a:gd name="connsiteY157" fmla="*/ 132501 h 433388"/>
              <a:gd name="connsiteX158" fmla="*/ 53511 w 439738"/>
              <a:gd name="connsiteY158" fmla="*/ 142280 h 433388"/>
              <a:gd name="connsiteX159" fmla="*/ 49182 w 439738"/>
              <a:gd name="connsiteY159" fmla="*/ 152192 h 433388"/>
              <a:gd name="connsiteX160" fmla="*/ 45641 w 439738"/>
              <a:gd name="connsiteY160" fmla="*/ 162500 h 433388"/>
              <a:gd name="connsiteX161" fmla="*/ 42494 w 439738"/>
              <a:gd name="connsiteY161" fmla="*/ 173072 h 433388"/>
              <a:gd name="connsiteX162" fmla="*/ 40002 w 439738"/>
              <a:gd name="connsiteY162" fmla="*/ 183909 h 433388"/>
              <a:gd name="connsiteX163" fmla="*/ 38428 w 439738"/>
              <a:gd name="connsiteY163" fmla="*/ 194877 h 433388"/>
              <a:gd name="connsiteX164" fmla="*/ 37248 w 439738"/>
              <a:gd name="connsiteY164" fmla="*/ 206375 h 433388"/>
              <a:gd name="connsiteX165" fmla="*/ 0 w 439738"/>
              <a:gd name="connsiteY165" fmla="*/ 206375 h 433388"/>
              <a:gd name="connsiteX166" fmla="*/ 1049 w 439738"/>
              <a:gd name="connsiteY166" fmla="*/ 193292 h 433388"/>
              <a:gd name="connsiteX167" fmla="*/ 2885 w 439738"/>
              <a:gd name="connsiteY167" fmla="*/ 180473 h 433388"/>
              <a:gd name="connsiteX168" fmla="*/ 5377 w 439738"/>
              <a:gd name="connsiteY168" fmla="*/ 167918 h 433388"/>
              <a:gd name="connsiteX169" fmla="*/ 8656 w 439738"/>
              <a:gd name="connsiteY169" fmla="*/ 155628 h 433388"/>
              <a:gd name="connsiteX170" fmla="*/ 12722 w 439738"/>
              <a:gd name="connsiteY170" fmla="*/ 143734 h 433388"/>
              <a:gd name="connsiteX171" fmla="*/ 17312 w 439738"/>
              <a:gd name="connsiteY171" fmla="*/ 131972 h 433388"/>
              <a:gd name="connsiteX172" fmla="*/ 22558 w 439738"/>
              <a:gd name="connsiteY172" fmla="*/ 120739 h 433388"/>
              <a:gd name="connsiteX173" fmla="*/ 28460 w 439738"/>
              <a:gd name="connsiteY173" fmla="*/ 109770 h 433388"/>
              <a:gd name="connsiteX174" fmla="*/ 34887 w 439738"/>
              <a:gd name="connsiteY174" fmla="*/ 99198 h 433388"/>
              <a:gd name="connsiteX175" fmla="*/ 42100 w 439738"/>
              <a:gd name="connsiteY175" fmla="*/ 89154 h 433388"/>
              <a:gd name="connsiteX176" fmla="*/ 231775 w 439738"/>
              <a:gd name="connsiteY176" fmla="*/ 0 h 433388"/>
              <a:gd name="connsiteX177" fmla="*/ 245572 w 439738"/>
              <a:gd name="connsiteY177" fmla="*/ 1066 h 433388"/>
              <a:gd name="connsiteX178" fmla="*/ 259236 w 439738"/>
              <a:gd name="connsiteY178" fmla="*/ 3199 h 433388"/>
              <a:gd name="connsiteX179" fmla="*/ 272502 w 439738"/>
              <a:gd name="connsiteY179" fmla="*/ 5864 h 433388"/>
              <a:gd name="connsiteX180" fmla="*/ 285502 w 439738"/>
              <a:gd name="connsiteY180" fmla="*/ 9463 h 433388"/>
              <a:gd name="connsiteX181" fmla="*/ 297972 w 439738"/>
              <a:gd name="connsiteY181" fmla="*/ 13728 h 433388"/>
              <a:gd name="connsiteX182" fmla="*/ 310310 w 439738"/>
              <a:gd name="connsiteY182" fmla="*/ 18793 h 433388"/>
              <a:gd name="connsiteX183" fmla="*/ 322249 w 439738"/>
              <a:gd name="connsiteY183" fmla="*/ 24391 h 433388"/>
              <a:gd name="connsiteX184" fmla="*/ 333658 w 439738"/>
              <a:gd name="connsiteY184" fmla="*/ 30788 h 433388"/>
              <a:gd name="connsiteX185" fmla="*/ 344536 w 439738"/>
              <a:gd name="connsiteY185" fmla="*/ 37852 h 433388"/>
              <a:gd name="connsiteX186" fmla="*/ 355149 w 439738"/>
              <a:gd name="connsiteY186" fmla="*/ 45450 h 433388"/>
              <a:gd name="connsiteX187" fmla="*/ 365231 w 439738"/>
              <a:gd name="connsiteY187" fmla="*/ 53713 h 433388"/>
              <a:gd name="connsiteX188" fmla="*/ 374650 w 439738"/>
              <a:gd name="connsiteY188" fmla="*/ 62377 h 433388"/>
              <a:gd name="connsiteX189" fmla="*/ 348118 w 439738"/>
              <a:gd name="connsiteY189" fmla="*/ 88900 h 433388"/>
              <a:gd name="connsiteX190" fmla="*/ 339628 w 439738"/>
              <a:gd name="connsiteY190" fmla="*/ 81169 h 433388"/>
              <a:gd name="connsiteX191" fmla="*/ 330607 w 439738"/>
              <a:gd name="connsiteY191" fmla="*/ 73706 h 433388"/>
              <a:gd name="connsiteX192" fmla="*/ 321055 w 439738"/>
              <a:gd name="connsiteY192" fmla="*/ 67041 h 433388"/>
              <a:gd name="connsiteX193" fmla="*/ 311106 w 439738"/>
              <a:gd name="connsiteY193" fmla="*/ 61044 h 433388"/>
              <a:gd name="connsiteX194" fmla="*/ 300891 w 439738"/>
              <a:gd name="connsiteY194" fmla="*/ 55579 h 433388"/>
              <a:gd name="connsiteX195" fmla="*/ 290145 w 439738"/>
              <a:gd name="connsiteY195" fmla="*/ 50781 h 433388"/>
              <a:gd name="connsiteX196" fmla="*/ 279135 w 439738"/>
              <a:gd name="connsiteY196" fmla="*/ 46782 h 433388"/>
              <a:gd name="connsiteX197" fmla="*/ 267726 w 439738"/>
              <a:gd name="connsiteY197" fmla="*/ 43317 h 433388"/>
              <a:gd name="connsiteX198" fmla="*/ 256052 w 439738"/>
              <a:gd name="connsiteY198" fmla="*/ 40651 h 433388"/>
              <a:gd name="connsiteX199" fmla="*/ 244112 w 439738"/>
              <a:gd name="connsiteY199" fmla="*/ 38652 h 433388"/>
              <a:gd name="connsiteX200" fmla="*/ 231775 w 439738"/>
              <a:gd name="connsiteY200" fmla="*/ 37586 h 433388"/>
              <a:gd name="connsiteX201" fmla="*/ 207963 w 439738"/>
              <a:gd name="connsiteY201" fmla="*/ 0 h 433388"/>
              <a:gd name="connsiteX202" fmla="*/ 207963 w 439738"/>
              <a:gd name="connsiteY202" fmla="*/ 37586 h 433388"/>
              <a:gd name="connsiteX203" fmla="*/ 195758 w 439738"/>
              <a:gd name="connsiteY203" fmla="*/ 38652 h 433388"/>
              <a:gd name="connsiteX204" fmla="*/ 183819 w 439738"/>
              <a:gd name="connsiteY204" fmla="*/ 40651 h 433388"/>
              <a:gd name="connsiteX205" fmla="*/ 172012 w 439738"/>
              <a:gd name="connsiteY205" fmla="*/ 43317 h 433388"/>
              <a:gd name="connsiteX206" fmla="*/ 160736 w 439738"/>
              <a:gd name="connsiteY206" fmla="*/ 46782 h 433388"/>
              <a:gd name="connsiteX207" fmla="*/ 149725 w 439738"/>
              <a:gd name="connsiteY207" fmla="*/ 50781 h 433388"/>
              <a:gd name="connsiteX208" fmla="*/ 138980 w 439738"/>
              <a:gd name="connsiteY208" fmla="*/ 55579 h 433388"/>
              <a:gd name="connsiteX209" fmla="*/ 128632 w 439738"/>
              <a:gd name="connsiteY209" fmla="*/ 61044 h 433388"/>
              <a:gd name="connsiteX210" fmla="*/ 118683 w 439738"/>
              <a:gd name="connsiteY210" fmla="*/ 67041 h 433388"/>
              <a:gd name="connsiteX211" fmla="*/ 109264 w 439738"/>
              <a:gd name="connsiteY211" fmla="*/ 73706 h 433388"/>
              <a:gd name="connsiteX212" fmla="*/ 100243 w 439738"/>
              <a:gd name="connsiteY212" fmla="*/ 81169 h 433388"/>
              <a:gd name="connsiteX213" fmla="*/ 91753 w 439738"/>
              <a:gd name="connsiteY213" fmla="*/ 88900 h 433388"/>
              <a:gd name="connsiteX214" fmla="*/ 65088 w 439738"/>
              <a:gd name="connsiteY214" fmla="*/ 62377 h 433388"/>
              <a:gd name="connsiteX215" fmla="*/ 74640 w 439738"/>
              <a:gd name="connsiteY215" fmla="*/ 53713 h 433388"/>
              <a:gd name="connsiteX216" fmla="*/ 84722 w 439738"/>
              <a:gd name="connsiteY216" fmla="*/ 45450 h 433388"/>
              <a:gd name="connsiteX217" fmla="*/ 95202 w 439738"/>
              <a:gd name="connsiteY217" fmla="*/ 37852 h 433388"/>
              <a:gd name="connsiteX218" fmla="*/ 106213 w 439738"/>
              <a:gd name="connsiteY218" fmla="*/ 30788 h 433388"/>
              <a:gd name="connsiteX219" fmla="*/ 117754 w 439738"/>
              <a:gd name="connsiteY219" fmla="*/ 24391 h 433388"/>
              <a:gd name="connsiteX220" fmla="*/ 129561 w 439738"/>
              <a:gd name="connsiteY220" fmla="*/ 18793 h 433388"/>
              <a:gd name="connsiteX221" fmla="*/ 141898 w 439738"/>
              <a:gd name="connsiteY221" fmla="*/ 13728 h 433388"/>
              <a:gd name="connsiteX222" fmla="*/ 154501 w 439738"/>
              <a:gd name="connsiteY222" fmla="*/ 9463 h 433388"/>
              <a:gd name="connsiteX223" fmla="*/ 167502 w 439738"/>
              <a:gd name="connsiteY223" fmla="*/ 5864 h 433388"/>
              <a:gd name="connsiteX224" fmla="*/ 180768 w 439738"/>
              <a:gd name="connsiteY224" fmla="*/ 3199 h 433388"/>
              <a:gd name="connsiteX225" fmla="*/ 194166 w 439738"/>
              <a:gd name="connsiteY225" fmla="*/ 1066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439738" h="433388">
                <a:moveTo>
                  <a:pt x="337133" y="354013"/>
                </a:moveTo>
                <a:lnTo>
                  <a:pt x="363538" y="380162"/>
                </a:lnTo>
                <a:lnTo>
                  <a:pt x="353554" y="388391"/>
                </a:lnTo>
                <a:lnTo>
                  <a:pt x="343176" y="395957"/>
                </a:lnTo>
                <a:lnTo>
                  <a:pt x="332272" y="402859"/>
                </a:lnTo>
                <a:lnTo>
                  <a:pt x="320843" y="409231"/>
                </a:lnTo>
                <a:lnTo>
                  <a:pt x="309283" y="414805"/>
                </a:lnTo>
                <a:lnTo>
                  <a:pt x="297065" y="419849"/>
                </a:lnTo>
                <a:lnTo>
                  <a:pt x="284585" y="424097"/>
                </a:lnTo>
                <a:lnTo>
                  <a:pt x="271974" y="427548"/>
                </a:lnTo>
                <a:lnTo>
                  <a:pt x="258837" y="430335"/>
                </a:lnTo>
                <a:lnTo>
                  <a:pt x="245437" y="432194"/>
                </a:lnTo>
                <a:lnTo>
                  <a:pt x="231775" y="433388"/>
                </a:lnTo>
                <a:lnTo>
                  <a:pt x="231775" y="396090"/>
                </a:lnTo>
                <a:lnTo>
                  <a:pt x="243730" y="395028"/>
                </a:lnTo>
                <a:lnTo>
                  <a:pt x="255421" y="393037"/>
                </a:lnTo>
                <a:lnTo>
                  <a:pt x="266850" y="390382"/>
                </a:lnTo>
                <a:lnTo>
                  <a:pt x="277885" y="387064"/>
                </a:lnTo>
                <a:lnTo>
                  <a:pt x="288658" y="383215"/>
                </a:lnTo>
                <a:lnTo>
                  <a:pt x="299167" y="378569"/>
                </a:lnTo>
                <a:lnTo>
                  <a:pt x="309283" y="373260"/>
                </a:lnTo>
                <a:lnTo>
                  <a:pt x="319004" y="367419"/>
                </a:lnTo>
                <a:lnTo>
                  <a:pt x="328200" y="360915"/>
                </a:lnTo>
                <a:close/>
                <a:moveTo>
                  <a:pt x="101230" y="354013"/>
                </a:moveTo>
                <a:lnTo>
                  <a:pt x="110146" y="361036"/>
                </a:lnTo>
                <a:lnTo>
                  <a:pt x="119595" y="367529"/>
                </a:lnTo>
                <a:lnTo>
                  <a:pt x="129444" y="373227"/>
                </a:lnTo>
                <a:lnTo>
                  <a:pt x="139691" y="378660"/>
                </a:lnTo>
                <a:lnTo>
                  <a:pt x="150205" y="383166"/>
                </a:lnTo>
                <a:lnTo>
                  <a:pt x="161117" y="387141"/>
                </a:lnTo>
                <a:lnTo>
                  <a:pt x="172563" y="390454"/>
                </a:lnTo>
                <a:lnTo>
                  <a:pt x="184008" y="393104"/>
                </a:lnTo>
                <a:lnTo>
                  <a:pt x="195985" y="395092"/>
                </a:lnTo>
                <a:lnTo>
                  <a:pt x="207963" y="396152"/>
                </a:lnTo>
                <a:lnTo>
                  <a:pt x="207963" y="433388"/>
                </a:lnTo>
                <a:lnTo>
                  <a:pt x="194122" y="432196"/>
                </a:lnTo>
                <a:lnTo>
                  <a:pt x="180548" y="430340"/>
                </a:lnTo>
                <a:lnTo>
                  <a:pt x="167372" y="427558"/>
                </a:lnTo>
                <a:lnTo>
                  <a:pt x="154463" y="424112"/>
                </a:lnTo>
                <a:lnTo>
                  <a:pt x="141820" y="419872"/>
                </a:lnTo>
                <a:lnTo>
                  <a:pt x="129444" y="414836"/>
                </a:lnTo>
                <a:lnTo>
                  <a:pt x="117599" y="409271"/>
                </a:lnTo>
                <a:lnTo>
                  <a:pt x="106287" y="402910"/>
                </a:lnTo>
                <a:lnTo>
                  <a:pt x="95108" y="396020"/>
                </a:lnTo>
                <a:lnTo>
                  <a:pt x="84594" y="388466"/>
                </a:lnTo>
                <a:lnTo>
                  <a:pt x="74613" y="380251"/>
                </a:lnTo>
                <a:close/>
                <a:moveTo>
                  <a:pt x="234254" y="287338"/>
                </a:moveTo>
                <a:lnTo>
                  <a:pt x="292796" y="287338"/>
                </a:lnTo>
                <a:lnTo>
                  <a:pt x="323850" y="317501"/>
                </a:lnTo>
                <a:lnTo>
                  <a:pt x="203200" y="317501"/>
                </a:lnTo>
                <a:close/>
                <a:moveTo>
                  <a:pt x="402167" y="227013"/>
                </a:moveTo>
                <a:lnTo>
                  <a:pt x="439738" y="227013"/>
                </a:lnTo>
                <a:lnTo>
                  <a:pt x="438680" y="240357"/>
                </a:lnTo>
                <a:lnTo>
                  <a:pt x="436828" y="253435"/>
                </a:lnTo>
                <a:lnTo>
                  <a:pt x="434182" y="265978"/>
                </a:lnTo>
                <a:lnTo>
                  <a:pt x="430874" y="278522"/>
                </a:lnTo>
                <a:lnTo>
                  <a:pt x="426773" y="290665"/>
                </a:lnTo>
                <a:lnTo>
                  <a:pt x="422143" y="302542"/>
                </a:lnTo>
                <a:lnTo>
                  <a:pt x="416587" y="313884"/>
                </a:lnTo>
                <a:lnTo>
                  <a:pt x="410634" y="324960"/>
                </a:lnTo>
                <a:lnTo>
                  <a:pt x="404019" y="335635"/>
                </a:lnTo>
                <a:lnTo>
                  <a:pt x="396743" y="345910"/>
                </a:lnTo>
                <a:lnTo>
                  <a:pt x="388938" y="355785"/>
                </a:lnTo>
                <a:lnTo>
                  <a:pt x="380604" y="365126"/>
                </a:lnTo>
                <a:lnTo>
                  <a:pt x="354013" y="338705"/>
                </a:lnTo>
                <a:lnTo>
                  <a:pt x="361289" y="330431"/>
                </a:lnTo>
                <a:lnTo>
                  <a:pt x="368036" y="321624"/>
                </a:lnTo>
                <a:lnTo>
                  <a:pt x="374254" y="312550"/>
                </a:lnTo>
                <a:lnTo>
                  <a:pt x="380074" y="302942"/>
                </a:lnTo>
                <a:lnTo>
                  <a:pt x="385102" y="293067"/>
                </a:lnTo>
                <a:lnTo>
                  <a:pt x="389599" y="282792"/>
                </a:lnTo>
                <a:lnTo>
                  <a:pt x="393568" y="272117"/>
                </a:lnTo>
                <a:lnTo>
                  <a:pt x="396743" y="261308"/>
                </a:lnTo>
                <a:lnTo>
                  <a:pt x="399257" y="250099"/>
                </a:lnTo>
                <a:lnTo>
                  <a:pt x="401109" y="238623"/>
                </a:lnTo>
                <a:close/>
                <a:moveTo>
                  <a:pt x="0" y="227013"/>
                </a:moveTo>
                <a:lnTo>
                  <a:pt x="37571" y="227013"/>
                </a:lnTo>
                <a:lnTo>
                  <a:pt x="38761" y="238623"/>
                </a:lnTo>
                <a:lnTo>
                  <a:pt x="40481" y="250099"/>
                </a:lnTo>
                <a:lnTo>
                  <a:pt x="42995" y="261308"/>
                </a:lnTo>
                <a:lnTo>
                  <a:pt x="46302" y="272117"/>
                </a:lnTo>
                <a:lnTo>
                  <a:pt x="50139" y="282792"/>
                </a:lnTo>
                <a:lnTo>
                  <a:pt x="54636" y="293067"/>
                </a:lnTo>
                <a:lnTo>
                  <a:pt x="59664" y="302942"/>
                </a:lnTo>
                <a:lnTo>
                  <a:pt x="65352" y="312550"/>
                </a:lnTo>
                <a:lnTo>
                  <a:pt x="71570" y="321624"/>
                </a:lnTo>
                <a:lnTo>
                  <a:pt x="78449" y="330431"/>
                </a:lnTo>
                <a:lnTo>
                  <a:pt x="85725" y="338705"/>
                </a:lnTo>
                <a:lnTo>
                  <a:pt x="59267" y="365126"/>
                </a:lnTo>
                <a:lnTo>
                  <a:pt x="50800" y="355785"/>
                </a:lnTo>
                <a:lnTo>
                  <a:pt x="42995" y="345910"/>
                </a:lnTo>
                <a:lnTo>
                  <a:pt x="35851" y="335635"/>
                </a:lnTo>
                <a:lnTo>
                  <a:pt x="29104" y="324960"/>
                </a:lnTo>
                <a:lnTo>
                  <a:pt x="23151" y="313884"/>
                </a:lnTo>
                <a:lnTo>
                  <a:pt x="17727" y="302542"/>
                </a:lnTo>
                <a:lnTo>
                  <a:pt x="12965" y="290665"/>
                </a:lnTo>
                <a:lnTo>
                  <a:pt x="8864" y="278522"/>
                </a:lnTo>
                <a:lnTo>
                  <a:pt x="5556" y="265978"/>
                </a:lnTo>
                <a:lnTo>
                  <a:pt x="2910" y="253435"/>
                </a:lnTo>
                <a:lnTo>
                  <a:pt x="1058" y="240357"/>
                </a:lnTo>
                <a:close/>
                <a:moveTo>
                  <a:pt x="136343" y="222250"/>
                </a:moveTo>
                <a:lnTo>
                  <a:pt x="147638" y="234189"/>
                </a:lnTo>
                <a:lnTo>
                  <a:pt x="147638" y="317500"/>
                </a:lnTo>
                <a:lnTo>
                  <a:pt x="117475" y="285619"/>
                </a:lnTo>
                <a:lnTo>
                  <a:pt x="117475" y="242192"/>
                </a:lnTo>
                <a:close/>
                <a:moveTo>
                  <a:pt x="317270" y="220663"/>
                </a:moveTo>
                <a:lnTo>
                  <a:pt x="328613" y="232089"/>
                </a:lnTo>
                <a:lnTo>
                  <a:pt x="328613" y="312738"/>
                </a:lnTo>
                <a:lnTo>
                  <a:pt x="298450" y="281781"/>
                </a:lnTo>
                <a:lnTo>
                  <a:pt x="298450" y="240061"/>
                </a:lnTo>
                <a:close/>
                <a:moveTo>
                  <a:pt x="230072" y="200025"/>
                </a:moveTo>
                <a:lnTo>
                  <a:pt x="296979" y="200025"/>
                </a:lnTo>
                <a:lnTo>
                  <a:pt x="312738" y="214976"/>
                </a:lnTo>
                <a:lnTo>
                  <a:pt x="296979" y="230188"/>
                </a:lnTo>
                <a:lnTo>
                  <a:pt x="230072" y="230188"/>
                </a:lnTo>
                <a:lnTo>
                  <a:pt x="214313" y="214976"/>
                </a:lnTo>
                <a:close/>
                <a:moveTo>
                  <a:pt x="196850" y="117475"/>
                </a:moveTo>
                <a:lnTo>
                  <a:pt x="228600" y="148078"/>
                </a:lnTo>
                <a:lnTo>
                  <a:pt x="228600" y="189858"/>
                </a:lnTo>
                <a:lnTo>
                  <a:pt x="208689" y="209550"/>
                </a:lnTo>
                <a:lnTo>
                  <a:pt x="196850" y="197575"/>
                </a:lnTo>
                <a:close/>
                <a:moveTo>
                  <a:pt x="147638" y="112713"/>
                </a:moveTo>
                <a:lnTo>
                  <a:pt x="147638" y="197064"/>
                </a:lnTo>
                <a:lnTo>
                  <a:pt x="136343" y="209551"/>
                </a:lnTo>
                <a:lnTo>
                  <a:pt x="117475" y="188961"/>
                </a:lnTo>
                <a:lnTo>
                  <a:pt x="117475" y="144992"/>
                </a:lnTo>
                <a:close/>
                <a:moveTo>
                  <a:pt x="203200" y="111125"/>
                </a:moveTo>
                <a:lnTo>
                  <a:pt x="323850" y="111125"/>
                </a:lnTo>
                <a:lnTo>
                  <a:pt x="292761" y="142875"/>
                </a:lnTo>
                <a:lnTo>
                  <a:pt x="234289" y="142875"/>
                </a:lnTo>
                <a:close/>
                <a:moveTo>
                  <a:pt x="388995" y="79375"/>
                </a:moveTo>
                <a:lnTo>
                  <a:pt x="396760" y="89154"/>
                </a:lnTo>
                <a:lnTo>
                  <a:pt x="404124" y="99198"/>
                </a:lnTo>
                <a:lnTo>
                  <a:pt x="410685" y="109770"/>
                </a:lnTo>
                <a:lnTo>
                  <a:pt x="416843" y="120739"/>
                </a:lnTo>
                <a:lnTo>
                  <a:pt x="422199" y="131972"/>
                </a:lnTo>
                <a:lnTo>
                  <a:pt x="426751" y="143734"/>
                </a:lnTo>
                <a:lnTo>
                  <a:pt x="430901" y="155628"/>
                </a:lnTo>
                <a:lnTo>
                  <a:pt x="434249" y="167918"/>
                </a:lnTo>
                <a:lnTo>
                  <a:pt x="436793" y="180473"/>
                </a:lnTo>
                <a:lnTo>
                  <a:pt x="438801" y="193292"/>
                </a:lnTo>
                <a:lnTo>
                  <a:pt x="439738" y="206375"/>
                </a:lnTo>
                <a:lnTo>
                  <a:pt x="401714" y="206375"/>
                </a:lnTo>
                <a:lnTo>
                  <a:pt x="400643" y="194877"/>
                </a:lnTo>
                <a:lnTo>
                  <a:pt x="398903" y="183909"/>
                </a:lnTo>
                <a:lnTo>
                  <a:pt x="396359" y="173072"/>
                </a:lnTo>
                <a:lnTo>
                  <a:pt x="393279" y="162500"/>
                </a:lnTo>
                <a:lnTo>
                  <a:pt x="389397" y="152192"/>
                </a:lnTo>
                <a:lnTo>
                  <a:pt x="385112" y="142280"/>
                </a:lnTo>
                <a:lnTo>
                  <a:pt x="380159" y="132501"/>
                </a:lnTo>
                <a:lnTo>
                  <a:pt x="374669" y="123250"/>
                </a:lnTo>
                <a:lnTo>
                  <a:pt x="368510" y="114264"/>
                </a:lnTo>
                <a:lnTo>
                  <a:pt x="361950" y="105674"/>
                </a:lnTo>
                <a:close/>
                <a:moveTo>
                  <a:pt x="49707" y="79375"/>
                </a:moveTo>
                <a:lnTo>
                  <a:pt x="76200" y="105674"/>
                </a:lnTo>
                <a:lnTo>
                  <a:pt x="69773" y="114264"/>
                </a:lnTo>
                <a:lnTo>
                  <a:pt x="63872" y="123250"/>
                </a:lnTo>
                <a:lnTo>
                  <a:pt x="58363" y="132501"/>
                </a:lnTo>
                <a:lnTo>
                  <a:pt x="53511" y="142280"/>
                </a:lnTo>
                <a:lnTo>
                  <a:pt x="49182" y="152192"/>
                </a:lnTo>
                <a:lnTo>
                  <a:pt x="45641" y="162500"/>
                </a:lnTo>
                <a:lnTo>
                  <a:pt x="42494" y="173072"/>
                </a:lnTo>
                <a:lnTo>
                  <a:pt x="40002" y="183909"/>
                </a:lnTo>
                <a:lnTo>
                  <a:pt x="38428" y="194877"/>
                </a:lnTo>
                <a:lnTo>
                  <a:pt x="37248" y="206375"/>
                </a:lnTo>
                <a:lnTo>
                  <a:pt x="0" y="206375"/>
                </a:lnTo>
                <a:lnTo>
                  <a:pt x="1049" y="193292"/>
                </a:lnTo>
                <a:lnTo>
                  <a:pt x="2885" y="180473"/>
                </a:lnTo>
                <a:lnTo>
                  <a:pt x="5377" y="167918"/>
                </a:lnTo>
                <a:lnTo>
                  <a:pt x="8656" y="155628"/>
                </a:lnTo>
                <a:lnTo>
                  <a:pt x="12722" y="143734"/>
                </a:lnTo>
                <a:lnTo>
                  <a:pt x="17312" y="131972"/>
                </a:lnTo>
                <a:lnTo>
                  <a:pt x="22558" y="120739"/>
                </a:lnTo>
                <a:lnTo>
                  <a:pt x="28460" y="109770"/>
                </a:lnTo>
                <a:lnTo>
                  <a:pt x="34887" y="99198"/>
                </a:lnTo>
                <a:lnTo>
                  <a:pt x="42100" y="89154"/>
                </a:lnTo>
                <a:close/>
                <a:moveTo>
                  <a:pt x="231775" y="0"/>
                </a:moveTo>
                <a:lnTo>
                  <a:pt x="245572" y="1066"/>
                </a:lnTo>
                <a:lnTo>
                  <a:pt x="259236" y="3199"/>
                </a:lnTo>
                <a:lnTo>
                  <a:pt x="272502" y="5864"/>
                </a:lnTo>
                <a:lnTo>
                  <a:pt x="285502" y="9463"/>
                </a:lnTo>
                <a:lnTo>
                  <a:pt x="297972" y="13728"/>
                </a:lnTo>
                <a:lnTo>
                  <a:pt x="310310" y="18793"/>
                </a:lnTo>
                <a:lnTo>
                  <a:pt x="322249" y="24391"/>
                </a:lnTo>
                <a:lnTo>
                  <a:pt x="333658" y="30788"/>
                </a:lnTo>
                <a:lnTo>
                  <a:pt x="344536" y="37852"/>
                </a:lnTo>
                <a:lnTo>
                  <a:pt x="355149" y="45450"/>
                </a:lnTo>
                <a:lnTo>
                  <a:pt x="365231" y="53713"/>
                </a:lnTo>
                <a:lnTo>
                  <a:pt x="374650" y="62377"/>
                </a:lnTo>
                <a:lnTo>
                  <a:pt x="348118" y="88900"/>
                </a:lnTo>
                <a:lnTo>
                  <a:pt x="339628" y="81169"/>
                </a:lnTo>
                <a:lnTo>
                  <a:pt x="330607" y="73706"/>
                </a:lnTo>
                <a:lnTo>
                  <a:pt x="321055" y="67041"/>
                </a:lnTo>
                <a:lnTo>
                  <a:pt x="311106" y="61044"/>
                </a:lnTo>
                <a:lnTo>
                  <a:pt x="300891" y="55579"/>
                </a:lnTo>
                <a:lnTo>
                  <a:pt x="290145" y="50781"/>
                </a:lnTo>
                <a:lnTo>
                  <a:pt x="279135" y="46782"/>
                </a:lnTo>
                <a:lnTo>
                  <a:pt x="267726" y="43317"/>
                </a:lnTo>
                <a:lnTo>
                  <a:pt x="256052" y="40651"/>
                </a:lnTo>
                <a:lnTo>
                  <a:pt x="244112" y="38652"/>
                </a:lnTo>
                <a:lnTo>
                  <a:pt x="231775" y="37586"/>
                </a:lnTo>
                <a:close/>
                <a:moveTo>
                  <a:pt x="207963" y="0"/>
                </a:moveTo>
                <a:lnTo>
                  <a:pt x="207963" y="37586"/>
                </a:lnTo>
                <a:lnTo>
                  <a:pt x="195758" y="38652"/>
                </a:lnTo>
                <a:lnTo>
                  <a:pt x="183819" y="40651"/>
                </a:lnTo>
                <a:lnTo>
                  <a:pt x="172012" y="43317"/>
                </a:lnTo>
                <a:lnTo>
                  <a:pt x="160736" y="46782"/>
                </a:lnTo>
                <a:lnTo>
                  <a:pt x="149725" y="50781"/>
                </a:lnTo>
                <a:lnTo>
                  <a:pt x="138980" y="55579"/>
                </a:lnTo>
                <a:lnTo>
                  <a:pt x="128632" y="61044"/>
                </a:lnTo>
                <a:lnTo>
                  <a:pt x="118683" y="67041"/>
                </a:lnTo>
                <a:lnTo>
                  <a:pt x="109264" y="73706"/>
                </a:lnTo>
                <a:lnTo>
                  <a:pt x="100243" y="81169"/>
                </a:lnTo>
                <a:lnTo>
                  <a:pt x="91753" y="88900"/>
                </a:lnTo>
                <a:lnTo>
                  <a:pt x="65088" y="62377"/>
                </a:lnTo>
                <a:lnTo>
                  <a:pt x="74640" y="53713"/>
                </a:lnTo>
                <a:lnTo>
                  <a:pt x="84722" y="45450"/>
                </a:lnTo>
                <a:lnTo>
                  <a:pt x="95202" y="37852"/>
                </a:lnTo>
                <a:lnTo>
                  <a:pt x="106213" y="30788"/>
                </a:lnTo>
                <a:lnTo>
                  <a:pt x="117754" y="24391"/>
                </a:lnTo>
                <a:lnTo>
                  <a:pt x="129561" y="18793"/>
                </a:lnTo>
                <a:lnTo>
                  <a:pt x="141898" y="13728"/>
                </a:lnTo>
                <a:lnTo>
                  <a:pt x="154501" y="9463"/>
                </a:lnTo>
                <a:lnTo>
                  <a:pt x="167502" y="5864"/>
                </a:lnTo>
                <a:lnTo>
                  <a:pt x="180768" y="3199"/>
                </a:lnTo>
                <a:lnTo>
                  <a:pt x="194166" y="1066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09" name="Freeform 294"/>
          <p:cNvSpPr>
            <a:spLocks/>
          </p:cNvSpPr>
          <p:nvPr/>
        </p:nvSpPr>
        <p:spPr bwMode="auto">
          <a:xfrm>
            <a:off x="7898557" y="3935084"/>
            <a:ext cx="291704" cy="239316"/>
          </a:xfrm>
          <a:custGeom>
            <a:avLst/>
            <a:gdLst>
              <a:gd name="connsiteX0" fmla="*/ 3858 w 388938"/>
              <a:gd name="connsiteY0" fmla="*/ 36513 h 319088"/>
              <a:gd name="connsiteX1" fmla="*/ 5106 w 388938"/>
              <a:gd name="connsiteY1" fmla="*/ 36627 h 319088"/>
              <a:gd name="connsiteX2" fmla="*/ 44589 w 388938"/>
              <a:gd name="connsiteY2" fmla="*/ 48419 h 319088"/>
              <a:gd name="connsiteX3" fmla="*/ 45724 w 388938"/>
              <a:gd name="connsiteY3" fmla="*/ 48986 h 319088"/>
              <a:gd name="connsiteX4" fmla="*/ 46632 w 388938"/>
              <a:gd name="connsiteY4" fmla="*/ 49893 h 319088"/>
              <a:gd name="connsiteX5" fmla="*/ 47199 w 388938"/>
              <a:gd name="connsiteY5" fmla="*/ 50914 h 319088"/>
              <a:gd name="connsiteX6" fmla="*/ 47426 w 388938"/>
              <a:gd name="connsiteY6" fmla="*/ 52161 h 319088"/>
              <a:gd name="connsiteX7" fmla="*/ 47426 w 388938"/>
              <a:gd name="connsiteY7" fmla="*/ 256382 h 319088"/>
              <a:gd name="connsiteX8" fmla="*/ 47426 w 388938"/>
              <a:gd name="connsiteY8" fmla="*/ 256495 h 319088"/>
              <a:gd name="connsiteX9" fmla="*/ 47426 w 388938"/>
              <a:gd name="connsiteY9" fmla="*/ 256722 h 319088"/>
              <a:gd name="connsiteX10" fmla="*/ 47426 w 388938"/>
              <a:gd name="connsiteY10" fmla="*/ 256949 h 319088"/>
              <a:gd name="connsiteX11" fmla="*/ 47539 w 388938"/>
              <a:gd name="connsiteY11" fmla="*/ 257176 h 319088"/>
              <a:gd name="connsiteX12" fmla="*/ 47653 w 388938"/>
              <a:gd name="connsiteY12" fmla="*/ 257516 h 319088"/>
              <a:gd name="connsiteX13" fmla="*/ 47880 w 388938"/>
              <a:gd name="connsiteY13" fmla="*/ 257743 h 319088"/>
              <a:gd name="connsiteX14" fmla="*/ 48107 w 388938"/>
              <a:gd name="connsiteY14" fmla="*/ 257969 h 319088"/>
              <a:gd name="connsiteX15" fmla="*/ 48334 w 388938"/>
              <a:gd name="connsiteY15" fmla="*/ 258083 h 319088"/>
              <a:gd name="connsiteX16" fmla="*/ 48787 w 388938"/>
              <a:gd name="connsiteY16" fmla="*/ 258083 h 319088"/>
              <a:gd name="connsiteX17" fmla="*/ 56957 w 388938"/>
              <a:gd name="connsiteY17" fmla="*/ 258083 h 319088"/>
              <a:gd name="connsiteX18" fmla="*/ 63310 w 388938"/>
              <a:gd name="connsiteY18" fmla="*/ 258310 h 319088"/>
              <a:gd name="connsiteX19" fmla="*/ 70118 w 388938"/>
              <a:gd name="connsiteY19" fmla="*/ 258423 h 319088"/>
              <a:gd name="connsiteX20" fmla="*/ 77493 w 388938"/>
              <a:gd name="connsiteY20" fmla="*/ 258650 h 319088"/>
              <a:gd name="connsiteX21" fmla="*/ 85208 w 388938"/>
              <a:gd name="connsiteY21" fmla="*/ 259103 h 319088"/>
              <a:gd name="connsiteX22" fmla="*/ 93377 w 388938"/>
              <a:gd name="connsiteY22" fmla="*/ 259670 h 319088"/>
              <a:gd name="connsiteX23" fmla="*/ 101886 w 388938"/>
              <a:gd name="connsiteY23" fmla="*/ 260351 h 319088"/>
              <a:gd name="connsiteX24" fmla="*/ 110623 w 388938"/>
              <a:gd name="connsiteY24" fmla="*/ 261258 h 319088"/>
              <a:gd name="connsiteX25" fmla="*/ 119359 w 388938"/>
              <a:gd name="connsiteY25" fmla="*/ 262618 h 319088"/>
              <a:gd name="connsiteX26" fmla="*/ 128322 w 388938"/>
              <a:gd name="connsiteY26" fmla="*/ 263979 h 319088"/>
              <a:gd name="connsiteX27" fmla="*/ 137172 w 388938"/>
              <a:gd name="connsiteY27" fmla="*/ 265793 h 319088"/>
              <a:gd name="connsiteX28" fmla="*/ 146022 w 388938"/>
              <a:gd name="connsiteY28" fmla="*/ 267948 h 319088"/>
              <a:gd name="connsiteX29" fmla="*/ 154758 w 388938"/>
              <a:gd name="connsiteY29" fmla="*/ 270216 h 319088"/>
              <a:gd name="connsiteX30" fmla="*/ 163268 w 388938"/>
              <a:gd name="connsiteY30" fmla="*/ 273051 h 319088"/>
              <a:gd name="connsiteX31" fmla="*/ 171437 w 388938"/>
              <a:gd name="connsiteY31" fmla="*/ 276112 h 319088"/>
              <a:gd name="connsiteX32" fmla="*/ 179379 w 388938"/>
              <a:gd name="connsiteY32" fmla="*/ 279627 h 319088"/>
              <a:gd name="connsiteX33" fmla="*/ 186754 w 388938"/>
              <a:gd name="connsiteY33" fmla="*/ 283483 h 319088"/>
              <a:gd name="connsiteX34" fmla="*/ 194469 w 388938"/>
              <a:gd name="connsiteY34" fmla="*/ 288018 h 319088"/>
              <a:gd name="connsiteX35" fmla="*/ 202184 w 388938"/>
              <a:gd name="connsiteY35" fmla="*/ 283483 h 319088"/>
              <a:gd name="connsiteX36" fmla="*/ 209559 w 388938"/>
              <a:gd name="connsiteY36" fmla="*/ 279627 h 319088"/>
              <a:gd name="connsiteX37" fmla="*/ 217501 w 388938"/>
              <a:gd name="connsiteY37" fmla="*/ 276112 h 319088"/>
              <a:gd name="connsiteX38" fmla="*/ 225670 w 388938"/>
              <a:gd name="connsiteY38" fmla="*/ 273051 h 319088"/>
              <a:gd name="connsiteX39" fmla="*/ 234180 w 388938"/>
              <a:gd name="connsiteY39" fmla="*/ 270216 h 319088"/>
              <a:gd name="connsiteX40" fmla="*/ 242916 w 388938"/>
              <a:gd name="connsiteY40" fmla="*/ 267948 h 319088"/>
              <a:gd name="connsiteX41" fmla="*/ 251766 w 388938"/>
              <a:gd name="connsiteY41" fmla="*/ 265793 h 319088"/>
              <a:gd name="connsiteX42" fmla="*/ 260616 w 388938"/>
              <a:gd name="connsiteY42" fmla="*/ 263979 h 319088"/>
              <a:gd name="connsiteX43" fmla="*/ 269579 w 388938"/>
              <a:gd name="connsiteY43" fmla="*/ 262618 h 319088"/>
              <a:gd name="connsiteX44" fmla="*/ 278315 w 388938"/>
              <a:gd name="connsiteY44" fmla="*/ 261258 h 319088"/>
              <a:gd name="connsiteX45" fmla="*/ 287052 w 388938"/>
              <a:gd name="connsiteY45" fmla="*/ 260351 h 319088"/>
              <a:gd name="connsiteX46" fmla="*/ 295448 w 388938"/>
              <a:gd name="connsiteY46" fmla="*/ 259670 h 319088"/>
              <a:gd name="connsiteX47" fmla="*/ 303617 w 388938"/>
              <a:gd name="connsiteY47" fmla="*/ 259103 h 319088"/>
              <a:gd name="connsiteX48" fmla="*/ 311445 w 388938"/>
              <a:gd name="connsiteY48" fmla="*/ 258650 h 319088"/>
              <a:gd name="connsiteX49" fmla="*/ 318707 w 388938"/>
              <a:gd name="connsiteY49" fmla="*/ 258423 h 319088"/>
              <a:gd name="connsiteX50" fmla="*/ 325628 w 388938"/>
              <a:gd name="connsiteY50" fmla="*/ 258310 h 319088"/>
              <a:gd name="connsiteX51" fmla="*/ 331981 w 388938"/>
              <a:gd name="connsiteY51" fmla="*/ 258083 h 319088"/>
              <a:gd name="connsiteX52" fmla="*/ 338335 w 388938"/>
              <a:gd name="connsiteY52" fmla="*/ 258083 h 319088"/>
              <a:gd name="connsiteX53" fmla="*/ 339583 w 388938"/>
              <a:gd name="connsiteY53" fmla="*/ 257969 h 319088"/>
              <a:gd name="connsiteX54" fmla="*/ 340491 w 388938"/>
              <a:gd name="connsiteY54" fmla="*/ 257516 h 319088"/>
              <a:gd name="connsiteX55" fmla="*/ 341058 w 388938"/>
              <a:gd name="connsiteY55" fmla="*/ 256949 h 319088"/>
              <a:gd name="connsiteX56" fmla="*/ 341285 w 388938"/>
              <a:gd name="connsiteY56" fmla="*/ 256268 h 319088"/>
              <a:gd name="connsiteX57" fmla="*/ 341512 w 388938"/>
              <a:gd name="connsiteY57" fmla="*/ 255588 h 319088"/>
              <a:gd name="connsiteX58" fmla="*/ 341512 w 388938"/>
              <a:gd name="connsiteY58" fmla="*/ 255248 h 319088"/>
              <a:gd name="connsiteX59" fmla="*/ 341512 w 388938"/>
              <a:gd name="connsiteY59" fmla="*/ 254908 h 319088"/>
              <a:gd name="connsiteX60" fmla="*/ 341512 w 388938"/>
              <a:gd name="connsiteY60" fmla="*/ 52161 h 319088"/>
              <a:gd name="connsiteX61" fmla="*/ 341739 w 388938"/>
              <a:gd name="connsiteY61" fmla="*/ 50914 h 319088"/>
              <a:gd name="connsiteX62" fmla="*/ 342306 w 388938"/>
              <a:gd name="connsiteY62" fmla="*/ 49893 h 319088"/>
              <a:gd name="connsiteX63" fmla="*/ 343214 w 388938"/>
              <a:gd name="connsiteY63" fmla="*/ 48986 h 319088"/>
              <a:gd name="connsiteX64" fmla="*/ 344349 w 388938"/>
              <a:gd name="connsiteY64" fmla="*/ 48419 h 319088"/>
              <a:gd name="connsiteX65" fmla="*/ 383832 w 388938"/>
              <a:gd name="connsiteY65" fmla="*/ 36627 h 319088"/>
              <a:gd name="connsiteX66" fmla="*/ 385080 w 388938"/>
              <a:gd name="connsiteY66" fmla="*/ 36513 h 319088"/>
              <a:gd name="connsiteX67" fmla="*/ 386215 w 388938"/>
              <a:gd name="connsiteY67" fmla="*/ 36740 h 319088"/>
              <a:gd name="connsiteX68" fmla="*/ 387350 w 388938"/>
              <a:gd name="connsiteY68" fmla="*/ 37307 h 319088"/>
              <a:gd name="connsiteX69" fmla="*/ 388257 w 388938"/>
              <a:gd name="connsiteY69" fmla="*/ 38101 h 319088"/>
              <a:gd name="connsiteX70" fmla="*/ 388711 w 388938"/>
              <a:gd name="connsiteY70" fmla="*/ 39235 h 319088"/>
              <a:gd name="connsiteX71" fmla="*/ 388938 w 388938"/>
              <a:gd name="connsiteY71" fmla="*/ 40368 h 319088"/>
              <a:gd name="connsiteX72" fmla="*/ 388938 w 388938"/>
              <a:gd name="connsiteY72" fmla="*/ 285751 h 319088"/>
              <a:gd name="connsiteX73" fmla="*/ 388825 w 388938"/>
              <a:gd name="connsiteY73" fmla="*/ 286885 h 319088"/>
              <a:gd name="connsiteX74" fmla="*/ 388371 w 388938"/>
              <a:gd name="connsiteY74" fmla="*/ 287792 h 319088"/>
              <a:gd name="connsiteX75" fmla="*/ 387577 w 388938"/>
              <a:gd name="connsiteY75" fmla="*/ 288585 h 319088"/>
              <a:gd name="connsiteX76" fmla="*/ 386669 w 388938"/>
              <a:gd name="connsiteY76" fmla="*/ 289266 h 319088"/>
              <a:gd name="connsiteX77" fmla="*/ 385761 w 388938"/>
              <a:gd name="connsiteY77" fmla="*/ 289493 h 319088"/>
              <a:gd name="connsiteX78" fmla="*/ 384513 w 388938"/>
              <a:gd name="connsiteY78" fmla="*/ 289606 h 319088"/>
              <a:gd name="connsiteX79" fmla="*/ 379181 w 388938"/>
              <a:gd name="connsiteY79" fmla="*/ 289152 h 319088"/>
              <a:gd name="connsiteX80" fmla="*/ 373054 w 388938"/>
              <a:gd name="connsiteY80" fmla="*/ 288585 h 319088"/>
              <a:gd name="connsiteX81" fmla="*/ 366133 w 388938"/>
              <a:gd name="connsiteY81" fmla="*/ 288132 h 319088"/>
              <a:gd name="connsiteX82" fmla="*/ 358758 w 388938"/>
              <a:gd name="connsiteY82" fmla="*/ 287792 h 319088"/>
              <a:gd name="connsiteX83" fmla="*/ 350816 w 388938"/>
              <a:gd name="connsiteY83" fmla="*/ 287452 h 319088"/>
              <a:gd name="connsiteX84" fmla="*/ 342420 w 388938"/>
              <a:gd name="connsiteY84" fmla="*/ 287225 h 319088"/>
              <a:gd name="connsiteX85" fmla="*/ 333683 w 388938"/>
              <a:gd name="connsiteY85" fmla="*/ 287111 h 319088"/>
              <a:gd name="connsiteX86" fmla="*/ 321430 w 388938"/>
              <a:gd name="connsiteY86" fmla="*/ 287338 h 319088"/>
              <a:gd name="connsiteX87" fmla="*/ 309630 w 388938"/>
              <a:gd name="connsiteY87" fmla="*/ 287792 h 319088"/>
              <a:gd name="connsiteX88" fmla="*/ 298511 w 388938"/>
              <a:gd name="connsiteY88" fmla="*/ 288585 h 319088"/>
              <a:gd name="connsiteX89" fmla="*/ 287619 w 388938"/>
              <a:gd name="connsiteY89" fmla="*/ 289719 h 319088"/>
              <a:gd name="connsiteX90" fmla="*/ 277408 w 388938"/>
              <a:gd name="connsiteY90" fmla="*/ 291193 h 319088"/>
              <a:gd name="connsiteX91" fmla="*/ 267650 w 388938"/>
              <a:gd name="connsiteY91" fmla="*/ 292894 h 319088"/>
              <a:gd name="connsiteX92" fmla="*/ 258460 w 388938"/>
              <a:gd name="connsiteY92" fmla="*/ 295049 h 319088"/>
              <a:gd name="connsiteX93" fmla="*/ 249837 w 388938"/>
              <a:gd name="connsiteY93" fmla="*/ 297430 h 319088"/>
              <a:gd name="connsiteX94" fmla="*/ 241781 w 388938"/>
              <a:gd name="connsiteY94" fmla="*/ 300152 h 319088"/>
              <a:gd name="connsiteX95" fmla="*/ 234407 w 388938"/>
              <a:gd name="connsiteY95" fmla="*/ 303100 h 319088"/>
              <a:gd name="connsiteX96" fmla="*/ 227599 w 388938"/>
              <a:gd name="connsiteY96" fmla="*/ 306388 h 319088"/>
              <a:gd name="connsiteX97" fmla="*/ 226578 w 388938"/>
              <a:gd name="connsiteY97" fmla="*/ 306955 h 319088"/>
              <a:gd name="connsiteX98" fmla="*/ 224876 w 388938"/>
              <a:gd name="connsiteY98" fmla="*/ 307749 h 319088"/>
              <a:gd name="connsiteX99" fmla="*/ 222834 w 388938"/>
              <a:gd name="connsiteY99" fmla="*/ 308769 h 319088"/>
              <a:gd name="connsiteX100" fmla="*/ 220451 w 388938"/>
              <a:gd name="connsiteY100" fmla="*/ 310017 h 319088"/>
              <a:gd name="connsiteX101" fmla="*/ 217728 w 388938"/>
              <a:gd name="connsiteY101" fmla="*/ 311264 h 319088"/>
              <a:gd name="connsiteX102" fmla="*/ 214778 w 388938"/>
              <a:gd name="connsiteY102" fmla="*/ 312738 h 319088"/>
              <a:gd name="connsiteX103" fmla="*/ 211715 w 388938"/>
              <a:gd name="connsiteY103" fmla="*/ 314099 h 319088"/>
              <a:gd name="connsiteX104" fmla="*/ 208538 w 388938"/>
              <a:gd name="connsiteY104" fmla="*/ 315460 h 319088"/>
              <a:gd name="connsiteX105" fmla="*/ 205475 w 388938"/>
              <a:gd name="connsiteY105" fmla="*/ 316593 h 319088"/>
              <a:gd name="connsiteX106" fmla="*/ 202411 w 388938"/>
              <a:gd name="connsiteY106" fmla="*/ 317501 h 319088"/>
              <a:gd name="connsiteX107" fmla="*/ 199461 w 388938"/>
              <a:gd name="connsiteY107" fmla="*/ 318294 h 319088"/>
              <a:gd name="connsiteX108" fmla="*/ 196852 w 388938"/>
              <a:gd name="connsiteY108" fmla="*/ 318861 h 319088"/>
              <a:gd name="connsiteX109" fmla="*/ 194469 w 388938"/>
              <a:gd name="connsiteY109" fmla="*/ 319088 h 319088"/>
              <a:gd name="connsiteX110" fmla="*/ 192086 w 388938"/>
              <a:gd name="connsiteY110" fmla="*/ 318861 h 319088"/>
              <a:gd name="connsiteX111" fmla="*/ 189477 w 388938"/>
              <a:gd name="connsiteY111" fmla="*/ 318294 h 319088"/>
              <a:gd name="connsiteX112" fmla="*/ 186527 w 388938"/>
              <a:gd name="connsiteY112" fmla="*/ 317501 h 319088"/>
              <a:gd name="connsiteX113" fmla="*/ 183463 w 388938"/>
              <a:gd name="connsiteY113" fmla="*/ 316593 h 319088"/>
              <a:gd name="connsiteX114" fmla="*/ 180400 w 388938"/>
              <a:gd name="connsiteY114" fmla="*/ 315460 h 319088"/>
              <a:gd name="connsiteX115" fmla="*/ 177223 w 388938"/>
              <a:gd name="connsiteY115" fmla="*/ 314099 h 319088"/>
              <a:gd name="connsiteX116" fmla="*/ 174160 w 388938"/>
              <a:gd name="connsiteY116" fmla="*/ 312738 h 319088"/>
              <a:gd name="connsiteX117" fmla="*/ 171210 w 388938"/>
              <a:gd name="connsiteY117" fmla="*/ 311264 h 319088"/>
              <a:gd name="connsiteX118" fmla="*/ 168487 w 388938"/>
              <a:gd name="connsiteY118" fmla="*/ 310017 h 319088"/>
              <a:gd name="connsiteX119" fmla="*/ 165991 w 388938"/>
              <a:gd name="connsiteY119" fmla="*/ 308769 h 319088"/>
              <a:gd name="connsiteX120" fmla="*/ 164062 w 388938"/>
              <a:gd name="connsiteY120" fmla="*/ 307749 h 319088"/>
              <a:gd name="connsiteX121" fmla="*/ 162360 w 388938"/>
              <a:gd name="connsiteY121" fmla="*/ 306955 h 319088"/>
              <a:gd name="connsiteX122" fmla="*/ 161339 w 388938"/>
              <a:gd name="connsiteY122" fmla="*/ 306388 h 319088"/>
              <a:gd name="connsiteX123" fmla="*/ 154531 w 388938"/>
              <a:gd name="connsiteY123" fmla="*/ 303100 h 319088"/>
              <a:gd name="connsiteX124" fmla="*/ 147043 w 388938"/>
              <a:gd name="connsiteY124" fmla="*/ 300152 h 319088"/>
              <a:gd name="connsiteX125" fmla="*/ 138987 w 388938"/>
              <a:gd name="connsiteY125" fmla="*/ 297430 h 319088"/>
              <a:gd name="connsiteX126" fmla="*/ 130478 w 388938"/>
              <a:gd name="connsiteY126" fmla="*/ 295049 h 319088"/>
              <a:gd name="connsiteX127" fmla="*/ 121174 w 388938"/>
              <a:gd name="connsiteY127" fmla="*/ 292894 h 319088"/>
              <a:gd name="connsiteX128" fmla="*/ 111530 w 388938"/>
              <a:gd name="connsiteY128" fmla="*/ 291193 h 319088"/>
              <a:gd name="connsiteX129" fmla="*/ 101319 w 388938"/>
              <a:gd name="connsiteY129" fmla="*/ 289719 h 319088"/>
              <a:gd name="connsiteX130" fmla="*/ 90427 w 388938"/>
              <a:gd name="connsiteY130" fmla="*/ 288585 h 319088"/>
              <a:gd name="connsiteX131" fmla="*/ 79194 w 388938"/>
              <a:gd name="connsiteY131" fmla="*/ 287792 h 319088"/>
              <a:gd name="connsiteX132" fmla="*/ 67508 w 388938"/>
              <a:gd name="connsiteY132" fmla="*/ 287338 h 319088"/>
              <a:gd name="connsiteX133" fmla="*/ 55141 w 388938"/>
              <a:gd name="connsiteY133" fmla="*/ 287111 h 319088"/>
              <a:gd name="connsiteX134" fmla="*/ 46518 w 388938"/>
              <a:gd name="connsiteY134" fmla="*/ 287225 h 319088"/>
              <a:gd name="connsiteX135" fmla="*/ 38122 w 388938"/>
              <a:gd name="connsiteY135" fmla="*/ 287452 h 319088"/>
              <a:gd name="connsiteX136" fmla="*/ 30180 w 388938"/>
              <a:gd name="connsiteY136" fmla="*/ 287792 h 319088"/>
              <a:gd name="connsiteX137" fmla="*/ 22805 w 388938"/>
              <a:gd name="connsiteY137" fmla="*/ 288132 h 319088"/>
              <a:gd name="connsiteX138" fmla="*/ 15884 w 388938"/>
              <a:gd name="connsiteY138" fmla="*/ 288585 h 319088"/>
              <a:gd name="connsiteX139" fmla="*/ 9757 w 388938"/>
              <a:gd name="connsiteY139" fmla="*/ 289152 h 319088"/>
              <a:gd name="connsiteX140" fmla="*/ 4311 w 388938"/>
              <a:gd name="connsiteY140" fmla="*/ 289606 h 319088"/>
              <a:gd name="connsiteX141" fmla="*/ 3177 w 388938"/>
              <a:gd name="connsiteY141" fmla="*/ 289493 h 319088"/>
              <a:gd name="connsiteX142" fmla="*/ 2269 w 388938"/>
              <a:gd name="connsiteY142" fmla="*/ 289266 h 319088"/>
              <a:gd name="connsiteX143" fmla="*/ 1248 w 388938"/>
              <a:gd name="connsiteY143" fmla="*/ 288585 h 319088"/>
              <a:gd name="connsiteX144" fmla="*/ 567 w 388938"/>
              <a:gd name="connsiteY144" fmla="*/ 287792 h 319088"/>
              <a:gd name="connsiteX145" fmla="*/ 113 w 388938"/>
              <a:gd name="connsiteY145" fmla="*/ 286885 h 319088"/>
              <a:gd name="connsiteX146" fmla="*/ 0 w 388938"/>
              <a:gd name="connsiteY146" fmla="*/ 285751 h 319088"/>
              <a:gd name="connsiteX147" fmla="*/ 0 w 388938"/>
              <a:gd name="connsiteY147" fmla="*/ 40368 h 319088"/>
              <a:gd name="connsiteX148" fmla="*/ 227 w 388938"/>
              <a:gd name="connsiteY148" fmla="*/ 39235 h 319088"/>
              <a:gd name="connsiteX149" fmla="*/ 681 w 388938"/>
              <a:gd name="connsiteY149" fmla="*/ 38101 h 319088"/>
              <a:gd name="connsiteX150" fmla="*/ 1588 w 388938"/>
              <a:gd name="connsiteY150" fmla="*/ 37307 h 319088"/>
              <a:gd name="connsiteX151" fmla="*/ 2723 w 388938"/>
              <a:gd name="connsiteY151" fmla="*/ 36740 h 319088"/>
              <a:gd name="connsiteX152" fmla="*/ 321262 w 388938"/>
              <a:gd name="connsiteY152" fmla="*/ 0 h 319088"/>
              <a:gd name="connsiteX153" fmla="*/ 322617 w 388938"/>
              <a:gd name="connsiteY153" fmla="*/ 113 h 319088"/>
              <a:gd name="connsiteX154" fmla="*/ 323632 w 388938"/>
              <a:gd name="connsiteY154" fmla="*/ 680 h 319088"/>
              <a:gd name="connsiteX155" fmla="*/ 324648 w 388938"/>
              <a:gd name="connsiteY155" fmla="*/ 1586 h 319088"/>
              <a:gd name="connsiteX156" fmla="*/ 325212 w 388938"/>
              <a:gd name="connsiteY156" fmla="*/ 2719 h 319088"/>
              <a:gd name="connsiteX157" fmla="*/ 325438 w 388938"/>
              <a:gd name="connsiteY157" fmla="*/ 3852 h 319088"/>
              <a:gd name="connsiteX158" fmla="*/ 325438 w 388938"/>
              <a:gd name="connsiteY158" fmla="*/ 238713 h 319088"/>
              <a:gd name="connsiteX159" fmla="*/ 325099 w 388938"/>
              <a:gd name="connsiteY159" fmla="*/ 240299 h 319088"/>
              <a:gd name="connsiteX160" fmla="*/ 324309 w 388938"/>
              <a:gd name="connsiteY160" fmla="*/ 241432 h 319088"/>
              <a:gd name="connsiteX161" fmla="*/ 323068 w 388938"/>
              <a:gd name="connsiteY161" fmla="*/ 242225 h 319088"/>
              <a:gd name="connsiteX162" fmla="*/ 321601 w 388938"/>
              <a:gd name="connsiteY162" fmla="*/ 242678 h 319088"/>
              <a:gd name="connsiteX163" fmla="*/ 308622 w 388938"/>
              <a:gd name="connsiteY163" fmla="*/ 243131 h 319088"/>
              <a:gd name="connsiteX164" fmla="*/ 296095 w 388938"/>
              <a:gd name="connsiteY164" fmla="*/ 243811 h 319088"/>
              <a:gd name="connsiteX165" fmla="*/ 283907 w 388938"/>
              <a:gd name="connsiteY165" fmla="*/ 244944 h 319088"/>
              <a:gd name="connsiteX166" fmla="*/ 272057 w 388938"/>
              <a:gd name="connsiteY166" fmla="*/ 246417 h 319088"/>
              <a:gd name="connsiteX167" fmla="*/ 260772 w 388938"/>
              <a:gd name="connsiteY167" fmla="*/ 248116 h 319088"/>
              <a:gd name="connsiteX168" fmla="*/ 249937 w 388938"/>
              <a:gd name="connsiteY168" fmla="*/ 250155 h 319088"/>
              <a:gd name="connsiteX169" fmla="*/ 239555 w 388938"/>
              <a:gd name="connsiteY169" fmla="*/ 252648 h 319088"/>
              <a:gd name="connsiteX170" fmla="*/ 229849 w 388938"/>
              <a:gd name="connsiteY170" fmla="*/ 255367 h 319088"/>
              <a:gd name="connsiteX171" fmla="*/ 220595 w 388938"/>
              <a:gd name="connsiteY171" fmla="*/ 258199 h 319088"/>
              <a:gd name="connsiteX172" fmla="*/ 211905 w 388938"/>
              <a:gd name="connsiteY172" fmla="*/ 261712 h 319088"/>
              <a:gd name="connsiteX173" fmla="*/ 211002 w 388938"/>
              <a:gd name="connsiteY173" fmla="*/ 261938 h 319088"/>
              <a:gd name="connsiteX174" fmla="*/ 210325 w 388938"/>
              <a:gd name="connsiteY174" fmla="*/ 261938 h 319088"/>
              <a:gd name="connsiteX175" fmla="*/ 209196 w 388938"/>
              <a:gd name="connsiteY175" fmla="*/ 261825 h 319088"/>
              <a:gd name="connsiteX176" fmla="*/ 208068 w 388938"/>
              <a:gd name="connsiteY176" fmla="*/ 261258 h 319088"/>
              <a:gd name="connsiteX177" fmla="*/ 207165 w 388938"/>
              <a:gd name="connsiteY177" fmla="*/ 260352 h 319088"/>
              <a:gd name="connsiteX178" fmla="*/ 206601 w 388938"/>
              <a:gd name="connsiteY178" fmla="*/ 259332 h 319088"/>
              <a:gd name="connsiteX179" fmla="*/ 206488 w 388938"/>
              <a:gd name="connsiteY179" fmla="*/ 257973 h 319088"/>
              <a:gd name="connsiteX180" fmla="*/ 206375 w 388938"/>
              <a:gd name="connsiteY180" fmla="*/ 48264 h 319088"/>
              <a:gd name="connsiteX181" fmla="*/ 206714 w 388938"/>
              <a:gd name="connsiteY181" fmla="*/ 46791 h 319088"/>
              <a:gd name="connsiteX182" fmla="*/ 207504 w 388938"/>
              <a:gd name="connsiteY182" fmla="*/ 45431 h 319088"/>
              <a:gd name="connsiteX183" fmla="*/ 208858 w 388938"/>
              <a:gd name="connsiteY183" fmla="*/ 44638 h 319088"/>
              <a:gd name="connsiteX184" fmla="*/ 320021 w 388938"/>
              <a:gd name="connsiteY184" fmla="*/ 340 h 319088"/>
              <a:gd name="connsiteX185" fmla="*/ 67567 w 388938"/>
              <a:gd name="connsiteY185" fmla="*/ 0 h 319088"/>
              <a:gd name="connsiteX186" fmla="*/ 68809 w 388938"/>
              <a:gd name="connsiteY186" fmla="*/ 340 h 319088"/>
              <a:gd name="connsiteX187" fmla="*/ 180191 w 388938"/>
              <a:gd name="connsiteY187" fmla="*/ 44638 h 319088"/>
              <a:gd name="connsiteX188" fmla="*/ 181546 w 388938"/>
              <a:gd name="connsiteY188" fmla="*/ 45431 h 319088"/>
              <a:gd name="connsiteX189" fmla="*/ 182337 w 388938"/>
              <a:gd name="connsiteY189" fmla="*/ 46791 h 319088"/>
              <a:gd name="connsiteX190" fmla="*/ 182563 w 388938"/>
              <a:gd name="connsiteY190" fmla="*/ 48264 h 319088"/>
              <a:gd name="connsiteX191" fmla="*/ 182563 w 388938"/>
              <a:gd name="connsiteY191" fmla="*/ 257973 h 319088"/>
              <a:gd name="connsiteX192" fmla="*/ 182450 w 388938"/>
              <a:gd name="connsiteY192" fmla="*/ 259332 h 319088"/>
              <a:gd name="connsiteX193" fmla="*/ 181885 w 388938"/>
              <a:gd name="connsiteY193" fmla="*/ 260352 h 319088"/>
              <a:gd name="connsiteX194" fmla="*/ 180982 w 388938"/>
              <a:gd name="connsiteY194" fmla="*/ 261258 h 319088"/>
              <a:gd name="connsiteX195" fmla="*/ 179852 w 388938"/>
              <a:gd name="connsiteY195" fmla="*/ 261825 h 319088"/>
              <a:gd name="connsiteX196" fmla="*/ 178722 w 388938"/>
              <a:gd name="connsiteY196" fmla="*/ 261938 h 319088"/>
              <a:gd name="connsiteX197" fmla="*/ 178044 w 388938"/>
              <a:gd name="connsiteY197" fmla="*/ 261938 h 319088"/>
              <a:gd name="connsiteX198" fmla="*/ 177141 w 388938"/>
              <a:gd name="connsiteY198" fmla="*/ 261712 h 319088"/>
              <a:gd name="connsiteX199" fmla="*/ 168443 w 388938"/>
              <a:gd name="connsiteY199" fmla="*/ 258199 h 319088"/>
              <a:gd name="connsiteX200" fmla="*/ 159180 w 388938"/>
              <a:gd name="connsiteY200" fmla="*/ 255367 h 319088"/>
              <a:gd name="connsiteX201" fmla="*/ 149465 w 388938"/>
              <a:gd name="connsiteY201" fmla="*/ 252648 h 319088"/>
              <a:gd name="connsiteX202" fmla="*/ 138959 w 388938"/>
              <a:gd name="connsiteY202" fmla="*/ 250155 h 319088"/>
              <a:gd name="connsiteX203" fmla="*/ 128228 w 388938"/>
              <a:gd name="connsiteY203" fmla="*/ 248116 h 319088"/>
              <a:gd name="connsiteX204" fmla="*/ 116931 w 388938"/>
              <a:gd name="connsiteY204" fmla="*/ 246417 h 319088"/>
              <a:gd name="connsiteX205" fmla="*/ 105070 w 388938"/>
              <a:gd name="connsiteY205" fmla="*/ 244944 h 319088"/>
              <a:gd name="connsiteX206" fmla="*/ 92870 w 388938"/>
              <a:gd name="connsiteY206" fmla="*/ 243811 h 319088"/>
              <a:gd name="connsiteX207" fmla="*/ 80331 w 388938"/>
              <a:gd name="connsiteY207" fmla="*/ 243131 h 319088"/>
              <a:gd name="connsiteX208" fmla="*/ 67341 w 388938"/>
              <a:gd name="connsiteY208" fmla="*/ 242678 h 319088"/>
              <a:gd name="connsiteX209" fmla="*/ 65872 w 388938"/>
              <a:gd name="connsiteY209" fmla="*/ 242225 h 319088"/>
              <a:gd name="connsiteX210" fmla="*/ 64517 w 388938"/>
              <a:gd name="connsiteY210" fmla="*/ 241432 h 319088"/>
              <a:gd name="connsiteX211" fmla="*/ 63726 w 388938"/>
              <a:gd name="connsiteY211" fmla="*/ 240299 h 319088"/>
              <a:gd name="connsiteX212" fmla="*/ 63500 w 388938"/>
              <a:gd name="connsiteY212" fmla="*/ 238713 h 319088"/>
              <a:gd name="connsiteX213" fmla="*/ 63500 w 388938"/>
              <a:gd name="connsiteY213" fmla="*/ 3852 h 319088"/>
              <a:gd name="connsiteX214" fmla="*/ 63726 w 388938"/>
              <a:gd name="connsiteY214" fmla="*/ 2719 h 319088"/>
              <a:gd name="connsiteX215" fmla="*/ 64291 w 388938"/>
              <a:gd name="connsiteY215" fmla="*/ 1586 h 319088"/>
              <a:gd name="connsiteX216" fmla="*/ 65307 w 388938"/>
              <a:gd name="connsiteY216" fmla="*/ 680 h 319088"/>
              <a:gd name="connsiteX217" fmla="*/ 66324 w 388938"/>
              <a:gd name="connsiteY217" fmla="*/ 113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388938" h="319088">
                <a:moveTo>
                  <a:pt x="3858" y="36513"/>
                </a:moveTo>
                <a:lnTo>
                  <a:pt x="5106" y="36627"/>
                </a:lnTo>
                <a:lnTo>
                  <a:pt x="44589" y="48419"/>
                </a:lnTo>
                <a:lnTo>
                  <a:pt x="45724" y="48986"/>
                </a:lnTo>
                <a:lnTo>
                  <a:pt x="46632" y="49893"/>
                </a:lnTo>
                <a:lnTo>
                  <a:pt x="47199" y="50914"/>
                </a:lnTo>
                <a:lnTo>
                  <a:pt x="47426" y="52161"/>
                </a:lnTo>
                <a:lnTo>
                  <a:pt x="47426" y="256382"/>
                </a:lnTo>
                <a:lnTo>
                  <a:pt x="47426" y="256495"/>
                </a:lnTo>
                <a:lnTo>
                  <a:pt x="47426" y="256722"/>
                </a:lnTo>
                <a:lnTo>
                  <a:pt x="47426" y="256949"/>
                </a:lnTo>
                <a:lnTo>
                  <a:pt x="47539" y="257176"/>
                </a:lnTo>
                <a:lnTo>
                  <a:pt x="47653" y="257516"/>
                </a:lnTo>
                <a:lnTo>
                  <a:pt x="47880" y="257743"/>
                </a:lnTo>
                <a:lnTo>
                  <a:pt x="48107" y="257969"/>
                </a:lnTo>
                <a:lnTo>
                  <a:pt x="48334" y="258083"/>
                </a:lnTo>
                <a:lnTo>
                  <a:pt x="48787" y="258083"/>
                </a:lnTo>
                <a:lnTo>
                  <a:pt x="56957" y="258083"/>
                </a:lnTo>
                <a:lnTo>
                  <a:pt x="63310" y="258310"/>
                </a:lnTo>
                <a:lnTo>
                  <a:pt x="70118" y="258423"/>
                </a:lnTo>
                <a:lnTo>
                  <a:pt x="77493" y="258650"/>
                </a:lnTo>
                <a:lnTo>
                  <a:pt x="85208" y="259103"/>
                </a:lnTo>
                <a:lnTo>
                  <a:pt x="93377" y="259670"/>
                </a:lnTo>
                <a:lnTo>
                  <a:pt x="101886" y="260351"/>
                </a:lnTo>
                <a:lnTo>
                  <a:pt x="110623" y="261258"/>
                </a:lnTo>
                <a:lnTo>
                  <a:pt x="119359" y="262618"/>
                </a:lnTo>
                <a:lnTo>
                  <a:pt x="128322" y="263979"/>
                </a:lnTo>
                <a:lnTo>
                  <a:pt x="137172" y="265793"/>
                </a:lnTo>
                <a:lnTo>
                  <a:pt x="146022" y="267948"/>
                </a:lnTo>
                <a:lnTo>
                  <a:pt x="154758" y="270216"/>
                </a:lnTo>
                <a:lnTo>
                  <a:pt x="163268" y="273051"/>
                </a:lnTo>
                <a:lnTo>
                  <a:pt x="171437" y="276112"/>
                </a:lnTo>
                <a:lnTo>
                  <a:pt x="179379" y="279627"/>
                </a:lnTo>
                <a:lnTo>
                  <a:pt x="186754" y="283483"/>
                </a:lnTo>
                <a:lnTo>
                  <a:pt x="194469" y="288018"/>
                </a:lnTo>
                <a:lnTo>
                  <a:pt x="202184" y="283483"/>
                </a:lnTo>
                <a:lnTo>
                  <a:pt x="209559" y="279627"/>
                </a:lnTo>
                <a:lnTo>
                  <a:pt x="217501" y="276112"/>
                </a:lnTo>
                <a:lnTo>
                  <a:pt x="225670" y="273051"/>
                </a:lnTo>
                <a:lnTo>
                  <a:pt x="234180" y="270216"/>
                </a:lnTo>
                <a:lnTo>
                  <a:pt x="242916" y="267948"/>
                </a:lnTo>
                <a:lnTo>
                  <a:pt x="251766" y="265793"/>
                </a:lnTo>
                <a:lnTo>
                  <a:pt x="260616" y="263979"/>
                </a:lnTo>
                <a:lnTo>
                  <a:pt x="269579" y="262618"/>
                </a:lnTo>
                <a:lnTo>
                  <a:pt x="278315" y="261258"/>
                </a:lnTo>
                <a:lnTo>
                  <a:pt x="287052" y="260351"/>
                </a:lnTo>
                <a:lnTo>
                  <a:pt x="295448" y="259670"/>
                </a:lnTo>
                <a:lnTo>
                  <a:pt x="303617" y="259103"/>
                </a:lnTo>
                <a:lnTo>
                  <a:pt x="311445" y="258650"/>
                </a:lnTo>
                <a:lnTo>
                  <a:pt x="318707" y="258423"/>
                </a:lnTo>
                <a:lnTo>
                  <a:pt x="325628" y="258310"/>
                </a:lnTo>
                <a:lnTo>
                  <a:pt x="331981" y="258083"/>
                </a:lnTo>
                <a:lnTo>
                  <a:pt x="338335" y="258083"/>
                </a:lnTo>
                <a:lnTo>
                  <a:pt x="339583" y="257969"/>
                </a:lnTo>
                <a:lnTo>
                  <a:pt x="340491" y="257516"/>
                </a:lnTo>
                <a:lnTo>
                  <a:pt x="341058" y="256949"/>
                </a:lnTo>
                <a:lnTo>
                  <a:pt x="341285" y="256268"/>
                </a:lnTo>
                <a:lnTo>
                  <a:pt x="341512" y="255588"/>
                </a:lnTo>
                <a:lnTo>
                  <a:pt x="341512" y="255248"/>
                </a:lnTo>
                <a:lnTo>
                  <a:pt x="341512" y="254908"/>
                </a:lnTo>
                <a:lnTo>
                  <a:pt x="341512" y="52161"/>
                </a:lnTo>
                <a:lnTo>
                  <a:pt x="341739" y="50914"/>
                </a:lnTo>
                <a:lnTo>
                  <a:pt x="342306" y="49893"/>
                </a:lnTo>
                <a:lnTo>
                  <a:pt x="343214" y="48986"/>
                </a:lnTo>
                <a:lnTo>
                  <a:pt x="344349" y="48419"/>
                </a:lnTo>
                <a:lnTo>
                  <a:pt x="383832" y="36627"/>
                </a:lnTo>
                <a:lnTo>
                  <a:pt x="385080" y="36513"/>
                </a:lnTo>
                <a:lnTo>
                  <a:pt x="386215" y="36740"/>
                </a:lnTo>
                <a:lnTo>
                  <a:pt x="387350" y="37307"/>
                </a:lnTo>
                <a:lnTo>
                  <a:pt x="388257" y="38101"/>
                </a:lnTo>
                <a:lnTo>
                  <a:pt x="388711" y="39235"/>
                </a:lnTo>
                <a:lnTo>
                  <a:pt x="388938" y="40368"/>
                </a:lnTo>
                <a:lnTo>
                  <a:pt x="388938" y="285751"/>
                </a:lnTo>
                <a:lnTo>
                  <a:pt x="388825" y="286885"/>
                </a:lnTo>
                <a:lnTo>
                  <a:pt x="388371" y="287792"/>
                </a:lnTo>
                <a:lnTo>
                  <a:pt x="387577" y="288585"/>
                </a:lnTo>
                <a:lnTo>
                  <a:pt x="386669" y="289266"/>
                </a:lnTo>
                <a:lnTo>
                  <a:pt x="385761" y="289493"/>
                </a:lnTo>
                <a:lnTo>
                  <a:pt x="384513" y="289606"/>
                </a:lnTo>
                <a:lnTo>
                  <a:pt x="379181" y="289152"/>
                </a:lnTo>
                <a:lnTo>
                  <a:pt x="373054" y="288585"/>
                </a:lnTo>
                <a:lnTo>
                  <a:pt x="366133" y="288132"/>
                </a:lnTo>
                <a:lnTo>
                  <a:pt x="358758" y="287792"/>
                </a:lnTo>
                <a:lnTo>
                  <a:pt x="350816" y="287452"/>
                </a:lnTo>
                <a:lnTo>
                  <a:pt x="342420" y="287225"/>
                </a:lnTo>
                <a:lnTo>
                  <a:pt x="333683" y="287111"/>
                </a:lnTo>
                <a:lnTo>
                  <a:pt x="321430" y="287338"/>
                </a:lnTo>
                <a:lnTo>
                  <a:pt x="309630" y="287792"/>
                </a:lnTo>
                <a:lnTo>
                  <a:pt x="298511" y="288585"/>
                </a:lnTo>
                <a:lnTo>
                  <a:pt x="287619" y="289719"/>
                </a:lnTo>
                <a:lnTo>
                  <a:pt x="277408" y="291193"/>
                </a:lnTo>
                <a:lnTo>
                  <a:pt x="267650" y="292894"/>
                </a:lnTo>
                <a:lnTo>
                  <a:pt x="258460" y="295049"/>
                </a:lnTo>
                <a:lnTo>
                  <a:pt x="249837" y="297430"/>
                </a:lnTo>
                <a:lnTo>
                  <a:pt x="241781" y="300152"/>
                </a:lnTo>
                <a:lnTo>
                  <a:pt x="234407" y="303100"/>
                </a:lnTo>
                <a:lnTo>
                  <a:pt x="227599" y="306388"/>
                </a:lnTo>
                <a:lnTo>
                  <a:pt x="226578" y="306955"/>
                </a:lnTo>
                <a:lnTo>
                  <a:pt x="224876" y="307749"/>
                </a:lnTo>
                <a:lnTo>
                  <a:pt x="222834" y="308769"/>
                </a:lnTo>
                <a:lnTo>
                  <a:pt x="220451" y="310017"/>
                </a:lnTo>
                <a:lnTo>
                  <a:pt x="217728" y="311264"/>
                </a:lnTo>
                <a:lnTo>
                  <a:pt x="214778" y="312738"/>
                </a:lnTo>
                <a:lnTo>
                  <a:pt x="211715" y="314099"/>
                </a:lnTo>
                <a:lnTo>
                  <a:pt x="208538" y="315460"/>
                </a:lnTo>
                <a:lnTo>
                  <a:pt x="205475" y="316593"/>
                </a:lnTo>
                <a:lnTo>
                  <a:pt x="202411" y="317501"/>
                </a:lnTo>
                <a:lnTo>
                  <a:pt x="199461" y="318294"/>
                </a:lnTo>
                <a:lnTo>
                  <a:pt x="196852" y="318861"/>
                </a:lnTo>
                <a:lnTo>
                  <a:pt x="194469" y="319088"/>
                </a:lnTo>
                <a:lnTo>
                  <a:pt x="192086" y="318861"/>
                </a:lnTo>
                <a:lnTo>
                  <a:pt x="189477" y="318294"/>
                </a:lnTo>
                <a:lnTo>
                  <a:pt x="186527" y="317501"/>
                </a:lnTo>
                <a:lnTo>
                  <a:pt x="183463" y="316593"/>
                </a:lnTo>
                <a:lnTo>
                  <a:pt x="180400" y="315460"/>
                </a:lnTo>
                <a:lnTo>
                  <a:pt x="177223" y="314099"/>
                </a:lnTo>
                <a:lnTo>
                  <a:pt x="174160" y="312738"/>
                </a:lnTo>
                <a:lnTo>
                  <a:pt x="171210" y="311264"/>
                </a:lnTo>
                <a:lnTo>
                  <a:pt x="168487" y="310017"/>
                </a:lnTo>
                <a:lnTo>
                  <a:pt x="165991" y="308769"/>
                </a:lnTo>
                <a:lnTo>
                  <a:pt x="164062" y="307749"/>
                </a:lnTo>
                <a:lnTo>
                  <a:pt x="162360" y="306955"/>
                </a:lnTo>
                <a:lnTo>
                  <a:pt x="161339" y="306388"/>
                </a:lnTo>
                <a:lnTo>
                  <a:pt x="154531" y="303100"/>
                </a:lnTo>
                <a:lnTo>
                  <a:pt x="147043" y="300152"/>
                </a:lnTo>
                <a:lnTo>
                  <a:pt x="138987" y="297430"/>
                </a:lnTo>
                <a:lnTo>
                  <a:pt x="130478" y="295049"/>
                </a:lnTo>
                <a:lnTo>
                  <a:pt x="121174" y="292894"/>
                </a:lnTo>
                <a:lnTo>
                  <a:pt x="111530" y="291193"/>
                </a:lnTo>
                <a:lnTo>
                  <a:pt x="101319" y="289719"/>
                </a:lnTo>
                <a:lnTo>
                  <a:pt x="90427" y="288585"/>
                </a:lnTo>
                <a:lnTo>
                  <a:pt x="79194" y="287792"/>
                </a:lnTo>
                <a:lnTo>
                  <a:pt x="67508" y="287338"/>
                </a:lnTo>
                <a:lnTo>
                  <a:pt x="55141" y="287111"/>
                </a:lnTo>
                <a:lnTo>
                  <a:pt x="46518" y="287225"/>
                </a:lnTo>
                <a:lnTo>
                  <a:pt x="38122" y="287452"/>
                </a:lnTo>
                <a:lnTo>
                  <a:pt x="30180" y="287792"/>
                </a:lnTo>
                <a:lnTo>
                  <a:pt x="22805" y="288132"/>
                </a:lnTo>
                <a:lnTo>
                  <a:pt x="15884" y="288585"/>
                </a:lnTo>
                <a:lnTo>
                  <a:pt x="9757" y="289152"/>
                </a:lnTo>
                <a:lnTo>
                  <a:pt x="4311" y="289606"/>
                </a:lnTo>
                <a:lnTo>
                  <a:pt x="3177" y="289493"/>
                </a:lnTo>
                <a:lnTo>
                  <a:pt x="2269" y="289266"/>
                </a:lnTo>
                <a:lnTo>
                  <a:pt x="1248" y="288585"/>
                </a:lnTo>
                <a:lnTo>
                  <a:pt x="567" y="287792"/>
                </a:lnTo>
                <a:lnTo>
                  <a:pt x="113" y="286885"/>
                </a:lnTo>
                <a:lnTo>
                  <a:pt x="0" y="285751"/>
                </a:lnTo>
                <a:lnTo>
                  <a:pt x="0" y="40368"/>
                </a:lnTo>
                <a:lnTo>
                  <a:pt x="227" y="39235"/>
                </a:lnTo>
                <a:lnTo>
                  <a:pt x="681" y="38101"/>
                </a:lnTo>
                <a:lnTo>
                  <a:pt x="1588" y="37307"/>
                </a:lnTo>
                <a:lnTo>
                  <a:pt x="2723" y="36740"/>
                </a:lnTo>
                <a:close/>
                <a:moveTo>
                  <a:pt x="321262" y="0"/>
                </a:moveTo>
                <a:lnTo>
                  <a:pt x="322617" y="113"/>
                </a:lnTo>
                <a:lnTo>
                  <a:pt x="323632" y="680"/>
                </a:lnTo>
                <a:lnTo>
                  <a:pt x="324648" y="1586"/>
                </a:lnTo>
                <a:lnTo>
                  <a:pt x="325212" y="2719"/>
                </a:lnTo>
                <a:lnTo>
                  <a:pt x="325438" y="3852"/>
                </a:lnTo>
                <a:lnTo>
                  <a:pt x="325438" y="238713"/>
                </a:lnTo>
                <a:lnTo>
                  <a:pt x="325099" y="240299"/>
                </a:lnTo>
                <a:lnTo>
                  <a:pt x="324309" y="241432"/>
                </a:lnTo>
                <a:lnTo>
                  <a:pt x="323068" y="242225"/>
                </a:lnTo>
                <a:lnTo>
                  <a:pt x="321601" y="242678"/>
                </a:lnTo>
                <a:lnTo>
                  <a:pt x="308622" y="243131"/>
                </a:lnTo>
                <a:lnTo>
                  <a:pt x="296095" y="243811"/>
                </a:lnTo>
                <a:lnTo>
                  <a:pt x="283907" y="244944"/>
                </a:lnTo>
                <a:lnTo>
                  <a:pt x="272057" y="246417"/>
                </a:lnTo>
                <a:lnTo>
                  <a:pt x="260772" y="248116"/>
                </a:lnTo>
                <a:lnTo>
                  <a:pt x="249937" y="250155"/>
                </a:lnTo>
                <a:lnTo>
                  <a:pt x="239555" y="252648"/>
                </a:lnTo>
                <a:lnTo>
                  <a:pt x="229849" y="255367"/>
                </a:lnTo>
                <a:lnTo>
                  <a:pt x="220595" y="258199"/>
                </a:lnTo>
                <a:lnTo>
                  <a:pt x="211905" y="261712"/>
                </a:lnTo>
                <a:lnTo>
                  <a:pt x="211002" y="261938"/>
                </a:lnTo>
                <a:lnTo>
                  <a:pt x="210325" y="261938"/>
                </a:lnTo>
                <a:lnTo>
                  <a:pt x="209196" y="261825"/>
                </a:lnTo>
                <a:lnTo>
                  <a:pt x="208068" y="261258"/>
                </a:lnTo>
                <a:lnTo>
                  <a:pt x="207165" y="260352"/>
                </a:lnTo>
                <a:lnTo>
                  <a:pt x="206601" y="259332"/>
                </a:lnTo>
                <a:lnTo>
                  <a:pt x="206488" y="257973"/>
                </a:lnTo>
                <a:lnTo>
                  <a:pt x="206375" y="48264"/>
                </a:lnTo>
                <a:lnTo>
                  <a:pt x="206714" y="46791"/>
                </a:lnTo>
                <a:lnTo>
                  <a:pt x="207504" y="45431"/>
                </a:lnTo>
                <a:lnTo>
                  <a:pt x="208858" y="44638"/>
                </a:lnTo>
                <a:lnTo>
                  <a:pt x="320021" y="340"/>
                </a:lnTo>
                <a:close/>
                <a:moveTo>
                  <a:pt x="67567" y="0"/>
                </a:moveTo>
                <a:lnTo>
                  <a:pt x="68809" y="340"/>
                </a:lnTo>
                <a:lnTo>
                  <a:pt x="180191" y="44638"/>
                </a:lnTo>
                <a:lnTo>
                  <a:pt x="181546" y="45431"/>
                </a:lnTo>
                <a:lnTo>
                  <a:pt x="182337" y="46791"/>
                </a:lnTo>
                <a:lnTo>
                  <a:pt x="182563" y="48264"/>
                </a:lnTo>
                <a:lnTo>
                  <a:pt x="182563" y="257973"/>
                </a:lnTo>
                <a:lnTo>
                  <a:pt x="182450" y="259332"/>
                </a:lnTo>
                <a:lnTo>
                  <a:pt x="181885" y="260352"/>
                </a:lnTo>
                <a:lnTo>
                  <a:pt x="180982" y="261258"/>
                </a:lnTo>
                <a:lnTo>
                  <a:pt x="179852" y="261825"/>
                </a:lnTo>
                <a:lnTo>
                  <a:pt x="178722" y="261938"/>
                </a:lnTo>
                <a:lnTo>
                  <a:pt x="178044" y="261938"/>
                </a:lnTo>
                <a:lnTo>
                  <a:pt x="177141" y="261712"/>
                </a:lnTo>
                <a:lnTo>
                  <a:pt x="168443" y="258199"/>
                </a:lnTo>
                <a:lnTo>
                  <a:pt x="159180" y="255367"/>
                </a:lnTo>
                <a:lnTo>
                  <a:pt x="149465" y="252648"/>
                </a:lnTo>
                <a:lnTo>
                  <a:pt x="138959" y="250155"/>
                </a:lnTo>
                <a:lnTo>
                  <a:pt x="128228" y="248116"/>
                </a:lnTo>
                <a:lnTo>
                  <a:pt x="116931" y="246417"/>
                </a:lnTo>
                <a:lnTo>
                  <a:pt x="105070" y="244944"/>
                </a:lnTo>
                <a:lnTo>
                  <a:pt x="92870" y="243811"/>
                </a:lnTo>
                <a:lnTo>
                  <a:pt x="80331" y="243131"/>
                </a:lnTo>
                <a:lnTo>
                  <a:pt x="67341" y="242678"/>
                </a:lnTo>
                <a:lnTo>
                  <a:pt x="65872" y="242225"/>
                </a:lnTo>
                <a:lnTo>
                  <a:pt x="64517" y="241432"/>
                </a:lnTo>
                <a:lnTo>
                  <a:pt x="63726" y="240299"/>
                </a:lnTo>
                <a:lnTo>
                  <a:pt x="63500" y="238713"/>
                </a:lnTo>
                <a:lnTo>
                  <a:pt x="63500" y="3852"/>
                </a:lnTo>
                <a:lnTo>
                  <a:pt x="63726" y="2719"/>
                </a:lnTo>
                <a:lnTo>
                  <a:pt x="64291" y="1586"/>
                </a:lnTo>
                <a:lnTo>
                  <a:pt x="65307" y="680"/>
                </a:lnTo>
                <a:lnTo>
                  <a:pt x="66324" y="113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10" name="Freeform 220"/>
          <p:cNvSpPr>
            <a:spLocks noEditPoints="1"/>
          </p:cNvSpPr>
          <p:nvPr/>
        </p:nvSpPr>
        <p:spPr bwMode="auto">
          <a:xfrm>
            <a:off x="7220747" y="3905320"/>
            <a:ext cx="244078" cy="298847"/>
          </a:xfrm>
          <a:custGeom>
            <a:avLst/>
            <a:gdLst>
              <a:gd name="T0" fmla="*/ 624 w 2870"/>
              <a:gd name="T1" fmla="*/ 1060 h 3515"/>
              <a:gd name="T2" fmla="*/ 1934 w 2870"/>
              <a:gd name="T3" fmla="*/ 811 h 3515"/>
              <a:gd name="T4" fmla="*/ 381 w 2870"/>
              <a:gd name="T5" fmla="*/ 206 h 3515"/>
              <a:gd name="T6" fmla="*/ 352 w 2870"/>
              <a:gd name="T7" fmla="*/ 211 h 3515"/>
              <a:gd name="T8" fmla="*/ 318 w 2870"/>
              <a:gd name="T9" fmla="*/ 226 h 3515"/>
              <a:gd name="T10" fmla="*/ 284 w 2870"/>
              <a:gd name="T11" fmla="*/ 253 h 3515"/>
              <a:gd name="T12" fmla="*/ 260 w 2870"/>
              <a:gd name="T13" fmla="*/ 290 h 3515"/>
              <a:gd name="T14" fmla="*/ 250 w 2870"/>
              <a:gd name="T15" fmla="*/ 337 h 3515"/>
              <a:gd name="T16" fmla="*/ 2437 w 2870"/>
              <a:gd name="T17" fmla="*/ 340 h 3515"/>
              <a:gd name="T18" fmla="*/ 2483 w 2870"/>
              <a:gd name="T19" fmla="*/ 359 h 3515"/>
              <a:gd name="T20" fmla="*/ 2517 w 2870"/>
              <a:gd name="T21" fmla="*/ 394 h 3515"/>
              <a:gd name="T22" fmla="*/ 2536 w 2870"/>
              <a:gd name="T23" fmla="*/ 440 h 3515"/>
              <a:gd name="T24" fmla="*/ 2538 w 2870"/>
              <a:gd name="T25" fmla="*/ 3131 h 3515"/>
              <a:gd name="T26" fmla="*/ 2547 w 2870"/>
              <a:gd name="T27" fmla="*/ 3131 h 3515"/>
              <a:gd name="T28" fmla="*/ 2576 w 2870"/>
              <a:gd name="T29" fmla="*/ 3130 h 3515"/>
              <a:gd name="T30" fmla="*/ 2622 w 2870"/>
              <a:gd name="T31" fmla="*/ 3128 h 3515"/>
              <a:gd name="T32" fmla="*/ 2649 w 2870"/>
              <a:gd name="T33" fmla="*/ 3117 h 3515"/>
              <a:gd name="T34" fmla="*/ 2663 w 2870"/>
              <a:gd name="T35" fmla="*/ 3099 h 3515"/>
              <a:gd name="T36" fmla="*/ 2670 w 2870"/>
              <a:gd name="T37" fmla="*/ 3077 h 3515"/>
              <a:gd name="T38" fmla="*/ 2670 w 2870"/>
              <a:gd name="T39" fmla="*/ 3059 h 3515"/>
              <a:gd name="T40" fmla="*/ 2670 w 2870"/>
              <a:gd name="T41" fmla="*/ 324 h 3515"/>
              <a:gd name="T42" fmla="*/ 2670 w 2870"/>
              <a:gd name="T43" fmla="*/ 318 h 3515"/>
              <a:gd name="T44" fmla="*/ 2667 w 2870"/>
              <a:gd name="T45" fmla="*/ 301 h 3515"/>
              <a:gd name="T46" fmla="*/ 2661 w 2870"/>
              <a:gd name="T47" fmla="*/ 277 h 3515"/>
              <a:gd name="T48" fmla="*/ 2647 w 2870"/>
              <a:gd name="T49" fmla="*/ 253 h 3515"/>
              <a:gd name="T50" fmla="*/ 2624 w 2870"/>
              <a:gd name="T51" fmla="*/ 229 h 3515"/>
              <a:gd name="T52" fmla="*/ 2589 w 2870"/>
              <a:gd name="T53" fmla="*/ 212 h 3515"/>
              <a:gd name="T54" fmla="*/ 2538 w 2870"/>
              <a:gd name="T55" fmla="*/ 206 h 3515"/>
              <a:gd name="T56" fmla="*/ 358 w 2870"/>
              <a:gd name="T57" fmla="*/ 0 h 3515"/>
              <a:gd name="T58" fmla="*/ 2759 w 2870"/>
              <a:gd name="T59" fmla="*/ 1 h 3515"/>
              <a:gd name="T60" fmla="*/ 2783 w 2870"/>
              <a:gd name="T61" fmla="*/ 7 h 3515"/>
              <a:gd name="T62" fmla="*/ 2811 w 2870"/>
              <a:gd name="T63" fmla="*/ 20 h 3515"/>
              <a:gd name="T64" fmla="*/ 2840 w 2870"/>
              <a:gd name="T65" fmla="*/ 42 h 3515"/>
              <a:gd name="T66" fmla="*/ 2861 w 2870"/>
              <a:gd name="T67" fmla="*/ 75 h 3515"/>
              <a:gd name="T68" fmla="*/ 2870 w 2870"/>
              <a:gd name="T69" fmla="*/ 120 h 3515"/>
              <a:gd name="T70" fmla="*/ 2870 w 2870"/>
              <a:gd name="T71" fmla="*/ 3255 h 3515"/>
              <a:gd name="T72" fmla="*/ 2869 w 2870"/>
              <a:gd name="T73" fmla="*/ 3266 h 3515"/>
              <a:gd name="T74" fmla="*/ 2867 w 2870"/>
              <a:gd name="T75" fmla="*/ 3288 h 3515"/>
              <a:gd name="T76" fmla="*/ 2860 w 2870"/>
              <a:gd name="T77" fmla="*/ 3313 h 3515"/>
              <a:gd name="T78" fmla="*/ 2846 w 2870"/>
              <a:gd name="T79" fmla="*/ 3340 h 3515"/>
              <a:gd name="T80" fmla="*/ 2823 w 2870"/>
              <a:gd name="T81" fmla="*/ 3364 h 3515"/>
              <a:gd name="T82" fmla="*/ 2790 w 2870"/>
              <a:gd name="T83" fmla="*/ 3381 h 3515"/>
              <a:gd name="T84" fmla="*/ 2742 w 2870"/>
              <a:gd name="T85" fmla="*/ 3387 h 3515"/>
              <a:gd name="T86" fmla="*/ 2536 w 2870"/>
              <a:gd name="T87" fmla="*/ 3414 h 3515"/>
              <a:gd name="T88" fmla="*/ 2517 w 2870"/>
              <a:gd name="T89" fmla="*/ 3459 h 3515"/>
              <a:gd name="T90" fmla="*/ 2483 w 2870"/>
              <a:gd name="T91" fmla="*/ 3493 h 3515"/>
              <a:gd name="T92" fmla="*/ 2437 w 2870"/>
              <a:gd name="T93" fmla="*/ 3512 h 3515"/>
              <a:gd name="T94" fmla="*/ 128 w 2870"/>
              <a:gd name="T95" fmla="*/ 3515 h 3515"/>
              <a:gd name="T96" fmla="*/ 78 w 2870"/>
              <a:gd name="T97" fmla="*/ 3505 h 3515"/>
              <a:gd name="T98" fmla="*/ 37 w 2870"/>
              <a:gd name="T99" fmla="*/ 3478 h 3515"/>
              <a:gd name="T100" fmla="*/ 11 w 2870"/>
              <a:gd name="T101" fmla="*/ 3437 h 3515"/>
              <a:gd name="T102" fmla="*/ 0 w 2870"/>
              <a:gd name="T103" fmla="*/ 3388 h 3515"/>
              <a:gd name="T104" fmla="*/ 0 w 2870"/>
              <a:gd name="T105" fmla="*/ 331 h 3515"/>
              <a:gd name="T106" fmla="*/ 1 w 2870"/>
              <a:gd name="T107" fmla="*/ 316 h 3515"/>
              <a:gd name="T108" fmla="*/ 4 w 2870"/>
              <a:gd name="T109" fmla="*/ 289 h 3515"/>
              <a:gd name="T110" fmla="*/ 12 w 2870"/>
              <a:gd name="T111" fmla="*/ 253 h 3515"/>
              <a:gd name="T112" fmla="*/ 24 w 2870"/>
              <a:gd name="T113" fmla="*/ 211 h 3515"/>
              <a:gd name="T114" fmla="*/ 45 w 2870"/>
              <a:gd name="T115" fmla="*/ 166 h 3515"/>
              <a:gd name="T116" fmla="*/ 75 w 2870"/>
              <a:gd name="T117" fmla="*/ 122 h 3515"/>
              <a:gd name="T118" fmla="*/ 114 w 2870"/>
              <a:gd name="T119" fmla="*/ 80 h 3515"/>
              <a:gd name="T120" fmla="*/ 165 w 2870"/>
              <a:gd name="T121" fmla="*/ 44 h 3515"/>
              <a:gd name="T122" fmla="*/ 231 w 2870"/>
              <a:gd name="T123" fmla="*/ 17 h 3515"/>
              <a:gd name="T124" fmla="*/ 311 w 2870"/>
              <a:gd name="T125" fmla="*/ 2 h 3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70" h="3515">
                <a:moveTo>
                  <a:pt x="624" y="811"/>
                </a:moveTo>
                <a:lnTo>
                  <a:pt x="624" y="1060"/>
                </a:lnTo>
                <a:lnTo>
                  <a:pt x="1934" y="1060"/>
                </a:lnTo>
                <a:lnTo>
                  <a:pt x="1934" y="811"/>
                </a:lnTo>
                <a:lnTo>
                  <a:pt x="624" y="811"/>
                </a:lnTo>
                <a:close/>
                <a:moveTo>
                  <a:pt x="381" y="206"/>
                </a:moveTo>
                <a:lnTo>
                  <a:pt x="368" y="207"/>
                </a:lnTo>
                <a:lnTo>
                  <a:pt x="352" y="211"/>
                </a:lnTo>
                <a:lnTo>
                  <a:pt x="335" y="217"/>
                </a:lnTo>
                <a:lnTo>
                  <a:pt x="318" y="226"/>
                </a:lnTo>
                <a:lnTo>
                  <a:pt x="300" y="239"/>
                </a:lnTo>
                <a:lnTo>
                  <a:pt x="284" y="253"/>
                </a:lnTo>
                <a:lnTo>
                  <a:pt x="271" y="270"/>
                </a:lnTo>
                <a:lnTo>
                  <a:pt x="260" y="290"/>
                </a:lnTo>
                <a:lnTo>
                  <a:pt x="253" y="312"/>
                </a:lnTo>
                <a:lnTo>
                  <a:pt x="250" y="337"/>
                </a:lnTo>
                <a:lnTo>
                  <a:pt x="2412" y="338"/>
                </a:lnTo>
                <a:lnTo>
                  <a:pt x="2437" y="340"/>
                </a:lnTo>
                <a:lnTo>
                  <a:pt x="2462" y="348"/>
                </a:lnTo>
                <a:lnTo>
                  <a:pt x="2483" y="359"/>
                </a:lnTo>
                <a:lnTo>
                  <a:pt x="2501" y="374"/>
                </a:lnTo>
                <a:lnTo>
                  <a:pt x="2517" y="394"/>
                </a:lnTo>
                <a:lnTo>
                  <a:pt x="2529" y="415"/>
                </a:lnTo>
                <a:lnTo>
                  <a:pt x="2536" y="440"/>
                </a:lnTo>
                <a:lnTo>
                  <a:pt x="2538" y="465"/>
                </a:lnTo>
                <a:lnTo>
                  <a:pt x="2538" y="3131"/>
                </a:lnTo>
                <a:lnTo>
                  <a:pt x="2541" y="3131"/>
                </a:lnTo>
                <a:lnTo>
                  <a:pt x="2547" y="3131"/>
                </a:lnTo>
                <a:lnTo>
                  <a:pt x="2558" y="3131"/>
                </a:lnTo>
                <a:lnTo>
                  <a:pt x="2576" y="3130"/>
                </a:lnTo>
                <a:lnTo>
                  <a:pt x="2601" y="3130"/>
                </a:lnTo>
                <a:lnTo>
                  <a:pt x="2622" y="3128"/>
                </a:lnTo>
                <a:lnTo>
                  <a:pt x="2638" y="3124"/>
                </a:lnTo>
                <a:lnTo>
                  <a:pt x="2649" y="3117"/>
                </a:lnTo>
                <a:lnTo>
                  <a:pt x="2658" y="3108"/>
                </a:lnTo>
                <a:lnTo>
                  <a:pt x="2663" y="3099"/>
                </a:lnTo>
                <a:lnTo>
                  <a:pt x="2667" y="3088"/>
                </a:lnTo>
                <a:lnTo>
                  <a:pt x="2670" y="3077"/>
                </a:lnTo>
                <a:lnTo>
                  <a:pt x="2670" y="3067"/>
                </a:lnTo>
                <a:lnTo>
                  <a:pt x="2670" y="3059"/>
                </a:lnTo>
                <a:lnTo>
                  <a:pt x="2670" y="3053"/>
                </a:lnTo>
                <a:lnTo>
                  <a:pt x="2670" y="324"/>
                </a:lnTo>
                <a:lnTo>
                  <a:pt x="2670" y="323"/>
                </a:lnTo>
                <a:lnTo>
                  <a:pt x="2670" y="318"/>
                </a:lnTo>
                <a:lnTo>
                  <a:pt x="2669" y="310"/>
                </a:lnTo>
                <a:lnTo>
                  <a:pt x="2667" y="301"/>
                </a:lnTo>
                <a:lnTo>
                  <a:pt x="2664" y="290"/>
                </a:lnTo>
                <a:lnTo>
                  <a:pt x="2661" y="277"/>
                </a:lnTo>
                <a:lnTo>
                  <a:pt x="2655" y="264"/>
                </a:lnTo>
                <a:lnTo>
                  <a:pt x="2647" y="253"/>
                </a:lnTo>
                <a:lnTo>
                  <a:pt x="2637" y="240"/>
                </a:lnTo>
                <a:lnTo>
                  <a:pt x="2624" y="229"/>
                </a:lnTo>
                <a:lnTo>
                  <a:pt x="2608" y="219"/>
                </a:lnTo>
                <a:lnTo>
                  <a:pt x="2589" y="212"/>
                </a:lnTo>
                <a:lnTo>
                  <a:pt x="2565" y="207"/>
                </a:lnTo>
                <a:lnTo>
                  <a:pt x="2538" y="206"/>
                </a:lnTo>
                <a:lnTo>
                  <a:pt x="381" y="206"/>
                </a:lnTo>
                <a:close/>
                <a:moveTo>
                  <a:pt x="358" y="0"/>
                </a:moveTo>
                <a:lnTo>
                  <a:pt x="2751" y="0"/>
                </a:lnTo>
                <a:lnTo>
                  <a:pt x="2759" y="1"/>
                </a:lnTo>
                <a:lnTo>
                  <a:pt x="2770" y="3"/>
                </a:lnTo>
                <a:lnTo>
                  <a:pt x="2783" y="7"/>
                </a:lnTo>
                <a:lnTo>
                  <a:pt x="2796" y="12"/>
                </a:lnTo>
                <a:lnTo>
                  <a:pt x="2811" y="20"/>
                </a:lnTo>
                <a:lnTo>
                  <a:pt x="2826" y="30"/>
                </a:lnTo>
                <a:lnTo>
                  <a:pt x="2840" y="42"/>
                </a:lnTo>
                <a:lnTo>
                  <a:pt x="2852" y="57"/>
                </a:lnTo>
                <a:lnTo>
                  <a:pt x="2861" y="75"/>
                </a:lnTo>
                <a:lnTo>
                  <a:pt x="2868" y="95"/>
                </a:lnTo>
                <a:lnTo>
                  <a:pt x="2870" y="120"/>
                </a:lnTo>
                <a:lnTo>
                  <a:pt x="2870" y="3252"/>
                </a:lnTo>
                <a:lnTo>
                  <a:pt x="2870" y="3255"/>
                </a:lnTo>
                <a:lnTo>
                  <a:pt x="2870" y="3259"/>
                </a:lnTo>
                <a:lnTo>
                  <a:pt x="2869" y="3266"/>
                </a:lnTo>
                <a:lnTo>
                  <a:pt x="2869" y="3276"/>
                </a:lnTo>
                <a:lnTo>
                  <a:pt x="2867" y="3288"/>
                </a:lnTo>
                <a:lnTo>
                  <a:pt x="2865" y="3301"/>
                </a:lnTo>
                <a:lnTo>
                  <a:pt x="2860" y="3313"/>
                </a:lnTo>
                <a:lnTo>
                  <a:pt x="2854" y="3327"/>
                </a:lnTo>
                <a:lnTo>
                  <a:pt x="2846" y="3340"/>
                </a:lnTo>
                <a:lnTo>
                  <a:pt x="2836" y="3353"/>
                </a:lnTo>
                <a:lnTo>
                  <a:pt x="2823" y="3364"/>
                </a:lnTo>
                <a:lnTo>
                  <a:pt x="2808" y="3373"/>
                </a:lnTo>
                <a:lnTo>
                  <a:pt x="2790" y="3381"/>
                </a:lnTo>
                <a:lnTo>
                  <a:pt x="2768" y="3386"/>
                </a:lnTo>
                <a:lnTo>
                  <a:pt x="2742" y="3387"/>
                </a:lnTo>
                <a:lnTo>
                  <a:pt x="2538" y="3388"/>
                </a:lnTo>
                <a:lnTo>
                  <a:pt x="2536" y="3414"/>
                </a:lnTo>
                <a:lnTo>
                  <a:pt x="2529" y="3437"/>
                </a:lnTo>
                <a:lnTo>
                  <a:pt x="2517" y="3459"/>
                </a:lnTo>
                <a:lnTo>
                  <a:pt x="2501" y="3478"/>
                </a:lnTo>
                <a:lnTo>
                  <a:pt x="2483" y="3493"/>
                </a:lnTo>
                <a:lnTo>
                  <a:pt x="2462" y="3505"/>
                </a:lnTo>
                <a:lnTo>
                  <a:pt x="2437" y="3512"/>
                </a:lnTo>
                <a:lnTo>
                  <a:pt x="2412" y="3515"/>
                </a:lnTo>
                <a:lnTo>
                  <a:pt x="128" y="3515"/>
                </a:lnTo>
                <a:lnTo>
                  <a:pt x="102" y="3512"/>
                </a:lnTo>
                <a:lnTo>
                  <a:pt x="78" y="3505"/>
                </a:lnTo>
                <a:lnTo>
                  <a:pt x="56" y="3493"/>
                </a:lnTo>
                <a:lnTo>
                  <a:pt x="37" y="3478"/>
                </a:lnTo>
                <a:lnTo>
                  <a:pt x="22" y="3459"/>
                </a:lnTo>
                <a:lnTo>
                  <a:pt x="11" y="3437"/>
                </a:lnTo>
                <a:lnTo>
                  <a:pt x="3" y="3414"/>
                </a:lnTo>
                <a:lnTo>
                  <a:pt x="0" y="3388"/>
                </a:lnTo>
                <a:lnTo>
                  <a:pt x="0" y="333"/>
                </a:lnTo>
                <a:lnTo>
                  <a:pt x="0" y="331"/>
                </a:lnTo>
                <a:lnTo>
                  <a:pt x="1" y="324"/>
                </a:lnTo>
                <a:lnTo>
                  <a:pt x="1" y="316"/>
                </a:lnTo>
                <a:lnTo>
                  <a:pt x="2" y="304"/>
                </a:lnTo>
                <a:lnTo>
                  <a:pt x="4" y="289"/>
                </a:lnTo>
                <a:lnTo>
                  <a:pt x="7" y="272"/>
                </a:lnTo>
                <a:lnTo>
                  <a:pt x="12" y="253"/>
                </a:lnTo>
                <a:lnTo>
                  <a:pt x="18" y="232"/>
                </a:lnTo>
                <a:lnTo>
                  <a:pt x="24" y="211"/>
                </a:lnTo>
                <a:lnTo>
                  <a:pt x="34" y="190"/>
                </a:lnTo>
                <a:lnTo>
                  <a:pt x="45" y="166"/>
                </a:lnTo>
                <a:lnTo>
                  <a:pt x="59" y="144"/>
                </a:lnTo>
                <a:lnTo>
                  <a:pt x="75" y="122"/>
                </a:lnTo>
                <a:lnTo>
                  <a:pt x="93" y="101"/>
                </a:lnTo>
                <a:lnTo>
                  <a:pt x="114" y="80"/>
                </a:lnTo>
                <a:lnTo>
                  <a:pt x="138" y="61"/>
                </a:lnTo>
                <a:lnTo>
                  <a:pt x="165" y="44"/>
                </a:lnTo>
                <a:lnTo>
                  <a:pt x="196" y="29"/>
                </a:lnTo>
                <a:lnTo>
                  <a:pt x="231" y="17"/>
                </a:lnTo>
                <a:lnTo>
                  <a:pt x="268" y="9"/>
                </a:lnTo>
                <a:lnTo>
                  <a:pt x="311" y="2"/>
                </a:lnTo>
                <a:lnTo>
                  <a:pt x="35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11" name="Group 797"/>
          <p:cNvGrpSpPr/>
          <p:nvPr/>
        </p:nvGrpSpPr>
        <p:grpSpPr>
          <a:xfrm>
            <a:off x="6496504" y="3905320"/>
            <a:ext cx="289322" cy="298847"/>
            <a:chOff x="9237663" y="3538538"/>
            <a:chExt cx="385762" cy="398463"/>
          </a:xfrm>
          <a:solidFill>
            <a:srgbClr val="000000"/>
          </a:solidFill>
        </p:grpSpPr>
        <p:sp>
          <p:nvSpPr>
            <p:cNvPr id="712" name="Freeform 225"/>
            <p:cNvSpPr>
              <a:spLocks noEditPoints="1"/>
            </p:cNvSpPr>
            <p:nvPr/>
          </p:nvSpPr>
          <p:spPr bwMode="auto">
            <a:xfrm>
              <a:off x="9237663" y="3538538"/>
              <a:ext cx="282575" cy="344488"/>
            </a:xfrm>
            <a:custGeom>
              <a:avLst/>
              <a:gdLst>
                <a:gd name="T0" fmla="*/ 442 w 2494"/>
                <a:gd name="T1" fmla="*/ 2851 h 3039"/>
                <a:gd name="T2" fmla="*/ 311 w 2494"/>
                <a:gd name="T3" fmla="*/ 0 h 3039"/>
                <a:gd name="T4" fmla="*/ 2415 w 2494"/>
                <a:gd name="T5" fmla="*/ 3 h 3039"/>
                <a:gd name="T6" fmla="*/ 2456 w 2494"/>
                <a:gd name="T7" fmla="*/ 21 h 3039"/>
                <a:gd name="T8" fmla="*/ 2487 w 2494"/>
                <a:gd name="T9" fmla="*/ 61 h 3039"/>
                <a:gd name="T10" fmla="*/ 2494 w 2494"/>
                <a:gd name="T11" fmla="*/ 1748 h 3039"/>
                <a:gd name="T12" fmla="*/ 2326 w 2494"/>
                <a:gd name="T13" fmla="*/ 1718 h 3039"/>
                <a:gd name="T14" fmla="*/ 2325 w 2494"/>
                <a:gd name="T15" fmla="*/ 268 h 3039"/>
                <a:gd name="T16" fmla="*/ 2320 w 2494"/>
                <a:gd name="T17" fmla="*/ 241 h 3039"/>
                <a:gd name="T18" fmla="*/ 2300 w 2494"/>
                <a:gd name="T19" fmla="*/ 205 h 3039"/>
                <a:gd name="T20" fmla="*/ 2258 w 2494"/>
                <a:gd name="T21" fmla="*/ 178 h 3039"/>
                <a:gd name="T22" fmla="*/ 332 w 2494"/>
                <a:gd name="T23" fmla="*/ 171 h 3039"/>
                <a:gd name="T24" fmla="*/ 285 w 2494"/>
                <a:gd name="T25" fmla="*/ 184 h 3039"/>
                <a:gd name="T26" fmla="*/ 239 w 2494"/>
                <a:gd name="T27" fmla="*/ 222 h 3039"/>
                <a:gd name="T28" fmla="*/ 217 w 2494"/>
                <a:gd name="T29" fmla="*/ 287 h 3039"/>
                <a:gd name="T30" fmla="*/ 1380 w 2494"/>
                <a:gd name="T31" fmla="*/ 1573 h 3039"/>
                <a:gd name="T32" fmla="*/ 1394 w 2494"/>
                <a:gd name="T33" fmla="*/ 1583 h 3039"/>
                <a:gd name="T34" fmla="*/ 1407 w 2494"/>
                <a:gd name="T35" fmla="*/ 1581 h 3039"/>
                <a:gd name="T36" fmla="*/ 2024 w 2494"/>
                <a:gd name="T37" fmla="*/ 1578 h 3039"/>
                <a:gd name="T38" fmla="*/ 2044 w 2494"/>
                <a:gd name="T39" fmla="*/ 1582 h 3039"/>
                <a:gd name="T40" fmla="*/ 2056 w 2494"/>
                <a:gd name="T41" fmla="*/ 1565 h 3039"/>
                <a:gd name="T42" fmla="*/ 2064 w 2494"/>
                <a:gd name="T43" fmla="*/ 287 h 3039"/>
                <a:gd name="T44" fmla="*/ 2097 w 2494"/>
                <a:gd name="T45" fmla="*/ 288 h 3039"/>
                <a:gd name="T46" fmla="*/ 2142 w 2494"/>
                <a:gd name="T47" fmla="*/ 298 h 3039"/>
                <a:gd name="T48" fmla="*/ 2184 w 2494"/>
                <a:gd name="T49" fmla="*/ 325 h 3039"/>
                <a:gd name="T50" fmla="*/ 2209 w 2494"/>
                <a:gd name="T51" fmla="*/ 374 h 3039"/>
                <a:gd name="T52" fmla="*/ 2163 w 2494"/>
                <a:gd name="T53" fmla="*/ 1749 h 3039"/>
                <a:gd name="T54" fmla="*/ 2027 w 2494"/>
                <a:gd name="T55" fmla="*/ 1831 h 3039"/>
                <a:gd name="T56" fmla="*/ 1418 w 2494"/>
                <a:gd name="T57" fmla="*/ 2440 h 3039"/>
                <a:gd name="T58" fmla="*/ 1320 w 2494"/>
                <a:gd name="T59" fmla="*/ 2589 h 3039"/>
                <a:gd name="T60" fmla="*/ 1263 w 2494"/>
                <a:gd name="T61" fmla="*/ 2754 h 3039"/>
                <a:gd name="T62" fmla="*/ 1247 w 2494"/>
                <a:gd name="T63" fmla="*/ 2926 h 3039"/>
                <a:gd name="T64" fmla="*/ 110 w 2494"/>
                <a:gd name="T65" fmla="*/ 3039 h 3039"/>
                <a:gd name="T66" fmla="*/ 42 w 2494"/>
                <a:gd name="T67" fmla="*/ 3016 h 3039"/>
                <a:gd name="T68" fmla="*/ 3 w 2494"/>
                <a:gd name="T69" fmla="*/ 2955 h 3039"/>
                <a:gd name="T70" fmla="*/ 0 w 2494"/>
                <a:gd name="T71" fmla="*/ 280 h 3039"/>
                <a:gd name="T72" fmla="*/ 2 w 2494"/>
                <a:gd name="T73" fmla="*/ 256 h 3039"/>
                <a:gd name="T74" fmla="*/ 12 w 2494"/>
                <a:gd name="T75" fmla="*/ 210 h 3039"/>
                <a:gd name="T76" fmla="*/ 34 w 2494"/>
                <a:gd name="T77" fmla="*/ 152 h 3039"/>
                <a:gd name="T78" fmla="*/ 74 w 2494"/>
                <a:gd name="T79" fmla="*/ 92 h 3039"/>
                <a:gd name="T80" fmla="*/ 138 w 2494"/>
                <a:gd name="T81" fmla="*/ 41 h 3039"/>
                <a:gd name="T82" fmla="*/ 230 w 2494"/>
                <a:gd name="T83" fmla="*/ 8 h 3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4" h="3039">
                  <a:moveTo>
                    <a:pt x="251" y="439"/>
                  </a:moveTo>
                  <a:lnTo>
                    <a:pt x="251" y="2851"/>
                  </a:lnTo>
                  <a:lnTo>
                    <a:pt x="442" y="2851"/>
                  </a:lnTo>
                  <a:lnTo>
                    <a:pt x="442" y="439"/>
                  </a:lnTo>
                  <a:lnTo>
                    <a:pt x="251" y="439"/>
                  </a:lnTo>
                  <a:close/>
                  <a:moveTo>
                    <a:pt x="311" y="0"/>
                  </a:moveTo>
                  <a:lnTo>
                    <a:pt x="2390" y="0"/>
                  </a:lnTo>
                  <a:lnTo>
                    <a:pt x="2402" y="1"/>
                  </a:lnTo>
                  <a:lnTo>
                    <a:pt x="2415" y="3"/>
                  </a:lnTo>
                  <a:lnTo>
                    <a:pt x="2429" y="8"/>
                  </a:lnTo>
                  <a:lnTo>
                    <a:pt x="2443" y="13"/>
                  </a:lnTo>
                  <a:lnTo>
                    <a:pt x="2456" y="21"/>
                  </a:lnTo>
                  <a:lnTo>
                    <a:pt x="2468" y="32"/>
                  </a:lnTo>
                  <a:lnTo>
                    <a:pt x="2478" y="45"/>
                  </a:lnTo>
                  <a:lnTo>
                    <a:pt x="2487" y="61"/>
                  </a:lnTo>
                  <a:lnTo>
                    <a:pt x="2492" y="81"/>
                  </a:lnTo>
                  <a:lnTo>
                    <a:pt x="2494" y="104"/>
                  </a:lnTo>
                  <a:lnTo>
                    <a:pt x="2494" y="1748"/>
                  </a:lnTo>
                  <a:lnTo>
                    <a:pt x="2439" y="1732"/>
                  </a:lnTo>
                  <a:lnTo>
                    <a:pt x="2383" y="1721"/>
                  </a:lnTo>
                  <a:lnTo>
                    <a:pt x="2326" y="1718"/>
                  </a:lnTo>
                  <a:lnTo>
                    <a:pt x="2326" y="275"/>
                  </a:lnTo>
                  <a:lnTo>
                    <a:pt x="2326" y="273"/>
                  </a:lnTo>
                  <a:lnTo>
                    <a:pt x="2325" y="268"/>
                  </a:lnTo>
                  <a:lnTo>
                    <a:pt x="2325" y="261"/>
                  </a:lnTo>
                  <a:lnTo>
                    <a:pt x="2323" y="251"/>
                  </a:lnTo>
                  <a:lnTo>
                    <a:pt x="2320" y="241"/>
                  </a:lnTo>
                  <a:lnTo>
                    <a:pt x="2315" y="229"/>
                  </a:lnTo>
                  <a:lnTo>
                    <a:pt x="2309" y="217"/>
                  </a:lnTo>
                  <a:lnTo>
                    <a:pt x="2300" y="205"/>
                  </a:lnTo>
                  <a:lnTo>
                    <a:pt x="2289" y="195"/>
                  </a:lnTo>
                  <a:lnTo>
                    <a:pt x="2275" y="185"/>
                  </a:lnTo>
                  <a:lnTo>
                    <a:pt x="2258" y="178"/>
                  </a:lnTo>
                  <a:lnTo>
                    <a:pt x="2236" y="173"/>
                  </a:lnTo>
                  <a:lnTo>
                    <a:pt x="2211" y="171"/>
                  </a:lnTo>
                  <a:lnTo>
                    <a:pt x="332" y="171"/>
                  </a:lnTo>
                  <a:lnTo>
                    <a:pt x="317" y="173"/>
                  </a:lnTo>
                  <a:lnTo>
                    <a:pt x="301" y="178"/>
                  </a:lnTo>
                  <a:lnTo>
                    <a:pt x="285" y="184"/>
                  </a:lnTo>
                  <a:lnTo>
                    <a:pt x="268" y="195"/>
                  </a:lnTo>
                  <a:lnTo>
                    <a:pt x="252" y="207"/>
                  </a:lnTo>
                  <a:lnTo>
                    <a:pt x="239" y="222"/>
                  </a:lnTo>
                  <a:lnTo>
                    <a:pt x="227" y="241"/>
                  </a:lnTo>
                  <a:lnTo>
                    <a:pt x="221" y="262"/>
                  </a:lnTo>
                  <a:lnTo>
                    <a:pt x="217" y="287"/>
                  </a:lnTo>
                  <a:lnTo>
                    <a:pt x="1379" y="287"/>
                  </a:lnTo>
                  <a:lnTo>
                    <a:pt x="1379" y="1565"/>
                  </a:lnTo>
                  <a:lnTo>
                    <a:pt x="1380" y="1573"/>
                  </a:lnTo>
                  <a:lnTo>
                    <a:pt x="1384" y="1578"/>
                  </a:lnTo>
                  <a:lnTo>
                    <a:pt x="1390" y="1582"/>
                  </a:lnTo>
                  <a:lnTo>
                    <a:pt x="1394" y="1583"/>
                  </a:lnTo>
                  <a:lnTo>
                    <a:pt x="1397" y="1584"/>
                  </a:lnTo>
                  <a:lnTo>
                    <a:pt x="1403" y="1583"/>
                  </a:lnTo>
                  <a:lnTo>
                    <a:pt x="1407" y="1581"/>
                  </a:lnTo>
                  <a:lnTo>
                    <a:pt x="1411" y="1578"/>
                  </a:lnTo>
                  <a:lnTo>
                    <a:pt x="1718" y="1272"/>
                  </a:lnTo>
                  <a:lnTo>
                    <a:pt x="2024" y="1578"/>
                  </a:lnTo>
                  <a:lnTo>
                    <a:pt x="2030" y="1582"/>
                  </a:lnTo>
                  <a:lnTo>
                    <a:pt x="2037" y="1584"/>
                  </a:lnTo>
                  <a:lnTo>
                    <a:pt x="2044" y="1582"/>
                  </a:lnTo>
                  <a:lnTo>
                    <a:pt x="2051" y="1578"/>
                  </a:lnTo>
                  <a:lnTo>
                    <a:pt x="2055" y="1573"/>
                  </a:lnTo>
                  <a:lnTo>
                    <a:pt x="2056" y="1565"/>
                  </a:lnTo>
                  <a:lnTo>
                    <a:pt x="2056" y="287"/>
                  </a:lnTo>
                  <a:lnTo>
                    <a:pt x="2058" y="287"/>
                  </a:lnTo>
                  <a:lnTo>
                    <a:pt x="2064" y="287"/>
                  </a:lnTo>
                  <a:lnTo>
                    <a:pt x="2072" y="287"/>
                  </a:lnTo>
                  <a:lnTo>
                    <a:pt x="2084" y="287"/>
                  </a:lnTo>
                  <a:lnTo>
                    <a:pt x="2097" y="288"/>
                  </a:lnTo>
                  <a:lnTo>
                    <a:pt x="2111" y="290"/>
                  </a:lnTo>
                  <a:lnTo>
                    <a:pt x="2126" y="293"/>
                  </a:lnTo>
                  <a:lnTo>
                    <a:pt x="2142" y="298"/>
                  </a:lnTo>
                  <a:lnTo>
                    <a:pt x="2157" y="305"/>
                  </a:lnTo>
                  <a:lnTo>
                    <a:pt x="2171" y="313"/>
                  </a:lnTo>
                  <a:lnTo>
                    <a:pt x="2184" y="325"/>
                  </a:lnTo>
                  <a:lnTo>
                    <a:pt x="2195" y="338"/>
                  </a:lnTo>
                  <a:lnTo>
                    <a:pt x="2204" y="355"/>
                  </a:lnTo>
                  <a:lnTo>
                    <a:pt x="2209" y="374"/>
                  </a:lnTo>
                  <a:lnTo>
                    <a:pt x="2211" y="397"/>
                  </a:lnTo>
                  <a:lnTo>
                    <a:pt x="2211" y="1733"/>
                  </a:lnTo>
                  <a:lnTo>
                    <a:pt x="2163" y="1749"/>
                  </a:lnTo>
                  <a:lnTo>
                    <a:pt x="2116" y="1772"/>
                  </a:lnTo>
                  <a:lnTo>
                    <a:pt x="2071" y="1798"/>
                  </a:lnTo>
                  <a:lnTo>
                    <a:pt x="2027" y="1831"/>
                  </a:lnTo>
                  <a:lnTo>
                    <a:pt x="1984" y="1871"/>
                  </a:lnTo>
                  <a:lnTo>
                    <a:pt x="1458" y="2395"/>
                  </a:lnTo>
                  <a:lnTo>
                    <a:pt x="1418" y="2440"/>
                  </a:lnTo>
                  <a:lnTo>
                    <a:pt x="1380" y="2488"/>
                  </a:lnTo>
                  <a:lnTo>
                    <a:pt x="1348" y="2538"/>
                  </a:lnTo>
                  <a:lnTo>
                    <a:pt x="1320" y="2589"/>
                  </a:lnTo>
                  <a:lnTo>
                    <a:pt x="1296" y="2643"/>
                  </a:lnTo>
                  <a:lnTo>
                    <a:pt x="1277" y="2698"/>
                  </a:lnTo>
                  <a:lnTo>
                    <a:pt x="1263" y="2754"/>
                  </a:lnTo>
                  <a:lnTo>
                    <a:pt x="1254" y="2811"/>
                  </a:lnTo>
                  <a:lnTo>
                    <a:pt x="1248" y="2868"/>
                  </a:lnTo>
                  <a:lnTo>
                    <a:pt x="1247" y="2926"/>
                  </a:lnTo>
                  <a:lnTo>
                    <a:pt x="1251" y="2983"/>
                  </a:lnTo>
                  <a:lnTo>
                    <a:pt x="1259" y="3039"/>
                  </a:lnTo>
                  <a:lnTo>
                    <a:pt x="110" y="3039"/>
                  </a:lnTo>
                  <a:lnTo>
                    <a:pt x="86" y="3037"/>
                  </a:lnTo>
                  <a:lnTo>
                    <a:pt x="62" y="3029"/>
                  </a:lnTo>
                  <a:lnTo>
                    <a:pt x="42" y="3016"/>
                  </a:lnTo>
                  <a:lnTo>
                    <a:pt x="25" y="2999"/>
                  </a:lnTo>
                  <a:lnTo>
                    <a:pt x="12" y="2979"/>
                  </a:lnTo>
                  <a:lnTo>
                    <a:pt x="3" y="2955"/>
                  </a:lnTo>
                  <a:lnTo>
                    <a:pt x="0" y="2930"/>
                  </a:lnTo>
                  <a:lnTo>
                    <a:pt x="0" y="282"/>
                  </a:lnTo>
                  <a:lnTo>
                    <a:pt x="0" y="280"/>
                  </a:lnTo>
                  <a:lnTo>
                    <a:pt x="1" y="275"/>
                  </a:lnTo>
                  <a:lnTo>
                    <a:pt x="1" y="266"/>
                  </a:lnTo>
                  <a:lnTo>
                    <a:pt x="2" y="256"/>
                  </a:lnTo>
                  <a:lnTo>
                    <a:pt x="4" y="242"/>
                  </a:lnTo>
                  <a:lnTo>
                    <a:pt x="7" y="227"/>
                  </a:lnTo>
                  <a:lnTo>
                    <a:pt x="12" y="210"/>
                  </a:lnTo>
                  <a:lnTo>
                    <a:pt x="17" y="190"/>
                  </a:lnTo>
                  <a:lnTo>
                    <a:pt x="25" y="171"/>
                  </a:lnTo>
                  <a:lnTo>
                    <a:pt x="34" y="152"/>
                  </a:lnTo>
                  <a:lnTo>
                    <a:pt x="45" y="132"/>
                  </a:lnTo>
                  <a:lnTo>
                    <a:pt x="59" y="111"/>
                  </a:lnTo>
                  <a:lnTo>
                    <a:pt x="74" y="92"/>
                  </a:lnTo>
                  <a:lnTo>
                    <a:pt x="92" y="74"/>
                  </a:lnTo>
                  <a:lnTo>
                    <a:pt x="114" y="57"/>
                  </a:lnTo>
                  <a:lnTo>
                    <a:pt x="138" y="41"/>
                  </a:lnTo>
                  <a:lnTo>
                    <a:pt x="165" y="27"/>
                  </a:lnTo>
                  <a:lnTo>
                    <a:pt x="196" y="16"/>
                  </a:lnTo>
                  <a:lnTo>
                    <a:pt x="230" y="8"/>
                  </a:lnTo>
                  <a:lnTo>
                    <a:pt x="269" y="2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226"/>
            <p:cNvSpPr>
              <a:spLocks/>
            </p:cNvSpPr>
            <p:nvPr/>
          </p:nvSpPr>
          <p:spPr bwMode="auto">
            <a:xfrm>
              <a:off x="9493250" y="3787776"/>
              <a:ext cx="52387" cy="50800"/>
            </a:xfrm>
            <a:custGeom>
              <a:avLst/>
              <a:gdLst>
                <a:gd name="T0" fmla="*/ 318 w 453"/>
                <a:gd name="T1" fmla="*/ 0 h 452"/>
                <a:gd name="T2" fmla="*/ 344 w 453"/>
                <a:gd name="T3" fmla="*/ 3 h 452"/>
                <a:gd name="T4" fmla="*/ 368 w 453"/>
                <a:gd name="T5" fmla="*/ 11 h 452"/>
                <a:gd name="T6" fmla="*/ 392 w 453"/>
                <a:gd name="T7" fmla="*/ 22 h 452"/>
                <a:gd name="T8" fmla="*/ 413 w 453"/>
                <a:gd name="T9" fmla="*/ 39 h 452"/>
                <a:gd name="T10" fmla="*/ 430 w 453"/>
                <a:gd name="T11" fmla="*/ 61 h 452"/>
                <a:gd name="T12" fmla="*/ 443 w 453"/>
                <a:gd name="T13" fmla="*/ 84 h 452"/>
                <a:gd name="T14" fmla="*/ 451 w 453"/>
                <a:gd name="T15" fmla="*/ 109 h 452"/>
                <a:gd name="T16" fmla="*/ 453 w 453"/>
                <a:gd name="T17" fmla="*/ 135 h 452"/>
                <a:gd name="T18" fmla="*/ 451 w 453"/>
                <a:gd name="T19" fmla="*/ 161 h 452"/>
                <a:gd name="T20" fmla="*/ 443 w 453"/>
                <a:gd name="T21" fmla="*/ 186 h 452"/>
                <a:gd name="T22" fmla="*/ 430 w 453"/>
                <a:gd name="T23" fmla="*/ 209 h 452"/>
                <a:gd name="T24" fmla="*/ 413 w 453"/>
                <a:gd name="T25" fmla="*/ 231 h 452"/>
                <a:gd name="T26" fmla="*/ 230 w 453"/>
                <a:gd name="T27" fmla="*/ 413 h 452"/>
                <a:gd name="T28" fmla="*/ 209 w 453"/>
                <a:gd name="T29" fmla="*/ 431 h 452"/>
                <a:gd name="T30" fmla="*/ 185 w 453"/>
                <a:gd name="T31" fmla="*/ 443 h 452"/>
                <a:gd name="T32" fmla="*/ 160 w 453"/>
                <a:gd name="T33" fmla="*/ 450 h 452"/>
                <a:gd name="T34" fmla="*/ 135 w 453"/>
                <a:gd name="T35" fmla="*/ 452 h 452"/>
                <a:gd name="T36" fmla="*/ 109 w 453"/>
                <a:gd name="T37" fmla="*/ 450 h 452"/>
                <a:gd name="T38" fmla="*/ 83 w 453"/>
                <a:gd name="T39" fmla="*/ 443 h 452"/>
                <a:gd name="T40" fmla="*/ 60 w 453"/>
                <a:gd name="T41" fmla="*/ 431 h 452"/>
                <a:gd name="T42" fmla="*/ 38 w 453"/>
                <a:gd name="T43" fmla="*/ 413 h 452"/>
                <a:gd name="T44" fmla="*/ 21 w 453"/>
                <a:gd name="T45" fmla="*/ 392 h 452"/>
                <a:gd name="T46" fmla="*/ 9 w 453"/>
                <a:gd name="T47" fmla="*/ 369 h 452"/>
                <a:gd name="T48" fmla="*/ 2 w 453"/>
                <a:gd name="T49" fmla="*/ 343 h 452"/>
                <a:gd name="T50" fmla="*/ 0 w 453"/>
                <a:gd name="T51" fmla="*/ 317 h 452"/>
                <a:gd name="T52" fmla="*/ 2 w 453"/>
                <a:gd name="T53" fmla="*/ 292 h 452"/>
                <a:gd name="T54" fmla="*/ 9 w 453"/>
                <a:gd name="T55" fmla="*/ 267 h 452"/>
                <a:gd name="T56" fmla="*/ 21 w 453"/>
                <a:gd name="T57" fmla="*/ 244 h 452"/>
                <a:gd name="T58" fmla="*/ 38 w 453"/>
                <a:gd name="T59" fmla="*/ 222 h 452"/>
                <a:gd name="T60" fmla="*/ 221 w 453"/>
                <a:gd name="T61" fmla="*/ 39 h 452"/>
                <a:gd name="T62" fmla="*/ 243 w 453"/>
                <a:gd name="T63" fmla="*/ 22 h 452"/>
                <a:gd name="T64" fmla="*/ 266 w 453"/>
                <a:gd name="T65" fmla="*/ 10 h 452"/>
                <a:gd name="T66" fmla="*/ 291 w 453"/>
                <a:gd name="T67" fmla="*/ 3 h 452"/>
                <a:gd name="T68" fmla="*/ 318 w 453"/>
                <a:gd name="T6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3" h="452">
                  <a:moveTo>
                    <a:pt x="318" y="0"/>
                  </a:moveTo>
                  <a:lnTo>
                    <a:pt x="344" y="3"/>
                  </a:lnTo>
                  <a:lnTo>
                    <a:pt x="368" y="11"/>
                  </a:lnTo>
                  <a:lnTo>
                    <a:pt x="392" y="22"/>
                  </a:lnTo>
                  <a:lnTo>
                    <a:pt x="413" y="39"/>
                  </a:lnTo>
                  <a:lnTo>
                    <a:pt x="430" y="61"/>
                  </a:lnTo>
                  <a:lnTo>
                    <a:pt x="443" y="84"/>
                  </a:lnTo>
                  <a:lnTo>
                    <a:pt x="451" y="109"/>
                  </a:lnTo>
                  <a:lnTo>
                    <a:pt x="453" y="135"/>
                  </a:lnTo>
                  <a:lnTo>
                    <a:pt x="451" y="161"/>
                  </a:lnTo>
                  <a:lnTo>
                    <a:pt x="443" y="186"/>
                  </a:lnTo>
                  <a:lnTo>
                    <a:pt x="430" y="209"/>
                  </a:lnTo>
                  <a:lnTo>
                    <a:pt x="413" y="231"/>
                  </a:lnTo>
                  <a:lnTo>
                    <a:pt x="230" y="413"/>
                  </a:lnTo>
                  <a:lnTo>
                    <a:pt x="209" y="431"/>
                  </a:lnTo>
                  <a:lnTo>
                    <a:pt x="185" y="443"/>
                  </a:lnTo>
                  <a:lnTo>
                    <a:pt x="160" y="450"/>
                  </a:lnTo>
                  <a:lnTo>
                    <a:pt x="135" y="452"/>
                  </a:lnTo>
                  <a:lnTo>
                    <a:pt x="109" y="450"/>
                  </a:lnTo>
                  <a:lnTo>
                    <a:pt x="83" y="443"/>
                  </a:lnTo>
                  <a:lnTo>
                    <a:pt x="60" y="431"/>
                  </a:lnTo>
                  <a:lnTo>
                    <a:pt x="38" y="413"/>
                  </a:lnTo>
                  <a:lnTo>
                    <a:pt x="21" y="392"/>
                  </a:lnTo>
                  <a:lnTo>
                    <a:pt x="9" y="369"/>
                  </a:lnTo>
                  <a:lnTo>
                    <a:pt x="2" y="343"/>
                  </a:lnTo>
                  <a:lnTo>
                    <a:pt x="0" y="317"/>
                  </a:lnTo>
                  <a:lnTo>
                    <a:pt x="2" y="292"/>
                  </a:lnTo>
                  <a:lnTo>
                    <a:pt x="9" y="267"/>
                  </a:lnTo>
                  <a:lnTo>
                    <a:pt x="21" y="244"/>
                  </a:lnTo>
                  <a:lnTo>
                    <a:pt x="38" y="222"/>
                  </a:lnTo>
                  <a:lnTo>
                    <a:pt x="221" y="39"/>
                  </a:lnTo>
                  <a:lnTo>
                    <a:pt x="243" y="22"/>
                  </a:lnTo>
                  <a:lnTo>
                    <a:pt x="266" y="10"/>
                  </a:lnTo>
                  <a:lnTo>
                    <a:pt x="291" y="3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227"/>
            <p:cNvSpPr>
              <a:spLocks noEditPoints="1"/>
            </p:cNvSpPr>
            <p:nvPr/>
          </p:nvSpPr>
          <p:spPr bwMode="auto">
            <a:xfrm>
              <a:off x="9394825" y="3749676"/>
              <a:ext cx="228600" cy="187325"/>
            </a:xfrm>
            <a:custGeom>
              <a:avLst/>
              <a:gdLst>
                <a:gd name="T0" fmla="*/ 204 w 2012"/>
                <a:gd name="T1" fmla="*/ 790 h 1659"/>
                <a:gd name="T2" fmla="*/ 134 w 2012"/>
                <a:gd name="T3" fmla="*/ 976 h 1659"/>
                <a:gd name="T4" fmla="*/ 144 w 2012"/>
                <a:gd name="T5" fmla="*/ 1172 h 1659"/>
                <a:gd name="T6" fmla="*/ 234 w 2012"/>
                <a:gd name="T7" fmla="*/ 1352 h 1659"/>
                <a:gd name="T8" fmla="*/ 383 w 2012"/>
                <a:gd name="T9" fmla="*/ 1474 h 1659"/>
                <a:gd name="T10" fmla="*/ 562 w 2012"/>
                <a:gd name="T11" fmla="*/ 1529 h 1659"/>
                <a:gd name="T12" fmla="*/ 750 w 2012"/>
                <a:gd name="T13" fmla="*/ 1511 h 1659"/>
                <a:gd name="T14" fmla="*/ 915 w 2012"/>
                <a:gd name="T15" fmla="*/ 1422 h 1659"/>
                <a:gd name="T16" fmla="*/ 1053 w 2012"/>
                <a:gd name="T17" fmla="*/ 1172 h 1659"/>
                <a:gd name="T18" fmla="*/ 870 w 2012"/>
                <a:gd name="T19" fmla="*/ 1047 h 1659"/>
                <a:gd name="T20" fmla="*/ 656 w 2012"/>
                <a:gd name="T21" fmla="*/ 829 h 1659"/>
                <a:gd name="T22" fmla="*/ 459 w 2012"/>
                <a:gd name="T23" fmla="*/ 521 h 1659"/>
                <a:gd name="T24" fmla="*/ 837 w 2012"/>
                <a:gd name="T25" fmla="*/ 157 h 1659"/>
                <a:gd name="T26" fmla="*/ 590 w 2012"/>
                <a:gd name="T27" fmla="*/ 437 h 1659"/>
                <a:gd name="T28" fmla="*/ 682 w 2012"/>
                <a:gd name="T29" fmla="*/ 601 h 1659"/>
                <a:gd name="T30" fmla="*/ 826 w 2012"/>
                <a:gd name="T31" fmla="*/ 790 h 1659"/>
                <a:gd name="T32" fmla="*/ 996 w 2012"/>
                <a:gd name="T33" fmla="*/ 945 h 1659"/>
                <a:gd name="T34" fmla="*/ 1254 w 2012"/>
                <a:gd name="T35" fmla="*/ 1087 h 1659"/>
                <a:gd name="T36" fmla="*/ 1495 w 2012"/>
                <a:gd name="T37" fmla="*/ 818 h 1659"/>
                <a:gd name="T38" fmla="*/ 1517 w 2012"/>
                <a:gd name="T39" fmla="*/ 662 h 1659"/>
                <a:gd name="T40" fmla="*/ 1445 w 2012"/>
                <a:gd name="T41" fmla="*/ 480 h 1659"/>
                <a:gd name="T42" fmla="*/ 1369 w 2012"/>
                <a:gd name="T43" fmla="*/ 369 h 1659"/>
                <a:gd name="T44" fmla="*/ 1333 w 2012"/>
                <a:gd name="T45" fmla="*/ 327 h 1659"/>
                <a:gd name="T46" fmla="*/ 1293 w 2012"/>
                <a:gd name="T47" fmla="*/ 293 h 1659"/>
                <a:gd name="T48" fmla="*/ 1221 w 2012"/>
                <a:gd name="T49" fmla="*/ 242 h 1659"/>
                <a:gd name="T50" fmla="*/ 1033 w 2012"/>
                <a:gd name="T51" fmla="*/ 140 h 1659"/>
                <a:gd name="T52" fmla="*/ 995 w 2012"/>
                <a:gd name="T53" fmla="*/ 3 h 1659"/>
                <a:gd name="T54" fmla="*/ 1185 w 2012"/>
                <a:gd name="T55" fmla="*/ 70 h 1659"/>
                <a:gd name="T56" fmla="*/ 1354 w 2012"/>
                <a:gd name="T57" fmla="*/ 179 h 1659"/>
                <a:gd name="T58" fmla="*/ 1427 w 2012"/>
                <a:gd name="T59" fmla="*/ 116 h 1659"/>
                <a:gd name="T60" fmla="*/ 1563 w 2012"/>
                <a:gd name="T61" fmla="*/ 55 h 1659"/>
                <a:gd name="T62" fmla="*/ 1742 w 2012"/>
                <a:gd name="T63" fmla="*/ 75 h 1659"/>
                <a:gd name="T64" fmla="*/ 1838 w 2012"/>
                <a:gd name="T65" fmla="*/ 98 h 1659"/>
                <a:gd name="T66" fmla="*/ 1882 w 2012"/>
                <a:gd name="T67" fmla="*/ 98 h 1659"/>
                <a:gd name="T68" fmla="*/ 1867 w 2012"/>
                <a:gd name="T69" fmla="*/ 61 h 1659"/>
                <a:gd name="T70" fmla="*/ 1998 w 2012"/>
                <a:gd name="T71" fmla="*/ 35 h 1659"/>
                <a:gd name="T72" fmla="*/ 2012 w 2012"/>
                <a:gd name="T73" fmla="*/ 99 h 1659"/>
                <a:gd name="T74" fmla="*/ 1985 w 2012"/>
                <a:gd name="T75" fmla="*/ 181 h 1659"/>
                <a:gd name="T76" fmla="*/ 1896 w 2012"/>
                <a:gd name="T77" fmla="*/ 226 h 1659"/>
                <a:gd name="T78" fmla="*/ 1777 w 2012"/>
                <a:gd name="T79" fmla="*/ 216 h 1659"/>
                <a:gd name="T80" fmla="*/ 1632 w 2012"/>
                <a:gd name="T81" fmla="*/ 182 h 1659"/>
                <a:gd name="T82" fmla="*/ 1524 w 2012"/>
                <a:gd name="T83" fmla="*/ 202 h 1659"/>
                <a:gd name="T84" fmla="*/ 1474 w 2012"/>
                <a:gd name="T85" fmla="*/ 269 h 1659"/>
                <a:gd name="T86" fmla="*/ 1551 w 2012"/>
                <a:gd name="T87" fmla="*/ 405 h 1659"/>
                <a:gd name="T88" fmla="*/ 1637 w 2012"/>
                <a:gd name="T89" fmla="*/ 612 h 1659"/>
                <a:gd name="T90" fmla="*/ 1635 w 2012"/>
                <a:gd name="T91" fmla="*/ 803 h 1659"/>
                <a:gd name="T92" fmla="*/ 1547 w 2012"/>
                <a:gd name="T93" fmla="*/ 974 h 1659"/>
                <a:gd name="T94" fmla="*/ 997 w 2012"/>
                <a:gd name="T95" fmla="*/ 1522 h 1659"/>
                <a:gd name="T96" fmla="*/ 788 w 2012"/>
                <a:gd name="T97" fmla="*/ 1633 h 1659"/>
                <a:gd name="T98" fmla="*/ 549 w 2012"/>
                <a:gd name="T99" fmla="*/ 1656 h 1659"/>
                <a:gd name="T100" fmla="*/ 323 w 2012"/>
                <a:gd name="T101" fmla="*/ 1588 h 1659"/>
                <a:gd name="T102" fmla="*/ 139 w 2012"/>
                <a:gd name="T103" fmla="*/ 1438 h 1659"/>
                <a:gd name="T104" fmla="*/ 30 w 2012"/>
                <a:gd name="T105" fmla="*/ 1240 h 1659"/>
                <a:gd name="T106" fmla="*/ 0 w 2012"/>
                <a:gd name="T107" fmla="*/ 1023 h 1659"/>
                <a:gd name="T108" fmla="*/ 50 w 2012"/>
                <a:gd name="T109" fmla="*/ 808 h 1659"/>
                <a:gd name="T110" fmla="*/ 178 w 2012"/>
                <a:gd name="T111" fmla="*/ 619 h 1659"/>
                <a:gd name="T112" fmla="*/ 760 w 2012"/>
                <a:gd name="T113" fmla="*/ 55 h 1659"/>
                <a:gd name="T114" fmla="*/ 945 w 2012"/>
                <a:gd name="T115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2" h="1659">
                  <a:moveTo>
                    <a:pt x="459" y="521"/>
                  </a:moveTo>
                  <a:lnTo>
                    <a:pt x="269" y="710"/>
                  </a:lnTo>
                  <a:lnTo>
                    <a:pt x="234" y="749"/>
                  </a:lnTo>
                  <a:lnTo>
                    <a:pt x="204" y="790"/>
                  </a:lnTo>
                  <a:lnTo>
                    <a:pt x="179" y="835"/>
                  </a:lnTo>
                  <a:lnTo>
                    <a:pt x="159" y="881"/>
                  </a:lnTo>
                  <a:lnTo>
                    <a:pt x="144" y="928"/>
                  </a:lnTo>
                  <a:lnTo>
                    <a:pt x="134" y="976"/>
                  </a:lnTo>
                  <a:lnTo>
                    <a:pt x="129" y="1025"/>
                  </a:lnTo>
                  <a:lnTo>
                    <a:pt x="129" y="1075"/>
                  </a:lnTo>
                  <a:lnTo>
                    <a:pt x="134" y="1124"/>
                  </a:lnTo>
                  <a:lnTo>
                    <a:pt x="144" y="1172"/>
                  </a:lnTo>
                  <a:lnTo>
                    <a:pt x="159" y="1220"/>
                  </a:lnTo>
                  <a:lnTo>
                    <a:pt x="179" y="1266"/>
                  </a:lnTo>
                  <a:lnTo>
                    <a:pt x="204" y="1310"/>
                  </a:lnTo>
                  <a:lnTo>
                    <a:pt x="234" y="1352"/>
                  </a:lnTo>
                  <a:lnTo>
                    <a:pt x="269" y="1390"/>
                  </a:lnTo>
                  <a:lnTo>
                    <a:pt x="305" y="1422"/>
                  </a:lnTo>
                  <a:lnTo>
                    <a:pt x="342" y="1451"/>
                  </a:lnTo>
                  <a:lnTo>
                    <a:pt x="383" y="1474"/>
                  </a:lnTo>
                  <a:lnTo>
                    <a:pt x="425" y="1495"/>
                  </a:lnTo>
                  <a:lnTo>
                    <a:pt x="470" y="1511"/>
                  </a:lnTo>
                  <a:lnTo>
                    <a:pt x="515" y="1522"/>
                  </a:lnTo>
                  <a:lnTo>
                    <a:pt x="562" y="1529"/>
                  </a:lnTo>
                  <a:lnTo>
                    <a:pt x="610" y="1531"/>
                  </a:lnTo>
                  <a:lnTo>
                    <a:pt x="658" y="1529"/>
                  </a:lnTo>
                  <a:lnTo>
                    <a:pt x="704" y="1522"/>
                  </a:lnTo>
                  <a:lnTo>
                    <a:pt x="750" y="1511"/>
                  </a:lnTo>
                  <a:lnTo>
                    <a:pt x="794" y="1495"/>
                  </a:lnTo>
                  <a:lnTo>
                    <a:pt x="837" y="1474"/>
                  </a:lnTo>
                  <a:lnTo>
                    <a:pt x="878" y="1451"/>
                  </a:lnTo>
                  <a:lnTo>
                    <a:pt x="915" y="1422"/>
                  </a:lnTo>
                  <a:lnTo>
                    <a:pt x="951" y="1390"/>
                  </a:lnTo>
                  <a:lnTo>
                    <a:pt x="1130" y="1211"/>
                  </a:lnTo>
                  <a:lnTo>
                    <a:pt x="1093" y="1193"/>
                  </a:lnTo>
                  <a:lnTo>
                    <a:pt x="1053" y="1172"/>
                  </a:lnTo>
                  <a:lnTo>
                    <a:pt x="1010" y="1147"/>
                  </a:lnTo>
                  <a:lnTo>
                    <a:pt x="965" y="1118"/>
                  </a:lnTo>
                  <a:lnTo>
                    <a:pt x="919" y="1085"/>
                  </a:lnTo>
                  <a:lnTo>
                    <a:pt x="870" y="1047"/>
                  </a:lnTo>
                  <a:lnTo>
                    <a:pt x="820" y="1004"/>
                  </a:lnTo>
                  <a:lnTo>
                    <a:pt x="771" y="957"/>
                  </a:lnTo>
                  <a:lnTo>
                    <a:pt x="712" y="895"/>
                  </a:lnTo>
                  <a:lnTo>
                    <a:pt x="656" y="829"/>
                  </a:lnTo>
                  <a:lnTo>
                    <a:pt x="603" y="757"/>
                  </a:lnTo>
                  <a:lnTo>
                    <a:pt x="551" y="682"/>
                  </a:lnTo>
                  <a:lnTo>
                    <a:pt x="504" y="603"/>
                  </a:lnTo>
                  <a:lnTo>
                    <a:pt x="459" y="521"/>
                  </a:lnTo>
                  <a:close/>
                  <a:moveTo>
                    <a:pt x="950" y="126"/>
                  </a:moveTo>
                  <a:lnTo>
                    <a:pt x="911" y="130"/>
                  </a:lnTo>
                  <a:lnTo>
                    <a:pt x="875" y="140"/>
                  </a:lnTo>
                  <a:lnTo>
                    <a:pt x="837" y="157"/>
                  </a:lnTo>
                  <a:lnTo>
                    <a:pt x="802" y="182"/>
                  </a:lnTo>
                  <a:lnTo>
                    <a:pt x="766" y="214"/>
                  </a:lnTo>
                  <a:lnTo>
                    <a:pt x="575" y="405"/>
                  </a:lnTo>
                  <a:lnTo>
                    <a:pt x="590" y="437"/>
                  </a:lnTo>
                  <a:lnTo>
                    <a:pt x="608" y="474"/>
                  </a:lnTo>
                  <a:lnTo>
                    <a:pt x="629" y="513"/>
                  </a:lnTo>
                  <a:lnTo>
                    <a:pt x="654" y="556"/>
                  </a:lnTo>
                  <a:lnTo>
                    <a:pt x="682" y="601"/>
                  </a:lnTo>
                  <a:lnTo>
                    <a:pt x="713" y="647"/>
                  </a:lnTo>
                  <a:lnTo>
                    <a:pt x="747" y="695"/>
                  </a:lnTo>
                  <a:lnTo>
                    <a:pt x="786" y="743"/>
                  </a:lnTo>
                  <a:lnTo>
                    <a:pt x="826" y="790"/>
                  </a:lnTo>
                  <a:lnTo>
                    <a:pt x="871" y="837"/>
                  </a:lnTo>
                  <a:lnTo>
                    <a:pt x="878" y="845"/>
                  </a:lnTo>
                  <a:lnTo>
                    <a:pt x="936" y="897"/>
                  </a:lnTo>
                  <a:lnTo>
                    <a:pt x="996" y="945"/>
                  </a:lnTo>
                  <a:lnTo>
                    <a:pt x="1058" y="989"/>
                  </a:lnTo>
                  <a:lnTo>
                    <a:pt x="1121" y="1027"/>
                  </a:lnTo>
                  <a:lnTo>
                    <a:pt x="1187" y="1060"/>
                  </a:lnTo>
                  <a:lnTo>
                    <a:pt x="1254" y="1087"/>
                  </a:lnTo>
                  <a:lnTo>
                    <a:pt x="1419" y="923"/>
                  </a:lnTo>
                  <a:lnTo>
                    <a:pt x="1450" y="889"/>
                  </a:lnTo>
                  <a:lnTo>
                    <a:pt x="1476" y="854"/>
                  </a:lnTo>
                  <a:lnTo>
                    <a:pt x="1495" y="818"/>
                  </a:lnTo>
                  <a:lnTo>
                    <a:pt x="1509" y="781"/>
                  </a:lnTo>
                  <a:lnTo>
                    <a:pt x="1517" y="742"/>
                  </a:lnTo>
                  <a:lnTo>
                    <a:pt x="1520" y="703"/>
                  </a:lnTo>
                  <a:lnTo>
                    <a:pt x="1517" y="662"/>
                  </a:lnTo>
                  <a:lnTo>
                    <a:pt x="1507" y="619"/>
                  </a:lnTo>
                  <a:lnTo>
                    <a:pt x="1492" y="574"/>
                  </a:lnTo>
                  <a:lnTo>
                    <a:pt x="1472" y="528"/>
                  </a:lnTo>
                  <a:lnTo>
                    <a:pt x="1445" y="480"/>
                  </a:lnTo>
                  <a:lnTo>
                    <a:pt x="1413" y="430"/>
                  </a:lnTo>
                  <a:lnTo>
                    <a:pt x="1375" y="378"/>
                  </a:lnTo>
                  <a:lnTo>
                    <a:pt x="1373" y="375"/>
                  </a:lnTo>
                  <a:lnTo>
                    <a:pt x="1369" y="369"/>
                  </a:lnTo>
                  <a:lnTo>
                    <a:pt x="1361" y="359"/>
                  </a:lnTo>
                  <a:lnTo>
                    <a:pt x="1353" y="349"/>
                  </a:lnTo>
                  <a:lnTo>
                    <a:pt x="1343" y="338"/>
                  </a:lnTo>
                  <a:lnTo>
                    <a:pt x="1333" y="327"/>
                  </a:lnTo>
                  <a:lnTo>
                    <a:pt x="1325" y="319"/>
                  </a:lnTo>
                  <a:lnTo>
                    <a:pt x="1314" y="310"/>
                  </a:lnTo>
                  <a:lnTo>
                    <a:pt x="1302" y="301"/>
                  </a:lnTo>
                  <a:lnTo>
                    <a:pt x="1293" y="293"/>
                  </a:lnTo>
                  <a:lnTo>
                    <a:pt x="1283" y="287"/>
                  </a:lnTo>
                  <a:lnTo>
                    <a:pt x="1278" y="282"/>
                  </a:lnTo>
                  <a:lnTo>
                    <a:pt x="1275" y="280"/>
                  </a:lnTo>
                  <a:lnTo>
                    <a:pt x="1221" y="242"/>
                  </a:lnTo>
                  <a:lnTo>
                    <a:pt x="1170" y="208"/>
                  </a:lnTo>
                  <a:lnTo>
                    <a:pt x="1122" y="180"/>
                  </a:lnTo>
                  <a:lnTo>
                    <a:pt x="1076" y="157"/>
                  </a:lnTo>
                  <a:lnTo>
                    <a:pt x="1033" y="140"/>
                  </a:lnTo>
                  <a:lnTo>
                    <a:pt x="990" y="130"/>
                  </a:lnTo>
                  <a:lnTo>
                    <a:pt x="950" y="126"/>
                  </a:lnTo>
                  <a:close/>
                  <a:moveTo>
                    <a:pt x="945" y="0"/>
                  </a:moveTo>
                  <a:lnTo>
                    <a:pt x="995" y="3"/>
                  </a:lnTo>
                  <a:lnTo>
                    <a:pt x="1043" y="13"/>
                  </a:lnTo>
                  <a:lnTo>
                    <a:pt x="1091" y="28"/>
                  </a:lnTo>
                  <a:lnTo>
                    <a:pt x="1139" y="47"/>
                  </a:lnTo>
                  <a:lnTo>
                    <a:pt x="1185" y="70"/>
                  </a:lnTo>
                  <a:lnTo>
                    <a:pt x="1230" y="95"/>
                  </a:lnTo>
                  <a:lnTo>
                    <a:pt x="1273" y="123"/>
                  </a:lnTo>
                  <a:lnTo>
                    <a:pt x="1315" y="151"/>
                  </a:lnTo>
                  <a:lnTo>
                    <a:pt x="1354" y="179"/>
                  </a:lnTo>
                  <a:lnTo>
                    <a:pt x="1368" y="189"/>
                  </a:lnTo>
                  <a:lnTo>
                    <a:pt x="1385" y="163"/>
                  </a:lnTo>
                  <a:lnTo>
                    <a:pt x="1404" y="137"/>
                  </a:lnTo>
                  <a:lnTo>
                    <a:pt x="1427" y="116"/>
                  </a:lnTo>
                  <a:lnTo>
                    <a:pt x="1452" y="95"/>
                  </a:lnTo>
                  <a:lnTo>
                    <a:pt x="1487" y="76"/>
                  </a:lnTo>
                  <a:lnTo>
                    <a:pt x="1523" y="63"/>
                  </a:lnTo>
                  <a:lnTo>
                    <a:pt x="1563" y="55"/>
                  </a:lnTo>
                  <a:lnTo>
                    <a:pt x="1604" y="52"/>
                  </a:lnTo>
                  <a:lnTo>
                    <a:pt x="1648" y="55"/>
                  </a:lnTo>
                  <a:lnTo>
                    <a:pt x="1693" y="62"/>
                  </a:lnTo>
                  <a:lnTo>
                    <a:pt x="1742" y="75"/>
                  </a:lnTo>
                  <a:lnTo>
                    <a:pt x="1772" y="84"/>
                  </a:lnTo>
                  <a:lnTo>
                    <a:pt x="1798" y="90"/>
                  </a:lnTo>
                  <a:lnTo>
                    <a:pt x="1820" y="94"/>
                  </a:lnTo>
                  <a:lnTo>
                    <a:pt x="1838" y="98"/>
                  </a:lnTo>
                  <a:lnTo>
                    <a:pt x="1853" y="99"/>
                  </a:lnTo>
                  <a:lnTo>
                    <a:pt x="1865" y="100"/>
                  </a:lnTo>
                  <a:lnTo>
                    <a:pt x="1874" y="99"/>
                  </a:lnTo>
                  <a:lnTo>
                    <a:pt x="1882" y="98"/>
                  </a:lnTo>
                  <a:lnTo>
                    <a:pt x="1881" y="92"/>
                  </a:lnTo>
                  <a:lnTo>
                    <a:pt x="1879" y="87"/>
                  </a:lnTo>
                  <a:lnTo>
                    <a:pt x="1878" y="83"/>
                  </a:lnTo>
                  <a:lnTo>
                    <a:pt x="1867" y="61"/>
                  </a:lnTo>
                  <a:lnTo>
                    <a:pt x="1982" y="3"/>
                  </a:lnTo>
                  <a:lnTo>
                    <a:pt x="1992" y="24"/>
                  </a:lnTo>
                  <a:lnTo>
                    <a:pt x="1993" y="28"/>
                  </a:lnTo>
                  <a:lnTo>
                    <a:pt x="1998" y="35"/>
                  </a:lnTo>
                  <a:lnTo>
                    <a:pt x="2002" y="47"/>
                  </a:lnTo>
                  <a:lnTo>
                    <a:pt x="2006" y="62"/>
                  </a:lnTo>
                  <a:lnTo>
                    <a:pt x="2009" y="79"/>
                  </a:lnTo>
                  <a:lnTo>
                    <a:pt x="2012" y="99"/>
                  </a:lnTo>
                  <a:lnTo>
                    <a:pt x="2010" y="119"/>
                  </a:lnTo>
                  <a:lnTo>
                    <a:pt x="2006" y="140"/>
                  </a:lnTo>
                  <a:lnTo>
                    <a:pt x="1999" y="161"/>
                  </a:lnTo>
                  <a:lnTo>
                    <a:pt x="1985" y="181"/>
                  </a:lnTo>
                  <a:lnTo>
                    <a:pt x="1968" y="198"/>
                  </a:lnTo>
                  <a:lnTo>
                    <a:pt x="1947" y="211"/>
                  </a:lnTo>
                  <a:lnTo>
                    <a:pt x="1923" y="219"/>
                  </a:lnTo>
                  <a:lnTo>
                    <a:pt x="1896" y="226"/>
                  </a:lnTo>
                  <a:lnTo>
                    <a:pt x="1866" y="227"/>
                  </a:lnTo>
                  <a:lnTo>
                    <a:pt x="1839" y="226"/>
                  </a:lnTo>
                  <a:lnTo>
                    <a:pt x="1809" y="223"/>
                  </a:lnTo>
                  <a:lnTo>
                    <a:pt x="1777" y="216"/>
                  </a:lnTo>
                  <a:lnTo>
                    <a:pt x="1742" y="208"/>
                  </a:lnTo>
                  <a:lnTo>
                    <a:pt x="1704" y="197"/>
                  </a:lnTo>
                  <a:lnTo>
                    <a:pt x="1667" y="187"/>
                  </a:lnTo>
                  <a:lnTo>
                    <a:pt x="1632" y="182"/>
                  </a:lnTo>
                  <a:lnTo>
                    <a:pt x="1600" y="180"/>
                  </a:lnTo>
                  <a:lnTo>
                    <a:pt x="1572" y="183"/>
                  </a:lnTo>
                  <a:lnTo>
                    <a:pt x="1547" y="191"/>
                  </a:lnTo>
                  <a:lnTo>
                    <a:pt x="1524" y="202"/>
                  </a:lnTo>
                  <a:lnTo>
                    <a:pt x="1507" y="216"/>
                  </a:lnTo>
                  <a:lnTo>
                    <a:pt x="1493" y="233"/>
                  </a:lnTo>
                  <a:lnTo>
                    <a:pt x="1481" y="250"/>
                  </a:lnTo>
                  <a:lnTo>
                    <a:pt x="1474" y="269"/>
                  </a:lnTo>
                  <a:lnTo>
                    <a:pt x="1468" y="286"/>
                  </a:lnTo>
                  <a:lnTo>
                    <a:pt x="1476" y="297"/>
                  </a:lnTo>
                  <a:lnTo>
                    <a:pt x="1515" y="352"/>
                  </a:lnTo>
                  <a:lnTo>
                    <a:pt x="1551" y="405"/>
                  </a:lnTo>
                  <a:lnTo>
                    <a:pt x="1580" y="459"/>
                  </a:lnTo>
                  <a:lnTo>
                    <a:pt x="1604" y="511"/>
                  </a:lnTo>
                  <a:lnTo>
                    <a:pt x="1623" y="563"/>
                  </a:lnTo>
                  <a:lnTo>
                    <a:pt x="1637" y="612"/>
                  </a:lnTo>
                  <a:lnTo>
                    <a:pt x="1644" y="661"/>
                  </a:lnTo>
                  <a:lnTo>
                    <a:pt x="1647" y="710"/>
                  </a:lnTo>
                  <a:lnTo>
                    <a:pt x="1644" y="757"/>
                  </a:lnTo>
                  <a:lnTo>
                    <a:pt x="1635" y="803"/>
                  </a:lnTo>
                  <a:lnTo>
                    <a:pt x="1622" y="848"/>
                  </a:lnTo>
                  <a:lnTo>
                    <a:pt x="1602" y="892"/>
                  </a:lnTo>
                  <a:lnTo>
                    <a:pt x="1577" y="934"/>
                  </a:lnTo>
                  <a:lnTo>
                    <a:pt x="1547" y="974"/>
                  </a:lnTo>
                  <a:lnTo>
                    <a:pt x="1510" y="1014"/>
                  </a:lnTo>
                  <a:lnTo>
                    <a:pt x="1299" y="1224"/>
                  </a:lnTo>
                  <a:lnTo>
                    <a:pt x="1042" y="1481"/>
                  </a:lnTo>
                  <a:lnTo>
                    <a:pt x="997" y="1522"/>
                  </a:lnTo>
                  <a:lnTo>
                    <a:pt x="949" y="1557"/>
                  </a:lnTo>
                  <a:lnTo>
                    <a:pt x="897" y="1588"/>
                  </a:lnTo>
                  <a:lnTo>
                    <a:pt x="844" y="1613"/>
                  </a:lnTo>
                  <a:lnTo>
                    <a:pt x="788" y="1633"/>
                  </a:lnTo>
                  <a:lnTo>
                    <a:pt x="730" y="1648"/>
                  </a:lnTo>
                  <a:lnTo>
                    <a:pt x="671" y="1656"/>
                  </a:lnTo>
                  <a:lnTo>
                    <a:pt x="610" y="1659"/>
                  </a:lnTo>
                  <a:lnTo>
                    <a:pt x="549" y="1656"/>
                  </a:lnTo>
                  <a:lnTo>
                    <a:pt x="490" y="1648"/>
                  </a:lnTo>
                  <a:lnTo>
                    <a:pt x="432" y="1633"/>
                  </a:lnTo>
                  <a:lnTo>
                    <a:pt x="376" y="1613"/>
                  </a:lnTo>
                  <a:lnTo>
                    <a:pt x="323" y="1588"/>
                  </a:lnTo>
                  <a:lnTo>
                    <a:pt x="271" y="1557"/>
                  </a:lnTo>
                  <a:lnTo>
                    <a:pt x="223" y="1522"/>
                  </a:lnTo>
                  <a:lnTo>
                    <a:pt x="178" y="1481"/>
                  </a:lnTo>
                  <a:lnTo>
                    <a:pt x="139" y="1438"/>
                  </a:lnTo>
                  <a:lnTo>
                    <a:pt x="104" y="1391"/>
                  </a:lnTo>
                  <a:lnTo>
                    <a:pt x="74" y="1343"/>
                  </a:lnTo>
                  <a:lnTo>
                    <a:pt x="50" y="1293"/>
                  </a:lnTo>
                  <a:lnTo>
                    <a:pt x="30" y="1240"/>
                  </a:lnTo>
                  <a:lnTo>
                    <a:pt x="15" y="1187"/>
                  </a:lnTo>
                  <a:lnTo>
                    <a:pt x="6" y="1132"/>
                  </a:lnTo>
                  <a:lnTo>
                    <a:pt x="0" y="1078"/>
                  </a:lnTo>
                  <a:lnTo>
                    <a:pt x="0" y="1023"/>
                  </a:lnTo>
                  <a:lnTo>
                    <a:pt x="6" y="968"/>
                  </a:lnTo>
                  <a:lnTo>
                    <a:pt x="15" y="913"/>
                  </a:lnTo>
                  <a:lnTo>
                    <a:pt x="30" y="860"/>
                  </a:lnTo>
                  <a:lnTo>
                    <a:pt x="50" y="808"/>
                  </a:lnTo>
                  <a:lnTo>
                    <a:pt x="74" y="757"/>
                  </a:lnTo>
                  <a:lnTo>
                    <a:pt x="104" y="709"/>
                  </a:lnTo>
                  <a:lnTo>
                    <a:pt x="139" y="663"/>
                  </a:lnTo>
                  <a:lnTo>
                    <a:pt x="178" y="619"/>
                  </a:lnTo>
                  <a:lnTo>
                    <a:pt x="474" y="325"/>
                  </a:lnTo>
                  <a:lnTo>
                    <a:pt x="675" y="123"/>
                  </a:lnTo>
                  <a:lnTo>
                    <a:pt x="717" y="86"/>
                  </a:lnTo>
                  <a:lnTo>
                    <a:pt x="760" y="55"/>
                  </a:lnTo>
                  <a:lnTo>
                    <a:pt x="805" y="30"/>
                  </a:lnTo>
                  <a:lnTo>
                    <a:pt x="850" y="14"/>
                  </a:lnTo>
                  <a:lnTo>
                    <a:pt x="897" y="3"/>
                  </a:lnTo>
                  <a:lnTo>
                    <a:pt x="9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5" name="Freeform 232"/>
          <p:cNvSpPr>
            <a:spLocks noEditPoints="1"/>
          </p:cNvSpPr>
          <p:nvPr/>
        </p:nvSpPr>
        <p:spPr bwMode="auto">
          <a:xfrm>
            <a:off x="5810361" y="3905915"/>
            <a:ext cx="258366" cy="297656"/>
          </a:xfrm>
          <a:custGeom>
            <a:avLst/>
            <a:gdLst>
              <a:gd name="T0" fmla="*/ 1456 w 3045"/>
              <a:gd name="T1" fmla="*/ 359 h 3512"/>
              <a:gd name="T2" fmla="*/ 1257 w 3045"/>
              <a:gd name="T3" fmla="*/ 322 h 3512"/>
              <a:gd name="T4" fmla="*/ 1090 w 3045"/>
              <a:gd name="T5" fmla="*/ 367 h 3512"/>
              <a:gd name="T6" fmla="*/ 893 w 3045"/>
              <a:gd name="T7" fmla="*/ 371 h 3512"/>
              <a:gd name="T8" fmla="*/ 686 w 3045"/>
              <a:gd name="T9" fmla="*/ 457 h 3512"/>
              <a:gd name="T10" fmla="*/ 518 w 3045"/>
              <a:gd name="T11" fmla="*/ 593 h 3512"/>
              <a:gd name="T12" fmla="*/ 443 w 3045"/>
              <a:gd name="T13" fmla="*/ 763 h 3512"/>
              <a:gd name="T14" fmla="*/ 390 w 3045"/>
              <a:gd name="T15" fmla="*/ 908 h 3512"/>
              <a:gd name="T16" fmla="*/ 419 w 3045"/>
              <a:gd name="T17" fmla="*/ 1070 h 3512"/>
              <a:gd name="T18" fmla="*/ 526 w 3045"/>
              <a:gd name="T19" fmla="*/ 1156 h 3512"/>
              <a:gd name="T20" fmla="*/ 500 w 3045"/>
              <a:gd name="T21" fmla="*/ 1176 h 3512"/>
              <a:gd name="T22" fmla="*/ 464 w 3045"/>
              <a:gd name="T23" fmla="*/ 1203 h 3512"/>
              <a:gd name="T24" fmla="*/ 596 w 3045"/>
              <a:gd name="T25" fmla="*/ 1271 h 3512"/>
              <a:gd name="T26" fmla="*/ 732 w 3045"/>
              <a:gd name="T27" fmla="*/ 1462 h 3512"/>
              <a:gd name="T28" fmla="*/ 815 w 3045"/>
              <a:gd name="T29" fmla="*/ 1655 h 3512"/>
              <a:gd name="T30" fmla="*/ 850 w 3045"/>
              <a:gd name="T31" fmla="*/ 1761 h 3512"/>
              <a:gd name="T32" fmla="*/ 911 w 3045"/>
              <a:gd name="T33" fmla="*/ 1748 h 3512"/>
              <a:gd name="T34" fmla="*/ 992 w 3045"/>
              <a:gd name="T35" fmla="*/ 1623 h 3512"/>
              <a:gd name="T36" fmla="*/ 1082 w 3045"/>
              <a:gd name="T37" fmla="*/ 1491 h 3512"/>
              <a:gd name="T38" fmla="*/ 1195 w 3045"/>
              <a:gd name="T39" fmla="*/ 1445 h 3512"/>
              <a:gd name="T40" fmla="*/ 1382 w 3045"/>
              <a:gd name="T41" fmla="*/ 1421 h 3512"/>
              <a:gd name="T42" fmla="*/ 1515 w 3045"/>
              <a:gd name="T43" fmla="*/ 1358 h 3512"/>
              <a:gd name="T44" fmla="*/ 1699 w 3045"/>
              <a:gd name="T45" fmla="*/ 1371 h 3512"/>
              <a:gd name="T46" fmla="*/ 1910 w 3045"/>
              <a:gd name="T47" fmla="*/ 1274 h 3512"/>
              <a:gd name="T48" fmla="*/ 2109 w 3045"/>
              <a:gd name="T49" fmla="*/ 1166 h 3512"/>
              <a:gd name="T50" fmla="*/ 2190 w 3045"/>
              <a:gd name="T51" fmla="*/ 967 h 3512"/>
              <a:gd name="T52" fmla="*/ 2238 w 3045"/>
              <a:gd name="T53" fmla="*/ 851 h 3512"/>
              <a:gd name="T54" fmla="*/ 2220 w 3045"/>
              <a:gd name="T55" fmla="*/ 672 h 3512"/>
              <a:gd name="T56" fmla="*/ 2164 w 3045"/>
              <a:gd name="T57" fmla="*/ 500 h 3512"/>
              <a:gd name="T58" fmla="*/ 2005 w 3045"/>
              <a:gd name="T59" fmla="*/ 366 h 3512"/>
              <a:gd name="T60" fmla="*/ 1780 w 3045"/>
              <a:gd name="T61" fmla="*/ 312 h 3512"/>
              <a:gd name="T62" fmla="*/ 1574 w 3045"/>
              <a:gd name="T63" fmla="*/ 0 h 3512"/>
              <a:gd name="T64" fmla="*/ 1773 w 3045"/>
              <a:gd name="T65" fmla="*/ 10 h 3512"/>
              <a:gd name="T66" fmla="*/ 2315 w 3045"/>
              <a:gd name="T67" fmla="*/ 162 h 3512"/>
              <a:gd name="T68" fmla="*/ 2550 w 3045"/>
              <a:gd name="T69" fmla="*/ 302 h 3512"/>
              <a:gd name="T70" fmla="*/ 2654 w 3045"/>
              <a:gd name="T71" fmla="*/ 515 h 3512"/>
              <a:gd name="T72" fmla="*/ 2704 w 3045"/>
              <a:gd name="T73" fmla="*/ 775 h 3512"/>
              <a:gd name="T74" fmla="*/ 2893 w 3045"/>
              <a:gd name="T75" fmla="*/ 1310 h 3512"/>
              <a:gd name="T76" fmla="*/ 2867 w 3045"/>
              <a:gd name="T77" fmla="*/ 1418 h 3512"/>
              <a:gd name="T78" fmla="*/ 2963 w 3045"/>
              <a:gd name="T79" fmla="*/ 1740 h 3512"/>
              <a:gd name="T80" fmla="*/ 3045 w 3045"/>
              <a:gd name="T81" fmla="*/ 1986 h 3512"/>
              <a:gd name="T82" fmla="*/ 3014 w 3045"/>
              <a:gd name="T83" fmla="*/ 2037 h 3512"/>
              <a:gd name="T84" fmla="*/ 2921 w 3045"/>
              <a:gd name="T85" fmla="*/ 2082 h 3512"/>
              <a:gd name="T86" fmla="*/ 2925 w 3045"/>
              <a:gd name="T87" fmla="*/ 2195 h 3512"/>
              <a:gd name="T88" fmla="*/ 2933 w 3045"/>
              <a:gd name="T89" fmla="*/ 2371 h 3512"/>
              <a:gd name="T90" fmla="*/ 2899 w 3045"/>
              <a:gd name="T91" fmla="*/ 2449 h 3512"/>
              <a:gd name="T92" fmla="*/ 2937 w 3045"/>
              <a:gd name="T93" fmla="*/ 2570 h 3512"/>
              <a:gd name="T94" fmla="*/ 2884 w 3045"/>
              <a:gd name="T95" fmla="*/ 2664 h 3512"/>
              <a:gd name="T96" fmla="*/ 2892 w 3045"/>
              <a:gd name="T97" fmla="*/ 2797 h 3512"/>
              <a:gd name="T98" fmla="*/ 2809 w 3045"/>
              <a:gd name="T99" fmla="*/ 2911 h 3512"/>
              <a:gd name="T100" fmla="*/ 2555 w 3045"/>
              <a:gd name="T101" fmla="*/ 2902 h 3512"/>
              <a:gd name="T102" fmla="*/ 2384 w 3045"/>
              <a:gd name="T103" fmla="*/ 2923 h 3512"/>
              <a:gd name="T104" fmla="*/ 2323 w 3045"/>
              <a:gd name="T105" fmla="*/ 3131 h 3512"/>
              <a:gd name="T106" fmla="*/ 773 w 3045"/>
              <a:gd name="T107" fmla="*/ 3099 h 3512"/>
              <a:gd name="T108" fmla="*/ 551 w 3045"/>
              <a:gd name="T109" fmla="*/ 2524 h 3512"/>
              <a:gd name="T110" fmla="*/ 228 w 3045"/>
              <a:gd name="T111" fmla="*/ 2064 h 3512"/>
              <a:gd name="T112" fmla="*/ 28 w 3045"/>
              <a:gd name="T113" fmla="*/ 1589 h 3512"/>
              <a:gd name="T114" fmla="*/ 4 w 3045"/>
              <a:gd name="T115" fmla="*/ 1429 h 3512"/>
              <a:gd name="T116" fmla="*/ 22 w 3045"/>
              <a:gd name="T117" fmla="*/ 1064 h 3512"/>
              <a:gd name="T118" fmla="*/ 204 w 3045"/>
              <a:gd name="T119" fmla="*/ 623 h 3512"/>
              <a:gd name="T120" fmla="*/ 518 w 3045"/>
              <a:gd name="T121" fmla="*/ 293 h 3512"/>
              <a:gd name="T122" fmla="*/ 924 w 3045"/>
              <a:gd name="T123" fmla="*/ 97 h 3512"/>
              <a:gd name="T124" fmla="*/ 1476 w 3045"/>
              <a:gd name="T125" fmla="*/ 0 h 3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45" h="3512">
                <a:moveTo>
                  <a:pt x="1660" y="292"/>
                </a:moveTo>
                <a:lnTo>
                  <a:pt x="1616" y="296"/>
                </a:lnTo>
                <a:lnTo>
                  <a:pt x="1572" y="304"/>
                </a:lnTo>
                <a:lnTo>
                  <a:pt x="1530" y="318"/>
                </a:lnTo>
                <a:lnTo>
                  <a:pt x="1491" y="336"/>
                </a:lnTo>
                <a:lnTo>
                  <a:pt x="1456" y="359"/>
                </a:lnTo>
                <a:lnTo>
                  <a:pt x="1429" y="340"/>
                </a:lnTo>
                <a:lnTo>
                  <a:pt x="1398" y="327"/>
                </a:lnTo>
                <a:lnTo>
                  <a:pt x="1363" y="318"/>
                </a:lnTo>
                <a:lnTo>
                  <a:pt x="1328" y="314"/>
                </a:lnTo>
                <a:lnTo>
                  <a:pt x="1290" y="316"/>
                </a:lnTo>
                <a:lnTo>
                  <a:pt x="1257" y="322"/>
                </a:lnTo>
                <a:lnTo>
                  <a:pt x="1227" y="334"/>
                </a:lnTo>
                <a:lnTo>
                  <a:pt x="1199" y="348"/>
                </a:lnTo>
                <a:lnTo>
                  <a:pt x="1174" y="366"/>
                </a:lnTo>
                <a:lnTo>
                  <a:pt x="1146" y="364"/>
                </a:lnTo>
                <a:lnTo>
                  <a:pt x="1119" y="364"/>
                </a:lnTo>
                <a:lnTo>
                  <a:pt x="1090" y="367"/>
                </a:lnTo>
                <a:lnTo>
                  <a:pt x="1070" y="370"/>
                </a:lnTo>
                <a:lnTo>
                  <a:pt x="1051" y="375"/>
                </a:lnTo>
                <a:lnTo>
                  <a:pt x="1012" y="366"/>
                </a:lnTo>
                <a:lnTo>
                  <a:pt x="971" y="362"/>
                </a:lnTo>
                <a:lnTo>
                  <a:pt x="930" y="364"/>
                </a:lnTo>
                <a:lnTo>
                  <a:pt x="893" y="371"/>
                </a:lnTo>
                <a:lnTo>
                  <a:pt x="860" y="383"/>
                </a:lnTo>
                <a:lnTo>
                  <a:pt x="828" y="398"/>
                </a:lnTo>
                <a:lnTo>
                  <a:pt x="800" y="417"/>
                </a:lnTo>
                <a:lnTo>
                  <a:pt x="759" y="426"/>
                </a:lnTo>
                <a:lnTo>
                  <a:pt x="721" y="440"/>
                </a:lnTo>
                <a:lnTo>
                  <a:pt x="686" y="457"/>
                </a:lnTo>
                <a:lnTo>
                  <a:pt x="654" y="477"/>
                </a:lnTo>
                <a:lnTo>
                  <a:pt x="626" y="502"/>
                </a:lnTo>
                <a:lnTo>
                  <a:pt x="600" y="529"/>
                </a:lnTo>
                <a:lnTo>
                  <a:pt x="580" y="557"/>
                </a:lnTo>
                <a:lnTo>
                  <a:pt x="547" y="574"/>
                </a:lnTo>
                <a:lnTo>
                  <a:pt x="518" y="593"/>
                </a:lnTo>
                <a:lnTo>
                  <a:pt x="494" y="615"/>
                </a:lnTo>
                <a:lnTo>
                  <a:pt x="473" y="641"/>
                </a:lnTo>
                <a:lnTo>
                  <a:pt x="458" y="670"/>
                </a:lnTo>
                <a:lnTo>
                  <a:pt x="448" y="700"/>
                </a:lnTo>
                <a:lnTo>
                  <a:pt x="442" y="731"/>
                </a:lnTo>
                <a:lnTo>
                  <a:pt x="443" y="763"/>
                </a:lnTo>
                <a:lnTo>
                  <a:pt x="444" y="765"/>
                </a:lnTo>
                <a:lnTo>
                  <a:pt x="445" y="768"/>
                </a:lnTo>
                <a:lnTo>
                  <a:pt x="423" y="800"/>
                </a:lnTo>
                <a:lnTo>
                  <a:pt x="406" y="834"/>
                </a:lnTo>
                <a:lnTo>
                  <a:pt x="395" y="871"/>
                </a:lnTo>
                <a:lnTo>
                  <a:pt x="390" y="908"/>
                </a:lnTo>
                <a:lnTo>
                  <a:pt x="392" y="947"/>
                </a:lnTo>
                <a:lnTo>
                  <a:pt x="396" y="974"/>
                </a:lnTo>
                <a:lnTo>
                  <a:pt x="399" y="1001"/>
                </a:lnTo>
                <a:lnTo>
                  <a:pt x="405" y="1026"/>
                </a:lnTo>
                <a:lnTo>
                  <a:pt x="411" y="1048"/>
                </a:lnTo>
                <a:lnTo>
                  <a:pt x="419" y="1070"/>
                </a:lnTo>
                <a:lnTo>
                  <a:pt x="428" y="1090"/>
                </a:lnTo>
                <a:lnTo>
                  <a:pt x="441" y="1107"/>
                </a:lnTo>
                <a:lnTo>
                  <a:pt x="457" y="1123"/>
                </a:lnTo>
                <a:lnTo>
                  <a:pt x="475" y="1136"/>
                </a:lnTo>
                <a:lnTo>
                  <a:pt x="499" y="1148"/>
                </a:lnTo>
                <a:lnTo>
                  <a:pt x="526" y="1156"/>
                </a:lnTo>
                <a:lnTo>
                  <a:pt x="530" y="1158"/>
                </a:lnTo>
                <a:lnTo>
                  <a:pt x="530" y="1160"/>
                </a:lnTo>
                <a:lnTo>
                  <a:pt x="526" y="1164"/>
                </a:lnTo>
                <a:lnTo>
                  <a:pt x="520" y="1168"/>
                </a:lnTo>
                <a:lnTo>
                  <a:pt x="510" y="1172"/>
                </a:lnTo>
                <a:lnTo>
                  <a:pt x="500" y="1176"/>
                </a:lnTo>
                <a:lnTo>
                  <a:pt x="489" y="1181"/>
                </a:lnTo>
                <a:lnTo>
                  <a:pt x="480" y="1186"/>
                </a:lnTo>
                <a:lnTo>
                  <a:pt x="471" y="1190"/>
                </a:lnTo>
                <a:lnTo>
                  <a:pt x="465" y="1195"/>
                </a:lnTo>
                <a:lnTo>
                  <a:pt x="463" y="1199"/>
                </a:lnTo>
                <a:lnTo>
                  <a:pt x="464" y="1203"/>
                </a:lnTo>
                <a:lnTo>
                  <a:pt x="470" y="1206"/>
                </a:lnTo>
                <a:lnTo>
                  <a:pt x="483" y="1209"/>
                </a:lnTo>
                <a:lnTo>
                  <a:pt x="513" y="1216"/>
                </a:lnTo>
                <a:lnTo>
                  <a:pt x="541" y="1230"/>
                </a:lnTo>
                <a:lnTo>
                  <a:pt x="569" y="1248"/>
                </a:lnTo>
                <a:lnTo>
                  <a:pt x="596" y="1271"/>
                </a:lnTo>
                <a:lnTo>
                  <a:pt x="621" y="1296"/>
                </a:lnTo>
                <a:lnTo>
                  <a:pt x="646" y="1326"/>
                </a:lnTo>
                <a:lnTo>
                  <a:pt x="670" y="1357"/>
                </a:lnTo>
                <a:lnTo>
                  <a:pt x="691" y="1391"/>
                </a:lnTo>
                <a:lnTo>
                  <a:pt x="713" y="1426"/>
                </a:lnTo>
                <a:lnTo>
                  <a:pt x="732" y="1462"/>
                </a:lnTo>
                <a:lnTo>
                  <a:pt x="749" y="1497"/>
                </a:lnTo>
                <a:lnTo>
                  <a:pt x="765" y="1532"/>
                </a:lnTo>
                <a:lnTo>
                  <a:pt x="780" y="1566"/>
                </a:lnTo>
                <a:lnTo>
                  <a:pt x="793" y="1599"/>
                </a:lnTo>
                <a:lnTo>
                  <a:pt x="805" y="1628"/>
                </a:lnTo>
                <a:lnTo>
                  <a:pt x="815" y="1655"/>
                </a:lnTo>
                <a:lnTo>
                  <a:pt x="822" y="1679"/>
                </a:lnTo>
                <a:lnTo>
                  <a:pt x="829" y="1698"/>
                </a:lnTo>
                <a:lnTo>
                  <a:pt x="833" y="1712"/>
                </a:lnTo>
                <a:lnTo>
                  <a:pt x="835" y="1722"/>
                </a:lnTo>
                <a:lnTo>
                  <a:pt x="842" y="1744"/>
                </a:lnTo>
                <a:lnTo>
                  <a:pt x="850" y="1761"/>
                </a:lnTo>
                <a:lnTo>
                  <a:pt x="859" y="1771"/>
                </a:lnTo>
                <a:lnTo>
                  <a:pt x="867" y="1776"/>
                </a:lnTo>
                <a:lnTo>
                  <a:pt x="877" y="1775"/>
                </a:lnTo>
                <a:lnTo>
                  <a:pt x="888" y="1771"/>
                </a:lnTo>
                <a:lnTo>
                  <a:pt x="900" y="1761"/>
                </a:lnTo>
                <a:lnTo>
                  <a:pt x="911" y="1748"/>
                </a:lnTo>
                <a:lnTo>
                  <a:pt x="923" y="1732"/>
                </a:lnTo>
                <a:lnTo>
                  <a:pt x="936" y="1714"/>
                </a:lnTo>
                <a:lnTo>
                  <a:pt x="950" y="1694"/>
                </a:lnTo>
                <a:lnTo>
                  <a:pt x="964" y="1671"/>
                </a:lnTo>
                <a:lnTo>
                  <a:pt x="978" y="1648"/>
                </a:lnTo>
                <a:lnTo>
                  <a:pt x="992" y="1623"/>
                </a:lnTo>
                <a:lnTo>
                  <a:pt x="1007" y="1599"/>
                </a:lnTo>
                <a:lnTo>
                  <a:pt x="1021" y="1575"/>
                </a:lnTo>
                <a:lnTo>
                  <a:pt x="1036" y="1552"/>
                </a:lnTo>
                <a:lnTo>
                  <a:pt x="1052" y="1529"/>
                </a:lnTo>
                <a:lnTo>
                  <a:pt x="1067" y="1509"/>
                </a:lnTo>
                <a:lnTo>
                  <a:pt x="1082" y="1491"/>
                </a:lnTo>
                <a:lnTo>
                  <a:pt x="1097" y="1476"/>
                </a:lnTo>
                <a:lnTo>
                  <a:pt x="1112" y="1464"/>
                </a:lnTo>
                <a:lnTo>
                  <a:pt x="1128" y="1456"/>
                </a:lnTo>
                <a:lnTo>
                  <a:pt x="1143" y="1451"/>
                </a:lnTo>
                <a:lnTo>
                  <a:pt x="1168" y="1448"/>
                </a:lnTo>
                <a:lnTo>
                  <a:pt x="1195" y="1445"/>
                </a:lnTo>
                <a:lnTo>
                  <a:pt x="1225" y="1443"/>
                </a:lnTo>
                <a:lnTo>
                  <a:pt x="1255" y="1439"/>
                </a:lnTo>
                <a:lnTo>
                  <a:pt x="1287" y="1436"/>
                </a:lnTo>
                <a:lnTo>
                  <a:pt x="1318" y="1432"/>
                </a:lnTo>
                <a:lnTo>
                  <a:pt x="1350" y="1428"/>
                </a:lnTo>
                <a:lnTo>
                  <a:pt x="1382" y="1421"/>
                </a:lnTo>
                <a:lnTo>
                  <a:pt x="1411" y="1415"/>
                </a:lnTo>
                <a:lnTo>
                  <a:pt x="1437" y="1406"/>
                </a:lnTo>
                <a:lnTo>
                  <a:pt x="1462" y="1397"/>
                </a:lnTo>
                <a:lnTo>
                  <a:pt x="1484" y="1386"/>
                </a:lnTo>
                <a:lnTo>
                  <a:pt x="1502" y="1373"/>
                </a:lnTo>
                <a:lnTo>
                  <a:pt x="1515" y="1358"/>
                </a:lnTo>
                <a:lnTo>
                  <a:pt x="1523" y="1340"/>
                </a:lnTo>
                <a:lnTo>
                  <a:pt x="1554" y="1355"/>
                </a:lnTo>
                <a:lnTo>
                  <a:pt x="1588" y="1366"/>
                </a:lnTo>
                <a:lnTo>
                  <a:pt x="1623" y="1372"/>
                </a:lnTo>
                <a:lnTo>
                  <a:pt x="1661" y="1374"/>
                </a:lnTo>
                <a:lnTo>
                  <a:pt x="1699" y="1371"/>
                </a:lnTo>
                <a:lnTo>
                  <a:pt x="1740" y="1364"/>
                </a:lnTo>
                <a:lnTo>
                  <a:pt x="1779" y="1350"/>
                </a:lnTo>
                <a:lnTo>
                  <a:pt x="1814" y="1332"/>
                </a:lnTo>
                <a:lnTo>
                  <a:pt x="1846" y="1309"/>
                </a:lnTo>
                <a:lnTo>
                  <a:pt x="1873" y="1283"/>
                </a:lnTo>
                <a:lnTo>
                  <a:pt x="1910" y="1274"/>
                </a:lnTo>
                <a:lnTo>
                  <a:pt x="1944" y="1261"/>
                </a:lnTo>
                <a:lnTo>
                  <a:pt x="1975" y="1245"/>
                </a:lnTo>
                <a:lnTo>
                  <a:pt x="2003" y="1225"/>
                </a:lnTo>
                <a:lnTo>
                  <a:pt x="2043" y="1210"/>
                </a:lnTo>
                <a:lnTo>
                  <a:pt x="2078" y="1189"/>
                </a:lnTo>
                <a:lnTo>
                  <a:pt x="2109" y="1166"/>
                </a:lnTo>
                <a:lnTo>
                  <a:pt x="2136" y="1138"/>
                </a:lnTo>
                <a:lnTo>
                  <a:pt x="2159" y="1108"/>
                </a:lnTo>
                <a:lnTo>
                  <a:pt x="2176" y="1075"/>
                </a:lnTo>
                <a:lnTo>
                  <a:pt x="2187" y="1040"/>
                </a:lnTo>
                <a:lnTo>
                  <a:pt x="2192" y="1004"/>
                </a:lnTo>
                <a:lnTo>
                  <a:pt x="2190" y="967"/>
                </a:lnTo>
                <a:lnTo>
                  <a:pt x="2189" y="962"/>
                </a:lnTo>
                <a:lnTo>
                  <a:pt x="2188" y="956"/>
                </a:lnTo>
                <a:lnTo>
                  <a:pt x="2187" y="950"/>
                </a:lnTo>
                <a:lnTo>
                  <a:pt x="2209" y="920"/>
                </a:lnTo>
                <a:lnTo>
                  <a:pt x="2226" y="887"/>
                </a:lnTo>
                <a:lnTo>
                  <a:pt x="2238" y="851"/>
                </a:lnTo>
                <a:lnTo>
                  <a:pt x="2244" y="815"/>
                </a:lnTo>
                <a:lnTo>
                  <a:pt x="2242" y="777"/>
                </a:lnTo>
                <a:lnTo>
                  <a:pt x="2236" y="749"/>
                </a:lnTo>
                <a:lnTo>
                  <a:pt x="2226" y="723"/>
                </a:lnTo>
                <a:lnTo>
                  <a:pt x="2214" y="699"/>
                </a:lnTo>
                <a:lnTo>
                  <a:pt x="2220" y="672"/>
                </a:lnTo>
                <a:lnTo>
                  <a:pt x="2222" y="644"/>
                </a:lnTo>
                <a:lnTo>
                  <a:pt x="2221" y="615"/>
                </a:lnTo>
                <a:lnTo>
                  <a:pt x="2214" y="583"/>
                </a:lnTo>
                <a:lnTo>
                  <a:pt x="2202" y="553"/>
                </a:lnTo>
                <a:lnTo>
                  <a:pt x="2185" y="525"/>
                </a:lnTo>
                <a:lnTo>
                  <a:pt x="2164" y="500"/>
                </a:lnTo>
                <a:lnTo>
                  <a:pt x="2139" y="477"/>
                </a:lnTo>
                <a:lnTo>
                  <a:pt x="2112" y="458"/>
                </a:lnTo>
                <a:lnTo>
                  <a:pt x="2081" y="442"/>
                </a:lnTo>
                <a:lnTo>
                  <a:pt x="2060" y="413"/>
                </a:lnTo>
                <a:lnTo>
                  <a:pt x="2034" y="389"/>
                </a:lnTo>
                <a:lnTo>
                  <a:pt x="2005" y="366"/>
                </a:lnTo>
                <a:lnTo>
                  <a:pt x="1973" y="347"/>
                </a:lnTo>
                <a:lnTo>
                  <a:pt x="1939" y="332"/>
                </a:lnTo>
                <a:lnTo>
                  <a:pt x="1901" y="320"/>
                </a:lnTo>
                <a:lnTo>
                  <a:pt x="1862" y="313"/>
                </a:lnTo>
                <a:lnTo>
                  <a:pt x="1822" y="311"/>
                </a:lnTo>
                <a:lnTo>
                  <a:pt x="1780" y="312"/>
                </a:lnTo>
                <a:lnTo>
                  <a:pt x="1741" y="301"/>
                </a:lnTo>
                <a:lnTo>
                  <a:pt x="1701" y="294"/>
                </a:lnTo>
                <a:lnTo>
                  <a:pt x="1660" y="292"/>
                </a:lnTo>
                <a:close/>
                <a:moveTo>
                  <a:pt x="1531" y="0"/>
                </a:moveTo>
                <a:lnTo>
                  <a:pt x="1552" y="0"/>
                </a:lnTo>
                <a:lnTo>
                  <a:pt x="1574" y="0"/>
                </a:lnTo>
                <a:lnTo>
                  <a:pt x="1593" y="0"/>
                </a:lnTo>
                <a:lnTo>
                  <a:pt x="1610" y="0"/>
                </a:lnTo>
                <a:lnTo>
                  <a:pt x="1621" y="0"/>
                </a:lnTo>
                <a:lnTo>
                  <a:pt x="1626" y="0"/>
                </a:lnTo>
                <a:lnTo>
                  <a:pt x="1699" y="5"/>
                </a:lnTo>
                <a:lnTo>
                  <a:pt x="1773" y="10"/>
                </a:lnTo>
                <a:lnTo>
                  <a:pt x="1868" y="23"/>
                </a:lnTo>
                <a:lnTo>
                  <a:pt x="1961" y="42"/>
                </a:lnTo>
                <a:lnTo>
                  <a:pt x="2054" y="65"/>
                </a:lnTo>
                <a:lnTo>
                  <a:pt x="2145" y="93"/>
                </a:lnTo>
                <a:lnTo>
                  <a:pt x="2234" y="127"/>
                </a:lnTo>
                <a:lnTo>
                  <a:pt x="2315" y="162"/>
                </a:lnTo>
                <a:lnTo>
                  <a:pt x="2395" y="201"/>
                </a:lnTo>
                <a:lnTo>
                  <a:pt x="2470" y="246"/>
                </a:lnTo>
                <a:lnTo>
                  <a:pt x="2544" y="296"/>
                </a:lnTo>
                <a:lnTo>
                  <a:pt x="2545" y="298"/>
                </a:lnTo>
                <a:lnTo>
                  <a:pt x="2547" y="299"/>
                </a:lnTo>
                <a:lnTo>
                  <a:pt x="2550" y="302"/>
                </a:lnTo>
                <a:lnTo>
                  <a:pt x="2514" y="315"/>
                </a:lnTo>
                <a:lnTo>
                  <a:pt x="2478" y="329"/>
                </a:lnTo>
                <a:lnTo>
                  <a:pt x="2526" y="371"/>
                </a:lnTo>
                <a:lnTo>
                  <a:pt x="2571" y="417"/>
                </a:lnTo>
                <a:lnTo>
                  <a:pt x="2614" y="464"/>
                </a:lnTo>
                <a:lnTo>
                  <a:pt x="2654" y="515"/>
                </a:lnTo>
                <a:lnTo>
                  <a:pt x="2690" y="566"/>
                </a:lnTo>
                <a:lnTo>
                  <a:pt x="2726" y="619"/>
                </a:lnTo>
                <a:lnTo>
                  <a:pt x="2760" y="674"/>
                </a:lnTo>
                <a:lnTo>
                  <a:pt x="2679" y="724"/>
                </a:lnTo>
                <a:lnTo>
                  <a:pt x="2692" y="750"/>
                </a:lnTo>
                <a:lnTo>
                  <a:pt x="2704" y="775"/>
                </a:lnTo>
                <a:lnTo>
                  <a:pt x="2746" y="860"/>
                </a:lnTo>
                <a:lnTo>
                  <a:pt x="2784" y="948"/>
                </a:lnTo>
                <a:lnTo>
                  <a:pt x="2817" y="1036"/>
                </a:lnTo>
                <a:lnTo>
                  <a:pt x="2846" y="1126"/>
                </a:lnTo>
                <a:lnTo>
                  <a:pt x="2872" y="1217"/>
                </a:lnTo>
                <a:lnTo>
                  <a:pt x="2893" y="1310"/>
                </a:lnTo>
                <a:lnTo>
                  <a:pt x="2895" y="1320"/>
                </a:lnTo>
                <a:lnTo>
                  <a:pt x="2896" y="1329"/>
                </a:lnTo>
                <a:lnTo>
                  <a:pt x="2895" y="1339"/>
                </a:lnTo>
                <a:lnTo>
                  <a:pt x="2883" y="1371"/>
                </a:lnTo>
                <a:lnTo>
                  <a:pt x="2872" y="1403"/>
                </a:lnTo>
                <a:lnTo>
                  <a:pt x="2867" y="1418"/>
                </a:lnTo>
                <a:lnTo>
                  <a:pt x="2865" y="1434"/>
                </a:lnTo>
                <a:lnTo>
                  <a:pt x="2865" y="1449"/>
                </a:lnTo>
                <a:lnTo>
                  <a:pt x="2880" y="1514"/>
                </a:lnTo>
                <a:lnTo>
                  <a:pt x="2901" y="1578"/>
                </a:lnTo>
                <a:lnTo>
                  <a:pt x="2923" y="1642"/>
                </a:lnTo>
                <a:lnTo>
                  <a:pt x="2963" y="1740"/>
                </a:lnTo>
                <a:lnTo>
                  <a:pt x="3001" y="1840"/>
                </a:lnTo>
                <a:lnTo>
                  <a:pt x="3017" y="1886"/>
                </a:lnTo>
                <a:lnTo>
                  <a:pt x="3030" y="1933"/>
                </a:lnTo>
                <a:lnTo>
                  <a:pt x="3043" y="1980"/>
                </a:lnTo>
                <a:lnTo>
                  <a:pt x="3044" y="1982"/>
                </a:lnTo>
                <a:lnTo>
                  <a:pt x="3045" y="1986"/>
                </a:lnTo>
                <a:lnTo>
                  <a:pt x="3045" y="1991"/>
                </a:lnTo>
                <a:lnTo>
                  <a:pt x="3045" y="1999"/>
                </a:lnTo>
                <a:lnTo>
                  <a:pt x="3042" y="2007"/>
                </a:lnTo>
                <a:lnTo>
                  <a:pt x="3037" y="2017"/>
                </a:lnTo>
                <a:lnTo>
                  <a:pt x="3028" y="2026"/>
                </a:lnTo>
                <a:lnTo>
                  <a:pt x="3014" y="2037"/>
                </a:lnTo>
                <a:lnTo>
                  <a:pt x="2996" y="2048"/>
                </a:lnTo>
                <a:lnTo>
                  <a:pt x="2971" y="2058"/>
                </a:lnTo>
                <a:lnTo>
                  <a:pt x="2948" y="2068"/>
                </a:lnTo>
                <a:lnTo>
                  <a:pt x="2925" y="2079"/>
                </a:lnTo>
                <a:lnTo>
                  <a:pt x="2923" y="2081"/>
                </a:lnTo>
                <a:lnTo>
                  <a:pt x="2921" y="2082"/>
                </a:lnTo>
                <a:lnTo>
                  <a:pt x="2919" y="2084"/>
                </a:lnTo>
                <a:lnTo>
                  <a:pt x="2917" y="2086"/>
                </a:lnTo>
                <a:lnTo>
                  <a:pt x="2917" y="2088"/>
                </a:lnTo>
                <a:lnTo>
                  <a:pt x="2916" y="2115"/>
                </a:lnTo>
                <a:lnTo>
                  <a:pt x="2918" y="2142"/>
                </a:lnTo>
                <a:lnTo>
                  <a:pt x="2925" y="2195"/>
                </a:lnTo>
                <a:lnTo>
                  <a:pt x="2938" y="2247"/>
                </a:lnTo>
                <a:lnTo>
                  <a:pt x="2954" y="2297"/>
                </a:lnTo>
                <a:lnTo>
                  <a:pt x="2957" y="2316"/>
                </a:lnTo>
                <a:lnTo>
                  <a:pt x="2955" y="2334"/>
                </a:lnTo>
                <a:lnTo>
                  <a:pt x="2948" y="2352"/>
                </a:lnTo>
                <a:lnTo>
                  <a:pt x="2933" y="2371"/>
                </a:lnTo>
                <a:lnTo>
                  <a:pt x="2916" y="2387"/>
                </a:lnTo>
                <a:lnTo>
                  <a:pt x="2891" y="2404"/>
                </a:lnTo>
                <a:lnTo>
                  <a:pt x="2865" y="2420"/>
                </a:lnTo>
                <a:lnTo>
                  <a:pt x="2872" y="2424"/>
                </a:lnTo>
                <a:lnTo>
                  <a:pt x="2878" y="2429"/>
                </a:lnTo>
                <a:lnTo>
                  <a:pt x="2899" y="2449"/>
                </a:lnTo>
                <a:lnTo>
                  <a:pt x="2920" y="2470"/>
                </a:lnTo>
                <a:lnTo>
                  <a:pt x="2931" y="2487"/>
                </a:lnTo>
                <a:lnTo>
                  <a:pt x="2938" y="2506"/>
                </a:lnTo>
                <a:lnTo>
                  <a:pt x="2941" y="2528"/>
                </a:lnTo>
                <a:lnTo>
                  <a:pt x="2940" y="2549"/>
                </a:lnTo>
                <a:lnTo>
                  <a:pt x="2937" y="2570"/>
                </a:lnTo>
                <a:lnTo>
                  <a:pt x="2928" y="2588"/>
                </a:lnTo>
                <a:lnTo>
                  <a:pt x="2919" y="2603"/>
                </a:lnTo>
                <a:lnTo>
                  <a:pt x="2909" y="2617"/>
                </a:lnTo>
                <a:lnTo>
                  <a:pt x="2899" y="2632"/>
                </a:lnTo>
                <a:lnTo>
                  <a:pt x="2891" y="2648"/>
                </a:lnTo>
                <a:lnTo>
                  <a:pt x="2884" y="2664"/>
                </a:lnTo>
                <a:lnTo>
                  <a:pt x="2881" y="2681"/>
                </a:lnTo>
                <a:lnTo>
                  <a:pt x="2881" y="2699"/>
                </a:lnTo>
                <a:lnTo>
                  <a:pt x="2884" y="2722"/>
                </a:lnTo>
                <a:lnTo>
                  <a:pt x="2889" y="2745"/>
                </a:lnTo>
                <a:lnTo>
                  <a:pt x="2893" y="2772"/>
                </a:lnTo>
                <a:lnTo>
                  <a:pt x="2892" y="2797"/>
                </a:lnTo>
                <a:lnTo>
                  <a:pt x="2886" y="2822"/>
                </a:lnTo>
                <a:lnTo>
                  <a:pt x="2875" y="2845"/>
                </a:lnTo>
                <a:lnTo>
                  <a:pt x="2859" y="2867"/>
                </a:lnTo>
                <a:lnTo>
                  <a:pt x="2844" y="2884"/>
                </a:lnTo>
                <a:lnTo>
                  <a:pt x="2828" y="2898"/>
                </a:lnTo>
                <a:lnTo>
                  <a:pt x="2809" y="2911"/>
                </a:lnTo>
                <a:lnTo>
                  <a:pt x="2789" y="2919"/>
                </a:lnTo>
                <a:lnTo>
                  <a:pt x="2767" y="2922"/>
                </a:lnTo>
                <a:lnTo>
                  <a:pt x="2747" y="2923"/>
                </a:lnTo>
                <a:lnTo>
                  <a:pt x="2727" y="2922"/>
                </a:lnTo>
                <a:lnTo>
                  <a:pt x="2641" y="2913"/>
                </a:lnTo>
                <a:lnTo>
                  <a:pt x="2555" y="2902"/>
                </a:lnTo>
                <a:lnTo>
                  <a:pt x="2523" y="2899"/>
                </a:lnTo>
                <a:lnTo>
                  <a:pt x="2494" y="2898"/>
                </a:lnTo>
                <a:lnTo>
                  <a:pt x="2465" y="2900"/>
                </a:lnTo>
                <a:lnTo>
                  <a:pt x="2437" y="2905"/>
                </a:lnTo>
                <a:lnTo>
                  <a:pt x="2406" y="2914"/>
                </a:lnTo>
                <a:lnTo>
                  <a:pt x="2384" y="2923"/>
                </a:lnTo>
                <a:lnTo>
                  <a:pt x="2367" y="2936"/>
                </a:lnTo>
                <a:lnTo>
                  <a:pt x="2353" y="2952"/>
                </a:lnTo>
                <a:lnTo>
                  <a:pt x="2343" y="2971"/>
                </a:lnTo>
                <a:lnTo>
                  <a:pt x="2337" y="2992"/>
                </a:lnTo>
                <a:lnTo>
                  <a:pt x="2328" y="3061"/>
                </a:lnTo>
                <a:lnTo>
                  <a:pt x="2323" y="3131"/>
                </a:lnTo>
                <a:lnTo>
                  <a:pt x="2322" y="3512"/>
                </a:lnTo>
                <a:lnTo>
                  <a:pt x="787" y="3512"/>
                </a:lnTo>
                <a:lnTo>
                  <a:pt x="786" y="3423"/>
                </a:lnTo>
                <a:lnTo>
                  <a:pt x="783" y="3194"/>
                </a:lnTo>
                <a:lnTo>
                  <a:pt x="780" y="3146"/>
                </a:lnTo>
                <a:lnTo>
                  <a:pt x="773" y="3099"/>
                </a:lnTo>
                <a:lnTo>
                  <a:pt x="747" y="2998"/>
                </a:lnTo>
                <a:lnTo>
                  <a:pt x="716" y="2900"/>
                </a:lnTo>
                <a:lnTo>
                  <a:pt x="682" y="2804"/>
                </a:lnTo>
                <a:lnTo>
                  <a:pt x="642" y="2708"/>
                </a:lnTo>
                <a:lnTo>
                  <a:pt x="598" y="2615"/>
                </a:lnTo>
                <a:lnTo>
                  <a:pt x="551" y="2524"/>
                </a:lnTo>
                <a:lnTo>
                  <a:pt x="502" y="2441"/>
                </a:lnTo>
                <a:lnTo>
                  <a:pt x="451" y="2361"/>
                </a:lnTo>
                <a:lnTo>
                  <a:pt x="395" y="2283"/>
                </a:lnTo>
                <a:lnTo>
                  <a:pt x="335" y="2208"/>
                </a:lnTo>
                <a:lnTo>
                  <a:pt x="279" y="2138"/>
                </a:lnTo>
                <a:lnTo>
                  <a:pt x="228" y="2064"/>
                </a:lnTo>
                <a:lnTo>
                  <a:pt x="181" y="1987"/>
                </a:lnTo>
                <a:lnTo>
                  <a:pt x="139" y="1908"/>
                </a:lnTo>
                <a:lnTo>
                  <a:pt x="102" y="1826"/>
                </a:lnTo>
                <a:lnTo>
                  <a:pt x="71" y="1742"/>
                </a:lnTo>
                <a:lnTo>
                  <a:pt x="46" y="1666"/>
                </a:lnTo>
                <a:lnTo>
                  <a:pt x="28" y="1589"/>
                </a:lnTo>
                <a:lnTo>
                  <a:pt x="24" y="1571"/>
                </a:lnTo>
                <a:lnTo>
                  <a:pt x="19" y="1549"/>
                </a:lnTo>
                <a:lnTo>
                  <a:pt x="15" y="1524"/>
                </a:lnTo>
                <a:lnTo>
                  <a:pt x="11" y="1496"/>
                </a:lnTo>
                <a:lnTo>
                  <a:pt x="7" y="1464"/>
                </a:lnTo>
                <a:lnTo>
                  <a:pt x="4" y="1429"/>
                </a:lnTo>
                <a:lnTo>
                  <a:pt x="1" y="1388"/>
                </a:lnTo>
                <a:lnTo>
                  <a:pt x="0" y="1344"/>
                </a:lnTo>
                <a:lnTo>
                  <a:pt x="0" y="1295"/>
                </a:lnTo>
                <a:lnTo>
                  <a:pt x="2" y="1241"/>
                </a:lnTo>
                <a:lnTo>
                  <a:pt x="11" y="1144"/>
                </a:lnTo>
                <a:lnTo>
                  <a:pt x="22" y="1064"/>
                </a:lnTo>
                <a:lnTo>
                  <a:pt x="41" y="984"/>
                </a:lnTo>
                <a:lnTo>
                  <a:pt x="64" y="907"/>
                </a:lnTo>
                <a:lnTo>
                  <a:pt x="93" y="830"/>
                </a:lnTo>
                <a:lnTo>
                  <a:pt x="126" y="760"/>
                </a:lnTo>
                <a:lnTo>
                  <a:pt x="162" y="690"/>
                </a:lnTo>
                <a:lnTo>
                  <a:pt x="204" y="623"/>
                </a:lnTo>
                <a:lnTo>
                  <a:pt x="249" y="559"/>
                </a:lnTo>
                <a:lnTo>
                  <a:pt x="297" y="499"/>
                </a:lnTo>
                <a:lnTo>
                  <a:pt x="348" y="441"/>
                </a:lnTo>
                <a:lnTo>
                  <a:pt x="404" y="386"/>
                </a:lnTo>
                <a:lnTo>
                  <a:pt x="459" y="337"/>
                </a:lnTo>
                <a:lnTo>
                  <a:pt x="518" y="293"/>
                </a:lnTo>
                <a:lnTo>
                  <a:pt x="579" y="253"/>
                </a:lnTo>
                <a:lnTo>
                  <a:pt x="642" y="216"/>
                </a:lnTo>
                <a:lnTo>
                  <a:pt x="707" y="183"/>
                </a:lnTo>
                <a:lnTo>
                  <a:pt x="774" y="152"/>
                </a:lnTo>
                <a:lnTo>
                  <a:pt x="843" y="126"/>
                </a:lnTo>
                <a:lnTo>
                  <a:pt x="924" y="97"/>
                </a:lnTo>
                <a:lnTo>
                  <a:pt x="1006" y="73"/>
                </a:lnTo>
                <a:lnTo>
                  <a:pt x="1090" y="53"/>
                </a:lnTo>
                <a:lnTo>
                  <a:pt x="1173" y="36"/>
                </a:lnTo>
                <a:lnTo>
                  <a:pt x="1274" y="19"/>
                </a:lnTo>
                <a:lnTo>
                  <a:pt x="1375" y="7"/>
                </a:lnTo>
                <a:lnTo>
                  <a:pt x="1476" y="0"/>
                </a:lnTo>
                <a:lnTo>
                  <a:pt x="1481" y="0"/>
                </a:lnTo>
                <a:lnTo>
                  <a:pt x="1494" y="0"/>
                </a:lnTo>
                <a:lnTo>
                  <a:pt x="1510" y="0"/>
                </a:lnTo>
                <a:lnTo>
                  <a:pt x="153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16" name="Group 336"/>
          <p:cNvGrpSpPr/>
          <p:nvPr/>
        </p:nvGrpSpPr>
        <p:grpSpPr>
          <a:xfrm>
            <a:off x="5787144" y="4486860"/>
            <a:ext cx="304800" cy="294084"/>
            <a:chOff x="8234363" y="4310063"/>
            <a:chExt cx="406400" cy="392112"/>
          </a:xfrm>
          <a:solidFill>
            <a:srgbClr val="000000"/>
          </a:solidFill>
        </p:grpSpPr>
        <p:sp>
          <p:nvSpPr>
            <p:cNvPr id="717" name="Freeform 324"/>
            <p:cNvSpPr>
              <a:spLocks noEditPoints="1"/>
            </p:cNvSpPr>
            <p:nvPr/>
          </p:nvSpPr>
          <p:spPr bwMode="auto">
            <a:xfrm>
              <a:off x="8286750" y="4457700"/>
              <a:ext cx="296862" cy="190500"/>
            </a:xfrm>
            <a:custGeom>
              <a:avLst/>
              <a:gdLst>
                <a:gd name="T0" fmla="*/ 1513 w 2439"/>
                <a:gd name="T1" fmla="*/ 1248 h 1559"/>
                <a:gd name="T2" fmla="*/ 1982 w 2439"/>
                <a:gd name="T3" fmla="*/ 809 h 1559"/>
                <a:gd name="T4" fmla="*/ 1005 w 2439"/>
                <a:gd name="T5" fmla="*/ 809 h 1559"/>
                <a:gd name="T6" fmla="*/ 1445 w 2439"/>
                <a:gd name="T7" fmla="*/ 1248 h 1559"/>
                <a:gd name="T8" fmla="*/ 1005 w 2439"/>
                <a:gd name="T9" fmla="*/ 809 h 1559"/>
                <a:gd name="T10" fmla="*/ 517 w 2439"/>
                <a:gd name="T11" fmla="*/ 1248 h 1559"/>
                <a:gd name="T12" fmla="*/ 936 w 2439"/>
                <a:gd name="T13" fmla="*/ 809 h 1559"/>
                <a:gd name="T14" fmla="*/ 1513 w 2439"/>
                <a:gd name="T15" fmla="*/ 339 h 1559"/>
                <a:gd name="T16" fmla="*/ 1982 w 2439"/>
                <a:gd name="T17" fmla="*/ 740 h 1559"/>
                <a:gd name="T18" fmla="*/ 1513 w 2439"/>
                <a:gd name="T19" fmla="*/ 339 h 1559"/>
                <a:gd name="T20" fmla="*/ 1005 w 2439"/>
                <a:gd name="T21" fmla="*/ 740 h 1559"/>
                <a:gd name="T22" fmla="*/ 1445 w 2439"/>
                <a:gd name="T23" fmla="*/ 339 h 1559"/>
                <a:gd name="T24" fmla="*/ 517 w 2439"/>
                <a:gd name="T25" fmla="*/ 339 h 1559"/>
                <a:gd name="T26" fmla="*/ 936 w 2439"/>
                <a:gd name="T27" fmla="*/ 740 h 1559"/>
                <a:gd name="T28" fmla="*/ 517 w 2439"/>
                <a:gd name="T29" fmla="*/ 339 h 1559"/>
                <a:gd name="T30" fmla="*/ 517 w 2439"/>
                <a:gd name="T31" fmla="*/ 0 h 1559"/>
                <a:gd name="T32" fmla="*/ 936 w 2439"/>
                <a:gd name="T33" fmla="*/ 271 h 1559"/>
                <a:gd name="T34" fmla="*/ 1005 w 2439"/>
                <a:gd name="T35" fmla="*/ 0 h 1559"/>
                <a:gd name="T36" fmla="*/ 1445 w 2439"/>
                <a:gd name="T37" fmla="*/ 271 h 1559"/>
                <a:gd name="T38" fmla="*/ 1513 w 2439"/>
                <a:gd name="T39" fmla="*/ 0 h 1559"/>
                <a:gd name="T40" fmla="*/ 1982 w 2439"/>
                <a:gd name="T41" fmla="*/ 271 h 1559"/>
                <a:gd name="T42" fmla="*/ 2049 w 2439"/>
                <a:gd name="T43" fmla="*/ 0 h 1559"/>
                <a:gd name="T44" fmla="*/ 2439 w 2439"/>
                <a:gd name="T45" fmla="*/ 271 h 1559"/>
                <a:gd name="T46" fmla="*/ 2049 w 2439"/>
                <a:gd name="T47" fmla="*/ 339 h 1559"/>
                <a:gd name="T48" fmla="*/ 2439 w 2439"/>
                <a:gd name="T49" fmla="*/ 740 h 1559"/>
                <a:gd name="T50" fmla="*/ 2049 w 2439"/>
                <a:gd name="T51" fmla="*/ 809 h 1559"/>
                <a:gd name="T52" fmla="*/ 2439 w 2439"/>
                <a:gd name="T53" fmla="*/ 1248 h 1559"/>
                <a:gd name="T54" fmla="*/ 2049 w 2439"/>
                <a:gd name="T55" fmla="*/ 1316 h 1559"/>
                <a:gd name="T56" fmla="*/ 1982 w 2439"/>
                <a:gd name="T57" fmla="*/ 1559 h 1559"/>
                <a:gd name="T58" fmla="*/ 1513 w 2439"/>
                <a:gd name="T59" fmla="*/ 1316 h 1559"/>
                <a:gd name="T60" fmla="*/ 1445 w 2439"/>
                <a:gd name="T61" fmla="*/ 1559 h 1559"/>
                <a:gd name="T62" fmla="*/ 1005 w 2439"/>
                <a:gd name="T63" fmla="*/ 1316 h 1559"/>
                <a:gd name="T64" fmla="*/ 936 w 2439"/>
                <a:gd name="T65" fmla="*/ 1559 h 1559"/>
                <a:gd name="T66" fmla="*/ 517 w 2439"/>
                <a:gd name="T67" fmla="*/ 1316 h 1559"/>
                <a:gd name="T68" fmla="*/ 448 w 2439"/>
                <a:gd name="T69" fmla="*/ 1559 h 1559"/>
                <a:gd name="T70" fmla="*/ 0 w 2439"/>
                <a:gd name="T71" fmla="*/ 1316 h 1559"/>
                <a:gd name="T72" fmla="*/ 448 w 2439"/>
                <a:gd name="T73" fmla="*/ 1248 h 1559"/>
                <a:gd name="T74" fmla="*/ 0 w 2439"/>
                <a:gd name="T75" fmla="*/ 809 h 1559"/>
                <a:gd name="T76" fmla="*/ 448 w 2439"/>
                <a:gd name="T77" fmla="*/ 740 h 1559"/>
                <a:gd name="T78" fmla="*/ 0 w 2439"/>
                <a:gd name="T79" fmla="*/ 339 h 1559"/>
                <a:gd name="T80" fmla="*/ 448 w 2439"/>
                <a:gd name="T81" fmla="*/ 271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39" h="1559">
                  <a:moveTo>
                    <a:pt x="1513" y="809"/>
                  </a:moveTo>
                  <a:lnTo>
                    <a:pt x="1513" y="1248"/>
                  </a:lnTo>
                  <a:lnTo>
                    <a:pt x="1982" y="1248"/>
                  </a:lnTo>
                  <a:lnTo>
                    <a:pt x="1982" y="809"/>
                  </a:lnTo>
                  <a:lnTo>
                    <a:pt x="1513" y="809"/>
                  </a:lnTo>
                  <a:close/>
                  <a:moveTo>
                    <a:pt x="1005" y="809"/>
                  </a:moveTo>
                  <a:lnTo>
                    <a:pt x="1005" y="1248"/>
                  </a:lnTo>
                  <a:lnTo>
                    <a:pt x="1445" y="1248"/>
                  </a:lnTo>
                  <a:lnTo>
                    <a:pt x="1445" y="809"/>
                  </a:lnTo>
                  <a:lnTo>
                    <a:pt x="1005" y="809"/>
                  </a:lnTo>
                  <a:close/>
                  <a:moveTo>
                    <a:pt x="517" y="809"/>
                  </a:moveTo>
                  <a:lnTo>
                    <a:pt x="517" y="1248"/>
                  </a:lnTo>
                  <a:lnTo>
                    <a:pt x="936" y="1248"/>
                  </a:lnTo>
                  <a:lnTo>
                    <a:pt x="936" y="809"/>
                  </a:lnTo>
                  <a:lnTo>
                    <a:pt x="517" y="809"/>
                  </a:lnTo>
                  <a:close/>
                  <a:moveTo>
                    <a:pt x="1513" y="339"/>
                  </a:moveTo>
                  <a:lnTo>
                    <a:pt x="1513" y="740"/>
                  </a:lnTo>
                  <a:lnTo>
                    <a:pt x="1982" y="740"/>
                  </a:lnTo>
                  <a:lnTo>
                    <a:pt x="1982" y="339"/>
                  </a:lnTo>
                  <a:lnTo>
                    <a:pt x="1513" y="339"/>
                  </a:lnTo>
                  <a:close/>
                  <a:moveTo>
                    <a:pt x="1005" y="339"/>
                  </a:moveTo>
                  <a:lnTo>
                    <a:pt x="1005" y="740"/>
                  </a:lnTo>
                  <a:lnTo>
                    <a:pt x="1445" y="740"/>
                  </a:lnTo>
                  <a:lnTo>
                    <a:pt x="1445" y="339"/>
                  </a:lnTo>
                  <a:lnTo>
                    <a:pt x="1005" y="339"/>
                  </a:lnTo>
                  <a:close/>
                  <a:moveTo>
                    <a:pt x="517" y="339"/>
                  </a:moveTo>
                  <a:lnTo>
                    <a:pt x="517" y="740"/>
                  </a:lnTo>
                  <a:lnTo>
                    <a:pt x="936" y="740"/>
                  </a:lnTo>
                  <a:lnTo>
                    <a:pt x="936" y="339"/>
                  </a:lnTo>
                  <a:lnTo>
                    <a:pt x="517" y="339"/>
                  </a:lnTo>
                  <a:close/>
                  <a:moveTo>
                    <a:pt x="448" y="0"/>
                  </a:moveTo>
                  <a:lnTo>
                    <a:pt x="517" y="0"/>
                  </a:lnTo>
                  <a:lnTo>
                    <a:pt x="517" y="271"/>
                  </a:lnTo>
                  <a:lnTo>
                    <a:pt x="936" y="271"/>
                  </a:lnTo>
                  <a:lnTo>
                    <a:pt x="936" y="0"/>
                  </a:lnTo>
                  <a:lnTo>
                    <a:pt x="1005" y="0"/>
                  </a:lnTo>
                  <a:lnTo>
                    <a:pt x="1005" y="271"/>
                  </a:lnTo>
                  <a:lnTo>
                    <a:pt x="1445" y="271"/>
                  </a:lnTo>
                  <a:lnTo>
                    <a:pt x="1445" y="0"/>
                  </a:lnTo>
                  <a:lnTo>
                    <a:pt x="1513" y="0"/>
                  </a:lnTo>
                  <a:lnTo>
                    <a:pt x="1513" y="271"/>
                  </a:lnTo>
                  <a:lnTo>
                    <a:pt x="1982" y="271"/>
                  </a:lnTo>
                  <a:lnTo>
                    <a:pt x="1982" y="0"/>
                  </a:lnTo>
                  <a:lnTo>
                    <a:pt x="2049" y="0"/>
                  </a:lnTo>
                  <a:lnTo>
                    <a:pt x="2049" y="271"/>
                  </a:lnTo>
                  <a:lnTo>
                    <a:pt x="2439" y="271"/>
                  </a:lnTo>
                  <a:lnTo>
                    <a:pt x="2439" y="339"/>
                  </a:lnTo>
                  <a:lnTo>
                    <a:pt x="2049" y="339"/>
                  </a:lnTo>
                  <a:lnTo>
                    <a:pt x="2049" y="740"/>
                  </a:lnTo>
                  <a:lnTo>
                    <a:pt x="2439" y="740"/>
                  </a:lnTo>
                  <a:lnTo>
                    <a:pt x="2439" y="809"/>
                  </a:lnTo>
                  <a:lnTo>
                    <a:pt x="2049" y="809"/>
                  </a:lnTo>
                  <a:lnTo>
                    <a:pt x="2049" y="1248"/>
                  </a:lnTo>
                  <a:lnTo>
                    <a:pt x="2439" y="1248"/>
                  </a:lnTo>
                  <a:lnTo>
                    <a:pt x="2439" y="1316"/>
                  </a:lnTo>
                  <a:lnTo>
                    <a:pt x="2049" y="1316"/>
                  </a:lnTo>
                  <a:lnTo>
                    <a:pt x="2049" y="1559"/>
                  </a:lnTo>
                  <a:lnTo>
                    <a:pt x="1982" y="1559"/>
                  </a:lnTo>
                  <a:lnTo>
                    <a:pt x="1982" y="1316"/>
                  </a:lnTo>
                  <a:lnTo>
                    <a:pt x="1513" y="1316"/>
                  </a:lnTo>
                  <a:lnTo>
                    <a:pt x="1513" y="1559"/>
                  </a:lnTo>
                  <a:lnTo>
                    <a:pt x="1445" y="1559"/>
                  </a:lnTo>
                  <a:lnTo>
                    <a:pt x="1445" y="1316"/>
                  </a:lnTo>
                  <a:lnTo>
                    <a:pt x="1005" y="1316"/>
                  </a:lnTo>
                  <a:lnTo>
                    <a:pt x="1005" y="1559"/>
                  </a:lnTo>
                  <a:lnTo>
                    <a:pt x="936" y="1559"/>
                  </a:lnTo>
                  <a:lnTo>
                    <a:pt x="936" y="1316"/>
                  </a:lnTo>
                  <a:lnTo>
                    <a:pt x="517" y="1316"/>
                  </a:lnTo>
                  <a:lnTo>
                    <a:pt x="517" y="1559"/>
                  </a:lnTo>
                  <a:lnTo>
                    <a:pt x="448" y="1559"/>
                  </a:lnTo>
                  <a:lnTo>
                    <a:pt x="448" y="1316"/>
                  </a:lnTo>
                  <a:lnTo>
                    <a:pt x="0" y="1316"/>
                  </a:lnTo>
                  <a:lnTo>
                    <a:pt x="0" y="1248"/>
                  </a:lnTo>
                  <a:lnTo>
                    <a:pt x="448" y="1248"/>
                  </a:lnTo>
                  <a:lnTo>
                    <a:pt x="448" y="809"/>
                  </a:lnTo>
                  <a:lnTo>
                    <a:pt x="0" y="809"/>
                  </a:lnTo>
                  <a:lnTo>
                    <a:pt x="0" y="740"/>
                  </a:lnTo>
                  <a:lnTo>
                    <a:pt x="448" y="740"/>
                  </a:lnTo>
                  <a:lnTo>
                    <a:pt x="448" y="339"/>
                  </a:lnTo>
                  <a:lnTo>
                    <a:pt x="0" y="339"/>
                  </a:lnTo>
                  <a:lnTo>
                    <a:pt x="0" y="271"/>
                  </a:lnTo>
                  <a:lnTo>
                    <a:pt x="448" y="271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325"/>
            <p:cNvSpPr>
              <a:spLocks noEditPoints="1"/>
            </p:cNvSpPr>
            <p:nvPr/>
          </p:nvSpPr>
          <p:spPr bwMode="auto">
            <a:xfrm>
              <a:off x="8234363" y="4337050"/>
              <a:ext cx="406400" cy="365125"/>
            </a:xfrm>
            <a:custGeom>
              <a:avLst/>
              <a:gdLst>
                <a:gd name="T0" fmla="*/ 238 w 3332"/>
                <a:gd name="T1" fmla="*/ 2747 h 2985"/>
                <a:gd name="T2" fmla="*/ 3094 w 3332"/>
                <a:gd name="T3" fmla="*/ 842 h 2985"/>
                <a:gd name="T4" fmla="*/ 3329 w 3332"/>
                <a:gd name="T5" fmla="*/ 0 h 2985"/>
                <a:gd name="T6" fmla="*/ 3094 w 3332"/>
                <a:gd name="T7" fmla="*/ 2985 h 2985"/>
                <a:gd name="T8" fmla="*/ 0 w 3332"/>
                <a:gd name="T9" fmla="*/ 4 h 2985"/>
                <a:gd name="T10" fmla="*/ 504 w 3332"/>
                <a:gd name="T11" fmla="*/ 280 h 2985"/>
                <a:gd name="T12" fmla="*/ 514 w 3332"/>
                <a:gd name="T13" fmla="*/ 333 h 2985"/>
                <a:gd name="T14" fmla="*/ 543 w 3332"/>
                <a:gd name="T15" fmla="*/ 376 h 2985"/>
                <a:gd name="T16" fmla="*/ 586 w 3332"/>
                <a:gd name="T17" fmla="*/ 405 h 2985"/>
                <a:gd name="T18" fmla="*/ 639 w 3332"/>
                <a:gd name="T19" fmla="*/ 416 h 2985"/>
                <a:gd name="T20" fmla="*/ 824 w 3332"/>
                <a:gd name="T21" fmla="*/ 413 h 2985"/>
                <a:gd name="T22" fmla="*/ 872 w 3332"/>
                <a:gd name="T23" fmla="*/ 392 h 2985"/>
                <a:gd name="T24" fmla="*/ 909 w 3332"/>
                <a:gd name="T25" fmla="*/ 356 h 2985"/>
                <a:gd name="T26" fmla="*/ 929 w 3332"/>
                <a:gd name="T27" fmla="*/ 308 h 2985"/>
                <a:gd name="T28" fmla="*/ 932 w 3332"/>
                <a:gd name="T29" fmla="*/ 3 h 2985"/>
                <a:gd name="T30" fmla="*/ 1129 w 3332"/>
                <a:gd name="T31" fmla="*/ 280 h 2985"/>
                <a:gd name="T32" fmla="*/ 1141 w 3332"/>
                <a:gd name="T33" fmla="*/ 333 h 2985"/>
                <a:gd name="T34" fmla="*/ 1170 w 3332"/>
                <a:gd name="T35" fmla="*/ 376 h 2985"/>
                <a:gd name="T36" fmla="*/ 1212 w 3332"/>
                <a:gd name="T37" fmla="*/ 405 h 2985"/>
                <a:gd name="T38" fmla="*/ 1265 w 3332"/>
                <a:gd name="T39" fmla="*/ 416 h 2985"/>
                <a:gd name="T40" fmla="*/ 1450 w 3332"/>
                <a:gd name="T41" fmla="*/ 413 h 2985"/>
                <a:gd name="T42" fmla="*/ 1499 w 3332"/>
                <a:gd name="T43" fmla="*/ 392 h 2985"/>
                <a:gd name="T44" fmla="*/ 1535 w 3332"/>
                <a:gd name="T45" fmla="*/ 356 h 2985"/>
                <a:gd name="T46" fmla="*/ 1556 w 3332"/>
                <a:gd name="T47" fmla="*/ 308 h 2985"/>
                <a:gd name="T48" fmla="*/ 1558 w 3332"/>
                <a:gd name="T49" fmla="*/ 2 h 2985"/>
                <a:gd name="T50" fmla="*/ 1751 w 3332"/>
                <a:gd name="T51" fmla="*/ 280 h 2985"/>
                <a:gd name="T52" fmla="*/ 1761 w 3332"/>
                <a:gd name="T53" fmla="*/ 333 h 2985"/>
                <a:gd name="T54" fmla="*/ 1790 w 3332"/>
                <a:gd name="T55" fmla="*/ 376 h 2985"/>
                <a:gd name="T56" fmla="*/ 1833 w 3332"/>
                <a:gd name="T57" fmla="*/ 405 h 2985"/>
                <a:gd name="T58" fmla="*/ 1886 w 3332"/>
                <a:gd name="T59" fmla="*/ 416 h 2985"/>
                <a:gd name="T60" fmla="*/ 2071 w 3332"/>
                <a:gd name="T61" fmla="*/ 413 h 2985"/>
                <a:gd name="T62" fmla="*/ 2120 w 3332"/>
                <a:gd name="T63" fmla="*/ 392 h 2985"/>
                <a:gd name="T64" fmla="*/ 2157 w 3332"/>
                <a:gd name="T65" fmla="*/ 356 h 2985"/>
                <a:gd name="T66" fmla="*/ 2177 w 3332"/>
                <a:gd name="T67" fmla="*/ 308 h 2985"/>
                <a:gd name="T68" fmla="*/ 2180 w 3332"/>
                <a:gd name="T69" fmla="*/ 2 h 2985"/>
                <a:gd name="T70" fmla="*/ 2360 w 3332"/>
                <a:gd name="T71" fmla="*/ 280 h 2985"/>
                <a:gd name="T72" fmla="*/ 2372 w 3332"/>
                <a:gd name="T73" fmla="*/ 333 h 2985"/>
                <a:gd name="T74" fmla="*/ 2401 w 3332"/>
                <a:gd name="T75" fmla="*/ 376 h 2985"/>
                <a:gd name="T76" fmla="*/ 2443 w 3332"/>
                <a:gd name="T77" fmla="*/ 405 h 2985"/>
                <a:gd name="T78" fmla="*/ 2496 w 3332"/>
                <a:gd name="T79" fmla="*/ 416 h 2985"/>
                <a:gd name="T80" fmla="*/ 2681 w 3332"/>
                <a:gd name="T81" fmla="*/ 413 h 2985"/>
                <a:gd name="T82" fmla="*/ 2729 w 3332"/>
                <a:gd name="T83" fmla="*/ 392 h 2985"/>
                <a:gd name="T84" fmla="*/ 2766 w 3332"/>
                <a:gd name="T85" fmla="*/ 356 h 2985"/>
                <a:gd name="T86" fmla="*/ 2786 w 3332"/>
                <a:gd name="T87" fmla="*/ 308 h 2985"/>
                <a:gd name="T88" fmla="*/ 2789 w 3332"/>
                <a:gd name="T89" fmla="*/ 1 h 2985"/>
                <a:gd name="T90" fmla="*/ 3329 w 3332"/>
                <a:gd name="T91" fmla="*/ 0 h 2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32" h="2985">
                  <a:moveTo>
                    <a:pt x="238" y="842"/>
                  </a:moveTo>
                  <a:lnTo>
                    <a:pt x="238" y="2747"/>
                  </a:lnTo>
                  <a:lnTo>
                    <a:pt x="3094" y="2747"/>
                  </a:lnTo>
                  <a:lnTo>
                    <a:pt x="3094" y="842"/>
                  </a:lnTo>
                  <a:lnTo>
                    <a:pt x="238" y="842"/>
                  </a:lnTo>
                  <a:close/>
                  <a:moveTo>
                    <a:pt x="3329" y="0"/>
                  </a:moveTo>
                  <a:lnTo>
                    <a:pt x="3332" y="2984"/>
                  </a:lnTo>
                  <a:lnTo>
                    <a:pt x="3094" y="2985"/>
                  </a:lnTo>
                  <a:lnTo>
                    <a:pt x="0" y="2985"/>
                  </a:lnTo>
                  <a:lnTo>
                    <a:pt x="0" y="4"/>
                  </a:lnTo>
                  <a:lnTo>
                    <a:pt x="504" y="3"/>
                  </a:lnTo>
                  <a:lnTo>
                    <a:pt x="504" y="280"/>
                  </a:lnTo>
                  <a:lnTo>
                    <a:pt x="506" y="308"/>
                  </a:lnTo>
                  <a:lnTo>
                    <a:pt x="514" y="333"/>
                  </a:lnTo>
                  <a:lnTo>
                    <a:pt x="526" y="356"/>
                  </a:lnTo>
                  <a:lnTo>
                    <a:pt x="543" y="376"/>
                  </a:lnTo>
                  <a:lnTo>
                    <a:pt x="563" y="392"/>
                  </a:lnTo>
                  <a:lnTo>
                    <a:pt x="586" y="405"/>
                  </a:lnTo>
                  <a:lnTo>
                    <a:pt x="611" y="413"/>
                  </a:lnTo>
                  <a:lnTo>
                    <a:pt x="639" y="416"/>
                  </a:lnTo>
                  <a:lnTo>
                    <a:pt x="797" y="416"/>
                  </a:lnTo>
                  <a:lnTo>
                    <a:pt x="824" y="413"/>
                  </a:lnTo>
                  <a:lnTo>
                    <a:pt x="850" y="405"/>
                  </a:lnTo>
                  <a:lnTo>
                    <a:pt x="872" y="392"/>
                  </a:lnTo>
                  <a:lnTo>
                    <a:pt x="892" y="376"/>
                  </a:lnTo>
                  <a:lnTo>
                    <a:pt x="909" y="356"/>
                  </a:lnTo>
                  <a:lnTo>
                    <a:pt x="921" y="333"/>
                  </a:lnTo>
                  <a:lnTo>
                    <a:pt x="929" y="308"/>
                  </a:lnTo>
                  <a:lnTo>
                    <a:pt x="932" y="280"/>
                  </a:lnTo>
                  <a:lnTo>
                    <a:pt x="932" y="3"/>
                  </a:lnTo>
                  <a:lnTo>
                    <a:pt x="1129" y="3"/>
                  </a:lnTo>
                  <a:lnTo>
                    <a:pt x="1129" y="280"/>
                  </a:lnTo>
                  <a:lnTo>
                    <a:pt x="1132" y="308"/>
                  </a:lnTo>
                  <a:lnTo>
                    <a:pt x="1141" y="333"/>
                  </a:lnTo>
                  <a:lnTo>
                    <a:pt x="1153" y="356"/>
                  </a:lnTo>
                  <a:lnTo>
                    <a:pt x="1170" y="376"/>
                  </a:lnTo>
                  <a:lnTo>
                    <a:pt x="1189" y="392"/>
                  </a:lnTo>
                  <a:lnTo>
                    <a:pt x="1212" y="405"/>
                  </a:lnTo>
                  <a:lnTo>
                    <a:pt x="1238" y="413"/>
                  </a:lnTo>
                  <a:lnTo>
                    <a:pt x="1265" y="416"/>
                  </a:lnTo>
                  <a:lnTo>
                    <a:pt x="1424" y="416"/>
                  </a:lnTo>
                  <a:lnTo>
                    <a:pt x="1450" y="413"/>
                  </a:lnTo>
                  <a:lnTo>
                    <a:pt x="1476" y="405"/>
                  </a:lnTo>
                  <a:lnTo>
                    <a:pt x="1499" y="392"/>
                  </a:lnTo>
                  <a:lnTo>
                    <a:pt x="1519" y="376"/>
                  </a:lnTo>
                  <a:lnTo>
                    <a:pt x="1535" y="356"/>
                  </a:lnTo>
                  <a:lnTo>
                    <a:pt x="1548" y="333"/>
                  </a:lnTo>
                  <a:lnTo>
                    <a:pt x="1556" y="308"/>
                  </a:lnTo>
                  <a:lnTo>
                    <a:pt x="1558" y="280"/>
                  </a:lnTo>
                  <a:lnTo>
                    <a:pt x="1558" y="2"/>
                  </a:lnTo>
                  <a:lnTo>
                    <a:pt x="1751" y="2"/>
                  </a:lnTo>
                  <a:lnTo>
                    <a:pt x="1751" y="280"/>
                  </a:lnTo>
                  <a:lnTo>
                    <a:pt x="1753" y="308"/>
                  </a:lnTo>
                  <a:lnTo>
                    <a:pt x="1761" y="333"/>
                  </a:lnTo>
                  <a:lnTo>
                    <a:pt x="1774" y="356"/>
                  </a:lnTo>
                  <a:lnTo>
                    <a:pt x="1790" y="376"/>
                  </a:lnTo>
                  <a:lnTo>
                    <a:pt x="1810" y="392"/>
                  </a:lnTo>
                  <a:lnTo>
                    <a:pt x="1833" y="405"/>
                  </a:lnTo>
                  <a:lnTo>
                    <a:pt x="1859" y="413"/>
                  </a:lnTo>
                  <a:lnTo>
                    <a:pt x="1886" y="416"/>
                  </a:lnTo>
                  <a:lnTo>
                    <a:pt x="2044" y="416"/>
                  </a:lnTo>
                  <a:lnTo>
                    <a:pt x="2071" y="413"/>
                  </a:lnTo>
                  <a:lnTo>
                    <a:pt x="2097" y="405"/>
                  </a:lnTo>
                  <a:lnTo>
                    <a:pt x="2120" y="392"/>
                  </a:lnTo>
                  <a:lnTo>
                    <a:pt x="2141" y="376"/>
                  </a:lnTo>
                  <a:lnTo>
                    <a:pt x="2157" y="356"/>
                  </a:lnTo>
                  <a:lnTo>
                    <a:pt x="2170" y="333"/>
                  </a:lnTo>
                  <a:lnTo>
                    <a:pt x="2177" y="308"/>
                  </a:lnTo>
                  <a:lnTo>
                    <a:pt x="2180" y="280"/>
                  </a:lnTo>
                  <a:lnTo>
                    <a:pt x="2180" y="2"/>
                  </a:lnTo>
                  <a:lnTo>
                    <a:pt x="2360" y="1"/>
                  </a:lnTo>
                  <a:lnTo>
                    <a:pt x="2360" y="280"/>
                  </a:lnTo>
                  <a:lnTo>
                    <a:pt x="2363" y="308"/>
                  </a:lnTo>
                  <a:lnTo>
                    <a:pt x="2372" y="333"/>
                  </a:lnTo>
                  <a:lnTo>
                    <a:pt x="2384" y="356"/>
                  </a:lnTo>
                  <a:lnTo>
                    <a:pt x="2401" y="376"/>
                  </a:lnTo>
                  <a:lnTo>
                    <a:pt x="2420" y="392"/>
                  </a:lnTo>
                  <a:lnTo>
                    <a:pt x="2443" y="405"/>
                  </a:lnTo>
                  <a:lnTo>
                    <a:pt x="2469" y="413"/>
                  </a:lnTo>
                  <a:lnTo>
                    <a:pt x="2496" y="416"/>
                  </a:lnTo>
                  <a:lnTo>
                    <a:pt x="2653" y="416"/>
                  </a:lnTo>
                  <a:lnTo>
                    <a:pt x="2681" y="413"/>
                  </a:lnTo>
                  <a:lnTo>
                    <a:pt x="2706" y="405"/>
                  </a:lnTo>
                  <a:lnTo>
                    <a:pt x="2729" y="392"/>
                  </a:lnTo>
                  <a:lnTo>
                    <a:pt x="2750" y="376"/>
                  </a:lnTo>
                  <a:lnTo>
                    <a:pt x="2766" y="356"/>
                  </a:lnTo>
                  <a:lnTo>
                    <a:pt x="2779" y="333"/>
                  </a:lnTo>
                  <a:lnTo>
                    <a:pt x="2786" y="308"/>
                  </a:lnTo>
                  <a:lnTo>
                    <a:pt x="2789" y="280"/>
                  </a:lnTo>
                  <a:lnTo>
                    <a:pt x="2789" y="1"/>
                  </a:lnTo>
                  <a:lnTo>
                    <a:pt x="2858" y="1"/>
                  </a:lnTo>
                  <a:lnTo>
                    <a:pt x="3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326"/>
            <p:cNvSpPr>
              <a:spLocks/>
            </p:cNvSpPr>
            <p:nvPr/>
          </p:nvSpPr>
          <p:spPr bwMode="auto">
            <a:xfrm>
              <a:off x="8308975" y="4310063"/>
              <a:ext cx="26987" cy="66675"/>
            </a:xfrm>
            <a:custGeom>
              <a:avLst/>
              <a:gdLst>
                <a:gd name="T0" fmla="*/ 34 w 226"/>
                <a:gd name="T1" fmla="*/ 0 h 542"/>
                <a:gd name="T2" fmla="*/ 192 w 226"/>
                <a:gd name="T3" fmla="*/ 0 h 542"/>
                <a:gd name="T4" fmla="*/ 205 w 226"/>
                <a:gd name="T5" fmla="*/ 4 h 542"/>
                <a:gd name="T6" fmla="*/ 216 w 226"/>
                <a:gd name="T7" fmla="*/ 11 h 542"/>
                <a:gd name="T8" fmla="*/ 223 w 226"/>
                <a:gd name="T9" fmla="*/ 21 h 542"/>
                <a:gd name="T10" fmla="*/ 226 w 226"/>
                <a:gd name="T11" fmla="*/ 35 h 542"/>
                <a:gd name="T12" fmla="*/ 226 w 226"/>
                <a:gd name="T13" fmla="*/ 509 h 542"/>
                <a:gd name="T14" fmla="*/ 223 w 226"/>
                <a:gd name="T15" fmla="*/ 522 h 542"/>
                <a:gd name="T16" fmla="*/ 216 w 226"/>
                <a:gd name="T17" fmla="*/ 533 h 542"/>
                <a:gd name="T18" fmla="*/ 205 w 226"/>
                <a:gd name="T19" fmla="*/ 540 h 542"/>
                <a:gd name="T20" fmla="*/ 192 w 226"/>
                <a:gd name="T21" fmla="*/ 542 h 542"/>
                <a:gd name="T22" fmla="*/ 34 w 226"/>
                <a:gd name="T23" fmla="*/ 542 h 542"/>
                <a:gd name="T24" fmla="*/ 21 w 226"/>
                <a:gd name="T25" fmla="*/ 540 h 542"/>
                <a:gd name="T26" fmla="*/ 9 w 226"/>
                <a:gd name="T27" fmla="*/ 533 h 542"/>
                <a:gd name="T28" fmla="*/ 2 w 226"/>
                <a:gd name="T29" fmla="*/ 522 h 542"/>
                <a:gd name="T30" fmla="*/ 0 w 226"/>
                <a:gd name="T31" fmla="*/ 509 h 542"/>
                <a:gd name="T32" fmla="*/ 0 w 226"/>
                <a:gd name="T33" fmla="*/ 35 h 542"/>
                <a:gd name="T34" fmla="*/ 2 w 226"/>
                <a:gd name="T35" fmla="*/ 21 h 542"/>
                <a:gd name="T36" fmla="*/ 9 w 226"/>
                <a:gd name="T37" fmla="*/ 11 h 542"/>
                <a:gd name="T38" fmla="*/ 21 w 226"/>
                <a:gd name="T39" fmla="*/ 4 h 542"/>
                <a:gd name="T40" fmla="*/ 34 w 226"/>
                <a:gd name="T41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6" h="542">
                  <a:moveTo>
                    <a:pt x="34" y="0"/>
                  </a:moveTo>
                  <a:lnTo>
                    <a:pt x="192" y="0"/>
                  </a:lnTo>
                  <a:lnTo>
                    <a:pt x="205" y="4"/>
                  </a:lnTo>
                  <a:lnTo>
                    <a:pt x="216" y="11"/>
                  </a:lnTo>
                  <a:lnTo>
                    <a:pt x="223" y="21"/>
                  </a:lnTo>
                  <a:lnTo>
                    <a:pt x="226" y="35"/>
                  </a:lnTo>
                  <a:lnTo>
                    <a:pt x="226" y="509"/>
                  </a:lnTo>
                  <a:lnTo>
                    <a:pt x="223" y="522"/>
                  </a:lnTo>
                  <a:lnTo>
                    <a:pt x="216" y="533"/>
                  </a:lnTo>
                  <a:lnTo>
                    <a:pt x="205" y="540"/>
                  </a:lnTo>
                  <a:lnTo>
                    <a:pt x="192" y="542"/>
                  </a:lnTo>
                  <a:lnTo>
                    <a:pt x="34" y="542"/>
                  </a:lnTo>
                  <a:lnTo>
                    <a:pt x="21" y="540"/>
                  </a:lnTo>
                  <a:lnTo>
                    <a:pt x="9" y="533"/>
                  </a:lnTo>
                  <a:lnTo>
                    <a:pt x="2" y="522"/>
                  </a:lnTo>
                  <a:lnTo>
                    <a:pt x="0" y="509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9" y="11"/>
                  </a:lnTo>
                  <a:lnTo>
                    <a:pt x="21" y="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327"/>
            <p:cNvSpPr>
              <a:spLocks/>
            </p:cNvSpPr>
            <p:nvPr/>
          </p:nvSpPr>
          <p:spPr bwMode="auto">
            <a:xfrm>
              <a:off x="8385175" y="4310063"/>
              <a:ext cx="26987" cy="66675"/>
            </a:xfrm>
            <a:custGeom>
              <a:avLst/>
              <a:gdLst>
                <a:gd name="T0" fmla="*/ 33 w 226"/>
                <a:gd name="T1" fmla="*/ 0 h 542"/>
                <a:gd name="T2" fmla="*/ 192 w 226"/>
                <a:gd name="T3" fmla="*/ 0 h 542"/>
                <a:gd name="T4" fmla="*/ 204 w 226"/>
                <a:gd name="T5" fmla="*/ 4 h 542"/>
                <a:gd name="T6" fmla="*/ 215 w 226"/>
                <a:gd name="T7" fmla="*/ 11 h 542"/>
                <a:gd name="T8" fmla="*/ 223 w 226"/>
                <a:gd name="T9" fmla="*/ 21 h 542"/>
                <a:gd name="T10" fmla="*/ 226 w 226"/>
                <a:gd name="T11" fmla="*/ 35 h 542"/>
                <a:gd name="T12" fmla="*/ 226 w 226"/>
                <a:gd name="T13" fmla="*/ 509 h 542"/>
                <a:gd name="T14" fmla="*/ 223 w 226"/>
                <a:gd name="T15" fmla="*/ 522 h 542"/>
                <a:gd name="T16" fmla="*/ 215 w 226"/>
                <a:gd name="T17" fmla="*/ 533 h 542"/>
                <a:gd name="T18" fmla="*/ 205 w 226"/>
                <a:gd name="T19" fmla="*/ 540 h 542"/>
                <a:gd name="T20" fmla="*/ 192 w 226"/>
                <a:gd name="T21" fmla="*/ 542 h 542"/>
                <a:gd name="T22" fmla="*/ 33 w 226"/>
                <a:gd name="T23" fmla="*/ 542 h 542"/>
                <a:gd name="T24" fmla="*/ 20 w 226"/>
                <a:gd name="T25" fmla="*/ 540 h 542"/>
                <a:gd name="T26" fmla="*/ 9 w 226"/>
                <a:gd name="T27" fmla="*/ 533 h 542"/>
                <a:gd name="T28" fmla="*/ 2 w 226"/>
                <a:gd name="T29" fmla="*/ 522 h 542"/>
                <a:gd name="T30" fmla="*/ 0 w 226"/>
                <a:gd name="T31" fmla="*/ 509 h 542"/>
                <a:gd name="T32" fmla="*/ 0 w 226"/>
                <a:gd name="T33" fmla="*/ 35 h 542"/>
                <a:gd name="T34" fmla="*/ 2 w 226"/>
                <a:gd name="T35" fmla="*/ 21 h 542"/>
                <a:gd name="T36" fmla="*/ 9 w 226"/>
                <a:gd name="T37" fmla="*/ 11 h 542"/>
                <a:gd name="T38" fmla="*/ 20 w 226"/>
                <a:gd name="T39" fmla="*/ 4 h 542"/>
                <a:gd name="T40" fmla="*/ 33 w 226"/>
                <a:gd name="T41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6" h="542">
                  <a:moveTo>
                    <a:pt x="33" y="0"/>
                  </a:moveTo>
                  <a:lnTo>
                    <a:pt x="192" y="0"/>
                  </a:lnTo>
                  <a:lnTo>
                    <a:pt x="204" y="4"/>
                  </a:lnTo>
                  <a:lnTo>
                    <a:pt x="215" y="11"/>
                  </a:lnTo>
                  <a:lnTo>
                    <a:pt x="223" y="21"/>
                  </a:lnTo>
                  <a:lnTo>
                    <a:pt x="226" y="35"/>
                  </a:lnTo>
                  <a:lnTo>
                    <a:pt x="226" y="509"/>
                  </a:lnTo>
                  <a:lnTo>
                    <a:pt x="223" y="522"/>
                  </a:lnTo>
                  <a:lnTo>
                    <a:pt x="215" y="533"/>
                  </a:lnTo>
                  <a:lnTo>
                    <a:pt x="205" y="540"/>
                  </a:lnTo>
                  <a:lnTo>
                    <a:pt x="192" y="542"/>
                  </a:lnTo>
                  <a:lnTo>
                    <a:pt x="33" y="542"/>
                  </a:lnTo>
                  <a:lnTo>
                    <a:pt x="20" y="540"/>
                  </a:lnTo>
                  <a:lnTo>
                    <a:pt x="9" y="533"/>
                  </a:lnTo>
                  <a:lnTo>
                    <a:pt x="2" y="522"/>
                  </a:lnTo>
                  <a:lnTo>
                    <a:pt x="0" y="509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9" y="11"/>
                  </a:lnTo>
                  <a:lnTo>
                    <a:pt x="20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328"/>
            <p:cNvSpPr>
              <a:spLocks/>
            </p:cNvSpPr>
            <p:nvPr/>
          </p:nvSpPr>
          <p:spPr bwMode="auto">
            <a:xfrm>
              <a:off x="8459788" y="4310063"/>
              <a:ext cx="28575" cy="66675"/>
            </a:xfrm>
            <a:custGeom>
              <a:avLst/>
              <a:gdLst>
                <a:gd name="T0" fmla="*/ 34 w 226"/>
                <a:gd name="T1" fmla="*/ 0 h 542"/>
                <a:gd name="T2" fmla="*/ 192 w 226"/>
                <a:gd name="T3" fmla="*/ 0 h 542"/>
                <a:gd name="T4" fmla="*/ 206 w 226"/>
                <a:gd name="T5" fmla="*/ 4 h 542"/>
                <a:gd name="T6" fmla="*/ 216 w 226"/>
                <a:gd name="T7" fmla="*/ 11 h 542"/>
                <a:gd name="T8" fmla="*/ 223 w 226"/>
                <a:gd name="T9" fmla="*/ 21 h 542"/>
                <a:gd name="T10" fmla="*/ 226 w 226"/>
                <a:gd name="T11" fmla="*/ 35 h 542"/>
                <a:gd name="T12" fmla="*/ 226 w 226"/>
                <a:gd name="T13" fmla="*/ 509 h 542"/>
                <a:gd name="T14" fmla="*/ 223 w 226"/>
                <a:gd name="T15" fmla="*/ 522 h 542"/>
                <a:gd name="T16" fmla="*/ 216 w 226"/>
                <a:gd name="T17" fmla="*/ 533 h 542"/>
                <a:gd name="T18" fmla="*/ 206 w 226"/>
                <a:gd name="T19" fmla="*/ 540 h 542"/>
                <a:gd name="T20" fmla="*/ 192 w 226"/>
                <a:gd name="T21" fmla="*/ 542 h 542"/>
                <a:gd name="T22" fmla="*/ 34 w 226"/>
                <a:gd name="T23" fmla="*/ 542 h 542"/>
                <a:gd name="T24" fmla="*/ 21 w 226"/>
                <a:gd name="T25" fmla="*/ 540 h 542"/>
                <a:gd name="T26" fmla="*/ 10 w 226"/>
                <a:gd name="T27" fmla="*/ 533 h 542"/>
                <a:gd name="T28" fmla="*/ 3 w 226"/>
                <a:gd name="T29" fmla="*/ 522 h 542"/>
                <a:gd name="T30" fmla="*/ 0 w 226"/>
                <a:gd name="T31" fmla="*/ 509 h 542"/>
                <a:gd name="T32" fmla="*/ 0 w 226"/>
                <a:gd name="T33" fmla="*/ 35 h 542"/>
                <a:gd name="T34" fmla="*/ 3 w 226"/>
                <a:gd name="T35" fmla="*/ 21 h 542"/>
                <a:gd name="T36" fmla="*/ 10 w 226"/>
                <a:gd name="T37" fmla="*/ 11 h 542"/>
                <a:gd name="T38" fmla="*/ 21 w 226"/>
                <a:gd name="T39" fmla="*/ 4 h 542"/>
                <a:gd name="T40" fmla="*/ 34 w 226"/>
                <a:gd name="T41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6" h="542">
                  <a:moveTo>
                    <a:pt x="34" y="0"/>
                  </a:moveTo>
                  <a:lnTo>
                    <a:pt x="192" y="0"/>
                  </a:lnTo>
                  <a:lnTo>
                    <a:pt x="206" y="4"/>
                  </a:lnTo>
                  <a:lnTo>
                    <a:pt x="216" y="11"/>
                  </a:lnTo>
                  <a:lnTo>
                    <a:pt x="223" y="21"/>
                  </a:lnTo>
                  <a:lnTo>
                    <a:pt x="226" y="35"/>
                  </a:lnTo>
                  <a:lnTo>
                    <a:pt x="226" y="509"/>
                  </a:lnTo>
                  <a:lnTo>
                    <a:pt x="223" y="522"/>
                  </a:lnTo>
                  <a:lnTo>
                    <a:pt x="216" y="533"/>
                  </a:lnTo>
                  <a:lnTo>
                    <a:pt x="206" y="540"/>
                  </a:lnTo>
                  <a:lnTo>
                    <a:pt x="192" y="542"/>
                  </a:lnTo>
                  <a:lnTo>
                    <a:pt x="34" y="542"/>
                  </a:lnTo>
                  <a:lnTo>
                    <a:pt x="21" y="540"/>
                  </a:lnTo>
                  <a:lnTo>
                    <a:pt x="10" y="533"/>
                  </a:lnTo>
                  <a:lnTo>
                    <a:pt x="3" y="522"/>
                  </a:lnTo>
                  <a:lnTo>
                    <a:pt x="0" y="509"/>
                  </a:lnTo>
                  <a:lnTo>
                    <a:pt x="0" y="35"/>
                  </a:lnTo>
                  <a:lnTo>
                    <a:pt x="3" y="21"/>
                  </a:lnTo>
                  <a:lnTo>
                    <a:pt x="10" y="11"/>
                  </a:lnTo>
                  <a:lnTo>
                    <a:pt x="21" y="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329"/>
            <p:cNvSpPr>
              <a:spLocks/>
            </p:cNvSpPr>
            <p:nvPr/>
          </p:nvSpPr>
          <p:spPr bwMode="auto">
            <a:xfrm>
              <a:off x="8534400" y="4310063"/>
              <a:ext cx="28575" cy="66675"/>
            </a:xfrm>
            <a:custGeom>
              <a:avLst/>
              <a:gdLst>
                <a:gd name="T0" fmla="*/ 34 w 226"/>
                <a:gd name="T1" fmla="*/ 0 h 542"/>
                <a:gd name="T2" fmla="*/ 191 w 226"/>
                <a:gd name="T3" fmla="*/ 0 h 542"/>
                <a:gd name="T4" fmla="*/ 205 w 226"/>
                <a:gd name="T5" fmla="*/ 4 h 542"/>
                <a:gd name="T6" fmla="*/ 216 w 226"/>
                <a:gd name="T7" fmla="*/ 11 h 542"/>
                <a:gd name="T8" fmla="*/ 223 w 226"/>
                <a:gd name="T9" fmla="*/ 21 h 542"/>
                <a:gd name="T10" fmla="*/ 226 w 226"/>
                <a:gd name="T11" fmla="*/ 35 h 542"/>
                <a:gd name="T12" fmla="*/ 226 w 226"/>
                <a:gd name="T13" fmla="*/ 509 h 542"/>
                <a:gd name="T14" fmla="*/ 223 w 226"/>
                <a:gd name="T15" fmla="*/ 522 h 542"/>
                <a:gd name="T16" fmla="*/ 216 w 226"/>
                <a:gd name="T17" fmla="*/ 533 h 542"/>
                <a:gd name="T18" fmla="*/ 205 w 226"/>
                <a:gd name="T19" fmla="*/ 540 h 542"/>
                <a:gd name="T20" fmla="*/ 191 w 226"/>
                <a:gd name="T21" fmla="*/ 542 h 542"/>
                <a:gd name="T22" fmla="*/ 34 w 226"/>
                <a:gd name="T23" fmla="*/ 542 h 542"/>
                <a:gd name="T24" fmla="*/ 20 w 226"/>
                <a:gd name="T25" fmla="*/ 540 h 542"/>
                <a:gd name="T26" fmla="*/ 10 w 226"/>
                <a:gd name="T27" fmla="*/ 533 h 542"/>
                <a:gd name="T28" fmla="*/ 3 w 226"/>
                <a:gd name="T29" fmla="*/ 522 h 542"/>
                <a:gd name="T30" fmla="*/ 0 w 226"/>
                <a:gd name="T31" fmla="*/ 509 h 542"/>
                <a:gd name="T32" fmla="*/ 0 w 226"/>
                <a:gd name="T33" fmla="*/ 35 h 542"/>
                <a:gd name="T34" fmla="*/ 3 w 226"/>
                <a:gd name="T35" fmla="*/ 21 h 542"/>
                <a:gd name="T36" fmla="*/ 10 w 226"/>
                <a:gd name="T37" fmla="*/ 11 h 542"/>
                <a:gd name="T38" fmla="*/ 20 w 226"/>
                <a:gd name="T39" fmla="*/ 4 h 542"/>
                <a:gd name="T40" fmla="*/ 34 w 226"/>
                <a:gd name="T41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6" h="542">
                  <a:moveTo>
                    <a:pt x="34" y="0"/>
                  </a:moveTo>
                  <a:lnTo>
                    <a:pt x="191" y="0"/>
                  </a:lnTo>
                  <a:lnTo>
                    <a:pt x="205" y="4"/>
                  </a:lnTo>
                  <a:lnTo>
                    <a:pt x="216" y="11"/>
                  </a:lnTo>
                  <a:lnTo>
                    <a:pt x="223" y="21"/>
                  </a:lnTo>
                  <a:lnTo>
                    <a:pt x="226" y="35"/>
                  </a:lnTo>
                  <a:lnTo>
                    <a:pt x="226" y="509"/>
                  </a:lnTo>
                  <a:lnTo>
                    <a:pt x="223" y="522"/>
                  </a:lnTo>
                  <a:lnTo>
                    <a:pt x="216" y="533"/>
                  </a:lnTo>
                  <a:lnTo>
                    <a:pt x="205" y="540"/>
                  </a:lnTo>
                  <a:lnTo>
                    <a:pt x="191" y="542"/>
                  </a:lnTo>
                  <a:lnTo>
                    <a:pt x="34" y="542"/>
                  </a:lnTo>
                  <a:lnTo>
                    <a:pt x="20" y="540"/>
                  </a:lnTo>
                  <a:lnTo>
                    <a:pt x="10" y="533"/>
                  </a:lnTo>
                  <a:lnTo>
                    <a:pt x="3" y="522"/>
                  </a:lnTo>
                  <a:lnTo>
                    <a:pt x="0" y="509"/>
                  </a:lnTo>
                  <a:lnTo>
                    <a:pt x="0" y="35"/>
                  </a:lnTo>
                  <a:lnTo>
                    <a:pt x="3" y="21"/>
                  </a:lnTo>
                  <a:lnTo>
                    <a:pt x="10" y="11"/>
                  </a:lnTo>
                  <a:lnTo>
                    <a:pt x="20" y="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3" name="Freeform 426"/>
          <p:cNvSpPr>
            <a:spLocks noChangeArrowheads="1"/>
          </p:cNvSpPr>
          <p:nvPr/>
        </p:nvSpPr>
        <p:spPr bwMode="auto">
          <a:xfrm>
            <a:off x="6461381" y="4498171"/>
            <a:ext cx="359569" cy="271463"/>
          </a:xfrm>
          <a:custGeom>
            <a:avLst/>
            <a:gdLst>
              <a:gd name="connsiteX0" fmla="*/ 444500 w 479425"/>
              <a:gd name="connsiteY0" fmla="*/ 223837 h 361950"/>
              <a:gd name="connsiteX1" fmla="*/ 479425 w 479425"/>
              <a:gd name="connsiteY1" fmla="*/ 223837 h 361950"/>
              <a:gd name="connsiteX2" fmla="*/ 479425 w 479425"/>
              <a:gd name="connsiteY2" fmla="*/ 360362 h 361950"/>
              <a:gd name="connsiteX3" fmla="*/ 444500 w 479425"/>
              <a:gd name="connsiteY3" fmla="*/ 360362 h 361950"/>
              <a:gd name="connsiteX4" fmla="*/ 0 w 479425"/>
              <a:gd name="connsiteY4" fmla="*/ 169862 h 361950"/>
              <a:gd name="connsiteX5" fmla="*/ 34925 w 479425"/>
              <a:gd name="connsiteY5" fmla="*/ 169862 h 361950"/>
              <a:gd name="connsiteX6" fmla="*/ 34925 w 479425"/>
              <a:gd name="connsiteY6" fmla="*/ 360362 h 361950"/>
              <a:gd name="connsiteX7" fmla="*/ 0 w 479425"/>
              <a:gd name="connsiteY7" fmla="*/ 360362 h 361950"/>
              <a:gd name="connsiteX8" fmla="*/ 111125 w 479425"/>
              <a:gd name="connsiteY8" fmla="*/ 117475 h 361950"/>
              <a:gd name="connsiteX9" fmla="*/ 147638 w 479425"/>
              <a:gd name="connsiteY9" fmla="*/ 117475 h 361950"/>
              <a:gd name="connsiteX10" fmla="*/ 147638 w 479425"/>
              <a:gd name="connsiteY10" fmla="*/ 360363 h 361950"/>
              <a:gd name="connsiteX11" fmla="*/ 111125 w 479425"/>
              <a:gd name="connsiteY11" fmla="*/ 360363 h 361950"/>
              <a:gd name="connsiteX12" fmla="*/ 55563 w 479425"/>
              <a:gd name="connsiteY12" fmla="*/ 92075 h 361950"/>
              <a:gd name="connsiteX13" fmla="*/ 90488 w 479425"/>
              <a:gd name="connsiteY13" fmla="*/ 92075 h 361950"/>
              <a:gd name="connsiteX14" fmla="*/ 90488 w 479425"/>
              <a:gd name="connsiteY14" fmla="*/ 360363 h 361950"/>
              <a:gd name="connsiteX15" fmla="*/ 55563 w 479425"/>
              <a:gd name="connsiteY15" fmla="*/ 360363 h 361950"/>
              <a:gd name="connsiteX16" fmla="*/ 280988 w 479425"/>
              <a:gd name="connsiteY16" fmla="*/ 85725 h 361950"/>
              <a:gd name="connsiteX17" fmla="*/ 315913 w 479425"/>
              <a:gd name="connsiteY17" fmla="*/ 85725 h 361950"/>
              <a:gd name="connsiteX18" fmla="*/ 315913 w 479425"/>
              <a:gd name="connsiteY18" fmla="*/ 361950 h 361950"/>
              <a:gd name="connsiteX19" fmla="*/ 280988 w 479425"/>
              <a:gd name="connsiteY19" fmla="*/ 361950 h 361950"/>
              <a:gd name="connsiteX20" fmla="*/ 225425 w 479425"/>
              <a:gd name="connsiteY20" fmla="*/ 85725 h 361950"/>
              <a:gd name="connsiteX21" fmla="*/ 260350 w 479425"/>
              <a:gd name="connsiteY21" fmla="*/ 85725 h 361950"/>
              <a:gd name="connsiteX22" fmla="*/ 260350 w 479425"/>
              <a:gd name="connsiteY22" fmla="*/ 361950 h 361950"/>
              <a:gd name="connsiteX23" fmla="*/ 225425 w 479425"/>
              <a:gd name="connsiteY23" fmla="*/ 361950 h 361950"/>
              <a:gd name="connsiteX24" fmla="*/ 171450 w 479425"/>
              <a:gd name="connsiteY24" fmla="*/ 41275 h 361950"/>
              <a:gd name="connsiteX25" fmla="*/ 206375 w 479425"/>
              <a:gd name="connsiteY25" fmla="*/ 41275 h 361950"/>
              <a:gd name="connsiteX26" fmla="*/ 206375 w 479425"/>
              <a:gd name="connsiteY26" fmla="*/ 361950 h 361950"/>
              <a:gd name="connsiteX27" fmla="*/ 171450 w 479425"/>
              <a:gd name="connsiteY27" fmla="*/ 361950 h 361950"/>
              <a:gd name="connsiteX28" fmla="*/ 390525 w 479425"/>
              <a:gd name="connsiteY28" fmla="*/ 36512 h 361950"/>
              <a:gd name="connsiteX29" fmla="*/ 427038 w 479425"/>
              <a:gd name="connsiteY29" fmla="*/ 36512 h 361950"/>
              <a:gd name="connsiteX30" fmla="*/ 427038 w 479425"/>
              <a:gd name="connsiteY30" fmla="*/ 361950 h 361950"/>
              <a:gd name="connsiteX31" fmla="*/ 390525 w 479425"/>
              <a:gd name="connsiteY31" fmla="*/ 361950 h 361950"/>
              <a:gd name="connsiteX32" fmla="*/ 336550 w 479425"/>
              <a:gd name="connsiteY32" fmla="*/ 0 h 361950"/>
              <a:gd name="connsiteX33" fmla="*/ 373063 w 479425"/>
              <a:gd name="connsiteY33" fmla="*/ 0 h 361950"/>
              <a:gd name="connsiteX34" fmla="*/ 373063 w 479425"/>
              <a:gd name="connsiteY34" fmla="*/ 361950 h 361950"/>
              <a:gd name="connsiteX35" fmla="*/ 336550 w 479425"/>
              <a:gd name="connsiteY35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9425" h="361950">
                <a:moveTo>
                  <a:pt x="444500" y="223837"/>
                </a:moveTo>
                <a:lnTo>
                  <a:pt x="479425" y="223837"/>
                </a:lnTo>
                <a:lnTo>
                  <a:pt x="479425" y="360362"/>
                </a:lnTo>
                <a:lnTo>
                  <a:pt x="444500" y="360362"/>
                </a:lnTo>
                <a:close/>
                <a:moveTo>
                  <a:pt x="0" y="169862"/>
                </a:moveTo>
                <a:lnTo>
                  <a:pt x="34925" y="169862"/>
                </a:lnTo>
                <a:lnTo>
                  <a:pt x="34925" y="360362"/>
                </a:lnTo>
                <a:lnTo>
                  <a:pt x="0" y="360362"/>
                </a:lnTo>
                <a:close/>
                <a:moveTo>
                  <a:pt x="111125" y="117475"/>
                </a:moveTo>
                <a:lnTo>
                  <a:pt x="147638" y="117475"/>
                </a:lnTo>
                <a:lnTo>
                  <a:pt x="147638" y="360363"/>
                </a:lnTo>
                <a:lnTo>
                  <a:pt x="111125" y="360363"/>
                </a:lnTo>
                <a:close/>
                <a:moveTo>
                  <a:pt x="55563" y="92075"/>
                </a:moveTo>
                <a:lnTo>
                  <a:pt x="90488" y="92075"/>
                </a:lnTo>
                <a:lnTo>
                  <a:pt x="90488" y="360363"/>
                </a:lnTo>
                <a:lnTo>
                  <a:pt x="55563" y="360363"/>
                </a:lnTo>
                <a:close/>
                <a:moveTo>
                  <a:pt x="280988" y="85725"/>
                </a:moveTo>
                <a:lnTo>
                  <a:pt x="315913" y="85725"/>
                </a:lnTo>
                <a:lnTo>
                  <a:pt x="315913" y="361950"/>
                </a:lnTo>
                <a:lnTo>
                  <a:pt x="280988" y="361950"/>
                </a:lnTo>
                <a:close/>
                <a:moveTo>
                  <a:pt x="225425" y="85725"/>
                </a:moveTo>
                <a:lnTo>
                  <a:pt x="260350" y="85725"/>
                </a:lnTo>
                <a:lnTo>
                  <a:pt x="260350" y="361950"/>
                </a:lnTo>
                <a:lnTo>
                  <a:pt x="225425" y="361950"/>
                </a:lnTo>
                <a:close/>
                <a:moveTo>
                  <a:pt x="171450" y="41275"/>
                </a:moveTo>
                <a:lnTo>
                  <a:pt x="206375" y="41275"/>
                </a:lnTo>
                <a:lnTo>
                  <a:pt x="206375" y="361950"/>
                </a:lnTo>
                <a:lnTo>
                  <a:pt x="171450" y="361950"/>
                </a:lnTo>
                <a:close/>
                <a:moveTo>
                  <a:pt x="390525" y="36512"/>
                </a:moveTo>
                <a:lnTo>
                  <a:pt x="427038" y="36512"/>
                </a:lnTo>
                <a:lnTo>
                  <a:pt x="427038" y="361950"/>
                </a:lnTo>
                <a:lnTo>
                  <a:pt x="390525" y="361950"/>
                </a:lnTo>
                <a:close/>
                <a:moveTo>
                  <a:pt x="336550" y="0"/>
                </a:moveTo>
                <a:lnTo>
                  <a:pt x="373063" y="0"/>
                </a:lnTo>
                <a:lnTo>
                  <a:pt x="373063" y="361950"/>
                </a:lnTo>
                <a:lnTo>
                  <a:pt x="336550" y="36195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724" name="Group 367"/>
          <p:cNvGrpSpPr/>
          <p:nvPr/>
        </p:nvGrpSpPr>
        <p:grpSpPr>
          <a:xfrm>
            <a:off x="7241583" y="4448760"/>
            <a:ext cx="202406" cy="370284"/>
            <a:chOff x="10093325" y="4260851"/>
            <a:chExt cx="269875" cy="493712"/>
          </a:xfrm>
          <a:solidFill>
            <a:srgbClr val="000000"/>
          </a:solidFill>
        </p:grpSpPr>
        <p:sp>
          <p:nvSpPr>
            <p:cNvPr id="725" name="Freeform 347"/>
            <p:cNvSpPr>
              <a:spLocks noEditPoints="1"/>
            </p:cNvSpPr>
            <p:nvPr/>
          </p:nvSpPr>
          <p:spPr bwMode="auto">
            <a:xfrm>
              <a:off x="10093325" y="4260851"/>
              <a:ext cx="269875" cy="379413"/>
            </a:xfrm>
            <a:custGeom>
              <a:avLst/>
              <a:gdLst>
                <a:gd name="T0" fmla="*/ 1047 w 1875"/>
                <a:gd name="T1" fmla="*/ 1014 h 2392"/>
                <a:gd name="T2" fmla="*/ 905 w 1875"/>
                <a:gd name="T3" fmla="*/ 1139 h 2392"/>
                <a:gd name="T4" fmla="*/ 782 w 1875"/>
                <a:gd name="T5" fmla="*/ 1134 h 2392"/>
                <a:gd name="T6" fmla="*/ 758 w 1875"/>
                <a:gd name="T7" fmla="*/ 1374 h 2392"/>
                <a:gd name="T8" fmla="*/ 1128 w 1875"/>
                <a:gd name="T9" fmla="*/ 853 h 2392"/>
                <a:gd name="T10" fmla="*/ 644 w 1875"/>
                <a:gd name="T11" fmla="*/ 137 h 2392"/>
                <a:gd name="T12" fmla="*/ 343 w 1875"/>
                <a:gd name="T13" fmla="*/ 318 h 2392"/>
                <a:gd name="T14" fmla="*/ 148 w 1875"/>
                <a:gd name="T15" fmla="*/ 598 h 2392"/>
                <a:gd name="T16" fmla="*/ 97 w 1875"/>
                <a:gd name="T17" fmla="*/ 911 h 2392"/>
                <a:gd name="T18" fmla="*/ 159 w 1875"/>
                <a:gd name="T19" fmla="*/ 1170 h 2392"/>
                <a:gd name="T20" fmla="*/ 281 w 1875"/>
                <a:gd name="T21" fmla="*/ 1485 h 2392"/>
                <a:gd name="T22" fmla="*/ 437 w 1875"/>
                <a:gd name="T23" fmla="*/ 1815 h 2392"/>
                <a:gd name="T24" fmla="*/ 595 w 1875"/>
                <a:gd name="T25" fmla="*/ 2115 h 2392"/>
                <a:gd name="T26" fmla="*/ 874 w 1875"/>
                <a:gd name="T27" fmla="*/ 2304 h 2392"/>
                <a:gd name="T28" fmla="*/ 626 w 1875"/>
                <a:gd name="T29" fmla="*/ 1098 h 2392"/>
                <a:gd name="T30" fmla="*/ 606 w 1875"/>
                <a:gd name="T31" fmla="*/ 817 h 2392"/>
                <a:gd name="T32" fmla="*/ 652 w 1875"/>
                <a:gd name="T33" fmla="*/ 802 h 2392"/>
                <a:gd name="T34" fmla="*/ 685 w 1875"/>
                <a:gd name="T35" fmla="*/ 873 h 2392"/>
                <a:gd name="T36" fmla="*/ 745 w 1875"/>
                <a:gd name="T37" fmla="*/ 988 h 2392"/>
                <a:gd name="T38" fmla="*/ 828 w 1875"/>
                <a:gd name="T39" fmla="*/ 1075 h 2392"/>
                <a:gd name="T40" fmla="*/ 925 w 1875"/>
                <a:gd name="T41" fmla="*/ 1064 h 2392"/>
                <a:gd name="T42" fmla="*/ 1055 w 1875"/>
                <a:gd name="T43" fmla="*/ 859 h 2392"/>
                <a:gd name="T44" fmla="*/ 1145 w 1875"/>
                <a:gd name="T45" fmla="*/ 606 h 2392"/>
                <a:gd name="T46" fmla="*/ 1187 w 1875"/>
                <a:gd name="T47" fmla="*/ 578 h 2392"/>
                <a:gd name="T48" fmla="*/ 1214 w 1875"/>
                <a:gd name="T49" fmla="*/ 605 h 2392"/>
                <a:gd name="T50" fmla="*/ 1293 w 1875"/>
                <a:gd name="T51" fmla="*/ 2210 h 2392"/>
                <a:gd name="T52" fmla="*/ 1407 w 1875"/>
                <a:gd name="T53" fmla="*/ 1974 h 2392"/>
                <a:gd name="T54" fmla="*/ 1540 w 1875"/>
                <a:gd name="T55" fmla="*/ 1676 h 2392"/>
                <a:gd name="T56" fmla="*/ 1665 w 1875"/>
                <a:gd name="T57" fmla="*/ 1357 h 2392"/>
                <a:gd name="T58" fmla="*/ 1754 w 1875"/>
                <a:gd name="T59" fmla="*/ 1062 h 2392"/>
                <a:gd name="T60" fmla="*/ 1776 w 1875"/>
                <a:gd name="T61" fmla="*/ 799 h 2392"/>
                <a:gd name="T62" fmla="*/ 1664 w 1875"/>
                <a:gd name="T63" fmla="*/ 476 h 2392"/>
                <a:gd name="T64" fmla="*/ 1423 w 1875"/>
                <a:gd name="T65" fmla="*/ 231 h 2392"/>
                <a:gd name="T66" fmla="*/ 1089 w 1875"/>
                <a:gd name="T67" fmla="*/ 101 h 2392"/>
                <a:gd name="T68" fmla="*/ 1098 w 1875"/>
                <a:gd name="T69" fmla="*/ 12 h 2392"/>
                <a:gd name="T70" fmla="*/ 1454 w 1875"/>
                <a:gd name="T71" fmla="*/ 143 h 2392"/>
                <a:gd name="T72" fmla="*/ 1720 w 1875"/>
                <a:gd name="T73" fmla="*/ 391 h 2392"/>
                <a:gd name="T74" fmla="*/ 1861 w 1875"/>
                <a:gd name="T75" fmla="*/ 722 h 2392"/>
                <a:gd name="T76" fmla="*/ 1864 w 1875"/>
                <a:gd name="T77" fmla="*/ 998 h 2392"/>
                <a:gd name="T78" fmla="*/ 1799 w 1875"/>
                <a:gd name="T79" fmla="*/ 1253 h 2392"/>
                <a:gd name="T80" fmla="*/ 1698 w 1875"/>
                <a:gd name="T81" fmla="*/ 1539 h 2392"/>
                <a:gd name="T82" fmla="*/ 1578 w 1875"/>
                <a:gd name="T83" fmla="*/ 1825 h 2392"/>
                <a:gd name="T84" fmla="*/ 1460 w 1875"/>
                <a:gd name="T85" fmla="*/ 2080 h 2392"/>
                <a:gd name="T86" fmla="*/ 1365 w 1875"/>
                <a:gd name="T87" fmla="*/ 2276 h 2392"/>
                <a:gd name="T88" fmla="*/ 1310 w 1875"/>
                <a:gd name="T89" fmla="*/ 2381 h 2392"/>
                <a:gd name="T90" fmla="*/ 639 w 1875"/>
                <a:gd name="T91" fmla="*/ 2382 h 2392"/>
                <a:gd name="T92" fmla="*/ 581 w 1875"/>
                <a:gd name="T93" fmla="*/ 2282 h 2392"/>
                <a:gd name="T94" fmla="*/ 478 w 1875"/>
                <a:gd name="T95" fmla="*/ 2094 h 2392"/>
                <a:gd name="T96" fmla="*/ 349 w 1875"/>
                <a:gd name="T97" fmla="*/ 1849 h 2392"/>
                <a:gd name="T98" fmla="*/ 217 w 1875"/>
                <a:gd name="T99" fmla="*/ 1571 h 2392"/>
                <a:gd name="T100" fmla="*/ 101 w 1875"/>
                <a:gd name="T101" fmla="*/ 1292 h 2392"/>
                <a:gd name="T102" fmla="*/ 22 w 1875"/>
                <a:gd name="T103" fmla="*/ 1037 h 2392"/>
                <a:gd name="T104" fmla="*/ 3 w 1875"/>
                <a:gd name="T105" fmla="*/ 795 h 2392"/>
                <a:gd name="T106" fmla="*/ 116 w 1875"/>
                <a:gd name="T107" fmla="*/ 452 h 2392"/>
                <a:gd name="T108" fmla="*/ 359 w 1875"/>
                <a:gd name="T109" fmla="*/ 185 h 2392"/>
                <a:gd name="T110" fmla="*/ 701 w 1875"/>
                <a:gd name="T111" fmla="*/ 27 h 2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75" h="2392">
                  <a:moveTo>
                    <a:pt x="1128" y="853"/>
                  </a:moveTo>
                  <a:lnTo>
                    <a:pt x="1111" y="895"/>
                  </a:lnTo>
                  <a:lnTo>
                    <a:pt x="1092" y="936"/>
                  </a:lnTo>
                  <a:lnTo>
                    <a:pt x="1071" y="975"/>
                  </a:lnTo>
                  <a:lnTo>
                    <a:pt x="1047" y="1014"/>
                  </a:lnTo>
                  <a:lnTo>
                    <a:pt x="1021" y="1049"/>
                  </a:lnTo>
                  <a:lnTo>
                    <a:pt x="992" y="1081"/>
                  </a:lnTo>
                  <a:lnTo>
                    <a:pt x="962" y="1107"/>
                  </a:lnTo>
                  <a:lnTo>
                    <a:pt x="932" y="1126"/>
                  </a:lnTo>
                  <a:lnTo>
                    <a:pt x="905" y="1139"/>
                  </a:lnTo>
                  <a:lnTo>
                    <a:pt x="879" y="1147"/>
                  </a:lnTo>
                  <a:lnTo>
                    <a:pt x="852" y="1150"/>
                  </a:lnTo>
                  <a:lnTo>
                    <a:pt x="828" y="1149"/>
                  </a:lnTo>
                  <a:lnTo>
                    <a:pt x="804" y="1143"/>
                  </a:lnTo>
                  <a:lnTo>
                    <a:pt x="782" y="1134"/>
                  </a:lnTo>
                  <a:lnTo>
                    <a:pt x="760" y="1121"/>
                  </a:lnTo>
                  <a:lnTo>
                    <a:pt x="739" y="1104"/>
                  </a:lnTo>
                  <a:lnTo>
                    <a:pt x="720" y="1085"/>
                  </a:lnTo>
                  <a:lnTo>
                    <a:pt x="701" y="1063"/>
                  </a:lnTo>
                  <a:lnTo>
                    <a:pt x="758" y="1374"/>
                  </a:lnTo>
                  <a:lnTo>
                    <a:pt x="821" y="1685"/>
                  </a:lnTo>
                  <a:lnTo>
                    <a:pt x="886" y="1995"/>
                  </a:lnTo>
                  <a:lnTo>
                    <a:pt x="956" y="2304"/>
                  </a:lnTo>
                  <a:lnTo>
                    <a:pt x="1063" y="2304"/>
                  </a:lnTo>
                  <a:lnTo>
                    <a:pt x="1128" y="853"/>
                  </a:lnTo>
                  <a:close/>
                  <a:moveTo>
                    <a:pt x="938" y="89"/>
                  </a:moveTo>
                  <a:lnTo>
                    <a:pt x="861" y="92"/>
                  </a:lnTo>
                  <a:lnTo>
                    <a:pt x="787" y="101"/>
                  </a:lnTo>
                  <a:lnTo>
                    <a:pt x="714" y="116"/>
                  </a:lnTo>
                  <a:lnTo>
                    <a:pt x="644" y="137"/>
                  </a:lnTo>
                  <a:lnTo>
                    <a:pt x="577" y="164"/>
                  </a:lnTo>
                  <a:lnTo>
                    <a:pt x="513" y="195"/>
                  </a:lnTo>
                  <a:lnTo>
                    <a:pt x="452" y="231"/>
                  </a:lnTo>
                  <a:lnTo>
                    <a:pt x="395" y="273"/>
                  </a:lnTo>
                  <a:lnTo>
                    <a:pt x="343" y="318"/>
                  </a:lnTo>
                  <a:lnTo>
                    <a:pt x="294" y="366"/>
                  </a:lnTo>
                  <a:lnTo>
                    <a:pt x="250" y="419"/>
                  </a:lnTo>
                  <a:lnTo>
                    <a:pt x="210" y="476"/>
                  </a:lnTo>
                  <a:lnTo>
                    <a:pt x="176" y="535"/>
                  </a:lnTo>
                  <a:lnTo>
                    <a:pt x="148" y="598"/>
                  </a:lnTo>
                  <a:lnTo>
                    <a:pt x="126" y="663"/>
                  </a:lnTo>
                  <a:lnTo>
                    <a:pt x="109" y="730"/>
                  </a:lnTo>
                  <a:lnTo>
                    <a:pt x="99" y="799"/>
                  </a:lnTo>
                  <a:lnTo>
                    <a:pt x="95" y="870"/>
                  </a:lnTo>
                  <a:lnTo>
                    <a:pt x="97" y="911"/>
                  </a:lnTo>
                  <a:lnTo>
                    <a:pt x="103" y="957"/>
                  </a:lnTo>
                  <a:lnTo>
                    <a:pt x="113" y="1005"/>
                  </a:lnTo>
                  <a:lnTo>
                    <a:pt x="125" y="1057"/>
                  </a:lnTo>
                  <a:lnTo>
                    <a:pt x="140" y="1112"/>
                  </a:lnTo>
                  <a:lnTo>
                    <a:pt x="159" y="1170"/>
                  </a:lnTo>
                  <a:lnTo>
                    <a:pt x="179" y="1230"/>
                  </a:lnTo>
                  <a:lnTo>
                    <a:pt x="202" y="1292"/>
                  </a:lnTo>
                  <a:lnTo>
                    <a:pt x="227" y="1355"/>
                  </a:lnTo>
                  <a:lnTo>
                    <a:pt x="254" y="1419"/>
                  </a:lnTo>
                  <a:lnTo>
                    <a:pt x="281" y="1485"/>
                  </a:lnTo>
                  <a:lnTo>
                    <a:pt x="311" y="1552"/>
                  </a:lnTo>
                  <a:lnTo>
                    <a:pt x="342" y="1618"/>
                  </a:lnTo>
                  <a:lnTo>
                    <a:pt x="374" y="1684"/>
                  </a:lnTo>
                  <a:lnTo>
                    <a:pt x="405" y="1750"/>
                  </a:lnTo>
                  <a:lnTo>
                    <a:pt x="437" y="1815"/>
                  </a:lnTo>
                  <a:lnTo>
                    <a:pt x="470" y="1878"/>
                  </a:lnTo>
                  <a:lnTo>
                    <a:pt x="502" y="1941"/>
                  </a:lnTo>
                  <a:lnTo>
                    <a:pt x="534" y="2002"/>
                  </a:lnTo>
                  <a:lnTo>
                    <a:pt x="564" y="2060"/>
                  </a:lnTo>
                  <a:lnTo>
                    <a:pt x="595" y="2115"/>
                  </a:lnTo>
                  <a:lnTo>
                    <a:pt x="623" y="2168"/>
                  </a:lnTo>
                  <a:lnTo>
                    <a:pt x="651" y="2217"/>
                  </a:lnTo>
                  <a:lnTo>
                    <a:pt x="677" y="2262"/>
                  </a:lnTo>
                  <a:lnTo>
                    <a:pt x="701" y="2304"/>
                  </a:lnTo>
                  <a:lnTo>
                    <a:pt x="874" y="2304"/>
                  </a:lnTo>
                  <a:lnTo>
                    <a:pt x="821" y="2064"/>
                  </a:lnTo>
                  <a:lnTo>
                    <a:pt x="767" y="1822"/>
                  </a:lnTo>
                  <a:lnTo>
                    <a:pt x="716" y="1581"/>
                  </a:lnTo>
                  <a:lnTo>
                    <a:pt x="669" y="1340"/>
                  </a:lnTo>
                  <a:lnTo>
                    <a:pt x="626" y="1098"/>
                  </a:lnTo>
                  <a:lnTo>
                    <a:pt x="587" y="855"/>
                  </a:lnTo>
                  <a:lnTo>
                    <a:pt x="588" y="846"/>
                  </a:lnTo>
                  <a:lnTo>
                    <a:pt x="592" y="836"/>
                  </a:lnTo>
                  <a:lnTo>
                    <a:pt x="597" y="826"/>
                  </a:lnTo>
                  <a:lnTo>
                    <a:pt x="606" y="817"/>
                  </a:lnTo>
                  <a:lnTo>
                    <a:pt x="615" y="808"/>
                  </a:lnTo>
                  <a:lnTo>
                    <a:pt x="624" y="801"/>
                  </a:lnTo>
                  <a:lnTo>
                    <a:pt x="634" y="798"/>
                  </a:lnTo>
                  <a:lnTo>
                    <a:pt x="644" y="798"/>
                  </a:lnTo>
                  <a:lnTo>
                    <a:pt x="652" y="802"/>
                  </a:lnTo>
                  <a:lnTo>
                    <a:pt x="658" y="811"/>
                  </a:lnTo>
                  <a:lnTo>
                    <a:pt x="663" y="822"/>
                  </a:lnTo>
                  <a:lnTo>
                    <a:pt x="668" y="836"/>
                  </a:lnTo>
                  <a:lnTo>
                    <a:pt x="676" y="853"/>
                  </a:lnTo>
                  <a:lnTo>
                    <a:pt x="685" y="873"/>
                  </a:lnTo>
                  <a:lnTo>
                    <a:pt x="695" y="894"/>
                  </a:lnTo>
                  <a:lnTo>
                    <a:pt x="706" y="917"/>
                  </a:lnTo>
                  <a:lnTo>
                    <a:pt x="718" y="941"/>
                  </a:lnTo>
                  <a:lnTo>
                    <a:pt x="731" y="964"/>
                  </a:lnTo>
                  <a:lnTo>
                    <a:pt x="745" y="988"/>
                  </a:lnTo>
                  <a:lnTo>
                    <a:pt x="760" y="1010"/>
                  </a:lnTo>
                  <a:lnTo>
                    <a:pt x="776" y="1030"/>
                  </a:lnTo>
                  <a:lnTo>
                    <a:pt x="792" y="1049"/>
                  </a:lnTo>
                  <a:lnTo>
                    <a:pt x="810" y="1064"/>
                  </a:lnTo>
                  <a:lnTo>
                    <a:pt x="828" y="1075"/>
                  </a:lnTo>
                  <a:lnTo>
                    <a:pt x="847" y="1083"/>
                  </a:lnTo>
                  <a:lnTo>
                    <a:pt x="866" y="1087"/>
                  </a:lnTo>
                  <a:lnTo>
                    <a:pt x="884" y="1085"/>
                  </a:lnTo>
                  <a:lnTo>
                    <a:pt x="904" y="1078"/>
                  </a:lnTo>
                  <a:lnTo>
                    <a:pt x="925" y="1064"/>
                  </a:lnTo>
                  <a:lnTo>
                    <a:pt x="944" y="1044"/>
                  </a:lnTo>
                  <a:lnTo>
                    <a:pt x="977" y="1000"/>
                  </a:lnTo>
                  <a:lnTo>
                    <a:pt x="1006" y="954"/>
                  </a:lnTo>
                  <a:lnTo>
                    <a:pt x="1032" y="907"/>
                  </a:lnTo>
                  <a:lnTo>
                    <a:pt x="1055" y="859"/>
                  </a:lnTo>
                  <a:lnTo>
                    <a:pt x="1076" y="809"/>
                  </a:lnTo>
                  <a:lnTo>
                    <a:pt x="1099" y="745"/>
                  </a:lnTo>
                  <a:lnTo>
                    <a:pt x="1121" y="680"/>
                  </a:lnTo>
                  <a:lnTo>
                    <a:pt x="1141" y="614"/>
                  </a:lnTo>
                  <a:lnTo>
                    <a:pt x="1145" y="606"/>
                  </a:lnTo>
                  <a:lnTo>
                    <a:pt x="1150" y="598"/>
                  </a:lnTo>
                  <a:lnTo>
                    <a:pt x="1158" y="590"/>
                  </a:lnTo>
                  <a:lnTo>
                    <a:pt x="1167" y="585"/>
                  </a:lnTo>
                  <a:lnTo>
                    <a:pt x="1177" y="581"/>
                  </a:lnTo>
                  <a:lnTo>
                    <a:pt x="1187" y="578"/>
                  </a:lnTo>
                  <a:lnTo>
                    <a:pt x="1195" y="578"/>
                  </a:lnTo>
                  <a:lnTo>
                    <a:pt x="1203" y="580"/>
                  </a:lnTo>
                  <a:lnTo>
                    <a:pt x="1208" y="585"/>
                  </a:lnTo>
                  <a:lnTo>
                    <a:pt x="1213" y="594"/>
                  </a:lnTo>
                  <a:lnTo>
                    <a:pt x="1214" y="605"/>
                  </a:lnTo>
                  <a:lnTo>
                    <a:pt x="1136" y="2304"/>
                  </a:lnTo>
                  <a:lnTo>
                    <a:pt x="1246" y="2304"/>
                  </a:lnTo>
                  <a:lnTo>
                    <a:pt x="1259" y="2278"/>
                  </a:lnTo>
                  <a:lnTo>
                    <a:pt x="1275" y="2246"/>
                  </a:lnTo>
                  <a:lnTo>
                    <a:pt x="1293" y="2210"/>
                  </a:lnTo>
                  <a:lnTo>
                    <a:pt x="1313" y="2170"/>
                  </a:lnTo>
                  <a:lnTo>
                    <a:pt x="1334" y="2126"/>
                  </a:lnTo>
                  <a:lnTo>
                    <a:pt x="1357" y="2078"/>
                  </a:lnTo>
                  <a:lnTo>
                    <a:pt x="1382" y="2028"/>
                  </a:lnTo>
                  <a:lnTo>
                    <a:pt x="1407" y="1974"/>
                  </a:lnTo>
                  <a:lnTo>
                    <a:pt x="1433" y="1918"/>
                  </a:lnTo>
                  <a:lnTo>
                    <a:pt x="1459" y="1860"/>
                  </a:lnTo>
                  <a:lnTo>
                    <a:pt x="1487" y="1800"/>
                  </a:lnTo>
                  <a:lnTo>
                    <a:pt x="1513" y="1738"/>
                  </a:lnTo>
                  <a:lnTo>
                    <a:pt x="1540" y="1676"/>
                  </a:lnTo>
                  <a:lnTo>
                    <a:pt x="1567" y="1612"/>
                  </a:lnTo>
                  <a:lnTo>
                    <a:pt x="1593" y="1548"/>
                  </a:lnTo>
                  <a:lnTo>
                    <a:pt x="1618" y="1484"/>
                  </a:lnTo>
                  <a:lnTo>
                    <a:pt x="1642" y="1420"/>
                  </a:lnTo>
                  <a:lnTo>
                    <a:pt x="1665" y="1357"/>
                  </a:lnTo>
                  <a:lnTo>
                    <a:pt x="1687" y="1295"/>
                  </a:lnTo>
                  <a:lnTo>
                    <a:pt x="1707" y="1234"/>
                  </a:lnTo>
                  <a:lnTo>
                    <a:pt x="1725" y="1174"/>
                  </a:lnTo>
                  <a:lnTo>
                    <a:pt x="1741" y="1117"/>
                  </a:lnTo>
                  <a:lnTo>
                    <a:pt x="1754" y="1062"/>
                  </a:lnTo>
                  <a:lnTo>
                    <a:pt x="1765" y="1009"/>
                  </a:lnTo>
                  <a:lnTo>
                    <a:pt x="1773" y="959"/>
                  </a:lnTo>
                  <a:lnTo>
                    <a:pt x="1778" y="913"/>
                  </a:lnTo>
                  <a:lnTo>
                    <a:pt x="1779" y="870"/>
                  </a:lnTo>
                  <a:lnTo>
                    <a:pt x="1776" y="799"/>
                  </a:lnTo>
                  <a:lnTo>
                    <a:pt x="1766" y="730"/>
                  </a:lnTo>
                  <a:lnTo>
                    <a:pt x="1750" y="663"/>
                  </a:lnTo>
                  <a:lnTo>
                    <a:pt x="1727" y="598"/>
                  </a:lnTo>
                  <a:lnTo>
                    <a:pt x="1698" y="535"/>
                  </a:lnTo>
                  <a:lnTo>
                    <a:pt x="1664" y="476"/>
                  </a:lnTo>
                  <a:lnTo>
                    <a:pt x="1626" y="419"/>
                  </a:lnTo>
                  <a:lnTo>
                    <a:pt x="1581" y="366"/>
                  </a:lnTo>
                  <a:lnTo>
                    <a:pt x="1533" y="318"/>
                  </a:lnTo>
                  <a:lnTo>
                    <a:pt x="1480" y="273"/>
                  </a:lnTo>
                  <a:lnTo>
                    <a:pt x="1423" y="231"/>
                  </a:lnTo>
                  <a:lnTo>
                    <a:pt x="1362" y="195"/>
                  </a:lnTo>
                  <a:lnTo>
                    <a:pt x="1298" y="164"/>
                  </a:lnTo>
                  <a:lnTo>
                    <a:pt x="1231" y="137"/>
                  </a:lnTo>
                  <a:lnTo>
                    <a:pt x="1161" y="116"/>
                  </a:lnTo>
                  <a:lnTo>
                    <a:pt x="1089" y="101"/>
                  </a:lnTo>
                  <a:lnTo>
                    <a:pt x="1015" y="92"/>
                  </a:lnTo>
                  <a:lnTo>
                    <a:pt x="938" y="89"/>
                  </a:lnTo>
                  <a:close/>
                  <a:moveTo>
                    <a:pt x="938" y="0"/>
                  </a:moveTo>
                  <a:lnTo>
                    <a:pt x="1019" y="3"/>
                  </a:lnTo>
                  <a:lnTo>
                    <a:pt x="1098" y="12"/>
                  </a:lnTo>
                  <a:lnTo>
                    <a:pt x="1174" y="27"/>
                  </a:lnTo>
                  <a:lnTo>
                    <a:pt x="1249" y="49"/>
                  </a:lnTo>
                  <a:lnTo>
                    <a:pt x="1320" y="75"/>
                  </a:lnTo>
                  <a:lnTo>
                    <a:pt x="1389" y="107"/>
                  </a:lnTo>
                  <a:lnTo>
                    <a:pt x="1454" y="143"/>
                  </a:lnTo>
                  <a:lnTo>
                    <a:pt x="1515" y="185"/>
                  </a:lnTo>
                  <a:lnTo>
                    <a:pt x="1573" y="230"/>
                  </a:lnTo>
                  <a:lnTo>
                    <a:pt x="1627" y="280"/>
                  </a:lnTo>
                  <a:lnTo>
                    <a:pt x="1676" y="334"/>
                  </a:lnTo>
                  <a:lnTo>
                    <a:pt x="1720" y="391"/>
                  </a:lnTo>
                  <a:lnTo>
                    <a:pt x="1760" y="452"/>
                  </a:lnTo>
                  <a:lnTo>
                    <a:pt x="1794" y="515"/>
                  </a:lnTo>
                  <a:lnTo>
                    <a:pt x="1822" y="581"/>
                  </a:lnTo>
                  <a:lnTo>
                    <a:pt x="1845" y="651"/>
                  </a:lnTo>
                  <a:lnTo>
                    <a:pt x="1861" y="722"/>
                  </a:lnTo>
                  <a:lnTo>
                    <a:pt x="1871" y="795"/>
                  </a:lnTo>
                  <a:lnTo>
                    <a:pt x="1875" y="870"/>
                  </a:lnTo>
                  <a:lnTo>
                    <a:pt x="1874" y="910"/>
                  </a:lnTo>
                  <a:lnTo>
                    <a:pt x="1870" y="953"/>
                  </a:lnTo>
                  <a:lnTo>
                    <a:pt x="1864" y="998"/>
                  </a:lnTo>
                  <a:lnTo>
                    <a:pt x="1855" y="1045"/>
                  </a:lnTo>
                  <a:lnTo>
                    <a:pt x="1844" y="1094"/>
                  </a:lnTo>
                  <a:lnTo>
                    <a:pt x="1831" y="1145"/>
                  </a:lnTo>
                  <a:lnTo>
                    <a:pt x="1815" y="1198"/>
                  </a:lnTo>
                  <a:lnTo>
                    <a:pt x="1799" y="1253"/>
                  </a:lnTo>
                  <a:lnTo>
                    <a:pt x="1781" y="1309"/>
                  </a:lnTo>
                  <a:lnTo>
                    <a:pt x="1762" y="1365"/>
                  </a:lnTo>
                  <a:lnTo>
                    <a:pt x="1742" y="1423"/>
                  </a:lnTo>
                  <a:lnTo>
                    <a:pt x="1720" y="1481"/>
                  </a:lnTo>
                  <a:lnTo>
                    <a:pt x="1698" y="1539"/>
                  </a:lnTo>
                  <a:lnTo>
                    <a:pt x="1674" y="1597"/>
                  </a:lnTo>
                  <a:lnTo>
                    <a:pt x="1651" y="1655"/>
                  </a:lnTo>
                  <a:lnTo>
                    <a:pt x="1627" y="1713"/>
                  </a:lnTo>
                  <a:lnTo>
                    <a:pt x="1603" y="1770"/>
                  </a:lnTo>
                  <a:lnTo>
                    <a:pt x="1578" y="1825"/>
                  </a:lnTo>
                  <a:lnTo>
                    <a:pt x="1554" y="1879"/>
                  </a:lnTo>
                  <a:lnTo>
                    <a:pt x="1529" y="1932"/>
                  </a:lnTo>
                  <a:lnTo>
                    <a:pt x="1506" y="1983"/>
                  </a:lnTo>
                  <a:lnTo>
                    <a:pt x="1482" y="2033"/>
                  </a:lnTo>
                  <a:lnTo>
                    <a:pt x="1460" y="2080"/>
                  </a:lnTo>
                  <a:lnTo>
                    <a:pt x="1439" y="2125"/>
                  </a:lnTo>
                  <a:lnTo>
                    <a:pt x="1419" y="2168"/>
                  </a:lnTo>
                  <a:lnTo>
                    <a:pt x="1399" y="2207"/>
                  </a:lnTo>
                  <a:lnTo>
                    <a:pt x="1382" y="2243"/>
                  </a:lnTo>
                  <a:lnTo>
                    <a:pt x="1365" y="2276"/>
                  </a:lnTo>
                  <a:lnTo>
                    <a:pt x="1350" y="2305"/>
                  </a:lnTo>
                  <a:lnTo>
                    <a:pt x="1337" y="2331"/>
                  </a:lnTo>
                  <a:lnTo>
                    <a:pt x="1326" y="2352"/>
                  </a:lnTo>
                  <a:lnTo>
                    <a:pt x="1317" y="2369"/>
                  </a:lnTo>
                  <a:lnTo>
                    <a:pt x="1310" y="2381"/>
                  </a:lnTo>
                  <a:lnTo>
                    <a:pt x="1307" y="2390"/>
                  </a:lnTo>
                  <a:lnTo>
                    <a:pt x="1306" y="2392"/>
                  </a:lnTo>
                  <a:lnTo>
                    <a:pt x="644" y="2392"/>
                  </a:lnTo>
                  <a:lnTo>
                    <a:pt x="643" y="2390"/>
                  </a:lnTo>
                  <a:lnTo>
                    <a:pt x="639" y="2382"/>
                  </a:lnTo>
                  <a:lnTo>
                    <a:pt x="632" y="2370"/>
                  </a:lnTo>
                  <a:lnTo>
                    <a:pt x="622" y="2354"/>
                  </a:lnTo>
                  <a:lnTo>
                    <a:pt x="610" y="2334"/>
                  </a:lnTo>
                  <a:lnTo>
                    <a:pt x="597" y="2310"/>
                  </a:lnTo>
                  <a:lnTo>
                    <a:pt x="581" y="2282"/>
                  </a:lnTo>
                  <a:lnTo>
                    <a:pt x="563" y="2250"/>
                  </a:lnTo>
                  <a:lnTo>
                    <a:pt x="543" y="2215"/>
                  </a:lnTo>
                  <a:lnTo>
                    <a:pt x="523" y="2178"/>
                  </a:lnTo>
                  <a:lnTo>
                    <a:pt x="501" y="2137"/>
                  </a:lnTo>
                  <a:lnTo>
                    <a:pt x="478" y="2094"/>
                  </a:lnTo>
                  <a:lnTo>
                    <a:pt x="454" y="2050"/>
                  </a:lnTo>
                  <a:lnTo>
                    <a:pt x="428" y="2002"/>
                  </a:lnTo>
                  <a:lnTo>
                    <a:pt x="402" y="1953"/>
                  </a:lnTo>
                  <a:lnTo>
                    <a:pt x="376" y="1901"/>
                  </a:lnTo>
                  <a:lnTo>
                    <a:pt x="349" y="1849"/>
                  </a:lnTo>
                  <a:lnTo>
                    <a:pt x="322" y="1795"/>
                  </a:lnTo>
                  <a:lnTo>
                    <a:pt x="296" y="1740"/>
                  </a:lnTo>
                  <a:lnTo>
                    <a:pt x="268" y="1685"/>
                  </a:lnTo>
                  <a:lnTo>
                    <a:pt x="242" y="1628"/>
                  </a:lnTo>
                  <a:lnTo>
                    <a:pt x="217" y="1571"/>
                  </a:lnTo>
                  <a:lnTo>
                    <a:pt x="192" y="1515"/>
                  </a:lnTo>
                  <a:lnTo>
                    <a:pt x="168" y="1459"/>
                  </a:lnTo>
                  <a:lnTo>
                    <a:pt x="143" y="1403"/>
                  </a:lnTo>
                  <a:lnTo>
                    <a:pt x="122" y="1347"/>
                  </a:lnTo>
                  <a:lnTo>
                    <a:pt x="101" y="1292"/>
                  </a:lnTo>
                  <a:lnTo>
                    <a:pt x="81" y="1239"/>
                  </a:lnTo>
                  <a:lnTo>
                    <a:pt x="63" y="1186"/>
                  </a:lnTo>
                  <a:lnTo>
                    <a:pt x="48" y="1135"/>
                  </a:lnTo>
                  <a:lnTo>
                    <a:pt x="34" y="1085"/>
                  </a:lnTo>
                  <a:lnTo>
                    <a:pt x="22" y="1037"/>
                  </a:lnTo>
                  <a:lnTo>
                    <a:pt x="13" y="993"/>
                  </a:lnTo>
                  <a:lnTo>
                    <a:pt x="5" y="949"/>
                  </a:lnTo>
                  <a:lnTo>
                    <a:pt x="2" y="908"/>
                  </a:lnTo>
                  <a:lnTo>
                    <a:pt x="0" y="870"/>
                  </a:lnTo>
                  <a:lnTo>
                    <a:pt x="3" y="795"/>
                  </a:lnTo>
                  <a:lnTo>
                    <a:pt x="14" y="722"/>
                  </a:lnTo>
                  <a:lnTo>
                    <a:pt x="31" y="651"/>
                  </a:lnTo>
                  <a:lnTo>
                    <a:pt x="52" y="581"/>
                  </a:lnTo>
                  <a:lnTo>
                    <a:pt x="81" y="515"/>
                  </a:lnTo>
                  <a:lnTo>
                    <a:pt x="116" y="452"/>
                  </a:lnTo>
                  <a:lnTo>
                    <a:pt x="155" y="391"/>
                  </a:lnTo>
                  <a:lnTo>
                    <a:pt x="199" y="334"/>
                  </a:lnTo>
                  <a:lnTo>
                    <a:pt x="249" y="280"/>
                  </a:lnTo>
                  <a:lnTo>
                    <a:pt x="302" y="230"/>
                  </a:lnTo>
                  <a:lnTo>
                    <a:pt x="359" y="185"/>
                  </a:lnTo>
                  <a:lnTo>
                    <a:pt x="422" y="143"/>
                  </a:lnTo>
                  <a:lnTo>
                    <a:pt x="486" y="107"/>
                  </a:lnTo>
                  <a:lnTo>
                    <a:pt x="555" y="75"/>
                  </a:lnTo>
                  <a:lnTo>
                    <a:pt x="627" y="49"/>
                  </a:lnTo>
                  <a:lnTo>
                    <a:pt x="701" y="27"/>
                  </a:lnTo>
                  <a:lnTo>
                    <a:pt x="778" y="12"/>
                  </a:lnTo>
                  <a:lnTo>
                    <a:pt x="857" y="3"/>
                  </a:lnTo>
                  <a:lnTo>
                    <a:pt x="9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348"/>
            <p:cNvSpPr>
              <a:spLocks/>
            </p:cNvSpPr>
            <p:nvPr/>
          </p:nvSpPr>
          <p:spPr bwMode="auto">
            <a:xfrm>
              <a:off x="10183813" y="4652963"/>
              <a:ext cx="98425" cy="101600"/>
            </a:xfrm>
            <a:custGeom>
              <a:avLst/>
              <a:gdLst>
                <a:gd name="T0" fmla="*/ 0 w 689"/>
                <a:gd name="T1" fmla="*/ 0 h 635"/>
                <a:gd name="T2" fmla="*/ 689 w 689"/>
                <a:gd name="T3" fmla="*/ 0 h 635"/>
                <a:gd name="T4" fmla="*/ 689 w 689"/>
                <a:gd name="T5" fmla="*/ 385 h 635"/>
                <a:gd name="T6" fmla="*/ 686 w 689"/>
                <a:gd name="T7" fmla="*/ 411 h 635"/>
                <a:gd name="T8" fmla="*/ 683 w 689"/>
                <a:gd name="T9" fmla="*/ 436 h 635"/>
                <a:gd name="T10" fmla="*/ 683 w 689"/>
                <a:gd name="T11" fmla="*/ 438 h 635"/>
                <a:gd name="T12" fmla="*/ 682 w 689"/>
                <a:gd name="T13" fmla="*/ 442 h 635"/>
                <a:gd name="T14" fmla="*/ 681 w 689"/>
                <a:gd name="T15" fmla="*/ 448 h 635"/>
                <a:gd name="T16" fmla="*/ 680 w 689"/>
                <a:gd name="T17" fmla="*/ 456 h 635"/>
                <a:gd name="T18" fmla="*/ 676 w 689"/>
                <a:gd name="T19" fmla="*/ 467 h 635"/>
                <a:gd name="T20" fmla="*/ 672 w 689"/>
                <a:gd name="T21" fmla="*/ 479 h 635"/>
                <a:gd name="T22" fmla="*/ 667 w 689"/>
                <a:gd name="T23" fmla="*/ 492 h 635"/>
                <a:gd name="T24" fmla="*/ 659 w 689"/>
                <a:gd name="T25" fmla="*/ 506 h 635"/>
                <a:gd name="T26" fmla="*/ 649 w 689"/>
                <a:gd name="T27" fmla="*/ 520 h 635"/>
                <a:gd name="T28" fmla="*/ 637 w 689"/>
                <a:gd name="T29" fmla="*/ 535 h 635"/>
                <a:gd name="T30" fmla="*/ 623 w 689"/>
                <a:gd name="T31" fmla="*/ 550 h 635"/>
                <a:gd name="T32" fmla="*/ 605 w 689"/>
                <a:gd name="T33" fmla="*/ 564 h 635"/>
                <a:gd name="T34" fmla="*/ 586 w 689"/>
                <a:gd name="T35" fmla="*/ 578 h 635"/>
                <a:gd name="T36" fmla="*/ 561 w 689"/>
                <a:gd name="T37" fmla="*/ 592 h 635"/>
                <a:gd name="T38" fmla="*/ 535 w 689"/>
                <a:gd name="T39" fmla="*/ 604 h 635"/>
                <a:gd name="T40" fmla="*/ 503 w 689"/>
                <a:gd name="T41" fmla="*/ 614 h 635"/>
                <a:gd name="T42" fmla="*/ 468 w 689"/>
                <a:gd name="T43" fmla="*/ 623 h 635"/>
                <a:gd name="T44" fmla="*/ 430 w 689"/>
                <a:gd name="T45" fmla="*/ 629 h 635"/>
                <a:gd name="T46" fmla="*/ 386 w 689"/>
                <a:gd name="T47" fmla="*/ 634 h 635"/>
                <a:gd name="T48" fmla="*/ 337 w 689"/>
                <a:gd name="T49" fmla="*/ 635 h 635"/>
                <a:gd name="T50" fmla="*/ 289 w 689"/>
                <a:gd name="T51" fmla="*/ 634 h 635"/>
                <a:gd name="T52" fmla="*/ 245 w 689"/>
                <a:gd name="T53" fmla="*/ 631 h 635"/>
                <a:gd name="T54" fmla="*/ 206 w 689"/>
                <a:gd name="T55" fmla="*/ 624 h 635"/>
                <a:gd name="T56" fmla="*/ 172 w 689"/>
                <a:gd name="T57" fmla="*/ 616 h 635"/>
                <a:gd name="T58" fmla="*/ 142 w 689"/>
                <a:gd name="T59" fmla="*/ 606 h 635"/>
                <a:gd name="T60" fmla="*/ 115 w 689"/>
                <a:gd name="T61" fmla="*/ 594 h 635"/>
                <a:gd name="T62" fmla="*/ 92 w 689"/>
                <a:gd name="T63" fmla="*/ 581 h 635"/>
                <a:gd name="T64" fmla="*/ 74 w 689"/>
                <a:gd name="T65" fmla="*/ 567 h 635"/>
                <a:gd name="T66" fmla="*/ 57 w 689"/>
                <a:gd name="T67" fmla="*/ 552 h 635"/>
                <a:gd name="T68" fmla="*/ 44 w 689"/>
                <a:gd name="T69" fmla="*/ 537 h 635"/>
                <a:gd name="T70" fmla="*/ 33 w 689"/>
                <a:gd name="T71" fmla="*/ 522 h 635"/>
                <a:gd name="T72" fmla="*/ 25 w 689"/>
                <a:gd name="T73" fmla="*/ 507 h 635"/>
                <a:gd name="T74" fmla="*/ 18 w 689"/>
                <a:gd name="T75" fmla="*/ 493 h 635"/>
                <a:gd name="T76" fmla="*/ 14 w 689"/>
                <a:gd name="T77" fmla="*/ 480 h 635"/>
                <a:gd name="T78" fmla="*/ 10 w 689"/>
                <a:gd name="T79" fmla="*/ 467 h 635"/>
                <a:gd name="T80" fmla="*/ 8 w 689"/>
                <a:gd name="T81" fmla="*/ 457 h 635"/>
                <a:gd name="T82" fmla="*/ 7 w 689"/>
                <a:gd name="T83" fmla="*/ 448 h 635"/>
                <a:gd name="T84" fmla="*/ 6 w 689"/>
                <a:gd name="T85" fmla="*/ 442 h 635"/>
                <a:gd name="T86" fmla="*/ 6 w 689"/>
                <a:gd name="T87" fmla="*/ 438 h 635"/>
                <a:gd name="T88" fmla="*/ 6 w 689"/>
                <a:gd name="T89" fmla="*/ 436 h 635"/>
                <a:gd name="T90" fmla="*/ 2 w 689"/>
                <a:gd name="T91" fmla="*/ 411 h 635"/>
                <a:gd name="T92" fmla="*/ 0 w 689"/>
                <a:gd name="T93" fmla="*/ 385 h 635"/>
                <a:gd name="T94" fmla="*/ 0 w 689"/>
                <a:gd name="T95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9" h="635">
                  <a:moveTo>
                    <a:pt x="0" y="0"/>
                  </a:moveTo>
                  <a:lnTo>
                    <a:pt x="689" y="0"/>
                  </a:lnTo>
                  <a:lnTo>
                    <a:pt x="689" y="385"/>
                  </a:lnTo>
                  <a:lnTo>
                    <a:pt x="686" y="411"/>
                  </a:lnTo>
                  <a:lnTo>
                    <a:pt x="683" y="436"/>
                  </a:lnTo>
                  <a:lnTo>
                    <a:pt x="683" y="438"/>
                  </a:lnTo>
                  <a:lnTo>
                    <a:pt x="682" y="442"/>
                  </a:lnTo>
                  <a:lnTo>
                    <a:pt x="681" y="448"/>
                  </a:lnTo>
                  <a:lnTo>
                    <a:pt x="680" y="456"/>
                  </a:lnTo>
                  <a:lnTo>
                    <a:pt x="676" y="467"/>
                  </a:lnTo>
                  <a:lnTo>
                    <a:pt x="672" y="479"/>
                  </a:lnTo>
                  <a:lnTo>
                    <a:pt x="667" y="492"/>
                  </a:lnTo>
                  <a:lnTo>
                    <a:pt x="659" y="506"/>
                  </a:lnTo>
                  <a:lnTo>
                    <a:pt x="649" y="520"/>
                  </a:lnTo>
                  <a:lnTo>
                    <a:pt x="637" y="535"/>
                  </a:lnTo>
                  <a:lnTo>
                    <a:pt x="623" y="550"/>
                  </a:lnTo>
                  <a:lnTo>
                    <a:pt x="605" y="564"/>
                  </a:lnTo>
                  <a:lnTo>
                    <a:pt x="586" y="578"/>
                  </a:lnTo>
                  <a:lnTo>
                    <a:pt x="561" y="592"/>
                  </a:lnTo>
                  <a:lnTo>
                    <a:pt x="535" y="604"/>
                  </a:lnTo>
                  <a:lnTo>
                    <a:pt x="503" y="614"/>
                  </a:lnTo>
                  <a:lnTo>
                    <a:pt x="468" y="623"/>
                  </a:lnTo>
                  <a:lnTo>
                    <a:pt x="430" y="629"/>
                  </a:lnTo>
                  <a:lnTo>
                    <a:pt x="386" y="634"/>
                  </a:lnTo>
                  <a:lnTo>
                    <a:pt x="337" y="635"/>
                  </a:lnTo>
                  <a:lnTo>
                    <a:pt x="289" y="634"/>
                  </a:lnTo>
                  <a:lnTo>
                    <a:pt x="245" y="631"/>
                  </a:lnTo>
                  <a:lnTo>
                    <a:pt x="206" y="624"/>
                  </a:lnTo>
                  <a:lnTo>
                    <a:pt x="172" y="616"/>
                  </a:lnTo>
                  <a:lnTo>
                    <a:pt x="142" y="606"/>
                  </a:lnTo>
                  <a:lnTo>
                    <a:pt x="115" y="594"/>
                  </a:lnTo>
                  <a:lnTo>
                    <a:pt x="92" y="581"/>
                  </a:lnTo>
                  <a:lnTo>
                    <a:pt x="74" y="567"/>
                  </a:lnTo>
                  <a:lnTo>
                    <a:pt x="57" y="552"/>
                  </a:lnTo>
                  <a:lnTo>
                    <a:pt x="44" y="537"/>
                  </a:lnTo>
                  <a:lnTo>
                    <a:pt x="33" y="522"/>
                  </a:lnTo>
                  <a:lnTo>
                    <a:pt x="25" y="507"/>
                  </a:lnTo>
                  <a:lnTo>
                    <a:pt x="18" y="493"/>
                  </a:lnTo>
                  <a:lnTo>
                    <a:pt x="14" y="480"/>
                  </a:lnTo>
                  <a:lnTo>
                    <a:pt x="10" y="467"/>
                  </a:lnTo>
                  <a:lnTo>
                    <a:pt x="8" y="457"/>
                  </a:lnTo>
                  <a:lnTo>
                    <a:pt x="7" y="448"/>
                  </a:lnTo>
                  <a:lnTo>
                    <a:pt x="6" y="442"/>
                  </a:lnTo>
                  <a:lnTo>
                    <a:pt x="6" y="438"/>
                  </a:lnTo>
                  <a:lnTo>
                    <a:pt x="6" y="436"/>
                  </a:lnTo>
                  <a:lnTo>
                    <a:pt x="2" y="411"/>
                  </a:lnTo>
                  <a:lnTo>
                    <a:pt x="0" y="3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7" name="Freeform 353"/>
          <p:cNvSpPr>
            <a:spLocks noEditPoints="1"/>
          </p:cNvSpPr>
          <p:nvPr/>
        </p:nvSpPr>
        <p:spPr bwMode="auto">
          <a:xfrm>
            <a:off x="7968805" y="4438411"/>
            <a:ext cx="151209" cy="390983"/>
          </a:xfrm>
          <a:custGeom>
            <a:avLst/>
            <a:gdLst>
              <a:gd name="T0" fmla="*/ 272 w 1258"/>
              <a:gd name="T1" fmla="*/ 2064 h 3252"/>
              <a:gd name="T2" fmla="*/ 228 w 1258"/>
              <a:gd name="T3" fmla="*/ 2260 h 3252"/>
              <a:gd name="T4" fmla="*/ 228 w 1258"/>
              <a:gd name="T5" fmla="*/ 2481 h 3252"/>
              <a:gd name="T6" fmla="*/ 228 w 1258"/>
              <a:gd name="T7" fmla="*/ 2821 h 3252"/>
              <a:gd name="T8" fmla="*/ 228 w 1258"/>
              <a:gd name="T9" fmla="*/ 3112 h 3252"/>
              <a:gd name="T10" fmla="*/ 857 w 1258"/>
              <a:gd name="T11" fmla="*/ 2171 h 3252"/>
              <a:gd name="T12" fmla="*/ 795 w 1258"/>
              <a:gd name="T13" fmla="*/ 1968 h 3252"/>
              <a:gd name="T14" fmla="*/ 827 w 1258"/>
              <a:gd name="T15" fmla="*/ 1815 h 3252"/>
              <a:gd name="T16" fmla="*/ 871 w 1258"/>
              <a:gd name="T17" fmla="*/ 1873 h 3252"/>
              <a:gd name="T18" fmla="*/ 924 w 1258"/>
              <a:gd name="T19" fmla="*/ 2022 h 3252"/>
              <a:gd name="T20" fmla="*/ 970 w 1258"/>
              <a:gd name="T21" fmla="*/ 2207 h 3252"/>
              <a:gd name="T22" fmla="*/ 954 w 1258"/>
              <a:gd name="T23" fmla="*/ 3242 h 3252"/>
              <a:gd name="T24" fmla="*/ 133 w 1258"/>
              <a:gd name="T25" fmla="*/ 3230 h 3252"/>
              <a:gd name="T26" fmla="*/ 123 w 1258"/>
              <a:gd name="T27" fmla="*/ 3030 h 3252"/>
              <a:gd name="T28" fmla="*/ 123 w 1258"/>
              <a:gd name="T29" fmla="*/ 2723 h 3252"/>
              <a:gd name="T30" fmla="*/ 123 w 1258"/>
              <a:gd name="T31" fmla="*/ 2416 h 3252"/>
              <a:gd name="T32" fmla="*/ 124 w 1258"/>
              <a:gd name="T33" fmla="*/ 2233 h 3252"/>
              <a:gd name="T34" fmla="*/ 169 w 1258"/>
              <a:gd name="T35" fmla="*/ 2042 h 3252"/>
              <a:gd name="T36" fmla="*/ 230 w 1258"/>
              <a:gd name="T37" fmla="*/ 1880 h 3252"/>
              <a:gd name="T38" fmla="*/ 279 w 1258"/>
              <a:gd name="T39" fmla="*/ 1815 h 3252"/>
              <a:gd name="T40" fmla="*/ 473 w 1258"/>
              <a:gd name="T41" fmla="*/ 304 h 3252"/>
              <a:gd name="T42" fmla="*/ 370 w 1258"/>
              <a:gd name="T43" fmla="*/ 516 h 3252"/>
              <a:gd name="T44" fmla="*/ 264 w 1258"/>
              <a:gd name="T45" fmla="*/ 661 h 3252"/>
              <a:gd name="T46" fmla="*/ 170 w 1258"/>
              <a:gd name="T47" fmla="*/ 779 h 3252"/>
              <a:gd name="T48" fmla="*/ 103 w 1258"/>
              <a:gd name="T49" fmla="*/ 1051 h 3252"/>
              <a:gd name="T50" fmla="*/ 159 w 1258"/>
              <a:gd name="T51" fmla="*/ 1321 h 3252"/>
              <a:gd name="T52" fmla="*/ 261 w 1258"/>
              <a:gd name="T53" fmla="*/ 1538 h 3252"/>
              <a:gd name="T54" fmla="*/ 836 w 1258"/>
              <a:gd name="T55" fmla="*/ 1594 h 3252"/>
              <a:gd name="T56" fmla="*/ 1031 w 1258"/>
              <a:gd name="T57" fmla="*/ 1351 h 3252"/>
              <a:gd name="T58" fmla="*/ 1124 w 1258"/>
              <a:gd name="T59" fmla="*/ 1086 h 3252"/>
              <a:gd name="T60" fmla="*/ 1151 w 1258"/>
              <a:gd name="T61" fmla="*/ 890 h 3252"/>
              <a:gd name="T62" fmla="*/ 1142 w 1258"/>
              <a:gd name="T63" fmla="*/ 735 h 3252"/>
              <a:gd name="T64" fmla="*/ 977 w 1258"/>
              <a:gd name="T65" fmla="*/ 806 h 3252"/>
              <a:gd name="T66" fmla="*/ 837 w 1258"/>
              <a:gd name="T67" fmla="*/ 803 h 3252"/>
              <a:gd name="T68" fmla="*/ 767 w 1258"/>
              <a:gd name="T69" fmla="*/ 768 h 3252"/>
              <a:gd name="T70" fmla="*/ 803 w 1258"/>
              <a:gd name="T71" fmla="*/ 582 h 3252"/>
              <a:gd name="T72" fmla="*/ 716 w 1258"/>
              <a:gd name="T73" fmla="*/ 324 h 3252"/>
              <a:gd name="T74" fmla="*/ 529 w 1258"/>
              <a:gd name="T75" fmla="*/ 165 h 3252"/>
              <a:gd name="T76" fmla="*/ 578 w 1258"/>
              <a:gd name="T77" fmla="*/ 6 h 3252"/>
              <a:gd name="T78" fmla="*/ 757 w 1258"/>
              <a:gd name="T79" fmla="*/ 45 h 3252"/>
              <a:gd name="T80" fmla="*/ 956 w 1258"/>
              <a:gd name="T81" fmla="*/ 152 h 3252"/>
              <a:gd name="T82" fmla="*/ 1132 w 1258"/>
              <a:gd name="T83" fmla="*/ 358 h 3252"/>
              <a:gd name="T84" fmla="*/ 1242 w 1258"/>
              <a:gd name="T85" fmla="*/ 694 h 3252"/>
              <a:gd name="T86" fmla="*/ 1256 w 1258"/>
              <a:gd name="T87" fmla="*/ 896 h 3252"/>
              <a:gd name="T88" fmla="*/ 1228 w 1258"/>
              <a:gd name="T89" fmla="*/ 1105 h 3252"/>
              <a:gd name="T90" fmla="*/ 1133 w 1258"/>
              <a:gd name="T91" fmla="*/ 1386 h 3252"/>
              <a:gd name="T92" fmla="*/ 931 w 1258"/>
              <a:gd name="T93" fmla="*/ 1654 h 3252"/>
              <a:gd name="T94" fmla="*/ 272 w 1258"/>
              <a:gd name="T95" fmla="*/ 1731 h 3252"/>
              <a:gd name="T96" fmla="*/ 221 w 1258"/>
              <a:gd name="T97" fmla="*/ 1675 h 3252"/>
              <a:gd name="T98" fmla="*/ 127 w 1258"/>
              <a:gd name="T99" fmla="*/ 1508 h 3252"/>
              <a:gd name="T100" fmla="*/ 31 w 1258"/>
              <a:gd name="T101" fmla="*/ 1252 h 3252"/>
              <a:gd name="T102" fmla="*/ 4 w 1258"/>
              <a:gd name="T103" fmla="*/ 956 h 3252"/>
              <a:gd name="T104" fmla="*/ 119 w 1258"/>
              <a:gd name="T105" fmla="*/ 667 h 3252"/>
              <a:gd name="T106" fmla="*/ 259 w 1258"/>
              <a:gd name="T107" fmla="*/ 493 h 3252"/>
              <a:gd name="T108" fmla="*/ 376 w 1258"/>
              <a:gd name="T109" fmla="*/ 265 h 3252"/>
              <a:gd name="T110" fmla="*/ 387 w 1258"/>
              <a:gd name="T111" fmla="*/ 64 h 3252"/>
              <a:gd name="T112" fmla="*/ 400 w 1258"/>
              <a:gd name="T113" fmla="*/ 21 h 3252"/>
              <a:gd name="T114" fmla="*/ 418 w 1258"/>
              <a:gd name="T115" fmla="*/ 8 h 3252"/>
              <a:gd name="T116" fmla="*/ 456 w 1258"/>
              <a:gd name="T117" fmla="*/ 1 h 3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58" h="3252">
                <a:moveTo>
                  <a:pt x="328" y="1919"/>
                </a:moveTo>
                <a:lnTo>
                  <a:pt x="319" y="1941"/>
                </a:lnTo>
                <a:lnTo>
                  <a:pt x="308" y="1968"/>
                </a:lnTo>
                <a:lnTo>
                  <a:pt x="297" y="1997"/>
                </a:lnTo>
                <a:lnTo>
                  <a:pt x="285" y="2030"/>
                </a:lnTo>
                <a:lnTo>
                  <a:pt x="272" y="2064"/>
                </a:lnTo>
                <a:lnTo>
                  <a:pt x="261" y="2100"/>
                </a:lnTo>
                <a:lnTo>
                  <a:pt x="251" y="2135"/>
                </a:lnTo>
                <a:lnTo>
                  <a:pt x="241" y="2169"/>
                </a:lnTo>
                <a:lnTo>
                  <a:pt x="234" y="2202"/>
                </a:lnTo>
                <a:lnTo>
                  <a:pt x="230" y="2233"/>
                </a:lnTo>
                <a:lnTo>
                  <a:pt x="228" y="2260"/>
                </a:lnTo>
                <a:lnTo>
                  <a:pt x="228" y="2281"/>
                </a:lnTo>
                <a:lnTo>
                  <a:pt x="228" y="2310"/>
                </a:lnTo>
                <a:lnTo>
                  <a:pt x="228" y="2345"/>
                </a:lnTo>
                <a:lnTo>
                  <a:pt x="228" y="2386"/>
                </a:lnTo>
                <a:lnTo>
                  <a:pt x="228" y="2431"/>
                </a:lnTo>
                <a:lnTo>
                  <a:pt x="228" y="2481"/>
                </a:lnTo>
                <a:lnTo>
                  <a:pt x="228" y="2533"/>
                </a:lnTo>
                <a:lnTo>
                  <a:pt x="228" y="2589"/>
                </a:lnTo>
                <a:lnTo>
                  <a:pt x="228" y="2646"/>
                </a:lnTo>
                <a:lnTo>
                  <a:pt x="228" y="2704"/>
                </a:lnTo>
                <a:lnTo>
                  <a:pt x="228" y="2763"/>
                </a:lnTo>
                <a:lnTo>
                  <a:pt x="228" y="2821"/>
                </a:lnTo>
                <a:lnTo>
                  <a:pt x="228" y="2878"/>
                </a:lnTo>
                <a:lnTo>
                  <a:pt x="228" y="2931"/>
                </a:lnTo>
                <a:lnTo>
                  <a:pt x="228" y="2983"/>
                </a:lnTo>
                <a:lnTo>
                  <a:pt x="228" y="3031"/>
                </a:lnTo>
                <a:lnTo>
                  <a:pt x="228" y="3074"/>
                </a:lnTo>
                <a:lnTo>
                  <a:pt x="228" y="3112"/>
                </a:lnTo>
                <a:lnTo>
                  <a:pt x="228" y="3145"/>
                </a:lnTo>
                <a:lnTo>
                  <a:pt x="869" y="3145"/>
                </a:lnTo>
                <a:lnTo>
                  <a:pt x="869" y="2260"/>
                </a:lnTo>
                <a:lnTo>
                  <a:pt x="868" y="2234"/>
                </a:lnTo>
                <a:lnTo>
                  <a:pt x="864" y="2204"/>
                </a:lnTo>
                <a:lnTo>
                  <a:pt x="857" y="2171"/>
                </a:lnTo>
                <a:lnTo>
                  <a:pt x="849" y="2137"/>
                </a:lnTo>
                <a:lnTo>
                  <a:pt x="839" y="2102"/>
                </a:lnTo>
                <a:lnTo>
                  <a:pt x="828" y="2066"/>
                </a:lnTo>
                <a:lnTo>
                  <a:pt x="817" y="2031"/>
                </a:lnTo>
                <a:lnTo>
                  <a:pt x="805" y="1998"/>
                </a:lnTo>
                <a:lnTo>
                  <a:pt x="795" y="1968"/>
                </a:lnTo>
                <a:lnTo>
                  <a:pt x="785" y="1941"/>
                </a:lnTo>
                <a:lnTo>
                  <a:pt x="776" y="1919"/>
                </a:lnTo>
                <a:lnTo>
                  <a:pt x="328" y="1919"/>
                </a:lnTo>
                <a:close/>
                <a:moveTo>
                  <a:pt x="294" y="1813"/>
                </a:moveTo>
                <a:lnTo>
                  <a:pt x="811" y="1813"/>
                </a:lnTo>
                <a:lnTo>
                  <a:pt x="827" y="1815"/>
                </a:lnTo>
                <a:lnTo>
                  <a:pt x="840" y="1821"/>
                </a:lnTo>
                <a:lnTo>
                  <a:pt x="852" y="1832"/>
                </a:lnTo>
                <a:lnTo>
                  <a:pt x="860" y="1845"/>
                </a:lnTo>
                <a:lnTo>
                  <a:pt x="862" y="1850"/>
                </a:lnTo>
                <a:lnTo>
                  <a:pt x="865" y="1859"/>
                </a:lnTo>
                <a:lnTo>
                  <a:pt x="871" y="1873"/>
                </a:lnTo>
                <a:lnTo>
                  <a:pt x="877" y="1891"/>
                </a:lnTo>
                <a:lnTo>
                  <a:pt x="886" y="1912"/>
                </a:lnTo>
                <a:lnTo>
                  <a:pt x="895" y="1936"/>
                </a:lnTo>
                <a:lnTo>
                  <a:pt x="904" y="1962"/>
                </a:lnTo>
                <a:lnTo>
                  <a:pt x="914" y="1991"/>
                </a:lnTo>
                <a:lnTo>
                  <a:pt x="924" y="2022"/>
                </a:lnTo>
                <a:lnTo>
                  <a:pt x="933" y="2052"/>
                </a:lnTo>
                <a:lnTo>
                  <a:pt x="942" y="2084"/>
                </a:lnTo>
                <a:lnTo>
                  <a:pt x="952" y="2117"/>
                </a:lnTo>
                <a:lnTo>
                  <a:pt x="959" y="2147"/>
                </a:lnTo>
                <a:lnTo>
                  <a:pt x="965" y="2178"/>
                </a:lnTo>
                <a:lnTo>
                  <a:pt x="970" y="2207"/>
                </a:lnTo>
                <a:lnTo>
                  <a:pt x="973" y="2235"/>
                </a:lnTo>
                <a:lnTo>
                  <a:pt x="974" y="2260"/>
                </a:lnTo>
                <a:lnTo>
                  <a:pt x="974" y="3198"/>
                </a:lnTo>
                <a:lnTo>
                  <a:pt x="972" y="3215"/>
                </a:lnTo>
                <a:lnTo>
                  <a:pt x="964" y="3230"/>
                </a:lnTo>
                <a:lnTo>
                  <a:pt x="954" y="3242"/>
                </a:lnTo>
                <a:lnTo>
                  <a:pt x="939" y="3249"/>
                </a:lnTo>
                <a:lnTo>
                  <a:pt x="923" y="3252"/>
                </a:lnTo>
                <a:lnTo>
                  <a:pt x="175" y="3252"/>
                </a:lnTo>
                <a:lnTo>
                  <a:pt x="159" y="3249"/>
                </a:lnTo>
                <a:lnTo>
                  <a:pt x="144" y="3242"/>
                </a:lnTo>
                <a:lnTo>
                  <a:pt x="133" y="3230"/>
                </a:lnTo>
                <a:lnTo>
                  <a:pt x="125" y="3215"/>
                </a:lnTo>
                <a:lnTo>
                  <a:pt x="123" y="3198"/>
                </a:lnTo>
                <a:lnTo>
                  <a:pt x="123" y="3194"/>
                </a:lnTo>
                <a:lnTo>
                  <a:pt x="123" y="3183"/>
                </a:lnTo>
                <a:lnTo>
                  <a:pt x="123" y="3164"/>
                </a:lnTo>
                <a:lnTo>
                  <a:pt x="123" y="3030"/>
                </a:lnTo>
                <a:lnTo>
                  <a:pt x="123" y="2984"/>
                </a:lnTo>
                <a:lnTo>
                  <a:pt x="123" y="2937"/>
                </a:lnTo>
                <a:lnTo>
                  <a:pt x="123" y="2885"/>
                </a:lnTo>
                <a:lnTo>
                  <a:pt x="123" y="2832"/>
                </a:lnTo>
                <a:lnTo>
                  <a:pt x="123" y="2778"/>
                </a:lnTo>
                <a:lnTo>
                  <a:pt x="123" y="2723"/>
                </a:lnTo>
                <a:lnTo>
                  <a:pt x="123" y="2669"/>
                </a:lnTo>
                <a:lnTo>
                  <a:pt x="123" y="2615"/>
                </a:lnTo>
                <a:lnTo>
                  <a:pt x="123" y="2562"/>
                </a:lnTo>
                <a:lnTo>
                  <a:pt x="123" y="2510"/>
                </a:lnTo>
                <a:lnTo>
                  <a:pt x="123" y="2462"/>
                </a:lnTo>
                <a:lnTo>
                  <a:pt x="123" y="2416"/>
                </a:lnTo>
                <a:lnTo>
                  <a:pt x="123" y="2375"/>
                </a:lnTo>
                <a:lnTo>
                  <a:pt x="123" y="2338"/>
                </a:lnTo>
                <a:lnTo>
                  <a:pt x="123" y="2307"/>
                </a:lnTo>
                <a:lnTo>
                  <a:pt x="123" y="2280"/>
                </a:lnTo>
                <a:lnTo>
                  <a:pt x="123" y="2260"/>
                </a:lnTo>
                <a:lnTo>
                  <a:pt x="124" y="2233"/>
                </a:lnTo>
                <a:lnTo>
                  <a:pt x="127" y="2203"/>
                </a:lnTo>
                <a:lnTo>
                  <a:pt x="133" y="2173"/>
                </a:lnTo>
                <a:lnTo>
                  <a:pt x="140" y="2141"/>
                </a:lnTo>
                <a:lnTo>
                  <a:pt x="148" y="2108"/>
                </a:lnTo>
                <a:lnTo>
                  <a:pt x="159" y="2074"/>
                </a:lnTo>
                <a:lnTo>
                  <a:pt x="169" y="2042"/>
                </a:lnTo>
                <a:lnTo>
                  <a:pt x="179" y="2010"/>
                </a:lnTo>
                <a:lnTo>
                  <a:pt x="191" y="1979"/>
                </a:lnTo>
                <a:lnTo>
                  <a:pt x="202" y="1951"/>
                </a:lnTo>
                <a:lnTo>
                  <a:pt x="212" y="1924"/>
                </a:lnTo>
                <a:lnTo>
                  <a:pt x="222" y="1900"/>
                </a:lnTo>
                <a:lnTo>
                  <a:pt x="230" y="1880"/>
                </a:lnTo>
                <a:lnTo>
                  <a:pt x="237" y="1863"/>
                </a:lnTo>
                <a:lnTo>
                  <a:pt x="243" y="1851"/>
                </a:lnTo>
                <a:lnTo>
                  <a:pt x="246" y="1843"/>
                </a:lnTo>
                <a:lnTo>
                  <a:pt x="255" y="1831"/>
                </a:lnTo>
                <a:lnTo>
                  <a:pt x="266" y="1821"/>
                </a:lnTo>
                <a:lnTo>
                  <a:pt x="279" y="1815"/>
                </a:lnTo>
                <a:lnTo>
                  <a:pt x="294" y="1813"/>
                </a:lnTo>
                <a:close/>
                <a:moveTo>
                  <a:pt x="501" y="149"/>
                </a:moveTo>
                <a:lnTo>
                  <a:pt x="499" y="188"/>
                </a:lnTo>
                <a:lnTo>
                  <a:pt x="493" y="227"/>
                </a:lnTo>
                <a:lnTo>
                  <a:pt x="485" y="266"/>
                </a:lnTo>
                <a:lnTo>
                  <a:pt x="473" y="304"/>
                </a:lnTo>
                <a:lnTo>
                  <a:pt x="459" y="342"/>
                </a:lnTo>
                <a:lnTo>
                  <a:pt x="443" y="380"/>
                </a:lnTo>
                <a:lnTo>
                  <a:pt x="427" y="416"/>
                </a:lnTo>
                <a:lnTo>
                  <a:pt x="408" y="451"/>
                </a:lnTo>
                <a:lnTo>
                  <a:pt x="389" y="485"/>
                </a:lnTo>
                <a:lnTo>
                  <a:pt x="370" y="516"/>
                </a:lnTo>
                <a:lnTo>
                  <a:pt x="351" y="546"/>
                </a:lnTo>
                <a:lnTo>
                  <a:pt x="331" y="575"/>
                </a:lnTo>
                <a:lnTo>
                  <a:pt x="312" y="600"/>
                </a:lnTo>
                <a:lnTo>
                  <a:pt x="295" y="623"/>
                </a:lnTo>
                <a:lnTo>
                  <a:pt x="278" y="643"/>
                </a:lnTo>
                <a:lnTo>
                  <a:pt x="264" y="661"/>
                </a:lnTo>
                <a:lnTo>
                  <a:pt x="252" y="676"/>
                </a:lnTo>
                <a:lnTo>
                  <a:pt x="242" y="686"/>
                </a:lnTo>
                <a:lnTo>
                  <a:pt x="236" y="694"/>
                </a:lnTo>
                <a:lnTo>
                  <a:pt x="232" y="698"/>
                </a:lnTo>
                <a:lnTo>
                  <a:pt x="198" y="738"/>
                </a:lnTo>
                <a:lnTo>
                  <a:pt x="170" y="779"/>
                </a:lnTo>
                <a:lnTo>
                  <a:pt x="146" y="823"/>
                </a:lnTo>
                <a:lnTo>
                  <a:pt x="129" y="867"/>
                </a:lnTo>
                <a:lnTo>
                  <a:pt x="117" y="912"/>
                </a:lnTo>
                <a:lnTo>
                  <a:pt x="108" y="958"/>
                </a:lnTo>
                <a:lnTo>
                  <a:pt x="104" y="1004"/>
                </a:lnTo>
                <a:lnTo>
                  <a:pt x="103" y="1051"/>
                </a:lnTo>
                <a:lnTo>
                  <a:pt x="106" y="1097"/>
                </a:lnTo>
                <a:lnTo>
                  <a:pt x="112" y="1143"/>
                </a:lnTo>
                <a:lnTo>
                  <a:pt x="121" y="1190"/>
                </a:lnTo>
                <a:lnTo>
                  <a:pt x="132" y="1234"/>
                </a:lnTo>
                <a:lnTo>
                  <a:pt x="144" y="1279"/>
                </a:lnTo>
                <a:lnTo>
                  <a:pt x="159" y="1321"/>
                </a:lnTo>
                <a:lnTo>
                  <a:pt x="175" y="1363"/>
                </a:lnTo>
                <a:lnTo>
                  <a:pt x="192" y="1402"/>
                </a:lnTo>
                <a:lnTo>
                  <a:pt x="209" y="1440"/>
                </a:lnTo>
                <a:lnTo>
                  <a:pt x="227" y="1475"/>
                </a:lnTo>
                <a:lnTo>
                  <a:pt x="243" y="1508"/>
                </a:lnTo>
                <a:lnTo>
                  <a:pt x="261" y="1538"/>
                </a:lnTo>
                <a:lnTo>
                  <a:pt x="276" y="1566"/>
                </a:lnTo>
                <a:lnTo>
                  <a:pt x="291" y="1589"/>
                </a:lnTo>
                <a:lnTo>
                  <a:pt x="304" y="1610"/>
                </a:lnTo>
                <a:lnTo>
                  <a:pt x="316" y="1627"/>
                </a:lnTo>
                <a:lnTo>
                  <a:pt x="792" y="1627"/>
                </a:lnTo>
                <a:lnTo>
                  <a:pt x="836" y="1594"/>
                </a:lnTo>
                <a:lnTo>
                  <a:pt x="877" y="1559"/>
                </a:lnTo>
                <a:lnTo>
                  <a:pt x="916" y="1521"/>
                </a:lnTo>
                <a:lnTo>
                  <a:pt x="950" y="1481"/>
                </a:lnTo>
                <a:lnTo>
                  <a:pt x="980" y="1439"/>
                </a:lnTo>
                <a:lnTo>
                  <a:pt x="1007" y="1396"/>
                </a:lnTo>
                <a:lnTo>
                  <a:pt x="1031" y="1351"/>
                </a:lnTo>
                <a:lnTo>
                  <a:pt x="1053" y="1306"/>
                </a:lnTo>
                <a:lnTo>
                  <a:pt x="1071" y="1261"/>
                </a:lnTo>
                <a:lnTo>
                  <a:pt x="1088" y="1215"/>
                </a:lnTo>
                <a:lnTo>
                  <a:pt x="1102" y="1171"/>
                </a:lnTo>
                <a:lnTo>
                  <a:pt x="1114" y="1128"/>
                </a:lnTo>
                <a:lnTo>
                  <a:pt x="1124" y="1086"/>
                </a:lnTo>
                <a:lnTo>
                  <a:pt x="1131" y="1046"/>
                </a:lnTo>
                <a:lnTo>
                  <a:pt x="1138" y="1008"/>
                </a:lnTo>
                <a:lnTo>
                  <a:pt x="1142" y="974"/>
                </a:lnTo>
                <a:lnTo>
                  <a:pt x="1147" y="943"/>
                </a:lnTo>
                <a:lnTo>
                  <a:pt x="1150" y="914"/>
                </a:lnTo>
                <a:lnTo>
                  <a:pt x="1151" y="890"/>
                </a:lnTo>
                <a:lnTo>
                  <a:pt x="1152" y="871"/>
                </a:lnTo>
                <a:lnTo>
                  <a:pt x="1153" y="856"/>
                </a:lnTo>
                <a:lnTo>
                  <a:pt x="1153" y="847"/>
                </a:lnTo>
                <a:lnTo>
                  <a:pt x="1153" y="843"/>
                </a:lnTo>
                <a:lnTo>
                  <a:pt x="1149" y="790"/>
                </a:lnTo>
                <a:lnTo>
                  <a:pt x="1142" y="735"/>
                </a:lnTo>
                <a:lnTo>
                  <a:pt x="1119" y="755"/>
                </a:lnTo>
                <a:lnTo>
                  <a:pt x="1093" y="772"/>
                </a:lnTo>
                <a:lnTo>
                  <a:pt x="1065" y="785"/>
                </a:lnTo>
                <a:lnTo>
                  <a:pt x="1036" y="794"/>
                </a:lnTo>
                <a:lnTo>
                  <a:pt x="1006" y="800"/>
                </a:lnTo>
                <a:lnTo>
                  <a:pt x="977" y="806"/>
                </a:lnTo>
                <a:lnTo>
                  <a:pt x="949" y="808"/>
                </a:lnTo>
                <a:lnTo>
                  <a:pt x="921" y="809"/>
                </a:lnTo>
                <a:lnTo>
                  <a:pt x="894" y="808"/>
                </a:lnTo>
                <a:lnTo>
                  <a:pt x="871" y="807"/>
                </a:lnTo>
                <a:lnTo>
                  <a:pt x="852" y="805"/>
                </a:lnTo>
                <a:lnTo>
                  <a:pt x="837" y="803"/>
                </a:lnTo>
                <a:lnTo>
                  <a:pt x="827" y="800"/>
                </a:lnTo>
                <a:lnTo>
                  <a:pt x="823" y="799"/>
                </a:lnTo>
                <a:lnTo>
                  <a:pt x="807" y="793"/>
                </a:lnTo>
                <a:lnTo>
                  <a:pt x="792" y="786"/>
                </a:lnTo>
                <a:lnTo>
                  <a:pt x="778" y="777"/>
                </a:lnTo>
                <a:lnTo>
                  <a:pt x="767" y="768"/>
                </a:lnTo>
                <a:lnTo>
                  <a:pt x="760" y="756"/>
                </a:lnTo>
                <a:lnTo>
                  <a:pt x="758" y="743"/>
                </a:lnTo>
                <a:lnTo>
                  <a:pt x="761" y="732"/>
                </a:lnTo>
                <a:lnTo>
                  <a:pt x="782" y="681"/>
                </a:lnTo>
                <a:lnTo>
                  <a:pt x="796" y="630"/>
                </a:lnTo>
                <a:lnTo>
                  <a:pt x="803" y="582"/>
                </a:lnTo>
                <a:lnTo>
                  <a:pt x="804" y="533"/>
                </a:lnTo>
                <a:lnTo>
                  <a:pt x="797" y="486"/>
                </a:lnTo>
                <a:lnTo>
                  <a:pt x="784" y="439"/>
                </a:lnTo>
                <a:lnTo>
                  <a:pt x="765" y="399"/>
                </a:lnTo>
                <a:lnTo>
                  <a:pt x="742" y="360"/>
                </a:lnTo>
                <a:lnTo>
                  <a:pt x="716" y="324"/>
                </a:lnTo>
                <a:lnTo>
                  <a:pt x="686" y="291"/>
                </a:lnTo>
                <a:lnTo>
                  <a:pt x="655" y="260"/>
                </a:lnTo>
                <a:lnTo>
                  <a:pt x="623" y="233"/>
                </a:lnTo>
                <a:lnTo>
                  <a:pt x="590" y="207"/>
                </a:lnTo>
                <a:lnTo>
                  <a:pt x="559" y="185"/>
                </a:lnTo>
                <a:lnTo>
                  <a:pt x="529" y="165"/>
                </a:lnTo>
                <a:lnTo>
                  <a:pt x="501" y="149"/>
                </a:lnTo>
                <a:close/>
                <a:moveTo>
                  <a:pt x="493" y="0"/>
                </a:moveTo>
                <a:lnTo>
                  <a:pt x="510" y="0"/>
                </a:lnTo>
                <a:lnTo>
                  <a:pt x="531" y="1"/>
                </a:lnTo>
                <a:lnTo>
                  <a:pt x="554" y="4"/>
                </a:lnTo>
                <a:lnTo>
                  <a:pt x="578" y="6"/>
                </a:lnTo>
                <a:lnTo>
                  <a:pt x="605" y="9"/>
                </a:lnTo>
                <a:lnTo>
                  <a:pt x="633" y="13"/>
                </a:lnTo>
                <a:lnTo>
                  <a:pt x="663" y="18"/>
                </a:lnTo>
                <a:lnTo>
                  <a:pt x="693" y="26"/>
                </a:lnTo>
                <a:lnTo>
                  <a:pt x="725" y="34"/>
                </a:lnTo>
                <a:lnTo>
                  <a:pt x="757" y="45"/>
                </a:lnTo>
                <a:lnTo>
                  <a:pt x="790" y="57"/>
                </a:lnTo>
                <a:lnTo>
                  <a:pt x="824" y="72"/>
                </a:lnTo>
                <a:lnTo>
                  <a:pt x="857" y="88"/>
                </a:lnTo>
                <a:lnTo>
                  <a:pt x="890" y="107"/>
                </a:lnTo>
                <a:lnTo>
                  <a:pt x="924" y="128"/>
                </a:lnTo>
                <a:lnTo>
                  <a:pt x="956" y="152"/>
                </a:lnTo>
                <a:lnTo>
                  <a:pt x="989" y="179"/>
                </a:lnTo>
                <a:lnTo>
                  <a:pt x="1020" y="208"/>
                </a:lnTo>
                <a:lnTo>
                  <a:pt x="1050" y="241"/>
                </a:lnTo>
                <a:lnTo>
                  <a:pt x="1079" y="276"/>
                </a:lnTo>
                <a:lnTo>
                  <a:pt x="1106" y="315"/>
                </a:lnTo>
                <a:lnTo>
                  <a:pt x="1132" y="358"/>
                </a:lnTo>
                <a:lnTo>
                  <a:pt x="1157" y="404"/>
                </a:lnTo>
                <a:lnTo>
                  <a:pt x="1179" y="453"/>
                </a:lnTo>
                <a:lnTo>
                  <a:pt x="1199" y="507"/>
                </a:lnTo>
                <a:lnTo>
                  <a:pt x="1216" y="565"/>
                </a:lnTo>
                <a:lnTo>
                  <a:pt x="1231" y="627"/>
                </a:lnTo>
                <a:lnTo>
                  <a:pt x="1242" y="694"/>
                </a:lnTo>
                <a:lnTo>
                  <a:pt x="1252" y="765"/>
                </a:lnTo>
                <a:lnTo>
                  <a:pt x="1258" y="841"/>
                </a:lnTo>
                <a:lnTo>
                  <a:pt x="1258" y="846"/>
                </a:lnTo>
                <a:lnTo>
                  <a:pt x="1258" y="858"/>
                </a:lnTo>
                <a:lnTo>
                  <a:pt x="1257" y="875"/>
                </a:lnTo>
                <a:lnTo>
                  <a:pt x="1256" y="896"/>
                </a:lnTo>
                <a:lnTo>
                  <a:pt x="1254" y="923"/>
                </a:lnTo>
                <a:lnTo>
                  <a:pt x="1252" y="953"/>
                </a:lnTo>
                <a:lnTo>
                  <a:pt x="1248" y="986"/>
                </a:lnTo>
                <a:lnTo>
                  <a:pt x="1242" y="1023"/>
                </a:lnTo>
                <a:lnTo>
                  <a:pt x="1236" y="1063"/>
                </a:lnTo>
                <a:lnTo>
                  <a:pt x="1228" y="1105"/>
                </a:lnTo>
                <a:lnTo>
                  <a:pt x="1218" y="1150"/>
                </a:lnTo>
                <a:lnTo>
                  <a:pt x="1205" y="1195"/>
                </a:lnTo>
                <a:lnTo>
                  <a:pt x="1191" y="1243"/>
                </a:lnTo>
                <a:lnTo>
                  <a:pt x="1174" y="1290"/>
                </a:lnTo>
                <a:lnTo>
                  <a:pt x="1155" y="1339"/>
                </a:lnTo>
                <a:lnTo>
                  <a:pt x="1133" y="1386"/>
                </a:lnTo>
                <a:lnTo>
                  <a:pt x="1107" y="1435"/>
                </a:lnTo>
                <a:lnTo>
                  <a:pt x="1080" y="1481"/>
                </a:lnTo>
                <a:lnTo>
                  <a:pt x="1048" y="1528"/>
                </a:lnTo>
                <a:lnTo>
                  <a:pt x="1013" y="1572"/>
                </a:lnTo>
                <a:lnTo>
                  <a:pt x="973" y="1614"/>
                </a:lnTo>
                <a:lnTo>
                  <a:pt x="931" y="1654"/>
                </a:lnTo>
                <a:lnTo>
                  <a:pt x="884" y="1692"/>
                </a:lnTo>
                <a:lnTo>
                  <a:pt x="833" y="1726"/>
                </a:lnTo>
                <a:lnTo>
                  <a:pt x="820" y="1732"/>
                </a:lnTo>
                <a:lnTo>
                  <a:pt x="806" y="1734"/>
                </a:lnTo>
                <a:lnTo>
                  <a:pt x="289" y="1734"/>
                </a:lnTo>
                <a:lnTo>
                  <a:pt x="272" y="1731"/>
                </a:lnTo>
                <a:lnTo>
                  <a:pt x="258" y="1724"/>
                </a:lnTo>
                <a:lnTo>
                  <a:pt x="246" y="1713"/>
                </a:lnTo>
                <a:lnTo>
                  <a:pt x="244" y="1710"/>
                </a:lnTo>
                <a:lnTo>
                  <a:pt x="239" y="1703"/>
                </a:lnTo>
                <a:lnTo>
                  <a:pt x="231" y="1690"/>
                </a:lnTo>
                <a:lnTo>
                  <a:pt x="221" y="1675"/>
                </a:lnTo>
                <a:lnTo>
                  <a:pt x="208" y="1655"/>
                </a:lnTo>
                <a:lnTo>
                  <a:pt x="194" y="1632"/>
                </a:lnTo>
                <a:lnTo>
                  <a:pt x="178" y="1606"/>
                </a:lnTo>
                <a:lnTo>
                  <a:pt x="162" y="1576"/>
                </a:lnTo>
                <a:lnTo>
                  <a:pt x="144" y="1543"/>
                </a:lnTo>
                <a:lnTo>
                  <a:pt x="127" y="1508"/>
                </a:lnTo>
                <a:lnTo>
                  <a:pt x="109" y="1470"/>
                </a:lnTo>
                <a:lnTo>
                  <a:pt x="92" y="1431"/>
                </a:lnTo>
                <a:lnTo>
                  <a:pt x="74" y="1388"/>
                </a:lnTo>
                <a:lnTo>
                  <a:pt x="59" y="1344"/>
                </a:lnTo>
                <a:lnTo>
                  <a:pt x="43" y="1299"/>
                </a:lnTo>
                <a:lnTo>
                  <a:pt x="31" y="1252"/>
                </a:lnTo>
                <a:lnTo>
                  <a:pt x="20" y="1204"/>
                </a:lnTo>
                <a:lnTo>
                  <a:pt x="10" y="1155"/>
                </a:lnTo>
                <a:lnTo>
                  <a:pt x="4" y="1105"/>
                </a:lnTo>
                <a:lnTo>
                  <a:pt x="0" y="1056"/>
                </a:lnTo>
                <a:lnTo>
                  <a:pt x="0" y="1006"/>
                </a:lnTo>
                <a:lnTo>
                  <a:pt x="4" y="956"/>
                </a:lnTo>
                <a:lnTo>
                  <a:pt x="11" y="906"/>
                </a:lnTo>
                <a:lnTo>
                  <a:pt x="23" y="856"/>
                </a:lnTo>
                <a:lnTo>
                  <a:pt x="39" y="808"/>
                </a:lnTo>
                <a:lnTo>
                  <a:pt x="60" y="759"/>
                </a:lnTo>
                <a:lnTo>
                  <a:pt x="87" y="713"/>
                </a:lnTo>
                <a:lnTo>
                  <a:pt x="119" y="667"/>
                </a:lnTo>
                <a:lnTo>
                  <a:pt x="157" y="623"/>
                </a:lnTo>
                <a:lnTo>
                  <a:pt x="173" y="604"/>
                </a:lnTo>
                <a:lnTo>
                  <a:pt x="193" y="582"/>
                </a:lnTo>
                <a:lnTo>
                  <a:pt x="213" y="556"/>
                </a:lnTo>
                <a:lnTo>
                  <a:pt x="236" y="526"/>
                </a:lnTo>
                <a:lnTo>
                  <a:pt x="259" y="493"/>
                </a:lnTo>
                <a:lnTo>
                  <a:pt x="281" y="458"/>
                </a:lnTo>
                <a:lnTo>
                  <a:pt x="303" y="423"/>
                </a:lnTo>
                <a:lnTo>
                  <a:pt x="325" y="385"/>
                </a:lnTo>
                <a:lnTo>
                  <a:pt x="344" y="346"/>
                </a:lnTo>
                <a:lnTo>
                  <a:pt x="362" y="305"/>
                </a:lnTo>
                <a:lnTo>
                  <a:pt x="376" y="265"/>
                </a:lnTo>
                <a:lnTo>
                  <a:pt x="388" y="225"/>
                </a:lnTo>
                <a:lnTo>
                  <a:pt x="395" y="185"/>
                </a:lnTo>
                <a:lnTo>
                  <a:pt x="398" y="146"/>
                </a:lnTo>
                <a:lnTo>
                  <a:pt x="396" y="109"/>
                </a:lnTo>
                <a:lnTo>
                  <a:pt x="388" y="72"/>
                </a:lnTo>
                <a:lnTo>
                  <a:pt x="387" y="64"/>
                </a:lnTo>
                <a:lnTo>
                  <a:pt x="386" y="62"/>
                </a:lnTo>
                <a:lnTo>
                  <a:pt x="386" y="59"/>
                </a:lnTo>
                <a:lnTo>
                  <a:pt x="386" y="56"/>
                </a:lnTo>
                <a:lnTo>
                  <a:pt x="386" y="53"/>
                </a:lnTo>
                <a:lnTo>
                  <a:pt x="396" y="25"/>
                </a:lnTo>
                <a:lnTo>
                  <a:pt x="400" y="21"/>
                </a:lnTo>
                <a:lnTo>
                  <a:pt x="400" y="20"/>
                </a:lnTo>
                <a:lnTo>
                  <a:pt x="401" y="19"/>
                </a:lnTo>
                <a:lnTo>
                  <a:pt x="403" y="17"/>
                </a:lnTo>
                <a:lnTo>
                  <a:pt x="406" y="15"/>
                </a:lnTo>
                <a:lnTo>
                  <a:pt x="413" y="10"/>
                </a:lnTo>
                <a:lnTo>
                  <a:pt x="418" y="8"/>
                </a:lnTo>
                <a:lnTo>
                  <a:pt x="422" y="7"/>
                </a:lnTo>
                <a:lnTo>
                  <a:pt x="425" y="6"/>
                </a:lnTo>
                <a:lnTo>
                  <a:pt x="431" y="4"/>
                </a:lnTo>
                <a:lnTo>
                  <a:pt x="434" y="4"/>
                </a:lnTo>
                <a:lnTo>
                  <a:pt x="442" y="2"/>
                </a:lnTo>
                <a:lnTo>
                  <a:pt x="456" y="1"/>
                </a:lnTo>
                <a:lnTo>
                  <a:pt x="472" y="0"/>
                </a:lnTo>
                <a:lnTo>
                  <a:pt x="49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" name="Freeform 418"/>
          <p:cNvSpPr>
            <a:spLocks noEditPoints="1"/>
          </p:cNvSpPr>
          <p:nvPr/>
        </p:nvSpPr>
        <p:spPr bwMode="auto">
          <a:xfrm>
            <a:off x="8459619" y="434235"/>
            <a:ext cx="353616" cy="282178"/>
          </a:xfrm>
          <a:custGeom>
            <a:avLst/>
            <a:gdLst>
              <a:gd name="T0" fmla="*/ 1503 w 3561"/>
              <a:gd name="T1" fmla="*/ 1762 h 2836"/>
              <a:gd name="T2" fmla="*/ 1455 w 3561"/>
              <a:gd name="T3" fmla="*/ 1923 h 2836"/>
              <a:gd name="T4" fmla="*/ 1288 w 3561"/>
              <a:gd name="T5" fmla="*/ 1907 h 2836"/>
              <a:gd name="T6" fmla="*/ 1272 w 3561"/>
              <a:gd name="T7" fmla="*/ 1739 h 2836"/>
              <a:gd name="T8" fmla="*/ 1031 w 3561"/>
              <a:gd name="T9" fmla="*/ 1616 h 2836"/>
              <a:gd name="T10" fmla="*/ 1133 w 3561"/>
              <a:gd name="T11" fmla="*/ 1742 h 2836"/>
              <a:gd name="T12" fmla="*/ 1031 w 3561"/>
              <a:gd name="T13" fmla="*/ 1869 h 2836"/>
              <a:gd name="T14" fmla="*/ 886 w 3561"/>
              <a:gd name="T15" fmla="*/ 1792 h 2836"/>
              <a:gd name="T16" fmla="*/ 933 w 3561"/>
              <a:gd name="T17" fmla="*/ 1635 h 2836"/>
              <a:gd name="T18" fmla="*/ 1331 w 3561"/>
              <a:gd name="T19" fmla="*/ 1442 h 2836"/>
              <a:gd name="T20" fmla="*/ 1346 w 3561"/>
              <a:gd name="T21" fmla="*/ 1575 h 2836"/>
              <a:gd name="T22" fmla="*/ 1206 w 3561"/>
              <a:gd name="T23" fmla="*/ 1582 h 2836"/>
              <a:gd name="T24" fmla="*/ 1225 w 3561"/>
              <a:gd name="T25" fmla="*/ 1435 h 2836"/>
              <a:gd name="T26" fmla="*/ 2683 w 3561"/>
              <a:gd name="T27" fmla="*/ 1061 h 2836"/>
              <a:gd name="T28" fmla="*/ 2664 w 3561"/>
              <a:gd name="T29" fmla="*/ 1238 h 2836"/>
              <a:gd name="T30" fmla="*/ 2487 w 3561"/>
              <a:gd name="T31" fmla="*/ 1219 h 2836"/>
              <a:gd name="T32" fmla="*/ 2506 w 3561"/>
              <a:gd name="T33" fmla="*/ 1042 h 2836"/>
              <a:gd name="T34" fmla="*/ 2915 w 3561"/>
              <a:gd name="T35" fmla="*/ 1039 h 2836"/>
              <a:gd name="T36" fmla="*/ 2865 w 3561"/>
              <a:gd name="T37" fmla="*/ 1137 h 2836"/>
              <a:gd name="T38" fmla="*/ 2815 w 3561"/>
              <a:gd name="T39" fmla="*/ 1039 h 2836"/>
              <a:gd name="T40" fmla="*/ 968 w 3561"/>
              <a:gd name="T41" fmla="*/ 1098 h 2836"/>
              <a:gd name="T42" fmla="*/ 802 w 3561"/>
              <a:gd name="T43" fmla="*/ 1380 h 2836"/>
              <a:gd name="T44" fmla="*/ 612 w 3561"/>
              <a:gd name="T45" fmla="*/ 1709 h 2836"/>
              <a:gd name="T46" fmla="*/ 464 w 3561"/>
              <a:gd name="T47" fmla="*/ 1967 h 2836"/>
              <a:gd name="T48" fmla="*/ 1983 w 3561"/>
              <a:gd name="T49" fmla="*/ 2062 h 2836"/>
              <a:gd name="T50" fmla="*/ 1894 w 3561"/>
              <a:gd name="T51" fmla="*/ 1903 h 2836"/>
              <a:gd name="T52" fmla="*/ 1724 w 3561"/>
              <a:gd name="T53" fmla="*/ 1606 h 2836"/>
              <a:gd name="T54" fmla="*/ 1536 w 3561"/>
              <a:gd name="T55" fmla="*/ 1282 h 2836"/>
              <a:gd name="T56" fmla="*/ 1394 w 3561"/>
              <a:gd name="T57" fmla="*/ 1042 h 2836"/>
              <a:gd name="T58" fmla="*/ 2867 w 3561"/>
              <a:gd name="T59" fmla="*/ 803 h 2836"/>
              <a:gd name="T60" fmla="*/ 2817 w 3561"/>
              <a:gd name="T61" fmla="*/ 927 h 2836"/>
              <a:gd name="T62" fmla="*/ 2711 w 3561"/>
              <a:gd name="T63" fmla="*/ 846 h 2836"/>
              <a:gd name="T64" fmla="*/ 2793 w 3561"/>
              <a:gd name="T65" fmla="*/ 495 h 2836"/>
              <a:gd name="T66" fmla="*/ 2711 w 3561"/>
              <a:gd name="T67" fmla="*/ 203 h 2836"/>
              <a:gd name="T68" fmla="*/ 3558 w 3561"/>
              <a:gd name="T69" fmla="*/ 1091 h 2836"/>
              <a:gd name="T70" fmla="*/ 3442 w 3561"/>
              <a:gd name="T71" fmla="*/ 1141 h 2836"/>
              <a:gd name="T72" fmla="*/ 2621 w 3561"/>
              <a:gd name="T73" fmla="*/ 320 h 2836"/>
              <a:gd name="T74" fmla="*/ 2671 w 3561"/>
              <a:gd name="T75" fmla="*/ 204 h 2836"/>
              <a:gd name="T76" fmla="*/ 1615 w 3561"/>
              <a:gd name="T77" fmla="*/ 312 h 2836"/>
              <a:gd name="T78" fmla="*/ 1631 w 3561"/>
              <a:gd name="T79" fmla="*/ 443 h 2836"/>
              <a:gd name="T80" fmla="*/ 1659 w 3561"/>
              <a:gd name="T81" fmla="*/ 1150 h 2836"/>
              <a:gd name="T82" fmla="*/ 2011 w 3561"/>
              <a:gd name="T83" fmla="*/ 1747 h 2836"/>
              <a:gd name="T84" fmla="*/ 2250 w 3561"/>
              <a:gd name="T85" fmla="*/ 2168 h 2836"/>
              <a:gd name="T86" fmla="*/ 2360 w 3561"/>
              <a:gd name="T87" fmla="*/ 2369 h 2836"/>
              <a:gd name="T88" fmla="*/ 2394 w 3561"/>
              <a:gd name="T89" fmla="*/ 2579 h 2836"/>
              <a:gd name="T90" fmla="*/ 2285 w 3561"/>
              <a:gd name="T91" fmla="*/ 2784 h 2836"/>
              <a:gd name="T92" fmla="*/ 248 w 3561"/>
              <a:gd name="T93" fmla="*/ 2834 h 2836"/>
              <a:gd name="T94" fmla="*/ 42 w 3561"/>
              <a:gd name="T95" fmla="*/ 2713 h 2836"/>
              <a:gd name="T96" fmla="*/ 8 w 3561"/>
              <a:gd name="T97" fmla="*/ 2464 h 2836"/>
              <a:gd name="T98" fmla="*/ 65 w 3561"/>
              <a:gd name="T99" fmla="*/ 2314 h 2836"/>
              <a:gd name="T100" fmla="*/ 233 w 3561"/>
              <a:gd name="T101" fmla="*/ 2013 h 2836"/>
              <a:gd name="T102" fmla="*/ 521 w 3561"/>
              <a:gd name="T103" fmla="*/ 1512 h 2836"/>
              <a:gd name="T104" fmla="*/ 854 w 3561"/>
              <a:gd name="T105" fmla="*/ 467 h 2836"/>
              <a:gd name="T106" fmla="*/ 740 w 3561"/>
              <a:gd name="T107" fmla="*/ 383 h 2836"/>
              <a:gd name="T108" fmla="*/ 955 w 3561"/>
              <a:gd name="T109" fmla="*/ 301 h 2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61" h="2836">
                <a:moveTo>
                  <a:pt x="1382" y="1682"/>
                </a:moveTo>
                <a:lnTo>
                  <a:pt x="1408" y="1684"/>
                </a:lnTo>
                <a:lnTo>
                  <a:pt x="1433" y="1692"/>
                </a:lnTo>
                <a:lnTo>
                  <a:pt x="1455" y="1705"/>
                </a:lnTo>
                <a:lnTo>
                  <a:pt x="1475" y="1720"/>
                </a:lnTo>
                <a:lnTo>
                  <a:pt x="1491" y="1739"/>
                </a:lnTo>
                <a:lnTo>
                  <a:pt x="1503" y="1762"/>
                </a:lnTo>
                <a:lnTo>
                  <a:pt x="1511" y="1787"/>
                </a:lnTo>
                <a:lnTo>
                  <a:pt x="1513" y="1813"/>
                </a:lnTo>
                <a:lnTo>
                  <a:pt x="1511" y="1840"/>
                </a:lnTo>
                <a:lnTo>
                  <a:pt x="1503" y="1865"/>
                </a:lnTo>
                <a:lnTo>
                  <a:pt x="1491" y="1887"/>
                </a:lnTo>
                <a:lnTo>
                  <a:pt x="1475" y="1907"/>
                </a:lnTo>
                <a:lnTo>
                  <a:pt x="1455" y="1923"/>
                </a:lnTo>
                <a:lnTo>
                  <a:pt x="1433" y="1935"/>
                </a:lnTo>
                <a:lnTo>
                  <a:pt x="1408" y="1942"/>
                </a:lnTo>
                <a:lnTo>
                  <a:pt x="1382" y="1946"/>
                </a:lnTo>
                <a:lnTo>
                  <a:pt x="1355" y="1942"/>
                </a:lnTo>
                <a:lnTo>
                  <a:pt x="1331" y="1935"/>
                </a:lnTo>
                <a:lnTo>
                  <a:pt x="1308" y="1923"/>
                </a:lnTo>
                <a:lnTo>
                  <a:pt x="1288" y="1907"/>
                </a:lnTo>
                <a:lnTo>
                  <a:pt x="1272" y="1887"/>
                </a:lnTo>
                <a:lnTo>
                  <a:pt x="1260" y="1865"/>
                </a:lnTo>
                <a:lnTo>
                  <a:pt x="1253" y="1840"/>
                </a:lnTo>
                <a:lnTo>
                  <a:pt x="1249" y="1813"/>
                </a:lnTo>
                <a:lnTo>
                  <a:pt x="1253" y="1787"/>
                </a:lnTo>
                <a:lnTo>
                  <a:pt x="1260" y="1762"/>
                </a:lnTo>
                <a:lnTo>
                  <a:pt x="1272" y="1739"/>
                </a:lnTo>
                <a:lnTo>
                  <a:pt x="1288" y="1720"/>
                </a:lnTo>
                <a:lnTo>
                  <a:pt x="1308" y="1705"/>
                </a:lnTo>
                <a:lnTo>
                  <a:pt x="1331" y="1692"/>
                </a:lnTo>
                <a:lnTo>
                  <a:pt x="1355" y="1684"/>
                </a:lnTo>
                <a:lnTo>
                  <a:pt x="1382" y="1682"/>
                </a:lnTo>
                <a:close/>
                <a:moveTo>
                  <a:pt x="1005" y="1614"/>
                </a:moveTo>
                <a:lnTo>
                  <a:pt x="1031" y="1616"/>
                </a:lnTo>
                <a:lnTo>
                  <a:pt x="1054" y="1623"/>
                </a:lnTo>
                <a:lnTo>
                  <a:pt x="1076" y="1635"/>
                </a:lnTo>
                <a:lnTo>
                  <a:pt x="1096" y="1652"/>
                </a:lnTo>
                <a:lnTo>
                  <a:pt x="1111" y="1670"/>
                </a:lnTo>
                <a:lnTo>
                  <a:pt x="1123" y="1692"/>
                </a:lnTo>
                <a:lnTo>
                  <a:pt x="1130" y="1716"/>
                </a:lnTo>
                <a:lnTo>
                  <a:pt x="1133" y="1742"/>
                </a:lnTo>
                <a:lnTo>
                  <a:pt x="1130" y="1768"/>
                </a:lnTo>
                <a:lnTo>
                  <a:pt x="1123" y="1792"/>
                </a:lnTo>
                <a:lnTo>
                  <a:pt x="1111" y="1814"/>
                </a:lnTo>
                <a:lnTo>
                  <a:pt x="1096" y="1833"/>
                </a:lnTo>
                <a:lnTo>
                  <a:pt x="1076" y="1849"/>
                </a:lnTo>
                <a:lnTo>
                  <a:pt x="1054" y="1861"/>
                </a:lnTo>
                <a:lnTo>
                  <a:pt x="1031" y="1869"/>
                </a:lnTo>
                <a:lnTo>
                  <a:pt x="1005" y="1871"/>
                </a:lnTo>
                <a:lnTo>
                  <a:pt x="979" y="1869"/>
                </a:lnTo>
                <a:lnTo>
                  <a:pt x="955" y="1861"/>
                </a:lnTo>
                <a:lnTo>
                  <a:pt x="933" y="1849"/>
                </a:lnTo>
                <a:lnTo>
                  <a:pt x="915" y="1833"/>
                </a:lnTo>
                <a:lnTo>
                  <a:pt x="898" y="1814"/>
                </a:lnTo>
                <a:lnTo>
                  <a:pt x="886" y="1792"/>
                </a:lnTo>
                <a:lnTo>
                  <a:pt x="879" y="1768"/>
                </a:lnTo>
                <a:lnTo>
                  <a:pt x="877" y="1742"/>
                </a:lnTo>
                <a:lnTo>
                  <a:pt x="879" y="1716"/>
                </a:lnTo>
                <a:lnTo>
                  <a:pt x="886" y="1692"/>
                </a:lnTo>
                <a:lnTo>
                  <a:pt x="898" y="1670"/>
                </a:lnTo>
                <a:lnTo>
                  <a:pt x="914" y="1652"/>
                </a:lnTo>
                <a:lnTo>
                  <a:pt x="933" y="1635"/>
                </a:lnTo>
                <a:lnTo>
                  <a:pt x="955" y="1623"/>
                </a:lnTo>
                <a:lnTo>
                  <a:pt x="979" y="1616"/>
                </a:lnTo>
                <a:lnTo>
                  <a:pt x="1005" y="1614"/>
                </a:lnTo>
                <a:close/>
                <a:moveTo>
                  <a:pt x="1272" y="1422"/>
                </a:moveTo>
                <a:lnTo>
                  <a:pt x="1294" y="1424"/>
                </a:lnTo>
                <a:lnTo>
                  <a:pt x="1313" y="1431"/>
                </a:lnTo>
                <a:lnTo>
                  <a:pt x="1331" y="1442"/>
                </a:lnTo>
                <a:lnTo>
                  <a:pt x="1346" y="1456"/>
                </a:lnTo>
                <a:lnTo>
                  <a:pt x="1357" y="1475"/>
                </a:lnTo>
                <a:lnTo>
                  <a:pt x="1363" y="1494"/>
                </a:lnTo>
                <a:lnTo>
                  <a:pt x="1366" y="1516"/>
                </a:lnTo>
                <a:lnTo>
                  <a:pt x="1363" y="1538"/>
                </a:lnTo>
                <a:lnTo>
                  <a:pt x="1357" y="1557"/>
                </a:lnTo>
                <a:lnTo>
                  <a:pt x="1346" y="1575"/>
                </a:lnTo>
                <a:lnTo>
                  <a:pt x="1331" y="1590"/>
                </a:lnTo>
                <a:lnTo>
                  <a:pt x="1313" y="1601"/>
                </a:lnTo>
                <a:lnTo>
                  <a:pt x="1294" y="1608"/>
                </a:lnTo>
                <a:lnTo>
                  <a:pt x="1272" y="1610"/>
                </a:lnTo>
                <a:lnTo>
                  <a:pt x="1247" y="1607"/>
                </a:lnTo>
                <a:lnTo>
                  <a:pt x="1225" y="1597"/>
                </a:lnTo>
                <a:lnTo>
                  <a:pt x="1206" y="1582"/>
                </a:lnTo>
                <a:lnTo>
                  <a:pt x="1191" y="1564"/>
                </a:lnTo>
                <a:lnTo>
                  <a:pt x="1181" y="1541"/>
                </a:lnTo>
                <a:lnTo>
                  <a:pt x="1178" y="1516"/>
                </a:lnTo>
                <a:lnTo>
                  <a:pt x="1181" y="1491"/>
                </a:lnTo>
                <a:lnTo>
                  <a:pt x="1191" y="1468"/>
                </a:lnTo>
                <a:lnTo>
                  <a:pt x="1206" y="1449"/>
                </a:lnTo>
                <a:lnTo>
                  <a:pt x="1225" y="1435"/>
                </a:lnTo>
                <a:lnTo>
                  <a:pt x="1247" y="1425"/>
                </a:lnTo>
                <a:lnTo>
                  <a:pt x="1272" y="1422"/>
                </a:lnTo>
                <a:close/>
                <a:moveTo>
                  <a:pt x="2584" y="1014"/>
                </a:moveTo>
                <a:lnTo>
                  <a:pt x="2614" y="1017"/>
                </a:lnTo>
                <a:lnTo>
                  <a:pt x="2640" y="1027"/>
                </a:lnTo>
                <a:lnTo>
                  <a:pt x="2664" y="1042"/>
                </a:lnTo>
                <a:lnTo>
                  <a:pt x="2683" y="1061"/>
                </a:lnTo>
                <a:lnTo>
                  <a:pt x="2698" y="1084"/>
                </a:lnTo>
                <a:lnTo>
                  <a:pt x="2707" y="1111"/>
                </a:lnTo>
                <a:lnTo>
                  <a:pt x="2710" y="1140"/>
                </a:lnTo>
                <a:lnTo>
                  <a:pt x="2707" y="1169"/>
                </a:lnTo>
                <a:lnTo>
                  <a:pt x="2698" y="1195"/>
                </a:lnTo>
                <a:lnTo>
                  <a:pt x="2683" y="1219"/>
                </a:lnTo>
                <a:lnTo>
                  <a:pt x="2664" y="1238"/>
                </a:lnTo>
                <a:lnTo>
                  <a:pt x="2640" y="1253"/>
                </a:lnTo>
                <a:lnTo>
                  <a:pt x="2614" y="1262"/>
                </a:lnTo>
                <a:lnTo>
                  <a:pt x="2584" y="1265"/>
                </a:lnTo>
                <a:lnTo>
                  <a:pt x="2556" y="1262"/>
                </a:lnTo>
                <a:lnTo>
                  <a:pt x="2529" y="1253"/>
                </a:lnTo>
                <a:lnTo>
                  <a:pt x="2506" y="1238"/>
                </a:lnTo>
                <a:lnTo>
                  <a:pt x="2487" y="1219"/>
                </a:lnTo>
                <a:lnTo>
                  <a:pt x="2472" y="1195"/>
                </a:lnTo>
                <a:lnTo>
                  <a:pt x="2462" y="1169"/>
                </a:lnTo>
                <a:lnTo>
                  <a:pt x="2459" y="1140"/>
                </a:lnTo>
                <a:lnTo>
                  <a:pt x="2462" y="1111"/>
                </a:lnTo>
                <a:lnTo>
                  <a:pt x="2472" y="1084"/>
                </a:lnTo>
                <a:lnTo>
                  <a:pt x="2487" y="1061"/>
                </a:lnTo>
                <a:lnTo>
                  <a:pt x="2506" y="1042"/>
                </a:lnTo>
                <a:lnTo>
                  <a:pt x="2529" y="1027"/>
                </a:lnTo>
                <a:lnTo>
                  <a:pt x="2556" y="1017"/>
                </a:lnTo>
                <a:lnTo>
                  <a:pt x="2584" y="1014"/>
                </a:lnTo>
                <a:close/>
                <a:moveTo>
                  <a:pt x="2865" y="1014"/>
                </a:moveTo>
                <a:lnTo>
                  <a:pt x="2885" y="1017"/>
                </a:lnTo>
                <a:lnTo>
                  <a:pt x="2901" y="1026"/>
                </a:lnTo>
                <a:lnTo>
                  <a:pt x="2915" y="1039"/>
                </a:lnTo>
                <a:lnTo>
                  <a:pt x="2924" y="1056"/>
                </a:lnTo>
                <a:lnTo>
                  <a:pt x="2927" y="1076"/>
                </a:lnTo>
                <a:lnTo>
                  <a:pt x="2924" y="1095"/>
                </a:lnTo>
                <a:lnTo>
                  <a:pt x="2915" y="1112"/>
                </a:lnTo>
                <a:lnTo>
                  <a:pt x="2901" y="1125"/>
                </a:lnTo>
                <a:lnTo>
                  <a:pt x="2885" y="1134"/>
                </a:lnTo>
                <a:lnTo>
                  <a:pt x="2865" y="1137"/>
                </a:lnTo>
                <a:lnTo>
                  <a:pt x="2846" y="1134"/>
                </a:lnTo>
                <a:lnTo>
                  <a:pt x="2828" y="1125"/>
                </a:lnTo>
                <a:lnTo>
                  <a:pt x="2815" y="1112"/>
                </a:lnTo>
                <a:lnTo>
                  <a:pt x="2807" y="1095"/>
                </a:lnTo>
                <a:lnTo>
                  <a:pt x="2803" y="1076"/>
                </a:lnTo>
                <a:lnTo>
                  <a:pt x="2807" y="1056"/>
                </a:lnTo>
                <a:lnTo>
                  <a:pt x="2815" y="1039"/>
                </a:lnTo>
                <a:lnTo>
                  <a:pt x="2828" y="1026"/>
                </a:lnTo>
                <a:lnTo>
                  <a:pt x="2846" y="1017"/>
                </a:lnTo>
                <a:lnTo>
                  <a:pt x="2865" y="1014"/>
                </a:lnTo>
                <a:close/>
                <a:moveTo>
                  <a:pt x="1022" y="1008"/>
                </a:moveTo>
                <a:lnTo>
                  <a:pt x="1001" y="1042"/>
                </a:lnTo>
                <a:lnTo>
                  <a:pt x="986" y="1068"/>
                </a:lnTo>
                <a:lnTo>
                  <a:pt x="968" y="1098"/>
                </a:lnTo>
                <a:lnTo>
                  <a:pt x="948" y="1131"/>
                </a:lnTo>
                <a:lnTo>
                  <a:pt x="927" y="1167"/>
                </a:lnTo>
                <a:lnTo>
                  <a:pt x="904" y="1206"/>
                </a:lnTo>
                <a:lnTo>
                  <a:pt x="880" y="1247"/>
                </a:lnTo>
                <a:lnTo>
                  <a:pt x="855" y="1289"/>
                </a:lnTo>
                <a:lnTo>
                  <a:pt x="829" y="1335"/>
                </a:lnTo>
                <a:lnTo>
                  <a:pt x="802" y="1380"/>
                </a:lnTo>
                <a:lnTo>
                  <a:pt x="775" y="1427"/>
                </a:lnTo>
                <a:lnTo>
                  <a:pt x="748" y="1475"/>
                </a:lnTo>
                <a:lnTo>
                  <a:pt x="721" y="1523"/>
                </a:lnTo>
                <a:lnTo>
                  <a:pt x="692" y="1570"/>
                </a:lnTo>
                <a:lnTo>
                  <a:pt x="665" y="1617"/>
                </a:lnTo>
                <a:lnTo>
                  <a:pt x="638" y="1664"/>
                </a:lnTo>
                <a:lnTo>
                  <a:pt x="612" y="1709"/>
                </a:lnTo>
                <a:lnTo>
                  <a:pt x="587" y="1753"/>
                </a:lnTo>
                <a:lnTo>
                  <a:pt x="562" y="1795"/>
                </a:lnTo>
                <a:lnTo>
                  <a:pt x="540" y="1835"/>
                </a:lnTo>
                <a:lnTo>
                  <a:pt x="518" y="1873"/>
                </a:lnTo>
                <a:lnTo>
                  <a:pt x="497" y="1908"/>
                </a:lnTo>
                <a:lnTo>
                  <a:pt x="480" y="1939"/>
                </a:lnTo>
                <a:lnTo>
                  <a:pt x="464" y="1967"/>
                </a:lnTo>
                <a:lnTo>
                  <a:pt x="450" y="1992"/>
                </a:lnTo>
                <a:lnTo>
                  <a:pt x="438" y="2013"/>
                </a:lnTo>
                <a:lnTo>
                  <a:pt x="428" y="2028"/>
                </a:lnTo>
                <a:lnTo>
                  <a:pt x="422" y="2039"/>
                </a:lnTo>
                <a:lnTo>
                  <a:pt x="417" y="2050"/>
                </a:lnTo>
                <a:lnTo>
                  <a:pt x="411" y="2062"/>
                </a:lnTo>
                <a:lnTo>
                  <a:pt x="1983" y="2062"/>
                </a:lnTo>
                <a:lnTo>
                  <a:pt x="1979" y="2051"/>
                </a:lnTo>
                <a:lnTo>
                  <a:pt x="1970" y="2037"/>
                </a:lnTo>
                <a:lnTo>
                  <a:pt x="1959" y="2017"/>
                </a:lnTo>
                <a:lnTo>
                  <a:pt x="1946" y="1994"/>
                </a:lnTo>
                <a:lnTo>
                  <a:pt x="1931" y="1967"/>
                </a:lnTo>
                <a:lnTo>
                  <a:pt x="1914" y="1937"/>
                </a:lnTo>
                <a:lnTo>
                  <a:pt x="1894" y="1903"/>
                </a:lnTo>
                <a:lnTo>
                  <a:pt x="1874" y="1866"/>
                </a:lnTo>
                <a:lnTo>
                  <a:pt x="1852" y="1827"/>
                </a:lnTo>
                <a:lnTo>
                  <a:pt x="1828" y="1786"/>
                </a:lnTo>
                <a:lnTo>
                  <a:pt x="1803" y="1743"/>
                </a:lnTo>
                <a:lnTo>
                  <a:pt x="1777" y="1698"/>
                </a:lnTo>
                <a:lnTo>
                  <a:pt x="1751" y="1653"/>
                </a:lnTo>
                <a:lnTo>
                  <a:pt x="1724" y="1606"/>
                </a:lnTo>
                <a:lnTo>
                  <a:pt x="1697" y="1558"/>
                </a:lnTo>
                <a:lnTo>
                  <a:pt x="1669" y="1511"/>
                </a:lnTo>
                <a:lnTo>
                  <a:pt x="1642" y="1464"/>
                </a:lnTo>
                <a:lnTo>
                  <a:pt x="1615" y="1416"/>
                </a:lnTo>
                <a:lnTo>
                  <a:pt x="1588" y="1371"/>
                </a:lnTo>
                <a:lnTo>
                  <a:pt x="1562" y="1325"/>
                </a:lnTo>
                <a:lnTo>
                  <a:pt x="1536" y="1282"/>
                </a:lnTo>
                <a:lnTo>
                  <a:pt x="1511" y="1239"/>
                </a:lnTo>
                <a:lnTo>
                  <a:pt x="1488" y="1199"/>
                </a:lnTo>
                <a:lnTo>
                  <a:pt x="1465" y="1162"/>
                </a:lnTo>
                <a:lnTo>
                  <a:pt x="1444" y="1127"/>
                </a:lnTo>
                <a:lnTo>
                  <a:pt x="1426" y="1095"/>
                </a:lnTo>
                <a:lnTo>
                  <a:pt x="1409" y="1067"/>
                </a:lnTo>
                <a:lnTo>
                  <a:pt x="1394" y="1042"/>
                </a:lnTo>
                <a:lnTo>
                  <a:pt x="1374" y="1008"/>
                </a:lnTo>
                <a:lnTo>
                  <a:pt x="1022" y="1008"/>
                </a:lnTo>
                <a:close/>
                <a:moveTo>
                  <a:pt x="2795" y="762"/>
                </a:moveTo>
                <a:lnTo>
                  <a:pt x="2817" y="765"/>
                </a:lnTo>
                <a:lnTo>
                  <a:pt x="2837" y="773"/>
                </a:lnTo>
                <a:lnTo>
                  <a:pt x="2854" y="787"/>
                </a:lnTo>
                <a:lnTo>
                  <a:pt x="2867" y="803"/>
                </a:lnTo>
                <a:lnTo>
                  <a:pt x="2876" y="824"/>
                </a:lnTo>
                <a:lnTo>
                  <a:pt x="2879" y="846"/>
                </a:lnTo>
                <a:lnTo>
                  <a:pt x="2876" y="868"/>
                </a:lnTo>
                <a:lnTo>
                  <a:pt x="2867" y="888"/>
                </a:lnTo>
                <a:lnTo>
                  <a:pt x="2854" y="905"/>
                </a:lnTo>
                <a:lnTo>
                  <a:pt x="2837" y="918"/>
                </a:lnTo>
                <a:lnTo>
                  <a:pt x="2817" y="927"/>
                </a:lnTo>
                <a:lnTo>
                  <a:pt x="2795" y="929"/>
                </a:lnTo>
                <a:lnTo>
                  <a:pt x="2773" y="927"/>
                </a:lnTo>
                <a:lnTo>
                  <a:pt x="2752" y="918"/>
                </a:lnTo>
                <a:lnTo>
                  <a:pt x="2735" y="905"/>
                </a:lnTo>
                <a:lnTo>
                  <a:pt x="2722" y="888"/>
                </a:lnTo>
                <a:lnTo>
                  <a:pt x="2715" y="868"/>
                </a:lnTo>
                <a:lnTo>
                  <a:pt x="2711" y="846"/>
                </a:lnTo>
                <a:lnTo>
                  <a:pt x="2715" y="824"/>
                </a:lnTo>
                <a:lnTo>
                  <a:pt x="2722" y="803"/>
                </a:lnTo>
                <a:lnTo>
                  <a:pt x="2735" y="787"/>
                </a:lnTo>
                <a:lnTo>
                  <a:pt x="2752" y="773"/>
                </a:lnTo>
                <a:lnTo>
                  <a:pt x="2773" y="765"/>
                </a:lnTo>
                <a:lnTo>
                  <a:pt x="2795" y="762"/>
                </a:lnTo>
                <a:close/>
                <a:moveTo>
                  <a:pt x="2793" y="495"/>
                </a:moveTo>
                <a:lnTo>
                  <a:pt x="2133" y="1159"/>
                </a:lnTo>
                <a:lnTo>
                  <a:pt x="2001" y="1291"/>
                </a:lnTo>
                <a:lnTo>
                  <a:pt x="2947" y="1291"/>
                </a:lnTo>
                <a:lnTo>
                  <a:pt x="3266" y="970"/>
                </a:lnTo>
                <a:lnTo>
                  <a:pt x="2793" y="495"/>
                </a:lnTo>
                <a:close/>
                <a:moveTo>
                  <a:pt x="2691" y="201"/>
                </a:moveTo>
                <a:lnTo>
                  <a:pt x="2711" y="203"/>
                </a:lnTo>
                <a:lnTo>
                  <a:pt x="2731" y="212"/>
                </a:lnTo>
                <a:lnTo>
                  <a:pt x="2748" y="225"/>
                </a:lnTo>
                <a:lnTo>
                  <a:pt x="3537" y="1015"/>
                </a:lnTo>
                <a:lnTo>
                  <a:pt x="3550" y="1031"/>
                </a:lnTo>
                <a:lnTo>
                  <a:pt x="3558" y="1051"/>
                </a:lnTo>
                <a:lnTo>
                  <a:pt x="3561" y="1071"/>
                </a:lnTo>
                <a:lnTo>
                  <a:pt x="3558" y="1091"/>
                </a:lnTo>
                <a:lnTo>
                  <a:pt x="3550" y="1110"/>
                </a:lnTo>
                <a:lnTo>
                  <a:pt x="3537" y="1128"/>
                </a:lnTo>
                <a:lnTo>
                  <a:pt x="3520" y="1141"/>
                </a:lnTo>
                <a:lnTo>
                  <a:pt x="3501" y="1148"/>
                </a:lnTo>
                <a:lnTo>
                  <a:pt x="3481" y="1150"/>
                </a:lnTo>
                <a:lnTo>
                  <a:pt x="3460" y="1148"/>
                </a:lnTo>
                <a:lnTo>
                  <a:pt x="3442" y="1141"/>
                </a:lnTo>
                <a:lnTo>
                  <a:pt x="3424" y="1128"/>
                </a:lnTo>
                <a:lnTo>
                  <a:pt x="3385" y="1089"/>
                </a:lnTo>
                <a:lnTo>
                  <a:pt x="2353" y="2122"/>
                </a:lnTo>
                <a:lnTo>
                  <a:pt x="1822" y="1230"/>
                </a:lnTo>
                <a:lnTo>
                  <a:pt x="2673" y="376"/>
                </a:lnTo>
                <a:lnTo>
                  <a:pt x="2635" y="337"/>
                </a:lnTo>
                <a:lnTo>
                  <a:pt x="2621" y="320"/>
                </a:lnTo>
                <a:lnTo>
                  <a:pt x="2614" y="301"/>
                </a:lnTo>
                <a:lnTo>
                  <a:pt x="2612" y="280"/>
                </a:lnTo>
                <a:lnTo>
                  <a:pt x="2614" y="261"/>
                </a:lnTo>
                <a:lnTo>
                  <a:pt x="2622" y="241"/>
                </a:lnTo>
                <a:lnTo>
                  <a:pt x="2635" y="225"/>
                </a:lnTo>
                <a:lnTo>
                  <a:pt x="2652" y="212"/>
                </a:lnTo>
                <a:lnTo>
                  <a:pt x="2671" y="204"/>
                </a:lnTo>
                <a:lnTo>
                  <a:pt x="2691" y="201"/>
                </a:lnTo>
                <a:close/>
                <a:moveTo>
                  <a:pt x="877" y="0"/>
                </a:moveTo>
                <a:lnTo>
                  <a:pt x="1513" y="0"/>
                </a:lnTo>
                <a:lnTo>
                  <a:pt x="1435" y="301"/>
                </a:lnTo>
                <a:lnTo>
                  <a:pt x="1572" y="301"/>
                </a:lnTo>
                <a:lnTo>
                  <a:pt x="1594" y="304"/>
                </a:lnTo>
                <a:lnTo>
                  <a:pt x="1615" y="312"/>
                </a:lnTo>
                <a:lnTo>
                  <a:pt x="1631" y="325"/>
                </a:lnTo>
                <a:lnTo>
                  <a:pt x="1644" y="342"/>
                </a:lnTo>
                <a:lnTo>
                  <a:pt x="1653" y="362"/>
                </a:lnTo>
                <a:lnTo>
                  <a:pt x="1655" y="383"/>
                </a:lnTo>
                <a:lnTo>
                  <a:pt x="1653" y="406"/>
                </a:lnTo>
                <a:lnTo>
                  <a:pt x="1644" y="426"/>
                </a:lnTo>
                <a:lnTo>
                  <a:pt x="1631" y="443"/>
                </a:lnTo>
                <a:lnTo>
                  <a:pt x="1614" y="456"/>
                </a:lnTo>
                <a:lnTo>
                  <a:pt x="1594" y="464"/>
                </a:lnTo>
                <a:lnTo>
                  <a:pt x="1572" y="467"/>
                </a:lnTo>
                <a:lnTo>
                  <a:pt x="1541" y="467"/>
                </a:lnTo>
                <a:lnTo>
                  <a:pt x="1541" y="954"/>
                </a:lnTo>
                <a:lnTo>
                  <a:pt x="1602" y="1054"/>
                </a:lnTo>
                <a:lnTo>
                  <a:pt x="1659" y="1150"/>
                </a:lnTo>
                <a:lnTo>
                  <a:pt x="1716" y="1245"/>
                </a:lnTo>
                <a:lnTo>
                  <a:pt x="1771" y="1337"/>
                </a:lnTo>
                <a:lnTo>
                  <a:pt x="1823" y="1425"/>
                </a:lnTo>
                <a:lnTo>
                  <a:pt x="1874" y="1511"/>
                </a:lnTo>
                <a:lnTo>
                  <a:pt x="1921" y="1593"/>
                </a:lnTo>
                <a:lnTo>
                  <a:pt x="1967" y="1672"/>
                </a:lnTo>
                <a:lnTo>
                  <a:pt x="2011" y="1747"/>
                </a:lnTo>
                <a:lnTo>
                  <a:pt x="2052" y="1820"/>
                </a:lnTo>
                <a:lnTo>
                  <a:pt x="2091" y="1887"/>
                </a:lnTo>
                <a:lnTo>
                  <a:pt x="2128" y="1952"/>
                </a:lnTo>
                <a:lnTo>
                  <a:pt x="2162" y="2012"/>
                </a:lnTo>
                <a:lnTo>
                  <a:pt x="2194" y="2068"/>
                </a:lnTo>
                <a:lnTo>
                  <a:pt x="2224" y="2120"/>
                </a:lnTo>
                <a:lnTo>
                  <a:pt x="2250" y="2168"/>
                </a:lnTo>
                <a:lnTo>
                  <a:pt x="2273" y="2210"/>
                </a:lnTo>
                <a:lnTo>
                  <a:pt x="2295" y="2249"/>
                </a:lnTo>
                <a:lnTo>
                  <a:pt x="2314" y="2283"/>
                </a:lnTo>
                <a:lnTo>
                  <a:pt x="2330" y="2312"/>
                </a:lnTo>
                <a:lnTo>
                  <a:pt x="2343" y="2336"/>
                </a:lnTo>
                <a:lnTo>
                  <a:pt x="2354" y="2355"/>
                </a:lnTo>
                <a:lnTo>
                  <a:pt x="2360" y="2369"/>
                </a:lnTo>
                <a:lnTo>
                  <a:pt x="2366" y="2376"/>
                </a:lnTo>
                <a:lnTo>
                  <a:pt x="2367" y="2380"/>
                </a:lnTo>
                <a:lnTo>
                  <a:pt x="2379" y="2421"/>
                </a:lnTo>
                <a:lnTo>
                  <a:pt x="2387" y="2462"/>
                </a:lnTo>
                <a:lnTo>
                  <a:pt x="2393" y="2502"/>
                </a:lnTo>
                <a:lnTo>
                  <a:pt x="2395" y="2541"/>
                </a:lnTo>
                <a:lnTo>
                  <a:pt x="2394" y="2579"/>
                </a:lnTo>
                <a:lnTo>
                  <a:pt x="2388" y="2615"/>
                </a:lnTo>
                <a:lnTo>
                  <a:pt x="2380" y="2650"/>
                </a:lnTo>
                <a:lnTo>
                  <a:pt x="2368" y="2682"/>
                </a:lnTo>
                <a:lnTo>
                  <a:pt x="2353" y="2712"/>
                </a:lnTo>
                <a:lnTo>
                  <a:pt x="2333" y="2739"/>
                </a:lnTo>
                <a:lnTo>
                  <a:pt x="2311" y="2764"/>
                </a:lnTo>
                <a:lnTo>
                  <a:pt x="2285" y="2784"/>
                </a:lnTo>
                <a:lnTo>
                  <a:pt x="2256" y="2803"/>
                </a:lnTo>
                <a:lnTo>
                  <a:pt x="2223" y="2817"/>
                </a:lnTo>
                <a:lnTo>
                  <a:pt x="2187" y="2828"/>
                </a:lnTo>
                <a:lnTo>
                  <a:pt x="2147" y="2834"/>
                </a:lnTo>
                <a:lnTo>
                  <a:pt x="2103" y="2836"/>
                </a:lnTo>
                <a:lnTo>
                  <a:pt x="291" y="2836"/>
                </a:lnTo>
                <a:lnTo>
                  <a:pt x="248" y="2834"/>
                </a:lnTo>
                <a:lnTo>
                  <a:pt x="208" y="2828"/>
                </a:lnTo>
                <a:lnTo>
                  <a:pt x="172" y="2818"/>
                </a:lnTo>
                <a:lnTo>
                  <a:pt x="140" y="2803"/>
                </a:lnTo>
                <a:lnTo>
                  <a:pt x="111" y="2785"/>
                </a:lnTo>
                <a:lnTo>
                  <a:pt x="85" y="2764"/>
                </a:lnTo>
                <a:lnTo>
                  <a:pt x="62" y="2740"/>
                </a:lnTo>
                <a:lnTo>
                  <a:pt x="42" y="2713"/>
                </a:lnTo>
                <a:lnTo>
                  <a:pt x="27" y="2683"/>
                </a:lnTo>
                <a:lnTo>
                  <a:pt x="15" y="2651"/>
                </a:lnTo>
                <a:lnTo>
                  <a:pt x="7" y="2617"/>
                </a:lnTo>
                <a:lnTo>
                  <a:pt x="1" y="2581"/>
                </a:lnTo>
                <a:lnTo>
                  <a:pt x="0" y="2543"/>
                </a:lnTo>
                <a:lnTo>
                  <a:pt x="2" y="2504"/>
                </a:lnTo>
                <a:lnTo>
                  <a:pt x="8" y="2464"/>
                </a:lnTo>
                <a:lnTo>
                  <a:pt x="16" y="2423"/>
                </a:lnTo>
                <a:lnTo>
                  <a:pt x="28" y="2382"/>
                </a:lnTo>
                <a:lnTo>
                  <a:pt x="30" y="2378"/>
                </a:lnTo>
                <a:lnTo>
                  <a:pt x="35" y="2371"/>
                </a:lnTo>
                <a:lnTo>
                  <a:pt x="42" y="2357"/>
                </a:lnTo>
                <a:lnTo>
                  <a:pt x="52" y="2338"/>
                </a:lnTo>
                <a:lnTo>
                  <a:pt x="65" y="2314"/>
                </a:lnTo>
                <a:lnTo>
                  <a:pt x="81" y="2285"/>
                </a:lnTo>
                <a:lnTo>
                  <a:pt x="100" y="2252"/>
                </a:lnTo>
                <a:lnTo>
                  <a:pt x="121" y="2212"/>
                </a:lnTo>
                <a:lnTo>
                  <a:pt x="145" y="2169"/>
                </a:lnTo>
                <a:lnTo>
                  <a:pt x="172" y="2121"/>
                </a:lnTo>
                <a:lnTo>
                  <a:pt x="202" y="2069"/>
                </a:lnTo>
                <a:lnTo>
                  <a:pt x="233" y="2013"/>
                </a:lnTo>
                <a:lnTo>
                  <a:pt x="267" y="1953"/>
                </a:lnTo>
                <a:lnTo>
                  <a:pt x="303" y="1888"/>
                </a:lnTo>
                <a:lnTo>
                  <a:pt x="342" y="1820"/>
                </a:lnTo>
                <a:lnTo>
                  <a:pt x="384" y="1748"/>
                </a:lnTo>
                <a:lnTo>
                  <a:pt x="428" y="1672"/>
                </a:lnTo>
                <a:lnTo>
                  <a:pt x="474" y="1594"/>
                </a:lnTo>
                <a:lnTo>
                  <a:pt x="521" y="1512"/>
                </a:lnTo>
                <a:lnTo>
                  <a:pt x="572" y="1426"/>
                </a:lnTo>
                <a:lnTo>
                  <a:pt x="624" y="1337"/>
                </a:lnTo>
                <a:lnTo>
                  <a:pt x="679" y="1246"/>
                </a:lnTo>
                <a:lnTo>
                  <a:pt x="736" y="1150"/>
                </a:lnTo>
                <a:lnTo>
                  <a:pt x="794" y="1054"/>
                </a:lnTo>
                <a:lnTo>
                  <a:pt x="854" y="954"/>
                </a:lnTo>
                <a:lnTo>
                  <a:pt x="854" y="467"/>
                </a:lnTo>
                <a:lnTo>
                  <a:pt x="822" y="467"/>
                </a:lnTo>
                <a:lnTo>
                  <a:pt x="801" y="464"/>
                </a:lnTo>
                <a:lnTo>
                  <a:pt x="781" y="456"/>
                </a:lnTo>
                <a:lnTo>
                  <a:pt x="764" y="443"/>
                </a:lnTo>
                <a:lnTo>
                  <a:pt x="751" y="426"/>
                </a:lnTo>
                <a:lnTo>
                  <a:pt x="742" y="406"/>
                </a:lnTo>
                <a:lnTo>
                  <a:pt x="740" y="383"/>
                </a:lnTo>
                <a:lnTo>
                  <a:pt x="742" y="362"/>
                </a:lnTo>
                <a:lnTo>
                  <a:pt x="751" y="342"/>
                </a:lnTo>
                <a:lnTo>
                  <a:pt x="764" y="325"/>
                </a:lnTo>
                <a:lnTo>
                  <a:pt x="781" y="312"/>
                </a:lnTo>
                <a:lnTo>
                  <a:pt x="801" y="304"/>
                </a:lnTo>
                <a:lnTo>
                  <a:pt x="822" y="301"/>
                </a:lnTo>
                <a:lnTo>
                  <a:pt x="955" y="301"/>
                </a:lnTo>
                <a:lnTo>
                  <a:pt x="87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29" name="Group 530"/>
          <p:cNvGrpSpPr/>
          <p:nvPr/>
        </p:nvGrpSpPr>
        <p:grpSpPr>
          <a:xfrm>
            <a:off x="8435212" y="1005060"/>
            <a:ext cx="402431" cy="298847"/>
            <a:chOff x="8181975" y="5856288"/>
            <a:chExt cx="536575" cy="398462"/>
          </a:xfrm>
          <a:solidFill>
            <a:srgbClr val="000000"/>
          </a:solidFill>
        </p:grpSpPr>
        <p:sp>
          <p:nvSpPr>
            <p:cNvPr id="730" name="Freeform 498"/>
            <p:cNvSpPr>
              <a:spLocks/>
            </p:cNvSpPr>
            <p:nvPr/>
          </p:nvSpPr>
          <p:spPr bwMode="auto">
            <a:xfrm>
              <a:off x="8301038" y="5908675"/>
              <a:ext cx="60325" cy="60325"/>
            </a:xfrm>
            <a:custGeom>
              <a:avLst/>
              <a:gdLst>
                <a:gd name="T0" fmla="*/ 190 w 380"/>
                <a:gd name="T1" fmla="*/ 0 h 382"/>
                <a:gd name="T2" fmla="*/ 224 w 380"/>
                <a:gd name="T3" fmla="*/ 3 h 382"/>
                <a:gd name="T4" fmla="*/ 257 w 380"/>
                <a:gd name="T5" fmla="*/ 13 h 382"/>
                <a:gd name="T6" fmla="*/ 286 w 380"/>
                <a:gd name="T7" fmla="*/ 27 h 382"/>
                <a:gd name="T8" fmla="*/ 312 w 380"/>
                <a:gd name="T9" fmla="*/ 46 h 382"/>
                <a:gd name="T10" fmla="*/ 336 w 380"/>
                <a:gd name="T11" fmla="*/ 68 h 382"/>
                <a:gd name="T12" fmla="*/ 354 w 380"/>
                <a:gd name="T13" fmla="*/ 95 h 382"/>
                <a:gd name="T14" fmla="*/ 369 w 380"/>
                <a:gd name="T15" fmla="*/ 125 h 382"/>
                <a:gd name="T16" fmla="*/ 377 w 380"/>
                <a:gd name="T17" fmla="*/ 157 h 382"/>
                <a:gd name="T18" fmla="*/ 380 w 380"/>
                <a:gd name="T19" fmla="*/ 191 h 382"/>
                <a:gd name="T20" fmla="*/ 377 w 380"/>
                <a:gd name="T21" fmla="*/ 226 h 382"/>
                <a:gd name="T22" fmla="*/ 369 w 380"/>
                <a:gd name="T23" fmla="*/ 257 h 382"/>
                <a:gd name="T24" fmla="*/ 354 w 380"/>
                <a:gd name="T25" fmla="*/ 287 h 382"/>
                <a:gd name="T26" fmla="*/ 336 w 380"/>
                <a:gd name="T27" fmla="*/ 314 h 382"/>
                <a:gd name="T28" fmla="*/ 312 w 380"/>
                <a:gd name="T29" fmla="*/ 337 h 382"/>
                <a:gd name="T30" fmla="*/ 286 w 380"/>
                <a:gd name="T31" fmla="*/ 355 h 382"/>
                <a:gd name="T32" fmla="*/ 257 w 380"/>
                <a:gd name="T33" fmla="*/ 370 h 382"/>
                <a:gd name="T34" fmla="*/ 224 w 380"/>
                <a:gd name="T35" fmla="*/ 379 h 382"/>
                <a:gd name="T36" fmla="*/ 190 w 380"/>
                <a:gd name="T37" fmla="*/ 382 h 382"/>
                <a:gd name="T38" fmla="*/ 156 w 380"/>
                <a:gd name="T39" fmla="*/ 379 h 382"/>
                <a:gd name="T40" fmla="*/ 123 w 380"/>
                <a:gd name="T41" fmla="*/ 370 h 382"/>
                <a:gd name="T42" fmla="*/ 93 w 380"/>
                <a:gd name="T43" fmla="*/ 355 h 382"/>
                <a:gd name="T44" fmla="*/ 68 w 380"/>
                <a:gd name="T45" fmla="*/ 337 h 382"/>
                <a:gd name="T46" fmla="*/ 44 w 380"/>
                <a:gd name="T47" fmla="*/ 314 h 382"/>
                <a:gd name="T48" fmla="*/ 26 w 380"/>
                <a:gd name="T49" fmla="*/ 287 h 382"/>
                <a:gd name="T50" fmla="*/ 11 w 380"/>
                <a:gd name="T51" fmla="*/ 257 h 382"/>
                <a:gd name="T52" fmla="*/ 3 w 380"/>
                <a:gd name="T53" fmla="*/ 226 h 382"/>
                <a:gd name="T54" fmla="*/ 0 w 380"/>
                <a:gd name="T55" fmla="*/ 191 h 382"/>
                <a:gd name="T56" fmla="*/ 3 w 380"/>
                <a:gd name="T57" fmla="*/ 157 h 382"/>
                <a:gd name="T58" fmla="*/ 11 w 380"/>
                <a:gd name="T59" fmla="*/ 125 h 382"/>
                <a:gd name="T60" fmla="*/ 26 w 380"/>
                <a:gd name="T61" fmla="*/ 95 h 382"/>
                <a:gd name="T62" fmla="*/ 44 w 380"/>
                <a:gd name="T63" fmla="*/ 68 h 382"/>
                <a:gd name="T64" fmla="*/ 68 w 380"/>
                <a:gd name="T65" fmla="*/ 46 h 382"/>
                <a:gd name="T66" fmla="*/ 93 w 380"/>
                <a:gd name="T67" fmla="*/ 27 h 382"/>
                <a:gd name="T68" fmla="*/ 123 w 380"/>
                <a:gd name="T69" fmla="*/ 13 h 382"/>
                <a:gd name="T70" fmla="*/ 156 w 380"/>
                <a:gd name="T71" fmla="*/ 3 h 382"/>
                <a:gd name="T72" fmla="*/ 190 w 380"/>
                <a:gd name="T7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0" h="382">
                  <a:moveTo>
                    <a:pt x="190" y="0"/>
                  </a:moveTo>
                  <a:lnTo>
                    <a:pt x="224" y="3"/>
                  </a:lnTo>
                  <a:lnTo>
                    <a:pt x="257" y="13"/>
                  </a:lnTo>
                  <a:lnTo>
                    <a:pt x="286" y="27"/>
                  </a:lnTo>
                  <a:lnTo>
                    <a:pt x="312" y="46"/>
                  </a:lnTo>
                  <a:lnTo>
                    <a:pt x="336" y="68"/>
                  </a:lnTo>
                  <a:lnTo>
                    <a:pt x="354" y="95"/>
                  </a:lnTo>
                  <a:lnTo>
                    <a:pt x="369" y="125"/>
                  </a:lnTo>
                  <a:lnTo>
                    <a:pt x="377" y="157"/>
                  </a:lnTo>
                  <a:lnTo>
                    <a:pt x="380" y="191"/>
                  </a:lnTo>
                  <a:lnTo>
                    <a:pt x="377" y="226"/>
                  </a:lnTo>
                  <a:lnTo>
                    <a:pt x="369" y="257"/>
                  </a:lnTo>
                  <a:lnTo>
                    <a:pt x="354" y="287"/>
                  </a:lnTo>
                  <a:lnTo>
                    <a:pt x="336" y="314"/>
                  </a:lnTo>
                  <a:lnTo>
                    <a:pt x="312" y="337"/>
                  </a:lnTo>
                  <a:lnTo>
                    <a:pt x="286" y="355"/>
                  </a:lnTo>
                  <a:lnTo>
                    <a:pt x="257" y="370"/>
                  </a:lnTo>
                  <a:lnTo>
                    <a:pt x="224" y="379"/>
                  </a:lnTo>
                  <a:lnTo>
                    <a:pt x="190" y="382"/>
                  </a:lnTo>
                  <a:lnTo>
                    <a:pt x="156" y="379"/>
                  </a:lnTo>
                  <a:lnTo>
                    <a:pt x="123" y="370"/>
                  </a:lnTo>
                  <a:lnTo>
                    <a:pt x="93" y="355"/>
                  </a:lnTo>
                  <a:lnTo>
                    <a:pt x="68" y="337"/>
                  </a:lnTo>
                  <a:lnTo>
                    <a:pt x="44" y="314"/>
                  </a:lnTo>
                  <a:lnTo>
                    <a:pt x="26" y="287"/>
                  </a:lnTo>
                  <a:lnTo>
                    <a:pt x="11" y="257"/>
                  </a:lnTo>
                  <a:lnTo>
                    <a:pt x="3" y="226"/>
                  </a:lnTo>
                  <a:lnTo>
                    <a:pt x="0" y="191"/>
                  </a:lnTo>
                  <a:lnTo>
                    <a:pt x="3" y="157"/>
                  </a:lnTo>
                  <a:lnTo>
                    <a:pt x="11" y="125"/>
                  </a:lnTo>
                  <a:lnTo>
                    <a:pt x="26" y="95"/>
                  </a:lnTo>
                  <a:lnTo>
                    <a:pt x="44" y="68"/>
                  </a:lnTo>
                  <a:lnTo>
                    <a:pt x="68" y="46"/>
                  </a:lnTo>
                  <a:lnTo>
                    <a:pt x="93" y="27"/>
                  </a:lnTo>
                  <a:lnTo>
                    <a:pt x="123" y="13"/>
                  </a:lnTo>
                  <a:lnTo>
                    <a:pt x="156" y="3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499"/>
            <p:cNvSpPr>
              <a:spLocks noEditPoints="1"/>
            </p:cNvSpPr>
            <p:nvPr/>
          </p:nvSpPr>
          <p:spPr bwMode="auto">
            <a:xfrm>
              <a:off x="8181975" y="6135688"/>
              <a:ext cx="371475" cy="100013"/>
            </a:xfrm>
            <a:custGeom>
              <a:avLst/>
              <a:gdLst>
                <a:gd name="T0" fmla="*/ 1387 w 2339"/>
                <a:gd name="T1" fmla="*/ 374 h 624"/>
                <a:gd name="T2" fmla="*/ 1313 w 2339"/>
                <a:gd name="T3" fmla="*/ 494 h 624"/>
                <a:gd name="T4" fmla="*/ 1748 w 2339"/>
                <a:gd name="T5" fmla="*/ 494 h 624"/>
                <a:gd name="T6" fmla="*/ 1675 w 2339"/>
                <a:gd name="T7" fmla="*/ 374 h 624"/>
                <a:gd name="T8" fmla="*/ 1387 w 2339"/>
                <a:gd name="T9" fmla="*/ 374 h 624"/>
                <a:gd name="T10" fmla="*/ 234 w 2339"/>
                <a:gd name="T11" fmla="*/ 0 h 624"/>
                <a:gd name="T12" fmla="*/ 2200 w 2339"/>
                <a:gd name="T13" fmla="*/ 0 h 624"/>
                <a:gd name="T14" fmla="*/ 2190 w 2339"/>
                <a:gd name="T15" fmla="*/ 38 h 624"/>
                <a:gd name="T16" fmla="*/ 2182 w 2339"/>
                <a:gd name="T17" fmla="*/ 77 h 624"/>
                <a:gd name="T18" fmla="*/ 299 w 2339"/>
                <a:gd name="T19" fmla="*/ 77 h 624"/>
                <a:gd name="T20" fmla="*/ 214 w 2339"/>
                <a:gd name="T21" fmla="*/ 313 h 624"/>
                <a:gd name="T22" fmla="*/ 2185 w 2339"/>
                <a:gd name="T23" fmla="*/ 313 h 624"/>
                <a:gd name="T24" fmla="*/ 2198 w 2339"/>
                <a:gd name="T25" fmla="*/ 370 h 624"/>
                <a:gd name="T26" fmla="*/ 2218 w 2339"/>
                <a:gd name="T27" fmla="*/ 427 h 624"/>
                <a:gd name="T28" fmla="*/ 2242 w 2339"/>
                <a:gd name="T29" fmla="*/ 480 h 624"/>
                <a:gd name="T30" fmla="*/ 2270 w 2339"/>
                <a:gd name="T31" fmla="*/ 531 h 624"/>
                <a:gd name="T32" fmla="*/ 2303 w 2339"/>
                <a:gd name="T33" fmla="*/ 579 h 624"/>
                <a:gd name="T34" fmla="*/ 2339 w 2339"/>
                <a:gd name="T35" fmla="*/ 624 h 624"/>
                <a:gd name="T36" fmla="*/ 39 w 2339"/>
                <a:gd name="T37" fmla="*/ 624 h 624"/>
                <a:gd name="T38" fmla="*/ 0 w 2339"/>
                <a:gd name="T39" fmla="*/ 520 h 624"/>
                <a:gd name="T40" fmla="*/ 234 w 2339"/>
                <a:gd name="T41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39" h="624">
                  <a:moveTo>
                    <a:pt x="1387" y="374"/>
                  </a:moveTo>
                  <a:lnTo>
                    <a:pt x="1313" y="494"/>
                  </a:lnTo>
                  <a:lnTo>
                    <a:pt x="1748" y="494"/>
                  </a:lnTo>
                  <a:lnTo>
                    <a:pt x="1675" y="374"/>
                  </a:lnTo>
                  <a:lnTo>
                    <a:pt x="1387" y="374"/>
                  </a:lnTo>
                  <a:close/>
                  <a:moveTo>
                    <a:pt x="234" y="0"/>
                  </a:moveTo>
                  <a:lnTo>
                    <a:pt x="2200" y="0"/>
                  </a:lnTo>
                  <a:lnTo>
                    <a:pt x="2190" y="38"/>
                  </a:lnTo>
                  <a:lnTo>
                    <a:pt x="2182" y="77"/>
                  </a:lnTo>
                  <a:lnTo>
                    <a:pt x="299" y="77"/>
                  </a:lnTo>
                  <a:lnTo>
                    <a:pt x="214" y="313"/>
                  </a:lnTo>
                  <a:lnTo>
                    <a:pt x="2185" y="313"/>
                  </a:lnTo>
                  <a:lnTo>
                    <a:pt x="2198" y="370"/>
                  </a:lnTo>
                  <a:lnTo>
                    <a:pt x="2218" y="427"/>
                  </a:lnTo>
                  <a:lnTo>
                    <a:pt x="2242" y="480"/>
                  </a:lnTo>
                  <a:lnTo>
                    <a:pt x="2270" y="531"/>
                  </a:lnTo>
                  <a:lnTo>
                    <a:pt x="2303" y="579"/>
                  </a:lnTo>
                  <a:lnTo>
                    <a:pt x="2339" y="624"/>
                  </a:lnTo>
                  <a:lnTo>
                    <a:pt x="39" y="624"/>
                  </a:lnTo>
                  <a:lnTo>
                    <a:pt x="0" y="520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500"/>
            <p:cNvSpPr>
              <a:spLocks/>
            </p:cNvSpPr>
            <p:nvPr/>
          </p:nvSpPr>
          <p:spPr bwMode="auto">
            <a:xfrm>
              <a:off x="8401050" y="5924550"/>
              <a:ext cx="203200" cy="152400"/>
            </a:xfrm>
            <a:custGeom>
              <a:avLst/>
              <a:gdLst>
                <a:gd name="T0" fmla="*/ 45 w 1281"/>
                <a:gd name="T1" fmla="*/ 0 h 967"/>
                <a:gd name="T2" fmla="*/ 1235 w 1281"/>
                <a:gd name="T3" fmla="*/ 0 h 967"/>
                <a:gd name="T4" fmla="*/ 1250 w 1281"/>
                <a:gd name="T5" fmla="*/ 2 h 967"/>
                <a:gd name="T6" fmla="*/ 1262 w 1281"/>
                <a:gd name="T7" fmla="*/ 9 h 967"/>
                <a:gd name="T8" fmla="*/ 1271 w 1281"/>
                <a:gd name="T9" fmla="*/ 19 h 967"/>
                <a:gd name="T10" fmla="*/ 1278 w 1281"/>
                <a:gd name="T11" fmla="*/ 31 h 967"/>
                <a:gd name="T12" fmla="*/ 1281 w 1281"/>
                <a:gd name="T13" fmla="*/ 45 h 967"/>
                <a:gd name="T14" fmla="*/ 1281 w 1281"/>
                <a:gd name="T15" fmla="*/ 892 h 967"/>
                <a:gd name="T16" fmla="*/ 1234 w 1281"/>
                <a:gd name="T17" fmla="*/ 906 h 967"/>
                <a:gd name="T18" fmla="*/ 1190 w 1281"/>
                <a:gd name="T19" fmla="*/ 924 h 967"/>
                <a:gd name="T20" fmla="*/ 1148 w 1281"/>
                <a:gd name="T21" fmla="*/ 944 h 967"/>
                <a:gd name="T22" fmla="*/ 1107 w 1281"/>
                <a:gd name="T23" fmla="*/ 967 h 967"/>
                <a:gd name="T24" fmla="*/ 45 w 1281"/>
                <a:gd name="T25" fmla="*/ 967 h 967"/>
                <a:gd name="T26" fmla="*/ 30 w 1281"/>
                <a:gd name="T27" fmla="*/ 965 h 967"/>
                <a:gd name="T28" fmla="*/ 18 w 1281"/>
                <a:gd name="T29" fmla="*/ 959 h 967"/>
                <a:gd name="T30" fmla="*/ 9 w 1281"/>
                <a:gd name="T31" fmla="*/ 948 h 967"/>
                <a:gd name="T32" fmla="*/ 2 w 1281"/>
                <a:gd name="T33" fmla="*/ 936 h 967"/>
                <a:gd name="T34" fmla="*/ 0 w 1281"/>
                <a:gd name="T35" fmla="*/ 922 h 967"/>
                <a:gd name="T36" fmla="*/ 0 w 1281"/>
                <a:gd name="T37" fmla="*/ 853 h 967"/>
                <a:gd name="T38" fmla="*/ 90 w 1281"/>
                <a:gd name="T39" fmla="*/ 792 h 967"/>
                <a:gd name="T40" fmla="*/ 90 w 1281"/>
                <a:gd name="T41" fmla="*/ 876 h 967"/>
                <a:gd name="T42" fmla="*/ 1190 w 1281"/>
                <a:gd name="T43" fmla="*/ 876 h 967"/>
                <a:gd name="T44" fmla="*/ 1190 w 1281"/>
                <a:gd name="T45" fmla="*/ 91 h 967"/>
                <a:gd name="T46" fmla="*/ 90 w 1281"/>
                <a:gd name="T47" fmla="*/ 91 h 967"/>
                <a:gd name="T48" fmla="*/ 90 w 1281"/>
                <a:gd name="T49" fmla="*/ 422 h 967"/>
                <a:gd name="T50" fmla="*/ 86 w 1281"/>
                <a:gd name="T51" fmla="*/ 425 h 967"/>
                <a:gd name="T52" fmla="*/ 82 w 1281"/>
                <a:gd name="T53" fmla="*/ 427 h 967"/>
                <a:gd name="T54" fmla="*/ 78 w 1281"/>
                <a:gd name="T55" fmla="*/ 431 h 967"/>
                <a:gd name="T56" fmla="*/ 65 w 1281"/>
                <a:gd name="T57" fmla="*/ 439 h 967"/>
                <a:gd name="T58" fmla="*/ 52 w 1281"/>
                <a:gd name="T59" fmla="*/ 410 h 967"/>
                <a:gd name="T60" fmla="*/ 37 w 1281"/>
                <a:gd name="T61" fmla="*/ 386 h 967"/>
                <a:gd name="T62" fmla="*/ 19 w 1281"/>
                <a:gd name="T63" fmla="*/ 363 h 967"/>
                <a:gd name="T64" fmla="*/ 0 w 1281"/>
                <a:gd name="T65" fmla="*/ 343 h 967"/>
                <a:gd name="T66" fmla="*/ 0 w 1281"/>
                <a:gd name="T67" fmla="*/ 45 h 967"/>
                <a:gd name="T68" fmla="*/ 2 w 1281"/>
                <a:gd name="T69" fmla="*/ 31 h 967"/>
                <a:gd name="T70" fmla="*/ 9 w 1281"/>
                <a:gd name="T71" fmla="*/ 19 h 967"/>
                <a:gd name="T72" fmla="*/ 18 w 1281"/>
                <a:gd name="T73" fmla="*/ 9 h 967"/>
                <a:gd name="T74" fmla="*/ 30 w 1281"/>
                <a:gd name="T75" fmla="*/ 2 h 967"/>
                <a:gd name="T76" fmla="*/ 45 w 1281"/>
                <a:gd name="T77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1" h="967">
                  <a:moveTo>
                    <a:pt x="45" y="0"/>
                  </a:moveTo>
                  <a:lnTo>
                    <a:pt x="1235" y="0"/>
                  </a:lnTo>
                  <a:lnTo>
                    <a:pt x="1250" y="2"/>
                  </a:lnTo>
                  <a:lnTo>
                    <a:pt x="1262" y="9"/>
                  </a:lnTo>
                  <a:lnTo>
                    <a:pt x="1271" y="19"/>
                  </a:lnTo>
                  <a:lnTo>
                    <a:pt x="1278" y="31"/>
                  </a:lnTo>
                  <a:lnTo>
                    <a:pt x="1281" y="45"/>
                  </a:lnTo>
                  <a:lnTo>
                    <a:pt x="1281" y="892"/>
                  </a:lnTo>
                  <a:lnTo>
                    <a:pt x="1234" y="906"/>
                  </a:lnTo>
                  <a:lnTo>
                    <a:pt x="1190" y="924"/>
                  </a:lnTo>
                  <a:lnTo>
                    <a:pt x="1148" y="944"/>
                  </a:lnTo>
                  <a:lnTo>
                    <a:pt x="1107" y="967"/>
                  </a:lnTo>
                  <a:lnTo>
                    <a:pt x="45" y="967"/>
                  </a:lnTo>
                  <a:lnTo>
                    <a:pt x="30" y="965"/>
                  </a:lnTo>
                  <a:lnTo>
                    <a:pt x="18" y="959"/>
                  </a:lnTo>
                  <a:lnTo>
                    <a:pt x="9" y="948"/>
                  </a:lnTo>
                  <a:lnTo>
                    <a:pt x="2" y="936"/>
                  </a:lnTo>
                  <a:lnTo>
                    <a:pt x="0" y="922"/>
                  </a:lnTo>
                  <a:lnTo>
                    <a:pt x="0" y="853"/>
                  </a:lnTo>
                  <a:lnTo>
                    <a:pt x="90" y="792"/>
                  </a:lnTo>
                  <a:lnTo>
                    <a:pt x="90" y="876"/>
                  </a:lnTo>
                  <a:lnTo>
                    <a:pt x="1190" y="876"/>
                  </a:lnTo>
                  <a:lnTo>
                    <a:pt x="1190" y="91"/>
                  </a:lnTo>
                  <a:lnTo>
                    <a:pt x="90" y="91"/>
                  </a:lnTo>
                  <a:lnTo>
                    <a:pt x="90" y="422"/>
                  </a:lnTo>
                  <a:lnTo>
                    <a:pt x="86" y="425"/>
                  </a:lnTo>
                  <a:lnTo>
                    <a:pt x="82" y="427"/>
                  </a:lnTo>
                  <a:lnTo>
                    <a:pt x="78" y="431"/>
                  </a:lnTo>
                  <a:lnTo>
                    <a:pt x="65" y="439"/>
                  </a:lnTo>
                  <a:lnTo>
                    <a:pt x="52" y="410"/>
                  </a:lnTo>
                  <a:lnTo>
                    <a:pt x="37" y="386"/>
                  </a:lnTo>
                  <a:lnTo>
                    <a:pt x="19" y="363"/>
                  </a:lnTo>
                  <a:lnTo>
                    <a:pt x="0" y="343"/>
                  </a:lnTo>
                  <a:lnTo>
                    <a:pt x="0" y="45"/>
                  </a:lnTo>
                  <a:lnTo>
                    <a:pt x="2" y="31"/>
                  </a:lnTo>
                  <a:lnTo>
                    <a:pt x="9" y="19"/>
                  </a:lnTo>
                  <a:lnTo>
                    <a:pt x="18" y="9"/>
                  </a:lnTo>
                  <a:lnTo>
                    <a:pt x="30" y="2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Freeform 501"/>
            <p:cNvSpPr>
              <a:spLocks noEditPoints="1"/>
            </p:cNvSpPr>
            <p:nvPr/>
          </p:nvSpPr>
          <p:spPr bwMode="auto">
            <a:xfrm>
              <a:off x="8229600" y="5856288"/>
              <a:ext cx="425450" cy="258763"/>
            </a:xfrm>
            <a:custGeom>
              <a:avLst/>
              <a:gdLst>
                <a:gd name="T0" fmla="*/ 346 w 2681"/>
                <a:gd name="T1" fmla="*/ 1471 h 1640"/>
                <a:gd name="T2" fmla="*/ 399 w 2681"/>
                <a:gd name="T3" fmla="*/ 999 h 1640"/>
                <a:gd name="T4" fmla="*/ 0 w 2681"/>
                <a:gd name="T5" fmla="*/ 0 h 1640"/>
                <a:gd name="T6" fmla="*/ 2681 w 2681"/>
                <a:gd name="T7" fmla="*/ 1321 h 1640"/>
                <a:gd name="T8" fmla="*/ 2578 w 2681"/>
                <a:gd name="T9" fmla="*/ 1304 h 1640"/>
                <a:gd name="T10" fmla="*/ 2495 w 2681"/>
                <a:gd name="T11" fmla="*/ 1302 h 1640"/>
                <a:gd name="T12" fmla="*/ 2494 w 2681"/>
                <a:gd name="T13" fmla="*/ 788 h 1640"/>
                <a:gd name="T14" fmla="*/ 187 w 2681"/>
                <a:gd name="T15" fmla="*/ 166 h 1640"/>
                <a:gd name="T16" fmla="*/ 187 w 2681"/>
                <a:gd name="T17" fmla="*/ 853 h 1640"/>
                <a:gd name="T18" fmla="*/ 191 w 2681"/>
                <a:gd name="T19" fmla="*/ 899 h 1640"/>
                <a:gd name="T20" fmla="*/ 203 w 2681"/>
                <a:gd name="T21" fmla="*/ 869 h 1640"/>
                <a:gd name="T22" fmla="*/ 224 w 2681"/>
                <a:gd name="T23" fmla="*/ 839 h 1640"/>
                <a:gd name="T24" fmla="*/ 254 w 2681"/>
                <a:gd name="T25" fmla="*/ 810 h 1640"/>
                <a:gd name="T26" fmla="*/ 294 w 2681"/>
                <a:gd name="T27" fmla="*/ 783 h 1640"/>
                <a:gd name="T28" fmla="*/ 346 w 2681"/>
                <a:gd name="T29" fmla="*/ 763 h 1640"/>
                <a:gd name="T30" fmla="*/ 414 w 2681"/>
                <a:gd name="T31" fmla="*/ 751 h 1640"/>
                <a:gd name="T32" fmla="*/ 557 w 2681"/>
                <a:gd name="T33" fmla="*/ 749 h 1640"/>
                <a:gd name="T34" fmla="*/ 741 w 2681"/>
                <a:gd name="T35" fmla="*/ 749 h 1640"/>
                <a:gd name="T36" fmla="*/ 851 w 2681"/>
                <a:gd name="T37" fmla="*/ 749 h 1640"/>
                <a:gd name="T38" fmla="*/ 866 w 2681"/>
                <a:gd name="T39" fmla="*/ 750 h 1640"/>
                <a:gd name="T40" fmla="*/ 892 w 2681"/>
                <a:gd name="T41" fmla="*/ 752 h 1640"/>
                <a:gd name="T42" fmla="*/ 927 w 2681"/>
                <a:gd name="T43" fmla="*/ 759 h 1640"/>
                <a:gd name="T44" fmla="*/ 966 w 2681"/>
                <a:gd name="T45" fmla="*/ 770 h 1640"/>
                <a:gd name="T46" fmla="*/ 1007 w 2681"/>
                <a:gd name="T47" fmla="*/ 789 h 1640"/>
                <a:gd name="T48" fmla="*/ 1046 w 2681"/>
                <a:gd name="T49" fmla="*/ 816 h 1640"/>
                <a:gd name="T50" fmla="*/ 1080 w 2681"/>
                <a:gd name="T51" fmla="*/ 853 h 1640"/>
                <a:gd name="T52" fmla="*/ 1104 w 2681"/>
                <a:gd name="T53" fmla="*/ 901 h 1640"/>
                <a:gd name="T54" fmla="*/ 1118 w 2681"/>
                <a:gd name="T55" fmla="*/ 963 h 1640"/>
                <a:gd name="T56" fmla="*/ 1227 w 2681"/>
                <a:gd name="T57" fmla="*/ 915 h 1640"/>
                <a:gd name="T58" fmla="*/ 1259 w 2681"/>
                <a:gd name="T59" fmla="*/ 897 h 1640"/>
                <a:gd name="T60" fmla="*/ 1291 w 2681"/>
                <a:gd name="T61" fmla="*/ 891 h 1640"/>
                <a:gd name="T62" fmla="*/ 1323 w 2681"/>
                <a:gd name="T63" fmla="*/ 899 h 1640"/>
                <a:gd name="T64" fmla="*/ 1338 w 2681"/>
                <a:gd name="T65" fmla="*/ 907 h 1640"/>
                <a:gd name="T66" fmla="*/ 1341 w 2681"/>
                <a:gd name="T67" fmla="*/ 909 h 1640"/>
                <a:gd name="T68" fmla="*/ 1689 w 2681"/>
                <a:gd name="T69" fmla="*/ 712 h 1640"/>
                <a:gd name="T70" fmla="*/ 1370 w 2681"/>
                <a:gd name="T71" fmla="*/ 960 h 1640"/>
                <a:gd name="T72" fmla="*/ 1370 w 2681"/>
                <a:gd name="T73" fmla="*/ 993 h 1640"/>
                <a:gd name="T74" fmla="*/ 1358 w 2681"/>
                <a:gd name="T75" fmla="*/ 1022 h 1640"/>
                <a:gd name="T76" fmla="*/ 1344 w 2681"/>
                <a:gd name="T77" fmla="*/ 1036 h 1640"/>
                <a:gd name="T78" fmla="*/ 1331 w 2681"/>
                <a:gd name="T79" fmla="*/ 1044 h 1640"/>
                <a:gd name="T80" fmla="*/ 1314 w 2681"/>
                <a:gd name="T81" fmla="*/ 1056 h 1640"/>
                <a:gd name="T82" fmla="*/ 1298 w 2681"/>
                <a:gd name="T83" fmla="*/ 1067 h 1640"/>
                <a:gd name="T84" fmla="*/ 1291 w 2681"/>
                <a:gd name="T85" fmla="*/ 1072 h 1640"/>
                <a:gd name="T86" fmla="*/ 1071 w 2681"/>
                <a:gd name="T87" fmla="*/ 1219 h 1640"/>
                <a:gd name="T88" fmla="*/ 1054 w 2681"/>
                <a:gd name="T89" fmla="*/ 1225 h 1640"/>
                <a:gd name="T90" fmla="*/ 1012 w 2681"/>
                <a:gd name="T91" fmla="*/ 1225 h 1640"/>
                <a:gd name="T92" fmla="*/ 976 w 2681"/>
                <a:gd name="T93" fmla="*/ 1203 h 1640"/>
                <a:gd name="T94" fmla="*/ 954 w 2681"/>
                <a:gd name="T95" fmla="*/ 1166 h 1640"/>
                <a:gd name="T96" fmla="*/ 951 w 2681"/>
                <a:gd name="T97" fmla="*/ 997 h 1640"/>
                <a:gd name="T98" fmla="*/ 898 w 2681"/>
                <a:gd name="T99" fmla="*/ 1472 h 1640"/>
                <a:gd name="T100" fmla="*/ 2049 w 2681"/>
                <a:gd name="T101" fmla="*/ 1509 h 1640"/>
                <a:gd name="T102" fmla="*/ 1983 w 2681"/>
                <a:gd name="T103" fmla="*/ 1593 h 1640"/>
                <a:gd name="T104" fmla="*/ 0 w 2681"/>
                <a:gd name="T105" fmla="*/ 1640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81" h="1640">
                  <a:moveTo>
                    <a:pt x="347" y="999"/>
                  </a:moveTo>
                  <a:lnTo>
                    <a:pt x="346" y="1471"/>
                  </a:lnTo>
                  <a:lnTo>
                    <a:pt x="399" y="1471"/>
                  </a:lnTo>
                  <a:lnTo>
                    <a:pt x="399" y="999"/>
                  </a:lnTo>
                  <a:lnTo>
                    <a:pt x="347" y="999"/>
                  </a:lnTo>
                  <a:close/>
                  <a:moveTo>
                    <a:pt x="0" y="0"/>
                  </a:moveTo>
                  <a:lnTo>
                    <a:pt x="2681" y="0"/>
                  </a:lnTo>
                  <a:lnTo>
                    <a:pt x="2681" y="1321"/>
                  </a:lnTo>
                  <a:lnTo>
                    <a:pt x="2631" y="1310"/>
                  </a:lnTo>
                  <a:lnTo>
                    <a:pt x="2578" y="1304"/>
                  </a:lnTo>
                  <a:lnTo>
                    <a:pt x="2526" y="1302"/>
                  </a:lnTo>
                  <a:lnTo>
                    <a:pt x="2495" y="1302"/>
                  </a:lnTo>
                  <a:lnTo>
                    <a:pt x="2495" y="788"/>
                  </a:lnTo>
                  <a:lnTo>
                    <a:pt x="2494" y="788"/>
                  </a:lnTo>
                  <a:lnTo>
                    <a:pt x="2494" y="166"/>
                  </a:lnTo>
                  <a:lnTo>
                    <a:pt x="187" y="166"/>
                  </a:lnTo>
                  <a:lnTo>
                    <a:pt x="187" y="853"/>
                  </a:lnTo>
                  <a:lnTo>
                    <a:pt x="187" y="853"/>
                  </a:lnTo>
                  <a:lnTo>
                    <a:pt x="187" y="913"/>
                  </a:lnTo>
                  <a:lnTo>
                    <a:pt x="191" y="899"/>
                  </a:lnTo>
                  <a:lnTo>
                    <a:pt x="196" y="885"/>
                  </a:lnTo>
                  <a:lnTo>
                    <a:pt x="203" y="869"/>
                  </a:lnTo>
                  <a:lnTo>
                    <a:pt x="213" y="854"/>
                  </a:lnTo>
                  <a:lnTo>
                    <a:pt x="224" y="839"/>
                  </a:lnTo>
                  <a:lnTo>
                    <a:pt x="237" y="824"/>
                  </a:lnTo>
                  <a:lnTo>
                    <a:pt x="254" y="810"/>
                  </a:lnTo>
                  <a:lnTo>
                    <a:pt x="272" y="796"/>
                  </a:lnTo>
                  <a:lnTo>
                    <a:pt x="294" y="783"/>
                  </a:lnTo>
                  <a:lnTo>
                    <a:pt x="318" y="773"/>
                  </a:lnTo>
                  <a:lnTo>
                    <a:pt x="346" y="763"/>
                  </a:lnTo>
                  <a:lnTo>
                    <a:pt x="378" y="756"/>
                  </a:lnTo>
                  <a:lnTo>
                    <a:pt x="414" y="751"/>
                  </a:lnTo>
                  <a:lnTo>
                    <a:pt x="453" y="749"/>
                  </a:lnTo>
                  <a:lnTo>
                    <a:pt x="557" y="749"/>
                  </a:lnTo>
                  <a:lnTo>
                    <a:pt x="649" y="899"/>
                  </a:lnTo>
                  <a:lnTo>
                    <a:pt x="741" y="749"/>
                  </a:lnTo>
                  <a:lnTo>
                    <a:pt x="848" y="749"/>
                  </a:lnTo>
                  <a:lnTo>
                    <a:pt x="851" y="749"/>
                  </a:lnTo>
                  <a:lnTo>
                    <a:pt x="857" y="749"/>
                  </a:lnTo>
                  <a:lnTo>
                    <a:pt x="866" y="750"/>
                  </a:lnTo>
                  <a:lnTo>
                    <a:pt x="877" y="751"/>
                  </a:lnTo>
                  <a:lnTo>
                    <a:pt x="892" y="752"/>
                  </a:lnTo>
                  <a:lnTo>
                    <a:pt x="908" y="755"/>
                  </a:lnTo>
                  <a:lnTo>
                    <a:pt x="927" y="759"/>
                  </a:lnTo>
                  <a:lnTo>
                    <a:pt x="946" y="764"/>
                  </a:lnTo>
                  <a:lnTo>
                    <a:pt x="966" y="770"/>
                  </a:lnTo>
                  <a:lnTo>
                    <a:pt x="986" y="779"/>
                  </a:lnTo>
                  <a:lnTo>
                    <a:pt x="1007" y="789"/>
                  </a:lnTo>
                  <a:lnTo>
                    <a:pt x="1027" y="801"/>
                  </a:lnTo>
                  <a:lnTo>
                    <a:pt x="1046" y="816"/>
                  </a:lnTo>
                  <a:lnTo>
                    <a:pt x="1064" y="833"/>
                  </a:lnTo>
                  <a:lnTo>
                    <a:pt x="1080" y="853"/>
                  </a:lnTo>
                  <a:lnTo>
                    <a:pt x="1093" y="875"/>
                  </a:lnTo>
                  <a:lnTo>
                    <a:pt x="1104" y="901"/>
                  </a:lnTo>
                  <a:lnTo>
                    <a:pt x="1112" y="930"/>
                  </a:lnTo>
                  <a:lnTo>
                    <a:pt x="1118" y="963"/>
                  </a:lnTo>
                  <a:lnTo>
                    <a:pt x="1118" y="991"/>
                  </a:lnTo>
                  <a:lnTo>
                    <a:pt x="1227" y="915"/>
                  </a:lnTo>
                  <a:lnTo>
                    <a:pt x="1243" y="905"/>
                  </a:lnTo>
                  <a:lnTo>
                    <a:pt x="1259" y="897"/>
                  </a:lnTo>
                  <a:lnTo>
                    <a:pt x="1275" y="892"/>
                  </a:lnTo>
                  <a:lnTo>
                    <a:pt x="1291" y="891"/>
                  </a:lnTo>
                  <a:lnTo>
                    <a:pt x="1308" y="893"/>
                  </a:lnTo>
                  <a:lnTo>
                    <a:pt x="1323" y="899"/>
                  </a:lnTo>
                  <a:lnTo>
                    <a:pt x="1338" y="907"/>
                  </a:lnTo>
                  <a:lnTo>
                    <a:pt x="1338" y="907"/>
                  </a:lnTo>
                  <a:lnTo>
                    <a:pt x="1340" y="908"/>
                  </a:lnTo>
                  <a:lnTo>
                    <a:pt x="1341" y="909"/>
                  </a:lnTo>
                  <a:lnTo>
                    <a:pt x="1664" y="677"/>
                  </a:lnTo>
                  <a:lnTo>
                    <a:pt x="1689" y="712"/>
                  </a:lnTo>
                  <a:lnTo>
                    <a:pt x="1365" y="943"/>
                  </a:lnTo>
                  <a:lnTo>
                    <a:pt x="1370" y="960"/>
                  </a:lnTo>
                  <a:lnTo>
                    <a:pt x="1371" y="976"/>
                  </a:lnTo>
                  <a:lnTo>
                    <a:pt x="1370" y="993"/>
                  </a:lnTo>
                  <a:lnTo>
                    <a:pt x="1366" y="1008"/>
                  </a:lnTo>
                  <a:lnTo>
                    <a:pt x="1358" y="1022"/>
                  </a:lnTo>
                  <a:lnTo>
                    <a:pt x="1346" y="1035"/>
                  </a:lnTo>
                  <a:lnTo>
                    <a:pt x="1344" y="1036"/>
                  </a:lnTo>
                  <a:lnTo>
                    <a:pt x="1338" y="1040"/>
                  </a:lnTo>
                  <a:lnTo>
                    <a:pt x="1331" y="1044"/>
                  </a:lnTo>
                  <a:lnTo>
                    <a:pt x="1323" y="1050"/>
                  </a:lnTo>
                  <a:lnTo>
                    <a:pt x="1314" y="1056"/>
                  </a:lnTo>
                  <a:lnTo>
                    <a:pt x="1306" y="1063"/>
                  </a:lnTo>
                  <a:lnTo>
                    <a:pt x="1298" y="1067"/>
                  </a:lnTo>
                  <a:lnTo>
                    <a:pt x="1293" y="1070"/>
                  </a:lnTo>
                  <a:lnTo>
                    <a:pt x="1291" y="1072"/>
                  </a:lnTo>
                  <a:lnTo>
                    <a:pt x="1215" y="1122"/>
                  </a:lnTo>
                  <a:lnTo>
                    <a:pt x="1071" y="1219"/>
                  </a:lnTo>
                  <a:lnTo>
                    <a:pt x="1071" y="1218"/>
                  </a:lnTo>
                  <a:lnTo>
                    <a:pt x="1054" y="1225"/>
                  </a:lnTo>
                  <a:lnTo>
                    <a:pt x="1034" y="1228"/>
                  </a:lnTo>
                  <a:lnTo>
                    <a:pt x="1012" y="1225"/>
                  </a:lnTo>
                  <a:lnTo>
                    <a:pt x="992" y="1217"/>
                  </a:lnTo>
                  <a:lnTo>
                    <a:pt x="976" y="1203"/>
                  </a:lnTo>
                  <a:lnTo>
                    <a:pt x="962" y="1187"/>
                  </a:lnTo>
                  <a:lnTo>
                    <a:pt x="954" y="1166"/>
                  </a:lnTo>
                  <a:lnTo>
                    <a:pt x="951" y="1145"/>
                  </a:lnTo>
                  <a:lnTo>
                    <a:pt x="951" y="997"/>
                  </a:lnTo>
                  <a:lnTo>
                    <a:pt x="897" y="997"/>
                  </a:lnTo>
                  <a:lnTo>
                    <a:pt x="898" y="1472"/>
                  </a:lnTo>
                  <a:lnTo>
                    <a:pt x="2088" y="1472"/>
                  </a:lnTo>
                  <a:lnTo>
                    <a:pt x="2049" y="1509"/>
                  </a:lnTo>
                  <a:lnTo>
                    <a:pt x="2014" y="1550"/>
                  </a:lnTo>
                  <a:lnTo>
                    <a:pt x="1983" y="1593"/>
                  </a:lnTo>
                  <a:lnTo>
                    <a:pt x="1955" y="1640"/>
                  </a:lnTo>
                  <a:lnTo>
                    <a:pt x="0" y="16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Freeform 502"/>
            <p:cNvSpPr>
              <a:spLocks noEditPoints="1"/>
            </p:cNvSpPr>
            <p:nvPr/>
          </p:nvSpPr>
          <p:spPr bwMode="auto">
            <a:xfrm>
              <a:off x="8540750" y="6076950"/>
              <a:ext cx="177800" cy="177800"/>
            </a:xfrm>
            <a:custGeom>
              <a:avLst/>
              <a:gdLst>
                <a:gd name="T0" fmla="*/ 442 w 1122"/>
                <a:gd name="T1" fmla="*/ 229 h 1123"/>
                <a:gd name="T2" fmla="*/ 422 w 1122"/>
                <a:gd name="T3" fmla="*/ 242 h 1123"/>
                <a:gd name="T4" fmla="*/ 416 w 1122"/>
                <a:gd name="T5" fmla="*/ 263 h 1123"/>
                <a:gd name="T6" fmla="*/ 417 w 1122"/>
                <a:gd name="T7" fmla="*/ 871 h 1123"/>
                <a:gd name="T8" fmla="*/ 430 w 1122"/>
                <a:gd name="T9" fmla="*/ 888 h 1123"/>
                <a:gd name="T10" fmla="*/ 453 w 1122"/>
                <a:gd name="T11" fmla="*/ 895 h 1123"/>
                <a:gd name="T12" fmla="*/ 477 w 1122"/>
                <a:gd name="T13" fmla="*/ 892 h 1123"/>
                <a:gd name="T14" fmla="*/ 832 w 1122"/>
                <a:gd name="T15" fmla="*/ 587 h 1123"/>
                <a:gd name="T16" fmla="*/ 843 w 1122"/>
                <a:gd name="T17" fmla="*/ 567 h 1123"/>
                <a:gd name="T18" fmla="*/ 839 w 1122"/>
                <a:gd name="T19" fmla="*/ 546 h 1123"/>
                <a:gd name="T20" fmla="*/ 486 w 1122"/>
                <a:gd name="T21" fmla="*/ 237 h 1123"/>
                <a:gd name="T22" fmla="*/ 465 w 1122"/>
                <a:gd name="T23" fmla="*/ 227 h 1123"/>
                <a:gd name="T24" fmla="*/ 561 w 1122"/>
                <a:gd name="T25" fmla="*/ 0 h 1123"/>
                <a:gd name="T26" fmla="*/ 674 w 1122"/>
                <a:gd name="T27" fmla="*/ 11 h 1123"/>
                <a:gd name="T28" fmla="*/ 780 w 1122"/>
                <a:gd name="T29" fmla="*/ 44 h 1123"/>
                <a:gd name="T30" fmla="*/ 875 w 1122"/>
                <a:gd name="T31" fmla="*/ 96 h 1123"/>
                <a:gd name="T32" fmla="*/ 957 w 1122"/>
                <a:gd name="T33" fmla="*/ 164 h 1123"/>
                <a:gd name="T34" fmla="*/ 1026 w 1122"/>
                <a:gd name="T35" fmla="*/ 248 h 1123"/>
                <a:gd name="T36" fmla="*/ 1078 w 1122"/>
                <a:gd name="T37" fmla="*/ 343 h 1123"/>
                <a:gd name="T38" fmla="*/ 1111 w 1122"/>
                <a:gd name="T39" fmla="*/ 448 h 1123"/>
                <a:gd name="T40" fmla="*/ 1122 w 1122"/>
                <a:gd name="T41" fmla="*/ 561 h 1123"/>
                <a:gd name="T42" fmla="*/ 1111 w 1122"/>
                <a:gd name="T43" fmla="*/ 674 h 1123"/>
                <a:gd name="T44" fmla="*/ 1078 w 1122"/>
                <a:gd name="T45" fmla="*/ 780 h 1123"/>
                <a:gd name="T46" fmla="*/ 1026 w 1122"/>
                <a:gd name="T47" fmla="*/ 876 h 1123"/>
                <a:gd name="T48" fmla="*/ 957 w 1122"/>
                <a:gd name="T49" fmla="*/ 959 h 1123"/>
                <a:gd name="T50" fmla="*/ 874 w 1122"/>
                <a:gd name="T51" fmla="*/ 1027 h 1123"/>
                <a:gd name="T52" fmla="*/ 780 w 1122"/>
                <a:gd name="T53" fmla="*/ 1080 h 1123"/>
                <a:gd name="T54" fmla="*/ 674 w 1122"/>
                <a:gd name="T55" fmla="*/ 1111 h 1123"/>
                <a:gd name="T56" fmla="*/ 561 w 1122"/>
                <a:gd name="T57" fmla="*/ 1123 h 1123"/>
                <a:gd name="T58" fmla="*/ 448 w 1122"/>
                <a:gd name="T59" fmla="*/ 1111 h 1123"/>
                <a:gd name="T60" fmla="*/ 343 w 1122"/>
                <a:gd name="T61" fmla="*/ 1080 h 1123"/>
                <a:gd name="T62" fmla="*/ 248 w 1122"/>
                <a:gd name="T63" fmla="*/ 1027 h 1123"/>
                <a:gd name="T64" fmla="*/ 164 w 1122"/>
                <a:gd name="T65" fmla="*/ 958 h 1123"/>
                <a:gd name="T66" fmla="*/ 96 w 1122"/>
                <a:gd name="T67" fmla="*/ 876 h 1123"/>
                <a:gd name="T68" fmla="*/ 44 w 1122"/>
                <a:gd name="T69" fmla="*/ 780 h 1123"/>
                <a:gd name="T70" fmla="*/ 11 w 1122"/>
                <a:gd name="T71" fmla="*/ 674 h 1123"/>
                <a:gd name="T72" fmla="*/ 0 w 1122"/>
                <a:gd name="T73" fmla="*/ 561 h 1123"/>
                <a:gd name="T74" fmla="*/ 11 w 1122"/>
                <a:gd name="T75" fmla="*/ 448 h 1123"/>
                <a:gd name="T76" fmla="*/ 44 w 1122"/>
                <a:gd name="T77" fmla="*/ 343 h 1123"/>
                <a:gd name="T78" fmla="*/ 96 w 1122"/>
                <a:gd name="T79" fmla="*/ 248 h 1123"/>
                <a:gd name="T80" fmla="*/ 164 w 1122"/>
                <a:gd name="T81" fmla="*/ 164 h 1123"/>
                <a:gd name="T82" fmla="*/ 248 w 1122"/>
                <a:gd name="T83" fmla="*/ 95 h 1123"/>
                <a:gd name="T84" fmla="*/ 343 w 1122"/>
                <a:gd name="T85" fmla="*/ 44 h 1123"/>
                <a:gd name="T86" fmla="*/ 448 w 1122"/>
                <a:gd name="T87" fmla="*/ 11 h 1123"/>
                <a:gd name="T88" fmla="*/ 561 w 1122"/>
                <a:gd name="T89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2" h="1123">
                  <a:moveTo>
                    <a:pt x="453" y="227"/>
                  </a:moveTo>
                  <a:lnTo>
                    <a:pt x="442" y="229"/>
                  </a:lnTo>
                  <a:lnTo>
                    <a:pt x="430" y="235"/>
                  </a:lnTo>
                  <a:lnTo>
                    <a:pt x="422" y="242"/>
                  </a:lnTo>
                  <a:lnTo>
                    <a:pt x="417" y="252"/>
                  </a:lnTo>
                  <a:lnTo>
                    <a:pt x="416" y="263"/>
                  </a:lnTo>
                  <a:lnTo>
                    <a:pt x="416" y="860"/>
                  </a:lnTo>
                  <a:lnTo>
                    <a:pt x="417" y="871"/>
                  </a:lnTo>
                  <a:lnTo>
                    <a:pt x="422" y="880"/>
                  </a:lnTo>
                  <a:lnTo>
                    <a:pt x="430" y="888"/>
                  </a:lnTo>
                  <a:lnTo>
                    <a:pt x="442" y="893"/>
                  </a:lnTo>
                  <a:lnTo>
                    <a:pt x="453" y="895"/>
                  </a:lnTo>
                  <a:lnTo>
                    <a:pt x="465" y="895"/>
                  </a:lnTo>
                  <a:lnTo>
                    <a:pt x="477" y="892"/>
                  </a:lnTo>
                  <a:lnTo>
                    <a:pt x="486" y="885"/>
                  </a:lnTo>
                  <a:lnTo>
                    <a:pt x="832" y="587"/>
                  </a:lnTo>
                  <a:lnTo>
                    <a:pt x="839" y="578"/>
                  </a:lnTo>
                  <a:lnTo>
                    <a:pt x="843" y="567"/>
                  </a:lnTo>
                  <a:lnTo>
                    <a:pt x="843" y="556"/>
                  </a:lnTo>
                  <a:lnTo>
                    <a:pt x="839" y="546"/>
                  </a:lnTo>
                  <a:lnTo>
                    <a:pt x="832" y="535"/>
                  </a:lnTo>
                  <a:lnTo>
                    <a:pt x="486" y="237"/>
                  </a:lnTo>
                  <a:lnTo>
                    <a:pt x="477" y="231"/>
                  </a:lnTo>
                  <a:lnTo>
                    <a:pt x="465" y="227"/>
                  </a:lnTo>
                  <a:lnTo>
                    <a:pt x="453" y="227"/>
                  </a:lnTo>
                  <a:close/>
                  <a:moveTo>
                    <a:pt x="561" y="0"/>
                  </a:moveTo>
                  <a:lnTo>
                    <a:pt x="618" y="3"/>
                  </a:lnTo>
                  <a:lnTo>
                    <a:pt x="674" y="11"/>
                  </a:lnTo>
                  <a:lnTo>
                    <a:pt x="728" y="25"/>
                  </a:lnTo>
                  <a:lnTo>
                    <a:pt x="780" y="44"/>
                  </a:lnTo>
                  <a:lnTo>
                    <a:pt x="829" y="68"/>
                  </a:lnTo>
                  <a:lnTo>
                    <a:pt x="875" y="96"/>
                  </a:lnTo>
                  <a:lnTo>
                    <a:pt x="918" y="128"/>
                  </a:lnTo>
                  <a:lnTo>
                    <a:pt x="957" y="164"/>
                  </a:lnTo>
                  <a:lnTo>
                    <a:pt x="994" y="204"/>
                  </a:lnTo>
                  <a:lnTo>
                    <a:pt x="1026" y="248"/>
                  </a:lnTo>
                  <a:lnTo>
                    <a:pt x="1054" y="294"/>
                  </a:lnTo>
                  <a:lnTo>
                    <a:pt x="1078" y="343"/>
                  </a:lnTo>
                  <a:lnTo>
                    <a:pt x="1097" y="395"/>
                  </a:lnTo>
                  <a:lnTo>
                    <a:pt x="1111" y="448"/>
                  </a:lnTo>
                  <a:lnTo>
                    <a:pt x="1119" y="505"/>
                  </a:lnTo>
                  <a:lnTo>
                    <a:pt x="1122" y="561"/>
                  </a:lnTo>
                  <a:lnTo>
                    <a:pt x="1119" y="619"/>
                  </a:lnTo>
                  <a:lnTo>
                    <a:pt x="1111" y="674"/>
                  </a:lnTo>
                  <a:lnTo>
                    <a:pt x="1097" y="729"/>
                  </a:lnTo>
                  <a:lnTo>
                    <a:pt x="1078" y="780"/>
                  </a:lnTo>
                  <a:lnTo>
                    <a:pt x="1054" y="830"/>
                  </a:lnTo>
                  <a:lnTo>
                    <a:pt x="1026" y="876"/>
                  </a:lnTo>
                  <a:lnTo>
                    <a:pt x="994" y="919"/>
                  </a:lnTo>
                  <a:lnTo>
                    <a:pt x="957" y="959"/>
                  </a:lnTo>
                  <a:lnTo>
                    <a:pt x="918" y="995"/>
                  </a:lnTo>
                  <a:lnTo>
                    <a:pt x="874" y="1027"/>
                  </a:lnTo>
                  <a:lnTo>
                    <a:pt x="828" y="1056"/>
                  </a:lnTo>
                  <a:lnTo>
                    <a:pt x="780" y="1080"/>
                  </a:lnTo>
                  <a:lnTo>
                    <a:pt x="728" y="1098"/>
                  </a:lnTo>
                  <a:lnTo>
                    <a:pt x="674" y="1111"/>
                  </a:lnTo>
                  <a:lnTo>
                    <a:pt x="618" y="1121"/>
                  </a:lnTo>
                  <a:lnTo>
                    <a:pt x="561" y="1123"/>
                  </a:lnTo>
                  <a:lnTo>
                    <a:pt x="503" y="1121"/>
                  </a:lnTo>
                  <a:lnTo>
                    <a:pt x="448" y="1111"/>
                  </a:lnTo>
                  <a:lnTo>
                    <a:pt x="395" y="1098"/>
                  </a:lnTo>
                  <a:lnTo>
                    <a:pt x="343" y="1080"/>
                  </a:lnTo>
                  <a:lnTo>
                    <a:pt x="294" y="1056"/>
                  </a:lnTo>
                  <a:lnTo>
                    <a:pt x="248" y="1027"/>
                  </a:lnTo>
                  <a:lnTo>
                    <a:pt x="204" y="995"/>
                  </a:lnTo>
                  <a:lnTo>
                    <a:pt x="164" y="958"/>
                  </a:lnTo>
                  <a:lnTo>
                    <a:pt x="128" y="919"/>
                  </a:lnTo>
                  <a:lnTo>
                    <a:pt x="96" y="876"/>
                  </a:lnTo>
                  <a:lnTo>
                    <a:pt x="68" y="830"/>
                  </a:lnTo>
                  <a:lnTo>
                    <a:pt x="44" y="780"/>
                  </a:lnTo>
                  <a:lnTo>
                    <a:pt x="26" y="729"/>
                  </a:lnTo>
                  <a:lnTo>
                    <a:pt x="11" y="674"/>
                  </a:lnTo>
                  <a:lnTo>
                    <a:pt x="3" y="619"/>
                  </a:lnTo>
                  <a:lnTo>
                    <a:pt x="0" y="561"/>
                  </a:lnTo>
                  <a:lnTo>
                    <a:pt x="3" y="504"/>
                  </a:lnTo>
                  <a:lnTo>
                    <a:pt x="11" y="448"/>
                  </a:lnTo>
                  <a:lnTo>
                    <a:pt x="26" y="395"/>
                  </a:lnTo>
                  <a:lnTo>
                    <a:pt x="44" y="343"/>
                  </a:lnTo>
                  <a:lnTo>
                    <a:pt x="68" y="294"/>
                  </a:lnTo>
                  <a:lnTo>
                    <a:pt x="96" y="248"/>
                  </a:lnTo>
                  <a:lnTo>
                    <a:pt x="128" y="204"/>
                  </a:lnTo>
                  <a:lnTo>
                    <a:pt x="164" y="164"/>
                  </a:lnTo>
                  <a:lnTo>
                    <a:pt x="204" y="128"/>
                  </a:lnTo>
                  <a:lnTo>
                    <a:pt x="248" y="95"/>
                  </a:lnTo>
                  <a:lnTo>
                    <a:pt x="294" y="68"/>
                  </a:lnTo>
                  <a:lnTo>
                    <a:pt x="343" y="44"/>
                  </a:lnTo>
                  <a:lnTo>
                    <a:pt x="395" y="25"/>
                  </a:lnTo>
                  <a:lnTo>
                    <a:pt x="448" y="11"/>
                  </a:lnTo>
                  <a:lnTo>
                    <a:pt x="503" y="3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5" name="Group 394"/>
          <p:cNvGrpSpPr/>
          <p:nvPr/>
        </p:nvGrpSpPr>
        <p:grpSpPr>
          <a:xfrm>
            <a:off x="8464481" y="1554736"/>
            <a:ext cx="233363" cy="327422"/>
            <a:chOff x="9283700" y="5064125"/>
            <a:chExt cx="311150" cy="436563"/>
          </a:xfrm>
          <a:solidFill>
            <a:srgbClr val="000000"/>
          </a:solidFill>
        </p:grpSpPr>
        <p:sp>
          <p:nvSpPr>
            <p:cNvPr id="736" name="Freeform 433"/>
            <p:cNvSpPr>
              <a:spLocks/>
            </p:cNvSpPr>
            <p:nvPr/>
          </p:nvSpPr>
          <p:spPr bwMode="auto">
            <a:xfrm>
              <a:off x="9371013" y="5214938"/>
              <a:ext cx="136525" cy="90488"/>
            </a:xfrm>
            <a:custGeom>
              <a:avLst/>
              <a:gdLst>
                <a:gd name="T0" fmla="*/ 362 w 1023"/>
                <a:gd name="T1" fmla="*/ 10 h 692"/>
                <a:gd name="T2" fmla="*/ 383 w 1023"/>
                <a:gd name="T3" fmla="*/ 51 h 692"/>
                <a:gd name="T4" fmla="*/ 421 w 1023"/>
                <a:gd name="T5" fmla="*/ 104 h 692"/>
                <a:gd name="T6" fmla="*/ 472 w 1023"/>
                <a:gd name="T7" fmla="*/ 146 h 692"/>
                <a:gd name="T8" fmla="*/ 533 w 1023"/>
                <a:gd name="T9" fmla="*/ 153 h 692"/>
                <a:gd name="T10" fmla="*/ 587 w 1023"/>
                <a:gd name="T11" fmla="*/ 121 h 692"/>
                <a:gd name="T12" fmla="*/ 629 w 1023"/>
                <a:gd name="T13" fmla="*/ 69 h 692"/>
                <a:gd name="T14" fmla="*/ 656 w 1023"/>
                <a:gd name="T15" fmla="*/ 21 h 692"/>
                <a:gd name="T16" fmla="*/ 666 w 1023"/>
                <a:gd name="T17" fmla="*/ 0 h 692"/>
                <a:gd name="T18" fmla="*/ 693 w 1023"/>
                <a:gd name="T19" fmla="*/ 31 h 692"/>
                <a:gd name="T20" fmla="*/ 747 w 1023"/>
                <a:gd name="T21" fmla="*/ 60 h 692"/>
                <a:gd name="T22" fmla="*/ 806 w 1023"/>
                <a:gd name="T23" fmla="*/ 84 h 692"/>
                <a:gd name="T24" fmla="*/ 849 w 1023"/>
                <a:gd name="T25" fmla="*/ 99 h 692"/>
                <a:gd name="T26" fmla="*/ 882 w 1023"/>
                <a:gd name="T27" fmla="*/ 113 h 692"/>
                <a:gd name="T28" fmla="*/ 924 w 1023"/>
                <a:gd name="T29" fmla="*/ 141 h 692"/>
                <a:gd name="T30" fmla="*/ 936 w 1023"/>
                <a:gd name="T31" fmla="*/ 154 h 692"/>
                <a:gd name="T32" fmla="*/ 975 w 1023"/>
                <a:gd name="T33" fmla="*/ 238 h 692"/>
                <a:gd name="T34" fmla="*/ 1000 w 1023"/>
                <a:gd name="T35" fmla="*/ 337 h 692"/>
                <a:gd name="T36" fmla="*/ 1015 w 1023"/>
                <a:gd name="T37" fmla="*/ 432 h 692"/>
                <a:gd name="T38" fmla="*/ 1022 w 1023"/>
                <a:gd name="T39" fmla="*/ 503 h 692"/>
                <a:gd name="T40" fmla="*/ 1023 w 1023"/>
                <a:gd name="T41" fmla="*/ 531 h 692"/>
                <a:gd name="T42" fmla="*/ 1015 w 1023"/>
                <a:gd name="T43" fmla="*/ 577 h 692"/>
                <a:gd name="T44" fmla="*/ 1001 w 1023"/>
                <a:gd name="T45" fmla="*/ 594 h 692"/>
                <a:gd name="T46" fmla="*/ 959 w 1023"/>
                <a:gd name="T47" fmla="*/ 611 h 692"/>
                <a:gd name="T48" fmla="*/ 837 w 1023"/>
                <a:gd name="T49" fmla="*/ 647 h 692"/>
                <a:gd name="T50" fmla="*/ 715 w 1023"/>
                <a:gd name="T51" fmla="*/ 671 h 692"/>
                <a:gd name="T52" fmla="*/ 612 w 1023"/>
                <a:gd name="T53" fmla="*/ 685 h 692"/>
                <a:gd name="T54" fmla="*/ 546 w 1023"/>
                <a:gd name="T55" fmla="*/ 691 h 692"/>
                <a:gd name="T56" fmla="*/ 513 w 1023"/>
                <a:gd name="T57" fmla="*/ 692 h 692"/>
                <a:gd name="T58" fmla="*/ 511 w 1023"/>
                <a:gd name="T59" fmla="*/ 692 h 692"/>
                <a:gd name="T60" fmla="*/ 478 w 1023"/>
                <a:gd name="T61" fmla="*/ 691 h 692"/>
                <a:gd name="T62" fmla="*/ 412 w 1023"/>
                <a:gd name="T63" fmla="*/ 685 h 692"/>
                <a:gd name="T64" fmla="*/ 308 w 1023"/>
                <a:gd name="T65" fmla="*/ 671 h 692"/>
                <a:gd name="T66" fmla="*/ 187 w 1023"/>
                <a:gd name="T67" fmla="*/ 647 h 692"/>
                <a:gd name="T68" fmla="*/ 64 w 1023"/>
                <a:gd name="T69" fmla="*/ 611 h 692"/>
                <a:gd name="T70" fmla="*/ 23 w 1023"/>
                <a:gd name="T71" fmla="*/ 594 h 692"/>
                <a:gd name="T72" fmla="*/ 9 w 1023"/>
                <a:gd name="T73" fmla="*/ 577 h 692"/>
                <a:gd name="T74" fmla="*/ 0 w 1023"/>
                <a:gd name="T75" fmla="*/ 531 h 692"/>
                <a:gd name="T76" fmla="*/ 2 w 1023"/>
                <a:gd name="T77" fmla="*/ 503 h 692"/>
                <a:gd name="T78" fmla="*/ 9 w 1023"/>
                <a:gd name="T79" fmla="*/ 432 h 692"/>
                <a:gd name="T80" fmla="*/ 23 w 1023"/>
                <a:gd name="T81" fmla="*/ 337 h 692"/>
                <a:gd name="T82" fmla="*/ 49 w 1023"/>
                <a:gd name="T83" fmla="*/ 238 h 692"/>
                <a:gd name="T84" fmla="*/ 88 w 1023"/>
                <a:gd name="T85" fmla="*/ 154 h 692"/>
                <a:gd name="T86" fmla="*/ 100 w 1023"/>
                <a:gd name="T87" fmla="*/ 141 h 692"/>
                <a:gd name="T88" fmla="*/ 142 w 1023"/>
                <a:gd name="T89" fmla="*/ 113 h 692"/>
                <a:gd name="T90" fmla="*/ 175 w 1023"/>
                <a:gd name="T91" fmla="*/ 99 h 692"/>
                <a:gd name="T92" fmla="*/ 218 w 1023"/>
                <a:gd name="T93" fmla="*/ 84 h 692"/>
                <a:gd name="T94" fmla="*/ 277 w 1023"/>
                <a:gd name="T95" fmla="*/ 60 h 692"/>
                <a:gd name="T96" fmla="*/ 330 w 1023"/>
                <a:gd name="T97" fmla="*/ 31 h 692"/>
                <a:gd name="T98" fmla="*/ 358 w 1023"/>
                <a:gd name="T99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3" h="692">
                  <a:moveTo>
                    <a:pt x="358" y="0"/>
                  </a:moveTo>
                  <a:lnTo>
                    <a:pt x="359" y="3"/>
                  </a:lnTo>
                  <a:lnTo>
                    <a:pt x="362" y="10"/>
                  </a:lnTo>
                  <a:lnTo>
                    <a:pt x="367" y="21"/>
                  </a:lnTo>
                  <a:lnTo>
                    <a:pt x="374" y="35"/>
                  </a:lnTo>
                  <a:lnTo>
                    <a:pt x="383" y="51"/>
                  </a:lnTo>
                  <a:lnTo>
                    <a:pt x="394" y="69"/>
                  </a:lnTo>
                  <a:lnTo>
                    <a:pt x="407" y="87"/>
                  </a:lnTo>
                  <a:lnTo>
                    <a:pt x="421" y="104"/>
                  </a:lnTo>
                  <a:lnTo>
                    <a:pt x="436" y="121"/>
                  </a:lnTo>
                  <a:lnTo>
                    <a:pt x="453" y="135"/>
                  </a:lnTo>
                  <a:lnTo>
                    <a:pt x="472" y="146"/>
                  </a:lnTo>
                  <a:lnTo>
                    <a:pt x="491" y="153"/>
                  </a:lnTo>
                  <a:lnTo>
                    <a:pt x="512" y="155"/>
                  </a:lnTo>
                  <a:lnTo>
                    <a:pt x="533" y="153"/>
                  </a:lnTo>
                  <a:lnTo>
                    <a:pt x="552" y="146"/>
                  </a:lnTo>
                  <a:lnTo>
                    <a:pt x="571" y="135"/>
                  </a:lnTo>
                  <a:lnTo>
                    <a:pt x="587" y="121"/>
                  </a:lnTo>
                  <a:lnTo>
                    <a:pt x="603" y="104"/>
                  </a:lnTo>
                  <a:lnTo>
                    <a:pt x="617" y="87"/>
                  </a:lnTo>
                  <a:lnTo>
                    <a:pt x="629" y="69"/>
                  </a:lnTo>
                  <a:lnTo>
                    <a:pt x="641" y="51"/>
                  </a:lnTo>
                  <a:lnTo>
                    <a:pt x="649" y="35"/>
                  </a:lnTo>
                  <a:lnTo>
                    <a:pt x="656" y="21"/>
                  </a:lnTo>
                  <a:lnTo>
                    <a:pt x="662" y="10"/>
                  </a:lnTo>
                  <a:lnTo>
                    <a:pt x="665" y="3"/>
                  </a:lnTo>
                  <a:lnTo>
                    <a:pt x="666" y="0"/>
                  </a:lnTo>
                  <a:lnTo>
                    <a:pt x="671" y="10"/>
                  </a:lnTo>
                  <a:lnTo>
                    <a:pt x="680" y="21"/>
                  </a:lnTo>
                  <a:lnTo>
                    <a:pt x="693" y="31"/>
                  </a:lnTo>
                  <a:lnTo>
                    <a:pt x="709" y="41"/>
                  </a:lnTo>
                  <a:lnTo>
                    <a:pt x="728" y="51"/>
                  </a:lnTo>
                  <a:lnTo>
                    <a:pt x="747" y="60"/>
                  </a:lnTo>
                  <a:lnTo>
                    <a:pt x="767" y="69"/>
                  </a:lnTo>
                  <a:lnTo>
                    <a:pt x="787" y="77"/>
                  </a:lnTo>
                  <a:lnTo>
                    <a:pt x="806" y="84"/>
                  </a:lnTo>
                  <a:lnTo>
                    <a:pt x="823" y="90"/>
                  </a:lnTo>
                  <a:lnTo>
                    <a:pt x="838" y="95"/>
                  </a:lnTo>
                  <a:lnTo>
                    <a:pt x="849" y="99"/>
                  </a:lnTo>
                  <a:lnTo>
                    <a:pt x="857" y="102"/>
                  </a:lnTo>
                  <a:lnTo>
                    <a:pt x="859" y="102"/>
                  </a:lnTo>
                  <a:lnTo>
                    <a:pt x="882" y="113"/>
                  </a:lnTo>
                  <a:lnTo>
                    <a:pt x="900" y="123"/>
                  </a:lnTo>
                  <a:lnTo>
                    <a:pt x="913" y="132"/>
                  </a:lnTo>
                  <a:lnTo>
                    <a:pt x="924" y="141"/>
                  </a:lnTo>
                  <a:lnTo>
                    <a:pt x="931" y="148"/>
                  </a:lnTo>
                  <a:lnTo>
                    <a:pt x="934" y="153"/>
                  </a:lnTo>
                  <a:lnTo>
                    <a:pt x="936" y="154"/>
                  </a:lnTo>
                  <a:lnTo>
                    <a:pt x="950" y="179"/>
                  </a:lnTo>
                  <a:lnTo>
                    <a:pt x="964" y="208"/>
                  </a:lnTo>
                  <a:lnTo>
                    <a:pt x="975" y="238"/>
                  </a:lnTo>
                  <a:lnTo>
                    <a:pt x="985" y="270"/>
                  </a:lnTo>
                  <a:lnTo>
                    <a:pt x="993" y="303"/>
                  </a:lnTo>
                  <a:lnTo>
                    <a:pt x="1000" y="337"/>
                  </a:lnTo>
                  <a:lnTo>
                    <a:pt x="1006" y="370"/>
                  </a:lnTo>
                  <a:lnTo>
                    <a:pt x="1011" y="402"/>
                  </a:lnTo>
                  <a:lnTo>
                    <a:pt x="1015" y="432"/>
                  </a:lnTo>
                  <a:lnTo>
                    <a:pt x="1018" y="459"/>
                  </a:lnTo>
                  <a:lnTo>
                    <a:pt x="1020" y="483"/>
                  </a:lnTo>
                  <a:lnTo>
                    <a:pt x="1022" y="503"/>
                  </a:lnTo>
                  <a:lnTo>
                    <a:pt x="1023" y="518"/>
                  </a:lnTo>
                  <a:lnTo>
                    <a:pt x="1023" y="527"/>
                  </a:lnTo>
                  <a:lnTo>
                    <a:pt x="1023" y="531"/>
                  </a:lnTo>
                  <a:lnTo>
                    <a:pt x="1022" y="550"/>
                  </a:lnTo>
                  <a:lnTo>
                    <a:pt x="1019" y="566"/>
                  </a:lnTo>
                  <a:lnTo>
                    <a:pt x="1015" y="577"/>
                  </a:lnTo>
                  <a:lnTo>
                    <a:pt x="1010" y="585"/>
                  </a:lnTo>
                  <a:lnTo>
                    <a:pt x="1005" y="591"/>
                  </a:lnTo>
                  <a:lnTo>
                    <a:pt x="1001" y="594"/>
                  </a:lnTo>
                  <a:lnTo>
                    <a:pt x="998" y="595"/>
                  </a:lnTo>
                  <a:lnTo>
                    <a:pt x="997" y="596"/>
                  </a:lnTo>
                  <a:lnTo>
                    <a:pt x="959" y="611"/>
                  </a:lnTo>
                  <a:lnTo>
                    <a:pt x="920" y="625"/>
                  </a:lnTo>
                  <a:lnTo>
                    <a:pt x="879" y="637"/>
                  </a:lnTo>
                  <a:lnTo>
                    <a:pt x="837" y="647"/>
                  </a:lnTo>
                  <a:lnTo>
                    <a:pt x="796" y="656"/>
                  </a:lnTo>
                  <a:lnTo>
                    <a:pt x="755" y="665"/>
                  </a:lnTo>
                  <a:lnTo>
                    <a:pt x="715" y="671"/>
                  </a:lnTo>
                  <a:lnTo>
                    <a:pt x="678" y="677"/>
                  </a:lnTo>
                  <a:lnTo>
                    <a:pt x="644" y="681"/>
                  </a:lnTo>
                  <a:lnTo>
                    <a:pt x="612" y="685"/>
                  </a:lnTo>
                  <a:lnTo>
                    <a:pt x="585" y="688"/>
                  </a:lnTo>
                  <a:lnTo>
                    <a:pt x="562" y="689"/>
                  </a:lnTo>
                  <a:lnTo>
                    <a:pt x="546" y="691"/>
                  </a:lnTo>
                  <a:lnTo>
                    <a:pt x="535" y="691"/>
                  </a:lnTo>
                  <a:lnTo>
                    <a:pt x="531" y="692"/>
                  </a:lnTo>
                  <a:lnTo>
                    <a:pt x="513" y="692"/>
                  </a:lnTo>
                  <a:lnTo>
                    <a:pt x="513" y="692"/>
                  </a:lnTo>
                  <a:lnTo>
                    <a:pt x="511" y="692"/>
                  </a:lnTo>
                  <a:lnTo>
                    <a:pt x="511" y="692"/>
                  </a:lnTo>
                  <a:lnTo>
                    <a:pt x="492" y="692"/>
                  </a:lnTo>
                  <a:lnTo>
                    <a:pt x="489" y="691"/>
                  </a:lnTo>
                  <a:lnTo>
                    <a:pt x="478" y="691"/>
                  </a:lnTo>
                  <a:lnTo>
                    <a:pt x="461" y="689"/>
                  </a:lnTo>
                  <a:lnTo>
                    <a:pt x="439" y="688"/>
                  </a:lnTo>
                  <a:lnTo>
                    <a:pt x="412" y="685"/>
                  </a:lnTo>
                  <a:lnTo>
                    <a:pt x="380" y="681"/>
                  </a:lnTo>
                  <a:lnTo>
                    <a:pt x="346" y="677"/>
                  </a:lnTo>
                  <a:lnTo>
                    <a:pt x="308" y="671"/>
                  </a:lnTo>
                  <a:lnTo>
                    <a:pt x="269" y="665"/>
                  </a:lnTo>
                  <a:lnTo>
                    <a:pt x="228" y="656"/>
                  </a:lnTo>
                  <a:lnTo>
                    <a:pt x="187" y="647"/>
                  </a:lnTo>
                  <a:lnTo>
                    <a:pt x="144" y="637"/>
                  </a:lnTo>
                  <a:lnTo>
                    <a:pt x="104" y="625"/>
                  </a:lnTo>
                  <a:lnTo>
                    <a:pt x="64" y="611"/>
                  </a:lnTo>
                  <a:lnTo>
                    <a:pt x="27" y="596"/>
                  </a:lnTo>
                  <a:lnTo>
                    <a:pt x="26" y="595"/>
                  </a:lnTo>
                  <a:lnTo>
                    <a:pt x="23" y="594"/>
                  </a:lnTo>
                  <a:lnTo>
                    <a:pt x="19" y="591"/>
                  </a:lnTo>
                  <a:lnTo>
                    <a:pt x="14" y="585"/>
                  </a:lnTo>
                  <a:lnTo>
                    <a:pt x="9" y="577"/>
                  </a:lnTo>
                  <a:lnTo>
                    <a:pt x="5" y="566"/>
                  </a:lnTo>
                  <a:lnTo>
                    <a:pt x="2" y="550"/>
                  </a:lnTo>
                  <a:lnTo>
                    <a:pt x="0" y="531"/>
                  </a:lnTo>
                  <a:lnTo>
                    <a:pt x="1" y="527"/>
                  </a:lnTo>
                  <a:lnTo>
                    <a:pt x="1" y="518"/>
                  </a:lnTo>
                  <a:lnTo>
                    <a:pt x="2" y="503"/>
                  </a:lnTo>
                  <a:lnTo>
                    <a:pt x="4" y="483"/>
                  </a:lnTo>
                  <a:lnTo>
                    <a:pt x="6" y="459"/>
                  </a:lnTo>
                  <a:lnTo>
                    <a:pt x="9" y="432"/>
                  </a:lnTo>
                  <a:lnTo>
                    <a:pt x="13" y="402"/>
                  </a:lnTo>
                  <a:lnTo>
                    <a:pt x="17" y="370"/>
                  </a:lnTo>
                  <a:lnTo>
                    <a:pt x="23" y="337"/>
                  </a:lnTo>
                  <a:lnTo>
                    <a:pt x="31" y="303"/>
                  </a:lnTo>
                  <a:lnTo>
                    <a:pt x="39" y="270"/>
                  </a:lnTo>
                  <a:lnTo>
                    <a:pt x="49" y="238"/>
                  </a:lnTo>
                  <a:lnTo>
                    <a:pt x="60" y="208"/>
                  </a:lnTo>
                  <a:lnTo>
                    <a:pt x="73" y="179"/>
                  </a:lnTo>
                  <a:lnTo>
                    <a:pt x="88" y="154"/>
                  </a:lnTo>
                  <a:lnTo>
                    <a:pt x="89" y="153"/>
                  </a:lnTo>
                  <a:lnTo>
                    <a:pt x="93" y="148"/>
                  </a:lnTo>
                  <a:lnTo>
                    <a:pt x="100" y="141"/>
                  </a:lnTo>
                  <a:lnTo>
                    <a:pt x="111" y="132"/>
                  </a:lnTo>
                  <a:lnTo>
                    <a:pt x="124" y="122"/>
                  </a:lnTo>
                  <a:lnTo>
                    <a:pt x="142" y="113"/>
                  </a:lnTo>
                  <a:lnTo>
                    <a:pt x="164" y="102"/>
                  </a:lnTo>
                  <a:lnTo>
                    <a:pt x="167" y="102"/>
                  </a:lnTo>
                  <a:lnTo>
                    <a:pt x="175" y="99"/>
                  </a:lnTo>
                  <a:lnTo>
                    <a:pt x="186" y="95"/>
                  </a:lnTo>
                  <a:lnTo>
                    <a:pt x="201" y="90"/>
                  </a:lnTo>
                  <a:lnTo>
                    <a:pt x="218" y="84"/>
                  </a:lnTo>
                  <a:lnTo>
                    <a:pt x="237" y="77"/>
                  </a:lnTo>
                  <a:lnTo>
                    <a:pt x="257" y="69"/>
                  </a:lnTo>
                  <a:lnTo>
                    <a:pt x="277" y="60"/>
                  </a:lnTo>
                  <a:lnTo>
                    <a:pt x="296" y="51"/>
                  </a:lnTo>
                  <a:lnTo>
                    <a:pt x="314" y="41"/>
                  </a:lnTo>
                  <a:lnTo>
                    <a:pt x="330" y="31"/>
                  </a:lnTo>
                  <a:lnTo>
                    <a:pt x="344" y="21"/>
                  </a:lnTo>
                  <a:lnTo>
                    <a:pt x="353" y="10"/>
                  </a:lnTo>
                  <a:lnTo>
                    <a:pt x="3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434"/>
            <p:cNvSpPr>
              <a:spLocks/>
            </p:cNvSpPr>
            <p:nvPr/>
          </p:nvSpPr>
          <p:spPr bwMode="auto">
            <a:xfrm>
              <a:off x="9409113" y="5129213"/>
              <a:ext cx="61913" cy="90488"/>
            </a:xfrm>
            <a:custGeom>
              <a:avLst/>
              <a:gdLst>
                <a:gd name="T0" fmla="*/ 259 w 464"/>
                <a:gd name="T1" fmla="*/ 28 h 681"/>
                <a:gd name="T2" fmla="*/ 289 w 464"/>
                <a:gd name="T3" fmla="*/ 57 h 681"/>
                <a:gd name="T4" fmla="*/ 285 w 464"/>
                <a:gd name="T5" fmla="*/ 49 h 681"/>
                <a:gd name="T6" fmla="*/ 291 w 464"/>
                <a:gd name="T7" fmla="*/ 55 h 681"/>
                <a:gd name="T8" fmla="*/ 302 w 464"/>
                <a:gd name="T9" fmla="*/ 64 h 681"/>
                <a:gd name="T10" fmla="*/ 295 w 464"/>
                <a:gd name="T11" fmla="*/ 55 h 681"/>
                <a:gd name="T12" fmla="*/ 292 w 464"/>
                <a:gd name="T13" fmla="*/ 52 h 681"/>
                <a:gd name="T14" fmla="*/ 312 w 464"/>
                <a:gd name="T15" fmla="*/ 66 h 681"/>
                <a:gd name="T16" fmla="*/ 316 w 464"/>
                <a:gd name="T17" fmla="*/ 64 h 681"/>
                <a:gd name="T18" fmla="*/ 319 w 464"/>
                <a:gd name="T19" fmla="*/ 66 h 681"/>
                <a:gd name="T20" fmla="*/ 370 w 464"/>
                <a:gd name="T21" fmla="*/ 88 h 681"/>
                <a:gd name="T22" fmla="*/ 413 w 464"/>
                <a:gd name="T23" fmla="*/ 117 h 681"/>
                <a:gd name="T24" fmla="*/ 426 w 464"/>
                <a:gd name="T25" fmla="*/ 131 h 681"/>
                <a:gd name="T26" fmla="*/ 459 w 464"/>
                <a:gd name="T27" fmla="*/ 198 h 681"/>
                <a:gd name="T28" fmla="*/ 463 w 464"/>
                <a:gd name="T29" fmla="*/ 267 h 681"/>
                <a:gd name="T30" fmla="*/ 453 w 464"/>
                <a:gd name="T31" fmla="*/ 325 h 681"/>
                <a:gd name="T32" fmla="*/ 453 w 464"/>
                <a:gd name="T33" fmla="*/ 348 h 681"/>
                <a:gd name="T34" fmla="*/ 461 w 464"/>
                <a:gd name="T35" fmla="*/ 365 h 681"/>
                <a:gd name="T36" fmla="*/ 459 w 464"/>
                <a:gd name="T37" fmla="*/ 394 h 681"/>
                <a:gd name="T38" fmla="*/ 454 w 464"/>
                <a:gd name="T39" fmla="*/ 415 h 681"/>
                <a:gd name="T40" fmla="*/ 445 w 464"/>
                <a:gd name="T41" fmla="*/ 441 h 681"/>
                <a:gd name="T42" fmla="*/ 429 w 464"/>
                <a:gd name="T43" fmla="*/ 486 h 681"/>
                <a:gd name="T44" fmla="*/ 384 w 464"/>
                <a:gd name="T45" fmla="*/ 579 h 681"/>
                <a:gd name="T46" fmla="*/ 311 w 464"/>
                <a:gd name="T47" fmla="*/ 652 h 681"/>
                <a:gd name="T48" fmla="*/ 224 w 464"/>
                <a:gd name="T49" fmla="*/ 681 h 681"/>
                <a:gd name="T50" fmla="*/ 145 w 464"/>
                <a:gd name="T51" fmla="*/ 653 h 681"/>
                <a:gd name="T52" fmla="*/ 76 w 464"/>
                <a:gd name="T53" fmla="*/ 582 h 681"/>
                <a:gd name="T54" fmla="*/ 32 w 464"/>
                <a:gd name="T55" fmla="*/ 487 h 681"/>
                <a:gd name="T56" fmla="*/ 16 w 464"/>
                <a:gd name="T57" fmla="*/ 441 h 681"/>
                <a:gd name="T58" fmla="*/ 7 w 464"/>
                <a:gd name="T59" fmla="*/ 415 h 681"/>
                <a:gd name="T60" fmla="*/ 2 w 464"/>
                <a:gd name="T61" fmla="*/ 393 h 681"/>
                <a:gd name="T62" fmla="*/ 0 w 464"/>
                <a:gd name="T63" fmla="*/ 363 h 681"/>
                <a:gd name="T64" fmla="*/ 10 w 464"/>
                <a:gd name="T65" fmla="*/ 348 h 681"/>
                <a:gd name="T66" fmla="*/ 8 w 464"/>
                <a:gd name="T67" fmla="*/ 284 h 681"/>
                <a:gd name="T68" fmla="*/ 6 w 464"/>
                <a:gd name="T69" fmla="*/ 218 h 681"/>
                <a:gd name="T70" fmla="*/ 10 w 464"/>
                <a:gd name="T71" fmla="*/ 186 h 681"/>
                <a:gd name="T72" fmla="*/ 22 w 464"/>
                <a:gd name="T73" fmla="*/ 156 h 681"/>
                <a:gd name="T74" fmla="*/ 67 w 464"/>
                <a:gd name="T75" fmla="*/ 96 h 681"/>
                <a:gd name="T76" fmla="*/ 116 w 464"/>
                <a:gd name="T77" fmla="*/ 58 h 681"/>
                <a:gd name="T78" fmla="*/ 147 w 464"/>
                <a:gd name="T79" fmla="*/ 41 h 681"/>
                <a:gd name="T80" fmla="*/ 158 w 464"/>
                <a:gd name="T81" fmla="*/ 37 h 681"/>
                <a:gd name="T82" fmla="*/ 182 w 464"/>
                <a:gd name="T83" fmla="*/ 43 h 681"/>
                <a:gd name="T84" fmla="*/ 200 w 464"/>
                <a:gd name="T85" fmla="*/ 27 h 681"/>
                <a:gd name="T86" fmla="*/ 222 w 464"/>
                <a:gd name="T87" fmla="*/ 8 h 681"/>
                <a:gd name="T88" fmla="*/ 220 w 464"/>
                <a:gd name="T89" fmla="*/ 13 h 681"/>
                <a:gd name="T90" fmla="*/ 222 w 464"/>
                <a:gd name="T91" fmla="*/ 22 h 681"/>
                <a:gd name="T92" fmla="*/ 242 w 464"/>
                <a:gd name="T93" fmla="*/ 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4" h="681">
                  <a:moveTo>
                    <a:pt x="249" y="0"/>
                  </a:moveTo>
                  <a:lnTo>
                    <a:pt x="252" y="15"/>
                  </a:lnTo>
                  <a:lnTo>
                    <a:pt x="259" y="28"/>
                  </a:lnTo>
                  <a:lnTo>
                    <a:pt x="269" y="40"/>
                  </a:lnTo>
                  <a:lnTo>
                    <a:pt x="280" y="50"/>
                  </a:lnTo>
                  <a:lnTo>
                    <a:pt x="289" y="57"/>
                  </a:lnTo>
                  <a:lnTo>
                    <a:pt x="287" y="54"/>
                  </a:lnTo>
                  <a:lnTo>
                    <a:pt x="286" y="51"/>
                  </a:lnTo>
                  <a:lnTo>
                    <a:pt x="285" y="49"/>
                  </a:lnTo>
                  <a:lnTo>
                    <a:pt x="284" y="48"/>
                  </a:lnTo>
                  <a:lnTo>
                    <a:pt x="284" y="47"/>
                  </a:lnTo>
                  <a:lnTo>
                    <a:pt x="291" y="55"/>
                  </a:lnTo>
                  <a:lnTo>
                    <a:pt x="296" y="63"/>
                  </a:lnTo>
                  <a:lnTo>
                    <a:pt x="299" y="63"/>
                  </a:lnTo>
                  <a:lnTo>
                    <a:pt x="302" y="64"/>
                  </a:lnTo>
                  <a:lnTo>
                    <a:pt x="299" y="60"/>
                  </a:lnTo>
                  <a:lnTo>
                    <a:pt x="297" y="57"/>
                  </a:lnTo>
                  <a:lnTo>
                    <a:pt x="295" y="55"/>
                  </a:lnTo>
                  <a:lnTo>
                    <a:pt x="294" y="53"/>
                  </a:lnTo>
                  <a:lnTo>
                    <a:pt x="293" y="52"/>
                  </a:lnTo>
                  <a:lnTo>
                    <a:pt x="292" y="52"/>
                  </a:lnTo>
                  <a:lnTo>
                    <a:pt x="299" y="58"/>
                  </a:lnTo>
                  <a:lnTo>
                    <a:pt x="306" y="65"/>
                  </a:lnTo>
                  <a:lnTo>
                    <a:pt x="312" y="66"/>
                  </a:lnTo>
                  <a:lnTo>
                    <a:pt x="318" y="68"/>
                  </a:lnTo>
                  <a:lnTo>
                    <a:pt x="317" y="66"/>
                  </a:lnTo>
                  <a:lnTo>
                    <a:pt x="316" y="64"/>
                  </a:lnTo>
                  <a:lnTo>
                    <a:pt x="315" y="63"/>
                  </a:lnTo>
                  <a:lnTo>
                    <a:pt x="315" y="63"/>
                  </a:lnTo>
                  <a:lnTo>
                    <a:pt x="319" y="66"/>
                  </a:lnTo>
                  <a:lnTo>
                    <a:pt x="323" y="69"/>
                  </a:lnTo>
                  <a:lnTo>
                    <a:pt x="348" y="78"/>
                  </a:lnTo>
                  <a:lnTo>
                    <a:pt x="370" y="88"/>
                  </a:lnTo>
                  <a:lnTo>
                    <a:pt x="388" y="98"/>
                  </a:lnTo>
                  <a:lnTo>
                    <a:pt x="402" y="108"/>
                  </a:lnTo>
                  <a:lnTo>
                    <a:pt x="413" y="117"/>
                  </a:lnTo>
                  <a:lnTo>
                    <a:pt x="420" y="125"/>
                  </a:lnTo>
                  <a:lnTo>
                    <a:pt x="425" y="130"/>
                  </a:lnTo>
                  <a:lnTo>
                    <a:pt x="426" y="131"/>
                  </a:lnTo>
                  <a:lnTo>
                    <a:pt x="441" y="152"/>
                  </a:lnTo>
                  <a:lnTo>
                    <a:pt x="452" y="174"/>
                  </a:lnTo>
                  <a:lnTo>
                    <a:pt x="459" y="198"/>
                  </a:lnTo>
                  <a:lnTo>
                    <a:pt x="463" y="221"/>
                  </a:lnTo>
                  <a:lnTo>
                    <a:pt x="464" y="245"/>
                  </a:lnTo>
                  <a:lnTo>
                    <a:pt x="463" y="267"/>
                  </a:lnTo>
                  <a:lnTo>
                    <a:pt x="461" y="289"/>
                  </a:lnTo>
                  <a:lnTo>
                    <a:pt x="457" y="308"/>
                  </a:lnTo>
                  <a:lnTo>
                    <a:pt x="453" y="325"/>
                  </a:lnTo>
                  <a:lnTo>
                    <a:pt x="450" y="338"/>
                  </a:lnTo>
                  <a:lnTo>
                    <a:pt x="446" y="348"/>
                  </a:lnTo>
                  <a:lnTo>
                    <a:pt x="453" y="348"/>
                  </a:lnTo>
                  <a:lnTo>
                    <a:pt x="457" y="351"/>
                  </a:lnTo>
                  <a:lnTo>
                    <a:pt x="460" y="357"/>
                  </a:lnTo>
                  <a:lnTo>
                    <a:pt x="461" y="365"/>
                  </a:lnTo>
                  <a:lnTo>
                    <a:pt x="461" y="375"/>
                  </a:lnTo>
                  <a:lnTo>
                    <a:pt x="460" y="384"/>
                  </a:lnTo>
                  <a:lnTo>
                    <a:pt x="459" y="394"/>
                  </a:lnTo>
                  <a:lnTo>
                    <a:pt x="457" y="403"/>
                  </a:lnTo>
                  <a:lnTo>
                    <a:pt x="455" y="410"/>
                  </a:lnTo>
                  <a:lnTo>
                    <a:pt x="454" y="415"/>
                  </a:lnTo>
                  <a:lnTo>
                    <a:pt x="454" y="417"/>
                  </a:lnTo>
                  <a:lnTo>
                    <a:pt x="450" y="431"/>
                  </a:lnTo>
                  <a:lnTo>
                    <a:pt x="445" y="441"/>
                  </a:lnTo>
                  <a:lnTo>
                    <a:pt x="440" y="448"/>
                  </a:lnTo>
                  <a:lnTo>
                    <a:pt x="435" y="452"/>
                  </a:lnTo>
                  <a:lnTo>
                    <a:pt x="429" y="486"/>
                  </a:lnTo>
                  <a:lnTo>
                    <a:pt x="417" y="518"/>
                  </a:lnTo>
                  <a:lnTo>
                    <a:pt x="402" y="549"/>
                  </a:lnTo>
                  <a:lnTo>
                    <a:pt x="384" y="579"/>
                  </a:lnTo>
                  <a:lnTo>
                    <a:pt x="362" y="607"/>
                  </a:lnTo>
                  <a:lnTo>
                    <a:pt x="337" y="632"/>
                  </a:lnTo>
                  <a:lnTo>
                    <a:pt x="311" y="652"/>
                  </a:lnTo>
                  <a:lnTo>
                    <a:pt x="283" y="668"/>
                  </a:lnTo>
                  <a:lnTo>
                    <a:pt x="254" y="678"/>
                  </a:lnTo>
                  <a:lnTo>
                    <a:pt x="224" y="681"/>
                  </a:lnTo>
                  <a:lnTo>
                    <a:pt x="197" y="678"/>
                  </a:lnTo>
                  <a:lnTo>
                    <a:pt x="171" y="668"/>
                  </a:lnTo>
                  <a:lnTo>
                    <a:pt x="145" y="653"/>
                  </a:lnTo>
                  <a:lnTo>
                    <a:pt x="121" y="633"/>
                  </a:lnTo>
                  <a:lnTo>
                    <a:pt x="97" y="609"/>
                  </a:lnTo>
                  <a:lnTo>
                    <a:pt x="76" y="582"/>
                  </a:lnTo>
                  <a:lnTo>
                    <a:pt x="58" y="552"/>
                  </a:lnTo>
                  <a:lnTo>
                    <a:pt x="43" y="520"/>
                  </a:lnTo>
                  <a:lnTo>
                    <a:pt x="32" y="487"/>
                  </a:lnTo>
                  <a:lnTo>
                    <a:pt x="26" y="452"/>
                  </a:lnTo>
                  <a:lnTo>
                    <a:pt x="21" y="448"/>
                  </a:lnTo>
                  <a:lnTo>
                    <a:pt x="16" y="441"/>
                  </a:lnTo>
                  <a:lnTo>
                    <a:pt x="11" y="431"/>
                  </a:lnTo>
                  <a:lnTo>
                    <a:pt x="7" y="417"/>
                  </a:lnTo>
                  <a:lnTo>
                    <a:pt x="7" y="415"/>
                  </a:lnTo>
                  <a:lnTo>
                    <a:pt x="5" y="410"/>
                  </a:lnTo>
                  <a:lnTo>
                    <a:pt x="4" y="402"/>
                  </a:lnTo>
                  <a:lnTo>
                    <a:pt x="2" y="393"/>
                  </a:lnTo>
                  <a:lnTo>
                    <a:pt x="0" y="382"/>
                  </a:lnTo>
                  <a:lnTo>
                    <a:pt x="0" y="372"/>
                  </a:lnTo>
                  <a:lnTo>
                    <a:pt x="0" y="363"/>
                  </a:lnTo>
                  <a:lnTo>
                    <a:pt x="1" y="355"/>
                  </a:lnTo>
                  <a:lnTo>
                    <a:pt x="5" y="350"/>
                  </a:lnTo>
                  <a:lnTo>
                    <a:pt x="10" y="348"/>
                  </a:lnTo>
                  <a:lnTo>
                    <a:pt x="18" y="350"/>
                  </a:lnTo>
                  <a:lnTo>
                    <a:pt x="12" y="315"/>
                  </a:lnTo>
                  <a:lnTo>
                    <a:pt x="8" y="284"/>
                  </a:lnTo>
                  <a:lnTo>
                    <a:pt x="6" y="258"/>
                  </a:lnTo>
                  <a:lnTo>
                    <a:pt x="6" y="236"/>
                  </a:lnTo>
                  <a:lnTo>
                    <a:pt x="6" y="218"/>
                  </a:lnTo>
                  <a:lnTo>
                    <a:pt x="7" y="204"/>
                  </a:lnTo>
                  <a:lnTo>
                    <a:pt x="9" y="194"/>
                  </a:lnTo>
                  <a:lnTo>
                    <a:pt x="10" y="186"/>
                  </a:lnTo>
                  <a:lnTo>
                    <a:pt x="12" y="182"/>
                  </a:lnTo>
                  <a:lnTo>
                    <a:pt x="12" y="180"/>
                  </a:lnTo>
                  <a:lnTo>
                    <a:pt x="22" y="156"/>
                  </a:lnTo>
                  <a:lnTo>
                    <a:pt x="35" y="133"/>
                  </a:lnTo>
                  <a:lnTo>
                    <a:pt x="50" y="114"/>
                  </a:lnTo>
                  <a:lnTo>
                    <a:pt x="67" y="96"/>
                  </a:lnTo>
                  <a:lnTo>
                    <a:pt x="84" y="81"/>
                  </a:lnTo>
                  <a:lnTo>
                    <a:pt x="100" y="68"/>
                  </a:lnTo>
                  <a:lnTo>
                    <a:pt x="116" y="58"/>
                  </a:lnTo>
                  <a:lnTo>
                    <a:pt x="130" y="50"/>
                  </a:lnTo>
                  <a:lnTo>
                    <a:pt x="140" y="44"/>
                  </a:lnTo>
                  <a:lnTo>
                    <a:pt x="147" y="41"/>
                  </a:lnTo>
                  <a:lnTo>
                    <a:pt x="150" y="40"/>
                  </a:lnTo>
                  <a:lnTo>
                    <a:pt x="152" y="39"/>
                  </a:lnTo>
                  <a:lnTo>
                    <a:pt x="158" y="37"/>
                  </a:lnTo>
                  <a:lnTo>
                    <a:pt x="166" y="36"/>
                  </a:lnTo>
                  <a:lnTo>
                    <a:pt x="174" y="37"/>
                  </a:lnTo>
                  <a:lnTo>
                    <a:pt x="182" y="43"/>
                  </a:lnTo>
                  <a:lnTo>
                    <a:pt x="188" y="50"/>
                  </a:lnTo>
                  <a:lnTo>
                    <a:pt x="193" y="38"/>
                  </a:lnTo>
                  <a:lnTo>
                    <a:pt x="200" y="27"/>
                  </a:lnTo>
                  <a:lnTo>
                    <a:pt x="208" y="18"/>
                  </a:lnTo>
                  <a:lnTo>
                    <a:pt x="216" y="12"/>
                  </a:lnTo>
                  <a:lnTo>
                    <a:pt x="222" y="8"/>
                  </a:lnTo>
                  <a:lnTo>
                    <a:pt x="221" y="9"/>
                  </a:lnTo>
                  <a:lnTo>
                    <a:pt x="221" y="10"/>
                  </a:lnTo>
                  <a:lnTo>
                    <a:pt x="220" y="13"/>
                  </a:lnTo>
                  <a:lnTo>
                    <a:pt x="220" y="15"/>
                  </a:lnTo>
                  <a:lnTo>
                    <a:pt x="221" y="19"/>
                  </a:lnTo>
                  <a:lnTo>
                    <a:pt x="222" y="22"/>
                  </a:lnTo>
                  <a:lnTo>
                    <a:pt x="229" y="14"/>
                  </a:lnTo>
                  <a:lnTo>
                    <a:pt x="236" y="8"/>
                  </a:lnTo>
                  <a:lnTo>
                    <a:pt x="242" y="3"/>
                  </a:lnTo>
                  <a:lnTo>
                    <a:pt x="247" y="1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Freeform 435"/>
            <p:cNvSpPr>
              <a:spLocks noEditPoints="1"/>
            </p:cNvSpPr>
            <p:nvPr/>
          </p:nvSpPr>
          <p:spPr bwMode="auto">
            <a:xfrm>
              <a:off x="9283700" y="5064125"/>
              <a:ext cx="311150" cy="436563"/>
            </a:xfrm>
            <a:custGeom>
              <a:avLst/>
              <a:gdLst>
                <a:gd name="T0" fmla="*/ 123 w 2356"/>
                <a:gd name="T1" fmla="*/ 257 h 3301"/>
                <a:gd name="T2" fmla="*/ 123 w 2356"/>
                <a:gd name="T3" fmla="*/ 3179 h 3301"/>
                <a:gd name="T4" fmla="*/ 2233 w 2356"/>
                <a:gd name="T5" fmla="*/ 3179 h 3301"/>
                <a:gd name="T6" fmla="*/ 2233 w 2356"/>
                <a:gd name="T7" fmla="*/ 257 h 3301"/>
                <a:gd name="T8" fmla="*/ 1909 w 2356"/>
                <a:gd name="T9" fmla="*/ 257 h 3301"/>
                <a:gd name="T10" fmla="*/ 1909 w 2356"/>
                <a:gd name="T11" fmla="*/ 429 h 3301"/>
                <a:gd name="T12" fmla="*/ 1695 w 2356"/>
                <a:gd name="T13" fmla="*/ 429 h 3301"/>
                <a:gd name="T14" fmla="*/ 1695 w 2356"/>
                <a:gd name="T15" fmla="*/ 257 h 3301"/>
                <a:gd name="T16" fmla="*/ 661 w 2356"/>
                <a:gd name="T17" fmla="*/ 257 h 3301"/>
                <a:gd name="T18" fmla="*/ 661 w 2356"/>
                <a:gd name="T19" fmla="*/ 429 h 3301"/>
                <a:gd name="T20" fmla="*/ 447 w 2356"/>
                <a:gd name="T21" fmla="*/ 429 h 3301"/>
                <a:gd name="T22" fmla="*/ 447 w 2356"/>
                <a:gd name="T23" fmla="*/ 257 h 3301"/>
                <a:gd name="T24" fmla="*/ 123 w 2356"/>
                <a:gd name="T25" fmla="*/ 257 h 3301"/>
                <a:gd name="T26" fmla="*/ 447 w 2356"/>
                <a:gd name="T27" fmla="*/ 0 h 3301"/>
                <a:gd name="T28" fmla="*/ 661 w 2356"/>
                <a:gd name="T29" fmla="*/ 0 h 3301"/>
                <a:gd name="T30" fmla="*/ 661 w 2356"/>
                <a:gd name="T31" fmla="*/ 134 h 3301"/>
                <a:gd name="T32" fmla="*/ 1695 w 2356"/>
                <a:gd name="T33" fmla="*/ 134 h 3301"/>
                <a:gd name="T34" fmla="*/ 1695 w 2356"/>
                <a:gd name="T35" fmla="*/ 0 h 3301"/>
                <a:gd name="T36" fmla="*/ 1909 w 2356"/>
                <a:gd name="T37" fmla="*/ 0 h 3301"/>
                <a:gd name="T38" fmla="*/ 1909 w 2356"/>
                <a:gd name="T39" fmla="*/ 134 h 3301"/>
                <a:gd name="T40" fmla="*/ 2356 w 2356"/>
                <a:gd name="T41" fmla="*/ 134 h 3301"/>
                <a:gd name="T42" fmla="*/ 2356 w 2356"/>
                <a:gd name="T43" fmla="*/ 3301 h 3301"/>
                <a:gd name="T44" fmla="*/ 0 w 2356"/>
                <a:gd name="T45" fmla="*/ 3301 h 3301"/>
                <a:gd name="T46" fmla="*/ 0 w 2356"/>
                <a:gd name="T47" fmla="*/ 134 h 3301"/>
                <a:gd name="T48" fmla="*/ 447 w 2356"/>
                <a:gd name="T49" fmla="*/ 134 h 3301"/>
                <a:gd name="T50" fmla="*/ 447 w 2356"/>
                <a:gd name="T51" fmla="*/ 0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56" h="3301">
                  <a:moveTo>
                    <a:pt x="123" y="257"/>
                  </a:moveTo>
                  <a:lnTo>
                    <a:pt x="123" y="3179"/>
                  </a:lnTo>
                  <a:lnTo>
                    <a:pt x="2233" y="3179"/>
                  </a:lnTo>
                  <a:lnTo>
                    <a:pt x="2233" y="257"/>
                  </a:lnTo>
                  <a:lnTo>
                    <a:pt x="1909" y="257"/>
                  </a:lnTo>
                  <a:lnTo>
                    <a:pt x="1909" y="429"/>
                  </a:lnTo>
                  <a:lnTo>
                    <a:pt x="1695" y="429"/>
                  </a:lnTo>
                  <a:lnTo>
                    <a:pt x="1695" y="257"/>
                  </a:lnTo>
                  <a:lnTo>
                    <a:pt x="661" y="257"/>
                  </a:lnTo>
                  <a:lnTo>
                    <a:pt x="661" y="429"/>
                  </a:lnTo>
                  <a:lnTo>
                    <a:pt x="447" y="429"/>
                  </a:lnTo>
                  <a:lnTo>
                    <a:pt x="447" y="257"/>
                  </a:lnTo>
                  <a:lnTo>
                    <a:pt x="123" y="257"/>
                  </a:lnTo>
                  <a:close/>
                  <a:moveTo>
                    <a:pt x="447" y="0"/>
                  </a:moveTo>
                  <a:lnTo>
                    <a:pt x="661" y="0"/>
                  </a:lnTo>
                  <a:lnTo>
                    <a:pt x="661" y="134"/>
                  </a:lnTo>
                  <a:lnTo>
                    <a:pt x="1695" y="134"/>
                  </a:lnTo>
                  <a:lnTo>
                    <a:pt x="1695" y="0"/>
                  </a:lnTo>
                  <a:lnTo>
                    <a:pt x="1909" y="0"/>
                  </a:lnTo>
                  <a:lnTo>
                    <a:pt x="1909" y="134"/>
                  </a:lnTo>
                  <a:lnTo>
                    <a:pt x="2356" y="134"/>
                  </a:lnTo>
                  <a:lnTo>
                    <a:pt x="2356" y="3301"/>
                  </a:lnTo>
                  <a:lnTo>
                    <a:pt x="0" y="3301"/>
                  </a:lnTo>
                  <a:lnTo>
                    <a:pt x="0" y="134"/>
                  </a:lnTo>
                  <a:lnTo>
                    <a:pt x="447" y="134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Rectangle 436"/>
            <p:cNvSpPr>
              <a:spLocks noChangeArrowheads="1"/>
            </p:cNvSpPr>
            <p:nvPr/>
          </p:nvSpPr>
          <p:spPr bwMode="auto">
            <a:xfrm>
              <a:off x="9337675" y="5430838"/>
              <a:ext cx="16510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Rectangle 437"/>
            <p:cNvSpPr>
              <a:spLocks noChangeArrowheads="1"/>
            </p:cNvSpPr>
            <p:nvPr/>
          </p:nvSpPr>
          <p:spPr bwMode="auto">
            <a:xfrm>
              <a:off x="9337675" y="5334000"/>
              <a:ext cx="21272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Rectangle 438"/>
            <p:cNvSpPr>
              <a:spLocks noChangeArrowheads="1"/>
            </p:cNvSpPr>
            <p:nvPr/>
          </p:nvSpPr>
          <p:spPr bwMode="auto">
            <a:xfrm>
              <a:off x="9337675" y="5367338"/>
              <a:ext cx="196850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Rectangle 439"/>
            <p:cNvSpPr>
              <a:spLocks noChangeArrowheads="1"/>
            </p:cNvSpPr>
            <p:nvPr/>
          </p:nvSpPr>
          <p:spPr bwMode="auto">
            <a:xfrm>
              <a:off x="9337675" y="5399088"/>
              <a:ext cx="180975" cy="158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3" name="Group 552"/>
          <p:cNvGrpSpPr/>
          <p:nvPr/>
        </p:nvGrpSpPr>
        <p:grpSpPr>
          <a:xfrm>
            <a:off x="8373994" y="2129729"/>
            <a:ext cx="414338" cy="335756"/>
            <a:chOff x="9118600" y="5830888"/>
            <a:chExt cx="552450" cy="447675"/>
          </a:xfrm>
          <a:solidFill>
            <a:srgbClr val="000000"/>
          </a:solidFill>
        </p:grpSpPr>
        <p:sp>
          <p:nvSpPr>
            <p:cNvPr id="744" name="Freeform 507"/>
            <p:cNvSpPr>
              <a:spLocks/>
            </p:cNvSpPr>
            <p:nvPr/>
          </p:nvSpPr>
          <p:spPr bwMode="auto">
            <a:xfrm>
              <a:off x="9285288" y="6269038"/>
              <a:ext cx="384175" cy="9525"/>
            </a:xfrm>
            <a:custGeom>
              <a:avLst/>
              <a:gdLst>
                <a:gd name="T0" fmla="*/ 0 w 2425"/>
                <a:gd name="T1" fmla="*/ 0 h 60"/>
                <a:gd name="T2" fmla="*/ 2425 w 2425"/>
                <a:gd name="T3" fmla="*/ 0 h 60"/>
                <a:gd name="T4" fmla="*/ 2408 w 2425"/>
                <a:gd name="T5" fmla="*/ 60 h 60"/>
                <a:gd name="T6" fmla="*/ 22 w 2425"/>
                <a:gd name="T7" fmla="*/ 60 h 60"/>
                <a:gd name="T8" fmla="*/ 0 w 242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5" h="60">
                  <a:moveTo>
                    <a:pt x="0" y="0"/>
                  </a:moveTo>
                  <a:lnTo>
                    <a:pt x="2425" y="0"/>
                  </a:lnTo>
                  <a:lnTo>
                    <a:pt x="2408" y="60"/>
                  </a:lnTo>
                  <a:lnTo>
                    <a:pt x="22" y="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508"/>
            <p:cNvSpPr>
              <a:spLocks noEditPoints="1"/>
            </p:cNvSpPr>
            <p:nvPr/>
          </p:nvSpPr>
          <p:spPr bwMode="auto">
            <a:xfrm>
              <a:off x="9118600" y="5830888"/>
              <a:ext cx="376238" cy="377825"/>
            </a:xfrm>
            <a:custGeom>
              <a:avLst/>
              <a:gdLst>
                <a:gd name="T0" fmla="*/ 504 w 2373"/>
                <a:gd name="T1" fmla="*/ 432 h 2378"/>
                <a:gd name="T2" fmla="*/ 204 w 2373"/>
                <a:gd name="T3" fmla="*/ 938 h 2378"/>
                <a:gd name="T4" fmla="*/ 228 w 2373"/>
                <a:gd name="T5" fmla="*/ 1114 h 2378"/>
                <a:gd name="T6" fmla="*/ 314 w 2373"/>
                <a:gd name="T7" fmla="*/ 1276 h 2378"/>
                <a:gd name="T8" fmla="*/ 304 w 2373"/>
                <a:gd name="T9" fmla="*/ 1368 h 2378"/>
                <a:gd name="T10" fmla="*/ 311 w 2373"/>
                <a:gd name="T11" fmla="*/ 1582 h 2378"/>
                <a:gd name="T12" fmla="*/ 443 w 2373"/>
                <a:gd name="T13" fmla="*/ 1694 h 2378"/>
                <a:gd name="T14" fmla="*/ 513 w 2373"/>
                <a:gd name="T15" fmla="*/ 1780 h 2378"/>
                <a:gd name="T16" fmla="*/ 604 w 2373"/>
                <a:gd name="T17" fmla="*/ 1954 h 2378"/>
                <a:gd name="T18" fmla="*/ 690 w 2373"/>
                <a:gd name="T19" fmla="*/ 2156 h 2378"/>
                <a:gd name="T20" fmla="*/ 780 w 2373"/>
                <a:gd name="T21" fmla="*/ 2024 h 2378"/>
                <a:gd name="T22" fmla="*/ 760 w 2373"/>
                <a:gd name="T23" fmla="*/ 1795 h 2378"/>
                <a:gd name="T24" fmla="*/ 852 w 2373"/>
                <a:gd name="T25" fmla="*/ 1675 h 2378"/>
                <a:gd name="T26" fmla="*/ 945 w 2373"/>
                <a:gd name="T27" fmla="*/ 1477 h 2378"/>
                <a:gd name="T28" fmla="*/ 857 w 2373"/>
                <a:gd name="T29" fmla="*/ 1327 h 2378"/>
                <a:gd name="T30" fmla="*/ 660 w 2373"/>
                <a:gd name="T31" fmla="*/ 1257 h 2378"/>
                <a:gd name="T32" fmla="*/ 510 w 2373"/>
                <a:gd name="T33" fmla="*/ 1239 h 2378"/>
                <a:gd name="T34" fmla="*/ 357 w 2373"/>
                <a:gd name="T35" fmla="*/ 1211 h 2378"/>
                <a:gd name="T36" fmla="*/ 362 w 2373"/>
                <a:gd name="T37" fmla="*/ 1123 h 2378"/>
                <a:gd name="T38" fmla="*/ 266 w 2373"/>
                <a:gd name="T39" fmla="*/ 1078 h 2378"/>
                <a:gd name="T40" fmla="*/ 343 w 2373"/>
                <a:gd name="T41" fmla="*/ 986 h 2378"/>
                <a:gd name="T42" fmla="*/ 475 w 2373"/>
                <a:gd name="T43" fmla="*/ 1003 h 2378"/>
                <a:gd name="T44" fmla="*/ 573 w 2373"/>
                <a:gd name="T45" fmla="*/ 1020 h 2378"/>
                <a:gd name="T46" fmla="*/ 646 w 2373"/>
                <a:gd name="T47" fmla="*/ 1072 h 2378"/>
                <a:gd name="T48" fmla="*/ 645 w 2373"/>
                <a:gd name="T49" fmla="*/ 949 h 2378"/>
                <a:gd name="T50" fmla="*/ 662 w 2373"/>
                <a:gd name="T51" fmla="*/ 950 h 2378"/>
                <a:gd name="T52" fmla="*/ 769 w 2373"/>
                <a:gd name="T53" fmla="*/ 796 h 2378"/>
                <a:gd name="T54" fmla="*/ 717 w 2373"/>
                <a:gd name="T55" fmla="*/ 706 h 2378"/>
                <a:gd name="T56" fmla="*/ 812 w 2373"/>
                <a:gd name="T57" fmla="*/ 631 h 2378"/>
                <a:gd name="T58" fmla="*/ 825 w 2373"/>
                <a:gd name="T59" fmla="*/ 706 h 2378"/>
                <a:gd name="T60" fmla="*/ 923 w 2373"/>
                <a:gd name="T61" fmla="*/ 645 h 2378"/>
                <a:gd name="T62" fmla="*/ 892 w 2373"/>
                <a:gd name="T63" fmla="*/ 529 h 2378"/>
                <a:gd name="T64" fmla="*/ 676 w 2373"/>
                <a:gd name="T65" fmla="*/ 461 h 2378"/>
                <a:gd name="T66" fmla="*/ 636 w 2373"/>
                <a:gd name="T67" fmla="*/ 552 h 2378"/>
                <a:gd name="T68" fmla="*/ 554 w 2373"/>
                <a:gd name="T69" fmla="*/ 532 h 2378"/>
                <a:gd name="T70" fmla="*/ 624 w 2373"/>
                <a:gd name="T71" fmla="*/ 392 h 2378"/>
                <a:gd name="T72" fmla="*/ 729 w 2373"/>
                <a:gd name="T73" fmla="*/ 284 h 2378"/>
                <a:gd name="T74" fmla="*/ 1724 w 2373"/>
                <a:gd name="T75" fmla="*/ 416 h 2378"/>
                <a:gd name="T76" fmla="*/ 1710 w 2373"/>
                <a:gd name="T77" fmla="*/ 544 h 2378"/>
                <a:gd name="T78" fmla="*/ 1845 w 2373"/>
                <a:gd name="T79" fmla="*/ 452 h 2378"/>
                <a:gd name="T80" fmla="*/ 1161 w 2373"/>
                <a:gd name="T81" fmla="*/ 165 h 2378"/>
                <a:gd name="T82" fmla="*/ 887 w 2373"/>
                <a:gd name="T83" fmla="*/ 276 h 2378"/>
                <a:gd name="T84" fmla="*/ 1006 w 2373"/>
                <a:gd name="T85" fmla="*/ 451 h 2378"/>
                <a:gd name="T86" fmla="*/ 1083 w 2373"/>
                <a:gd name="T87" fmla="*/ 425 h 2378"/>
                <a:gd name="T88" fmla="*/ 1161 w 2373"/>
                <a:gd name="T89" fmla="*/ 274 h 2378"/>
                <a:gd name="T90" fmla="*/ 1229 w 2373"/>
                <a:gd name="T91" fmla="*/ 173 h 2378"/>
                <a:gd name="T92" fmla="*/ 1831 w 2373"/>
                <a:gd name="T93" fmla="*/ 182 h 2378"/>
                <a:gd name="T94" fmla="*/ 2360 w 2373"/>
                <a:gd name="T95" fmla="*/ 968 h 2378"/>
                <a:gd name="T96" fmla="*/ 2087 w 2373"/>
                <a:gd name="T97" fmla="*/ 631 h 2378"/>
                <a:gd name="T98" fmla="*/ 2097 w 2373"/>
                <a:gd name="T99" fmla="*/ 727 h 2378"/>
                <a:gd name="T100" fmla="*/ 1870 w 2373"/>
                <a:gd name="T101" fmla="*/ 664 h 2378"/>
                <a:gd name="T102" fmla="*/ 1728 w 2373"/>
                <a:gd name="T103" fmla="*/ 702 h 2378"/>
                <a:gd name="T104" fmla="*/ 1560 w 2373"/>
                <a:gd name="T105" fmla="*/ 662 h 2378"/>
                <a:gd name="T106" fmla="*/ 1505 w 2373"/>
                <a:gd name="T107" fmla="*/ 797 h 2378"/>
                <a:gd name="T108" fmla="*/ 1365 w 2373"/>
                <a:gd name="T109" fmla="*/ 970 h 2378"/>
                <a:gd name="T110" fmla="*/ 1555 w 2373"/>
                <a:gd name="T111" fmla="*/ 974 h 2378"/>
                <a:gd name="T112" fmla="*/ 1836 w 2373"/>
                <a:gd name="T113" fmla="*/ 1015 h 2378"/>
                <a:gd name="T114" fmla="*/ 1831 w 2373"/>
                <a:gd name="T115" fmla="*/ 835 h 2378"/>
                <a:gd name="T116" fmla="*/ 1047 w 2373"/>
                <a:gd name="T117" fmla="*/ 2375 h 2378"/>
                <a:gd name="T118" fmla="*/ 227 w 2373"/>
                <a:gd name="T119" fmla="*/ 1902 h 2378"/>
                <a:gd name="T120" fmla="*/ 12 w 2373"/>
                <a:gd name="T121" fmla="*/ 1019 h 2378"/>
                <a:gd name="T122" fmla="*/ 495 w 2373"/>
                <a:gd name="T123" fmla="*/ 214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3" h="2378">
                  <a:moveTo>
                    <a:pt x="729" y="284"/>
                  </a:moveTo>
                  <a:lnTo>
                    <a:pt x="727" y="285"/>
                  </a:lnTo>
                  <a:lnTo>
                    <a:pt x="719" y="288"/>
                  </a:lnTo>
                  <a:lnTo>
                    <a:pt x="708" y="294"/>
                  </a:lnTo>
                  <a:lnTo>
                    <a:pt x="693" y="300"/>
                  </a:lnTo>
                  <a:lnTo>
                    <a:pt x="674" y="311"/>
                  </a:lnTo>
                  <a:lnTo>
                    <a:pt x="652" y="322"/>
                  </a:lnTo>
                  <a:lnTo>
                    <a:pt x="626" y="338"/>
                  </a:lnTo>
                  <a:lnTo>
                    <a:pt x="599" y="356"/>
                  </a:lnTo>
                  <a:lnTo>
                    <a:pt x="568" y="378"/>
                  </a:lnTo>
                  <a:lnTo>
                    <a:pt x="537" y="402"/>
                  </a:lnTo>
                  <a:lnTo>
                    <a:pt x="504" y="432"/>
                  </a:lnTo>
                  <a:lnTo>
                    <a:pt x="469" y="465"/>
                  </a:lnTo>
                  <a:lnTo>
                    <a:pt x="434" y="501"/>
                  </a:lnTo>
                  <a:lnTo>
                    <a:pt x="399" y="542"/>
                  </a:lnTo>
                  <a:lnTo>
                    <a:pt x="363" y="587"/>
                  </a:lnTo>
                  <a:lnTo>
                    <a:pt x="328" y="637"/>
                  </a:lnTo>
                  <a:lnTo>
                    <a:pt x="293" y="692"/>
                  </a:lnTo>
                  <a:lnTo>
                    <a:pt x="259" y="752"/>
                  </a:lnTo>
                  <a:lnTo>
                    <a:pt x="227" y="817"/>
                  </a:lnTo>
                  <a:lnTo>
                    <a:pt x="196" y="888"/>
                  </a:lnTo>
                  <a:lnTo>
                    <a:pt x="197" y="903"/>
                  </a:lnTo>
                  <a:lnTo>
                    <a:pt x="200" y="920"/>
                  </a:lnTo>
                  <a:lnTo>
                    <a:pt x="204" y="938"/>
                  </a:lnTo>
                  <a:lnTo>
                    <a:pt x="206" y="957"/>
                  </a:lnTo>
                  <a:lnTo>
                    <a:pt x="208" y="973"/>
                  </a:lnTo>
                  <a:lnTo>
                    <a:pt x="207" y="989"/>
                  </a:lnTo>
                  <a:lnTo>
                    <a:pt x="202" y="1007"/>
                  </a:lnTo>
                  <a:lnTo>
                    <a:pt x="199" y="1024"/>
                  </a:lnTo>
                  <a:lnTo>
                    <a:pt x="199" y="1040"/>
                  </a:lnTo>
                  <a:lnTo>
                    <a:pt x="201" y="1058"/>
                  </a:lnTo>
                  <a:lnTo>
                    <a:pt x="204" y="1068"/>
                  </a:lnTo>
                  <a:lnTo>
                    <a:pt x="209" y="1079"/>
                  </a:lnTo>
                  <a:lnTo>
                    <a:pt x="214" y="1091"/>
                  </a:lnTo>
                  <a:lnTo>
                    <a:pt x="221" y="1103"/>
                  </a:lnTo>
                  <a:lnTo>
                    <a:pt x="228" y="1114"/>
                  </a:lnTo>
                  <a:lnTo>
                    <a:pt x="234" y="1123"/>
                  </a:lnTo>
                  <a:lnTo>
                    <a:pt x="238" y="1132"/>
                  </a:lnTo>
                  <a:lnTo>
                    <a:pt x="243" y="1137"/>
                  </a:lnTo>
                  <a:lnTo>
                    <a:pt x="244" y="1138"/>
                  </a:lnTo>
                  <a:lnTo>
                    <a:pt x="292" y="1192"/>
                  </a:lnTo>
                  <a:lnTo>
                    <a:pt x="292" y="1195"/>
                  </a:lnTo>
                  <a:lnTo>
                    <a:pt x="293" y="1202"/>
                  </a:lnTo>
                  <a:lnTo>
                    <a:pt x="294" y="1215"/>
                  </a:lnTo>
                  <a:lnTo>
                    <a:pt x="297" y="1230"/>
                  </a:lnTo>
                  <a:lnTo>
                    <a:pt x="302" y="1246"/>
                  </a:lnTo>
                  <a:lnTo>
                    <a:pt x="307" y="1262"/>
                  </a:lnTo>
                  <a:lnTo>
                    <a:pt x="314" y="1276"/>
                  </a:lnTo>
                  <a:lnTo>
                    <a:pt x="324" y="1288"/>
                  </a:lnTo>
                  <a:lnTo>
                    <a:pt x="330" y="1299"/>
                  </a:lnTo>
                  <a:lnTo>
                    <a:pt x="332" y="1308"/>
                  </a:lnTo>
                  <a:lnTo>
                    <a:pt x="330" y="1319"/>
                  </a:lnTo>
                  <a:lnTo>
                    <a:pt x="326" y="1327"/>
                  </a:lnTo>
                  <a:lnTo>
                    <a:pt x="320" y="1335"/>
                  </a:lnTo>
                  <a:lnTo>
                    <a:pt x="314" y="1342"/>
                  </a:lnTo>
                  <a:lnTo>
                    <a:pt x="309" y="1345"/>
                  </a:lnTo>
                  <a:lnTo>
                    <a:pt x="308" y="1347"/>
                  </a:lnTo>
                  <a:lnTo>
                    <a:pt x="307" y="1349"/>
                  </a:lnTo>
                  <a:lnTo>
                    <a:pt x="306" y="1357"/>
                  </a:lnTo>
                  <a:lnTo>
                    <a:pt x="304" y="1368"/>
                  </a:lnTo>
                  <a:lnTo>
                    <a:pt x="301" y="1383"/>
                  </a:lnTo>
                  <a:lnTo>
                    <a:pt x="297" y="1400"/>
                  </a:lnTo>
                  <a:lnTo>
                    <a:pt x="295" y="1417"/>
                  </a:lnTo>
                  <a:lnTo>
                    <a:pt x="293" y="1435"/>
                  </a:lnTo>
                  <a:lnTo>
                    <a:pt x="291" y="1452"/>
                  </a:lnTo>
                  <a:lnTo>
                    <a:pt x="291" y="1467"/>
                  </a:lnTo>
                  <a:lnTo>
                    <a:pt x="292" y="1480"/>
                  </a:lnTo>
                  <a:lnTo>
                    <a:pt x="294" y="1496"/>
                  </a:lnTo>
                  <a:lnTo>
                    <a:pt x="297" y="1516"/>
                  </a:lnTo>
                  <a:lnTo>
                    <a:pt x="302" y="1538"/>
                  </a:lnTo>
                  <a:lnTo>
                    <a:pt x="306" y="1560"/>
                  </a:lnTo>
                  <a:lnTo>
                    <a:pt x="311" y="1582"/>
                  </a:lnTo>
                  <a:lnTo>
                    <a:pt x="317" y="1603"/>
                  </a:lnTo>
                  <a:lnTo>
                    <a:pt x="323" y="1618"/>
                  </a:lnTo>
                  <a:lnTo>
                    <a:pt x="329" y="1630"/>
                  </a:lnTo>
                  <a:lnTo>
                    <a:pt x="335" y="1636"/>
                  </a:lnTo>
                  <a:lnTo>
                    <a:pt x="346" y="1644"/>
                  </a:lnTo>
                  <a:lnTo>
                    <a:pt x="359" y="1651"/>
                  </a:lnTo>
                  <a:lnTo>
                    <a:pt x="373" y="1660"/>
                  </a:lnTo>
                  <a:lnTo>
                    <a:pt x="388" y="1668"/>
                  </a:lnTo>
                  <a:lnTo>
                    <a:pt x="404" y="1675"/>
                  </a:lnTo>
                  <a:lnTo>
                    <a:pt x="419" y="1683"/>
                  </a:lnTo>
                  <a:lnTo>
                    <a:pt x="432" y="1689"/>
                  </a:lnTo>
                  <a:lnTo>
                    <a:pt x="443" y="1694"/>
                  </a:lnTo>
                  <a:lnTo>
                    <a:pt x="449" y="1698"/>
                  </a:lnTo>
                  <a:lnTo>
                    <a:pt x="451" y="1699"/>
                  </a:lnTo>
                  <a:lnTo>
                    <a:pt x="453" y="1700"/>
                  </a:lnTo>
                  <a:lnTo>
                    <a:pt x="459" y="1704"/>
                  </a:lnTo>
                  <a:lnTo>
                    <a:pt x="467" y="1709"/>
                  </a:lnTo>
                  <a:lnTo>
                    <a:pt x="477" y="1717"/>
                  </a:lnTo>
                  <a:lnTo>
                    <a:pt x="486" y="1725"/>
                  </a:lnTo>
                  <a:lnTo>
                    <a:pt x="496" y="1734"/>
                  </a:lnTo>
                  <a:lnTo>
                    <a:pt x="503" y="1744"/>
                  </a:lnTo>
                  <a:lnTo>
                    <a:pt x="508" y="1753"/>
                  </a:lnTo>
                  <a:lnTo>
                    <a:pt x="510" y="1763"/>
                  </a:lnTo>
                  <a:lnTo>
                    <a:pt x="513" y="1780"/>
                  </a:lnTo>
                  <a:lnTo>
                    <a:pt x="519" y="1799"/>
                  </a:lnTo>
                  <a:lnTo>
                    <a:pt x="527" y="1818"/>
                  </a:lnTo>
                  <a:lnTo>
                    <a:pt x="538" y="1837"/>
                  </a:lnTo>
                  <a:lnTo>
                    <a:pt x="547" y="1854"/>
                  </a:lnTo>
                  <a:lnTo>
                    <a:pt x="555" y="1863"/>
                  </a:lnTo>
                  <a:lnTo>
                    <a:pt x="564" y="1874"/>
                  </a:lnTo>
                  <a:lnTo>
                    <a:pt x="574" y="1884"/>
                  </a:lnTo>
                  <a:lnTo>
                    <a:pt x="584" y="1896"/>
                  </a:lnTo>
                  <a:lnTo>
                    <a:pt x="594" y="1908"/>
                  </a:lnTo>
                  <a:lnTo>
                    <a:pt x="600" y="1921"/>
                  </a:lnTo>
                  <a:lnTo>
                    <a:pt x="604" y="1937"/>
                  </a:lnTo>
                  <a:lnTo>
                    <a:pt x="604" y="1954"/>
                  </a:lnTo>
                  <a:lnTo>
                    <a:pt x="604" y="1973"/>
                  </a:lnTo>
                  <a:lnTo>
                    <a:pt x="606" y="1990"/>
                  </a:lnTo>
                  <a:lnTo>
                    <a:pt x="610" y="2005"/>
                  </a:lnTo>
                  <a:lnTo>
                    <a:pt x="616" y="2019"/>
                  </a:lnTo>
                  <a:lnTo>
                    <a:pt x="622" y="2034"/>
                  </a:lnTo>
                  <a:lnTo>
                    <a:pt x="630" y="2050"/>
                  </a:lnTo>
                  <a:lnTo>
                    <a:pt x="637" y="2067"/>
                  </a:lnTo>
                  <a:lnTo>
                    <a:pt x="644" y="2086"/>
                  </a:lnTo>
                  <a:lnTo>
                    <a:pt x="653" y="2105"/>
                  </a:lnTo>
                  <a:lnTo>
                    <a:pt x="663" y="2124"/>
                  </a:lnTo>
                  <a:lnTo>
                    <a:pt x="676" y="2141"/>
                  </a:lnTo>
                  <a:lnTo>
                    <a:pt x="690" y="2156"/>
                  </a:lnTo>
                  <a:lnTo>
                    <a:pt x="707" y="2166"/>
                  </a:lnTo>
                  <a:lnTo>
                    <a:pt x="724" y="2173"/>
                  </a:lnTo>
                  <a:lnTo>
                    <a:pt x="726" y="2170"/>
                  </a:lnTo>
                  <a:lnTo>
                    <a:pt x="730" y="2163"/>
                  </a:lnTo>
                  <a:lnTo>
                    <a:pt x="734" y="2151"/>
                  </a:lnTo>
                  <a:lnTo>
                    <a:pt x="740" y="2137"/>
                  </a:lnTo>
                  <a:lnTo>
                    <a:pt x="748" y="2119"/>
                  </a:lnTo>
                  <a:lnTo>
                    <a:pt x="755" y="2100"/>
                  </a:lnTo>
                  <a:lnTo>
                    <a:pt x="762" y="2080"/>
                  </a:lnTo>
                  <a:lnTo>
                    <a:pt x="770" y="2061"/>
                  </a:lnTo>
                  <a:lnTo>
                    <a:pt x="776" y="2041"/>
                  </a:lnTo>
                  <a:lnTo>
                    <a:pt x="780" y="2024"/>
                  </a:lnTo>
                  <a:lnTo>
                    <a:pt x="784" y="2008"/>
                  </a:lnTo>
                  <a:lnTo>
                    <a:pt x="784" y="1996"/>
                  </a:lnTo>
                  <a:lnTo>
                    <a:pt x="781" y="1988"/>
                  </a:lnTo>
                  <a:lnTo>
                    <a:pt x="776" y="1975"/>
                  </a:lnTo>
                  <a:lnTo>
                    <a:pt x="771" y="1960"/>
                  </a:lnTo>
                  <a:lnTo>
                    <a:pt x="767" y="1943"/>
                  </a:lnTo>
                  <a:lnTo>
                    <a:pt x="762" y="1927"/>
                  </a:lnTo>
                  <a:lnTo>
                    <a:pt x="759" y="1911"/>
                  </a:lnTo>
                  <a:lnTo>
                    <a:pt x="757" y="1898"/>
                  </a:lnTo>
                  <a:lnTo>
                    <a:pt x="756" y="1889"/>
                  </a:lnTo>
                  <a:lnTo>
                    <a:pt x="755" y="1885"/>
                  </a:lnTo>
                  <a:lnTo>
                    <a:pt x="760" y="1795"/>
                  </a:lnTo>
                  <a:lnTo>
                    <a:pt x="761" y="1793"/>
                  </a:lnTo>
                  <a:lnTo>
                    <a:pt x="765" y="1787"/>
                  </a:lnTo>
                  <a:lnTo>
                    <a:pt x="769" y="1779"/>
                  </a:lnTo>
                  <a:lnTo>
                    <a:pt x="775" y="1768"/>
                  </a:lnTo>
                  <a:lnTo>
                    <a:pt x="784" y="1757"/>
                  </a:lnTo>
                  <a:lnTo>
                    <a:pt x="793" y="1746"/>
                  </a:lnTo>
                  <a:lnTo>
                    <a:pt x="804" y="1736"/>
                  </a:lnTo>
                  <a:lnTo>
                    <a:pt x="815" y="1726"/>
                  </a:lnTo>
                  <a:lnTo>
                    <a:pt x="826" y="1715"/>
                  </a:lnTo>
                  <a:lnTo>
                    <a:pt x="835" y="1704"/>
                  </a:lnTo>
                  <a:lnTo>
                    <a:pt x="844" y="1691"/>
                  </a:lnTo>
                  <a:lnTo>
                    <a:pt x="852" y="1675"/>
                  </a:lnTo>
                  <a:lnTo>
                    <a:pt x="863" y="1656"/>
                  </a:lnTo>
                  <a:lnTo>
                    <a:pt x="872" y="1636"/>
                  </a:lnTo>
                  <a:lnTo>
                    <a:pt x="883" y="1615"/>
                  </a:lnTo>
                  <a:lnTo>
                    <a:pt x="892" y="1594"/>
                  </a:lnTo>
                  <a:lnTo>
                    <a:pt x="903" y="1573"/>
                  </a:lnTo>
                  <a:lnTo>
                    <a:pt x="911" y="1553"/>
                  </a:lnTo>
                  <a:lnTo>
                    <a:pt x="917" y="1536"/>
                  </a:lnTo>
                  <a:lnTo>
                    <a:pt x="921" y="1522"/>
                  </a:lnTo>
                  <a:lnTo>
                    <a:pt x="924" y="1514"/>
                  </a:lnTo>
                  <a:lnTo>
                    <a:pt x="929" y="1503"/>
                  </a:lnTo>
                  <a:lnTo>
                    <a:pt x="936" y="1491"/>
                  </a:lnTo>
                  <a:lnTo>
                    <a:pt x="945" y="1477"/>
                  </a:lnTo>
                  <a:lnTo>
                    <a:pt x="953" y="1462"/>
                  </a:lnTo>
                  <a:lnTo>
                    <a:pt x="961" y="1446"/>
                  </a:lnTo>
                  <a:lnTo>
                    <a:pt x="967" y="1430"/>
                  </a:lnTo>
                  <a:lnTo>
                    <a:pt x="970" y="1415"/>
                  </a:lnTo>
                  <a:lnTo>
                    <a:pt x="971" y="1400"/>
                  </a:lnTo>
                  <a:lnTo>
                    <a:pt x="967" y="1386"/>
                  </a:lnTo>
                  <a:lnTo>
                    <a:pt x="958" y="1373"/>
                  </a:lnTo>
                  <a:lnTo>
                    <a:pt x="941" y="1359"/>
                  </a:lnTo>
                  <a:lnTo>
                    <a:pt x="922" y="1347"/>
                  </a:lnTo>
                  <a:lnTo>
                    <a:pt x="901" y="1339"/>
                  </a:lnTo>
                  <a:lnTo>
                    <a:pt x="878" y="1332"/>
                  </a:lnTo>
                  <a:lnTo>
                    <a:pt x="857" y="1327"/>
                  </a:lnTo>
                  <a:lnTo>
                    <a:pt x="837" y="1322"/>
                  </a:lnTo>
                  <a:lnTo>
                    <a:pt x="819" y="1319"/>
                  </a:lnTo>
                  <a:lnTo>
                    <a:pt x="804" y="1314"/>
                  </a:lnTo>
                  <a:lnTo>
                    <a:pt x="791" y="1311"/>
                  </a:lnTo>
                  <a:lnTo>
                    <a:pt x="775" y="1307"/>
                  </a:lnTo>
                  <a:lnTo>
                    <a:pt x="757" y="1303"/>
                  </a:lnTo>
                  <a:lnTo>
                    <a:pt x="738" y="1297"/>
                  </a:lnTo>
                  <a:lnTo>
                    <a:pt x="719" y="1292"/>
                  </a:lnTo>
                  <a:lnTo>
                    <a:pt x="700" y="1285"/>
                  </a:lnTo>
                  <a:lnTo>
                    <a:pt x="684" y="1277"/>
                  </a:lnTo>
                  <a:lnTo>
                    <a:pt x="671" y="1268"/>
                  </a:lnTo>
                  <a:lnTo>
                    <a:pt x="660" y="1257"/>
                  </a:lnTo>
                  <a:lnTo>
                    <a:pt x="654" y="1246"/>
                  </a:lnTo>
                  <a:lnTo>
                    <a:pt x="649" y="1234"/>
                  </a:lnTo>
                  <a:lnTo>
                    <a:pt x="639" y="1227"/>
                  </a:lnTo>
                  <a:lnTo>
                    <a:pt x="626" y="1221"/>
                  </a:lnTo>
                  <a:lnTo>
                    <a:pt x="612" y="1218"/>
                  </a:lnTo>
                  <a:lnTo>
                    <a:pt x="596" y="1218"/>
                  </a:lnTo>
                  <a:lnTo>
                    <a:pt x="579" y="1219"/>
                  </a:lnTo>
                  <a:lnTo>
                    <a:pt x="562" y="1221"/>
                  </a:lnTo>
                  <a:lnTo>
                    <a:pt x="546" y="1226"/>
                  </a:lnTo>
                  <a:lnTo>
                    <a:pt x="533" y="1230"/>
                  </a:lnTo>
                  <a:lnTo>
                    <a:pt x="521" y="1234"/>
                  </a:lnTo>
                  <a:lnTo>
                    <a:pt x="510" y="1239"/>
                  </a:lnTo>
                  <a:lnTo>
                    <a:pt x="498" y="1245"/>
                  </a:lnTo>
                  <a:lnTo>
                    <a:pt x="483" y="1250"/>
                  </a:lnTo>
                  <a:lnTo>
                    <a:pt x="466" y="1254"/>
                  </a:lnTo>
                  <a:lnTo>
                    <a:pt x="449" y="1258"/>
                  </a:lnTo>
                  <a:lnTo>
                    <a:pt x="432" y="1262"/>
                  </a:lnTo>
                  <a:lnTo>
                    <a:pt x="417" y="1263"/>
                  </a:lnTo>
                  <a:lnTo>
                    <a:pt x="403" y="1262"/>
                  </a:lnTo>
                  <a:lnTo>
                    <a:pt x="390" y="1259"/>
                  </a:lnTo>
                  <a:lnTo>
                    <a:pt x="382" y="1254"/>
                  </a:lnTo>
                  <a:lnTo>
                    <a:pt x="376" y="1246"/>
                  </a:lnTo>
                  <a:lnTo>
                    <a:pt x="369" y="1228"/>
                  </a:lnTo>
                  <a:lnTo>
                    <a:pt x="357" y="1211"/>
                  </a:lnTo>
                  <a:lnTo>
                    <a:pt x="346" y="1196"/>
                  </a:lnTo>
                  <a:lnTo>
                    <a:pt x="333" y="1181"/>
                  </a:lnTo>
                  <a:lnTo>
                    <a:pt x="324" y="1168"/>
                  </a:lnTo>
                  <a:lnTo>
                    <a:pt x="318" y="1154"/>
                  </a:lnTo>
                  <a:lnTo>
                    <a:pt x="318" y="1148"/>
                  </a:lnTo>
                  <a:lnTo>
                    <a:pt x="321" y="1143"/>
                  </a:lnTo>
                  <a:lnTo>
                    <a:pt x="326" y="1141"/>
                  </a:lnTo>
                  <a:lnTo>
                    <a:pt x="332" y="1140"/>
                  </a:lnTo>
                  <a:lnTo>
                    <a:pt x="341" y="1138"/>
                  </a:lnTo>
                  <a:lnTo>
                    <a:pt x="348" y="1136"/>
                  </a:lnTo>
                  <a:lnTo>
                    <a:pt x="355" y="1132"/>
                  </a:lnTo>
                  <a:lnTo>
                    <a:pt x="362" y="1123"/>
                  </a:lnTo>
                  <a:lnTo>
                    <a:pt x="366" y="1112"/>
                  </a:lnTo>
                  <a:lnTo>
                    <a:pt x="368" y="1097"/>
                  </a:lnTo>
                  <a:lnTo>
                    <a:pt x="366" y="1085"/>
                  </a:lnTo>
                  <a:lnTo>
                    <a:pt x="361" y="1076"/>
                  </a:lnTo>
                  <a:lnTo>
                    <a:pt x="351" y="1069"/>
                  </a:lnTo>
                  <a:lnTo>
                    <a:pt x="341" y="1065"/>
                  </a:lnTo>
                  <a:lnTo>
                    <a:pt x="327" y="1065"/>
                  </a:lnTo>
                  <a:lnTo>
                    <a:pt x="312" y="1068"/>
                  </a:lnTo>
                  <a:lnTo>
                    <a:pt x="297" y="1074"/>
                  </a:lnTo>
                  <a:lnTo>
                    <a:pt x="284" y="1079"/>
                  </a:lnTo>
                  <a:lnTo>
                    <a:pt x="273" y="1080"/>
                  </a:lnTo>
                  <a:lnTo>
                    <a:pt x="266" y="1078"/>
                  </a:lnTo>
                  <a:lnTo>
                    <a:pt x="259" y="1073"/>
                  </a:lnTo>
                  <a:lnTo>
                    <a:pt x="256" y="1066"/>
                  </a:lnTo>
                  <a:lnTo>
                    <a:pt x="256" y="1059"/>
                  </a:lnTo>
                  <a:lnTo>
                    <a:pt x="258" y="1050"/>
                  </a:lnTo>
                  <a:lnTo>
                    <a:pt x="263" y="1043"/>
                  </a:lnTo>
                  <a:lnTo>
                    <a:pt x="270" y="1037"/>
                  </a:lnTo>
                  <a:lnTo>
                    <a:pt x="278" y="1031"/>
                  </a:lnTo>
                  <a:lnTo>
                    <a:pt x="289" y="1024"/>
                  </a:lnTo>
                  <a:lnTo>
                    <a:pt x="301" y="1016"/>
                  </a:lnTo>
                  <a:lnTo>
                    <a:pt x="314" y="1006"/>
                  </a:lnTo>
                  <a:lnTo>
                    <a:pt x="328" y="996"/>
                  </a:lnTo>
                  <a:lnTo>
                    <a:pt x="343" y="986"/>
                  </a:lnTo>
                  <a:lnTo>
                    <a:pt x="357" y="978"/>
                  </a:lnTo>
                  <a:lnTo>
                    <a:pt x="370" y="970"/>
                  </a:lnTo>
                  <a:lnTo>
                    <a:pt x="382" y="965"/>
                  </a:lnTo>
                  <a:lnTo>
                    <a:pt x="392" y="963"/>
                  </a:lnTo>
                  <a:lnTo>
                    <a:pt x="400" y="963"/>
                  </a:lnTo>
                  <a:lnTo>
                    <a:pt x="404" y="968"/>
                  </a:lnTo>
                  <a:lnTo>
                    <a:pt x="411" y="980"/>
                  </a:lnTo>
                  <a:lnTo>
                    <a:pt x="422" y="990"/>
                  </a:lnTo>
                  <a:lnTo>
                    <a:pt x="434" y="998"/>
                  </a:lnTo>
                  <a:lnTo>
                    <a:pt x="449" y="1003"/>
                  </a:lnTo>
                  <a:lnTo>
                    <a:pt x="462" y="1004"/>
                  </a:lnTo>
                  <a:lnTo>
                    <a:pt x="475" y="1003"/>
                  </a:lnTo>
                  <a:lnTo>
                    <a:pt x="481" y="1001"/>
                  </a:lnTo>
                  <a:lnTo>
                    <a:pt x="489" y="998"/>
                  </a:lnTo>
                  <a:lnTo>
                    <a:pt x="499" y="992"/>
                  </a:lnTo>
                  <a:lnTo>
                    <a:pt x="509" y="988"/>
                  </a:lnTo>
                  <a:lnTo>
                    <a:pt x="520" y="984"/>
                  </a:lnTo>
                  <a:lnTo>
                    <a:pt x="530" y="981"/>
                  </a:lnTo>
                  <a:lnTo>
                    <a:pt x="541" y="980"/>
                  </a:lnTo>
                  <a:lnTo>
                    <a:pt x="550" y="981"/>
                  </a:lnTo>
                  <a:lnTo>
                    <a:pt x="559" y="985"/>
                  </a:lnTo>
                  <a:lnTo>
                    <a:pt x="565" y="992"/>
                  </a:lnTo>
                  <a:lnTo>
                    <a:pt x="569" y="1005"/>
                  </a:lnTo>
                  <a:lnTo>
                    <a:pt x="573" y="1020"/>
                  </a:lnTo>
                  <a:lnTo>
                    <a:pt x="579" y="1034"/>
                  </a:lnTo>
                  <a:lnTo>
                    <a:pt x="587" y="1048"/>
                  </a:lnTo>
                  <a:lnTo>
                    <a:pt x="596" y="1061"/>
                  </a:lnTo>
                  <a:lnTo>
                    <a:pt x="605" y="1073"/>
                  </a:lnTo>
                  <a:lnTo>
                    <a:pt x="615" y="1083"/>
                  </a:lnTo>
                  <a:lnTo>
                    <a:pt x="624" y="1092"/>
                  </a:lnTo>
                  <a:lnTo>
                    <a:pt x="632" y="1097"/>
                  </a:lnTo>
                  <a:lnTo>
                    <a:pt x="638" y="1100"/>
                  </a:lnTo>
                  <a:lnTo>
                    <a:pt x="642" y="1100"/>
                  </a:lnTo>
                  <a:lnTo>
                    <a:pt x="643" y="1096"/>
                  </a:lnTo>
                  <a:lnTo>
                    <a:pt x="644" y="1085"/>
                  </a:lnTo>
                  <a:lnTo>
                    <a:pt x="646" y="1072"/>
                  </a:lnTo>
                  <a:lnTo>
                    <a:pt x="650" y="1055"/>
                  </a:lnTo>
                  <a:lnTo>
                    <a:pt x="653" y="1036"/>
                  </a:lnTo>
                  <a:lnTo>
                    <a:pt x="655" y="1017"/>
                  </a:lnTo>
                  <a:lnTo>
                    <a:pt x="655" y="998"/>
                  </a:lnTo>
                  <a:lnTo>
                    <a:pt x="654" y="982"/>
                  </a:lnTo>
                  <a:lnTo>
                    <a:pt x="649" y="968"/>
                  </a:lnTo>
                  <a:lnTo>
                    <a:pt x="646" y="963"/>
                  </a:lnTo>
                  <a:lnTo>
                    <a:pt x="645" y="959"/>
                  </a:lnTo>
                  <a:lnTo>
                    <a:pt x="644" y="954"/>
                  </a:lnTo>
                  <a:lnTo>
                    <a:pt x="644" y="952"/>
                  </a:lnTo>
                  <a:lnTo>
                    <a:pt x="644" y="950"/>
                  </a:lnTo>
                  <a:lnTo>
                    <a:pt x="645" y="949"/>
                  </a:lnTo>
                  <a:lnTo>
                    <a:pt x="646" y="948"/>
                  </a:lnTo>
                  <a:lnTo>
                    <a:pt x="647" y="948"/>
                  </a:lnTo>
                  <a:lnTo>
                    <a:pt x="650" y="948"/>
                  </a:lnTo>
                  <a:lnTo>
                    <a:pt x="652" y="948"/>
                  </a:lnTo>
                  <a:lnTo>
                    <a:pt x="653" y="949"/>
                  </a:lnTo>
                  <a:lnTo>
                    <a:pt x="655" y="949"/>
                  </a:lnTo>
                  <a:lnTo>
                    <a:pt x="657" y="950"/>
                  </a:lnTo>
                  <a:lnTo>
                    <a:pt x="658" y="951"/>
                  </a:lnTo>
                  <a:lnTo>
                    <a:pt x="659" y="951"/>
                  </a:lnTo>
                  <a:lnTo>
                    <a:pt x="660" y="952"/>
                  </a:lnTo>
                  <a:lnTo>
                    <a:pt x="660" y="952"/>
                  </a:lnTo>
                  <a:lnTo>
                    <a:pt x="662" y="950"/>
                  </a:lnTo>
                  <a:lnTo>
                    <a:pt x="668" y="946"/>
                  </a:lnTo>
                  <a:lnTo>
                    <a:pt x="676" y="939"/>
                  </a:lnTo>
                  <a:lnTo>
                    <a:pt x="687" y="929"/>
                  </a:lnTo>
                  <a:lnTo>
                    <a:pt x="699" y="916"/>
                  </a:lnTo>
                  <a:lnTo>
                    <a:pt x="711" y="903"/>
                  </a:lnTo>
                  <a:lnTo>
                    <a:pt x="723" y="887"/>
                  </a:lnTo>
                  <a:lnTo>
                    <a:pt x="735" y="869"/>
                  </a:lnTo>
                  <a:lnTo>
                    <a:pt x="745" y="850"/>
                  </a:lnTo>
                  <a:lnTo>
                    <a:pt x="754" y="831"/>
                  </a:lnTo>
                  <a:lnTo>
                    <a:pt x="760" y="816"/>
                  </a:lnTo>
                  <a:lnTo>
                    <a:pt x="766" y="805"/>
                  </a:lnTo>
                  <a:lnTo>
                    <a:pt x="769" y="796"/>
                  </a:lnTo>
                  <a:lnTo>
                    <a:pt x="772" y="790"/>
                  </a:lnTo>
                  <a:lnTo>
                    <a:pt x="773" y="782"/>
                  </a:lnTo>
                  <a:lnTo>
                    <a:pt x="775" y="776"/>
                  </a:lnTo>
                  <a:lnTo>
                    <a:pt x="777" y="767"/>
                  </a:lnTo>
                  <a:lnTo>
                    <a:pt x="777" y="753"/>
                  </a:lnTo>
                  <a:lnTo>
                    <a:pt x="772" y="740"/>
                  </a:lnTo>
                  <a:lnTo>
                    <a:pt x="763" y="727"/>
                  </a:lnTo>
                  <a:lnTo>
                    <a:pt x="752" y="718"/>
                  </a:lnTo>
                  <a:lnTo>
                    <a:pt x="739" y="712"/>
                  </a:lnTo>
                  <a:lnTo>
                    <a:pt x="726" y="712"/>
                  </a:lnTo>
                  <a:lnTo>
                    <a:pt x="720" y="711"/>
                  </a:lnTo>
                  <a:lnTo>
                    <a:pt x="717" y="706"/>
                  </a:lnTo>
                  <a:lnTo>
                    <a:pt x="717" y="698"/>
                  </a:lnTo>
                  <a:lnTo>
                    <a:pt x="718" y="688"/>
                  </a:lnTo>
                  <a:lnTo>
                    <a:pt x="721" y="677"/>
                  </a:lnTo>
                  <a:lnTo>
                    <a:pt x="727" y="664"/>
                  </a:lnTo>
                  <a:lnTo>
                    <a:pt x="734" y="651"/>
                  </a:lnTo>
                  <a:lnTo>
                    <a:pt x="741" y="641"/>
                  </a:lnTo>
                  <a:lnTo>
                    <a:pt x="752" y="631"/>
                  </a:lnTo>
                  <a:lnTo>
                    <a:pt x="762" y="624"/>
                  </a:lnTo>
                  <a:lnTo>
                    <a:pt x="775" y="620"/>
                  </a:lnTo>
                  <a:lnTo>
                    <a:pt x="788" y="621"/>
                  </a:lnTo>
                  <a:lnTo>
                    <a:pt x="803" y="625"/>
                  </a:lnTo>
                  <a:lnTo>
                    <a:pt x="812" y="631"/>
                  </a:lnTo>
                  <a:lnTo>
                    <a:pt x="817" y="638"/>
                  </a:lnTo>
                  <a:lnTo>
                    <a:pt x="818" y="645"/>
                  </a:lnTo>
                  <a:lnTo>
                    <a:pt x="817" y="653"/>
                  </a:lnTo>
                  <a:lnTo>
                    <a:pt x="815" y="659"/>
                  </a:lnTo>
                  <a:lnTo>
                    <a:pt x="812" y="664"/>
                  </a:lnTo>
                  <a:lnTo>
                    <a:pt x="810" y="667"/>
                  </a:lnTo>
                  <a:lnTo>
                    <a:pt x="809" y="668"/>
                  </a:lnTo>
                  <a:lnTo>
                    <a:pt x="810" y="670"/>
                  </a:lnTo>
                  <a:lnTo>
                    <a:pt x="812" y="677"/>
                  </a:lnTo>
                  <a:lnTo>
                    <a:pt x="815" y="685"/>
                  </a:lnTo>
                  <a:lnTo>
                    <a:pt x="819" y="696"/>
                  </a:lnTo>
                  <a:lnTo>
                    <a:pt x="825" y="706"/>
                  </a:lnTo>
                  <a:lnTo>
                    <a:pt x="831" y="717"/>
                  </a:lnTo>
                  <a:lnTo>
                    <a:pt x="837" y="725"/>
                  </a:lnTo>
                  <a:lnTo>
                    <a:pt x="844" y="731"/>
                  </a:lnTo>
                  <a:lnTo>
                    <a:pt x="850" y="733"/>
                  </a:lnTo>
                  <a:lnTo>
                    <a:pt x="856" y="731"/>
                  </a:lnTo>
                  <a:lnTo>
                    <a:pt x="863" y="722"/>
                  </a:lnTo>
                  <a:lnTo>
                    <a:pt x="869" y="711"/>
                  </a:lnTo>
                  <a:lnTo>
                    <a:pt x="878" y="698"/>
                  </a:lnTo>
                  <a:lnTo>
                    <a:pt x="889" y="685"/>
                  </a:lnTo>
                  <a:lnTo>
                    <a:pt x="901" y="672"/>
                  </a:lnTo>
                  <a:lnTo>
                    <a:pt x="911" y="658"/>
                  </a:lnTo>
                  <a:lnTo>
                    <a:pt x="923" y="645"/>
                  </a:lnTo>
                  <a:lnTo>
                    <a:pt x="931" y="631"/>
                  </a:lnTo>
                  <a:lnTo>
                    <a:pt x="939" y="620"/>
                  </a:lnTo>
                  <a:lnTo>
                    <a:pt x="942" y="608"/>
                  </a:lnTo>
                  <a:lnTo>
                    <a:pt x="942" y="598"/>
                  </a:lnTo>
                  <a:lnTo>
                    <a:pt x="936" y="590"/>
                  </a:lnTo>
                  <a:lnTo>
                    <a:pt x="926" y="583"/>
                  </a:lnTo>
                  <a:lnTo>
                    <a:pt x="916" y="578"/>
                  </a:lnTo>
                  <a:lnTo>
                    <a:pt x="909" y="570"/>
                  </a:lnTo>
                  <a:lnTo>
                    <a:pt x="904" y="562"/>
                  </a:lnTo>
                  <a:lnTo>
                    <a:pt x="898" y="551"/>
                  </a:lnTo>
                  <a:lnTo>
                    <a:pt x="895" y="541"/>
                  </a:lnTo>
                  <a:lnTo>
                    <a:pt x="892" y="529"/>
                  </a:lnTo>
                  <a:lnTo>
                    <a:pt x="888" y="517"/>
                  </a:lnTo>
                  <a:lnTo>
                    <a:pt x="883" y="507"/>
                  </a:lnTo>
                  <a:lnTo>
                    <a:pt x="875" y="495"/>
                  </a:lnTo>
                  <a:lnTo>
                    <a:pt x="866" y="486"/>
                  </a:lnTo>
                  <a:lnTo>
                    <a:pt x="853" y="477"/>
                  </a:lnTo>
                  <a:lnTo>
                    <a:pt x="837" y="470"/>
                  </a:lnTo>
                  <a:lnTo>
                    <a:pt x="817" y="464"/>
                  </a:lnTo>
                  <a:lnTo>
                    <a:pt x="793" y="460"/>
                  </a:lnTo>
                  <a:lnTo>
                    <a:pt x="757" y="458"/>
                  </a:lnTo>
                  <a:lnTo>
                    <a:pt x="726" y="458"/>
                  </a:lnTo>
                  <a:lnTo>
                    <a:pt x="698" y="459"/>
                  </a:lnTo>
                  <a:lnTo>
                    <a:pt x="676" y="461"/>
                  </a:lnTo>
                  <a:lnTo>
                    <a:pt x="657" y="465"/>
                  </a:lnTo>
                  <a:lnTo>
                    <a:pt x="642" y="468"/>
                  </a:lnTo>
                  <a:lnTo>
                    <a:pt x="631" y="471"/>
                  </a:lnTo>
                  <a:lnTo>
                    <a:pt x="623" y="474"/>
                  </a:lnTo>
                  <a:lnTo>
                    <a:pt x="618" y="476"/>
                  </a:lnTo>
                  <a:lnTo>
                    <a:pt x="617" y="476"/>
                  </a:lnTo>
                  <a:lnTo>
                    <a:pt x="627" y="514"/>
                  </a:lnTo>
                  <a:lnTo>
                    <a:pt x="630" y="516"/>
                  </a:lnTo>
                  <a:lnTo>
                    <a:pt x="633" y="522"/>
                  </a:lnTo>
                  <a:lnTo>
                    <a:pt x="637" y="532"/>
                  </a:lnTo>
                  <a:lnTo>
                    <a:pt x="638" y="546"/>
                  </a:lnTo>
                  <a:lnTo>
                    <a:pt x="636" y="552"/>
                  </a:lnTo>
                  <a:lnTo>
                    <a:pt x="629" y="556"/>
                  </a:lnTo>
                  <a:lnTo>
                    <a:pt x="619" y="560"/>
                  </a:lnTo>
                  <a:lnTo>
                    <a:pt x="607" y="562"/>
                  </a:lnTo>
                  <a:lnTo>
                    <a:pt x="595" y="562"/>
                  </a:lnTo>
                  <a:lnTo>
                    <a:pt x="583" y="563"/>
                  </a:lnTo>
                  <a:lnTo>
                    <a:pt x="573" y="563"/>
                  </a:lnTo>
                  <a:lnTo>
                    <a:pt x="566" y="562"/>
                  </a:lnTo>
                  <a:lnTo>
                    <a:pt x="563" y="562"/>
                  </a:lnTo>
                  <a:lnTo>
                    <a:pt x="562" y="560"/>
                  </a:lnTo>
                  <a:lnTo>
                    <a:pt x="560" y="553"/>
                  </a:lnTo>
                  <a:lnTo>
                    <a:pt x="556" y="544"/>
                  </a:lnTo>
                  <a:lnTo>
                    <a:pt x="554" y="532"/>
                  </a:lnTo>
                  <a:lnTo>
                    <a:pt x="552" y="520"/>
                  </a:lnTo>
                  <a:lnTo>
                    <a:pt x="553" y="509"/>
                  </a:lnTo>
                  <a:lnTo>
                    <a:pt x="556" y="498"/>
                  </a:lnTo>
                  <a:lnTo>
                    <a:pt x="560" y="488"/>
                  </a:lnTo>
                  <a:lnTo>
                    <a:pt x="563" y="476"/>
                  </a:lnTo>
                  <a:lnTo>
                    <a:pt x="567" y="467"/>
                  </a:lnTo>
                  <a:lnTo>
                    <a:pt x="572" y="458"/>
                  </a:lnTo>
                  <a:lnTo>
                    <a:pt x="574" y="452"/>
                  </a:lnTo>
                  <a:lnTo>
                    <a:pt x="575" y="450"/>
                  </a:lnTo>
                  <a:lnTo>
                    <a:pt x="617" y="392"/>
                  </a:lnTo>
                  <a:lnTo>
                    <a:pt x="619" y="392"/>
                  </a:lnTo>
                  <a:lnTo>
                    <a:pt x="624" y="392"/>
                  </a:lnTo>
                  <a:lnTo>
                    <a:pt x="634" y="394"/>
                  </a:lnTo>
                  <a:lnTo>
                    <a:pt x="647" y="397"/>
                  </a:lnTo>
                  <a:lnTo>
                    <a:pt x="665" y="402"/>
                  </a:lnTo>
                  <a:lnTo>
                    <a:pt x="678" y="404"/>
                  </a:lnTo>
                  <a:lnTo>
                    <a:pt x="693" y="406"/>
                  </a:lnTo>
                  <a:lnTo>
                    <a:pt x="708" y="406"/>
                  </a:lnTo>
                  <a:lnTo>
                    <a:pt x="722" y="403"/>
                  </a:lnTo>
                  <a:lnTo>
                    <a:pt x="735" y="401"/>
                  </a:lnTo>
                  <a:lnTo>
                    <a:pt x="746" y="399"/>
                  </a:lnTo>
                  <a:lnTo>
                    <a:pt x="753" y="397"/>
                  </a:lnTo>
                  <a:lnTo>
                    <a:pt x="756" y="397"/>
                  </a:lnTo>
                  <a:lnTo>
                    <a:pt x="729" y="284"/>
                  </a:lnTo>
                  <a:close/>
                  <a:moveTo>
                    <a:pt x="1702" y="278"/>
                  </a:moveTo>
                  <a:lnTo>
                    <a:pt x="1695" y="279"/>
                  </a:lnTo>
                  <a:lnTo>
                    <a:pt x="1694" y="294"/>
                  </a:lnTo>
                  <a:lnTo>
                    <a:pt x="1695" y="311"/>
                  </a:lnTo>
                  <a:lnTo>
                    <a:pt x="1698" y="328"/>
                  </a:lnTo>
                  <a:lnTo>
                    <a:pt x="1702" y="346"/>
                  </a:lnTo>
                  <a:lnTo>
                    <a:pt x="1707" y="364"/>
                  </a:lnTo>
                  <a:lnTo>
                    <a:pt x="1712" y="381"/>
                  </a:lnTo>
                  <a:lnTo>
                    <a:pt x="1717" y="395"/>
                  </a:lnTo>
                  <a:lnTo>
                    <a:pt x="1720" y="407"/>
                  </a:lnTo>
                  <a:lnTo>
                    <a:pt x="1723" y="414"/>
                  </a:lnTo>
                  <a:lnTo>
                    <a:pt x="1724" y="416"/>
                  </a:lnTo>
                  <a:lnTo>
                    <a:pt x="1639" y="473"/>
                  </a:lnTo>
                  <a:lnTo>
                    <a:pt x="1638" y="490"/>
                  </a:lnTo>
                  <a:lnTo>
                    <a:pt x="1641" y="505"/>
                  </a:lnTo>
                  <a:lnTo>
                    <a:pt x="1647" y="516"/>
                  </a:lnTo>
                  <a:lnTo>
                    <a:pt x="1656" y="525"/>
                  </a:lnTo>
                  <a:lnTo>
                    <a:pt x="1665" y="532"/>
                  </a:lnTo>
                  <a:lnTo>
                    <a:pt x="1676" y="537"/>
                  </a:lnTo>
                  <a:lnTo>
                    <a:pt x="1686" y="541"/>
                  </a:lnTo>
                  <a:lnTo>
                    <a:pt x="1696" y="543"/>
                  </a:lnTo>
                  <a:lnTo>
                    <a:pt x="1703" y="544"/>
                  </a:lnTo>
                  <a:lnTo>
                    <a:pt x="1708" y="544"/>
                  </a:lnTo>
                  <a:lnTo>
                    <a:pt x="1710" y="544"/>
                  </a:lnTo>
                  <a:lnTo>
                    <a:pt x="1712" y="545"/>
                  </a:lnTo>
                  <a:lnTo>
                    <a:pt x="1717" y="545"/>
                  </a:lnTo>
                  <a:lnTo>
                    <a:pt x="1724" y="545"/>
                  </a:lnTo>
                  <a:lnTo>
                    <a:pt x="1734" y="544"/>
                  </a:lnTo>
                  <a:lnTo>
                    <a:pt x="1745" y="543"/>
                  </a:lnTo>
                  <a:lnTo>
                    <a:pt x="1758" y="539"/>
                  </a:lnTo>
                  <a:lnTo>
                    <a:pt x="1772" y="532"/>
                  </a:lnTo>
                  <a:lnTo>
                    <a:pt x="1786" y="524"/>
                  </a:lnTo>
                  <a:lnTo>
                    <a:pt x="1802" y="512"/>
                  </a:lnTo>
                  <a:lnTo>
                    <a:pt x="1817" y="496"/>
                  </a:lnTo>
                  <a:lnTo>
                    <a:pt x="1832" y="476"/>
                  </a:lnTo>
                  <a:lnTo>
                    <a:pt x="1845" y="452"/>
                  </a:lnTo>
                  <a:lnTo>
                    <a:pt x="1859" y="422"/>
                  </a:lnTo>
                  <a:lnTo>
                    <a:pt x="1870" y="388"/>
                  </a:lnTo>
                  <a:lnTo>
                    <a:pt x="1849" y="366"/>
                  </a:lnTo>
                  <a:lnTo>
                    <a:pt x="1826" y="346"/>
                  </a:lnTo>
                  <a:lnTo>
                    <a:pt x="1804" y="330"/>
                  </a:lnTo>
                  <a:lnTo>
                    <a:pt x="1783" y="315"/>
                  </a:lnTo>
                  <a:lnTo>
                    <a:pt x="1763" y="302"/>
                  </a:lnTo>
                  <a:lnTo>
                    <a:pt x="1744" y="292"/>
                  </a:lnTo>
                  <a:lnTo>
                    <a:pt x="1728" y="284"/>
                  </a:lnTo>
                  <a:lnTo>
                    <a:pt x="1714" y="279"/>
                  </a:lnTo>
                  <a:lnTo>
                    <a:pt x="1702" y="278"/>
                  </a:lnTo>
                  <a:close/>
                  <a:moveTo>
                    <a:pt x="1161" y="165"/>
                  </a:moveTo>
                  <a:lnTo>
                    <a:pt x="1132" y="166"/>
                  </a:lnTo>
                  <a:lnTo>
                    <a:pt x="1100" y="169"/>
                  </a:lnTo>
                  <a:lnTo>
                    <a:pt x="1067" y="176"/>
                  </a:lnTo>
                  <a:lnTo>
                    <a:pt x="1035" y="187"/>
                  </a:lnTo>
                  <a:lnTo>
                    <a:pt x="1002" y="201"/>
                  </a:lnTo>
                  <a:lnTo>
                    <a:pt x="970" y="220"/>
                  </a:lnTo>
                  <a:lnTo>
                    <a:pt x="941" y="244"/>
                  </a:lnTo>
                  <a:lnTo>
                    <a:pt x="937" y="250"/>
                  </a:lnTo>
                  <a:lnTo>
                    <a:pt x="928" y="257"/>
                  </a:lnTo>
                  <a:lnTo>
                    <a:pt x="915" y="263"/>
                  </a:lnTo>
                  <a:lnTo>
                    <a:pt x="902" y="269"/>
                  </a:lnTo>
                  <a:lnTo>
                    <a:pt x="887" y="276"/>
                  </a:lnTo>
                  <a:lnTo>
                    <a:pt x="875" y="281"/>
                  </a:lnTo>
                  <a:lnTo>
                    <a:pt x="866" y="285"/>
                  </a:lnTo>
                  <a:lnTo>
                    <a:pt x="863" y="289"/>
                  </a:lnTo>
                  <a:lnTo>
                    <a:pt x="864" y="306"/>
                  </a:lnTo>
                  <a:lnTo>
                    <a:pt x="870" y="322"/>
                  </a:lnTo>
                  <a:lnTo>
                    <a:pt x="881" y="338"/>
                  </a:lnTo>
                  <a:lnTo>
                    <a:pt x="895" y="353"/>
                  </a:lnTo>
                  <a:lnTo>
                    <a:pt x="913" y="369"/>
                  </a:lnTo>
                  <a:lnTo>
                    <a:pt x="934" y="385"/>
                  </a:lnTo>
                  <a:lnTo>
                    <a:pt x="958" y="404"/>
                  </a:lnTo>
                  <a:lnTo>
                    <a:pt x="981" y="426"/>
                  </a:lnTo>
                  <a:lnTo>
                    <a:pt x="1006" y="451"/>
                  </a:lnTo>
                  <a:lnTo>
                    <a:pt x="1022" y="467"/>
                  </a:lnTo>
                  <a:lnTo>
                    <a:pt x="1036" y="476"/>
                  </a:lnTo>
                  <a:lnTo>
                    <a:pt x="1048" y="482"/>
                  </a:lnTo>
                  <a:lnTo>
                    <a:pt x="1058" y="483"/>
                  </a:lnTo>
                  <a:lnTo>
                    <a:pt x="1066" y="480"/>
                  </a:lnTo>
                  <a:lnTo>
                    <a:pt x="1072" y="476"/>
                  </a:lnTo>
                  <a:lnTo>
                    <a:pt x="1078" y="469"/>
                  </a:lnTo>
                  <a:lnTo>
                    <a:pt x="1081" y="460"/>
                  </a:lnTo>
                  <a:lnTo>
                    <a:pt x="1083" y="451"/>
                  </a:lnTo>
                  <a:lnTo>
                    <a:pt x="1084" y="441"/>
                  </a:lnTo>
                  <a:lnTo>
                    <a:pt x="1084" y="432"/>
                  </a:lnTo>
                  <a:lnTo>
                    <a:pt x="1083" y="425"/>
                  </a:lnTo>
                  <a:lnTo>
                    <a:pt x="1081" y="418"/>
                  </a:lnTo>
                  <a:lnTo>
                    <a:pt x="1080" y="411"/>
                  </a:lnTo>
                  <a:lnTo>
                    <a:pt x="1083" y="402"/>
                  </a:lnTo>
                  <a:lnTo>
                    <a:pt x="1089" y="391"/>
                  </a:lnTo>
                  <a:lnTo>
                    <a:pt x="1099" y="379"/>
                  </a:lnTo>
                  <a:lnTo>
                    <a:pt x="1109" y="365"/>
                  </a:lnTo>
                  <a:lnTo>
                    <a:pt x="1120" y="351"/>
                  </a:lnTo>
                  <a:lnTo>
                    <a:pt x="1132" y="336"/>
                  </a:lnTo>
                  <a:lnTo>
                    <a:pt x="1142" y="320"/>
                  </a:lnTo>
                  <a:lnTo>
                    <a:pt x="1151" y="304"/>
                  </a:lnTo>
                  <a:lnTo>
                    <a:pt x="1157" y="288"/>
                  </a:lnTo>
                  <a:lnTo>
                    <a:pt x="1161" y="274"/>
                  </a:lnTo>
                  <a:lnTo>
                    <a:pt x="1163" y="260"/>
                  </a:lnTo>
                  <a:lnTo>
                    <a:pt x="1168" y="249"/>
                  </a:lnTo>
                  <a:lnTo>
                    <a:pt x="1176" y="241"/>
                  </a:lnTo>
                  <a:lnTo>
                    <a:pt x="1184" y="235"/>
                  </a:lnTo>
                  <a:lnTo>
                    <a:pt x="1195" y="229"/>
                  </a:lnTo>
                  <a:lnTo>
                    <a:pt x="1205" y="224"/>
                  </a:lnTo>
                  <a:lnTo>
                    <a:pt x="1216" y="218"/>
                  </a:lnTo>
                  <a:lnTo>
                    <a:pt x="1227" y="209"/>
                  </a:lnTo>
                  <a:lnTo>
                    <a:pt x="1238" y="199"/>
                  </a:lnTo>
                  <a:lnTo>
                    <a:pt x="1248" y="185"/>
                  </a:lnTo>
                  <a:lnTo>
                    <a:pt x="1241" y="179"/>
                  </a:lnTo>
                  <a:lnTo>
                    <a:pt x="1229" y="173"/>
                  </a:lnTo>
                  <a:lnTo>
                    <a:pt x="1210" y="169"/>
                  </a:lnTo>
                  <a:lnTo>
                    <a:pt x="1187" y="166"/>
                  </a:lnTo>
                  <a:lnTo>
                    <a:pt x="1161" y="165"/>
                  </a:lnTo>
                  <a:close/>
                  <a:moveTo>
                    <a:pt x="1191" y="0"/>
                  </a:moveTo>
                  <a:lnTo>
                    <a:pt x="1280" y="3"/>
                  </a:lnTo>
                  <a:lnTo>
                    <a:pt x="1367" y="12"/>
                  </a:lnTo>
                  <a:lnTo>
                    <a:pt x="1451" y="27"/>
                  </a:lnTo>
                  <a:lnTo>
                    <a:pt x="1532" y="48"/>
                  </a:lnTo>
                  <a:lnTo>
                    <a:pt x="1611" y="74"/>
                  </a:lnTo>
                  <a:lnTo>
                    <a:pt x="1687" y="105"/>
                  </a:lnTo>
                  <a:lnTo>
                    <a:pt x="1761" y="141"/>
                  </a:lnTo>
                  <a:lnTo>
                    <a:pt x="1831" y="182"/>
                  </a:lnTo>
                  <a:lnTo>
                    <a:pt x="1898" y="227"/>
                  </a:lnTo>
                  <a:lnTo>
                    <a:pt x="1961" y="277"/>
                  </a:lnTo>
                  <a:lnTo>
                    <a:pt x="2021" y="332"/>
                  </a:lnTo>
                  <a:lnTo>
                    <a:pt x="2076" y="389"/>
                  </a:lnTo>
                  <a:lnTo>
                    <a:pt x="2128" y="451"/>
                  </a:lnTo>
                  <a:lnTo>
                    <a:pt x="2176" y="515"/>
                  </a:lnTo>
                  <a:lnTo>
                    <a:pt x="2218" y="584"/>
                  </a:lnTo>
                  <a:lnTo>
                    <a:pt x="2257" y="656"/>
                  </a:lnTo>
                  <a:lnTo>
                    <a:pt x="2290" y="730"/>
                  </a:lnTo>
                  <a:lnTo>
                    <a:pt x="2319" y="807"/>
                  </a:lnTo>
                  <a:lnTo>
                    <a:pt x="2342" y="886"/>
                  </a:lnTo>
                  <a:lnTo>
                    <a:pt x="2360" y="968"/>
                  </a:lnTo>
                  <a:lnTo>
                    <a:pt x="2373" y="1052"/>
                  </a:lnTo>
                  <a:lnTo>
                    <a:pt x="2229" y="1052"/>
                  </a:lnTo>
                  <a:lnTo>
                    <a:pt x="2223" y="1011"/>
                  </a:lnTo>
                  <a:lnTo>
                    <a:pt x="2213" y="969"/>
                  </a:lnTo>
                  <a:lnTo>
                    <a:pt x="2201" y="923"/>
                  </a:lnTo>
                  <a:lnTo>
                    <a:pt x="2187" y="876"/>
                  </a:lnTo>
                  <a:lnTo>
                    <a:pt x="2171" y="829"/>
                  </a:lnTo>
                  <a:lnTo>
                    <a:pt x="2155" y="783"/>
                  </a:lnTo>
                  <a:lnTo>
                    <a:pt x="2138" y="739"/>
                  </a:lnTo>
                  <a:lnTo>
                    <a:pt x="2121" y="699"/>
                  </a:lnTo>
                  <a:lnTo>
                    <a:pt x="2104" y="662"/>
                  </a:lnTo>
                  <a:lnTo>
                    <a:pt x="2087" y="631"/>
                  </a:lnTo>
                  <a:lnTo>
                    <a:pt x="2086" y="627"/>
                  </a:lnTo>
                  <a:lnTo>
                    <a:pt x="2085" y="627"/>
                  </a:lnTo>
                  <a:lnTo>
                    <a:pt x="2086" y="632"/>
                  </a:lnTo>
                  <a:lnTo>
                    <a:pt x="2086" y="642"/>
                  </a:lnTo>
                  <a:lnTo>
                    <a:pt x="2088" y="654"/>
                  </a:lnTo>
                  <a:lnTo>
                    <a:pt x="2089" y="667"/>
                  </a:lnTo>
                  <a:lnTo>
                    <a:pt x="2091" y="681"/>
                  </a:lnTo>
                  <a:lnTo>
                    <a:pt x="2093" y="695"/>
                  </a:lnTo>
                  <a:lnTo>
                    <a:pt x="2094" y="707"/>
                  </a:lnTo>
                  <a:lnTo>
                    <a:pt x="2095" y="718"/>
                  </a:lnTo>
                  <a:lnTo>
                    <a:pt x="2096" y="724"/>
                  </a:lnTo>
                  <a:lnTo>
                    <a:pt x="2097" y="727"/>
                  </a:lnTo>
                  <a:lnTo>
                    <a:pt x="1984" y="714"/>
                  </a:lnTo>
                  <a:lnTo>
                    <a:pt x="1983" y="711"/>
                  </a:lnTo>
                  <a:lnTo>
                    <a:pt x="1978" y="704"/>
                  </a:lnTo>
                  <a:lnTo>
                    <a:pt x="1973" y="696"/>
                  </a:lnTo>
                  <a:lnTo>
                    <a:pt x="1965" y="685"/>
                  </a:lnTo>
                  <a:lnTo>
                    <a:pt x="1955" y="674"/>
                  </a:lnTo>
                  <a:lnTo>
                    <a:pt x="1944" y="664"/>
                  </a:lnTo>
                  <a:lnTo>
                    <a:pt x="1931" y="656"/>
                  </a:lnTo>
                  <a:lnTo>
                    <a:pt x="1916" y="651"/>
                  </a:lnTo>
                  <a:lnTo>
                    <a:pt x="1900" y="651"/>
                  </a:lnTo>
                  <a:lnTo>
                    <a:pt x="1884" y="657"/>
                  </a:lnTo>
                  <a:lnTo>
                    <a:pt x="1870" y="664"/>
                  </a:lnTo>
                  <a:lnTo>
                    <a:pt x="1860" y="672"/>
                  </a:lnTo>
                  <a:lnTo>
                    <a:pt x="1854" y="678"/>
                  </a:lnTo>
                  <a:lnTo>
                    <a:pt x="1849" y="684"/>
                  </a:lnTo>
                  <a:lnTo>
                    <a:pt x="1844" y="689"/>
                  </a:lnTo>
                  <a:lnTo>
                    <a:pt x="1840" y="695"/>
                  </a:lnTo>
                  <a:lnTo>
                    <a:pt x="1833" y="700"/>
                  </a:lnTo>
                  <a:lnTo>
                    <a:pt x="1822" y="704"/>
                  </a:lnTo>
                  <a:lnTo>
                    <a:pt x="1806" y="708"/>
                  </a:lnTo>
                  <a:lnTo>
                    <a:pt x="1784" y="714"/>
                  </a:lnTo>
                  <a:lnTo>
                    <a:pt x="1764" y="714"/>
                  </a:lnTo>
                  <a:lnTo>
                    <a:pt x="1745" y="710"/>
                  </a:lnTo>
                  <a:lnTo>
                    <a:pt x="1728" y="702"/>
                  </a:lnTo>
                  <a:lnTo>
                    <a:pt x="1713" y="692"/>
                  </a:lnTo>
                  <a:lnTo>
                    <a:pt x="1697" y="680"/>
                  </a:lnTo>
                  <a:lnTo>
                    <a:pt x="1683" y="667"/>
                  </a:lnTo>
                  <a:lnTo>
                    <a:pt x="1669" y="656"/>
                  </a:lnTo>
                  <a:lnTo>
                    <a:pt x="1657" y="646"/>
                  </a:lnTo>
                  <a:lnTo>
                    <a:pt x="1643" y="639"/>
                  </a:lnTo>
                  <a:lnTo>
                    <a:pt x="1630" y="635"/>
                  </a:lnTo>
                  <a:lnTo>
                    <a:pt x="1618" y="637"/>
                  </a:lnTo>
                  <a:lnTo>
                    <a:pt x="1603" y="644"/>
                  </a:lnTo>
                  <a:lnTo>
                    <a:pt x="1587" y="654"/>
                  </a:lnTo>
                  <a:lnTo>
                    <a:pt x="1573" y="660"/>
                  </a:lnTo>
                  <a:lnTo>
                    <a:pt x="1560" y="662"/>
                  </a:lnTo>
                  <a:lnTo>
                    <a:pt x="1549" y="663"/>
                  </a:lnTo>
                  <a:lnTo>
                    <a:pt x="1540" y="663"/>
                  </a:lnTo>
                  <a:lnTo>
                    <a:pt x="1531" y="664"/>
                  </a:lnTo>
                  <a:lnTo>
                    <a:pt x="1524" y="666"/>
                  </a:lnTo>
                  <a:lnTo>
                    <a:pt x="1517" y="670"/>
                  </a:lnTo>
                  <a:lnTo>
                    <a:pt x="1512" y="680"/>
                  </a:lnTo>
                  <a:lnTo>
                    <a:pt x="1507" y="694"/>
                  </a:lnTo>
                  <a:lnTo>
                    <a:pt x="1504" y="716"/>
                  </a:lnTo>
                  <a:lnTo>
                    <a:pt x="1502" y="738"/>
                  </a:lnTo>
                  <a:lnTo>
                    <a:pt x="1502" y="759"/>
                  </a:lnTo>
                  <a:lnTo>
                    <a:pt x="1503" y="780"/>
                  </a:lnTo>
                  <a:lnTo>
                    <a:pt x="1505" y="797"/>
                  </a:lnTo>
                  <a:lnTo>
                    <a:pt x="1507" y="811"/>
                  </a:lnTo>
                  <a:lnTo>
                    <a:pt x="1509" y="820"/>
                  </a:lnTo>
                  <a:lnTo>
                    <a:pt x="1509" y="824"/>
                  </a:lnTo>
                  <a:lnTo>
                    <a:pt x="1448" y="864"/>
                  </a:lnTo>
                  <a:lnTo>
                    <a:pt x="1426" y="877"/>
                  </a:lnTo>
                  <a:lnTo>
                    <a:pt x="1408" y="892"/>
                  </a:lnTo>
                  <a:lnTo>
                    <a:pt x="1393" y="909"/>
                  </a:lnTo>
                  <a:lnTo>
                    <a:pt x="1383" y="925"/>
                  </a:lnTo>
                  <a:lnTo>
                    <a:pt x="1374" y="940"/>
                  </a:lnTo>
                  <a:lnTo>
                    <a:pt x="1369" y="952"/>
                  </a:lnTo>
                  <a:lnTo>
                    <a:pt x="1366" y="963"/>
                  </a:lnTo>
                  <a:lnTo>
                    <a:pt x="1365" y="970"/>
                  </a:lnTo>
                  <a:lnTo>
                    <a:pt x="1364" y="972"/>
                  </a:lnTo>
                  <a:lnTo>
                    <a:pt x="1367" y="973"/>
                  </a:lnTo>
                  <a:lnTo>
                    <a:pt x="1375" y="977"/>
                  </a:lnTo>
                  <a:lnTo>
                    <a:pt x="1387" y="980"/>
                  </a:lnTo>
                  <a:lnTo>
                    <a:pt x="1404" y="984"/>
                  </a:lnTo>
                  <a:lnTo>
                    <a:pt x="1423" y="988"/>
                  </a:lnTo>
                  <a:lnTo>
                    <a:pt x="1444" y="991"/>
                  </a:lnTo>
                  <a:lnTo>
                    <a:pt x="1467" y="992"/>
                  </a:lnTo>
                  <a:lnTo>
                    <a:pt x="1490" y="992"/>
                  </a:lnTo>
                  <a:lnTo>
                    <a:pt x="1512" y="990"/>
                  </a:lnTo>
                  <a:lnTo>
                    <a:pt x="1534" y="984"/>
                  </a:lnTo>
                  <a:lnTo>
                    <a:pt x="1555" y="974"/>
                  </a:lnTo>
                  <a:lnTo>
                    <a:pt x="1581" y="962"/>
                  </a:lnTo>
                  <a:lnTo>
                    <a:pt x="1603" y="953"/>
                  </a:lnTo>
                  <a:lnTo>
                    <a:pt x="1623" y="948"/>
                  </a:lnTo>
                  <a:lnTo>
                    <a:pt x="1640" y="947"/>
                  </a:lnTo>
                  <a:lnTo>
                    <a:pt x="1652" y="947"/>
                  </a:lnTo>
                  <a:lnTo>
                    <a:pt x="1663" y="949"/>
                  </a:lnTo>
                  <a:lnTo>
                    <a:pt x="1668" y="950"/>
                  </a:lnTo>
                  <a:lnTo>
                    <a:pt x="1670" y="951"/>
                  </a:lnTo>
                  <a:lnTo>
                    <a:pt x="1802" y="1018"/>
                  </a:lnTo>
                  <a:lnTo>
                    <a:pt x="1815" y="1022"/>
                  </a:lnTo>
                  <a:lnTo>
                    <a:pt x="1825" y="1021"/>
                  </a:lnTo>
                  <a:lnTo>
                    <a:pt x="1836" y="1015"/>
                  </a:lnTo>
                  <a:lnTo>
                    <a:pt x="1844" y="1006"/>
                  </a:lnTo>
                  <a:lnTo>
                    <a:pt x="1851" y="996"/>
                  </a:lnTo>
                  <a:lnTo>
                    <a:pt x="1857" y="983"/>
                  </a:lnTo>
                  <a:lnTo>
                    <a:pt x="1862" y="970"/>
                  </a:lnTo>
                  <a:lnTo>
                    <a:pt x="1865" y="960"/>
                  </a:lnTo>
                  <a:lnTo>
                    <a:pt x="1868" y="950"/>
                  </a:lnTo>
                  <a:lnTo>
                    <a:pt x="1870" y="943"/>
                  </a:lnTo>
                  <a:lnTo>
                    <a:pt x="1870" y="941"/>
                  </a:lnTo>
                  <a:lnTo>
                    <a:pt x="1853" y="911"/>
                  </a:lnTo>
                  <a:lnTo>
                    <a:pt x="1841" y="884"/>
                  </a:lnTo>
                  <a:lnTo>
                    <a:pt x="1835" y="857"/>
                  </a:lnTo>
                  <a:lnTo>
                    <a:pt x="1831" y="835"/>
                  </a:lnTo>
                  <a:lnTo>
                    <a:pt x="1830" y="815"/>
                  </a:lnTo>
                  <a:lnTo>
                    <a:pt x="1830" y="798"/>
                  </a:lnTo>
                  <a:lnTo>
                    <a:pt x="1832" y="787"/>
                  </a:lnTo>
                  <a:lnTo>
                    <a:pt x="1833" y="779"/>
                  </a:lnTo>
                  <a:lnTo>
                    <a:pt x="1834" y="776"/>
                  </a:lnTo>
                  <a:lnTo>
                    <a:pt x="2061" y="870"/>
                  </a:lnTo>
                  <a:lnTo>
                    <a:pt x="2083" y="969"/>
                  </a:lnTo>
                  <a:lnTo>
                    <a:pt x="2069" y="1041"/>
                  </a:lnTo>
                  <a:lnTo>
                    <a:pt x="2066" y="1052"/>
                  </a:lnTo>
                  <a:lnTo>
                    <a:pt x="1099" y="1052"/>
                  </a:lnTo>
                  <a:lnTo>
                    <a:pt x="1099" y="2378"/>
                  </a:lnTo>
                  <a:lnTo>
                    <a:pt x="1047" y="2375"/>
                  </a:lnTo>
                  <a:lnTo>
                    <a:pt x="964" y="2361"/>
                  </a:lnTo>
                  <a:lnTo>
                    <a:pt x="883" y="2344"/>
                  </a:lnTo>
                  <a:lnTo>
                    <a:pt x="804" y="2320"/>
                  </a:lnTo>
                  <a:lnTo>
                    <a:pt x="727" y="2292"/>
                  </a:lnTo>
                  <a:lnTo>
                    <a:pt x="653" y="2258"/>
                  </a:lnTo>
                  <a:lnTo>
                    <a:pt x="582" y="2220"/>
                  </a:lnTo>
                  <a:lnTo>
                    <a:pt x="514" y="2178"/>
                  </a:lnTo>
                  <a:lnTo>
                    <a:pt x="449" y="2130"/>
                  </a:lnTo>
                  <a:lnTo>
                    <a:pt x="387" y="2080"/>
                  </a:lnTo>
                  <a:lnTo>
                    <a:pt x="330" y="2024"/>
                  </a:lnTo>
                  <a:lnTo>
                    <a:pt x="276" y="1965"/>
                  </a:lnTo>
                  <a:lnTo>
                    <a:pt x="227" y="1902"/>
                  </a:lnTo>
                  <a:lnTo>
                    <a:pt x="181" y="1836"/>
                  </a:lnTo>
                  <a:lnTo>
                    <a:pt x="140" y="1765"/>
                  </a:lnTo>
                  <a:lnTo>
                    <a:pt x="104" y="1692"/>
                  </a:lnTo>
                  <a:lnTo>
                    <a:pt x="74" y="1615"/>
                  </a:lnTo>
                  <a:lnTo>
                    <a:pt x="47" y="1536"/>
                  </a:lnTo>
                  <a:lnTo>
                    <a:pt x="27" y="1454"/>
                  </a:lnTo>
                  <a:lnTo>
                    <a:pt x="13" y="1369"/>
                  </a:lnTo>
                  <a:lnTo>
                    <a:pt x="3" y="1282"/>
                  </a:lnTo>
                  <a:lnTo>
                    <a:pt x="0" y="1192"/>
                  </a:lnTo>
                  <a:lnTo>
                    <a:pt x="0" y="1192"/>
                  </a:lnTo>
                  <a:lnTo>
                    <a:pt x="3" y="1104"/>
                  </a:lnTo>
                  <a:lnTo>
                    <a:pt x="12" y="1019"/>
                  </a:lnTo>
                  <a:lnTo>
                    <a:pt x="25" y="935"/>
                  </a:lnTo>
                  <a:lnTo>
                    <a:pt x="45" y="854"/>
                  </a:lnTo>
                  <a:lnTo>
                    <a:pt x="70" y="776"/>
                  </a:lnTo>
                  <a:lnTo>
                    <a:pt x="99" y="701"/>
                  </a:lnTo>
                  <a:lnTo>
                    <a:pt x="134" y="628"/>
                  </a:lnTo>
                  <a:lnTo>
                    <a:pt x="173" y="559"/>
                  </a:lnTo>
                  <a:lnTo>
                    <a:pt x="216" y="492"/>
                  </a:lnTo>
                  <a:lnTo>
                    <a:pt x="265" y="429"/>
                  </a:lnTo>
                  <a:lnTo>
                    <a:pt x="316" y="370"/>
                  </a:lnTo>
                  <a:lnTo>
                    <a:pt x="372" y="314"/>
                  </a:lnTo>
                  <a:lnTo>
                    <a:pt x="431" y="262"/>
                  </a:lnTo>
                  <a:lnTo>
                    <a:pt x="495" y="214"/>
                  </a:lnTo>
                  <a:lnTo>
                    <a:pt x="561" y="171"/>
                  </a:lnTo>
                  <a:lnTo>
                    <a:pt x="631" y="133"/>
                  </a:lnTo>
                  <a:lnTo>
                    <a:pt x="703" y="98"/>
                  </a:lnTo>
                  <a:lnTo>
                    <a:pt x="778" y="69"/>
                  </a:lnTo>
                  <a:lnTo>
                    <a:pt x="856" y="45"/>
                  </a:lnTo>
                  <a:lnTo>
                    <a:pt x="936" y="26"/>
                  </a:lnTo>
                  <a:lnTo>
                    <a:pt x="1020" y="12"/>
                  </a:lnTo>
                  <a:lnTo>
                    <a:pt x="1104" y="2"/>
                  </a:lnTo>
                  <a:lnTo>
                    <a:pt x="1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509"/>
            <p:cNvSpPr>
              <a:spLocks/>
            </p:cNvSpPr>
            <p:nvPr/>
          </p:nvSpPr>
          <p:spPr bwMode="auto">
            <a:xfrm>
              <a:off x="9307513" y="6013450"/>
              <a:ext cx="339725" cy="182562"/>
            </a:xfrm>
            <a:custGeom>
              <a:avLst/>
              <a:gdLst>
                <a:gd name="T0" fmla="*/ 0 w 2139"/>
                <a:gd name="T1" fmla="*/ 0 h 1158"/>
                <a:gd name="T2" fmla="*/ 1247 w 2139"/>
                <a:gd name="T3" fmla="*/ 0 h 1158"/>
                <a:gd name="T4" fmla="*/ 1247 w 2139"/>
                <a:gd name="T5" fmla="*/ 120 h 1158"/>
                <a:gd name="T6" fmla="*/ 130 w 2139"/>
                <a:gd name="T7" fmla="*/ 120 h 1158"/>
                <a:gd name="T8" fmla="*/ 130 w 2139"/>
                <a:gd name="T9" fmla="*/ 554 h 1158"/>
                <a:gd name="T10" fmla="*/ 130 w 2139"/>
                <a:gd name="T11" fmla="*/ 554 h 1158"/>
                <a:gd name="T12" fmla="*/ 130 w 2139"/>
                <a:gd name="T13" fmla="*/ 1039 h 1158"/>
                <a:gd name="T14" fmla="*/ 2008 w 2139"/>
                <a:gd name="T15" fmla="*/ 1039 h 1158"/>
                <a:gd name="T16" fmla="*/ 2008 w 2139"/>
                <a:gd name="T17" fmla="*/ 120 h 1158"/>
                <a:gd name="T18" fmla="*/ 1813 w 2139"/>
                <a:gd name="T19" fmla="*/ 120 h 1158"/>
                <a:gd name="T20" fmla="*/ 1813 w 2139"/>
                <a:gd name="T21" fmla="*/ 0 h 1158"/>
                <a:gd name="T22" fmla="*/ 2139 w 2139"/>
                <a:gd name="T23" fmla="*/ 0 h 1158"/>
                <a:gd name="T24" fmla="*/ 2139 w 2139"/>
                <a:gd name="T25" fmla="*/ 1158 h 1158"/>
                <a:gd name="T26" fmla="*/ 0 w 2139"/>
                <a:gd name="T27" fmla="*/ 1158 h 1158"/>
                <a:gd name="T28" fmla="*/ 0 w 2139"/>
                <a:gd name="T29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39" h="1158">
                  <a:moveTo>
                    <a:pt x="0" y="0"/>
                  </a:moveTo>
                  <a:lnTo>
                    <a:pt x="1247" y="0"/>
                  </a:lnTo>
                  <a:lnTo>
                    <a:pt x="1247" y="120"/>
                  </a:lnTo>
                  <a:lnTo>
                    <a:pt x="130" y="120"/>
                  </a:lnTo>
                  <a:lnTo>
                    <a:pt x="130" y="554"/>
                  </a:lnTo>
                  <a:lnTo>
                    <a:pt x="130" y="554"/>
                  </a:lnTo>
                  <a:lnTo>
                    <a:pt x="130" y="1039"/>
                  </a:lnTo>
                  <a:lnTo>
                    <a:pt x="2008" y="1039"/>
                  </a:lnTo>
                  <a:lnTo>
                    <a:pt x="2008" y="120"/>
                  </a:lnTo>
                  <a:lnTo>
                    <a:pt x="1813" y="120"/>
                  </a:lnTo>
                  <a:lnTo>
                    <a:pt x="1813" y="0"/>
                  </a:lnTo>
                  <a:lnTo>
                    <a:pt x="2139" y="0"/>
                  </a:lnTo>
                  <a:lnTo>
                    <a:pt x="2139" y="1158"/>
                  </a:lnTo>
                  <a:lnTo>
                    <a:pt x="0" y="1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510"/>
            <p:cNvSpPr>
              <a:spLocks noEditPoints="1"/>
            </p:cNvSpPr>
            <p:nvPr/>
          </p:nvSpPr>
          <p:spPr bwMode="auto">
            <a:xfrm>
              <a:off x="9283700" y="6205538"/>
              <a:ext cx="387350" cy="57150"/>
            </a:xfrm>
            <a:custGeom>
              <a:avLst/>
              <a:gdLst>
                <a:gd name="T0" fmla="*/ 1138 w 2434"/>
                <a:gd name="T1" fmla="*/ 246 h 362"/>
                <a:gd name="T2" fmla="*/ 1111 w 2434"/>
                <a:gd name="T3" fmla="*/ 343 h 362"/>
                <a:gd name="T4" fmla="*/ 1321 w 2434"/>
                <a:gd name="T5" fmla="*/ 343 h 362"/>
                <a:gd name="T6" fmla="*/ 1296 w 2434"/>
                <a:gd name="T7" fmla="*/ 246 h 362"/>
                <a:gd name="T8" fmla="*/ 1138 w 2434"/>
                <a:gd name="T9" fmla="*/ 246 h 362"/>
                <a:gd name="T10" fmla="*/ 214 w 2434"/>
                <a:gd name="T11" fmla="*/ 49 h 362"/>
                <a:gd name="T12" fmla="*/ 143 w 2434"/>
                <a:gd name="T13" fmla="*/ 225 h 362"/>
                <a:gd name="T14" fmla="*/ 2290 w 2434"/>
                <a:gd name="T15" fmla="*/ 225 h 362"/>
                <a:gd name="T16" fmla="*/ 2219 w 2434"/>
                <a:gd name="T17" fmla="*/ 49 h 362"/>
                <a:gd name="T18" fmla="*/ 214 w 2434"/>
                <a:gd name="T19" fmla="*/ 49 h 362"/>
                <a:gd name="T20" fmla="*/ 142 w 2434"/>
                <a:gd name="T21" fmla="*/ 0 h 362"/>
                <a:gd name="T22" fmla="*/ 2291 w 2434"/>
                <a:gd name="T23" fmla="*/ 0 h 362"/>
                <a:gd name="T24" fmla="*/ 2434 w 2434"/>
                <a:gd name="T25" fmla="*/ 362 h 362"/>
                <a:gd name="T26" fmla="*/ 0 w 2434"/>
                <a:gd name="T27" fmla="*/ 362 h 362"/>
                <a:gd name="T28" fmla="*/ 142 w 2434"/>
                <a:gd name="T2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4" h="362">
                  <a:moveTo>
                    <a:pt x="1138" y="246"/>
                  </a:moveTo>
                  <a:lnTo>
                    <a:pt x="1111" y="343"/>
                  </a:lnTo>
                  <a:lnTo>
                    <a:pt x="1321" y="343"/>
                  </a:lnTo>
                  <a:lnTo>
                    <a:pt x="1296" y="246"/>
                  </a:lnTo>
                  <a:lnTo>
                    <a:pt x="1138" y="246"/>
                  </a:lnTo>
                  <a:close/>
                  <a:moveTo>
                    <a:pt x="214" y="49"/>
                  </a:moveTo>
                  <a:lnTo>
                    <a:pt x="143" y="225"/>
                  </a:lnTo>
                  <a:lnTo>
                    <a:pt x="2290" y="225"/>
                  </a:lnTo>
                  <a:lnTo>
                    <a:pt x="2219" y="49"/>
                  </a:lnTo>
                  <a:lnTo>
                    <a:pt x="214" y="49"/>
                  </a:lnTo>
                  <a:close/>
                  <a:moveTo>
                    <a:pt x="142" y="0"/>
                  </a:moveTo>
                  <a:lnTo>
                    <a:pt x="2291" y="0"/>
                  </a:lnTo>
                  <a:lnTo>
                    <a:pt x="2434" y="362"/>
                  </a:lnTo>
                  <a:lnTo>
                    <a:pt x="0" y="36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511"/>
            <p:cNvSpPr>
              <a:spLocks/>
            </p:cNvSpPr>
            <p:nvPr/>
          </p:nvSpPr>
          <p:spPr bwMode="auto">
            <a:xfrm>
              <a:off x="9482138" y="5956300"/>
              <a:ext cx="136525" cy="161925"/>
            </a:xfrm>
            <a:custGeom>
              <a:avLst/>
              <a:gdLst>
                <a:gd name="T0" fmla="*/ 282 w 856"/>
                <a:gd name="T1" fmla="*/ 0 h 1022"/>
                <a:gd name="T2" fmla="*/ 572 w 856"/>
                <a:gd name="T3" fmla="*/ 0 h 1022"/>
                <a:gd name="T4" fmla="*/ 572 w 856"/>
                <a:gd name="T5" fmla="*/ 594 h 1022"/>
                <a:gd name="T6" fmla="*/ 856 w 856"/>
                <a:gd name="T7" fmla="*/ 594 h 1022"/>
                <a:gd name="T8" fmla="*/ 428 w 856"/>
                <a:gd name="T9" fmla="*/ 1022 h 1022"/>
                <a:gd name="T10" fmla="*/ 0 w 856"/>
                <a:gd name="T11" fmla="*/ 594 h 1022"/>
                <a:gd name="T12" fmla="*/ 282 w 856"/>
                <a:gd name="T13" fmla="*/ 594 h 1022"/>
                <a:gd name="T14" fmla="*/ 282 w 856"/>
                <a:gd name="T15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6" h="1022">
                  <a:moveTo>
                    <a:pt x="282" y="0"/>
                  </a:moveTo>
                  <a:lnTo>
                    <a:pt x="572" y="0"/>
                  </a:lnTo>
                  <a:lnTo>
                    <a:pt x="572" y="594"/>
                  </a:lnTo>
                  <a:lnTo>
                    <a:pt x="856" y="594"/>
                  </a:lnTo>
                  <a:lnTo>
                    <a:pt x="428" y="1022"/>
                  </a:lnTo>
                  <a:lnTo>
                    <a:pt x="0" y="594"/>
                  </a:lnTo>
                  <a:lnTo>
                    <a:pt x="282" y="59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9" name="Group 393"/>
          <p:cNvGrpSpPr/>
          <p:nvPr/>
        </p:nvGrpSpPr>
        <p:grpSpPr>
          <a:xfrm>
            <a:off x="8435212" y="2690985"/>
            <a:ext cx="326231" cy="301229"/>
            <a:chOff x="10093325" y="5081588"/>
            <a:chExt cx="434975" cy="401638"/>
          </a:xfrm>
          <a:solidFill>
            <a:srgbClr val="000000"/>
          </a:solidFill>
        </p:grpSpPr>
        <p:sp>
          <p:nvSpPr>
            <p:cNvPr id="750" name="Freeform 423"/>
            <p:cNvSpPr>
              <a:spLocks noEditPoints="1"/>
            </p:cNvSpPr>
            <p:nvPr/>
          </p:nvSpPr>
          <p:spPr bwMode="auto">
            <a:xfrm>
              <a:off x="10225088" y="5081588"/>
              <a:ext cx="214313" cy="207963"/>
            </a:xfrm>
            <a:custGeom>
              <a:avLst/>
              <a:gdLst>
                <a:gd name="T0" fmla="*/ 844 w 1754"/>
                <a:gd name="T1" fmla="*/ 367 h 1709"/>
                <a:gd name="T2" fmla="*/ 299 w 1754"/>
                <a:gd name="T3" fmla="*/ 1513 h 1709"/>
                <a:gd name="T4" fmla="*/ 426 w 1754"/>
                <a:gd name="T5" fmla="*/ 1513 h 1709"/>
                <a:gd name="T6" fmla="*/ 593 w 1754"/>
                <a:gd name="T7" fmla="*/ 1143 h 1709"/>
                <a:gd name="T8" fmla="*/ 899 w 1754"/>
                <a:gd name="T9" fmla="*/ 1143 h 1709"/>
                <a:gd name="T10" fmla="*/ 908 w 1754"/>
                <a:gd name="T11" fmla="*/ 1513 h 1709"/>
                <a:gd name="T12" fmla="*/ 1026 w 1754"/>
                <a:gd name="T13" fmla="*/ 1513 h 1709"/>
                <a:gd name="T14" fmla="*/ 980 w 1754"/>
                <a:gd name="T15" fmla="*/ 367 h 1709"/>
                <a:gd name="T16" fmla="*/ 844 w 1754"/>
                <a:gd name="T17" fmla="*/ 367 h 1709"/>
                <a:gd name="T18" fmla="*/ 1653 w 1754"/>
                <a:gd name="T19" fmla="*/ 160 h 1709"/>
                <a:gd name="T20" fmla="*/ 1464 w 1754"/>
                <a:gd name="T21" fmla="*/ 319 h 1709"/>
                <a:gd name="T22" fmla="*/ 1465 w 1754"/>
                <a:gd name="T23" fmla="*/ 1538 h 1709"/>
                <a:gd name="T24" fmla="*/ 1653 w 1754"/>
                <a:gd name="T25" fmla="*/ 1351 h 1709"/>
                <a:gd name="T26" fmla="*/ 1653 w 1754"/>
                <a:gd name="T27" fmla="*/ 160 h 1709"/>
                <a:gd name="T28" fmla="*/ 376 w 1754"/>
                <a:gd name="T29" fmla="*/ 101 h 1709"/>
                <a:gd name="T30" fmla="*/ 195 w 1754"/>
                <a:gd name="T31" fmla="*/ 243 h 1709"/>
                <a:gd name="T32" fmla="*/ 1378 w 1754"/>
                <a:gd name="T33" fmla="*/ 243 h 1709"/>
                <a:gd name="T34" fmla="*/ 1559 w 1754"/>
                <a:gd name="T35" fmla="*/ 101 h 1709"/>
                <a:gd name="T36" fmla="*/ 376 w 1754"/>
                <a:gd name="T37" fmla="*/ 101 h 1709"/>
                <a:gd name="T38" fmla="*/ 359 w 1754"/>
                <a:gd name="T39" fmla="*/ 0 h 1709"/>
                <a:gd name="T40" fmla="*/ 1704 w 1754"/>
                <a:gd name="T41" fmla="*/ 0 h 1709"/>
                <a:gd name="T42" fmla="*/ 1715 w 1754"/>
                <a:gd name="T43" fmla="*/ 2 h 1709"/>
                <a:gd name="T44" fmla="*/ 1726 w 1754"/>
                <a:gd name="T45" fmla="*/ 6 h 1709"/>
                <a:gd name="T46" fmla="*/ 1737 w 1754"/>
                <a:gd name="T47" fmla="*/ 15 h 1709"/>
                <a:gd name="T48" fmla="*/ 1745 w 1754"/>
                <a:gd name="T49" fmla="*/ 26 h 1709"/>
                <a:gd name="T50" fmla="*/ 1752 w 1754"/>
                <a:gd name="T51" fmla="*/ 41 h 1709"/>
                <a:gd name="T52" fmla="*/ 1754 w 1754"/>
                <a:gd name="T53" fmla="*/ 58 h 1709"/>
                <a:gd name="T54" fmla="*/ 1754 w 1754"/>
                <a:gd name="T55" fmla="*/ 1371 h 1709"/>
                <a:gd name="T56" fmla="*/ 1752 w 1754"/>
                <a:gd name="T57" fmla="*/ 1384 h 1709"/>
                <a:gd name="T58" fmla="*/ 1748 w 1754"/>
                <a:gd name="T59" fmla="*/ 1397 h 1709"/>
                <a:gd name="T60" fmla="*/ 1739 w 1754"/>
                <a:gd name="T61" fmla="*/ 1407 h 1709"/>
                <a:gd name="T62" fmla="*/ 1450 w 1754"/>
                <a:gd name="T63" fmla="*/ 1695 h 1709"/>
                <a:gd name="T64" fmla="*/ 1439 w 1754"/>
                <a:gd name="T65" fmla="*/ 1702 h 1709"/>
                <a:gd name="T66" fmla="*/ 1427 w 1754"/>
                <a:gd name="T67" fmla="*/ 1708 h 1709"/>
                <a:gd name="T68" fmla="*/ 1414 w 1754"/>
                <a:gd name="T69" fmla="*/ 1709 h 1709"/>
                <a:gd name="T70" fmla="*/ 1411 w 1754"/>
                <a:gd name="T71" fmla="*/ 1709 h 1709"/>
                <a:gd name="T72" fmla="*/ 1411 w 1754"/>
                <a:gd name="T73" fmla="*/ 1709 h 1709"/>
                <a:gd name="T74" fmla="*/ 63 w 1754"/>
                <a:gd name="T75" fmla="*/ 1709 h 1709"/>
                <a:gd name="T76" fmla="*/ 44 w 1754"/>
                <a:gd name="T77" fmla="*/ 1707 h 1709"/>
                <a:gd name="T78" fmla="*/ 29 w 1754"/>
                <a:gd name="T79" fmla="*/ 1702 h 1709"/>
                <a:gd name="T80" fmla="*/ 18 w 1754"/>
                <a:gd name="T81" fmla="*/ 1695 h 1709"/>
                <a:gd name="T82" fmla="*/ 10 w 1754"/>
                <a:gd name="T83" fmla="*/ 1686 h 1709"/>
                <a:gd name="T84" fmla="*/ 5 w 1754"/>
                <a:gd name="T85" fmla="*/ 1677 h 1709"/>
                <a:gd name="T86" fmla="*/ 1 w 1754"/>
                <a:gd name="T87" fmla="*/ 1668 h 1709"/>
                <a:gd name="T88" fmla="*/ 0 w 1754"/>
                <a:gd name="T89" fmla="*/ 1659 h 1709"/>
                <a:gd name="T90" fmla="*/ 0 w 1754"/>
                <a:gd name="T91" fmla="*/ 1651 h 1709"/>
                <a:gd name="T92" fmla="*/ 0 w 1754"/>
                <a:gd name="T93" fmla="*/ 1647 h 1709"/>
                <a:gd name="T94" fmla="*/ 0 w 1754"/>
                <a:gd name="T95" fmla="*/ 1645 h 1709"/>
                <a:gd name="T96" fmla="*/ 0 w 1754"/>
                <a:gd name="T97" fmla="*/ 298 h 1709"/>
                <a:gd name="T98" fmla="*/ 0 w 1754"/>
                <a:gd name="T99" fmla="*/ 298 h 1709"/>
                <a:gd name="T100" fmla="*/ 1 w 1754"/>
                <a:gd name="T101" fmla="*/ 282 h 1709"/>
                <a:gd name="T102" fmla="*/ 8 w 1754"/>
                <a:gd name="T103" fmla="*/ 267 h 1709"/>
                <a:gd name="T104" fmla="*/ 19 w 1754"/>
                <a:gd name="T105" fmla="*/ 255 h 1709"/>
                <a:gd name="T106" fmla="*/ 327 w 1754"/>
                <a:gd name="T107" fmla="*/ 11 h 1709"/>
                <a:gd name="T108" fmla="*/ 343 w 1754"/>
                <a:gd name="T109" fmla="*/ 3 h 1709"/>
                <a:gd name="T110" fmla="*/ 359 w 1754"/>
                <a:gd name="T111" fmla="*/ 0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54" h="1709">
                  <a:moveTo>
                    <a:pt x="844" y="367"/>
                  </a:moveTo>
                  <a:lnTo>
                    <a:pt x="299" y="1513"/>
                  </a:lnTo>
                  <a:lnTo>
                    <a:pt x="426" y="1513"/>
                  </a:lnTo>
                  <a:lnTo>
                    <a:pt x="593" y="1143"/>
                  </a:lnTo>
                  <a:lnTo>
                    <a:pt x="899" y="1143"/>
                  </a:lnTo>
                  <a:lnTo>
                    <a:pt x="908" y="1513"/>
                  </a:lnTo>
                  <a:lnTo>
                    <a:pt x="1026" y="1513"/>
                  </a:lnTo>
                  <a:lnTo>
                    <a:pt x="980" y="367"/>
                  </a:lnTo>
                  <a:lnTo>
                    <a:pt x="844" y="367"/>
                  </a:lnTo>
                  <a:close/>
                  <a:moveTo>
                    <a:pt x="1653" y="160"/>
                  </a:moveTo>
                  <a:lnTo>
                    <a:pt x="1464" y="319"/>
                  </a:lnTo>
                  <a:lnTo>
                    <a:pt x="1465" y="1538"/>
                  </a:lnTo>
                  <a:lnTo>
                    <a:pt x="1653" y="1351"/>
                  </a:lnTo>
                  <a:lnTo>
                    <a:pt x="1653" y="160"/>
                  </a:lnTo>
                  <a:close/>
                  <a:moveTo>
                    <a:pt x="376" y="101"/>
                  </a:moveTo>
                  <a:lnTo>
                    <a:pt x="195" y="243"/>
                  </a:lnTo>
                  <a:lnTo>
                    <a:pt x="1378" y="243"/>
                  </a:lnTo>
                  <a:lnTo>
                    <a:pt x="1559" y="101"/>
                  </a:lnTo>
                  <a:lnTo>
                    <a:pt x="376" y="101"/>
                  </a:lnTo>
                  <a:close/>
                  <a:moveTo>
                    <a:pt x="359" y="0"/>
                  </a:moveTo>
                  <a:lnTo>
                    <a:pt x="1704" y="0"/>
                  </a:lnTo>
                  <a:lnTo>
                    <a:pt x="1715" y="2"/>
                  </a:lnTo>
                  <a:lnTo>
                    <a:pt x="1726" y="6"/>
                  </a:lnTo>
                  <a:lnTo>
                    <a:pt x="1737" y="15"/>
                  </a:lnTo>
                  <a:lnTo>
                    <a:pt x="1745" y="26"/>
                  </a:lnTo>
                  <a:lnTo>
                    <a:pt x="1752" y="41"/>
                  </a:lnTo>
                  <a:lnTo>
                    <a:pt x="1754" y="58"/>
                  </a:lnTo>
                  <a:lnTo>
                    <a:pt x="1754" y="1371"/>
                  </a:lnTo>
                  <a:lnTo>
                    <a:pt x="1752" y="1384"/>
                  </a:lnTo>
                  <a:lnTo>
                    <a:pt x="1748" y="1397"/>
                  </a:lnTo>
                  <a:lnTo>
                    <a:pt x="1739" y="1407"/>
                  </a:lnTo>
                  <a:lnTo>
                    <a:pt x="1450" y="1695"/>
                  </a:lnTo>
                  <a:lnTo>
                    <a:pt x="1439" y="1702"/>
                  </a:lnTo>
                  <a:lnTo>
                    <a:pt x="1427" y="1708"/>
                  </a:lnTo>
                  <a:lnTo>
                    <a:pt x="1414" y="1709"/>
                  </a:lnTo>
                  <a:lnTo>
                    <a:pt x="1411" y="1709"/>
                  </a:lnTo>
                  <a:lnTo>
                    <a:pt x="1411" y="1709"/>
                  </a:lnTo>
                  <a:lnTo>
                    <a:pt x="63" y="1709"/>
                  </a:lnTo>
                  <a:lnTo>
                    <a:pt x="44" y="1707"/>
                  </a:lnTo>
                  <a:lnTo>
                    <a:pt x="29" y="1702"/>
                  </a:lnTo>
                  <a:lnTo>
                    <a:pt x="18" y="1695"/>
                  </a:lnTo>
                  <a:lnTo>
                    <a:pt x="10" y="1686"/>
                  </a:lnTo>
                  <a:lnTo>
                    <a:pt x="5" y="1677"/>
                  </a:lnTo>
                  <a:lnTo>
                    <a:pt x="1" y="1668"/>
                  </a:lnTo>
                  <a:lnTo>
                    <a:pt x="0" y="1659"/>
                  </a:lnTo>
                  <a:lnTo>
                    <a:pt x="0" y="1651"/>
                  </a:lnTo>
                  <a:lnTo>
                    <a:pt x="0" y="1647"/>
                  </a:lnTo>
                  <a:lnTo>
                    <a:pt x="0" y="1645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1" y="282"/>
                  </a:lnTo>
                  <a:lnTo>
                    <a:pt x="8" y="267"/>
                  </a:lnTo>
                  <a:lnTo>
                    <a:pt x="19" y="255"/>
                  </a:lnTo>
                  <a:lnTo>
                    <a:pt x="327" y="11"/>
                  </a:lnTo>
                  <a:lnTo>
                    <a:pt x="343" y="3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424"/>
            <p:cNvSpPr>
              <a:spLocks/>
            </p:cNvSpPr>
            <p:nvPr/>
          </p:nvSpPr>
          <p:spPr bwMode="auto">
            <a:xfrm>
              <a:off x="10304463" y="5145088"/>
              <a:ext cx="30163" cy="63500"/>
            </a:xfrm>
            <a:custGeom>
              <a:avLst/>
              <a:gdLst>
                <a:gd name="T0" fmla="*/ 236 w 253"/>
                <a:gd name="T1" fmla="*/ 0 h 526"/>
                <a:gd name="T2" fmla="*/ 240 w 253"/>
                <a:gd name="T3" fmla="*/ 0 h 526"/>
                <a:gd name="T4" fmla="*/ 253 w 253"/>
                <a:gd name="T5" fmla="*/ 526 h 526"/>
                <a:gd name="T6" fmla="*/ 0 w 253"/>
                <a:gd name="T7" fmla="*/ 526 h 526"/>
                <a:gd name="T8" fmla="*/ 236 w 253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526">
                  <a:moveTo>
                    <a:pt x="236" y="0"/>
                  </a:moveTo>
                  <a:lnTo>
                    <a:pt x="240" y="0"/>
                  </a:lnTo>
                  <a:lnTo>
                    <a:pt x="253" y="526"/>
                  </a:lnTo>
                  <a:lnTo>
                    <a:pt x="0" y="526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425"/>
            <p:cNvSpPr>
              <a:spLocks/>
            </p:cNvSpPr>
            <p:nvPr/>
          </p:nvSpPr>
          <p:spPr bwMode="auto">
            <a:xfrm>
              <a:off x="10153650" y="5399088"/>
              <a:ext cx="53975" cy="46038"/>
            </a:xfrm>
            <a:custGeom>
              <a:avLst/>
              <a:gdLst>
                <a:gd name="T0" fmla="*/ 80 w 447"/>
                <a:gd name="T1" fmla="*/ 0 h 374"/>
                <a:gd name="T2" fmla="*/ 278 w 447"/>
                <a:gd name="T3" fmla="*/ 0 h 374"/>
                <a:gd name="T4" fmla="*/ 313 w 447"/>
                <a:gd name="T5" fmla="*/ 2 h 374"/>
                <a:gd name="T6" fmla="*/ 343 w 447"/>
                <a:gd name="T7" fmla="*/ 8 h 374"/>
                <a:gd name="T8" fmla="*/ 371 w 447"/>
                <a:gd name="T9" fmla="*/ 18 h 374"/>
                <a:gd name="T10" fmla="*/ 393 w 447"/>
                <a:gd name="T11" fmla="*/ 31 h 374"/>
                <a:gd name="T12" fmla="*/ 412 w 447"/>
                <a:gd name="T13" fmla="*/ 48 h 374"/>
                <a:gd name="T14" fmla="*/ 427 w 447"/>
                <a:gd name="T15" fmla="*/ 68 h 374"/>
                <a:gd name="T16" fmla="*/ 438 w 447"/>
                <a:gd name="T17" fmla="*/ 90 h 374"/>
                <a:gd name="T18" fmla="*/ 444 w 447"/>
                <a:gd name="T19" fmla="*/ 114 h 374"/>
                <a:gd name="T20" fmla="*/ 447 w 447"/>
                <a:gd name="T21" fmla="*/ 141 h 374"/>
                <a:gd name="T22" fmla="*/ 446 w 447"/>
                <a:gd name="T23" fmla="*/ 168 h 374"/>
                <a:gd name="T24" fmla="*/ 442 w 447"/>
                <a:gd name="T25" fmla="*/ 197 h 374"/>
                <a:gd name="T26" fmla="*/ 433 w 447"/>
                <a:gd name="T27" fmla="*/ 229 h 374"/>
                <a:gd name="T28" fmla="*/ 421 w 447"/>
                <a:gd name="T29" fmla="*/ 257 h 374"/>
                <a:gd name="T30" fmla="*/ 407 w 447"/>
                <a:gd name="T31" fmla="*/ 282 h 374"/>
                <a:gd name="T32" fmla="*/ 390 w 447"/>
                <a:gd name="T33" fmla="*/ 303 h 374"/>
                <a:gd name="T34" fmla="*/ 371 w 447"/>
                <a:gd name="T35" fmla="*/ 321 h 374"/>
                <a:gd name="T36" fmla="*/ 350 w 447"/>
                <a:gd name="T37" fmla="*/ 335 h 374"/>
                <a:gd name="T38" fmla="*/ 326 w 447"/>
                <a:gd name="T39" fmla="*/ 347 h 374"/>
                <a:gd name="T40" fmla="*/ 302 w 447"/>
                <a:gd name="T41" fmla="*/ 356 h 374"/>
                <a:gd name="T42" fmla="*/ 276 w 447"/>
                <a:gd name="T43" fmla="*/ 363 h 374"/>
                <a:gd name="T44" fmla="*/ 249 w 447"/>
                <a:gd name="T45" fmla="*/ 368 h 374"/>
                <a:gd name="T46" fmla="*/ 221 w 447"/>
                <a:gd name="T47" fmla="*/ 371 h 374"/>
                <a:gd name="T48" fmla="*/ 193 w 447"/>
                <a:gd name="T49" fmla="*/ 373 h 374"/>
                <a:gd name="T50" fmla="*/ 165 w 447"/>
                <a:gd name="T51" fmla="*/ 374 h 374"/>
                <a:gd name="T52" fmla="*/ 0 w 447"/>
                <a:gd name="T53" fmla="*/ 374 h 374"/>
                <a:gd name="T54" fmla="*/ 80 w 447"/>
                <a:gd name="T55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7" h="374">
                  <a:moveTo>
                    <a:pt x="80" y="0"/>
                  </a:moveTo>
                  <a:lnTo>
                    <a:pt x="278" y="0"/>
                  </a:lnTo>
                  <a:lnTo>
                    <a:pt x="313" y="2"/>
                  </a:lnTo>
                  <a:lnTo>
                    <a:pt x="343" y="8"/>
                  </a:lnTo>
                  <a:lnTo>
                    <a:pt x="371" y="18"/>
                  </a:lnTo>
                  <a:lnTo>
                    <a:pt x="393" y="31"/>
                  </a:lnTo>
                  <a:lnTo>
                    <a:pt x="412" y="48"/>
                  </a:lnTo>
                  <a:lnTo>
                    <a:pt x="427" y="68"/>
                  </a:lnTo>
                  <a:lnTo>
                    <a:pt x="438" y="90"/>
                  </a:lnTo>
                  <a:lnTo>
                    <a:pt x="444" y="114"/>
                  </a:lnTo>
                  <a:lnTo>
                    <a:pt x="447" y="141"/>
                  </a:lnTo>
                  <a:lnTo>
                    <a:pt x="446" y="168"/>
                  </a:lnTo>
                  <a:lnTo>
                    <a:pt x="442" y="197"/>
                  </a:lnTo>
                  <a:lnTo>
                    <a:pt x="433" y="229"/>
                  </a:lnTo>
                  <a:lnTo>
                    <a:pt x="421" y="257"/>
                  </a:lnTo>
                  <a:lnTo>
                    <a:pt x="407" y="282"/>
                  </a:lnTo>
                  <a:lnTo>
                    <a:pt x="390" y="303"/>
                  </a:lnTo>
                  <a:lnTo>
                    <a:pt x="371" y="321"/>
                  </a:lnTo>
                  <a:lnTo>
                    <a:pt x="350" y="335"/>
                  </a:lnTo>
                  <a:lnTo>
                    <a:pt x="326" y="347"/>
                  </a:lnTo>
                  <a:lnTo>
                    <a:pt x="302" y="356"/>
                  </a:lnTo>
                  <a:lnTo>
                    <a:pt x="276" y="363"/>
                  </a:lnTo>
                  <a:lnTo>
                    <a:pt x="249" y="368"/>
                  </a:lnTo>
                  <a:lnTo>
                    <a:pt x="221" y="371"/>
                  </a:lnTo>
                  <a:lnTo>
                    <a:pt x="193" y="373"/>
                  </a:lnTo>
                  <a:lnTo>
                    <a:pt x="165" y="374"/>
                  </a:lnTo>
                  <a:lnTo>
                    <a:pt x="0" y="374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426"/>
            <p:cNvSpPr>
              <a:spLocks/>
            </p:cNvSpPr>
            <p:nvPr/>
          </p:nvSpPr>
          <p:spPr bwMode="auto">
            <a:xfrm>
              <a:off x="10166350" y="5341938"/>
              <a:ext cx="47625" cy="41275"/>
            </a:xfrm>
            <a:custGeom>
              <a:avLst/>
              <a:gdLst>
                <a:gd name="T0" fmla="*/ 75 w 385"/>
                <a:gd name="T1" fmla="*/ 0 h 343"/>
                <a:gd name="T2" fmla="*/ 223 w 385"/>
                <a:gd name="T3" fmla="*/ 0 h 343"/>
                <a:gd name="T4" fmla="*/ 248 w 385"/>
                <a:gd name="T5" fmla="*/ 1 h 343"/>
                <a:gd name="T6" fmla="*/ 272 w 385"/>
                <a:gd name="T7" fmla="*/ 3 h 343"/>
                <a:gd name="T8" fmla="*/ 294 w 385"/>
                <a:gd name="T9" fmla="*/ 7 h 343"/>
                <a:gd name="T10" fmla="*/ 314 w 385"/>
                <a:gd name="T11" fmla="*/ 14 h 343"/>
                <a:gd name="T12" fmla="*/ 333 w 385"/>
                <a:gd name="T13" fmla="*/ 22 h 343"/>
                <a:gd name="T14" fmla="*/ 349 w 385"/>
                <a:gd name="T15" fmla="*/ 34 h 343"/>
                <a:gd name="T16" fmla="*/ 363 w 385"/>
                <a:gd name="T17" fmla="*/ 48 h 343"/>
                <a:gd name="T18" fmla="*/ 374 w 385"/>
                <a:gd name="T19" fmla="*/ 65 h 343"/>
                <a:gd name="T20" fmla="*/ 380 w 385"/>
                <a:gd name="T21" fmla="*/ 85 h 343"/>
                <a:gd name="T22" fmla="*/ 385 w 385"/>
                <a:gd name="T23" fmla="*/ 109 h 343"/>
                <a:gd name="T24" fmla="*/ 385 w 385"/>
                <a:gd name="T25" fmla="*/ 135 h 343"/>
                <a:gd name="T26" fmla="*/ 379 w 385"/>
                <a:gd name="T27" fmla="*/ 166 h 343"/>
                <a:gd name="T28" fmla="*/ 372 w 385"/>
                <a:gd name="T29" fmla="*/ 195 h 343"/>
                <a:gd name="T30" fmla="*/ 360 w 385"/>
                <a:gd name="T31" fmla="*/ 222 h 343"/>
                <a:gd name="T32" fmla="*/ 346 w 385"/>
                <a:gd name="T33" fmla="*/ 247 h 343"/>
                <a:gd name="T34" fmla="*/ 328 w 385"/>
                <a:gd name="T35" fmla="*/ 271 h 343"/>
                <a:gd name="T36" fmla="*/ 307 w 385"/>
                <a:gd name="T37" fmla="*/ 292 h 343"/>
                <a:gd name="T38" fmla="*/ 283 w 385"/>
                <a:gd name="T39" fmla="*/ 309 h 343"/>
                <a:gd name="T40" fmla="*/ 256 w 385"/>
                <a:gd name="T41" fmla="*/ 323 h 343"/>
                <a:gd name="T42" fmla="*/ 227 w 385"/>
                <a:gd name="T43" fmla="*/ 334 h 343"/>
                <a:gd name="T44" fmla="*/ 194 w 385"/>
                <a:gd name="T45" fmla="*/ 340 h 343"/>
                <a:gd name="T46" fmla="*/ 158 w 385"/>
                <a:gd name="T47" fmla="*/ 343 h 343"/>
                <a:gd name="T48" fmla="*/ 0 w 385"/>
                <a:gd name="T49" fmla="*/ 343 h 343"/>
                <a:gd name="T50" fmla="*/ 75 w 385"/>
                <a:gd name="T51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5" h="343">
                  <a:moveTo>
                    <a:pt x="75" y="0"/>
                  </a:moveTo>
                  <a:lnTo>
                    <a:pt x="223" y="0"/>
                  </a:lnTo>
                  <a:lnTo>
                    <a:pt x="248" y="1"/>
                  </a:lnTo>
                  <a:lnTo>
                    <a:pt x="272" y="3"/>
                  </a:lnTo>
                  <a:lnTo>
                    <a:pt x="294" y="7"/>
                  </a:lnTo>
                  <a:lnTo>
                    <a:pt x="314" y="14"/>
                  </a:lnTo>
                  <a:lnTo>
                    <a:pt x="333" y="22"/>
                  </a:lnTo>
                  <a:lnTo>
                    <a:pt x="349" y="34"/>
                  </a:lnTo>
                  <a:lnTo>
                    <a:pt x="363" y="48"/>
                  </a:lnTo>
                  <a:lnTo>
                    <a:pt x="374" y="65"/>
                  </a:lnTo>
                  <a:lnTo>
                    <a:pt x="380" y="85"/>
                  </a:lnTo>
                  <a:lnTo>
                    <a:pt x="385" y="109"/>
                  </a:lnTo>
                  <a:lnTo>
                    <a:pt x="385" y="135"/>
                  </a:lnTo>
                  <a:lnTo>
                    <a:pt x="379" y="166"/>
                  </a:lnTo>
                  <a:lnTo>
                    <a:pt x="372" y="195"/>
                  </a:lnTo>
                  <a:lnTo>
                    <a:pt x="360" y="222"/>
                  </a:lnTo>
                  <a:lnTo>
                    <a:pt x="346" y="247"/>
                  </a:lnTo>
                  <a:lnTo>
                    <a:pt x="328" y="271"/>
                  </a:lnTo>
                  <a:lnTo>
                    <a:pt x="307" y="292"/>
                  </a:lnTo>
                  <a:lnTo>
                    <a:pt x="283" y="309"/>
                  </a:lnTo>
                  <a:lnTo>
                    <a:pt x="256" y="323"/>
                  </a:lnTo>
                  <a:lnTo>
                    <a:pt x="227" y="334"/>
                  </a:lnTo>
                  <a:lnTo>
                    <a:pt x="194" y="340"/>
                  </a:lnTo>
                  <a:lnTo>
                    <a:pt x="158" y="343"/>
                  </a:lnTo>
                  <a:lnTo>
                    <a:pt x="0" y="34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427"/>
            <p:cNvSpPr>
              <a:spLocks noEditPoints="1"/>
            </p:cNvSpPr>
            <p:nvPr/>
          </p:nvSpPr>
          <p:spPr bwMode="auto">
            <a:xfrm>
              <a:off x="10093325" y="5275263"/>
              <a:ext cx="214313" cy="207963"/>
            </a:xfrm>
            <a:custGeom>
              <a:avLst/>
              <a:gdLst>
                <a:gd name="T0" fmla="*/ 418 w 1754"/>
                <a:gd name="T1" fmla="*/ 547 h 1709"/>
                <a:gd name="T2" fmla="*/ 353 w 1754"/>
                <a:gd name="T3" fmla="*/ 1390 h 1709"/>
                <a:gd name="T4" fmla="*/ 212 w 1754"/>
                <a:gd name="T5" fmla="*/ 1516 h 1709"/>
                <a:gd name="T6" fmla="*/ 715 w 1754"/>
                <a:gd name="T7" fmla="*/ 1514 h 1709"/>
                <a:gd name="T8" fmla="*/ 817 w 1754"/>
                <a:gd name="T9" fmla="*/ 1495 h 1709"/>
                <a:gd name="T10" fmla="*/ 905 w 1754"/>
                <a:gd name="T11" fmla="*/ 1458 h 1709"/>
                <a:gd name="T12" fmla="*/ 977 w 1754"/>
                <a:gd name="T13" fmla="*/ 1404 h 1709"/>
                <a:gd name="T14" fmla="*/ 1034 w 1754"/>
                <a:gd name="T15" fmla="*/ 1335 h 1709"/>
                <a:gd name="T16" fmla="*/ 1074 w 1754"/>
                <a:gd name="T17" fmla="*/ 1251 h 1709"/>
                <a:gd name="T18" fmla="*/ 1092 w 1754"/>
                <a:gd name="T19" fmla="*/ 1166 h 1709"/>
                <a:gd name="T20" fmla="*/ 1090 w 1754"/>
                <a:gd name="T21" fmla="*/ 1098 h 1709"/>
                <a:gd name="T22" fmla="*/ 1071 w 1754"/>
                <a:gd name="T23" fmla="*/ 1038 h 1709"/>
                <a:gd name="T24" fmla="*/ 1037 w 1754"/>
                <a:gd name="T25" fmla="*/ 988 h 1709"/>
                <a:gd name="T26" fmla="*/ 986 w 1754"/>
                <a:gd name="T27" fmla="*/ 951 h 1709"/>
                <a:gd name="T28" fmla="*/ 987 w 1754"/>
                <a:gd name="T29" fmla="*/ 919 h 1709"/>
                <a:gd name="T30" fmla="*/ 1044 w 1754"/>
                <a:gd name="T31" fmla="*/ 871 h 1709"/>
                <a:gd name="T32" fmla="*/ 1088 w 1754"/>
                <a:gd name="T33" fmla="*/ 814 h 1709"/>
                <a:gd name="T34" fmla="*/ 1117 w 1754"/>
                <a:gd name="T35" fmla="*/ 748 h 1709"/>
                <a:gd name="T36" fmla="*/ 1132 w 1754"/>
                <a:gd name="T37" fmla="*/ 676 h 1709"/>
                <a:gd name="T38" fmla="*/ 1133 w 1754"/>
                <a:gd name="T39" fmla="*/ 610 h 1709"/>
                <a:gd name="T40" fmla="*/ 1119 w 1754"/>
                <a:gd name="T41" fmla="*/ 554 h 1709"/>
                <a:gd name="T42" fmla="*/ 1088 w 1754"/>
                <a:gd name="T43" fmla="*/ 507 h 1709"/>
                <a:gd name="T44" fmla="*/ 1041 w 1754"/>
                <a:gd name="T45" fmla="*/ 470 h 1709"/>
                <a:gd name="T46" fmla="*/ 976 w 1754"/>
                <a:gd name="T47" fmla="*/ 443 h 1709"/>
                <a:gd name="T48" fmla="*/ 893 w 1754"/>
                <a:gd name="T49" fmla="*/ 427 h 1709"/>
                <a:gd name="T50" fmla="*/ 791 w 1754"/>
                <a:gd name="T51" fmla="*/ 421 h 1709"/>
                <a:gd name="T52" fmla="*/ 359 w 1754"/>
                <a:gd name="T53" fmla="*/ 0 h 1709"/>
                <a:gd name="T54" fmla="*/ 1014 w 1754"/>
                <a:gd name="T55" fmla="*/ 57 h 1709"/>
                <a:gd name="T56" fmla="*/ 1015 w 1754"/>
                <a:gd name="T57" fmla="*/ 84 h 1709"/>
                <a:gd name="T58" fmla="*/ 376 w 1754"/>
                <a:gd name="T59" fmla="*/ 101 h 1709"/>
                <a:gd name="T60" fmla="*/ 1378 w 1754"/>
                <a:gd name="T61" fmla="*/ 244 h 1709"/>
                <a:gd name="T62" fmla="*/ 1616 w 1754"/>
                <a:gd name="T63" fmla="*/ 191 h 1709"/>
                <a:gd name="T64" fmla="*/ 1465 w 1754"/>
                <a:gd name="T65" fmla="*/ 1537 h 1709"/>
                <a:gd name="T66" fmla="*/ 1653 w 1754"/>
                <a:gd name="T67" fmla="*/ 191 h 1709"/>
                <a:gd name="T68" fmla="*/ 1754 w 1754"/>
                <a:gd name="T69" fmla="*/ 1372 h 1709"/>
                <a:gd name="T70" fmla="*/ 1747 w 1754"/>
                <a:gd name="T71" fmla="*/ 1397 h 1709"/>
                <a:gd name="T72" fmla="*/ 1450 w 1754"/>
                <a:gd name="T73" fmla="*/ 1694 h 1709"/>
                <a:gd name="T74" fmla="*/ 1427 w 1754"/>
                <a:gd name="T75" fmla="*/ 1707 h 1709"/>
                <a:gd name="T76" fmla="*/ 1412 w 1754"/>
                <a:gd name="T77" fmla="*/ 1708 h 1709"/>
                <a:gd name="T78" fmla="*/ 44 w 1754"/>
                <a:gd name="T79" fmla="*/ 1707 h 1709"/>
                <a:gd name="T80" fmla="*/ 18 w 1754"/>
                <a:gd name="T81" fmla="*/ 1695 h 1709"/>
                <a:gd name="T82" fmla="*/ 5 w 1754"/>
                <a:gd name="T83" fmla="*/ 1677 h 1709"/>
                <a:gd name="T84" fmla="*/ 0 w 1754"/>
                <a:gd name="T85" fmla="*/ 1659 h 1709"/>
                <a:gd name="T86" fmla="*/ 0 w 1754"/>
                <a:gd name="T87" fmla="*/ 1651 h 1709"/>
                <a:gd name="T88" fmla="*/ 0 w 1754"/>
                <a:gd name="T89" fmla="*/ 1646 h 1709"/>
                <a:gd name="T90" fmla="*/ 0 w 1754"/>
                <a:gd name="T91" fmla="*/ 299 h 1709"/>
                <a:gd name="T92" fmla="*/ 8 w 1754"/>
                <a:gd name="T93" fmla="*/ 267 h 1709"/>
                <a:gd name="T94" fmla="*/ 327 w 1754"/>
                <a:gd name="T95" fmla="*/ 11 h 1709"/>
                <a:gd name="T96" fmla="*/ 359 w 1754"/>
                <a:gd name="T97" fmla="*/ 0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54" h="1709">
                  <a:moveTo>
                    <a:pt x="445" y="421"/>
                  </a:moveTo>
                  <a:lnTo>
                    <a:pt x="418" y="547"/>
                  </a:lnTo>
                  <a:lnTo>
                    <a:pt x="532" y="547"/>
                  </a:lnTo>
                  <a:lnTo>
                    <a:pt x="353" y="1390"/>
                  </a:lnTo>
                  <a:lnTo>
                    <a:pt x="239" y="1390"/>
                  </a:lnTo>
                  <a:lnTo>
                    <a:pt x="212" y="1516"/>
                  </a:lnTo>
                  <a:lnTo>
                    <a:pt x="659" y="1516"/>
                  </a:lnTo>
                  <a:lnTo>
                    <a:pt x="715" y="1514"/>
                  </a:lnTo>
                  <a:lnTo>
                    <a:pt x="767" y="1507"/>
                  </a:lnTo>
                  <a:lnTo>
                    <a:pt x="817" y="1495"/>
                  </a:lnTo>
                  <a:lnTo>
                    <a:pt x="862" y="1479"/>
                  </a:lnTo>
                  <a:lnTo>
                    <a:pt x="905" y="1458"/>
                  </a:lnTo>
                  <a:lnTo>
                    <a:pt x="943" y="1434"/>
                  </a:lnTo>
                  <a:lnTo>
                    <a:pt x="977" y="1404"/>
                  </a:lnTo>
                  <a:lnTo>
                    <a:pt x="1008" y="1372"/>
                  </a:lnTo>
                  <a:lnTo>
                    <a:pt x="1034" y="1335"/>
                  </a:lnTo>
                  <a:lnTo>
                    <a:pt x="1056" y="1295"/>
                  </a:lnTo>
                  <a:lnTo>
                    <a:pt x="1074" y="1251"/>
                  </a:lnTo>
                  <a:lnTo>
                    <a:pt x="1087" y="1203"/>
                  </a:lnTo>
                  <a:lnTo>
                    <a:pt x="1092" y="1166"/>
                  </a:lnTo>
                  <a:lnTo>
                    <a:pt x="1093" y="1132"/>
                  </a:lnTo>
                  <a:lnTo>
                    <a:pt x="1090" y="1098"/>
                  </a:lnTo>
                  <a:lnTo>
                    <a:pt x="1083" y="1067"/>
                  </a:lnTo>
                  <a:lnTo>
                    <a:pt x="1071" y="1038"/>
                  </a:lnTo>
                  <a:lnTo>
                    <a:pt x="1056" y="1012"/>
                  </a:lnTo>
                  <a:lnTo>
                    <a:pt x="1037" y="988"/>
                  </a:lnTo>
                  <a:lnTo>
                    <a:pt x="1013" y="968"/>
                  </a:lnTo>
                  <a:lnTo>
                    <a:pt x="986" y="951"/>
                  </a:lnTo>
                  <a:lnTo>
                    <a:pt x="953" y="938"/>
                  </a:lnTo>
                  <a:lnTo>
                    <a:pt x="987" y="919"/>
                  </a:lnTo>
                  <a:lnTo>
                    <a:pt x="1017" y="897"/>
                  </a:lnTo>
                  <a:lnTo>
                    <a:pt x="1044" y="871"/>
                  </a:lnTo>
                  <a:lnTo>
                    <a:pt x="1068" y="844"/>
                  </a:lnTo>
                  <a:lnTo>
                    <a:pt x="1088" y="814"/>
                  </a:lnTo>
                  <a:lnTo>
                    <a:pt x="1104" y="781"/>
                  </a:lnTo>
                  <a:lnTo>
                    <a:pt x="1117" y="748"/>
                  </a:lnTo>
                  <a:lnTo>
                    <a:pt x="1126" y="713"/>
                  </a:lnTo>
                  <a:lnTo>
                    <a:pt x="1132" y="676"/>
                  </a:lnTo>
                  <a:lnTo>
                    <a:pt x="1134" y="643"/>
                  </a:lnTo>
                  <a:lnTo>
                    <a:pt x="1133" y="610"/>
                  </a:lnTo>
                  <a:lnTo>
                    <a:pt x="1128" y="581"/>
                  </a:lnTo>
                  <a:lnTo>
                    <a:pt x="1119" y="554"/>
                  </a:lnTo>
                  <a:lnTo>
                    <a:pt x="1105" y="529"/>
                  </a:lnTo>
                  <a:lnTo>
                    <a:pt x="1088" y="507"/>
                  </a:lnTo>
                  <a:lnTo>
                    <a:pt x="1066" y="487"/>
                  </a:lnTo>
                  <a:lnTo>
                    <a:pt x="1041" y="470"/>
                  </a:lnTo>
                  <a:lnTo>
                    <a:pt x="1011" y="455"/>
                  </a:lnTo>
                  <a:lnTo>
                    <a:pt x="976" y="443"/>
                  </a:lnTo>
                  <a:lnTo>
                    <a:pt x="936" y="433"/>
                  </a:lnTo>
                  <a:lnTo>
                    <a:pt x="893" y="427"/>
                  </a:lnTo>
                  <a:lnTo>
                    <a:pt x="844" y="422"/>
                  </a:lnTo>
                  <a:lnTo>
                    <a:pt x="791" y="421"/>
                  </a:lnTo>
                  <a:lnTo>
                    <a:pt x="445" y="421"/>
                  </a:lnTo>
                  <a:close/>
                  <a:moveTo>
                    <a:pt x="359" y="0"/>
                  </a:moveTo>
                  <a:lnTo>
                    <a:pt x="1014" y="0"/>
                  </a:lnTo>
                  <a:lnTo>
                    <a:pt x="1014" y="57"/>
                  </a:lnTo>
                  <a:lnTo>
                    <a:pt x="1014" y="69"/>
                  </a:lnTo>
                  <a:lnTo>
                    <a:pt x="1015" y="84"/>
                  </a:lnTo>
                  <a:lnTo>
                    <a:pt x="1018" y="101"/>
                  </a:lnTo>
                  <a:lnTo>
                    <a:pt x="376" y="101"/>
                  </a:lnTo>
                  <a:lnTo>
                    <a:pt x="195" y="244"/>
                  </a:lnTo>
                  <a:lnTo>
                    <a:pt x="1378" y="244"/>
                  </a:lnTo>
                  <a:lnTo>
                    <a:pt x="1445" y="191"/>
                  </a:lnTo>
                  <a:lnTo>
                    <a:pt x="1616" y="191"/>
                  </a:lnTo>
                  <a:lnTo>
                    <a:pt x="1465" y="320"/>
                  </a:lnTo>
                  <a:lnTo>
                    <a:pt x="1465" y="1537"/>
                  </a:lnTo>
                  <a:lnTo>
                    <a:pt x="1653" y="1350"/>
                  </a:lnTo>
                  <a:lnTo>
                    <a:pt x="1653" y="191"/>
                  </a:lnTo>
                  <a:lnTo>
                    <a:pt x="1754" y="191"/>
                  </a:lnTo>
                  <a:lnTo>
                    <a:pt x="1754" y="1372"/>
                  </a:lnTo>
                  <a:lnTo>
                    <a:pt x="1753" y="1385"/>
                  </a:lnTo>
                  <a:lnTo>
                    <a:pt x="1747" y="1397"/>
                  </a:lnTo>
                  <a:lnTo>
                    <a:pt x="1740" y="1408"/>
                  </a:lnTo>
                  <a:lnTo>
                    <a:pt x="1450" y="1694"/>
                  </a:lnTo>
                  <a:lnTo>
                    <a:pt x="1439" y="1702"/>
                  </a:lnTo>
                  <a:lnTo>
                    <a:pt x="1427" y="1707"/>
                  </a:lnTo>
                  <a:lnTo>
                    <a:pt x="1414" y="1709"/>
                  </a:lnTo>
                  <a:lnTo>
                    <a:pt x="1412" y="1708"/>
                  </a:lnTo>
                  <a:lnTo>
                    <a:pt x="63" y="1708"/>
                  </a:lnTo>
                  <a:lnTo>
                    <a:pt x="44" y="1707"/>
                  </a:lnTo>
                  <a:lnTo>
                    <a:pt x="29" y="1702"/>
                  </a:lnTo>
                  <a:lnTo>
                    <a:pt x="18" y="1695"/>
                  </a:lnTo>
                  <a:lnTo>
                    <a:pt x="10" y="1687"/>
                  </a:lnTo>
                  <a:lnTo>
                    <a:pt x="5" y="1677"/>
                  </a:lnTo>
                  <a:lnTo>
                    <a:pt x="2" y="1667"/>
                  </a:lnTo>
                  <a:lnTo>
                    <a:pt x="0" y="1659"/>
                  </a:lnTo>
                  <a:lnTo>
                    <a:pt x="0" y="1652"/>
                  </a:lnTo>
                  <a:lnTo>
                    <a:pt x="0" y="1651"/>
                  </a:lnTo>
                  <a:lnTo>
                    <a:pt x="0" y="1647"/>
                  </a:lnTo>
                  <a:lnTo>
                    <a:pt x="0" y="1646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1" y="282"/>
                  </a:lnTo>
                  <a:lnTo>
                    <a:pt x="8" y="267"/>
                  </a:lnTo>
                  <a:lnTo>
                    <a:pt x="20" y="255"/>
                  </a:lnTo>
                  <a:lnTo>
                    <a:pt x="327" y="11"/>
                  </a:lnTo>
                  <a:lnTo>
                    <a:pt x="342" y="3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428"/>
            <p:cNvSpPr>
              <a:spLocks noEditPoints="1"/>
            </p:cNvSpPr>
            <p:nvPr/>
          </p:nvSpPr>
          <p:spPr bwMode="auto">
            <a:xfrm>
              <a:off x="10315575" y="5275263"/>
              <a:ext cx="212725" cy="207963"/>
            </a:xfrm>
            <a:custGeom>
              <a:avLst/>
              <a:gdLst>
                <a:gd name="T0" fmla="*/ 783 w 1753"/>
                <a:gd name="T1" fmla="*/ 429 h 1709"/>
                <a:gd name="T2" fmla="*/ 685 w 1753"/>
                <a:gd name="T3" fmla="*/ 457 h 1709"/>
                <a:gd name="T4" fmla="*/ 586 w 1753"/>
                <a:gd name="T5" fmla="*/ 514 h 1709"/>
                <a:gd name="T6" fmla="*/ 490 w 1753"/>
                <a:gd name="T7" fmla="*/ 606 h 1709"/>
                <a:gd name="T8" fmla="*/ 407 w 1753"/>
                <a:gd name="T9" fmla="*/ 736 h 1709"/>
                <a:gd name="T10" fmla="*/ 341 w 1753"/>
                <a:gd name="T11" fmla="*/ 910 h 1709"/>
                <a:gd name="T12" fmla="*/ 310 w 1753"/>
                <a:gd name="T13" fmla="*/ 1058 h 1709"/>
                <a:gd name="T14" fmla="*/ 303 w 1753"/>
                <a:gd name="T15" fmla="*/ 1176 h 1709"/>
                <a:gd name="T16" fmla="*/ 314 w 1753"/>
                <a:gd name="T17" fmla="*/ 1288 h 1709"/>
                <a:gd name="T18" fmla="*/ 347 w 1753"/>
                <a:gd name="T19" fmla="*/ 1384 h 1709"/>
                <a:gd name="T20" fmla="*/ 407 w 1753"/>
                <a:gd name="T21" fmla="*/ 1462 h 1709"/>
                <a:gd name="T22" fmla="*/ 496 w 1753"/>
                <a:gd name="T23" fmla="*/ 1513 h 1709"/>
                <a:gd name="T24" fmla="*/ 619 w 1753"/>
                <a:gd name="T25" fmla="*/ 1531 h 1709"/>
                <a:gd name="T26" fmla="*/ 757 w 1753"/>
                <a:gd name="T27" fmla="*/ 1508 h 1709"/>
                <a:gd name="T28" fmla="*/ 878 w 1753"/>
                <a:gd name="T29" fmla="*/ 1444 h 1709"/>
                <a:gd name="T30" fmla="*/ 986 w 1753"/>
                <a:gd name="T31" fmla="*/ 1346 h 1709"/>
                <a:gd name="T32" fmla="*/ 900 w 1753"/>
                <a:gd name="T33" fmla="*/ 1257 h 1709"/>
                <a:gd name="T34" fmla="*/ 823 w 1753"/>
                <a:gd name="T35" fmla="*/ 1331 h 1709"/>
                <a:gd name="T36" fmla="*/ 737 w 1753"/>
                <a:gd name="T37" fmla="*/ 1382 h 1709"/>
                <a:gd name="T38" fmla="*/ 634 w 1753"/>
                <a:gd name="T39" fmla="*/ 1401 h 1709"/>
                <a:gd name="T40" fmla="*/ 548 w 1753"/>
                <a:gd name="T41" fmla="*/ 1383 h 1709"/>
                <a:gd name="T42" fmla="*/ 491 w 1753"/>
                <a:gd name="T43" fmla="*/ 1335 h 1709"/>
                <a:gd name="T44" fmla="*/ 460 w 1753"/>
                <a:gd name="T45" fmla="*/ 1264 h 1709"/>
                <a:gd name="T46" fmla="*/ 448 w 1753"/>
                <a:gd name="T47" fmla="*/ 1179 h 1709"/>
                <a:gd name="T48" fmla="*/ 450 w 1753"/>
                <a:gd name="T49" fmla="*/ 1090 h 1709"/>
                <a:gd name="T50" fmla="*/ 463 w 1753"/>
                <a:gd name="T51" fmla="*/ 1003 h 1709"/>
                <a:gd name="T52" fmla="*/ 484 w 1753"/>
                <a:gd name="T53" fmla="*/ 914 h 1709"/>
                <a:gd name="T54" fmla="*/ 517 w 1753"/>
                <a:gd name="T55" fmla="*/ 815 h 1709"/>
                <a:gd name="T56" fmla="*/ 565 w 1753"/>
                <a:gd name="T57" fmla="*/ 718 h 1709"/>
                <a:gd name="T58" fmla="*/ 630 w 1753"/>
                <a:gd name="T59" fmla="*/ 634 h 1709"/>
                <a:gd name="T60" fmla="*/ 713 w 1753"/>
                <a:gd name="T61" fmla="*/ 575 h 1709"/>
                <a:gd name="T62" fmla="*/ 816 w 1753"/>
                <a:gd name="T63" fmla="*/ 553 h 1709"/>
                <a:gd name="T64" fmla="*/ 895 w 1753"/>
                <a:gd name="T65" fmla="*/ 572 h 1709"/>
                <a:gd name="T66" fmla="*/ 950 w 1753"/>
                <a:gd name="T67" fmla="*/ 620 h 1709"/>
                <a:gd name="T68" fmla="*/ 984 w 1753"/>
                <a:gd name="T69" fmla="*/ 689 h 1709"/>
                <a:gd name="T70" fmla="*/ 1120 w 1753"/>
                <a:gd name="T71" fmla="*/ 614 h 1709"/>
                <a:gd name="T72" fmla="*/ 1068 w 1753"/>
                <a:gd name="T73" fmla="*/ 521 h 1709"/>
                <a:gd name="T74" fmla="*/ 992 w 1753"/>
                <a:gd name="T75" fmla="*/ 456 h 1709"/>
                <a:gd name="T76" fmla="*/ 886 w 1753"/>
                <a:gd name="T77" fmla="*/ 426 h 1709"/>
                <a:gd name="T78" fmla="*/ 1463 w 1753"/>
                <a:gd name="T79" fmla="*/ 320 h 1709"/>
                <a:gd name="T80" fmla="*/ 1652 w 1753"/>
                <a:gd name="T81" fmla="*/ 161 h 1709"/>
                <a:gd name="T82" fmla="*/ 1714 w 1753"/>
                <a:gd name="T83" fmla="*/ 2 h 1709"/>
                <a:gd name="T84" fmla="*/ 1745 w 1753"/>
                <a:gd name="T85" fmla="*/ 26 h 1709"/>
                <a:gd name="T86" fmla="*/ 1753 w 1753"/>
                <a:gd name="T87" fmla="*/ 1372 h 1709"/>
                <a:gd name="T88" fmla="*/ 1738 w 1753"/>
                <a:gd name="T89" fmla="*/ 1408 h 1709"/>
                <a:gd name="T90" fmla="*/ 1426 w 1753"/>
                <a:gd name="T91" fmla="*/ 1707 h 1709"/>
                <a:gd name="T92" fmla="*/ 62 w 1753"/>
                <a:gd name="T93" fmla="*/ 1708 h 1709"/>
                <a:gd name="T94" fmla="*/ 17 w 1753"/>
                <a:gd name="T95" fmla="*/ 1695 h 1709"/>
                <a:gd name="T96" fmla="*/ 1 w 1753"/>
                <a:gd name="T97" fmla="*/ 1667 h 1709"/>
                <a:gd name="T98" fmla="*/ 0 w 1753"/>
                <a:gd name="T99" fmla="*/ 1647 h 1709"/>
                <a:gd name="T100" fmla="*/ 0 w 1753"/>
                <a:gd name="T101" fmla="*/ 299 h 1709"/>
                <a:gd name="T102" fmla="*/ 18 w 1753"/>
                <a:gd name="T103" fmla="*/ 255 h 1709"/>
                <a:gd name="T104" fmla="*/ 195 w 1753"/>
                <a:gd name="T105" fmla="*/ 244 h 1709"/>
                <a:gd name="T106" fmla="*/ 821 w 1753"/>
                <a:gd name="T107" fmla="*/ 101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53" h="1709">
                  <a:moveTo>
                    <a:pt x="842" y="423"/>
                  </a:moveTo>
                  <a:lnTo>
                    <a:pt x="813" y="424"/>
                  </a:lnTo>
                  <a:lnTo>
                    <a:pt x="783" y="429"/>
                  </a:lnTo>
                  <a:lnTo>
                    <a:pt x="750" y="435"/>
                  </a:lnTo>
                  <a:lnTo>
                    <a:pt x="718" y="444"/>
                  </a:lnTo>
                  <a:lnTo>
                    <a:pt x="685" y="457"/>
                  </a:lnTo>
                  <a:lnTo>
                    <a:pt x="652" y="472"/>
                  </a:lnTo>
                  <a:lnTo>
                    <a:pt x="618" y="492"/>
                  </a:lnTo>
                  <a:lnTo>
                    <a:pt x="586" y="514"/>
                  </a:lnTo>
                  <a:lnTo>
                    <a:pt x="553" y="540"/>
                  </a:lnTo>
                  <a:lnTo>
                    <a:pt x="521" y="572"/>
                  </a:lnTo>
                  <a:lnTo>
                    <a:pt x="490" y="606"/>
                  </a:lnTo>
                  <a:lnTo>
                    <a:pt x="461" y="644"/>
                  </a:lnTo>
                  <a:lnTo>
                    <a:pt x="433" y="688"/>
                  </a:lnTo>
                  <a:lnTo>
                    <a:pt x="407" y="736"/>
                  </a:lnTo>
                  <a:lnTo>
                    <a:pt x="382" y="789"/>
                  </a:lnTo>
                  <a:lnTo>
                    <a:pt x="360" y="846"/>
                  </a:lnTo>
                  <a:lnTo>
                    <a:pt x="341" y="910"/>
                  </a:lnTo>
                  <a:lnTo>
                    <a:pt x="325" y="978"/>
                  </a:lnTo>
                  <a:lnTo>
                    <a:pt x="317" y="1018"/>
                  </a:lnTo>
                  <a:lnTo>
                    <a:pt x="310" y="1058"/>
                  </a:lnTo>
                  <a:lnTo>
                    <a:pt x="306" y="1098"/>
                  </a:lnTo>
                  <a:lnTo>
                    <a:pt x="304" y="1137"/>
                  </a:lnTo>
                  <a:lnTo>
                    <a:pt x="303" y="1176"/>
                  </a:lnTo>
                  <a:lnTo>
                    <a:pt x="304" y="1214"/>
                  </a:lnTo>
                  <a:lnTo>
                    <a:pt x="307" y="1252"/>
                  </a:lnTo>
                  <a:lnTo>
                    <a:pt x="314" y="1288"/>
                  </a:lnTo>
                  <a:lnTo>
                    <a:pt x="322" y="1321"/>
                  </a:lnTo>
                  <a:lnTo>
                    <a:pt x="333" y="1354"/>
                  </a:lnTo>
                  <a:lnTo>
                    <a:pt x="347" y="1384"/>
                  </a:lnTo>
                  <a:lnTo>
                    <a:pt x="364" y="1413"/>
                  </a:lnTo>
                  <a:lnTo>
                    <a:pt x="384" y="1438"/>
                  </a:lnTo>
                  <a:lnTo>
                    <a:pt x="407" y="1462"/>
                  </a:lnTo>
                  <a:lnTo>
                    <a:pt x="433" y="1481"/>
                  </a:lnTo>
                  <a:lnTo>
                    <a:pt x="462" y="1498"/>
                  </a:lnTo>
                  <a:lnTo>
                    <a:pt x="496" y="1513"/>
                  </a:lnTo>
                  <a:lnTo>
                    <a:pt x="533" y="1522"/>
                  </a:lnTo>
                  <a:lnTo>
                    <a:pt x="574" y="1529"/>
                  </a:lnTo>
                  <a:lnTo>
                    <a:pt x="619" y="1531"/>
                  </a:lnTo>
                  <a:lnTo>
                    <a:pt x="667" y="1528"/>
                  </a:lnTo>
                  <a:lnTo>
                    <a:pt x="713" y="1520"/>
                  </a:lnTo>
                  <a:lnTo>
                    <a:pt x="757" y="1508"/>
                  </a:lnTo>
                  <a:lnTo>
                    <a:pt x="799" y="1491"/>
                  </a:lnTo>
                  <a:lnTo>
                    <a:pt x="839" y="1469"/>
                  </a:lnTo>
                  <a:lnTo>
                    <a:pt x="878" y="1444"/>
                  </a:lnTo>
                  <a:lnTo>
                    <a:pt x="915" y="1415"/>
                  </a:lnTo>
                  <a:lnTo>
                    <a:pt x="952" y="1382"/>
                  </a:lnTo>
                  <a:lnTo>
                    <a:pt x="986" y="1346"/>
                  </a:lnTo>
                  <a:lnTo>
                    <a:pt x="1022" y="1307"/>
                  </a:lnTo>
                  <a:lnTo>
                    <a:pt x="925" y="1228"/>
                  </a:lnTo>
                  <a:lnTo>
                    <a:pt x="900" y="1257"/>
                  </a:lnTo>
                  <a:lnTo>
                    <a:pt x="875" y="1283"/>
                  </a:lnTo>
                  <a:lnTo>
                    <a:pt x="849" y="1308"/>
                  </a:lnTo>
                  <a:lnTo>
                    <a:pt x="823" y="1331"/>
                  </a:lnTo>
                  <a:lnTo>
                    <a:pt x="796" y="1351"/>
                  </a:lnTo>
                  <a:lnTo>
                    <a:pt x="767" y="1369"/>
                  </a:lnTo>
                  <a:lnTo>
                    <a:pt x="737" y="1382"/>
                  </a:lnTo>
                  <a:lnTo>
                    <a:pt x="705" y="1392"/>
                  </a:lnTo>
                  <a:lnTo>
                    <a:pt x="671" y="1399"/>
                  </a:lnTo>
                  <a:lnTo>
                    <a:pt x="634" y="1401"/>
                  </a:lnTo>
                  <a:lnTo>
                    <a:pt x="602" y="1399"/>
                  </a:lnTo>
                  <a:lnTo>
                    <a:pt x="574" y="1394"/>
                  </a:lnTo>
                  <a:lnTo>
                    <a:pt x="548" y="1383"/>
                  </a:lnTo>
                  <a:lnTo>
                    <a:pt x="526" y="1370"/>
                  </a:lnTo>
                  <a:lnTo>
                    <a:pt x="508" y="1354"/>
                  </a:lnTo>
                  <a:lnTo>
                    <a:pt x="491" y="1335"/>
                  </a:lnTo>
                  <a:lnTo>
                    <a:pt x="478" y="1313"/>
                  </a:lnTo>
                  <a:lnTo>
                    <a:pt x="468" y="1290"/>
                  </a:lnTo>
                  <a:lnTo>
                    <a:pt x="460" y="1264"/>
                  </a:lnTo>
                  <a:lnTo>
                    <a:pt x="453" y="1237"/>
                  </a:lnTo>
                  <a:lnTo>
                    <a:pt x="450" y="1209"/>
                  </a:lnTo>
                  <a:lnTo>
                    <a:pt x="448" y="1179"/>
                  </a:lnTo>
                  <a:lnTo>
                    <a:pt x="447" y="1150"/>
                  </a:lnTo>
                  <a:lnTo>
                    <a:pt x="448" y="1120"/>
                  </a:lnTo>
                  <a:lnTo>
                    <a:pt x="450" y="1090"/>
                  </a:lnTo>
                  <a:lnTo>
                    <a:pt x="453" y="1060"/>
                  </a:lnTo>
                  <a:lnTo>
                    <a:pt x="458" y="1031"/>
                  </a:lnTo>
                  <a:lnTo>
                    <a:pt x="463" y="1003"/>
                  </a:lnTo>
                  <a:lnTo>
                    <a:pt x="469" y="976"/>
                  </a:lnTo>
                  <a:lnTo>
                    <a:pt x="475" y="946"/>
                  </a:lnTo>
                  <a:lnTo>
                    <a:pt x="484" y="914"/>
                  </a:lnTo>
                  <a:lnTo>
                    <a:pt x="494" y="882"/>
                  </a:lnTo>
                  <a:lnTo>
                    <a:pt x="504" y="848"/>
                  </a:lnTo>
                  <a:lnTo>
                    <a:pt x="517" y="815"/>
                  </a:lnTo>
                  <a:lnTo>
                    <a:pt x="531" y="781"/>
                  </a:lnTo>
                  <a:lnTo>
                    <a:pt x="548" y="749"/>
                  </a:lnTo>
                  <a:lnTo>
                    <a:pt x="565" y="718"/>
                  </a:lnTo>
                  <a:lnTo>
                    <a:pt x="586" y="687"/>
                  </a:lnTo>
                  <a:lnTo>
                    <a:pt x="607" y="659"/>
                  </a:lnTo>
                  <a:lnTo>
                    <a:pt x="630" y="634"/>
                  </a:lnTo>
                  <a:lnTo>
                    <a:pt x="656" y="610"/>
                  </a:lnTo>
                  <a:lnTo>
                    <a:pt x="683" y="591"/>
                  </a:lnTo>
                  <a:lnTo>
                    <a:pt x="713" y="575"/>
                  </a:lnTo>
                  <a:lnTo>
                    <a:pt x="745" y="563"/>
                  </a:lnTo>
                  <a:lnTo>
                    <a:pt x="780" y="555"/>
                  </a:lnTo>
                  <a:lnTo>
                    <a:pt x="816" y="553"/>
                  </a:lnTo>
                  <a:lnTo>
                    <a:pt x="846" y="555"/>
                  </a:lnTo>
                  <a:lnTo>
                    <a:pt x="873" y="561"/>
                  </a:lnTo>
                  <a:lnTo>
                    <a:pt x="895" y="572"/>
                  </a:lnTo>
                  <a:lnTo>
                    <a:pt x="916" y="585"/>
                  </a:lnTo>
                  <a:lnTo>
                    <a:pt x="934" y="602"/>
                  </a:lnTo>
                  <a:lnTo>
                    <a:pt x="950" y="620"/>
                  </a:lnTo>
                  <a:lnTo>
                    <a:pt x="963" y="642"/>
                  </a:lnTo>
                  <a:lnTo>
                    <a:pt x="975" y="665"/>
                  </a:lnTo>
                  <a:lnTo>
                    <a:pt x="984" y="689"/>
                  </a:lnTo>
                  <a:lnTo>
                    <a:pt x="993" y="715"/>
                  </a:lnTo>
                  <a:lnTo>
                    <a:pt x="1133" y="652"/>
                  </a:lnTo>
                  <a:lnTo>
                    <a:pt x="1120" y="614"/>
                  </a:lnTo>
                  <a:lnTo>
                    <a:pt x="1105" y="580"/>
                  </a:lnTo>
                  <a:lnTo>
                    <a:pt x="1087" y="549"/>
                  </a:lnTo>
                  <a:lnTo>
                    <a:pt x="1068" y="521"/>
                  </a:lnTo>
                  <a:lnTo>
                    <a:pt x="1045" y="496"/>
                  </a:lnTo>
                  <a:lnTo>
                    <a:pt x="1020" y="474"/>
                  </a:lnTo>
                  <a:lnTo>
                    <a:pt x="992" y="456"/>
                  </a:lnTo>
                  <a:lnTo>
                    <a:pt x="960" y="442"/>
                  </a:lnTo>
                  <a:lnTo>
                    <a:pt x="925" y="432"/>
                  </a:lnTo>
                  <a:lnTo>
                    <a:pt x="886" y="426"/>
                  </a:lnTo>
                  <a:lnTo>
                    <a:pt x="842" y="423"/>
                  </a:lnTo>
                  <a:close/>
                  <a:moveTo>
                    <a:pt x="1652" y="161"/>
                  </a:moveTo>
                  <a:lnTo>
                    <a:pt x="1463" y="320"/>
                  </a:lnTo>
                  <a:lnTo>
                    <a:pt x="1463" y="1537"/>
                  </a:lnTo>
                  <a:lnTo>
                    <a:pt x="1653" y="1350"/>
                  </a:lnTo>
                  <a:lnTo>
                    <a:pt x="1652" y="161"/>
                  </a:lnTo>
                  <a:close/>
                  <a:moveTo>
                    <a:pt x="921" y="0"/>
                  </a:moveTo>
                  <a:lnTo>
                    <a:pt x="1704" y="0"/>
                  </a:lnTo>
                  <a:lnTo>
                    <a:pt x="1714" y="2"/>
                  </a:lnTo>
                  <a:lnTo>
                    <a:pt x="1725" y="7"/>
                  </a:lnTo>
                  <a:lnTo>
                    <a:pt x="1736" y="15"/>
                  </a:lnTo>
                  <a:lnTo>
                    <a:pt x="1745" y="26"/>
                  </a:lnTo>
                  <a:lnTo>
                    <a:pt x="1750" y="41"/>
                  </a:lnTo>
                  <a:lnTo>
                    <a:pt x="1752" y="58"/>
                  </a:lnTo>
                  <a:lnTo>
                    <a:pt x="1753" y="1372"/>
                  </a:lnTo>
                  <a:lnTo>
                    <a:pt x="1751" y="1385"/>
                  </a:lnTo>
                  <a:lnTo>
                    <a:pt x="1747" y="1397"/>
                  </a:lnTo>
                  <a:lnTo>
                    <a:pt x="1738" y="1408"/>
                  </a:lnTo>
                  <a:lnTo>
                    <a:pt x="1449" y="1694"/>
                  </a:lnTo>
                  <a:lnTo>
                    <a:pt x="1438" y="1702"/>
                  </a:lnTo>
                  <a:lnTo>
                    <a:pt x="1426" y="1707"/>
                  </a:lnTo>
                  <a:lnTo>
                    <a:pt x="1413" y="1709"/>
                  </a:lnTo>
                  <a:lnTo>
                    <a:pt x="1410" y="1708"/>
                  </a:lnTo>
                  <a:lnTo>
                    <a:pt x="62" y="1708"/>
                  </a:lnTo>
                  <a:lnTo>
                    <a:pt x="43" y="1707"/>
                  </a:lnTo>
                  <a:lnTo>
                    <a:pt x="29" y="1702"/>
                  </a:lnTo>
                  <a:lnTo>
                    <a:pt x="17" y="1695"/>
                  </a:lnTo>
                  <a:lnTo>
                    <a:pt x="9" y="1687"/>
                  </a:lnTo>
                  <a:lnTo>
                    <a:pt x="4" y="1677"/>
                  </a:lnTo>
                  <a:lnTo>
                    <a:pt x="1" y="1667"/>
                  </a:lnTo>
                  <a:lnTo>
                    <a:pt x="0" y="1659"/>
                  </a:lnTo>
                  <a:lnTo>
                    <a:pt x="0" y="1652"/>
                  </a:lnTo>
                  <a:lnTo>
                    <a:pt x="0" y="1647"/>
                  </a:lnTo>
                  <a:lnTo>
                    <a:pt x="0" y="1646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1" y="282"/>
                  </a:lnTo>
                  <a:lnTo>
                    <a:pt x="7" y="267"/>
                  </a:lnTo>
                  <a:lnTo>
                    <a:pt x="18" y="255"/>
                  </a:lnTo>
                  <a:lnTo>
                    <a:pt x="99" y="191"/>
                  </a:lnTo>
                  <a:lnTo>
                    <a:pt x="262" y="191"/>
                  </a:lnTo>
                  <a:lnTo>
                    <a:pt x="195" y="244"/>
                  </a:lnTo>
                  <a:lnTo>
                    <a:pt x="1378" y="244"/>
                  </a:lnTo>
                  <a:lnTo>
                    <a:pt x="1558" y="101"/>
                  </a:lnTo>
                  <a:lnTo>
                    <a:pt x="821" y="101"/>
                  </a:lnTo>
                  <a:lnTo>
                    <a:pt x="9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6" name="Group 560"/>
          <p:cNvGrpSpPr/>
          <p:nvPr/>
        </p:nvGrpSpPr>
        <p:grpSpPr>
          <a:xfrm>
            <a:off x="8462001" y="3238000"/>
            <a:ext cx="272653" cy="365522"/>
            <a:chOff x="10145713" y="5810250"/>
            <a:chExt cx="363537" cy="487363"/>
          </a:xfrm>
          <a:solidFill>
            <a:srgbClr val="000000"/>
          </a:solidFill>
        </p:grpSpPr>
        <p:sp>
          <p:nvSpPr>
            <p:cNvPr id="757" name="Freeform 516"/>
            <p:cNvSpPr>
              <a:spLocks noEditPoints="1"/>
            </p:cNvSpPr>
            <p:nvPr/>
          </p:nvSpPr>
          <p:spPr bwMode="auto">
            <a:xfrm>
              <a:off x="10145713" y="5810250"/>
              <a:ext cx="363537" cy="487363"/>
            </a:xfrm>
            <a:custGeom>
              <a:avLst/>
              <a:gdLst>
                <a:gd name="T0" fmla="*/ 222 w 2515"/>
                <a:gd name="T1" fmla="*/ 222 h 3378"/>
                <a:gd name="T2" fmla="*/ 222 w 2515"/>
                <a:gd name="T3" fmla="*/ 3156 h 3378"/>
                <a:gd name="T4" fmla="*/ 1776 w 2515"/>
                <a:gd name="T5" fmla="*/ 3156 h 3378"/>
                <a:gd name="T6" fmla="*/ 1776 w 2515"/>
                <a:gd name="T7" fmla="*/ 2676 h 3378"/>
                <a:gd name="T8" fmla="*/ 2293 w 2515"/>
                <a:gd name="T9" fmla="*/ 2676 h 3378"/>
                <a:gd name="T10" fmla="*/ 2293 w 2515"/>
                <a:gd name="T11" fmla="*/ 222 h 3378"/>
                <a:gd name="T12" fmla="*/ 2062 w 2515"/>
                <a:gd name="T13" fmla="*/ 222 h 3378"/>
                <a:gd name="T14" fmla="*/ 2062 w 2515"/>
                <a:gd name="T15" fmla="*/ 1490 h 3378"/>
                <a:gd name="T16" fmla="*/ 1779 w 2515"/>
                <a:gd name="T17" fmla="*/ 1121 h 3378"/>
                <a:gd name="T18" fmla="*/ 1495 w 2515"/>
                <a:gd name="T19" fmla="*/ 1490 h 3378"/>
                <a:gd name="T20" fmla="*/ 1495 w 2515"/>
                <a:gd name="T21" fmla="*/ 222 h 3378"/>
                <a:gd name="T22" fmla="*/ 222 w 2515"/>
                <a:gd name="T23" fmla="*/ 222 h 3378"/>
                <a:gd name="T24" fmla="*/ 111 w 2515"/>
                <a:gd name="T25" fmla="*/ 0 h 3378"/>
                <a:gd name="T26" fmla="*/ 2404 w 2515"/>
                <a:gd name="T27" fmla="*/ 0 h 3378"/>
                <a:gd name="T28" fmla="*/ 2430 w 2515"/>
                <a:gd name="T29" fmla="*/ 3 h 3378"/>
                <a:gd name="T30" fmla="*/ 2452 w 2515"/>
                <a:gd name="T31" fmla="*/ 11 h 3378"/>
                <a:gd name="T32" fmla="*/ 2473 w 2515"/>
                <a:gd name="T33" fmla="*/ 25 h 3378"/>
                <a:gd name="T34" fmla="*/ 2490 w 2515"/>
                <a:gd name="T35" fmla="*/ 41 h 3378"/>
                <a:gd name="T36" fmla="*/ 2504 w 2515"/>
                <a:gd name="T37" fmla="*/ 62 h 3378"/>
                <a:gd name="T38" fmla="*/ 2512 w 2515"/>
                <a:gd name="T39" fmla="*/ 85 h 3378"/>
                <a:gd name="T40" fmla="*/ 2515 w 2515"/>
                <a:gd name="T41" fmla="*/ 111 h 3378"/>
                <a:gd name="T42" fmla="*/ 2515 w 2515"/>
                <a:gd name="T43" fmla="*/ 2737 h 3378"/>
                <a:gd name="T44" fmla="*/ 2512 w 2515"/>
                <a:gd name="T45" fmla="*/ 2761 h 3378"/>
                <a:gd name="T46" fmla="*/ 2505 w 2515"/>
                <a:gd name="T47" fmla="*/ 2782 h 3378"/>
                <a:gd name="T48" fmla="*/ 2493 w 2515"/>
                <a:gd name="T49" fmla="*/ 2803 h 3378"/>
                <a:gd name="T50" fmla="*/ 2478 w 2515"/>
                <a:gd name="T51" fmla="*/ 2820 h 3378"/>
                <a:gd name="T52" fmla="*/ 1886 w 2515"/>
                <a:gd name="T53" fmla="*/ 3349 h 3378"/>
                <a:gd name="T54" fmla="*/ 1870 w 2515"/>
                <a:gd name="T55" fmla="*/ 3361 h 3378"/>
                <a:gd name="T56" fmla="*/ 1851 w 2515"/>
                <a:gd name="T57" fmla="*/ 3371 h 3378"/>
                <a:gd name="T58" fmla="*/ 1832 w 2515"/>
                <a:gd name="T59" fmla="*/ 3376 h 3378"/>
                <a:gd name="T60" fmla="*/ 1812 w 2515"/>
                <a:gd name="T61" fmla="*/ 3378 h 3378"/>
                <a:gd name="T62" fmla="*/ 111 w 2515"/>
                <a:gd name="T63" fmla="*/ 3378 h 3378"/>
                <a:gd name="T64" fmla="*/ 85 w 2515"/>
                <a:gd name="T65" fmla="*/ 3375 h 3378"/>
                <a:gd name="T66" fmla="*/ 62 w 2515"/>
                <a:gd name="T67" fmla="*/ 3366 h 3378"/>
                <a:gd name="T68" fmla="*/ 41 w 2515"/>
                <a:gd name="T69" fmla="*/ 3353 h 3378"/>
                <a:gd name="T70" fmla="*/ 25 w 2515"/>
                <a:gd name="T71" fmla="*/ 3336 h 3378"/>
                <a:gd name="T72" fmla="*/ 11 w 2515"/>
                <a:gd name="T73" fmla="*/ 3315 h 3378"/>
                <a:gd name="T74" fmla="*/ 3 w 2515"/>
                <a:gd name="T75" fmla="*/ 3292 h 3378"/>
                <a:gd name="T76" fmla="*/ 0 w 2515"/>
                <a:gd name="T77" fmla="*/ 3267 h 3378"/>
                <a:gd name="T78" fmla="*/ 0 w 2515"/>
                <a:gd name="T79" fmla="*/ 111 h 3378"/>
                <a:gd name="T80" fmla="*/ 3 w 2515"/>
                <a:gd name="T81" fmla="*/ 85 h 3378"/>
                <a:gd name="T82" fmla="*/ 11 w 2515"/>
                <a:gd name="T83" fmla="*/ 62 h 3378"/>
                <a:gd name="T84" fmla="*/ 25 w 2515"/>
                <a:gd name="T85" fmla="*/ 41 h 3378"/>
                <a:gd name="T86" fmla="*/ 41 w 2515"/>
                <a:gd name="T87" fmla="*/ 25 h 3378"/>
                <a:gd name="T88" fmla="*/ 62 w 2515"/>
                <a:gd name="T89" fmla="*/ 11 h 3378"/>
                <a:gd name="T90" fmla="*/ 85 w 2515"/>
                <a:gd name="T91" fmla="*/ 3 h 3378"/>
                <a:gd name="T92" fmla="*/ 111 w 2515"/>
                <a:gd name="T93" fmla="*/ 0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5" h="3378">
                  <a:moveTo>
                    <a:pt x="222" y="222"/>
                  </a:moveTo>
                  <a:lnTo>
                    <a:pt x="222" y="3156"/>
                  </a:lnTo>
                  <a:lnTo>
                    <a:pt x="1776" y="3156"/>
                  </a:lnTo>
                  <a:lnTo>
                    <a:pt x="1776" y="2676"/>
                  </a:lnTo>
                  <a:lnTo>
                    <a:pt x="2293" y="2676"/>
                  </a:lnTo>
                  <a:lnTo>
                    <a:pt x="2293" y="222"/>
                  </a:lnTo>
                  <a:lnTo>
                    <a:pt x="2062" y="222"/>
                  </a:lnTo>
                  <a:lnTo>
                    <a:pt x="2062" y="1490"/>
                  </a:lnTo>
                  <a:lnTo>
                    <a:pt x="1779" y="1121"/>
                  </a:lnTo>
                  <a:lnTo>
                    <a:pt x="1495" y="1490"/>
                  </a:lnTo>
                  <a:lnTo>
                    <a:pt x="1495" y="222"/>
                  </a:lnTo>
                  <a:lnTo>
                    <a:pt x="222" y="222"/>
                  </a:lnTo>
                  <a:close/>
                  <a:moveTo>
                    <a:pt x="111" y="0"/>
                  </a:moveTo>
                  <a:lnTo>
                    <a:pt x="2404" y="0"/>
                  </a:lnTo>
                  <a:lnTo>
                    <a:pt x="2430" y="3"/>
                  </a:lnTo>
                  <a:lnTo>
                    <a:pt x="2452" y="11"/>
                  </a:lnTo>
                  <a:lnTo>
                    <a:pt x="2473" y="25"/>
                  </a:lnTo>
                  <a:lnTo>
                    <a:pt x="2490" y="41"/>
                  </a:lnTo>
                  <a:lnTo>
                    <a:pt x="2504" y="62"/>
                  </a:lnTo>
                  <a:lnTo>
                    <a:pt x="2512" y="85"/>
                  </a:lnTo>
                  <a:lnTo>
                    <a:pt x="2515" y="111"/>
                  </a:lnTo>
                  <a:lnTo>
                    <a:pt x="2515" y="2737"/>
                  </a:lnTo>
                  <a:lnTo>
                    <a:pt x="2512" y="2761"/>
                  </a:lnTo>
                  <a:lnTo>
                    <a:pt x="2505" y="2782"/>
                  </a:lnTo>
                  <a:lnTo>
                    <a:pt x="2493" y="2803"/>
                  </a:lnTo>
                  <a:lnTo>
                    <a:pt x="2478" y="2820"/>
                  </a:lnTo>
                  <a:lnTo>
                    <a:pt x="1886" y="3349"/>
                  </a:lnTo>
                  <a:lnTo>
                    <a:pt x="1870" y="3361"/>
                  </a:lnTo>
                  <a:lnTo>
                    <a:pt x="1851" y="3371"/>
                  </a:lnTo>
                  <a:lnTo>
                    <a:pt x="1832" y="3376"/>
                  </a:lnTo>
                  <a:lnTo>
                    <a:pt x="1812" y="3378"/>
                  </a:lnTo>
                  <a:lnTo>
                    <a:pt x="111" y="3378"/>
                  </a:lnTo>
                  <a:lnTo>
                    <a:pt x="85" y="3375"/>
                  </a:lnTo>
                  <a:lnTo>
                    <a:pt x="62" y="3366"/>
                  </a:lnTo>
                  <a:lnTo>
                    <a:pt x="41" y="3353"/>
                  </a:lnTo>
                  <a:lnTo>
                    <a:pt x="25" y="3336"/>
                  </a:lnTo>
                  <a:lnTo>
                    <a:pt x="11" y="3315"/>
                  </a:lnTo>
                  <a:lnTo>
                    <a:pt x="3" y="3292"/>
                  </a:lnTo>
                  <a:lnTo>
                    <a:pt x="0" y="3267"/>
                  </a:lnTo>
                  <a:lnTo>
                    <a:pt x="0" y="111"/>
                  </a:lnTo>
                  <a:lnTo>
                    <a:pt x="3" y="85"/>
                  </a:lnTo>
                  <a:lnTo>
                    <a:pt x="11" y="62"/>
                  </a:lnTo>
                  <a:lnTo>
                    <a:pt x="25" y="41"/>
                  </a:lnTo>
                  <a:lnTo>
                    <a:pt x="41" y="25"/>
                  </a:lnTo>
                  <a:lnTo>
                    <a:pt x="62" y="11"/>
                  </a:lnTo>
                  <a:lnTo>
                    <a:pt x="85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Rectangle 517"/>
            <p:cNvSpPr>
              <a:spLocks noChangeArrowheads="1"/>
            </p:cNvSpPr>
            <p:nvPr/>
          </p:nvSpPr>
          <p:spPr bwMode="auto">
            <a:xfrm>
              <a:off x="10206038" y="5934075"/>
              <a:ext cx="101600" cy="1000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Rectangle 518"/>
            <p:cNvSpPr>
              <a:spLocks noChangeArrowheads="1"/>
            </p:cNvSpPr>
            <p:nvPr/>
          </p:nvSpPr>
          <p:spPr bwMode="auto">
            <a:xfrm>
              <a:off x="10236200" y="6075363"/>
              <a:ext cx="165100" cy="285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Rectangle 519"/>
            <p:cNvSpPr>
              <a:spLocks noChangeArrowheads="1"/>
            </p:cNvSpPr>
            <p:nvPr/>
          </p:nvSpPr>
          <p:spPr bwMode="auto">
            <a:xfrm>
              <a:off x="10236200" y="6153150"/>
              <a:ext cx="165100" cy="301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1" name="Freeform 444"/>
          <p:cNvSpPr>
            <a:spLocks noEditPoints="1"/>
          </p:cNvSpPr>
          <p:nvPr/>
        </p:nvSpPr>
        <p:spPr bwMode="auto">
          <a:xfrm>
            <a:off x="8464482" y="3910677"/>
            <a:ext cx="335756" cy="255985"/>
          </a:xfrm>
          <a:custGeom>
            <a:avLst/>
            <a:gdLst>
              <a:gd name="T0" fmla="*/ 2298 w 3380"/>
              <a:gd name="T1" fmla="*/ 2303 h 2582"/>
              <a:gd name="T2" fmla="*/ 2096 w 3380"/>
              <a:gd name="T3" fmla="*/ 1516 h 2582"/>
              <a:gd name="T4" fmla="*/ 1799 w 3380"/>
              <a:gd name="T5" fmla="*/ 1823 h 2582"/>
              <a:gd name="T6" fmla="*/ 1644 w 3380"/>
              <a:gd name="T7" fmla="*/ 1985 h 2582"/>
              <a:gd name="T8" fmla="*/ 1542 w 3380"/>
              <a:gd name="T9" fmla="*/ 2022 h 2582"/>
              <a:gd name="T10" fmla="*/ 1464 w 3380"/>
              <a:gd name="T11" fmla="*/ 2022 h 2582"/>
              <a:gd name="T12" fmla="*/ 1362 w 3380"/>
              <a:gd name="T13" fmla="*/ 1982 h 2582"/>
              <a:gd name="T14" fmla="*/ 1246 w 3380"/>
              <a:gd name="T15" fmla="*/ 1855 h 2582"/>
              <a:gd name="T16" fmla="*/ 1075 w 3380"/>
              <a:gd name="T17" fmla="*/ 1633 h 2582"/>
              <a:gd name="T18" fmla="*/ 939 w 3380"/>
              <a:gd name="T19" fmla="*/ 1452 h 2582"/>
              <a:gd name="T20" fmla="*/ 805 w 3380"/>
              <a:gd name="T21" fmla="*/ 1277 h 2582"/>
              <a:gd name="T22" fmla="*/ 760 w 3380"/>
              <a:gd name="T23" fmla="*/ 1185 h 2582"/>
              <a:gd name="T24" fmla="*/ 753 w 3380"/>
              <a:gd name="T25" fmla="*/ 1086 h 2582"/>
              <a:gd name="T26" fmla="*/ 783 w 3380"/>
              <a:gd name="T27" fmla="*/ 993 h 2582"/>
              <a:gd name="T28" fmla="*/ 850 w 3380"/>
              <a:gd name="T29" fmla="*/ 916 h 2582"/>
              <a:gd name="T30" fmla="*/ 941 w 3380"/>
              <a:gd name="T31" fmla="*/ 870 h 2582"/>
              <a:gd name="T32" fmla="*/ 1040 w 3380"/>
              <a:gd name="T33" fmla="*/ 863 h 2582"/>
              <a:gd name="T34" fmla="*/ 1133 w 3380"/>
              <a:gd name="T35" fmla="*/ 894 h 2582"/>
              <a:gd name="T36" fmla="*/ 1210 w 3380"/>
              <a:gd name="T37" fmla="*/ 961 h 2582"/>
              <a:gd name="T38" fmla="*/ 1349 w 3380"/>
              <a:gd name="T39" fmla="*/ 1143 h 2582"/>
              <a:gd name="T40" fmla="*/ 1475 w 3380"/>
              <a:gd name="T41" fmla="*/ 1311 h 2582"/>
              <a:gd name="T42" fmla="*/ 1771 w 3380"/>
              <a:gd name="T43" fmla="*/ 1117 h 2582"/>
              <a:gd name="T44" fmla="*/ 2162 w 3380"/>
              <a:gd name="T45" fmla="*/ 781 h 2582"/>
              <a:gd name="T46" fmla="*/ 278 w 3380"/>
              <a:gd name="T47" fmla="*/ 279 h 2582"/>
              <a:gd name="T48" fmla="*/ 2465 w 3380"/>
              <a:gd name="T49" fmla="*/ 3 h 2582"/>
              <a:gd name="T50" fmla="*/ 2535 w 3380"/>
              <a:gd name="T51" fmla="*/ 41 h 2582"/>
              <a:gd name="T52" fmla="*/ 2573 w 3380"/>
              <a:gd name="T53" fmla="*/ 111 h 2582"/>
              <a:gd name="T54" fmla="*/ 2713 w 3380"/>
              <a:gd name="T55" fmla="*/ 403 h 2582"/>
              <a:gd name="T56" fmla="*/ 3034 w 3380"/>
              <a:gd name="T57" fmla="*/ 224 h 2582"/>
              <a:gd name="T58" fmla="*/ 3133 w 3380"/>
              <a:gd name="T59" fmla="*/ 208 h 2582"/>
              <a:gd name="T60" fmla="*/ 3228 w 3380"/>
              <a:gd name="T61" fmla="*/ 230 h 2582"/>
              <a:gd name="T62" fmla="*/ 3309 w 3380"/>
              <a:gd name="T63" fmla="*/ 288 h 2582"/>
              <a:gd name="T64" fmla="*/ 3363 w 3380"/>
              <a:gd name="T65" fmla="*/ 375 h 2582"/>
              <a:gd name="T66" fmla="*/ 3380 w 3380"/>
              <a:gd name="T67" fmla="*/ 475 h 2582"/>
              <a:gd name="T68" fmla="*/ 3357 w 3380"/>
              <a:gd name="T69" fmla="*/ 570 h 2582"/>
              <a:gd name="T70" fmla="*/ 3300 w 3380"/>
              <a:gd name="T71" fmla="*/ 652 h 2582"/>
              <a:gd name="T72" fmla="*/ 3100 w 3380"/>
              <a:gd name="T73" fmla="*/ 771 h 2582"/>
              <a:gd name="T74" fmla="*/ 2700 w 3380"/>
              <a:gd name="T75" fmla="*/ 1022 h 2582"/>
              <a:gd name="T76" fmla="*/ 2573 w 3380"/>
              <a:gd name="T77" fmla="*/ 2471 h 2582"/>
              <a:gd name="T78" fmla="*/ 2535 w 3380"/>
              <a:gd name="T79" fmla="*/ 2541 h 2582"/>
              <a:gd name="T80" fmla="*/ 2465 w 3380"/>
              <a:gd name="T81" fmla="*/ 2579 h 2582"/>
              <a:gd name="T82" fmla="*/ 111 w 3380"/>
              <a:gd name="T83" fmla="*/ 2579 h 2582"/>
              <a:gd name="T84" fmla="*/ 41 w 3380"/>
              <a:gd name="T85" fmla="*/ 2541 h 2582"/>
              <a:gd name="T86" fmla="*/ 3 w 3380"/>
              <a:gd name="T87" fmla="*/ 2471 h 2582"/>
              <a:gd name="T88" fmla="*/ 3 w 3380"/>
              <a:gd name="T89" fmla="*/ 111 h 2582"/>
              <a:gd name="T90" fmla="*/ 41 w 3380"/>
              <a:gd name="T91" fmla="*/ 41 h 2582"/>
              <a:gd name="T92" fmla="*/ 111 w 3380"/>
              <a:gd name="T93" fmla="*/ 3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80" h="2582">
                <a:moveTo>
                  <a:pt x="278" y="279"/>
                </a:moveTo>
                <a:lnTo>
                  <a:pt x="278" y="2303"/>
                </a:lnTo>
                <a:lnTo>
                  <a:pt x="2298" y="2303"/>
                </a:lnTo>
                <a:lnTo>
                  <a:pt x="2298" y="1332"/>
                </a:lnTo>
                <a:lnTo>
                  <a:pt x="2197" y="1422"/>
                </a:lnTo>
                <a:lnTo>
                  <a:pt x="2096" y="1516"/>
                </a:lnTo>
                <a:lnTo>
                  <a:pt x="1997" y="1614"/>
                </a:lnTo>
                <a:lnTo>
                  <a:pt x="1898" y="1716"/>
                </a:lnTo>
                <a:lnTo>
                  <a:pt x="1799" y="1823"/>
                </a:lnTo>
                <a:lnTo>
                  <a:pt x="1699" y="1936"/>
                </a:lnTo>
                <a:lnTo>
                  <a:pt x="1673" y="1962"/>
                </a:lnTo>
                <a:lnTo>
                  <a:pt x="1644" y="1985"/>
                </a:lnTo>
                <a:lnTo>
                  <a:pt x="1612" y="2001"/>
                </a:lnTo>
                <a:lnTo>
                  <a:pt x="1577" y="2014"/>
                </a:lnTo>
                <a:lnTo>
                  <a:pt x="1542" y="2022"/>
                </a:lnTo>
                <a:lnTo>
                  <a:pt x="1505" y="2025"/>
                </a:lnTo>
                <a:lnTo>
                  <a:pt x="1502" y="2025"/>
                </a:lnTo>
                <a:lnTo>
                  <a:pt x="1464" y="2022"/>
                </a:lnTo>
                <a:lnTo>
                  <a:pt x="1428" y="2013"/>
                </a:lnTo>
                <a:lnTo>
                  <a:pt x="1395" y="1999"/>
                </a:lnTo>
                <a:lnTo>
                  <a:pt x="1362" y="1982"/>
                </a:lnTo>
                <a:lnTo>
                  <a:pt x="1333" y="1958"/>
                </a:lnTo>
                <a:lnTo>
                  <a:pt x="1307" y="1931"/>
                </a:lnTo>
                <a:lnTo>
                  <a:pt x="1246" y="1855"/>
                </a:lnTo>
                <a:lnTo>
                  <a:pt x="1187" y="1781"/>
                </a:lnTo>
                <a:lnTo>
                  <a:pt x="1131" y="1707"/>
                </a:lnTo>
                <a:lnTo>
                  <a:pt x="1075" y="1633"/>
                </a:lnTo>
                <a:lnTo>
                  <a:pt x="1019" y="1559"/>
                </a:lnTo>
                <a:lnTo>
                  <a:pt x="979" y="1506"/>
                </a:lnTo>
                <a:lnTo>
                  <a:pt x="939" y="1452"/>
                </a:lnTo>
                <a:lnTo>
                  <a:pt x="897" y="1396"/>
                </a:lnTo>
                <a:lnTo>
                  <a:pt x="852" y="1337"/>
                </a:lnTo>
                <a:lnTo>
                  <a:pt x="805" y="1277"/>
                </a:lnTo>
                <a:lnTo>
                  <a:pt x="785" y="1247"/>
                </a:lnTo>
                <a:lnTo>
                  <a:pt x="770" y="1217"/>
                </a:lnTo>
                <a:lnTo>
                  <a:pt x="760" y="1185"/>
                </a:lnTo>
                <a:lnTo>
                  <a:pt x="754" y="1152"/>
                </a:lnTo>
                <a:lnTo>
                  <a:pt x="751" y="1119"/>
                </a:lnTo>
                <a:lnTo>
                  <a:pt x="753" y="1086"/>
                </a:lnTo>
                <a:lnTo>
                  <a:pt x="759" y="1055"/>
                </a:lnTo>
                <a:lnTo>
                  <a:pt x="769" y="1023"/>
                </a:lnTo>
                <a:lnTo>
                  <a:pt x="783" y="993"/>
                </a:lnTo>
                <a:lnTo>
                  <a:pt x="802" y="964"/>
                </a:lnTo>
                <a:lnTo>
                  <a:pt x="824" y="938"/>
                </a:lnTo>
                <a:lnTo>
                  <a:pt x="850" y="916"/>
                </a:lnTo>
                <a:lnTo>
                  <a:pt x="879" y="896"/>
                </a:lnTo>
                <a:lnTo>
                  <a:pt x="910" y="881"/>
                </a:lnTo>
                <a:lnTo>
                  <a:pt x="941" y="870"/>
                </a:lnTo>
                <a:lnTo>
                  <a:pt x="974" y="863"/>
                </a:lnTo>
                <a:lnTo>
                  <a:pt x="1007" y="861"/>
                </a:lnTo>
                <a:lnTo>
                  <a:pt x="1040" y="863"/>
                </a:lnTo>
                <a:lnTo>
                  <a:pt x="1072" y="870"/>
                </a:lnTo>
                <a:lnTo>
                  <a:pt x="1103" y="880"/>
                </a:lnTo>
                <a:lnTo>
                  <a:pt x="1133" y="894"/>
                </a:lnTo>
                <a:lnTo>
                  <a:pt x="1161" y="913"/>
                </a:lnTo>
                <a:lnTo>
                  <a:pt x="1187" y="934"/>
                </a:lnTo>
                <a:lnTo>
                  <a:pt x="1210" y="961"/>
                </a:lnTo>
                <a:lnTo>
                  <a:pt x="1259" y="1025"/>
                </a:lnTo>
                <a:lnTo>
                  <a:pt x="1305" y="1085"/>
                </a:lnTo>
                <a:lnTo>
                  <a:pt x="1349" y="1143"/>
                </a:lnTo>
                <a:lnTo>
                  <a:pt x="1391" y="1198"/>
                </a:lnTo>
                <a:lnTo>
                  <a:pt x="1429" y="1251"/>
                </a:lnTo>
                <a:lnTo>
                  <a:pt x="1475" y="1311"/>
                </a:lnTo>
                <a:lnTo>
                  <a:pt x="1519" y="1369"/>
                </a:lnTo>
                <a:lnTo>
                  <a:pt x="1644" y="1241"/>
                </a:lnTo>
                <a:lnTo>
                  <a:pt x="1771" y="1117"/>
                </a:lnTo>
                <a:lnTo>
                  <a:pt x="1898" y="1000"/>
                </a:lnTo>
                <a:lnTo>
                  <a:pt x="2028" y="888"/>
                </a:lnTo>
                <a:lnTo>
                  <a:pt x="2162" y="781"/>
                </a:lnTo>
                <a:lnTo>
                  <a:pt x="2298" y="678"/>
                </a:lnTo>
                <a:lnTo>
                  <a:pt x="2298" y="279"/>
                </a:lnTo>
                <a:lnTo>
                  <a:pt x="278" y="279"/>
                </a:lnTo>
                <a:close/>
                <a:moveTo>
                  <a:pt x="138" y="0"/>
                </a:moveTo>
                <a:lnTo>
                  <a:pt x="2436" y="0"/>
                </a:lnTo>
                <a:lnTo>
                  <a:pt x="2465" y="3"/>
                </a:lnTo>
                <a:lnTo>
                  <a:pt x="2491" y="11"/>
                </a:lnTo>
                <a:lnTo>
                  <a:pt x="2514" y="24"/>
                </a:lnTo>
                <a:lnTo>
                  <a:pt x="2535" y="41"/>
                </a:lnTo>
                <a:lnTo>
                  <a:pt x="2552" y="62"/>
                </a:lnTo>
                <a:lnTo>
                  <a:pt x="2565" y="85"/>
                </a:lnTo>
                <a:lnTo>
                  <a:pt x="2573" y="111"/>
                </a:lnTo>
                <a:lnTo>
                  <a:pt x="2576" y="140"/>
                </a:lnTo>
                <a:lnTo>
                  <a:pt x="2576" y="488"/>
                </a:lnTo>
                <a:lnTo>
                  <a:pt x="2713" y="403"/>
                </a:lnTo>
                <a:lnTo>
                  <a:pt x="2855" y="320"/>
                </a:lnTo>
                <a:lnTo>
                  <a:pt x="3003" y="238"/>
                </a:lnTo>
                <a:lnTo>
                  <a:pt x="3034" y="224"/>
                </a:lnTo>
                <a:lnTo>
                  <a:pt x="3066" y="214"/>
                </a:lnTo>
                <a:lnTo>
                  <a:pt x="3100" y="209"/>
                </a:lnTo>
                <a:lnTo>
                  <a:pt x="3133" y="208"/>
                </a:lnTo>
                <a:lnTo>
                  <a:pt x="3166" y="212"/>
                </a:lnTo>
                <a:lnTo>
                  <a:pt x="3197" y="219"/>
                </a:lnTo>
                <a:lnTo>
                  <a:pt x="3228" y="230"/>
                </a:lnTo>
                <a:lnTo>
                  <a:pt x="3258" y="246"/>
                </a:lnTo>
                <a:lnTo>
                  <a:pt x="3285" y="265"/>
                </a:lnTo>
                <a:lnTo>
                  <a:pt x="3309" y="288"/>
                </a:lnTo>
                <a:lnTo>
                  <a:pt x="3331" y="314"/>
                </a:lnTo>
                <a:lnTo>
                  <a:pt x="3349" y="343"/>
                </a:lnTo>
                <a:lnTo>
                  <a:pt x="3363" y="375"/>
                </a:lnTo>
                <a:lnTo>
                  <a:pt x="3374" y="408"/>
                </a:lnTo>
                <a:lnTo>
                  <a:pt x="3379" y="441"/>
                </a:lnTo>
                <a:lnTo>
                  <a:pt x="3380" y="475"/>
                </a:lnTo>
                <a:lnTo>
                  <a:pt x="3377" y="508"/>
                </a:lnTo>
                <a:lnTo>
                  <a:pt x="3369" y="540"/>
                </a:lnTo>
                <a:lnTo>
                  <a:pt x="3357" y="570"/>
                </a:lnTo>
                <a:lnTo>
                  <a:pt x="3342" y="599"/>
                </a:lnTo>
                <a:lnTo>
                  <a:pt x="3322" y="627"/>
                </a:lnTo>
                <a:lnTo>
                  <a:pt x="3300" y="652"/>
                </a:lnTo>
                <a:lnTo>
                  <a:pt x="3274" y="673"/>
                </a:lnTo>
                <a:lnTo>
                  <a:pt x="3245" y="692"/>
                </a:lnTo>
                <a:lnTo>
                  <a:pt x="3100" y="771"/>
                </a:lnTo>
                <a:lnTo>
                  <a:pt x="2962" y="853"/>
                </a:lnTo>
                <a:lnTo>
                  <a:pt x="2828" y="936"/>
                </a:lnTo>
                <a:lnTo>
                  <a:pt x="2700" y="1022"/>
                </a:lnTo>
                <a:lnTo>
                  <a:pt x="2576" y="1111"/>
                </a:lnTo>
                <a:lnTo>
                  <a:pt x="2576" y="2443"/>
                </a:lnTo>
                <a:lnTo>
                  <a:pt x="2573" y="2471"/>
                </a:lnTo>
                <a:lnTo>
                  <a:pt x="2565" y="2496"/>
                </a:lnTo>
                <a:lnTo>
                  <a:pt x="2552" y="2520"/>
                </a:lnTo>
                <a:lnTo>
                  <a:pt x="2535" y="2541"/>
                </a:lnTo>
                <a:lnTo>
                  <a:pt x="2514" y="2558"/>
                </a:lnTo>
                <a:lnTo>
                  <a:pt x="2491" y="2570"/>
                </a:lnTo>
                <a:lnTo>
                  <a:pt x="2465" y="2579"/>
                </a:lnTo>
                <a:lnTo>
                  <a:pt x="2436" y="2582"/>
                </a:lnTo>
                <a:lnTo>
                  <a:pt x="138" y="2582"/>
                </a:lnTo>
                <a:lnTo>
                  <a:pt x="111" y="2579"/>
                </a:lnTo>
                <a:lnTo>
                  <a:pt x="85" y="2570"/>
                </a:lnTo>
                <a:lnTo>
                  <a:pt x="62" y="2558"/>
                </a:lnTo>
                <a:lnTo>
                  <a:pt x="41" y="2541"/>
                </a:lnTo>
                <a:lnTo>
                  <a:pt x="24" y="2520"/>
                </a:lnTo>
                <a:lnTo>
                  <a:pt x="11" y="2496"/>
                </a:lnTo>
                <a:lnTo>
                  <a:pt x="3" y="2471"/>
                </a:lnTo>
                <a:lnTo>
                  <a:pt x="0" y="2443"/>
                </a:lnTo>
                <a:lnTo>
                  <a:pt x="0" y="140"/>
                </a:lnTo>
                <a:lnTo>
                  <a:pt x="3" y="111"/>
                </a:lnTo>
                <a:lnTo>
                  <a:pt x="11" y="85"/>
                </a:lnTo>
                <a:lnTo>
                  <a:pt x="24" y="62"/>
                </a:lnTo>
                <a:lnTo>
                  <a:pt x="41" y="41"/>
                </a:lnTo>
                <a:lnTo>
                  <a:pt x="62" y="24"/>
                </a:lnTo>
                <a:lnTo>
                  <a:pt x="85" y="11"/>
                </a:lnTo>
                <a:lnTo>
                  <a:pt x="111" y="3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62" name="Group 567"/>
          <p:cNvGrpSpPr/>
          <p:nvPr/>
        </p:nvGrpSpPr>
        <p:grpSpPr>
          <a:xfrm>
            <a:off x="8439478" y="4437450"/>
            <a:ext cx="385763" cy="360760"/>
            <a:chOff x="11012488" y="5813425"/>
            <a:chExt cx="514351" cy="481013"/>
          </a:xfrm>
          <a:solidFill>
            <a:srgbClr val="000000"/>
          </a:solidFill>
        </p:grpSpPr>
        <p:sp>
          <p:nvSpPr>
            <p:cNvPr id="763" name="Freeform 524"/>
            <p:cNvSpPr>
              <a:spLocks noEditPoints="1"/>
            </p:cNvSpPr>
            <p:nvPr/>
          </p:nvSpPr>
          <p:spPr bwMode="auto">
            <a:xfrm>
              <a:off x="11012488" y="5813425"/>
              <a:ext cx="382588" cy="466725"/>
            </a:xfrm>
            <a:custGeom>
              <a:avLst/>
              <a:gdLst>
                <a:gd name="T0" fmla="*/ 576 w 2647"/>
                <a:gd name="T1" fmla="*/ 975 h 3237"/>
                <a:gd name="T2" fmla="*/ 1784 w 2647"/>
                <a:gd name="T3" fmla="*/ 747 h 3237"/>
                <a:gd name="T4" fmla="*/ 329 w 2647"/>
                <a:gd name="T5" fmla="*/ 0 h 3237"/>
                <a:gd name="T6" fmla="*/ 2549 w 2647"/>
                <a:gd name="T7" fmla="*/ 1 h 3237"/>
                <a:gd name="T8" fmla="*/ 2577 w 2647"/>
                <a:gd name="T9" fmla="*/ 8 h 3237"/>
                <a:gd name="T10" fmla="*/ 2605 w 2647"/>
                <a:gd name="T11" fmla="*/ 23 h 3237"/>
                <a:gd name="T12" fmla="*/ 2630 w 2647"/>
                <a:gd name="T13" fmla="*/ 48 h 3237"/>
                <a:gd name="T14" fmla="*/ 2645 w 2647"/>
                <a:gd name="T15" fmla="*/ 85 h 3237"/>
                <a:gd name="T16" fmla="*/ 2647 w 2647"/>
                <a:gd name="T17" fmla="*/ 1370 h 3237"/>
                <a:gd name="T18" fmla="*/ 2526 w 2647"/>
                <a:gd name="T19" fmla="*/ 1491 h 3237"/>
                <a:gd name="T20" fmla="*/ 2462 w 2647"/>
                <a:gd name="T21" fmla="*/ 298 h 3237"/>
                <a:gd name="T22" fmla="*/ 2462 w 2647"/>
                <a:gd name="T23" fmla="*/ 292 h 3237"/>
                <a:gd name="T24" fmla="*/ 2460 w 2647"/>
                <a:gd name="T25" fmla="*/ 274 h 3237"/>
                <a:gd name="T26" fmla="*/ 2452 w 2647"/>
                <a:gd name="T27" fmla="*/ 250 h 3237"/>
                <a:gd name="T28" fmla="*/ 2436 w 2647"/>
                <a:gd name="T29" fmla="*/ 225 h 3237"/>
                <a:gd name="T30" fmla="*/ 2409 w 2647"/>
                <a:gd name="T31" fmla="*/ 203 h 3237"/>
                <a:gd name="T32" fmla="*/ 2368 w 2647"/>
                <a:gd name="T33" fmla="*/ 190 h 3237"/>
                <a:gd name="T34" fmla="*/ 351 w 2647"/>
                <a:gd name="T35" fmla="*/ 189 h 3237"/>
                <a:gd name="T36" fmla="*/ 311 w 2647"/>
                <a:gd name="T37" fmla="*/ 195 h 3237"/>
                <a:gd name="T38" fmla="*/ 275 w 2647"/>
                <a:gd name="T39" fmla="*/ 213 h 3237"/>
                <a:gd name="T40" fmla="*/ 248 w 2647"/>
                <a:gd name="T41" fmla="*/ 243 h 3237"/>
                <a:gd name="T42" fmla="*/ 232 w 2647"/>
                <a:gd name="T43" fmla="*/ 284 h 3237"/>
                <a:gd name="T44" fmla="*/ 2225 w 2647"/>
                <a:gd name="T45" fmla="*/ 311 h 3237"/>
                <a:gd name="T46" fmla="*/ 2276 w 2647"/>
                <a:gd name="T47" fmla="*/ 323 h 3237"/>
                <a:gd name="T48" fmla="*/ 2316 w 2647"/>
                <a:gd name="T49" fmla="*/ 355 h 3237"/>
                <a:gd name="T50" fmla="*/ 2338 w 2647"/>
                <a:gd name="T51" fmla="*/ 401 h 3237"/>
                <a:gd name="T52" fmla="*/ 2341 w 2647"/>
                <a:gd name="T53" fmla="*/ 1675 h 3237"/>
                <a:gd name="T54" fmla="*/ 2238 w 2647"/>
                <a:gd name="T55" fmla="*/ 1778 h 3237"/>
                <a:gd name="T56" fmla="*/ 2133 w 2647"/>
                <a:gd name="T57" fmla="*/ 1883 h 3237"/>
                <a:gd name="T58" fmla="*/ 2030 w 2647"/>
                <a:gd name="T59" fmla="*/ 1987 h 3237"/>
                <a:gd name="T60" fmla="*/ 1929 w 2647"/>
                <a:gd name="T61" fmla="*/ 2088 h 3237"/>
                <a:gd name="T62" fmla="*/ 1831 w 2647"/>
                <a:gd name="T63" fmla="*/ 2186 h 3237"/>
                <a:gd name="T64" fmla="*/ 1738 w 2647"/>
                <a:gd name="T65" fmla="*/ 2279 h 3237"/>
                <a:gd name="T66" fmla="*/ 1651 w 2647"/>
                <a:gd name="T67" fmla="*/ 2366 h 3237"/>
                <a:gd name="T68" fmla="*/ 1571 w 2647"/>
                <a:gd name="T69" fmla="*/ 2446 h 3237"/>
                <a:gd name="T70" fmla="*/ 1501 w 2647"/>
                <a:gd name="T71" fmla="*/ 2517 h 3237"/>
                <a:gd name="T72" fmla="*/ 1440 w 2647"/>
                <a:gd name="T73" fmla="*/ 2577 h 3237"/>
                <a:gd name="T74" fmla="*/ 1390 w 2647"/>
                <a:gd name="T75" fmla="*/ 2627 h 3237"/>
                <a:gd name="T76" fmla="*/ 1353 w 2647"/>
                <a:gd name="T77" fmla="*/ 2664 h 3237"/>
                <a:gd name="T78" fmla="*/ 1331 w 2647"/>
                <a:gd name="T79" fmla="*/ 2688 h 3237"/>
                <a:gd name="T80" fmla="*/ 1322 w 2647"/>
                <a:gd name="T81" fmla="*/ 2695 h 3237"/>
                <a:gd name="T82" fmla="*/ 1301 w 2647"/>
                <a:gd name="T83" fmla="*/ 2727 h 3237"/>
                <a:gd name="T84" fmla="*/ 1247 w 2647"/>
                <a:gd name="T85" fmla="*/ 2857 h 3237"/>
                <a:gd name="T86" fmla="*/ 1203 w 2647"/>
                <a:gd name="T87" fmla="*/ 2970 h 3237"/>
                <a:gd name="T88" fmla="*/ 1169 w 2647"/>
                <a:gd name="T89" fmla="*/ 3064 h 3237"/>
                <a:gd name="T90" fmla="*/ 1142 w 2647"/>
                <a:gd name="T91" fmla="*/ 3144 h 3237"/>
                <a:gd name="T92" fmla="*/ 1121 w 2647"/>
                <a:gd name="T93" fmla="*/ 3209 h 3237"/>
                <a:gd name="T94" fmla="*/ 117 w 2647"/>
                <a:gd name="T95" fmla="*/ 3237 h 3237"/>
                <a:gd name="T96" fmla="*/ 66 w 2647"/>
                <a:gd name="T97" fmla="*/ 3224 h 3237"/>
                <a:gd name="T98" fmla="*/ 26 w 2647"/>
                <a:gd name="T99" fmla="*/ 3193 h 3237"/>
                <a:gd name="T100" fmla="*/ 3 w 2647"/>
                <a:gd name="T101" fmla="*/ 3146 h 3237"/>
                <a:gd name="T102" fmla="*/ 0 w 2647"/>
                <a:gd name="T103" fmla="*/ 306 h 3237"/>
                <a:gd name="T104" fmla="*/ 0 w 2647"/>
                <a:gd name="T105" fmla="*/ 298 h 3237"/>
                <a:gd name="T106" fmla="*/ 2 w 2647"/>
                <a:gd name="T107" fmla="*/ 277 h 3237"/>
                <a:gd name="T108" fmla="*/ 8 w 2647"/>
                <a:gd name="T109" fmla="*/ 245 h 3237"/>
                <a:gd name="T110" fmla="*/ 18 w 2647"/>
                <a:gd name="T111" fmla="*/ 206 h 3237"/>
                <a:gd name="T112" fmla="*/ 36 w 2647"/>
                <a:gd name="T113" fmla="*/ 164 h 3237"/>
                <a:gd name="T114" fmla="*/ 62 w 2647"/>
                <a:gd name="T115" fmla="*/ 121 h 3237"/>
                <a:gd name="T116" fmla="*/ 97 w 2647"/>
                <a:gd name="T117" fmla="*/ 80 h 3237"/>
                <a:gd name="T118" fmla="*/ 146 w 2647"/>
                <a:gd name="T119" fmla="*/ 44 h 3237"/>
                <a:gd name="T120" fmla="*/ 207 w 2647"/>
                <a:gd name="T121" fmla="*/ 17 h 3237"/>
                <a:gd name="T122" fmla="*/ 284 w 2647"/>
                <a:gd name="T123" fmla="*/ 2 h 3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7" h="3237">
                  <a:moveTo>
                    <a:pt x="576" y="747"/>
                  </a:moveTo>
                  <a:lnTo>
                    <a:pt x="576" y="975"/>
                  </a:lnTo>
                  <a:lnTo>
                    <a:pt x="1784" y="975"/>
                  </a:lnTo>
                  <a:lnTo>
                    <a:pt x="1784" y="747"/>
                  </a:lnTo>
                  <a:lnTo>
                    <a:pt x="576" y="747"/>
                  </a:lnTo>
                  <a:close/>
                  <a:moveTo>
                    <a:pt x="329" y="0"/>
                  </a:moveTo>
                  <a:lnTo>
                    <a:pt x="2537" y="0"/>
                  </a:lnTo>
                  <a:lnTo>
                    <a:pt x="2549" y="1"/>
                  </a:lnTo>
                  <a:lnTo>
                    <a:pt x="2563" y="3"/>
                  </a:lnTo>
                  <a:lnTo>
                    <a:pt x="2577" y="8"/>
                  </a:lnTo>
                  <a:lnTo>
                    <a:pt x="2591" y="14"/>
                  </a:lnTo>
                  <a:lnTo>
                    <a:pt x="2605" y="23"/>
                  </a:lnTo>
                  <a:lnTo>
                    <a:pt x="2619" y="34"/>
                  </a:lnTo>
                  <a:lnTo>
                    <a:pt x="2630" y="48"/>
                  </a:lnTo>
                  <a:lnTo>
                    <a:pt x="2638" y="65"/>
                  </a:lnTo>
                  <a:lnTo>
                    <a:pt x="2645" y="85"/>
                  </a:lnTo>
                  <a:lnTo>
                    <a:pt x="2647" y="110"/>
                  </a:lnTo>
                  <a:lnTo>
                    <a:pt x="2647" y="1370"/>
                  </a:lnTo>
                  <a:lnTo>
                    <a:pt x="2588" y="1429"/>
                  </a:lnTo>
                  <a:lnTo>
                    <a:pt x="2526" y="1491"/>
                  </a:lnTo>
                  <a:lnTo>
                    <a:pt x="2462" y="1554"/>
                  </a:lnTo>
                  <a:lnTo>
                    <a:pt x="2462" y="298"/>
                  </a:lnTo>
                  <a:lnTo>
                    <a:pt x="2462" y="297"/>
                  </a:lnTo>
                  <a:lnTo>
                    <a:pt x="2462" y="292"/>
                  </a:lnTo>
                  <a:lnTo>
                    <a:pt x="2461" y="283"/>
                  </a:lnTo>
                  <a:lnTo>
                    <a:pt x="2460" y="274"/>
                  </a:lnTo>
                  <a:lnTo>
                    <a:pt x="2457" y="263"/>
                  </a:lnTo>
                  <a:lnTo>
                    <a:pt x="2452" y="250"/>
                  </a:lnTo>
                  <a:lnTo>
                    <a:pt x="2445" y="238"/>
                  </a:lnTo>
                  <a:lnTo>
                    <a:pt x="2436" y="225"/>
                  </a:lnTo>
                  <a:lnTo>
                    <a:pt x="2425" y="214"/>
                  </a:lnTo>
                  <a:lnTo>
                    <a:pt x="2409" y="203"/>
                  </a:lnTo>
                  <a:lnTo>
                    <a:pt x="2391" y="196"/>
                  </a:lnTo>
                  <a:lnTo>
                    <a:pt x="2368" y="190"/>
                  </a:lnTo>
                  <a:lnTo>
                    <a:pt x="2341" y="189"/>
                  </a:lnTo>
                  <a:lnTo>
                    <a:pt x="351" y="189"/>
                  </a:lnTo>
                  <a:lnTo>
                    <a:pt x="330" y="190"/>
                  </a:lnTo>
                  <a:lnTo>
                    <a:pt x="311" y="195"/>
                  </a:lnTo>
                  <a:lnTo>
                    <a:pt x="293" y="202"/>
                  </a:lnTo>
                  <a:lnTo>
                    <a:pt x="275" y="213"/>
                  </a:lnTo>
                  <a:lnTo>
                    <a:pt x="260" y="226"/>
                  </a:lnTo>
                  <a:lnTo>
                    <a:pt x="248" y="243"/>
                  </a:lnTo>
                  <a:lnTo>
                    <a:pt x="239" y="263"/>
                  </a:lnTo>
                  <a:lnTo>
                    <a:pt x="232" y="284"/>
                  </a:lnTo>
                  <a:lnTo>
                    <a:pt x="230" y="310"/>
                  </a:lnTo>
                  <a:lnTo>
                    <a:pt x="2225" y="311"/>
                  </a:lnTo>
                  <a:lnTo>
                    <a:pt x="2252" y="315"/>
                  </a:lnTo>
                  <a:lnTo>
                    <a:pt x="2276" y="323"/>
                  </a:lnTo>
                  <a:lnTo>
                    <a:pt x="2298" y="336"/>
                  </a:lnTo>
                  <a:lnTo>
                    <a:pt x="2316" y="355"/>
                  </a:lnTo>
                  <a:lnTo>
                    <a:pt x="2330" y="376"/>
                  </a:lnTo>
                  <a:lnTo>
                    <a:pt x="2338" y="401"/>
                  </a:lnTo>
                  <a:lnTo>
                    <a:pt x="2341" y="428"/>
                  </a:lnTo>
                  <a:lnTo>
                    <a:pt x="2341" y="1675"/>
                  </a:lnTo>
                  <a:lnTo>
                    <a:pt x="2290" y="1727"/>
                  </a:lnTo>
                  <a:lnTo>
                    <a:pt x="2238" y="1778"/>
                  </a:lnTo>
                  <a:lnTo>
                    <a:pt x="2186" y="1831"/>
                  </a:lnTo>
                  <a:lnTo>
                    <a:pt x="2133" y="1883"/>
                  </a:lnTo>
                  <a:lnTo>
                    <a:pt x="2081" y="1935"/>
                  </a:lnTo>
                  <a:lnTo>
                    <a:pt x="2030" y="1987"/>
                  </a:lnTo>
                  <a:lnTo>
                    <a:pt x="1979" y="2038"/>
                  </a:lnTo>
                  <a:lnTo>
                    <a:pt x="1929" y="2088"/>
                  </a:lnTo>
                  <a:lnTo>
                    <a:pt x="1879" y="2137"/>
                  </a:lnTo>
                  <a:lnTo>
                    <a:pt x="1831" y="2186"/>
                  </a:lnTo>
                  <a:lnTo>
                    <a:pt x="1784" y="2234"/>
                  </a:lnTo>
                  <a:lnTo>
                    <a:pt x="1738" y="2279"/>
                  </a:lnTo>
                  <a:lnTo>
                    <a:pt x="1693" y="2323"/>
                  </a:lnTo>
                  <a:lnTo>
                    <a:pt x="1651" y="2366"/>
                  </a:lnTo>
                  <a:lnTo>
                    <a:pt x="1610" y="2407"/>
                  </a:lnTo>
                  <a:lnTo>
                    <a:pt x="1571" y="2446"/>
                  </a:lnTo>
                  <a:lnTo>
                    <a:pt x="1535" y="2482"/>
                  </a:lnTo>
                  <a:lnTo>
                    <a:pt x="1501" y="2517"/>
                  </a:lnTo>
                  <a:lnTo>
                    <a:pt x="1469" y="2548"/>
                  </a:lnTo>
                  <a:lnTo>
                    <a:pt x="1440" y="2577"/>
                  </a:lnTo>
                  <a:lnTo>
                    <a:pt x="1414" y="2603"/>
                  </a:lnTo>
                  <a:lnTo>
                    <a:pt x="1390" y="2627"/>
                  </a:lnTo>
                  <a:lnTo>
                    <a:pt x="1371" y="2648"/>
                  </a:lnTo>
                  <a:lnTo>
                    <a:pt x="1353" y="2664"/>
                  </a:lnTo>
                  <a:lnTo>
                    <a:pt x="1340" y="2678"/>
                  </a:lnTo>
                  <a:lnTo>
                    <a:pt x="1331" y="2688"/>
                  </a:lnTo>
                  <a:lnTo>
                    <a:pt x="1324" y="2693"/>
                  </a:lnTo>
                  <a:lnTo>
                    <a:pt x="1322" y="2695"/>
                  </a:lnTo>
                  <a:lnTo>
                    <a:pt x="1309" y="2708"/>
                  </a:lnTo>
                  <a:lnTo>
                    <a:pt x="1301" y="2727"/>
                  </a:lnTo>
                  <a:lnTo>
                    <a:pt x="1273" y="2795"/>
                  </a:lnTo>
                  <a:lnTo>
                    <a:pt x="1247" y="2857"/>
                  </a:lnTo>
                  <a:lnTo>
                    <a:pt x="1225" y="2916"/>
                  </a:lnTo>
                  <a:lnTo>
                    <a:pt x="1203" y="2970"/>
                  </a:lnTo>
                  <a:lnTo>
                    <a:pt x="1185" y="3020"/>
                  </a:lnTo>
                  <a:lnTo>
                    <a:pt x="1169" y="3064"/>
                  </a:lnTo>
                  <a:lnTo>
                    <a:pt x="1153" y="3106"/>
                  </a:lnTo>
                  <a:lnTo>
                    <a:pt x="1142" y="3144"/>
                  </a:lnTo>
                  <a:lnTo>
                    <a:pt x="1131" y="3178"/>
                  </a:lnTo>
                  <a:lnTo>
                    <a:pt x="1121" y="3209"/>
                  </a:lnTo>
                  <a:lnTo>
                    <a:pt x="1115" y="3237"/>
                  </a:lnTo>
                  <a:lnTo>
                    <a:pt x="117" y="3237"/>
                  </a:lnTo>
                  <a:lnTo>
                    <a:pt x="90" y="3234"/>
                  </a:lnTo>
                  <a:lnTo>
                    <a:pt x="66" y="3224"/>
                  </a:lnTo>
                  <a:lnTo>
                    <a:pt x="44" y="3211"/>
                  </a:lnTo>
                  <a:lnTo>
                    <a:pt x="26" y="3193"/>
                  </a:lnTo>
                  <a:lnTo>
                    <a:pt x="12" y="3171"/>
                  </a:lnTo>
                  <a:lnTo>
                    <a:pt x="3" y="3146"/>
                  </a:lnTo>
                  <a:lnTo>
                    <a:pt x="0" y="3119"/>
                  </a:lnTo>
                  <a:lnTo>
                    <a:pt x="0" y="306"/>
                  </a:lnTo>
                  <a:lnTo>
                    <a:pt x="0" y="304"/>
                  </a:lnTo>
                  <a:lnTo>
                    <a:pt x="0" y="298"/>
                  </a:lnTo>
                  <a:lnTo>
                    <a:pt x="1" y="289"/>
                  </a:lnTo>
                  <a:lnTo>
                    <a:pt x="2" y="277"/>
                  </a:lnTo>
                  <a:lnTo>
                    <a:pt x="4" y="263"/>
                  </a:lnTo>
                  <a:lnTo>
                    <a:pt x="8" y="245"/>
                  </a:lnTo>
                  <a:lnTo>
                    <a:pt x="12" y="227"/>
                  </a:lnTo>
                  <a:lnTo>
                    <a:pt x="18" y="206"/>
                  </a:lnTo>
                  <a:lnTo>
                    <a:pt x="26" y="186"/>
                  </a:lnTo>
                  <a:lnTo>
                    <a:pt x="36" y="164"/>
                  </a:lnTo>
                  <a:lnTo>
                    <a:pt x="48" y="143"/>
                  </a:lnTo>
                  <a:lnTo>
                    <a:pt x="62" y="121"/>
                  </a:lnTo>
                  <a:lnTo>
                    <a:pt x="78" y="99"/>
                  </a:lnTo>
                  <a:lnTo>
                    <a:pt x="97" y="80"/>
                  </a:lnTo>
                  <a:lnTo>
                    <a:pt x="120" y="61"/>
                  </a:lnTo>
                  <a:lnTo>
                    <a:pt x="146" y="44"/>
                  </a:lnTo>
                  <a:lnTo>
                    <a:pt x="175" y="29"/>
                  </a:lnTo>
                  <a:lnTo>
                    <a:pt x="207" y="17"/>
                  </a:lnTo>
                  <a:lnTo>
                    <a:pt x="244" y="9"/>
                  </a:lnTo>
                  <a:lnTo>
                    <a:pt x="284" y="2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525"/>
            <p:cNvSpPr>
              <a:spLocks/>
            </p:cNvSpPr>
            <p:nvPr/>
          </p:nvSpPr>
          <p:spPr bwMode="auto">
            <a:xfrm>
              <a:off x="11277601" y="6164263"/>
              <a:ext cx="117475" cy="115888"/>
            </a:xfrm>
            <a:custGeom>
              <a:avLst/>
              <a:gdLst>
                <a:gd name="T0" fmla="*/ 807 w 807"/>
                <a:gd name="T1" fmla="*/ 0 h 811"/>
                <a:gd name="T2" fmla="*/ 807 w 807"/>
                <a:gd name="T3" fmla="*/ 0 h 811"/>
                <a:gd name="T4" fmla="*/ 807 w 807"/>
                <a:gd name="T5" fmla="*/ 0 h 811"/>
                <a:gd name="T6" fmla="*/ 807 w 807"/>
                <a:gd name="T7" fmla="*/ 569 h 811"/>
                <a:gd name="T8" fmla="*/ 807 w 807"/>
                <a:gd name="T9" fmla="*/ 571 h 811"/>
                <a:gd name="T10" fmla="*/ 807 w 807"/>
                <a:gd name="T11" fmla="*/ 575 h 811"/>
                <a:gd name="T12" fmla="*/ 807 w 807"/>
                <a:gd name="T13" fmla="*/ 584 h 811"/>
                <a:gd name="T14" fmla="*/ 806 w 807"/>
                <a:gd name="T15" fmla="*/ 594 h 811"/>
                <a:gd name="T16" fmla="*/ 804 w 807"/>
                <a:gd name="T17" fmla="*/ 606 h 811"/>
                <a:gd name="T18" fmla="*/ 801 w 807"/>
                <a:gd name="T19" fmla="*/ 617 h 811"/>
                <a:gd name="T20" fmla="*/ 796 w 807"/>
                <a:gd name="T21" fmla="*/ 631 h 811"/>
                <a:gd name="T22" fmla="*/ 789 w 807"/>
                <a:gd name="T23" fmla="*/ 644 h 811"/>
                <a:gd name="T24" fmla="*/ 780 w 807"/>
                <a:gd name="T25" fmla="*/ 656 h 811"/>
                <a:gd name="T26" fmla="*/ 768 w 807"/>
                <a:gd name="T27" fmla="*/ 668 h 811"/>
                <a:gd name="T28" fmla="*/ 754 w 807"/>
                <a:gd name="T29" fmla="*/ 678 h 811"/>
                <a:gd name="T30" fmla="*/ 736 w 807"/>
                <a:gd name="T31" fmla="*/ 687 h 811"/>
                <a:gd name="T32" fmla="*/ 715 w 807"/>
                <a:gd name="T33" fmla="*/ 691 h 811"/>
                <a:gd name="T34" fmla="*/ 690 w 807"/>
                <a:gd name="T35" fmla="*/ 693 h 811"/>
                <a:gd name="T36" fmla="*/ 501 w 807"/>
                <a:gd name="T37" fmla="*/ 693 h 811"/>
                <a:gd name="T38" fmla="*/ 499 w 807"/>
                <a:gd name="T39" fmla="*/ 720 h 811"/>
                <a:gd name="T40" fmla="*/ 490 w 807"/>
                <a:gd name="T41" fmla="*/ 745 h 811"/>
                <a:gd name="T42" fmla="*/ 477 w 807"/>
                <a:gd name="T43" fmla="*/ 767 h 811"/>
                <a:gd name="T44" fmla="*/ 458 w 807"/>
                <a:gd name="T45" fmla="*/ 785 h 811"/>
                <a:gd name="T46" fmla="*/ 437 w 807"/>
                <a:gd name="T47" fmla="*/ 799 h 811"/>
                <a:gd name="T48" fmla="*/ 412 w 807"/>
                <a:gd name="T49" fmla="*/ 808 h 811"/>
                <a:gd name="T50" fmla="*/ 385 w 807"/>
                <a:gd name="T51" fmla="*/ 811 h 811"/>
                <a:gd name="T52" fmla="*/ 0 w 807"/>
                <a:gd name="T53" fmla="*/ 811 h 811"/>
                <a:gd name="T54" fmla="*/ 78 w 807"/>
                <a:gd name="T55" fmla="*/ 730 h 811"/>
                <a:gd name="T56" fmla="*/ 105 w 807"/>
                <a:gd name="T57" fmla="*/ 703 h 811"/>
                <a:gd name="T58" fmla="*/ 136 w 807"/>
                <a:gd name="T59" fmla="*/ 671 h 811"/>
                <a:gd name="T60" fmla="*/ 172 w 807"/>
                <a:gd name="T61" fmla="*/ 636 h 811"/>
                <a:gd name="T62" fmla="*/ 210 w 807"/>
                <a:gd name="T63" fmla="*/ 597 h 811"/>
                <a:gd name="T64" fmla="*/ 252 w 807"/>
                <a:gd name="T65" fmla="*/ 555 h 811"/>
                <a:gd name="T66" fmla="*/ 297 w 807"/>
                <a:gd name="T67" fmla="*/ 510 h 811"/>
                <a:gd name="T68" fmla="*/ 345 w 807"/>
                <a:gd name="T69" fmla="*/ 462 h 811"/>
                <a:gd name="T70" fmla="*/ 396 w 807"/>
                <a:gd name="T71" fmla="*/ 412 h 811"/>
                <a:gd name="T72" fmla="*/ 447 w 807"/>
                <a:gd name="T73" fmla="*/ 359 h 811"/>
                <a:gd name="T74" fmla="*/ 501 w 807"/>
                <a:gd name="T75" fmla="*/ 305 h 811"/>
                <a:gd name="T76" fmla="*/ 501 w 807"/>
                <a:gd name="T77" fmla="*/ 522 h 811"/>
                <a:gd name="T78" fmla="*/ 515 w 807"/>
                <a:gd name="T79" fmla="*/ 522 h 811"/>
                <a:gd name="T80" fmla="*/ 528 w 807"/>
                <a:gd name="T81" fmla="*/ 522 h 811"/>
                <a:gd name="T82" fmla="*/ 541 w 807"/>
                <a:gd name="T83" fmla="*/ 522 h 811"/>
                <a:gd name="T84" fmla="*/ 552 w 807"/>
                <a:gd name="T85" fmla="*/ 522 h 811"/>
                <a:gd name="T86" fmla="*/ 560 w 807"/>
                <a:gd name="T87" fmla="*/ 522 h 811"/>
                <a:gd name="T88" fmla="*/ 563 w 807"/>
                <a:gd name="T89" fmla="*/ 522 h 811"/>
                <a:gd name="T90" fmla="*/ 579 w 807"/>
                <a:gd name="T91" fmla="*/ 520 h 811"/>
                <a:gd name="T92" fmla="*/ 592 w 807"/>
                <a:gd name="T93" fmla="*/ 515 h 811"/>
                <a:gd name="T94" fmla="*/ 602 w 807"/>
                <a:gd name="T95" fmla="*/ 507 h 811"/>
                <a:gd name="T96" fmla="*/ 609 w 807"/>
                <a:gd name="T97" fmla="*/ 499 h 811"/>
                <a:gd name="T98" fmla="*/ 615 w 807"/>
                <a:gd name="T99" fmla="*/ 488 h 811"/>
                <a:gd name="T100" fmla="*/ 619 w 807"/>
                <a:gd name="T101" fmla="*/ 476 h 811"/>
                <a:gd name="T102" fmla="*/ 621 w 807"/>
                <a:gd name="T103" fmla="*/ 465 h 811"/>
                <a:gd name="T104" fmla="*/ 622 w 807"/>
                <a:gd name="T105" fmla="*/ 454 h 811"/>
                <a:gd name="T106" fmla="*/ 622 w 807"/>
                <a:gd name="T107" fmla="*/ 444 h 811"/>
                <a:gd name="T108" fmla="*/ 623 w 807"/>
                <a:gd name="T109" fmla="*/ 437 h 811"/>
                <a:gd name="T110" fmla="*/ 622 w 807"/>
                <a:gd name="T111" fmla="*/ 431 h 811"/>
                <a:gd name="T112" fmla="*/ 622 w 807"/>
                <a:gd name="T113" fmla="*/ 184 h 811"/>
                <a:gd name="T114" fmla="*/ 714 w 807"/>
                <a:gd name="T115" fmla="*/ 93 h 811"/>
                <a:gd name="T116" fmla="*/ 807 w 807"/>
                <a:gd name="T117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7" h="811">
                  <a:moveTo>
                    <a:pt x="807" y="0"/>
                  </a:moveTo>
                  <a:lnTo>
                    <a:pt x="807" y="0"/>
                  </a:lnTo>
                  <a:lnTo>
                    <a:pt x="807" y="0"/>
                  </a:lnTo>
                  <a:lnTo>
                    <a:pt x="807" y="569"/>
                  </a:lnTo>
                  <a:lnTo>
                    <a:pt x="807" y="571"/>
                  </a:lnTo>
                  <a:lnTo>
                    <a:pt x="807" y="575"/>
                  </a:lnTo>
                  <a:lnTo>
                    <a:pt x="807" y="584"/>
                  </a:lnTo>
                  <a:lnTo>
                    <a:pt x="806" y="594"/>
                  </a:lnTo>
                  <a:lnTo>
                    <a:pt x="804" y="606"/>
                  </a:lnTo>
                  <a:lnTo>
                    <a:pt x="801" y="617"/>
                  </a:lnTo>
                  <a:lnTo>
                    <a:pt x="796" y="631"/>
                  </a:lnTo>
                  <a:lnTo>
                    <a:pt x="789" y="644"/>
                  </a:lnTo>
                  <a:lnTo>
                    <a:pt x="780" y="656"/>
                  </a:lnTo>
                  <a:lnTo>
                    <a:pt x="768" y="668"/>
                  </a:lnTo>
                  <a:lnTo>
                    <a:pt x="754" y="678"/>
                  </a:lnTo>
                  <a:lnTo>
                    <a:pt x="736" y="687"/>
                  </a:lnTo>
                  <a:lnTo>
                    <a:pt x="715" y="691"/>
                  </a:lnTo>
                  <a:lnTo>
                    <a:pt x="690" y="693"/>
                  </a:lnTo>
                  <a:lnTo>
                    <a:pt x="501" y="693"/>
                  </a:lnTo>
                  <a:lnTo>
                    <a:pt x="499" y="720"/>
                  </a:lnTo>
                  <a:lnTo>
                    <a:pt x="490" y="745"/>
                  </a:lnTo>
                  <a:lnTo>
                    <a:pt x="477" y="767"/>
                  </a:lnTo>
                  <a:lnTo>
                    <a:pt x="458" y="785"/>
                  </a:lnTo>
                  <a:lnTo>
                    <a:pt x="437" y="799"/>
                  </a:lnTo>
                  <a:lnTo>
                    <a:pt x="412" y="808"/>
                  </a:lnTo>
                  <a:lnTo>
                    <a:pt x="385" y="811"/>
                  </a:lnTo>
                  <a:lnTo>
                    <a:pt x="0" y="811"/>
                  </a:lnTo>
                  <a:lnTo>
                    <a:pt x="78" y="730"/>
                  </a:lnTo>
                  <a:lnTo>
                    <a:pt x="105" y="703"/>
                  </a:lnTo>
                  <a:lnTo>
                    <a:pt x="136" y="671"/>
                  </a:lnTo>
                  <a:lnTo>
                    <a:pt x="172" y="636"/>
                  </a:lnTo>
                  <a:lnTo>
                    <a:pt x="210" y="597"/>
                  </a:lnTo>
                  <a:lnTo>
                    <a:pt x="252" y="555"/>
                  </a:lnTo>
                  <a:lnTo>
                    <a:pt x="297" y="510"/>
                  </a:lnTo>
                  <a:lnTo>
                    <a:pt x="345" y="462"/>
                  </a:lnTo>
                  <a:lnTo>
                    <a:pt x="396" y="412"/>
                  </a:lnTo>
                  <a:lnTo>
                    <a:pt x="447" y="359"/>
                  </a:lnTo>
                  <a:lnTo>
                    <a:pt x="501" y="305"/>
                  </a:lnTo>
                  <a:lnTo>
                    <a:pt x="501" y="522"/>
                  </a:lnTo>
                  <a:lnTo>
                    <a:pt x="515" y="522"/>
                  </a:lnTo>
                  <a:lnTo>
                    <a:pt x="528" y="522"/>
                  </a:lnTo>
                  <a:lnTo>
                    <a:pt x="541" y="522"/>
                  </a:lnTo>
                  <a:lnTo>
                    <a:pt x="552" y="522"/>
                  </a:lnTo>
                  <a:lnTo>
                    <a:pt x="560" y="522"/>
                  </a:lnTo>
                  <a:lnTo>
                    <a:pt x="563" y="522"/>
                  </a:lnTo>
                  <a:lnTo>
                    <a:pt x="579" y="520"/>
                  </a:lnTo>
                  <a:lnTo>
                    <a:pt x="592" y="515"/>
                  </a:lnTo>
                  <a:lnTo>
                    <a:pt x="602" y="507"/>
                  </a:lnTo>
                  <a:lnTo>
                    <a:pt x="609" y="499"/>
                  </a:lnTo>
                  <a:lnTo>
                    <a:pt x="615" y="488"/>
                  </a:lnTo>
                  <a:lnTo>
                    <a:pt x="619" y="476"/>
                  </a:lnTo>
                  <a:lnTo>
                    <a:pt x="621" y="465"/>
                  </a:lnTo>
                  <a:lnTo>
                    <a:pt x="622" y="454"/>
                  </a:lnTo>
                  <a:lnTo>
                    <a:pt x="622" y="444"/>
                  </a:lnTo>
                  <a:lnTo>
                    <a:pt x="623" y="437"/>
                  </a:lnTo>
                  <a:lnTo>
                    <a:pt x="622" y="431"/>
                  </a:lnTo>
                  <a:lnTo>
                    <a:pt x="622" y="184"/>
                  </a:lnTo>
                  <a:lnTo>
                    <a:pt x="714" y="93"/>
                  </a:lnTo>
                  <a:lnTo>
                    <a:pt x="8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526"/>
            <p:cNvSpPr>
              <a:spLocks noEditPoints="1"/>
            </p:cNvSpPr>
            <p:nvPr/>
          </p:nvSpPr>
          <p:spPr bwMode="auto">
            <a:xfrm>
              <a:off x="11185526" y="5951538"/>
              <a:ext cx="341313" cy="342900"/>
            </a:xfrm>
            <a:custGeom>
              <a:avLst/>
              <a:gdLst>
                <a:gd name="T0" fmla="*/ 585 w 2367"/>
                <a:gd name="T1" fmla="*/ 2044 h 2372"/>
                <a:gd name="T2" fmla="*/ 702 w 2367"/>
                <a:gd name="T3" fmla="*/ 1928 h 2372"/>
                <a:gd name="T4" fmla="*/ 861 w 2367"/>
                <a:gd name="T5" fmla="*/ 1767 h 2372"/>
                <a:gd name="T6" fmla="*/ 1053 w 2367"/>
                <a:gd name="T7" fmla="*/ 1575 h 2372"/>
                <a:gd name="T8" fmla="*/ 1264 w 2367"/>
                <a:gd name="T9" fmla="*/ 1364 h 2372"/>
                <a:gd name="T10" fmla="*/ 1482 w 2367"/>
                <a:gd name="T11" fmla="*/ 1145 h 2372"/>
                <a:gd name="T12" fmla="*/ 1696 w 2367"/>
                <a:gd name="T13" fmla="*/ 931 h 2372"/>
                <a:gd name="T14" fmla="*/ 1894 w 2367"/>
                <a:gd name="T15" fmla="*/ 734 h 2372"/>
                <a:gd name="T16" fmla="*/ 2062 w 2367"/>
                <a:gd name="T17" fmla="*/ 566 h 2372"/>
                <a:gd name="T18" fmla="*/ 2190 w 2367"/>
                <a:gd name="T19" fmla="*/ 438 h 2372"/>
                <a:gd name="T20" fmla="*/ 2264 w 2367"/>
                <a:gd name="T21" fmla="*/ 365 h 2372"/>
                <a:gd name="T22" fmla="*/ 2273 w 2367"/>
                <a:gd name="T23" fmla="*/ 351 h 2372"/>
                <a:gd name="T24" fmla="*/ 2237 w 2367"/>
                <a:gd name="T25" fmla="*/ 261 h 2372"/>
                <a:gd name="T26" fmla="*/ 663 w 2367"/>
                <a:gd name="T27" fmla="*/ 1742 h 2372"/>
                <a:gd name="T28" fmla="*/ 616 w 2367"/>
                <a:gd name="T29" fmla="*/ 1722 h 2372"/>
                <a:gd name="T30" fmla="*/ 2148 w 2367"/>
                <a:gd name="T31" fmla="*/ 160 h 2372"/>
                <a:gd name="T32" fmla="*/ 2044 w 2367"/>
                <a:gd name="T33" fmla="*/ 96 h 2372"/>
                <a:gd name="T34" fmla="*/ 2040 w 2367"/>
                <a:gd name="T35" fmla="*/ 0 h 2372"/>
                <a:gd name="T36" fmla="*/ 2149 w 2367"/>
                <a:gd name="T37" fmla="*/ 43 h 2372"/>
                <a:gd name="T38" fmla="*/ 2255 w 2367"/>
                <a:gd name="T39" fmla="*/ 132 h 2372"/>
                <a:gd name="T40" fmla="*/ 2336 w 2367"/>
                <a:gd name="T41" fmla="*/ 242 h 2372"/>
                <a:gd name="T42" fmla="*/ 2367 w 2367"/>
                <a:gd name="T43" fmla="*/ 351 h 2372"/>
                <a:gd name="T44" fmla="*/ 2341 w 2367"/>
                <a:gd name="T45" fmla="*/ 419 h 2372"/>
                <a:gd name="T46" fmla="*/ 2283 w 2367"/>
                <a:gd name="T47" fmla="*/ 477 h 2372"/>
                <a:gd name="T48" fmla="*/ 2169 w 2367"/>
                <a:gd name="T49" fmla="*/ 589 h 2372"/>
                <a:gd name="T50" fmla="*/ 2014 w 2367"/>
                <a:gd name="T51" fmla="*/ 746 h 2372"/>
                <a:gd name="T52" fmla="*/ 1827 w 2367"/>
                <a:gd name="T53" fmla="*/ 933 h 2372"/>
                <a:gd name="T54" fmla="*/ 1621 w 2367"/>
                <a:gd name="T55" fmla="*/ 1140 h 2372"/>
                <a:gd name="T56" fmla="*/ 1405 w 2367"/>
                <a:gd name="T57" fmla="*/ 1355 h 2372"/>
                <a:gd name="T58" fmla="*/ 1193 w 2367"/>
                <a:gd name="T59" fmla="*/ 1568 h 2372"/>
                <a:gd name="T60" fmla="*/ 996 w 2367"/>
                <a:gd name="T61" fmla="*/ 1765 h 2372"/>
                <a:gd name="T62" fmla="*/ 826 w 2367"/>
                <a:gd name="T63" fmla="*/ 1935 h 2372"/>
                <a:gd name="T64" fmla="*/ 693 w 2367"/>
                <a:gd name="T65" fmla="*/ 2068 h 2372"/>
                <a:gd name="T66" fmla="*/ 610 w 2367"/>
                <a:gd name="T67" fmla="*/ 2152 h 2372"/>
                <a:gd name="T68" fmla="*/ 578 w 2367"/>
                <a:gd name="T69" fmla="*/ 2177 h 2372"/>
                <a:gd name="T70" fmla="*/ 504 w 2367"/>
                <a:gd name="T71" fmla="*/ 2208 h 2372"/>
                <a:gd name="T72" fmla="*/ 381 w 2367"/>
                <a:gd name="T73" fmla="*/ 2258 h 2372"/>
                <a:gd name="T74" fmla="*/ 240 w 2367"/>
                <a:gd name="T75" fmla="*/ 2311 h 2372"/>
                <a:gd name="T76" fmla="*/ 112 w 2367"/>
                <a:gd name="T77" fmla="*/ 2354 h 2372"/>
                <a:gd name="T78" fmla="*/ 23 w 2367"/>
                <a:gd name="T79" fmla="*/ 2372 h 2372"/>
                <a:gd name="T80" fmla="*/ 0 w 2367"/>
                <a:gd name="T81" fmla="*/ 2350 h 2372"/>
                <a:gd name="T82" fmla="*/ 18 w 2367"/>
                <a:gd name="T83" fmla="*/ 2262 h 2372"/>
                <a:gd name="T84" fmla="*/ 60 w 2367"/>
                <a:gd name="T85" fmla="*/ 2133 h 2372"/>
                <a:gd name="T86" fmla="*/ 112 w 2367"/>
                <a:gd name="T87" fmla="*/ 1994 h 2372"/>
                <a:gd name="T88" fmla="*/ 159 w 2367"/>
                <a:gd name="T89" fmla="*/ 1872 h 2372"/>
                <a:gd name="T90" fmla="*/ 191 w 2367"/>
                <a:gd name="T91" fmla="*/ 1796 h 2372"/>
                <a:gd name="T92" fmla="*/ 204 w 2367"/>
                <a:gd name="T93" fmla="*/ 1778 h 2372"/>
                <a:gd name="T94" fmla="*/ 265 w 2367"/>
                <a:gd name="T95" fmla="*/ 1716 h 2372"/>
                <a:gd name="T96" fmla="*/ 378 w 2367"/>
                <a:gd name="T97" fmla="*/ 1604 h 2372"/>
                <a:gd name="T98" fmla="*/ 531 w 2367"/>
                <a:gd name="T99" fmla="*/ 1450 h 2372"/>
                <a:gd name="T100" fmla="*/ 713 w 2367"/>
                <a:gd name="T101" fmla="*/ 1266 h 2372"/>
                <a:gd name="T102" fmla="*/ 916 w 2367"/>
                <a:gd name="T103" fmla="*/ 1064 h 2372"/>
                <a:gd name="T104" fmla="*/ 1126 w 2367"/>
                <a:gd name="T105" fmla="*/ 853 h 2372"/>
                <a:gd name="T106" fmla="*/ 1334 w 2367"/>
                <a:gd name="T107" fmla="*/ 646 h 2372"/>
                <a:gd name="T108" fmla="*/ 1529 w 2367"/>
                <a:gd name="T109" fmla="*/ 451 h 2372"/>
                <a:gd name="T110" fmla="*/ 1699 w 2367"/>
                <a:gd name="T111" fmla="*/ 280 h 2372"/>
                <a:gd name="T112" fmla="*/ 1836 w 2367"/>
                <a:gd name="T113" fmla="*/ 144 h 2372"/>
                <a:gd name="T114" fmla="*/ 1926 w 2367"/>
                <a:gd name="T115" fmla="*/ 53 h 2372"/>
                <a:gd name="T116" fmla="*/ 1991 w 2367"/>
                <a:gd name="T117" fmla="*/ 5 h 2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67" h="2372">
                  <a:moveTo>
                    <a:pt x="2021" y="93"/>
                  </a:moveTo>
                  <a:lnTo>
                    <a:pt x="2017" y="94"/>
                  </a:lnTo>
                  <a:lnTo>
                    <a:pt x="328" y="1786"/>
                  </a:lnTo>
                  <a:lnTo>
                    <a:pt x="585" y="2044"/>
                  </a:lnTo>
                  <a:lnTo>
                    <a:pt x="610" y="2020"/>
                  </a:lnTo>
                  <a:lnTo>
                    <a:pt x="637" y="1992"/>
                  </a:lnTo>
                  <a:lnTo>
                    <a:pt x="668" y="1961"/>
                  </a:lnTo>
                  <a:lnTo>
                    <a:pt x="702" y="1928"/>
                  </a:lnTo>
                  <a:lnTo>
                    <a:pt x="737" y="1891"/>
                  </a:lnTo>
                  <a:lnTo>
                    <a:pt x="776" y="1852"/>
                  </a:lnTo>
                  <a:lnTo>
                    <a:pt x="818" y="1811"/>
                  </a:lnTo>
                  <a:lnTo>
                    <a:pt x="861" y="1767"/>
                  </a:lnTo>
                  <a:lnTo>
                    <a:pt x="907" y="1721"/>
                  </a:lnTo>
                  <a:lnTo>
                    <a:pt x="954" y="1675"/>
                  </a:lnTo>
                  <a:lnTo>
                    <a:pt x="1003" y="1625"/>
                  </a:lnTo>
                  <a:lnTo>
                    <a:pt x="1053" y="1575"/>
                  </a:lnTo>
                  <a:lnTo>
                    <a:pt x="1104" y="1524"/>
                  </a:lnTo>
                  <a:lnTo>
                    <a:pt x="1157" y="1472"/>
                  </a:lnTo>
                  <a:lnTo>
                    <a:pt x="1210" y="1418"/>
                  </a:lnTo>
                  <a:lnTo>
                    <a:pt x="1264" y="1364"/>
                  </a:lnTo>
                  <a:lnTo>
                    <a:pt x="1318" y="1309"/>
                  </a:lnTo>
                  <a:lnTo>
                    <a:pt x="1373" y="1254"/>
                  </a:lnTo>
                  <a:lnTo>
                    <a:pt x="1428" y="1200"/>
                  </a:lnTo>
                  <a:lnTo>
                    <a:pt x="1482" y="1145"/>
                  </a:lnTo>
                  <a:lnTo>
                    <a:pt x="1537" y="1091"/>
                  </a:lnTo>
                  <a:lnTo>
                    <a:pt x="1591" y="1037"/>
                  </a:lnTo>
                  <a:lnTo>
                    <a:pt x="1644" y="984"/>
                  </a:lnTo>
                  <a:lnTo>
                    <a:pt x="1696" y="931"/>
                  </a:lnTo>
                  <a:lnTo>
                    <a:pt x="1748" y="880"/>
                  </a:lnTo>
                  <a:lnTo>
                    <a:pt x="1798" y="829"/>
                  </a:lnTo>
                  <a:lnTo>
                    <a:pt x="1846" y="781"/>
                  </a:lnTo>
                  <a:lnTo>
                    <a:pt x="1894" y="734"/>
                  </a:lnTo>
                  <a:lnTo>
                    <a:pt x="1939" y="689"/>
                  </a:lnTo>
                  <a:lnTo>
                    <a:pt x="1982" y="646"/>
                  </a:lnTo>
                  <a:lnTo>
                    <a:pt x="2023" y="605"/>
                  </a:lnTo>
                  <a:lnTo>
                    <a:pt x="2062" y="566"/>
                  </a:lnTo>
                  <a:lnTo>
                    <a:pt x="2098" y="530"/>
                  </a:lnTo>
                  <a:lnTo>
                    <a:pt x="2131" y="496"/>
                  </a:lnTo>
                  <a:lnTo>
                    <a:pt x="2163" y="466"/>
                  </a:lnTo>
                  <a:lnTo>
                    <a:pt x="2190" y="438"/>
                  </a:lnTo>
                  <a:lnTo>
                    <a:pt x="2214" y="414"/>
                  </a:lnTo>
                  <a:lnTo>
                    <a:pt x="2234" y="394"/>
                  </a:lnTo>
                  <a:lnTo>
                    <a:pt x="2251" y="378"/>
                  </a:lnTo>
                  <a:lnTo>
                    <a:pt x="2264" y="365"/>
                  </a:lnTo>
                  <a:lnTo>
                    <a:pt x="2273" y="355"/>
                  </a:lnTo>
                  <a:lnTo>
                    <a:pt x="2273" y="355"/>
                  </a:lnTo>
                  <a:lnTo>
                    <a:pt x="2273" y="353"/>
                  </a:lnTo>
                  <a:lnTo>
                    <a:pt x="2273" y="351"/>
                  </a:lnTo>
                  <a:lnTo>
                    <a:pt x="2271" y="331"/>
                  </a:lnTo>
                  <a:lnTo>
                    <a:pt x="2263" y="309"/>
                  </a:lnTo>
                  <a:lnTo>
                    <a:pt x="2252" y="286"/>
                  </a:lnTo>
                  <a:lnTo>
                    <a:pt x="2237" y="261"/>
                  </a:lnTo>
                  <a:lnTo>
                    <a:pt x="2219" y="235"/>
                  </a:lnTo>
                  <a:lnTo>
                    <a:pt x="2197" y="209"/>
                  </a:lnTo>
                  <a:lnTo>
                    <a:pt x="675" y="1734"/>
                  </a:lnTo>
                  <a:lnTo>
                    <a:pt x="663" y="1742"/>
                  </a:lnTo>
                  <a:lnTo>
                    <a:pt x="650" y="1744"/>
                  </a:lnTo>
                  <a:lnTo>
                    <a:pt x="636" y="1742"/>
                  </a:lnTo>
                  <a:lnTo>
                    <a:pt x="625" y="1734"/>
                  </a:lnTo>
                  <a:lnTo>
                    <a:pt x="616" y="1722"/>
                  </a:lnTo>
                  <a:lnTo>
                    <a:pt x="614" y="1710"/>
                  </a:lnTo>
                  <a:lnTo>
                    <a:pt x="616" y="1697"/>
                  </a:lnTo>
                  <a:lnTo>
                    <a:pt x="625" y="1685"/>
                  </a:lnTo>
                  <a:lnTo>
                    <a:pt x="2148" y="160"/>
                  </a:lnTo>
                  <a:lnTo>
                    <a:pt x="2120" y="138"/>
                  </a:lnTo>
                  <a:lnTo>
                    <a:pt x="2090" y="118"/>
                  </a:lnTo>
                  <a:lnTo>
                    <a:pt x="2060" y="103"/>
                  </a:lnTo>
                  <a:lnTo>
                    <a:pt x="2044" y="96"/>
                  </a:lnTo>
                  <a:lnTo>
                    <a:pt x="2030" y="93"/>
                  </a:lnTo>
                  <a:lnTo>
                    <a:pt x="2021" y="93"/>
                  </a:lnTo>
                  <a:close/>
                  <a:moveTo>
                    <a:pt x="2015" y="0"/>
                  </a:moveTo>
                  <a:lnTo>
                    <a:pt x="2040" y="0"/>
                  </a:lnTo>
                  <a:lnTo>
                    <a:pt x="2066" y="6"/>
                  </a:lnTo>
                  <a:lnTo>
                    <a:pt x="2093" y="14"/>
                  </a:lnTo>
                  <a:lnTo>
                    <a:pt x="2121" y="27"/>
                  </a:lnTo>
                  <a:lnTo>
                    <a:pt x="2149" y="43"/>
                  </a:lnTo>
                  <a:lnTo>
                    <a:pt x="2176" y="62"/>
                  </a:lnTo>
                  <a:lnTo>
                    <a:pt x="2204" y="83"/>
                  </a:lnTo>
                  <a:lnTo>
                    <a:pt x="2230" y="107"/>
                  </a:lnTo>
                  <a:lnTo>
                    <a:pt x="2255" y="132"/>
                  </a:lnTo>
                  <a:lnTo>
                    <a:pt x="2278" y="159"/>
                  </a:lnTo>
                  <a:lnTo>
                    <a:pt x="2300" y="186"/>
                  </a:lnTo>
                  <a:lnTo>
                    <a:pt x="2318" y="214"/>
                  </a:lnTo>
                  <a:lnTo>
                    <a:pt x="2336" y="242"/>
                  </a:lnTo>
                  <a:lnTo>
                    <a:pt x="2349" y="271"/>
                  </a:lnTo>
                  <a:lnTo>
                    <a:pt x="2358" y="299"/>
                  </a:lnTo>
                  <a:lnTo>
                    <a:pt x="2365" y="325"/>
                  </a:lnTo>
                  <a:lnTo>
                    <a:pt x="2367" y="351"/>
                  </a:lnTo>
                  <a:lnTo>
                    <a:pt x="2366" y="370"/>
                  </a:lnTo>
                  <a:lnTo>
                    <a:pt x="2360" y="387"/>
                  </a:lnTo>
                  <a:lnTo>
                    <a:pt x="2353" y="405"/>
                  </a:lnTo>
                  <a:lnTo>
                    <a:pt x="2341" y="419"/>
                  </a:lnTo>
                  <a:lnTo>
                    <a:pt x="2332" y="427"/>
                  </a:lnTo>
                  <a:lnTo>
                    <a:pt x="2319" y="440"/>
                  </a:lnTo>
                  <a:lnTo>
                    <a:pt x="2302" y="456"/>
                  </a:lnTo>
                  <a:lnTo>
                    <a:pt x="2283" y="477"/>
                  </a:lnTo>
                  <a:lnTo>
                    <a:pt x="2259" y="501"/>
                  </a:lnTo>
                  <a:lnTo>
                    <a:pt x="2232" y="528"/>
                  </a:lnTo>
                  <a:lnTo>
                    <a:pt x="2203" y="557"/>
                  </a:lnTo>
                  <a:lnTo>
                    <a:pt x="2169" y="589"/>
                  </a:lnTo>
                  <a:lnTo>
                    <a:pt x="2135" y="625"/>
                  </a:lnTo>
                  <a:lnTo>
                    <a:pt x="2097" y="663"/>
                  </a:lnTo>
                  <a:lnTo>
                    <a:pt x="2056" y="703"/>
                  </a:lnTo>
                  <a:lnTo>
                    <a:pt x="2014" y="746"/>
                  </a:lnTo>
                  <a:lnTo>
                    <a:pt x="1969" y="791"/>
                  </a:lnTo>
                  <a:lnTo>
                    <a:pt x="1924" y="836"/>
                  </a:lnTo>
                  <a:lnTo>
                    <a:pt x="1877" y="884"/>
                  </a:lnTo>
                  <a:lnTo>
                    <a:pt x="1827" y="933"/>
                  </a:lnTo>
                  <a:lnTo>
                    <a:pt x="1777" y="983"/>
                  </a:lnTo>
                  <a:lnTo>
                    <a:pt x="1725" y="1035"/>
                  </a:lnTo>
                  <a:lnTo>
                    <a:pt x="1674" y="1087"/>
                  </a:lnTo>
                  <a:lnTo>
                    <a:pt x="1621" y="1140"/>
                  </a:lnTo>
                  <a:lnTo>
                    <a:pt x="1567" y="1194"/>
                  </a:lnTo>
                  <a:lnTo>
                    <a:pt x="1513" y="1248"/>
                  </a:lnTo>
                  <a:lnTo>
                    <a:pt x="1459" y="1302"/>
                  </a:lnTo>
                  <a:lnTo>
                    <a:pt x="1405" y="1355"/>
                  </a:lnTo>
                  <a:lnTo>
                    <a:pt x="1352" y="1409"/>
                  </a:lnTo>
                  <a:lnTo>
                    <a:pt x="1298" y="1463"/>
                  </a:lnTo>
                  <a:lnTo>
                    <a:pt x="1245" y="1515"/>
                  </a:lnTo>
                  <a:lnTo>
                    <a:pt x="1193" y="1568"/>
                  </a:lnTo>
                  <a:lnTo>
                    <a:pt x="1142" y="1619"/>
                  </a:lnTo>
                  <a:lnTo>
                    <a:pt x="1093" y="1668"/>
                  </a:lnTo>
                  <a:lnTo>
                    <a:pt x="1044" y="1717"/>
                  </a:lnTo>
                  <a:lnTo>
                    <a:pt x="996" y="1765"/>
                  </a:lnTo>
                  <a:lnTo>
                    <a:pt x="951" y="1810"/>
                  </a:lnTo>
                  <a:lnTo>
                    <a:pt x="907" y="1854"/>
                  </a:lnTo>
                  <a:lnTo>
                    <a:pt x="865" y="1897"/>
                  </a:lnTo>
                  <a:lnTo>
                    <a:pt x="826" y="1935"/>
                  </a:lnTo>
                  <a:lnTo>
                    <a:pt x="788" y="1973"/>
                  </a:lnTo>
                  <a:lnTo>
                    <a:pt x="753" y="2008"/>
                  </a:lnTo>
                  <a:lnTo>
                    <a:pt x="722" y="2039"/>
                  </a:lnTo>
                  <a:lnTo>
                    <a:pt x="693" y="2068"/>
                  </a:lnTo>
                  <a:lnTo>
                    <a:pt x="667" y="2094"/>
                  </a:lnTo>
                  <a:lnTo>
                    <a:pt x="644" y="2117"/>
                  </a:lnTo>
                  <a:lnTo>
                    <a:pt x="625" y="2137"/>
                  </a:lnTo>
                  <a:lnTo>
                    <a:pt x="610" y="2152"/>
                  </a:lnTo>
                  <a:lnTo>
                    <a:pt x="598" y="2164"/>
                  </a:lnTo>
                  <a:lnTo>
                    <a:pt x="589" y="2172"/>
                  </a:lnTo>
                  <a:lnTo>
                    <a:pt x="587" y="2173"/>
                  </a:lnTo>
                  <a:lnTo>
                    <a:pt x="578" y="2177"/>
                  </a:lnTo>
                  <a:lnTo>
                    <a:pt x="567" y="2182"/>
                  </a:lnTo>
                  <a:lnTo>
                    <a:pt x="549" y="2188"/>
                  </a:lnTo>
                  <a:lnTo>
                    <a:pt x="528" y="2198"/>
                  </a:lnTo>
                  <a:lnTo>
                    <a:pt x="504" y="2208"/>
                  </a:lnTo>
                  <a:lnTo>
                    <a:pt x="476" y="2219"/>
                  </a:lnTo>
                  <a:lnTo>
                    <a:pt x="447" y="2231"/>
                  </a:lnTo>
                  <a:lnTo>
                    <a:pt x="414" y="2244"/>
                  </a:lnTo>
                  <a:lnTo>
                    <a:pt x="381" y="2258"/>
                  </a:lnTo>
                  <a:lnTo>
                    <a:pt x="346" y="2271"/>
                  </a:lnTo>
                  <a:lnTo>
                    <a:pt x="311" y="2285"/>
                  </a:lnTo>
                  <a:lnTo>
                    <a:pt x="276" y="2298"/>
                  </a:lnTo>
                  <a:lnTo>
                    <a:pt x="240" y="2311"/>
                  </a:lnTo>
                  <a:lnTo>
                    <a:pt x="206" y="2323"/>
                  </a:lnTo>
                  <a:lnTo>
                    <a:pt x="172" y="2334"/>
                  </a:lnTo>
                  <a:lnTo>
                    <a:pt x="141" y="2344"/>
                  </a:lnTo>
                  <a:lnTo>
                    <a:pt x="112" y="2354"/>
                  </a:lnTo>
                  <a:lnTo>
                    <a:pt x="85" y="2361"/>
                  </a:lnTo>
                  <a:lnTo>
                    <a:pt x="60" y="2367"/>
                  </a:lnTo>
                  <a:lnTo>
                    <a:pt x="40" y="2371"/>
                  </a:lnTo>
                  <a:lnTo>
                    <a:pt x="23" y="2372"/>
                  </a:lnTo>
                  <a:lnTo>
                    <a:pt x="11" y="2372"/>
                  </a:lnTo>
                  <a:lnTo>
                    <a:pt x="4" y="2369"/>
                  </a:lnTo>
                  <a:lnTo>
                    <a:pt x="1" y="2361"/>
                  </a:lnTo>
                  <a:lnTo>
                    <a:pt x="0" y="2350"/>
                  </a:lnTo>
                  <a:lnTo>
                    <a:pt x="2" y="2332"/>
                  </a:lnTo>
                  <a:lnTo>
                    <a:pt x="5" y="2313"/>
                  </a:lnTo>
                  <a:lnTo>
                    <a:pt x="10" y="2289"/>
                  </a:lnTo>
                  <a:lnTo>
                    <a:pt x="18" y="2262"/>
                  </a:lnTo>
                  <a:lnTo>
                    <a:pt x="27" y="2233"/>
                  </a:lnTo>
                  <a:lnTo>
                    <a:pt x="36" y="2200"/>
                  </a:lnTo>
                  <a:lnTo>
                    <a:pt x="48" y="2168"/>
                  </a:lnTo>
                  <a:lnTo>
                    <a:pt x="60" y="2133"/>
                  </a:lnTo>
                  <a:lnTo>
                    <a:pt x="72" y="2099"/>
                  </a:lnTo>
                  <a:lnTo>
                    <a:pt x="85" y="2063"/>
                  </a:lnTo>
                  <a:lnTo>
                    <a:pt x="99" y="2028"/>
                  </a:lnTo>
                  <a:lnTo>
                    <a:pt x="112" y="1994"/>
                  </a:lnTo>
                  <a:lnTo>
                    <a:pt x="125" y="1960"/>
                  </a:lnTo>
                  <a:lnTo>
                    <a:pt x="137" y="1929"/>
                  </a:lnTo>
                  <a:lnTo>
                    <a:pt x="149" y="1899"/>
                  </a:lnTo>
                  <a:lnTo>
                    <a:pt x="159" y="1872"/>
                  </a:lnTo>
                  <a:lnTo>
                    <a:pt x="169" y="1847"/>
                  </a:lnTo>
                  <a:lnTo>
                    <a:pt x="178" y="1826"/>
                  </a:lnTo>
                  <a:lnTo>
                    <a:pt x="185" y="1809"/>
                  </a:lnTo>
                  <a:lnTo>
                    <a:pt x="191" y="1796"/>
                  </a:lnTo>
                  <a:lnTo>
                    <a:pt x="194" y="1788"/>
                  </a:lnTo>
                  <a:lnTo>
                    <a:pt x="195" y="1786"/>
                  </a:lnTo>
                  <a:lnTo>
                    <a:pt x="197" y="1784"/>
                  </a:lnTo>
                  <a:lnTo>
                    <a:pt x="204" y="1778"/>
                  </a:lnTo>
                  <a:lnTo>
                    <a:pt x="213" y="1768"/>
                  </a:lnTo>
                  <a:lnTo>
                    <a:pt x="226" y="1754"/>
                  </a:lnTo>
                  <a:lnTo>
                    <a:pt x="244" y="1737"/>
                  </a:lnTo>
                  <a:lnTo>
                    <a:pt x="265" y="1716"/>
                  </a:lnTo>
                  <a:lnTo>
                    <a:pt x="289" y="1692"/>
                  </a:lnTo>
                  <a:lnTo>
                    <a:pt x="315" y="1665"/>
                  </a:lnTo>
                  <a:lnTo>
                    <a:pt x="345" y="1636"/>
                  </a:lnTo>
                  <a:lnTo>
                    <a:pt x="378" y="1604"/>
                  </a:lnTo>
                  <a:lnTo>
                    <a:pt x="412" y="1568"/>
                  </a:lnTo>
                  <a:lnTo>
                    <a:pt x="450" y="1531"/>
                  </a:lnTo>
                  <a:lnTo>
                    <a:pt x="489" y="1491"/>
                  </a:lnTo>
                  <a:lnTo>
                    <a:pt x="531" y="1450"/>
                  </a:lnTo>
                  <a:lnTo>
                    <a:pt x="574" y="1406"/>
                  </a:lnTo>
                  <a:lnTo>
                    <a:pt x="619" y="1361"/>
                  </a:lnTo>
                  <a:lnTo>
                    <a:pt x="666" y="1315"/>
                  </a:lnTo>
                  <a:lnTo>
                    <a:pt x="713" y="1266"/>
                  </a:lnTo>
                  <a:lnTo>
                    <a:pt x="763" y="1218"/>
                  </a:lnTo>
                  <a:lnTo>
                    <a:pt x="813" y="1167"/>
                  </a:lnTo>
                  <a:lnTo>
                    <a:pt x="865" y="1116"/>
                  </a:lnTo>
                  <a:lnTo>
                    <a:pt x="916" y="1064"/>
                  </a:lnTo>
                  <a:lnTo>
                    <a:pt x="968" y="1012"/>
                  </a:lnTo>
                  <a:lnTo>
                    <a:pt x="1021" y="959"/>
                  </a:lnTo>
                  <a:lnTo>
                    <a:pt x="1073" y="906"/>
                  </a:lnTo>
                  <a:lnTo>
                    <a:pt x="1126" y="853"/>
                  </a:lnTo>
                  <a:lnTo>
                    <a:pt x="1179" y="801"/>
                  </a:lnTo>
                  <a:lnTo>
                    <a:pt x="1231" y="748"/>
                  </a:lnTo>
                  <a:lnTo>
                    <a:pt x="1283" y="696"/>
                  </a:lnTo>
                  <a:lnTo>
                    <a:pt x="1334" y="646"/>
                  </a:lnTo>
                  <a:lnTo>
                    <a:pt x="1384" y="595"/>
                  </a:lnTo>
                  <a:lnTo>
                    <a:pt x="1434" y="546"/>
                  </a:lnTo>
                  <a:lnTo>
                    <a:pt x="1482" y="498"/>
                  </a:lnTo>
                  <a:lnTo>
                    <a:pt x="1529" y="451"/>
                  </a:lnTo>
                  <a:lnTo>
                    <a:pt x="1574" y="406"/>
                  </a:lnTo>
                  <a:lnTo>
                    <a:pt x="1617" y="361"/>
                  </a:lnTo>
                  <a:lnTo>
                    <a:pt x="1660" y="320"/>
                  </a:lnTo>
                  <a:lnTo>
                    <a:pt x="1699" y="280"/>
                  </a:lnTo>
                  <a:lnTo>
                    <a:pt x="1737" y="242"/>
                  </a:lnTo>
                  <a:lnTo>
                    <a:pt x="1773" y="207"/>
                  </a:lnTo>
                  <a:lnTo>
                    <a:pt x="1805" y="174"/>
                  </a:lnTo>
                  <a:lnTo>
                    <a:pt x="1836" y="144"/>
                  </a:lnTo>
                  <a:lnTo>
                    <a:pt x="1863" y="117"/>
                  </a:lnTo>
                  <a:lnTo>
                    <a:pt x="1887" y="92"/>
                  </a:lnTo>
                  <a:lnTo>
                    <a:pt x="1908" y="72"/>
                  </a:lnTo>
                  <a:lnTo>
                    <a:pt x="1926" y="53"/>
                  </a:lnTo>
                  <a:lnTo>
                    <a:pt x="1940" y="39"/>
                  </a:lnTo>
                  <a:lnTo>
                    <a:pt x="1950" y="28"/>
                  </a:lnTo>
                  <a:lnTo>
                    <a:pt x="1969" y="13"/>
                  </a:lnTo>
                  <a:lnTo>
                    <a:pt x="1991" y="5"/>
                  </a:lnTo>
                  <a:lnTo>
                    <a:pt x="20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454248" y="483518"/>
            <a:ext cx="1813496" cy="100426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2000" dirty="0" smtClean="0">
                <a:solidFill>
                  <a:srgbClr val="00339A"/>
                </a:solidFill>
              </a:rPr>
              <a:t>Иконки для использования в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114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Freeform 82"/>
          <p:cNvSpPr>
            <a:spLocks noEditPoints="1"/>
          </p:cNvSpPr>
          <p:nvPr/>
        </p:nvSpPr>
        <p:spPr bwMode="auto">
          <a:xfrm>
            <a:off x="5564194" y="504829"/>
            <a:ext cx="295275" cy="356492"/>
          </a:xfrm>
          <a:custGeom>
            <a:avLst/>
            <a:gdLst>
              <a:gd name="T0" fmla="*/ 1387 w 2462"/>
              <a:gd name="T1" fmla="*/ 2350 h 3181"/>
              <a:gd name="T2" fmla="*/ 1774 w 2462"/>
              <a:gd name="T3" fmla="*/ 1858 h 3181"/>
              <a:gd name="T4" fmla="*/ 1848 w 2462"/>
              <a:gd name="T5" fmla="*/ 1863 h 3181"/>
              <a:gd name="T6" fmla="*/ 1959 w 2462"/>
              <a:gd name="T7" fmla="*/ 1883 h 3181"/>
              <a:gd name="T8" fmla="*/ 2091 w 2462"/>
              <a:gd name="T9" fmla="*/ 1926 h 3181"/>
              <a:gd name="T10" fmla="*/ 2226 w 2462"/>
              <a:gd name="T11" fmla="*/ 2001 h 3181"/>
              <a:gd name="T12" fmla="*/ 2345 w 2462"/>
              <a:gd name="T13" fmla="*/ 2115 h 3181"/>
              <a:gd name="T14" fmla="*/ 2431 w 2462"/>
              <a:gd name="T15" fmla="*/ 2278 h 3181"/>
              <a:gd name="T16" fmla="*/ 2462 w 2462"/>
              <a:gd name="T17" fmla="*/ 3181 h 3181"/>
              <a:gd name="T18" fmla="*/ 1884 w 2462"/>
              <a:gd name="T19" fmla="*/ 3181 h 3181"/>
              <a:gd name="T20" fmla="*/ 437 w 2462"/>
              <a:gd name="T21" fmla="*/ 3181 h 3181"/>
              <a:gd name="T22" fmla="*/ 1 w 2462"/>
              <a:gd name="T23" fmla="*/ 2397 h 3181"/>
              <a:gd name="T24" fmla="*/ 13 w 2462"/>
              <a:gd name="T25" fmla="*/ 2321 h 3181"/>
              <a:gd name="T26" fmla="*/ 45 w 2462"/>
              <a:gd name="T27" fmla="*/ 2220 h 3181"/>
              <a:gd name="T28" fmla="*/ 108 w 2462"/>
              <a:gd name="T29" fmla="*/ 2110 h 3181"/>
              <a:gd name="T30" fmla="*/ 211 w 2462"/>
              <a:gd name="T31" fmla="*/ 2005 h 3181"/>
              <a:gd name="T32" fmla="*/ 366 w 2462"/>
              <a:gd name="T33" fmla="*/ 1920 h 3181"/>
              <a:gd name="T34" fmla="*/ 582 w 2462"/>
              <a:gd name="T35" fmla="*/ 1866 h 3181"/>
              <a:gd name="T36" fmla="*/ 1261 w 2462"/>
              <a:gd name="T37" fmla="*/ 2098 h 3181"/>
              <a:gd name="T38" fmla="*/ 1792 w 2462"/>
              <a:gd name="T39" fmla="*/ 980 h 3181"/>
              <a:gd name="T40" fmla="*/ 1765 w 2462"/>
              <a:gd name="T41" fmla="*/ 1428 h 3181"/>
              <a:gd name="T42" fmla="*/ 1657 w 2462"/>
              <a:gd name="T43" fmla="*/ 1613 h 3181"/>
              <a:gd name="T44" fmla="*/ 1485 w 2462"/>
              <a:gd name="T45" fmla="*/ 1740 h 3181"/>
              <a:gd name="T46" fmla="*/ 1269 w 2462"/>
              <a:gd name="T47" fmla="*/ 1786 h 3181"/>
              <a:gd name="T48" fmla="*/ 1054 w 2462"/>
              <a:gd name="T49" fmla="*/ 1740 h 3181"/>
              <a:gd name="T50" fmla="*/ 882 w 2462"/>
              <a:gd name="T51" fmla="*/ 1613 h 3181"/>
              <a:gd name="T52" fmla="*/ 774 w 2462"/>
              <a:gd name="T53" fmla="*/ 1428 h 3181"/>
              <a:gd name="T54" fmla="*/ 748 w 2462"/>
              <a:gd name="T55" fmla="*/ 981 h 3181"/>
              <a:gd name="T56" fmla="*/ 785 w 2462"/>
              <a:gd name="T57" fmla="*/ 1004 h 3181"/>
              <a:gd name="T58" fmla="*/ 897 w 2462"/>
              <a:gd name="T59" fmla="*/ 1053 h 3181"/>
              <a:gd name="T60" fmla="*/ 1084 w 2462"/>
              <a:gd name="T61" fmla="*/ 1098 h 3181"/>
              <a:gd name="T62" fmla="*/ 1337 w 2462"/>
              <a:gd name="T63" fmla="*/ 1111 h 3181"/>
              <a:gd name="T64" fmla="*/ 1559 w 2462"/>
              <a:gd name="T65" fmla="*/ 1078 h 3181"/>
              <a:gd name="T66" fmla="*/ 1707 w 2462"/>
              <a:gd name="T67" fmla="*/ 1027 h 3181"/>
              <a:gd name="T68" fmla="*/ 1783 w 2462"/>
              <a:gd name="T69" fmla="*/ 986 h 3181"/>
              <a:gd name="T70" fmla="*/ 1264 w 2462"/>
              <a:gd name="T71" fmla="*/ 820 h 3181"/>
              <a:gd name="T72" fmla="*/ 1789 w 2462"/>
              <a:gd name="T73" fmla="*/ 787 h 3181"/>
              <a:gd name="T74" fmla="*/ 1777 w 2462"/>
              <a:gd name="T75" fmla="*/ 844 h 3181"/>
              <a:gd name="T76" fmla="*/ 1676 w 2462"/>
              <a:gd name="T77" fmla="*/ 914 h 3181"/>
              <a:gd name="T78" fmla="*/ 1499 w 2462"/>
              <a:gd name="T79" fmla="*/ 962 h 3181"/>
              <a:gd name="T80" fmla="*/ 1269 w 2462"/>
              <a:gd name="T81" fmla="*/ 980 h 3181"/>
              <a:gd name="T82" fmla="*/ 1041 w 2462"/>
              <a:gd name="T83" fmla="*/ 962 h 3181"/>
              <a:gd name="T84" fmla="*/ 862 w 2462"/>
              <a:gd name="T85" fmla="*/ 914 h 3181"/>
              <a:gd name="T86" fmla="*/ 761 w 2462"/>
              <a:gd name="T87" fmla="*/ 844 h 3181"/>
              <a:gd name="T88" fmla="*/ 756 w 2462"/>
              <a:gd name="T89" fmla="*/ 773 h 3181"/>
              <a:gd name="T90" fmla="*/ 521 w 2462"/>
              <a:gd name="T91" fmla="*/ 861 h 3181"/>
              <a:gd name="T92" fmla="*/ 1272 w 2462"/>
              <a:gd name="T93" fmla="*/ 0 h 3181"/>
              <a:gd name="T94" fmla="*/ 1272 w 2462"/>
              <a:gd name="T95" fmla="*/ 0 h 3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62" h="3181">
                <a:moveTo>
                  <a:pt x="1264" y="2136"/>
                </a:moveTo>
                <a:lnTo>
                  <a:pt x="1141" y="2345"/>
                </a:lnTo>
                <a:lnTo>
                  <a:pt x="1274" y="2974"/>
                </a:lnTo>
                <a:lnTo>
                  <a:pt x="1387" y="2350"/>
                </a:lnTo>
                <a:lnTo>
                  <a:pt x="1264" y="2136"/>
                </a:lnTo>
                <a:close/>
                <a:moveTo>
                  <a:pt x="1758" y="1857"/>
                </a:moveTo>
                <a:lnTo>
                  <a:pt x="1764" y="1857"/>
                </a:lnTo>
                <a:lnTo>
                  <a:pt x="1774" y="1858"/>
                </a:lnTo>
                <a:lnTo>
                  <a:pt x="1788" y="1858"/>
                </a:lnTo>
                <a:lnTo>
                  <a:pt x="1804" y="1859"/>
                </a:lnTo>
                <a:lnTo>
                  <a:pt x="1825" y="1861"/>
                </a:lnTo>
                <a:lnTo>
                  <a:pt x="1848" y="1863"/>
                </a:lnTo>
                <a:lnTo>
                  <a:pt x="1872" y="1866"/>
                </a:lnTo>
                <a:lnTo>
                  <a:pt x="1899" y="1872"/>
                </a:lnTo>
                <a:lnTo>
                  <a:pt x="1928" y="1877"/>
                </a:lnTo>
                <a:lnTo>
                  <a:pt x="1959" y="1883"/>
                </a:lnTo>
                <a:lnTo>
                  <a:pt x="1991" y="1892"/>
                </a:lnTo>
                <a:lnTo>
                  <a:pt x="2024" y="1901"/>
                </a:lnTo>
                <a:lnTo>
                  <a:pt x="2057" y="1913"/>
                </a:lnTo>
                <a:lnTo>
                  <a:pt x="2091" y="1926"/>
                </a:lnTo>
                <a:lnTo>
                  <a:pt x="2125" y="1942"/>
                </a:lnTo>
                <a:lnTo>
                  <a:pt x="2159" y="1959"/>
                </a:lnTo>
                <a:lnTo>
                  <a:pt x="2193" y="1978"/>
                </a:lnTo>
                <a:lnTo>
                  <a:pt x="2226" y="2001"/>
                </a:lnTo>
                <a:lnTo>
                  <a:pt x="2258" y="2025"/>
                </a:lnTo>
                <a:lnTo>
                  <a:pt x="2289" y="2052"/>
                </a:lnTo>
                <a:lnTo>
                  <a:pt x="2317" y="2082"/>
                </a:lnTo>
                <a:lnTo>
                  <a:pt x="2345" y="2115"/>
                </a:lnTo>
                <a:lnTo>
                  <a:pt x="2370" y="2151"/>
                </a:lnTo>
                <a:lnTo>
                  <a:pt x="2393" y="2189"/>
                </a:lnTo>
                <a:lnTo>
                  <a:pt x="2413" y="2232"/>
                </a:lnTo>
                <a:lnTo>
                  <a:pt x="2431" y="2278"/>
                </a:lnTo>
                <a:lnTo>
                  <a:pt x="2444" y="2327"/>
                </a:lnTo>
                <a:lnTo>
                  <a:pt x="2456" y="2380"/>
                </a:lnTo>
                <a:lnTo>
                  <a:pt x="2462" y="2437"/>
                </a:lnTo>
                <a:lnTo>
                  <a:pt x="2462" y="3181"/>
                </a:lnTo>
                <a:lnTo>
                  <a:pt x="2025" y="3181"/>
                </a:lnTo>
                <a:lnTo>
                  <a:pt x="2025" y="2530"/>
                </a:lnTo>
                <a:lnTo>
                  <a:pt x="1884" y="2530"/>
                </a:lnTo>
                <a:lnTo>
                  <a:pt x="1884" y="3181"/>
                </a:lnTo>
                <a:lnTo>
                  <a:pt x="574" y="3181"/>
                </a:lnTo>
                <a:lnTo>
                  <a:pt x="575" y="2536"/>
                </a:lnTo>
                <a:lnTo>
                  <a:pt x="437" y="2536"/>
                </a:lnTo>
                <a:lnTo>
                  <a:pt x="437" y="3181"/>
                </a:lnTo>
                <a:lnTo>
                  <a:pt x="0" y="3181"/>
                </a:lnTo>
                <a:lnTo>
                  <a:pt x="0" y="2422"/>
                </a:lnTo>
                <a:lnTo>
                  <a:pt x="1" y="2411"/>
                </a:lnTo>
                <a:lnTo>
                  <a:pt x="1" y="2397"/>
                </a:lnTo>
                <a:lnTo>
                  <a:pt x="3" y="2381"/>
                </a:lnTo>
                <a:lnTo>
                  <a:pt x="5" y="2363"/>
                </a:lnTo>
                <a:lnTo>
                  <a:pt x="8" y="2343"/>
                </a:lnTo>
                <a:lnTo>
                  <a:pt x="13" y="2321"/>
                </a:lnTo>
                <a:lnTo>
                  <a:pt x="19" y="2297"/>
                </a:lnTo>
                <a:lnTo>
                  <a:pt x="26" y="2273"/>
                </a:lnTo>
                <a:lnTo>
                  <a:pt x="35" y="2247"/>
                </a:lnTo>
                <a:lnTo>
                  <a:pt x="45" y="2220"/>
                </a:lnTo>
                <a:lnTo>
                  <a:pt x="58" y="2194"/>
                </a:lnTo>
                <a:lnTo>
                  <a:pt x="72" y="2166"/>
                </a:lnTo>
                <a:lnTo>
                  <a:pt x="89" y="2138"/>
                </a:lnTo>
                <a:lnTo>
                  <a:pt x="108" y="2110"/>
                </a:lnTo>
                <a:lnTo>
                  <a:pt x="130" y="2084"/>
                </a:lnTo>
                <a:lnTo>
                  <a:pt x="154" y="2056"/>
                </a:lnTo>
                <a:lnTo>
                  <a:pt x="181" y="2030"/>
                </a:lnTo>
                <a:lnTo>
                  <a:pt x="211" y="2005"/>
                </a:lnTo>
                <a:lnTo>
                  <a:pt x="245" y="1981"/>
                </a:lnTo>
                <a:lnTo>
                  <a:pt x="282" y="1959"/>
                </a:lnTo>
                <a:lnTo>
                  <a:pt x="322" y="1938"/>
                </a:lnTo>
                <a:lnTo>
                  <a:pt x="366" y="1920"/>
                </a:lnTo>
                <a:lnTo>
                  <a:pt x="414" y="1902"/>
                </a:lnTo>
                <a:lnTo>
                  <a:pt x="466" y="1888"/>
                </a:lnTo>
                <a:lnTo>
                  <a:pt x="522" y="1876"/>
                </a:lnTo>
                <a:lnTo>
                  <a:pt x="582" y="1866"/>
                </a:lnTo>
                <a:lnTo>
                  <a:pt x="647" y="1860"/>
                </a:lnTo>
                <a:lnTo>
                  <a:pt x="717" y="1857"/>
                </a:lnTo>
                <a:lnTo>
                  <a:pt x="1120" y="1857"/>
                </a:lnTo>
                <a:lnTo>
                  <a:pt x="1261" y="2098"/>
                </a:lnTo>
                <a:lnTo>
                  <a:pt x="1404" y="1857"/>
                </a:lnTo>
                <a:lnTo>
                  <a:pt x="1756" y="1857"/>
                </a:lnTo>
                <a:lnTo>
                  <a:pt x="1758" y="1857"/>
                </a:lnTo>
                <a:close/>
                <a:moveTo>
                  <a:pt x="1792" y="980"/>
                </a:moveTo>
                <a:lnTo>
                  <a:pt x="1792" y="1261"/>
                </a:lnTo>
                <a:lnTo>
                  <a:pt x="1789" y="1319"/>
                </a:lnTo>
                <a:lnTo>
                  <a:pt x="1780" y="1374"/>
                </a:lnTo>
                <a:lnTo>
                  <a:pt x="1765" y="1428"/>
                </a:lnTo>
                <a:lnTo>
                  <a:pt x="1746" y="1478"/>
                </a:lnTo>
                <a:lnTo>
                  <a:pt x="1721" y="1527"/>
                </a:lnTo>
                <a:lnTo>
                  <a:pt x="1691" y="1572"/>
                </a:lnTo>
                <a:lnTo>
                  <a:pt x="1657" y="1613"/>
                </a:lnTo>
                <a:lnTo>
                  <a:pt x="1620" y="1652"/>
                </a:lnTo>
                <a:lnTo>
                  <a:pt x="1578" y="1685"/>
                </a:lnTo>
                <a:lnTo>
                  <a:pt x="1533" y="1715"/>
                </a:lnTo>
                <a:lnTo>
                  <a:pt x="1485" y="1740"/>
                </a:lnTo>
                <a:lnTo>
                  <a:pt x="1434" y="1760"/>
                </a:lnTo>
                <a:lnTo>
                  <a:pt x="1382" y="1774"/>
                </a:lnTo>
                <a:lnTo>
                  <a:pt x="1326" y="1784"/>
                </a:lnTo>
                <a:lnTo>
                  <a:pt x="1269" y="1786"/>
                </a:lnTo>
                <a:lnTo>
                  <a:pt x="1213" y="1784"/>
                </a:lnTo>
                <a:lnTo>
                  <a:pt x="1157" y="1774"/>
                </a:lnTo>
                <a:lnTo>
                  <a:pt x="1105" y="1760"/>
                </a:lnTo>
                <a:lnTo>
                  <a:pt x="1054" y="1740"/>
                </a:lnTo>
                <a:lnTo>
                  <a:pt x="1006" y="1715"/>
                </a:lnTo>
                <a:lnTo>
                  <a:pt x="961" y="1685"/>
                </a:lnTo>
                <a:lnTo>
                  <a:pt x="920" y="1652"/>
                </a:lnTo>
                <a:lnTo>
                  <a:pt x="882" y="1613"/>
                </a:lnTo>
                <a:lnTo>
                  <a:pt x="848" y="1572"/>
                </a:lnTo>
                <a:lnTo>
                  <a:pt x="819" y="1527"/>
                </a:lnTo>
                <a:lnTo>
                  <a:pt x="794" y="1478"/>
                </a:lnTo>
                <a:lnTo>
                  <a:pt x="774" y="1428"/>
                </a:lnTo>
                <a:lnTo>
                  <a:pt x="759" y="1374"/>
                </a:lnTo>
                <a:lnTo>
                  <a:pt x="750" y="1319"/>
                </a:lnTo>
                <a:lnTo>
                  <a:pt x="748" y="1261"/>
                </a:lnTo>
                <a:lnTo>
                  <a:pt x="748" y="981"/>
                </a:lnTo>
                <a:lnTo>
                  <a:pt x="750" y="983"/>
                </a:lnTo>
                <a:lnTo>
                  <a:pt x="757" y="987"/>
                </a:lnTo>
                <a:lnTo>
                  <a:pt x="769" y="995"/>
                </a:lnTo>
                <a:lnTo>
                  <a:pt x="785" y="1004"/>
                </a:lnTo>
                <a:lnTo>
                  <a:pt x="807" y="1015"/>
                </a:lnTo>
                <a:lnTo>
                  <a:pt x="833" y="1028"/>
                </a:lnTo>
                <a:lnTo>
                  <a:pt x="862" y="1041"/>
                </a:lnTo>
                <a:lnTo>
                  <a:pt x="897" y="1053"/>
                </a:lnTo>
                <a:lnTo>
                  <a:pt x="938" y="1066"/>
                </a:lnTo>
                <a:lnTo>
                  <a:pt x="982" y="1078"/>
                </a:lnTo>
                <a:lnTo>
                  <a:pt x="1030" y="1090"/>
                </a:lnTo>
                <a:lnTo>
                  <a:pt x="1084" y="1098"/>
                </a:lnTo>
                <a:lnTo>
                  <a:pt x="1142" y="1106"/>
                </a:lnTo>
                <a:lnTo>
                  <a:pt x="1204" y="1111"/>
                </a:lnTo>
                <a:lnTo>
                  <a:pt x="1271" y="1112"/>
                </a:lnTo>
                <a:lnTo>
                  <a:pt x="1337" y="1111"/>
                </a:lnTo>
                <a:lnTo>
                  <a:pt x="1399" y="1106"/>
                </a:lnTo>
                <a:lnTo>
                  <a:pt x="1457" y="1098"/>
                </a:lnTo>
                <a:lnTo>
                  <a:pt x="1510" y="1089"/>
                </a:lnTo>
                <a:lnTo>
                  <a:pt x="1559" y="1078"/>
                </a:lnTo>
                <a:lnTo>
                  <a:pt x="1602" y="1066"/>
                </a:lnTo>
                <a:lnTo>
                  <a:pt x="1642" y="1052"/>
                </a:lnTo>
                <a:lnTo>
                  <a:pt x="1678" y="1040"/>
                </a:lnTo>
                <a:lnTo>
                  <a:pt x="1707" y="1027"/>
                </a:lnTo>
                <a:lnTo>
                  <a:pt x="1733" y="1014"/>
                </a:lnTo>
                <a:lnTo>
                  <a:pt x="1755" y="1003"/>
                </a:lnTo>
                <a:lnTo>
                  <a:pt x="1771" y="994"/>
                </a:lnTo>
                <a:lnTo>
                  <a:pt x="1783" y="986"/>
                </a:lnTo>
                <a:lnTo>
                  <a:pt x="1790" y="982"/>
                </a:lnTo>
                <a:lnTo>
                  <a:pt x="1792" y="980"/>
                </a:lnTo>
                <a:close/>
                <a:moveTo>
                  <a:pt x="756" y="500"/>
                </a:moveTo>
                <a:lnTo>
                  <a:pt x="1264" y="820"/>
                </a:lnTo>
                <a:lnTo>
                  <a:pt x="1784" y="500"/>
                </a:lnTo>
                <a:lnTo>
                  <a:pt x="1784" y="754"/>
                </a:lnTo>
                <a:lnTo>
                  <a:pt x="1787" y="773"/>
                </a:lnTo>
                <a:lnTo>
                  <a:pt x="1789" y="787"/>
                </a:lnTo>
                <a:lnTo>
                  <a:pt x="1791" y="796"/>
                </a:lnTo>
                <a:lnTo>
                  <a:pt x="1791" y="805"/>
                </a:lnTo>
                <a:lnTo>
                  <a:pt x="1788" y="825"/>
                </a:lnTo>
                <a:lnTo>
                  <a:pt x="1777" y="844"/>
                </a:lnTo>
                <a:lnTo>
                  <a:pt x="1761" y="864"/>
                </a:lnTo>
                <a:lnTo>
                  <a:pt x="1738" y="882"/>
                </a:lnTo>
                <a:lnTo>
                  <a:pt x="1711" y="899"/>
                </a:lnTo>
                <a:lnTo>
                  <a:pt x="1676" y="914"/>
                </a:lnTo>
                <a:lnTo>
                  <a:pt x="1638" y="929"/>
                </a:lnTo>
                <a:lnTo>
                  <a:pt x="1596" y="941"/>
                </a:lnTo>
                <a:lnTo>
                  <a:pt x="1550" y="952"/>
                </a:lnTo>
                <a:lnTo>
                  <a:pt x="1499" y="962"/>
                </a:lnTo>
                <a:lnTo>
                  <a:pt x="1446" y="969"/>
                </a:lnTo>
                <a:lnTo>
                  <a:pt x="1389" y="976"/>
                </a:lnTo>
                <a:lnTo>
                  <a:pt x="1330" y="979"/>
                </a:lnTo>
                <a:lnTo>
                  <a:pt x="1269" y="980"/>
                </a:lnTo>
                <a:lnTo>
                  <a:pt x="1209" y="979"/>
                </a:lnTo>
                <a:lnTo>
                  <a:pt x="1150" y="976"/>
                </a:lnTo>
                <a:lnTo>
                  <a:pt x="1094" y="969"/>
                </a:lnTo>
                <a:lnTo>
                  <a:pt x="1041" y="962"/>
                </a:lnTo>
                <a:lnTo>
                  <a:pt x="990" y="952"/>
                </a:lnTo>
                <a:lnTo>
                  <a:pt x="943" y="941"/>
                </a:lnTo>
                <a:lnTo>
                  <a:pt x="901" y="929"/>
                </a:lnTo>
                <a:lnTo>
                  <a:pt x="862" y="914"/>
                </a:lnTo>
                <a:lnTo>
                  <a:pt x="828" y="899"/>
                </a:lnTo>
                <a:lnTo>
                  <a:pt x="801" y="882"/>
                </a:lnTo>
                <a:lnTo>
                  <a:pt x="778" y="864"/>
                </a:lnTo>
                <a:lnTo>
                  <a:pt x="761" y="844"/>
                </a:lnTo>
                <a:lnTo>
                  <a:pt x="751" y="825"/>
                </a:lnTo>
                <a:lnTo>
                  <a:pt x="748" y="805"/>
                </a:lnTo>
                <a:lnTo>
                  <a:pt x="750" y="788"/>
                </a:lnTo>
                <a:lnTo>
                  <a:pt x="756" y="773"/>
                </a:lnTo>
                <a:lnTo>
                  <a:pt x="756" y="774"/>
                </a:lnTo>
                <a:lnTo>
                  <a:pt x="756" y="500"/>
                </a:lnTo>
                <a:close/>
                <a:moveTo>
                  <a:pt x="477" y="308"/>
                </a:moveTo>
                <a:lnTo>
                  <a:pt x="521" y="861"/>
                </a:lnTo>
                <a:lnTo>
                  <a:pt x="477" y="1019"/>
                </a:lnTo>
                <a:lnTo>
                  <a:pt x="430" y="861"/>
                </a:lnTo>
                <a:lnTo>
                  <a:pt x="477" y="308"/>
                </a:lnTo>
                <a:close/>
                <a:moveTo>
                  <a:pt x="1272" y="0"/>
                </a:moveTo>
                <a:lnTo>
                  <a:pt x="2067" y="260"/>
                </a:lnTo>
                <a:lnTo>
                  <a:pt x="1268" y="763"/>
                </a:lnTo>
                <a:lnTo>
                  <a:pt x="472" y="264"/>
                </a:lnTo>
                <a:lnTo>
                  <a:pt x="127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6"/>
          <p:cNvSpPr>
            <a:spLocks noEditPoints="1"/>
          </p:cNvSpPr>
          <p:nvPr/>
        </p:nvSpPr>
        <p:spPr bwMode="auto">
          <a:xfrm>
            <a:off x="2771404" y="524127"/>
            <a:ext cx="267891" cy="317897"/>
          </a:xfrm>
          <a:custGeom>
            <a:avLst/>
            <a:gdLst>
              <a:gd name="T0" fmla="*/ 1165 w 2695"/>
              <a:gd name="T1" fmla="*/ 1612 h 3203"/>
              <a:gd name="T2" fmla="*/ 1113 w 2695"/>
              <a:gd name="T3" fmla="*/ 1735 h 3203"/>
              <a:gd name="T4" fmla="*/ 1164 w 2695"/>
              <a:gd name="T5" fmla="*/ 1859 h 3203"/>
              <a:gd name="T6" fmla="*/ 1293 w 2695"/>
              <a:gd name="T7" fmla="*/ 1894 h 3203"/>
              <a:gd name="T8" fmla="*/ 1398 w 2695"/>
              <a:gd name="T9" fmla="*/ 1818 h 3203"/>
              <a:gd name="T10" fmla="*/ 1407 w 2695"/>
              <a:gd name="T11" fmla="*/ 1678 h 3203"/>
              <a:gd name="T12" fmla="*/ 1320 w 2695"/>
              <a:gd name="T13" fmla="*/ 1585 h 3203"/>
              <a:gd name="T14" fmla="*/ 1189 w 2695"/>
              <a:gd name="T15" fmla="*/ 475 h 3203"/>
              <a:gd name="T16" fmla="*/ 981 w 2695"/>
              <a:gd name="T17" fmla="*/ 550 h 3203"/>
              <a:gd name="T18" fmla="*/ 1168 w 2695"/>
              <a:gd name="T19" fmla="*/ 676 h 3203"/>
              <a:gd name="T20" fmla="*/ 1326 w 2695"/>
              <a:gd name="T21" fmla="*/ 685 h 3203"/>
              <a:gd name="T22" fmla="*/ 1400 w 2695"/>
              <a:gd name="T23" fmla="*/ 766 h 3203"/>
              <a:gd name="T24" fmla="*/ 1380 w 2695"/>
              <a:gd name="T25" fmla="*/ 915 h 3203"/>
              <a:gd name="T26" fmla="*/ 1242 w 2695"/>
              <a:gd name="T27" fmla="*/ 1110 h 3203"/>
              <a:gd name="T28" fmla="*/ 1157 w 2695"/>
              <a:gd name="T29" fmla="*/ 1350 h 3203"/>
              <a:gd name="T30" fmla="*/ 1379 w 2695"/>
              <a:gd name="T31" fmla="*/ 1364 h 3203"/>
              <a:gd name="T32" fmla="*/ 1453 w 2695"/>
              <a:gd name="T33" fmla="*/ 1168 h 3203"/>
              <a:gd name="T34" fmla="*/ 1575 w 2695"/>
              <a:gd name="T35" fmla="*/ 1016 h 3203"/>
              <a:gd name="T36" fmla="*/ 1649 w 2695"/>
              <a:gd name="T37" fmla="*/ 854 h 3203"/>
              <a:gd name="T38" fmla="*/ 1643 w 2695"/>
              <a:gd name="T39" fmla="*/ 682 h 3203"/>
              <a:gd name="T40" fmla="*/ 1557 w 2695"/>
              <a:gd name="T41" fmla="*/ 549 h 3203"/>
              <a:gd name="T42" fmla="*/ 1387 w 2695"/>
              <a:gd name="T43" fmla="*/ 474 h 3203"/>
              <a:gd name="T44" fmla="*/ 1476 w 2695"/>
              <a:gd name="T45" fmla="*/ 3 h 3203"/>
              <a:gd name="T46" fmla="*/ 1715 w 2695"/>
              <a:gd name="T47" fmla="*/ 35 h 3203"/>
              <a:gd name="T48" fmla="*/ 1940 w 2695"/>
              <a:gd name="T49" fmla="*/ 102 h 3203"/>
              <a:gd name="T50" fmla="*/ 2126 w 2695"/>
              <a:gd name="T51" fmla="*/ 188 h 3203"/>
              <a:gd name="T52" fmla="*/ 2194 w 2695"/>
              <a:gd name="T53" fmla="*/ 302 h 3203"/>
              <a:gd name="T54" fmla="*/ 2335 w 2695"/>
              <a:gd name="T55" fmla="*/ 451 h 3203"/>
              <a:gd name="T56" fmla="*/ 2373 w 2695"/>
              <a:gd name="T57" fmla="*/ 662 h 3203"/>
              <a:gd name="T58" fmla="*/ 2479 w 2695"/>
              <a:gd name="T59" fmla="*/ 905 h 3203"/>
              <a:gd name="T60" fmla="*/ 2555 w 2695"/>
              <a:gd name="T61" fmla="*/ 1161 h 3203"/>
              <a:gd name="T62" fmla="*/ 2535 w 2695"/>
              <a:gd name="T63" fmla="*/ 1318 h 3203"/>
              <a:gd name="T64" fmla="*/ 2631 w 2695"/>
              <a:gd name="T65" fmla="*/ 1608 h 3203"/>
              <a:gd name="T66" fmla="*/ 2690 w 2695"/>
              <a:gd name="T67" fmla="*/ 1827 h 3203"/>
              <a:gd name="T68" fmla="*/ 2609 w 2695"/>
              <a:gd name="T69" fmla="*/ 1891 h 3203"/>
              <a:gd name="T70" fmla="*/ 2617 w 2695"/>
              <a:gd name="T71" fmla="*/ 2102 h 3203"/>
              <a:gd name="T72" fmla="*/ 2588 w 2695"/>
              <a:gd name="T73" fmla="*/ 2175 h 3203"/>
              <a:gd name="T74" fmla="*/ 2566 w 2695"/>
              <a:gd name="T75" fmla="*/ 2230 h 3203"/>
              <a:gd name="T76" fmla="*/ 2605 w 2695"/>
              <a:gd name="T77" fmla="*/ 2306 h 3203"/>
              <a:gd name="T78" fmla="*/ 2581 w 2695"/>
              <a:gd name="T79" fmla="*/ 2382 h 3203"/>
              <a:gd name="T80" fmla="*/ 2551 w 2695"/>
              <a:gd name="T81" fmla="*/ 2475 h 3203"/>
              <a:gd name="T82" fmla="*/ 2530 w 2695"/>
              <a:gd name="T83" fmla="*/ 2617 h 3203"/>
              <a:gd name="T84" fmla="*/ 2438 w 2695"/>
              <a:gd name="T85" fmla="*/ 2667 h 3203"/>
              <a:gd name="T86" fmla="*/ 2394 w 2695"/>
              <a:gd name="T87" fmla="*/ 2660 h 3203"/>
              <a:gd name="T88" fmla="*/ 2264 w 2695"/>
              <a:gd name="T89" fmla="*/ 2647 h 3203"/>
              <a:gd name="T90" fmla="*/ 2155 w 2695"/>
              <a:gd name="T91" fmla="*/ 2652 h 3203"/>
              <a:gd name="T92" fmla="*/ 2080 w 2695"/>
              <a:gd name="T93" fmla="*/ 2703 h 3203"/>
              <a:gd name="T94" fmla="*/ 2048 w 2695"/>
              <a:gd name="T95" fmla="*/ 3097 h 3203"/>
              <a:gd name="T96" fmla="*/ 693 w 2695"/>
              <a:gd name="T97" fmla="*/ 2868 h 3203"/>
              <a:gd name="T98" fmla="*/ 688 w 2695"/>
              <a:gd name="T99" fmla="*/ 2781 h 3203"/>
              <a:gd name="T100" fmla="*/ 635 w 2695"/>
              <a:gd name="T101" fmla="*/ 2554 h 3203"/>
              <a:gd name="T102" fmla="*/ 480 w 2695"/>
              <a:gd name="T103" fmla="*/ 2242 h 3203"/>
              <a:gd name="T104" fmla="*/ 51 w 2695"/>
              <a:gd name="T105" fmla="*/ 1557 h 3203"/>
              <a:gd name="T106" fmla="*/ 5 w 2695"/>
              <a:gd name="T107" fmla="*/ 1080 h 3203"/>
              <a:gd name="T108" fmla="*/ 68 w 2695"/>
              <a:gd name="T109" fmla="*/ 796 h 3203"/>
              <a:gd name="T110" fmla="*/ 177 w 2695"/>
              <a:gd name="T111" fmla="*/ 576 h 3203"/>
              <a:gd name="T112" fmla="*/ 325 w 2695"/>
              <a:gd name="T113" fmla="*/ 386 h 3203"/>
              <a:gd name="T114" fmla="*/ 515 w 2695"/>
              <a:gd name="T115" fmla="*/ 232 h 3203"/>
              <a:gd name="T116" fmla="*/ 744 w 2695"/>
              <a:gd name="T117" fmla="*/ 118 h 3203"/>
              <a:gd name="T118" fmla="*/ 990 w 2695"/>
              <a:gd name="T119" fmla="*/ 45 h 3203"/>
              <a:gd name="T120" fmla="*/ 1235 w 2695"/>
              <a:gd name="T121" fmla="*/ 6 h 3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95" h="3203">
                <a:moveTo>
                  <a:pt x="1265" y="1576"/>
                </a:moveTo>
                <a:lnTo>
                  <a:pt x="1237" y="1579"/>
                </a:lnTo>
                <a:lnTo>
                  <a:pt x="1210" y="1585"/>
                </a:lnTo>
                <a:lnTo>
                  <a:pt x="1186" y="1596"/>
                </a:lnTo>
                <a:lnTo>
                  <a:pt x="1165" y="1612"/>
                </a:lnTo>
                <a:lnTo>
                  <a:pt x="1147" y="1630"/>
                </a:lnTo>
                <a:lnTo>
                  <a:pt x="1132" y="1652"/>
                </a:lnTo>
                <a:lnTo>
                  <a:pt x="1122" y="1678"/>
                </a:lnTo>
                <a:lnTo>
                  <a:pt x="1115" y="1705"/>
                </a:lnTo>
                <a:lnTo>
                  <a:pt x="1113" y="1735"/>
                </a:lnTo>
                <a:lnTo>
                  <a:pt x="1115" y="1765"/>
                </a:lnTo>
                <a:lnTo>
                  <a:pt x="1121" y="1793"/>
                </a:lnTo>
                <a:lnTo>
                  <a:pt x="1132" y="1818"/>
                </a:lnTo>
                <a:lnTo>
                  <a:pt x="1146" y="1840"/>
                </a:lnTo>
                <a:lnTo>
                  <a:pt x="1164" y="1859"/>
                </a:lnTo>
                <a:lnTo>
                  <a:pt x="1184" y="1874"/>
                </a:lnTo>
                <a:lnTo>
                  <a:pt x="1208" y="1887"/>
                </a:lnTo>
                <a:lnTo>
                  <a:pt x="1235" y="1894"/>
                </a:lnTo>
                <a:lnTo>
                  <a:pt x="1263" y="1896"/>
                </a:lnTo>
                <a:lnTo>
                  <a:pt x="1293" y="1894"/>
                </a:lnTo>
                <a:lnTo>
                  <a:pt x="1320" y="1887"/>
                </a:lnTo>
                <a:lnTo>
                  <a:pt x="1345" y="1874"/>
                </a:lnTo>
                <a:lnTo>
                  <a:pt x="1366" y="1859"/>
                </a:lnTo>
                <a:lnTo>
                  <a:pt x="1384" y="1840"/>
                </a:lnTo>
                <a:lnTo>
                  <a:pt x="1398" y="1818"/>
                </a:lnTo>
                <a:lnTo>
                  <a:pt x="1408" y="1793"/>
                </a:lnTo>
                <a:lnTo>
                  <a:pt x="1415" y="1765"/>
                </a:lnTo>
                <a:lnTo>
                  <a:pt x="1417" y="1735"/>
                </a:lnTo>
                <a:lnTo>
                  <a:pt x="1414" y="1705"/>
                </a:lnTo>
                <a:lnTo>
                  <a:pt x="1407" y="1678"/>
                </a:lnTo>
                <a:lnTo>
                  <a:pt x="1396" y="1652"/>
                </a:lnTo>
                <a:lnTo>
                  <a:pt x="1382" y="1630"/>
                </a:lnTo>
                <a:lnTo>
                  <a:pt x="1364" y="1612"/>
                </a:lnTo>
                <a:lnTo>
                  <a:pt x="1344" y="1596"/>
                </a:lnTo>
                <a:lnTo>
                  <a:pt x="1320" y="1585"/>
                </a:lnTo>
                <a:lnTo>
                  <a:pt x="1294" y="1579"/>
                </a:lnTo>
                <a:lnTo>
                  <a:pt x="1265" y="1576"/>
                </a:lnTo>
                <a:close/>
                <a:moveTo>
                  <a:pt x="1295" y="465"/>
                </a:moveTo>
                <a:lnTo>
                  <a:pt x="1241" y="469"/>
                </a:lnTo>
                <a:lnTo>
                  <a:pt x="1189" y="475"/>
                </a:lnTo>
                <a:lnTo>
                  <a:pt x="1140" y="484"/>
                </a:lnTo>
                <a:lnTo>
                  <a:pt x="1094" y="496"/>
                </a:lnTo>
                <a:lnTo>
                  <a:pt x="1052" y="512"/>
                </a:lnTo>
                <a:lnTo>
                  <a:pt x="1014" y="530"/>
                </a:lnTo>
                <a:lnTo>
                  <a:pt x="981" y="550"/>
                </a:lnTo>
                <a:lnTo>
                  <a:pt x="1041" y="730"/>
                </a:lnTo>
                <a:lnTo>
                  <a:pt x="1068" y="712"/>
                </a:lnTo>
                <a:lnTo>
                  <a:pt x="1099" y="697"/>
                </a:lnTo>
                <a:lnTo>
                  <a:pt x="1133" y="685"/>
                </a:lnTo>
                <a:lnTo>
                  <a:pt x="1168" y="676"/>
                </a:lnTo>
                <a:lnTo>
                  <a:pt x="1204" y="671"/>
                </a:lnTo>
                <a:lnTo>
                  <a:pt x="1241" y="669"/>
                </a:lnTo>
                <a:lnTo>
                  <a:pt x="1273" y="671"/>
                </a:lnTo>
                <a:lnTo>
                  <a:pt x="1301" y="676"/>
                </a:lnTo>
                <a:lnTo>
                  <a:pt x="1326" y="685"/>
                </a:lnTo>
                <a:lnTo>
                  <a:pt x="1348" y="696"/>
                </a:lnTo>
                <a:lnTo>
                  <a:pt x="1366" y="710"/>
                </a:lnTo>
                <a:lnTo>
                  <a:pt x="1381" y="727"/>
                </a:lnTo>
                <a:lnTo>
                  <a:pt x="1392" y="745"/>
                </a:lnTo>
                <a:lnTo>
                  <a:pt x="1400" y="766"/>
                </a:lnTo>
                <a:lnTo>
                  <a:pt x="1405" y="790"/>
                </a:lnTo>
                <a:lnTo>
                  <a:pt x="1407" y="814"/>
                </a:lnTo>
                <a:lnTo>
                  <a:pt x="1404" y="848"/>
                </a:lnTo>
                <a:lnTo>
                  <a:pt x="1395" y="882"/>
                </a:lnTo>
                <a:lnTo>
                  <a:pt x="1380" y="915"/>
                </a:lnTo>
                <a:lnTo>
                  <a:pt x="1361" y="949"/>
                </a:lnTo>
                <a:lnTo>
                  <a:pt x="1337" y="985"/>
                </a:lnTo>
                <a:lnTo>
                  <a:pt x="1310" y="1021"/>
                </a:lnTo>
                <a:lnTo>
                  <a:pt x="1279" y="1060"/>
                </a:lnTo>
                <a:lnTo>
                  <a:pt x="1242" y="1110"/>
                </a:lnTo>
                <a:lnTo>
                  <a:pt x="1212" y="1159"/>
                </a:lnTo>
                <a:lnTo>
                  <a:pt x="1188" y="1207"/>
                </a:lnTo>
                <a:lnTo>
                  <a:pt x="1172" y="1256"/>
                </a:lnTo>
                <a:lnTo>
                  <a:pt x="1161" y="1303"/>
                </a:lnTo>
                <a:lnTo>
                  <a:pt x="1157" y="1350"/>
                </a:lnTo>
                <a:lnTo>
                  <a:pt x="1159" y="1397"/>
                </a:lnTo>
                <a:lnTo>
                  <a:pt x="1160" y="1451"/>
                </a:lnTo>
                <a:lnTo>
                  <a:pt x="1379" y="1451"/>
                </a:lnTo>
                <a:lnTo>
                  <a:pt x="1379" y="1405"/>
                </a:lnTo>
                <a:lnTo>
                  <a:pt x="1379" y="1364"/>
                </a:lnTo>
                <a:lnTo>
                  <a:pt x="1384" y="1324"/>
                </a:lnTo>
                <a:lnTo>
                  <a:pt x="1393" y="1285"/>
                </a:lnTo>
                <a:lnTo>
                  <a:pt x="1408" y="1247"/>
                </a:lnTo>
                <a:lnTo>
                  <a:pt x="1428" y="1207"/>
                </a:lnTo>
                <a:lnTo>
                  <a:pt x="1453" y="1168"/>
                </a:lnTo>
                <a:lnTo>
                  <a:pt x="1485" y="1128"/>
                </a:lnTo>
                <a:lnTo>
                  <a:pt x="1509" y="1101"/>
                </a:lnTo>
                <a:lnTo>
                  <a:pt x="1532" y="1074"/>
                </a:lnTo>
                <a:lnTo>
                  <a:pt x="1554" y="1045"/>
                </a:lnTo>
                <a:lnTo>
                  <a:pt x="1575" y="1016"/>
                </a:lnTo>
                <a:lnTo>
                  <a:pt x="1594" y="987"/>
                </a:lnTo>
                <a:lnTo>
                  <a:pt x="1612" y="956"/>
                </a:lnTo>
                <a:lnTo>
                  <a:pt x="1627" y="923"/>
                </a:lnTo>
                <a:lnTo>
                  <a:pt x="1640" y="890"/>
                </a:lnTo>
                <a:lnTo>
                  <a:pt x="1649" y="854"/>
                </a:lnTo>
                <a:lnTo>
                  <a:pt x="1655" y="817"/>
                </a:lnTo>
                <a:lnTo>
                  <a:pt x="1657" y="777"/>
                </a:lnTo>
                <a:lnTo>
                  <a:pt x="1656" y="744"/>
                </a:lnTo>
                <a:lnTo>
                  <a:pt x="1651" y="713"/>
                </a:lnTo>
                <a:lnTo>
                  <a:pt x="1643" y="682"/>
                </a:lnTo>
                <a:lnTo>
                  <a:pt x="1632" y="652"/>
                </a:lnTo>
                <a:lnTo>
                  <a:pt x="1618" y="624"/>
                </a:lnTo>
                <a:lnTo>
                  <a:pt x="1601" y="597"/>
                </a:lnTo>
                <a:lnTo>
                  <a:pt x="1581" y="571"/>
                </a:lnTo>
                <a:lnTo>
                  <a:pt x="1557" y="549"/>
                </a:lnTo>
                <a:lnTo>
                  <a:pt x="1530" y="528"/>
                </a:lnTo>
                <a:lnTo>
                  <a:pt x="1499" y="511"/>
                </a:lnTo>
                <a:lnTo>
                  <a:pt x="1465" y="495"/>
                </a:lnTo>
                <a:lnTo>
                  <a:pt x="1428" y="483"/>
                </a:lnTo>
                <a:lnTo>
                  <a:pt x="1387" y="474"/>
                </a:lnTo>
                <a:lnTo>
                  <a:pt x="1343" y="467"/>
                </a:lnTo>
                <a:lnTo>
                  <a:pt x="1295" y="465"/>
                </a:lnTo>
                <a:close/>
                <a:moveTo>
                  <a:pt x="1380" y="0"/>
                </a:moveTo>
                <a:lnTo>
                  <a:pt x="1427" y="2"/>
                </a:lnTo>
                <a:lnTo>
                  <a:pt x="1476" y="3"/>
                </a:lnTo>
                <a:lnTo>
                  <a:pt x="1524" y="6"/>
                </a:lnTo>
                <a:lnTo>
                  <a:pt x="1572" y="12"/>
                </a:lnTo>
                <a:lnTo>
                  <a:pt x="1620" y="18"/>
                </a:lnTo>
                <a:lnTo>
                  <a:pt x="1667" y="25"/>
                </a:lnTo>
                <a:lnTo>
                  <a:pt x="1715" y="35"/>
                </a:lnTo>
                <a:lnTo>
                  <a:pt x="1761" y="47"/>
                </a:lnTo>
                <a:lnTo>
                  <a:pt x="1809" y="59"/>
                </a:lnTo>
                <a:lnTo>
                  <a:pt x="1855" y="71"/>
                </a:lnTo>
                <a:lnTo>
                  <a:pt x="1901" y="87"/>
                </a:lnTo>
                <a:lnTo>
                  <a:pt x="1940" y="102"/>
                </a:lnTo>
                <a:lnTo>
                  <a:pt x="1978" y="118"/>
                </a:lnTo>
                <a:lnTo>
                  <a:pt x="2017" y="134"/>
                </a:lnTo>
                <a:lnTo>
                  <a:pt x="2055" y="151"/>
                </a:lnTo>
                <a:lnTo>
                  <a:pt x="2091" y="168"/>
                </a:lnTo>
                <a:lnTo>
                  <a:pt x="2126" y="188"/>
                </a:lnTo>
                <a:lnTo>
                  <a:pt x="2160" y="208"/>
                </a:lnTo>
                <a:lnTo>
                  <a:pt x="2194" y="229"/>
                </a:lnTo>
                <a:lnTo>
                  <a:pt x="2226" y="253"/>
                </a:lnTo>
                <a:lnTo>
                  <a:pt x="2259" y="276"/>
                </a:lnTo>
                <a:lnTo>
                  <a:pt x="2194" y="302"/>
                </a:lnTo>
                <a:lnTo>
                  <a:pt x="2223" y="329"/>
                </a:lnTo>
                <a:lnTo>
                  <a:pt x="2253" y="356"/>
                </a:lnTo>
                <a:lnTo>
                  <a:pt x="2280" y="386"/>
                </a:lnTo>
                <a:lnTo>
                  <a:pt x="2308" y="418"/>
                </a:lnTo>
                <a:lnTo>
                  <a:pt x="2335" y="451"/>
                </a:lnTo>
                <a:lnTo>
                  <a:pt x="2363" y="491"/>
                </a:lnTo>
                <a:lnTo>
                  <a:pt x="2391" y="532"/>
                </a:lnTo>
                <a:lnTo>
                  <a:pt x="2419" y="573"/>
                </a:lnTo>
                <a:lnTo>
                  <a:pt x="2444" y="618"/>
                </a:lnTo>
                <a:lnTo>
                  <a:pt x="2373" y="662"/>
                </a:lnTo>
                <a:lnTo>
                  <a:pt x="2395" y="709"/>
                </a:lnTo>
                <a:lnTo>
                  <a:pt x="2419" y="758"/>
                </a:lnTo>
                <a:lnTo>
                  <a:pt x="2441" y="804"/>
                </a:lnTo>
                <a:lnTo>
                  <a:pt x="2460" y="853"/>
                </a:lnTo>
                <a:lnTo>
                  <a:pt x="2479" y="905"/>
                </a:lnTo>
                <a:lnTo>
                  <a:pt x="2496" y="955"/>
                </a:lnTo>
                <a:lnTo>
                  <a:pt x="2513" y="1007"/>
                </a:lnTo>
                <a:lnTo>
                  <a:pt x="2529" y="1057"/>
                </a:lnTo>
                <a:lnTo>
                  <a:pt x="2542" y="1110"/>
                </a:lnTo>
                <a:lnTo>
                  <a:pt x="2555" y="1161"/>
                </a:lnTo>
                <a:lnTo>
                  <a:pt x="2566" y="1213"/>
                </a:lnTo>
                <a:lnTo>
                  <a:pt x="2562" y="1237"/>
                </a:lnTo>
                <a:lnTo>
                  <a:pt x="2550" y="1265"/>
                </a:lnTo>
                <a:lnTo>
                  <a:pt x="2538" y="1291"/>
                </a:lnTo>
                <a:lnTo>
                  <a:pt x="2535" y="1318"/>
                </a:lnTo>
                <a:lnTo>
                  <a:pt x="2548" y="1376"/>
                </a:lnTo>
                <a:lnTo>
                  <a:pt x="2566" y="1436"/>
                </a:lnTo>
                <a:lnTo>
                  <a:pt x="2586" y="1491"/>
                </a:lnTo>
                <a:lnTo>
                  <a:pt x="2609" y="1549"/>
                </a:lnTo>
                <a:lnTo>
                  <a:pt x="2631" y="1608"/>
                </a:lnTo>
                <a:lnTo>
                  <a:pt x="2655" y="1666"/>
                </a:lnTo>
                <a:lnTo>
                  <a:pt x="2674" y="1730"/>
                </a:lnTo>
                <a:lnTo>
                  <a:pt x="2693" y="1795"/>
                </a:lnTo>
                <a:lnTo>
                  <a:pt x="2695" y="1813"/>
                </a:lnTo>
                <a:lnTo>
                  <a:pt x="2690" y="1827"/>
                </a:lnTo>
                <a:lnTo>
                  <a:pt x="2682" y="1842"/>
                </a:lnTo>
                <a:lnTo>
                  <a:pt x="2669" y="1856"/>
                </a:lnTo>
                <a:lnTo>
                  <a:pt x="2653" y="1868"/>
                </a:lnTo>
                <a:lnTo>
                  <a:pt x="2633" y="1879"/>
                </a:lnTo>
                <a:lnTo>
                  <a:pt x="2609" y="1891"/>
                </a:lnTo>
                <a:lnTo>
                  <a:pt x="2582" y="1901"/>
                </a:lnTo>
                <a:lnTo>
                  <a:pt x="2582" y="1948"/>
                </a:lnTo>
                <a:lnTo>
                  <a:pt x="2589" y="1996"/>
                </a:lnTo>
                <a:lnTo>
                  <a:pt x="2600" y="2046"/>
                </a:lnTo>
                <a:lnTo>
                  <a:pt x="2617" y="2102"/>
                </a:lnTo>
                <a:lnTo>
                  <a:pt x="2621" y="2118"/>
                </a:lnTo>
                <a:lnTo>
                  <a:pt x="2617" y="2133"/>
                </a:lnTo>
                <a:lnTo>
                  <a:pt x="2611" y="2148"/>
                </a:lnTo>
                <a:lnTo>
                  <a:pt x="2600" y="2162"/>
                </a:lnTo>
                <a:lnTo>
                  <a:pt x="2588" y="2175"/>
                </a:lnTo>
                <a:lnTo>
                  <a:pt x="2570" y="2187"/>
                </a:lnTo>
                <a:lnTo>
                  <a:pt x="2553" y="2198"/>
                </a:lnTo>
                <a:lnTo>
                  <a:pt x="2535" y="2208"/>
                </a:lnTo>
                <a:lnTo>
                  <a:pt x="2551" y="2220"/>
                </a:lnTo>
                <a:lnTo>
                  <a:pt x="2566" y="2230"/>
                </a:lnTo>
                <a:lnTo>
                  <a:pt x="2578" y="2245"/>
                </a:lnTo>
                <a:lnTo>
                  <a:pt x="2589" y="2259"/>
                </a:lnTo>
                <a:lnTo>
                  <a:pt x="2596" y="2275"/>
                </a:lnTo>
                <a:lnTo>
                  <a:pt x="2602" y="2291"/>
                </a:lnTo>
                <a:lnTo>
                  <a:pt x="2605" y="2306"/>
                </a:lnTo>
                <a:lnTo>
                  <a:pt x="2607" y="2324"/>
                </a:lnTo>
                <a:lnTo>
                  <a:pt x="2605" y="2339"/>
                </a:lnTo>
                <a:lnTo>
                  <a:pt x="2598" y="2354"/>
                </a:lnTo>
                <a:lnTo>
                  <a:pt x="2590" y="2368"/>
                </a:lnTo>
                <a:lnTo>
                  <a:pt x="2581" y="2382"/>
                </a:lnTo>
                <a:lnTo>
                  <a:pt x="2571" y="2393"/>
                </a:lnTo>
                <a:lnTo>
                  <a:pt x="2564" y="2408"/>
                </a:lnTo>
                <a:lnTo>
                  <a:pt x="2557" y="2423"/>
                </a:lnTo>
                <a:lnTo>
                  <a:pt x="2551" y="2438"/>
                </a:lnTo>
                <a:lnTo>
                  <a:pt x="2551" y="2475"/>
                </a:lnTo>
                <a:lnTo>
                  <a:pt x="2559" y="2512"/>
                </a:lnTo>
                <a:lnTo>
                  <a:pt x="2562" y="2550"/>
                </a:lnTo>
                <a:lnTo>
                  <a:pt x="2555" y="2585"/>
                </a:lnTo>
                <a:lnTo>
                  <a:pt x="2543" y="2602"/>
                </a:lnTo>
                <a:lnTo>
                  <a:pt x="2530" y="2617"/>
                </a:lnTo>
                <a:lnTo>
                  <a:pt x="2515" y="2632"/>
                </a:lnTo>
                <a:lnTo>
                  <a:pt x="2496" y="2644"/>
                </a:lnTo>
                <a:lnTo>
                  <a:pt x="2477" y="2654"/>
                </a:lnTo>
                <a:lnTo>
                  <a:pt x="2457" y="2663"/>
                </a:lnTo>
                <a:lnTo>
                  <a:pt x="2438" y="2667"/>
                </a:lnTo>
                <a:lnTo>
                  <a:pt x="2419" y="2669"/>
                </a:lnTo>
                <a:lnTo>
                  <a:pt x="2386" y="2667"/>
                </a:lnTo>
                <a:lnTo>
                  <a:pt x="2357" y="2665"/>
                </a:lnTo>
                <a:lnTo>
                  <a:pt x="2328" y="2663"/>
                </a:lnTo>
                <a:lnTo>
                  <a:pt x="2394" y="2660"/>
                </a:lnTo>
                <a:lnTo>
                  <a:pt x="2367" y="2657"/>
                </a:lnTo>
                <a:lnTo>
                  <a:pt x="2339" y="2654"/>
                </a:lnTo>
                <a:lnTo>
                  <a:pt x="2315" y="2652"/>
                </a:lnTo>
                <a:lnTo>
                  <a:pt x="2289" y="2649"/>
                </a:lnTo>
                <a:lnTo>
                  <a:pt x="2264" y="2647"/>
                </a:lnTo>
                <a:lnTo>
                  <a:pt x="2237" y="2644"/>
                </a:lnTo>
                <a:lnTo>
                  <a:pt x="2231" y="2644"/>
                </a:lnTo>
                <a:lnTo>
                  <a:pt x="2204" y="2646"/>
                </a:lnTo>
                <a:lnTo>
                  <a:pt x="2176" y="2649"/>
                </a:lnTo>
                <a:lnTo>
                  <a:pt x="2155" y="2652"/>
                </a:lnTo>
                <a:lnTo>
                  <a:pt x="2135" y="2659"/>
                </a:lnTo>
                <a:lnTo>
                  <a:pt x="2117" y="2666"/>
                </a:lnTo>
                <a:lnTo>
                  <a:pt x="2101" y="2674"/>
                </a:lnTo>
                <a:lnTo>
                  <a:pt x="2089" y="2687"/>
                </a:lnTo>
                <a:lnTo>
                  <a:pt x="2080" y="2703"/>
                </a:lnTo>
                <a:lnTo>
                  <a:pt x="2072" y="2721"/>
                </a:lnTo>
                <a:lnTo>
                  <a:pt x="2067" y="2743"/>
                </a:lnTo>
                <a:lnTo>
                  <a:pt x="2058" y="2834"/>
                </a:lnTo>
                <a:lnTo>
                  <a:pt x="2051" y="3016"/>
                </a:lnTo>
                <a:lnTo>
                  <a:pt x="2048" y="3097"/>
                </a:lnTo>
                <a:lnTo>
                  <a:pt x="2048" y="3178"/>
                </a:lnTo>
                <a:lnTo>
                  <a:pt x="2043" y="3203"/>
                </a:lnTo>
                <a:lnTo>
                  <a:pt x="697" y="3203"/>
                </a:lnTo>
                <a:lnTo>
                  <a:pt x="695" y="2951"/>
                </a:lnTo>
                <a:lnTo>
                  <a:pt x="693" y="2868"/>
                </a:lnTo>
                <a:lnTo>
                  <a:pt x="693" y="2865"/>
                </a:lnTo>
                <a:lnTo>
                  <a:pt x="693" y="2854"/>
                </a:lnTo>
                <a:lnTo>
                  <a:pt x="693" y="2835"/>
                </a:lnTo>
                <a:lnTo>
                  <a:pt x="691" y="2812"/>
                </a:lnTo>
                <a:lnTo>
                  <a:pt x="688" y="2781"/>
                </a:lnTo>
                <a:lnTo>
                  <a:pt x="682" y="2745"/>
                </a:lnTo>
                <a:lnTo>
                  <a:pt x="675" y="2704"/>
                </a:lnTo>
                <a:lnTo>
                  <a:pt x="665" y="2658"/>
                </a:lnTo>
                <a:lnTo>
                  <a:pt x="652" y="2608"/>
                </a:lnTo>
                <a:lnTo>
                  <a:pt x="635" y="2554"/>
                </a:lnTo>
                <a:lnTo>
                  <a:pt x="614" y="2497"/>
                </a:lnTo>
                <a:lnTo>
                  <a:pt x="588" y="2436"/>
                </a:lnTo>
                <a:lnTo>
                  <a:pt x="558" y="2373"/>
                </a:lnTo>
                <a:lnTo>
                  <a:pt x="522" y="2309"/>
                </a:lnTo>
                <a:lnTo>
                  <a:pt x="480" y="2242"/>
                </a:lnTo>
                <a:lnTo>
                  <a:pt x="432" y="2174"/>
                </a:lnTo>
                <a:lnTo>
                  <a:pt x="377" y="2105"/>
                </a:lnTo>
                <a:lnTo>
                  <a:pt x="315" y="2035"/>
                </a:lnTo>
                <a:lnTo>
                  <a:pt x="82" y="1648"/>
                </a:lnTo>
                <a:lnTo>
                  <a:pt x="51" y="1557"/>
                </a:lnTo>
                <a:lnTo>
                  <a:pt x="26" y="1464"/>
                </a:lnTo>
                <a:lnTo>
                  <a:pt x="11" y="1368"/>
                </a:lnTo>
                <a:lnTo>
                  <a:pt x="2" y="1272"/>
                </a:lnTo>
                <a:lnTo>
                  <a:pt x="0" y="1176"/>
                </a:lnTo>
                <a:lnTo>
                  <a:pt x="5" y="1080"/>
                </a:lnTo>
                <a:lnTo>
                  <a:pt x="18" y="981"/>
                </a:lnTo>
                <a:lnTo>
                  <a:pt x="27" y="936"/>
                </a:lnTo>
                <a:lnTo>
                  <a:pt x="39" y="887"/>
                </a:lnTo>
                <a:lnTo>
                  <a:pt x="53" y="841"/>
                </a:lnTo>
                <a:lnTo>
                  <a:pt x="68" y="796"/>
                </a:lnTo>
                <a:lnTo>
                  <a:pt x="86" y="750"/>
                </a:lnTo>
                <a:lnTo>
                  <a:pt x="105" y="706"/>
                </a:lnTo>
                <a:lnTo>
                  <a:pt x="127" y="662"/>
                </a:lnTo>
                <a:lnTo>
                  <a:pt x="152" y="619"/>
                </a:lnTo>
                <a:lnTo>
                  <a:pt x="177" y="576"/>
                </a:lnTo>
                <a:lnTo>
                  <a:pt x="203" y="535"/>
                </a:lnTo>
                <a:lnTo>
                  <a:pt x="232" y="497"/>
                </a:lnTo>
                <a:lnTo>
                  <a:pt x="262" y="457"/>
                </a:lnTo>
                <a:lnTo>
                  <a:pt x="293" y="421"/>
                </a:lnTo>
                <a:lnTo>
                  <a:pt x="325" y="386"/>
                </a:lnTo>
                <a:lnTo>
                  <a:pt x="359" y="353"/>
                </a:lnTo>
                <a:lnTo>
                  <a:pt x="394" y="321"/>
                </a:lnTo>
                <a:lnTo>
                  <a:pt x="434" y="289"/>
                </a:lnTo>
                <a:lnTo>
                  <a:pt x="474" y="259"/>
                </a:lnTo>
                <a:lnTo>
                  <a:pt x="515" y="232"/>
                </a:lnTo>
                <a:lnTo>
                  <a:pt x="559" y="204"/>
                </a:lnTo>
                <a:lnTo>
                  <a:pt x="603" y="181"/>
                </a:lnTo>
                <a:lnTo>
                  <a:pt x="650" y="159"/>
                </a:lnTo>
                <a:lnTo>
                  <a:pt x="697" y="136"/>
                </a:lnTo>
                <a:lnTo>
                  <a:pt x="744" y="118"/>
                </a:lnTo>
                <a:lnTo>
                  <a:pt x="792" y="100"/>
                </a:lnTo>
                <a:lnTo>
                  <a:pt x="841" y="84"/>
                </a:lnTo>
                <a:lnTo>
                  <a:pt x="890" y="70"/>
                </a:lnTo>
                <a:lnTo>
                  <a:pt x="939" y="55"/>
                </a:lnTo>
                <a:lnTo>
                  <a:pt x="990" y="45"/>
                </a:lnTo>
                <a:lnTo>
                  <a:pt x="1040" y="35"/>
                </a:lnTo>
                <a:lnTo>
                  <a:pt x="1089" y="25"/>
                </a:lnTo>
                <a:lnTo>
                  <a:pt x="1138" y="18"/>
                </a:lnTo>
                <a:lnTo>
                  <a:pt x="1185" y="12"/>
                </a:lnTo>
                <a:lnTo>
                  <a:pt x="1235" y="6"/>
                </a:lnTo>
                <a:lnTo>
                  <a:pt x="1282" y="3"/>
                </a:lnTo>
                <a:lnTo>
                  <a:pt x="1330" y="2"/>
                </a:lnTo>
                <a:lnTo>
                  <a:pt x="138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11"/>
          <p:cNvSpPr>
            <a:spLocks noEditPoints="1"/>
          </p:cNvSpPr>
          <p:nvPr/>
        </p:nvSpPr>
        <p:spPr bwMode="auto">
          <a:xfrm>
            <a:off x="3423613" y="530080"/>
            <a:ext cx="366713" cy="305991"/>
          </a:xfrm>
          <a:custGeom>
            <a:avLst/>
            <a:gdLst>
              <a:gd name="T0" fmla="*/ 217 w 3384"/>
              <a:gd name="T1" fmla="*/ 2305 h 2831"/>
              <a:gd name="T2" fmla="*/ 323 w 3384"/>
              <a:gd name="T3" fmla="*/ 2560 h 2831"/>
              <a:gd name="T4" fmla="*/ 501 w 3384"/>
              <a:gd name="T5" fmla="*/ 2471 h 2831"/>
              <a:gd name="T6" fmla="*/ 553 w 3384"/>
              <a:gd name="T7" fmla="*/ 2365 h 2831"/>
              <a:gd name="T8" fmla="*/ 387 w 3384"/>
              <a:gd name="T9" fmla="*/ 2271 h 2831"/>
              <a:gd name="T10" fmla="*/ 294 w 3384"/>
              <a:gd name="T11" fmla="*/ 1877 h 2831"/>
              <a:gd name="T12" fmla="*/ 232 w 3384"/>
              <a:gd name="T13" fmla="*/ 1914 h 2831"/>
              <a:gd name="T14" fmla="*/ 220 w 3384"/>
              <a:gd name="T15" fmla="*/ 2117 h 2831"/>
              <a:gd name="T16" fmla="*/ 363 w 3384"/>
              <a:gd name="T17" fmla="*/ 2133 h 2831"/>
              <a:gd name="T18" fmla="*/ 623 w 3384"/>
              <a:gd name="T19" fmla="*/ 2204 h 2831"/>
              <a:gd name="T20" fmla="*/ 676 w 3384"/>
              <a:gd name="T21" fmla="*/ 2046 h 2831"/>
              <a:gd name="T22" fmla="*/ 674 w 3384"/>
              <a:gd name="T23" fmla="*/ 1950 h 2831"/>
              <a:gd name="T24" fmla="*/ 470 w 3384"/>
              <a:gd name="T25" fmla="*/ 1897 h 2831"/>
              <a:gd name="T26" fmla="*/ 935 w 3384"/>
              <a:gd name="T27" fmla="*/ 1744 h 2831"/>
              <a:gd name="T28" fmla="*/ 1035 w 3384"/>
              <a:gd name="T29" fmla="*/ 1535 h 2831"/>
              <a:gd name="T30" fmla="*/ 1766 w 3384"/>
              <a:gd name="T31" fmla="*/ 1275 h 2831"/>
              <a:gd name="T32" fmla="*/ 1656 w 3384"/>
              <a:gd name="T33" fmla="*/ 1459 h 2831"/>
              <a:gd name="T34" fmla="*/ 1766 w 3384"/>
              <a:gd name="T35" fmla="*/ 1642 h 2831"/>
              <a:gd name="T36" fmla="*/ 1982 w 3384"/>
              <a:gd name="T37" fmla="*/ 1625 h 2831"/>
              <a:gd name="T38" fmla="*/ 2064 w 3384"/>
              <a:gd name="T39" fmla="*/ 1425 h 2831"/>
              <a:gd name="T40" fmla="*/ 1926 w 3384"/>
              <a:gd name="T41" fmla="*/ 1263 h 2831"/>
              <a:gd name="T42" fmla="*/ 2367 w 3384"/>
              <a:gd name="T43" fmla="*/ 26 h 2831"/>
              <a:gd name="T44" fmla="*/ 2882 w 3384"/>
              <a:gd name="T45" fmla="*/ 248 h 2831"/>
              <a:gd name="T46" fmla="*/ 3240 w 3384"/>
              <a:gd name="T47" fmla="*/ 667 h 2831"/>
              <a:gd name="T48" fmla="*/ 3384 w 3384"/>
              <a:gd name="T49" fmla="*/ 1144 h 2831"/>
              <a:gd name="T50" fmla="*/ 3321 w 3384"/>
              <a:gd name="T51" fmla="*/ 1579 h 2831"/>
              <a:gd name="T52" fmla="*/ 3187 w 3384"/>
              <a:gd name="T53" fmla="*/ 2007 h 2831"/>
              <a:gd name="T54" fmla="*/ 3088 w 3384"/>
              <a:gd name="T55" fmla="*/ 2312 h 2831"/>
              <a:gd name="T56" fmla="*/ 3051 w 3384"/>
              <a:gd name="T57" fmla="*/ 2497 h 2831"/>
              <a:gd name="T58" fmla="*/ 3014 w 3384"/>
              <a:gd name="T59" fmla="*/ 2611 h 2831"/>
              <a:gd name="T60" fmla="*/ 2894 w 3384"/>
              <a:gd name="T61" fmla="*/ 2654 h 2831"/>
              <a:gd name="T62" fmla="*/ 2696 w 3384"/>
              <a:gd name="T63" fmla="*/ 2617 h 2831"/>
              <a:gd name="T64" fmla="*/ 2563 w 3384"/>
              <a:gd name="T65" fmla="*/ 2569 h 2831"/>
              <a:gd name="T66" fmla="*/ 2335 w 3384"/>
              <a:gd name="T67" fmla="*/ 2646 h 2831"/>
              <a:gd name="T68" fmla="*/ 2184 w 3384"/>
              <a:gd name="T69" fmla="*/ 2779 h 2831"/>
              <a:gd name="T70" fmla="*/ 1926 w 3384"/>
              <a:gd name="T71" fmla="*/ 2822 h 2831"/>
              <a:gd name="T72" fmla="*/ 1613 w 3384"/>
              <a:gd name="T73" fmla="*/ 2699 h 2831"/>
              <a:gd name="T74" fmla="*/ 1315 w 3384"/>
              <a:gd name="T75" fmla="*/ 2567 h 2831"/>
              <a:gd name="T76" fmla="*/ 1123 w 3384"/>
              <a:gd name="T77" fmla="*/ 2314 h 2831"/>
              <a:gd name="T78" fmla="*/ 1059 w 3384"/>
              <a:gd name="T79" fmla="*/ 2095 h 2831"/>
              <a:gd name="T80" fmla="*/ 863 w 3384"/>
              <a:gd name="T81" fmla="*/ 2117 h 2831"/>
              <a:gd name="T82" fmla="*/ 738 w 3384"/>
              <a:gd name="T83" fmla="*/ 2478 h 2831"/>
              <a:gd name="T84" fmla="*/ 484 w 3384"/>
              <a:gd name="T85" fmla="*/ 2713 h 2831"/>
              <a:gd name="T86" fmla="*/ 69 w 3384"/>
              <a:gd name="T87" fmla="*/ 2728 h 2831"/>
              <a:gd name="T88" fmla="*/ 0 w 3384"/>
              <a:gd name="T89" fmla="*/ 2632 h 2831"/>
              <a:gd name="T90" fmla="*/ 17 w 3384"/>
              <a:gd name="T91" fmla="*/ 2240 h 2831"/>
              <a:gd name="T92" fmla="*/ 34 w 3384"/>
              <a:gd name="T93" fmla="*/ 1933 h 2831"/>
              <a:gd name="T94" fmla="*/ 42 w 3384"/>
              <a:gd name="T95" fmla="*/ 1815 h 2831"/>
              <a:gd name="T96" fmla="*/ 165 w 3384"/>
              <a:gd name="T97" fmla="*/ 1696 h 2831"/>
              <a:gd name="T98" fmla="*/ 341 w 3384"/>
              <a:gd name="T99" fmla="*/ 1683 h 2831"/>
              <a:gd name="T100" fmla="*/ 553 w 3384"/>
              <a:gd name="T101" fmla="*/ 1717 h 2831"/>
              <a:gd name="T102" fmla="*/ 701 w 3384"/>
              <a:gd name="T103" fmla="*/ 1743 h 2831"/>
              <a:gd name="T104" fmla="*/ 842 w 3384"/>
              <a:gd name="T105" fmla="*/ 1235 h 2831"/>
              <a:gd name="T106" fmla="*/ 500 w 3384"/>
              <a:gd name="T107" fmla="*/ 1195 h 2831"/>
              <a:gd name="T108" fmla="*/ 420 w 3384"/>
              <a:gd name="T109" fmla="*/ 1082 h 2831"/>
              <a:gd name="T110" fmla="*/ 474 w 3384"/>
              <a:gd name="T111" fmla="*/ 917 h 2831"/>
              <a:gd name="T112" fmla="*/ 496 w 3384"/>
              <a:gd name="T113" fmla="*/ 773 h 2831"/>
              <a:gd name="T114" fmla="*/ 542 w 3384"/>
              <a:gd name="T115" fmla="*/ 692 h 2831"/>
              <a:gd name="T116" fmla="*/ 716 w 3384"/>
              <a:gd name="T117" fmla="*/ 492 h 2831"/>
              <a:gd name="T118" fmla="*/ 1037 w 3384"/>
              <a:gd name="T119" fmla="*/ 252 h 2831"/>
              <a:gd name="T120" fmla="*/ 1529 w 3384"/>
              <a:gd name="T121" fmla="*/ 64 h 2831"/>
              <a:gd name="T122" fmla="*/ 2125 w 3384"/>
              <a:gd name="T123" fmla="*/ 0 h 2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84" h="2831">
                <a:moveTo>
                  <a:pt x="288" y="2246"/>
                </a:moveTo>
                <a:lnTo>
                  <a:pt x="278" y="2247"/>
                </a:lnTo>
                <a:lnTo>
                  <a:pt x="268" y="2251"/>
                </a:lnTo>
                <a:lnTo>
                  <a:pt x="259" y="2257"/>
                </a:lnTo>
                <a:lnTo>
                  <a:pt x="249" y="2266"/>
                </a:lnTo>
                <a:lnTo>
                  <a:pt x="231" y="2285"/>
                </a:lnTo>
                <a:lnTo>
                  <a:pt x="217" y="2305"/>
                </a:lnTo>
                <a:lnTo>
                  <a:pt x="208" y="2325"/>
                </a:lnTo>
                <a:lnTo>
                  <a:pt x="204" y="2401"/>
                </a:lnTo>
                <a:lnTo>
                  <a:pt x="201" y="2479"/>
                </a:lnTo>
                <a:lnTo>
                  <a:pt x="198" y="2559"/>
                </a:lnTo>
                <a:lnTo>
                  <a:pt x="241" y="2564"/>
                </a:lnTo>
                <a:lnTo>
                  <a:pt x="283" y="2564"/>
                </a:lnTo>
                <a:lnTo>
                  <a:pt x="323" y="2560"/>
                </a:lnTo>
                <a:lnTo>
                  <a:pt x="363" y="2550"/>
                </a:lnTo>
                <a:lnTo>
                  <a:pt x="400" y="2536"/>
                </a:lnTo>
                <a:lnTo>
                  <a:pt x="438" y="2517"/>
                </a:lnTo>
                <a:lnTo>
                  <a:pt x="459" y="2503"/>
                </a:lnTo>
                <a:lnTo>
                  <a:pt x="476" y="2492"/>
                </a:lnTo>
                <a:lnTo>
                  <a:pt x="490" y="2481"/>
                </a:lnTo>
                <a:lnTo>
                  <a:pt x="501" y="2471"/>
                </a:lnTo>
                <a:lnTo>
                  <a:pt x="511" y="2461"/>
                </a:lnTo>
                <a:lnTo>
                  <a:pt x="518" y="2449"/>
                </a:lnTo>
                <a:lnTo>
                  <a:pt x="524" y="2437"/>
                </a:lnTo>
                <a:lnTo>
                  <a:pt x="530" y="2423"/>
                </a:lnTo>
                <a:lnTo>
                  <a:pt x="538" y="2406"/>
                </a:lnTo>
                <a:lnTo>
                  <a:pt x="545" y="2388"/>
                </a:lnTo>
                <a:lnTo>
                  <a:pt x="553" y="2365"/>
                </a:lnTo>
                <a:lnTo>
                  <a:pt x="565" y="2340"/>
                </a:lnTo>
                <a:lnTo>
                  <a:pt x="578" y="2308"/>
                </a:lnTo>
                <a:lnTo>
                  <a:pt x="529" y="2301"/>
                </a:lnTo>
                <a:lnTo>
                  <a:pt x="486" y="2294"/>
                </a:lnTo>
                <a:lnTo>
                  <a:pt x="447" y="2285"/>
                </a:lnTo>
                <a:lnTo>
                  <a:pt x="415" y="2278"/>
                </a:lnTo>
                <a:lnTo>
                  <a:pt x="387" y="2271"/>
                </a:lnTo>
                <a:lnTo>
                  <a:pt x="364" y="2264"/>
                </a:lnTo>
                <a:lnTo>
                  <a:pt x="343" y="2257"/>
                </a:lnTo>
                <a:lnTo>
                  <a:pt x="327" y="2252"/>
                </a:lnTo>
                <a:lnTo>
                  <a:pt x="312" y="2248"/>
                </a:lnTo>
                <a:lnTo>
                  <a:pt x="300" y="2246"/>
                </a:lnTo>
                <a:lnTo>
                  <a:pt x="288" y="2246"/>
                </a:lnTo>
                <a:close/>
                <a:moveTo>
                  <a:pt x="294" y="1877"/>
                </a:moveTo>
                <a:lnTo>
                  <a:pt x="268" y="1879"/>
                </a:lnTo>
                <a:lnTo>
                  <a:pt x="249" y="1880"/>
                </a:lnTo>
                <a:lnTo>
                  <a:pt x="233" y="1881"/>
                </a:lnTo>
                <a:lnTo>
                  <a:pt x="233" y="1886"/>
                </a:lnTo>
                <a:lnTo>
                  <a:pt x="233" y="1889"/>
                </a:lnTo>
                <a:lnTo>
                  <a:pt x="232" y="1900"/>
                </a:lnTo>
                <a:lnTo>
                  <a:pt x="232" y="1914"/>
                </a:lnTo>
                <a:lnTo>
                  <a:pt x="231" y="1935"/>
                </a:lnTo>
                <a:lnTo>
                  <a:pt x="229" y="1959"/>
                </a:lnTo>
                <a:lnTo>
                  <a:pt x="228" y="1986"/>
                </a:lnTo>
                <a:lnTo>
                  <a:pt x="226" y="2016"/>
                </a:lnTo>
                <a:lnTo>
                  <a:pt x="225" y="2049"/>
                </a:lnTo>
                <a:lnTo>
                  <a:pt x="223" y="2082"/>
                </a:lnTo>
                <a:lnTo>
                  <a:pt x="220" y="2117"/>
                </a:lnTo>
                <a:lnTo>
                  <a:pt x="218" y="2151"/>
                </a:lnTo>
                <a:lnTo>
                  <a:pt x="243" y="2137"/>
                </a:lnTo>
                <a:lnTo>
                  <a:pt x="266" y="2128"/>
                </a:lnTo>
                <a:lnTo>
                  <a:pt x="290" y="2124"/>
                </a:lnTo>
                <a:lnTo>
                  <a:pt x="313" y="2124"/>
                </a:lnTo>
                <a:lnTo>
                  <a:pt x="337" y="2127"/>
                </a:lnTo>
                <a:lnTo>
                  <a:pt x="363" y="2133"/>
                </a:lnTo>
                <a:lnTo>
                  <a:pt x="390" y="2142"/>
                </a:lnTo>
                <a:lnTo>
                  <a:pt x="419" y="2152"/>
                </a:lnTo>
                <a:lnTo>
                  <a:pt x="451" y="2162"/>
                </a:lnTo>
                <a:lnTo>
                  <a:pt x="488" y="2174"/>
                </a:lnTo>
                <a:lnTo>
                  <a:pt x="528" y="2185"/>
                </a:lnTo>
                <a:lnTo>
                  <a:pt x="573" y="2196"/>
                </a:lnTo>
                <a:lnTo>
                  <a:pt x="623" y="2204"/>
                </a:lnTo>
                <a:lnTo>
                  <a:pt x="652" y="2127"/>
                </a:lnTo>
                <a:lnTo>
                  <a:pt x="679" y="2047"/>
                </a:lnTo>
                <a:lnTo>
                  <a:pt x="676" y="2047"/>
                </a:lnTo>
                <a:lnTo>
                  <a:pt x="674" y="2047"/>
                </a:lnTo>
                <a:lnTo>
                  <a:pt x="674" y="2046"/>
                </a:lnTo>
                <a:lnTo>
                  <a:pt x="674" y="2046"/>
                </a:lnTo>
                <a:lnTo>
                  <a:pt x="676" y="2046"/>
                </a:lnTo>
                <a:lnTo>
                  <a:pt x="679" y="2046"/>
                </a:lnTo>
                <a:lnTo>
                  <a:pt x="686" y="2025"/>
                </a:lnTo>
                <a:lnTo>
                  <a:pt x="691" y="2006"/>
                </a:lnTo>
                <a:lnTo>
                  <a:pt x="692" y="1988"/>
                </a:lnTo>
                <a:lnTo>
                  <a:pt x="690" y="1974"/>
                </a:lnTo>
                <a:lnTo>
                  <a:pt x="683" y="1961"/>
                </a:lnTo>
                <a:lnTo>
                  <a:pt x="674" y="1950"/>
                </a:lnTo>
                <a:lnTo>
                  <a:pt x="659" y="1939"/>
                </a:lnTo>
                <a:lnTo>
                  <a:pt x="641" y="1930"/>
                </a:lnTo>
                <a:lnTo>
                  <a:pt x="618" y="1923"/>
                </a:lnTo>
                <a:lnTo>
                  <a:pt x="589" y="1915"/>
                </a:lnTo>
                <a:lnTo>
                  <a:pt x="555" y="1909"/>
                </a:lnTo>
                <a:lnTo>
                  <a:pt x="516" y="1903"/>
                </a:lnTo>
                <a:lnTo>
                  <a:pt x="470" y="1897"/>
                </a:lnTo>
                <a:lnTo>
                  <a:pt x="418" y="1890"/>
                </a:lnTo>
                <a:lnTo>
                  <a:pt x="360" y="1884"/>
                </a:lnTo>
                <a:lnTo>
                  <a:pt x="294" y="1877"/>
                </a:lnTo>
                <a:close/>
                <a:moveTo>
                  <a:pt x="1007" y="1407"/>
                </a:moveTo>
                <a:lnTo>
                  <a:pt x="985" y="1517"/>
                </a:lnTo>
                <a:lnTo>
                  <a:pt x="961" y="1630"/>
                </a:lnTo>
                <a:lnTo>
                  <a:pt x="935" y="1744"/>
                </a:lnTo>
                <a:lnTo>
                  <a:pt x="982" y="1742"/>
                </a:lnTo>
                <a:lnTo>
                  <a:pt x="1036" y="1739"/>
                </a:lnTo>
                <a:lnTo>
                  <a:pt x="1037" y="1702"/>
                </a:lnTo>
                <a:lnTo>
                  <a:pt x="1039" y="1662"/>
                </a:lnTo>
                <a:lnTo>
                  <a:pt x="1039" y="1621"/>
                </a:lnTo>
                <a:lnTo>
                  <a:pt x="1039" y="1578"/>
                </a:lnTo>
                <a:lnTo>
                  <a:pt x="1035" y="1535"/>
                </a:lnTo>
                <a:lnTo>
                  <a:pt x="1030" y="1491"/>
                </a:lnTo>
                <a:lnTo>
                  <a:pt x="1020" y="1448"/>
                </a:lnTo>
                <a:lnTo>
                  <a:pt x="1007" y="1407"/>
                </a:lnTo>
                <a:close/>
                <a:moveTo>
                  <a:pt x="1861" y="1252"/>
                </a:moveTo>
                <a:lnTo>
                  <a:pt x="1827" y="1255"/>
                </a:lnTo>
                <a:lnTo>
                  <a:pt x="1796" y="1263"/>
                </a:lnTo>
                <a:lnTo>
                  <a:pt x="1766" y="1275"/>
                </a:lnTo>
                <a:lnTo>
                  <a:pt x="1740" y="1292"/>
                </a:lnTo>
                <a:lnTo>
                  <a:pt x="1715" y="1313"/>
                </a:lnTo>
                <a:lnTo>
                  <a:pt x="1695" y="1337"/>
                </a:lnTo>
                <a:lnTo>
                  <a:pt x="1679" y="1364"/>
                </a:lnTo>
                <a:lnTo>
                  <a:pt x="1666" y="1394"/>
                </a:lnTo>
                <a:lnTo>
                  <a:pt x="1658" y="1425"/>
                </a:lnTo>
                <a:lnTo>
                  <a:pt x="1656" y="1459"/>
                </a:lnTo>
                <a:lnTo>
                  <a:pt x="1658" y="1492"/>
                </a:lnTo>
                <a:lnTo>
                  <a:pt x="1666" y="1524"/>
                </a:lnTo>
                <a:lnTo>
                  <a:pt x="1679" y="1554"/>
                </a:lnTo>
                <a:lnTo>
                  <a:pt x="1695" y="1581"/>
                </a:lnTo>
                <a:lnTo>
                  <a:pt x="1715" y="1605"/>
                </a:lnTo>
                <a:lnTo>
                  <a:pt x="1740" y="1625"/>
                </a:lnTo>
                <a:lnTo>
                  <a:pt x="1766" y="1642"/>
                </a:lnTo>
                <a:lnTo>
                  <a:pt x="1796" y="1655"/>
                </a:lnTo>
                <a:lnTo>
                  <a:pt x="1827" y="1662"/>
                </a:lnTo>
                <a:lnTo>
                  <a:pt x="1861" y="1665"/>
                </a:lnTo>
                <a:lnTo>
                  <a:pt x="1895" y="1662"/>
                </a:lnTo>
                <a:lnTo>
                  <a:pt x="1926" y="1655"/>
                </a:lnTo>
                <a:lnTo>
                  <a:pt x="1955" y="1642"/>
                </a:lnTo>
                <a:lnTo>
                  <a:pt x="1982" y="1625"/>
                </a:lnTo>
                <a:lnTo>
                  <a:pt x="2006" y="1605"/>
                </a:lnTo>
                <a:lnTo>
                  <a:pt x="2027" y="1581"/>
                </a:lnTo>
                <a:lnTo>
                  <a:pt x="2044" y="1554"/>
                </a:lnTo>
                <a:lnTo>
                  <a:pt x="2056" y="1524"/>
                </a:lnTo>
                <a:lnTo>
                  <a:pt x="2064" y="1492"/>
                </a:lnTo>
                <a:lnTo>
                  <a:pt x="2066" y="1459"/>
                </a:lnTo>
                <a:lnTo>
                  <a:pt x="2064" y="1425"/>
                </a:lnTo>
                <a:lnTo>
                  <a:pt x="2056" y="1394"/>
                </a:lnTo>
                <a:lnTo>
                  <a:pt x="2044" y="1364"/>
                </a:lnTo>
                <a:lnTo>
                  <a:pt x="2027" y="1337"/>
                </a:lnTo>
                <a:lnTo>
                  <a:pt x="2006" y="1313"/>
                </a:lnTo>
                <a:lnTo>
                  <a:pt x="1982" y="1293"/>
                </a:lnTo>
                <a:lnTo>
                  <a:pt x="1955" y="1275"/>
                </a:lnTo>
                <a:lnTo>
                  <a:pt x="1926" y="1263"/>
                </a:lnTo>
                <a:lnTo>
                  <a:pt x="1895" y="1255"/>
                </a:lnTo>
                <a:lnTo>
                  <a:pt x="1861" y="1252"/>
                </a:lnTo>
                <a:close/>
                <a:moveTo>
                  <a:pt x="2125" y="0"/>
                </a:moveTo>
                <a:lnTo>
                  <a:pt x="2201" y="4"/>
                </a:lnTo>
                <a:lnTo>
                  <a:pt x="2201" y="4"/>
                </a:lnTo>
                <a:lnTo>
                  <a:pt x="2285" y="13"/>
                </a:lnTo>
                <a:lnTo>
                  <a:pt x="2367" y="26"/>
                </a:lnTo>
                <a:lnTo>
                  <a:pt x="2447" y="44"/>
                </a:lnTo>
                <a:lnTo>
                  <a:pt x="2526" y="67"/>
                </a:lnTo>
                <a:lnTo>
                  <a:pt x="2603" y="95"/>
                </a:lnTo>
                <a:lnTo>
                  <a:pt x="2677" y="126"/>
                </a:lnTo>
                <a:lnTo>
                  <a:pt x="2749" y="163"/>
                </a:lnTo>
                <a:lnTo>
                  <a:pt x="2817" y="203"/>
                </a:lnTo>
                <a:lnTo>
                  <a:pt x="2882" y="248"/>
                </a:lnTo>
                <a:lnTo>
                  <a:pt x="2943" y="296"/>
                </a:lnTo>
                <a:lnTo>
                  <a:pt x="3001" y="349"/>
                </a:lnTo>
                <a:lnTo>
                  <a:pt x="3057" y="406"/>
                </a:lnTo>
                <a:lnTo>
                  <a:pt x="3108" y="465"/>
                </a:lnTo>
                <a:lnTo>
                  <a:pt x="3155" y="529"/>
                </a:lnTo>
                <a:lnTo>
                  <a:pt x="3199" y="596"/>
                </a:lnTo>
                <a:lnTo>
                  <a:pt x="3240" y="667"/>
                </a:lnTo>
                <a:lnTo>
                  <a:pt x="3277" y="741"/>
                </a:lnTo>
                <a:lnTo>
                  <a:pt x="3309" y="819"/>
                </a:lnTo>
                <a:lnTo>
                  <a:pt x="3338" y="900"/>
                </a:lnTo>
                <a:lnTo>
                  <a:pt x="3364" y="984"/>
                </a:lnTo>
                <a:lnTo>
                  <a:pt x="3375" y="1034"/>
                </a:lnTo>
                <a:lnTo>
                  <a:pt x="3382" y="1087"/>
                </a:lnTo>
                <a:lnTo>
                  <a:pt x="3384" y="1144"/>
                </a:lnTo>
                <a:lnTo>
                  <a:pt x="3384" y="1202"/>
                </a:lnTo>
                <a:lnTo>
                  <a:pt x="3380" y="1262"/>
                </a:lnTo>
                <a:lnTo>
                  <a:pt x="3373" y="1323"/>
                </a:lnTo>
                <a:lnTo>
                  <a:pt x="3363" y="1387"/>
                </a:lnTo>
                <a:lnTo>
                  <a:pt x="3351" y="1450"/>
                </a:lnTo>
                <a:lnTo>
                  <a:pt x="3337" y="1515"/>
                </a:lnTo>
                <a:lnTo>
                  <a:pt x="3321" y="1579"/>
                </a:lnTo>
                <a:lnTo>
                  <a:pt x="3304" y="1643"/>
                </a:lnTo>
                <a:lnTo>
                  <a:pt x="3285" y="1707"/>
                </a:lnTo>
                <a:lnTo>
                  <a:pt x="3266" y="1770"/>
                </a:lnTo>
                <a:lnTo>
                  <a:pt x="3246" y="1832"/>
                </a:lnTo>
                <a:lnTo>
                  <a:pt x="3226" y="1892"/>
                </a:lnTo>
                <a:lnTo>
                  <a:pt x="3206" y="1951"/>
                </a:lnTo>
                <a:lnTo>
                  <a:pt x="3187" y="2007"/>
                </a:lnTo>
                <a:lnTo>
                  <a:pt x="3168" y="2061"/>
                </a:lnTo>
                <a:lnTo>
                  <a:pt x="3150" y="2112"/>
                </a:lnTo>
                <a:lnTo>
                  <a:pt x="3135" y="2160"/>
                </a:lnTo>
                <a:lnTo>
                  <a:pt x="3119" y="2204"/>
                </a:lnTo>
                <a:lnTo>
                  <a:pt x="3106" y="2245"/>
                </a:lnTo>
                <a:lnTo>
                  <a:pt x="3096" y="2280"/>
                </a:lnTo>
                <a:lnTo>
                  <a:pt x="3088" y="2312"/>
                </a:lnTo>
                <a:lnTo>
                  <a:pt x="3079" y="2350"/>
                </a:lnTo>
                <a:lnTo>
                  <a:pt x="3072" y="2383"/>
                </a:lnTo>
                <a:lnTo>
                  <a:pt x="3067" y="2410"/>
                </a:lnTo>
                <a:lnTo>
                  <a:pt x="3065" y="2420"/>
                </a:lnTo>
                <a:lnTo>
                  <a:pt x="3063" y="2443"/>
                </a:lnTo>
                <a:lnTo>
                  <a:pt x="3058" y="2469"/>
                </a:lnTo>
                <a:lnTo>
                  <a:pt x="3051" y="2497"/>
                </a:lnTo>
                <a:lnTo>
                  <a:pt x="3046" y="2520"/>
                </a:lnTo>
                <a:lnTo>
                  <a:pt x="3042" y="2539"/>
                </a:lnTo>
                <a:lnTo>
                  <a:pt x="3038" y="2554"/>
                </a:lnTo>
                <a:lnTo>
                  <a:pt x="3034" y="2568"/>
                </a:lnTo>
                <a:lnTo>
                  <a:pt x="3030" y="2578"/>
                </a:lnTo>
                <a:lnTo>
                  <a:pt x="3025" y="2589"/>
                </a:lnTo>
                <a:lnTo>
                  <a:pt x="3014" y="2611"/>
                </a:lnTo>
                <a:lnTo>
                  <a:pt x="3001" y="2627"/>
                </a:lnTo>
                <a:lnTo>
                  <a:pt x="2988" y="2640"/>
                </a:lnTo>
                <a:lnTo>
                  <a:pt x="2972" y="2648"/>
                </a:lnTo>
                <a:lnTo>
                  <a:pt x="2956" y="2654"/>
                </a:lnTo>
                <a:lnTo>
                  <a:pt x="2937" y="2656"/>
                </a:lnTo>
                <a:lnTo>
                  <a:pt x="2917" y="2656"/>
                </a:lnTo>
                <a:lnTo>
                  <a:pt x="2894" y="2654"/>
                </a:lnTo>
                <a:lnTo>
                  <a:pt x="2877" y="2651"/>
                </a:lnTo>
                <a:lnTo>
                  <a:pt x="2853" y="2647"/>
                </a:lnTo>
                <a:lnTo>
                  <a:pt x="2825" y="2643"/>
                </a:lnTo>
                <a:lnTo>
                  <a:pt x="2793" y="2638"/>
                </a:lnTo>
                <a:lnTo>
                  <a:pt x="2761" y="2633"/>
                </a:lnTo>
                <a:lnTo>
                  <a:pt x="2728" y="2625"/>
                </a:lnTo>
                <a:lnTo>
                  <a:pt x="2696" y="2617"/>
                </a:lnTo>
                <a:lnTo>
                  <a:pt x="2666" y="2608"/>
                </a:lnTo>
                <a:lnTo>
                  <a:pt x="2637" y="2597"/>
                </a:lnTo>
                <a:lnTo>
                  <a:pt x="2614" y="2586"/>
                </a:lnTo>
                <a:lnTo>
                  <a:pt x="2612" y="2585"/>
                </a:lnTo>
                <a:lnTo>
                  <a:pt x="2611" y="2585"/>
                </a:lnTo>
                <a:lnTo>
                  <a:pt x="2601" y="2576"/>
                </a:lnTo>
                <a:lnTo>
                  <a:pt x="2563" y="2569"/>
                </a:lnTo>
                <a:lnTo>
                  <a:pt x="2526" y="2567"/>
                </a:lnTo>
                <a:lnTo>
                  <a:pt x="2491" y="2570"/>
                </a:lnTo>
                <a:lnTo>
                  <a:pt x="2456" y="2579"/>
                </a:lnTo>
                <a:lnTo>
                  <a:pt x="2424" y="2591"/>
                </a:lnTo>
                <a:lnTo>
                  <a:pt x="2393" y="2608"/>
                </a:lnTo>
                <a:lnTo>
                  <a:pt x="2363" y="2625"/>
                </a:lnTo>
                <a:lnTo>
                  <a:pt x="2335" y="2646"/>
                </a:lnTo>
                <a:lnTo>
                  <a:pt x="2308" y="2667"/>
                </a:lnTo>
                <a:lnTo>
                  <a:pt x="2283" y="2689"/>
                </a:lnTo>
                <a:lnTo>
                  <a:pt x="2260" y="2711"/>
                </a:lnTo>
                <a:lnTo>
                  <a:pt x="2238" y="2731"/>
                </a:lnTo>
                <a:lnTo>
                  <a:pt x="2218" y="2749"/>
                </a:lnTo>
                <a:lnTo>
                  <a:pt x="2201" y="2766"/>
                </a:lnTo>
                <a:lnTo>
                  <a:pt x="2184" y="2779"/>
                </a:lnTo>
                <a:lnTo>
                  <a:pt x="2183" y="2780"/>
                </a:lnTo>
                <a:lnTo>
                  <a:pt x="2140" y="2803"/>
                </a:lnTo>
                <a:lnTo>
                  <a:pt x="2098" y="2818"/>
                </a:lnTo>
                <a:lnTo>
                  <a:pt x="2055" y="2828"/>
                </a:lnTo>
                <a:lnTo>
                  <a:pt x="2012" y="2831"/>
                </a:lnTo>
                <a:lnTo>
                  <a:pt x="1970" y="2830"/>
                </a:lnTo>
                <a:lnTo>
                  <a:pt x="1926" y="2822"/>
                </a:lnTo>
                <a:lnTo>
                  <a:pt x="1883" y="2812"/>
                </a:lnTo>
                <a:lnTo>
                  <a:pt x="1839" y="2798"/>
                </a:lnTo>
                <a:lnTo>
                  <a:pt x="1795" y="2782"/>
                </a:lnTo>
                <a:lnTo>
                  <a:pt x="1750" y="2762"/>
                </a:lnTo>
                <a:lnTo>
                  <a:pt x="1706" y="2742"/>
                </a:lnTo>
                <a:lnTo>
                  <a:pt x="1660" y="2721"/>
                </a:lnTo>
                <a:lnTo>
                  <a:pt x="1613" y="2699"/>
                </a:lnTo>
                <a:lnTo>
                  <a:pt x="1566" y="2679"/>
                </a:lnTo>
                <a:lnTo>
                  <a:pt x="1518" y="2659"/>
                </a:lnTo>
                <a:lnTo>
                  <a:pt x="1471" y="2640"/>
                </a:lnTo>
                <a:lnTo>
                  <a:pt x="1421" y="2624"/>
                </a:lnTo>
                <a:lnTo>
                  <a:pt x="1384" y="2610"/>
                </a:lnTo>
                <a:lnTo>
                  <a:pt x="1348" y="2591"/>
                </a:lnTo>
                <a:lnTo>
                  <a:pt x="1315" y="2567"/>
                </a:lnTo>
                <a:lnTo>
                  <a:pt x="1282" y="2539"/>
                </a:lnTo>
                <a:lnTo>
                  <a:pt x="1251" y="2507"/>
                </a:lnTo>
                <a:lnTo>
                  <a:pt x="1222" y="2472"/>
                </a:lnTo>
                <a:lnTo>
                  <a:pt x="1195" y="2435"/>
                </a:lnTo>
                <a:lnTo>
                  <a:pt x="1169" y="2395"/>
                </a:lnTo>
                <a:lnTo>
                  <a:pt x="1145" y="2354"/>
                </a:lnTo>
                <a:lnTo>
                  <a:pt x="1123" y="2314"/>
                </a:lnTo>
                <a:lnTo>
                  <a:pt x="1102" y="2272"/>
                </a:lnTo>
                <a:lnTo>
                  <a:pt x="1101" y="2269"/>
                </a:lnTo>
                <a:lnTo>
                  <a:pt x="1089" y="2225"/>
                </a:lnTo>
                <a:lnTo>
                  <a:pt x="1078" y="2187"/>
                </a:lnTo>
                <a:lnTo>
                  <a:pt x="1070" y="2153"/>
                </a:lnTo>
                <a:lnTo>
                  <a:pt x="1064" y="2123"/>
                </a:lnTo>
                <a:lnTo>
                  <a:pt x="1059" y="2095"/>
                </a:lnTo>
                <a:lnTo>
                  <a:pt x="1055" y="2069"/>
                </a:lnTo>
                <a:lnTo>
                  <a:pt x="1052" y="2044"/>
                </a:lnTo>
                <a:lnTo>
                  <a:pt x="1004" y="2046"/>
                </a:lnTo>
                <a:lnTo>
                  <a:pt x="960" y="2049"/>
                </a:lnTo>
                <a:lnTo>
                  <a:pt x="919" y="2050"/>
                </a:lnTo>
                <a:lnTo>
                  <a:pt x="882" y="2051"/>
                </a:lnTo>
                <a:lnTo>
                  <a:pt x="863" y="2117"/>
                </a:lnTo>
                <a:lnTo>
                  <a:pt x="846" y="2179"/>
                </a:lnTo>
                <a:lnTo>
                  <a:pt x="829" y="2236"/>
                </a:lnTo>
                <a:lnTo>
                  <a:pt x="812" y="2292"/>
                </a:lnTo>
                <a:lnTo>
                  <a:pt x="796" y="2343"/>
                </a:lnTo>
                <a:lnTo>
                  <a:pt x="778" y="2391"/>
                </a:lnTo>
                <a:lnTo>
                  <a:pt x="759" y="2437"/>
                </a:lnTo>
                <a:lnTo>
                  <a:pt x="738" y="2478"/>
                </a:lnTo>
                <a:lnTo>
                  <a:pt x="714" y="2518"/>
                </a:lnTo>
                <a:lnTo>
                  <a:pt x="687" y="2556"/>
                </a:lnTo>
                <a:lnTo>
                  <a:pt x="657" y="2591"/>
                </a:lnTo>
                <a:lnTo>
                  <a:pt x="622" y="2624"/>
                </a:lnTo>
                <a:lnTo>
                  <a:pt x="582" y="2656"/>
                </a:lnTo>
                <a:lnTo>
                  <a:pt x="537" y="2685"/>
                </a:lnTo>
                <a:lnTo>
                  <a:pt x="484" y="2713"/>
                </a:lnTo>
                <a:lnTo>
                  <a:pt x="430" y="2734"/>
                </a:lnTo>
                <a:lnTo>
                  <a:pt x="373" y="2749"/>
                </a:lnTo>
                <a:lnTo>
                  <a:pt x="315" y="2758"/>
                </a:lnTo>
                <a:lnTo>
                  <a:pt x="256" y="2760"/>
                </a:lnTo>
                <a:lnTo>
                  <a:pt x="194" y="2756"/>
                </a:lnTo>
                <a:lnTo>
                  <a:pt x="132" y="2744"/>
                </a:lnTo>
                <a:lnTo>
                  <a:pt x="69" y="2728"/>
                </a:lnTo>
                <a:lnTo>
                  <a:pt x="49" y="2719"/>
                </a:lnTo>
                <a:lnTo>
                  <a:pt x="32" y="2707"/>
                </a:lnTo>
                <a:lnTo>
                  <a:pt x="19" y="2692"/>
                </a:lnTo>
                <a:lnTo>
                  <a:pt x="8" y="2674"/>
                </a:lnTo>
                <a:lnTo>
                  <a:pt x="2" y="2655"/>
                </a:lnTo>
                <a:lnTo>
                  <a:pt x="0" y="2634"/>
                </a:lnTo>
                <a:lnTo>
                  <a:pt x="0" y="2632"/>
                </a:lnTo>
                <a:lnTo>
                  <a:pt x="2" y="2578"/>
                </a:lnTo>
                <a:lnTo>
                  <a:pt x="3" y="2522"/>
                </a:lnTo>
                <a:lnTo>
                  <a:pt x="5" y="2466"/>
                </a:lnTo>
                <a:lnTo>
                  <a:pt x="8" y="2408"/>
                </a:lnTo>
                <a:lnTo>
                  <a:pt x="10" y="2351"/>
                </a:lnTo>
                <a:lnTo>
                  <a:pt x="14" y="2295"/>
                </a:lnTo>
                <a:lnTo>
                  <a:pt x="17" y="2240"/>
                </a:lnTo>
                <a:lnTo>
                  <a:pt x="20" y="2185"/>
                </a:lnTo>
                <a:lnTo>
                  <a:pt x="22" y="2134"/>
                </a:lnTo>
                <a:lnTo>
                  <a:pt x="25" y="2086"/>
                </a:lnTo>
                <a:lnTo>
                  <a:pt x="28" y="2040"/>
                </a:lnTo>
                <a:lnTo>
                  <a:pt x="30" y="2000"/>
                </a:lnTo>
                <a:lnTo>
                  <a:pt x="32" y="1963"/>
                </a:lnTo>
                <a:lnTo>
                  <a:pt x="34" y="1933"/>
                </a:lnTo>
                <a:lnTo>
                  <a:pt x="36" y="1907"/>
                </a:lnTo>
                <a:lnTo>
                  <a:pt x="37" y="1888"/>
                </a:lnTo>
                <a:lnTo>
                  <a:pt x="38" y="1877"/>
                </a:lnTo>
                <a:lnTo>
                  <a:pt x="37" y="1867"/>
                </a:lnTo>
                <a:lnTo>
                  <a:pt x="37" y="1858"/>
                </a:lnTo>
                <a:lnTo>
                  <a:pt x="38" y="1837"/>
                </a:lnTo>
                <a:lnTo>
                  <a:pt x="42" y="1815"/>
                </a:lnTo>
                <a:lnTo>
                  <a:pt x="49" y="1792"/>
                </a:lnTo>
                <a:lnTo>
                  <a:pt x="59" y="1769"/>
                </a:lnTo>
                <a:lnTo>
                  <a:pt x="76" y="1747"/>
                </a:lnTo>
                <a:lnTo>
                  <a:pt x="95" y="1730"/>
                </a:lnTo>
                <a:lnTo>
                  <a:pt x="115" y="1715"/>
                </a:lnTo>
                <a:lnTo>
                  <a:pt x="139" y="1705"/>
                </a:lnTo>
                <a:lnTo>
                  <a:pt x="165" y="1696"/>
                </a:lnTo>
                <a:lnTo>
                  <a:pt x="192" y="1690"/>
                </a:lnTo>
                <a:lnTo>
                  <a:pt x="223" y="1687"/>
                </a:lnTo>
                <a:lnTo>
                  <a:pt x="254" y="1684"/>
                </a:lnTo>
                <a:lnTo>
                  <a:pt x="287" y="1682"/>
                </a:lnTo>
                <a:lnTo>
                  <a:pt x="290" y="1682"/>
                </a:lnTo>
                <a:lnTo>
                  <a:pt x="292" y="1682"/>
                </a:lnTo>
                <a:lnTo>
                  <a:pt x="341" y="1683"/>
                </a:lnTo>
                <a:lnTo>
                  <a:pt x="385" y="1686"/>
                </a:lnTo>
                <a:lnTo>
                  <a:pt x="422" y="1689"/>
                </a:lnTo>
                <a:lnTo>
                  <a:pt x="456" y="1693"/>
                </a:lnTo>
                <a:lnTo>
                  <a:pt x="485" y="1698"/>
                </a:lnTo>
                <a:lnTo>
                  <a:pt x="510" y="1705"/>
                </a:lnTo>
                <a:lnTo>
                  <a:pt x="532" y="1711"/>
                </a:lnTo>
                <a:lnTo>
                  <a:pt x="553" y="1717"/>
                </a:lnTo>
                <a:lnTo>
                  <a:pt x="573" y="1722"/>
                </a:lnTo>
                <a:lnTo>
                  <a:pt x="591" y="1728"/>
                </a:lnTo>
                <a:lnTo>
                  <a:pt x="608" y="1733"/>
                </a:lnTo>
                <a:lnTo>
                  <a:pt x="627" y="1737"/>
                </a:lnTo>
                <a:lnTo>
                  <a:pt x="646" y="1740"/>
                </a:lnTo>
                <a:lnTo>
                  <a:pt x="667" y="1741"/>
                </a:lnTo>
                <a:lnTo>
                  <a:pt x="701" y="1743"/>
                </a:lnTo>
                <a:lnTo>
                  <a:pt x="733" y="1744"/>
                </a:lnTo>
                <a:lnTo>
                  <a:pt x="757" y="1647"/>
                </a:lnTo>
                <a:lnTo>
                  <a:pt x="779" y="1550"/>
                </a:lnTo>
                <a:lnTo>
                  <a:pt x="799" y="1457"/>
                </a:lnTo>
                <a:lnTo>
                  <a:pt x="816" y="1366"/>
                </a:lnTo>
                <a:lnTo>
                  <a:pt x="834" y="1279"/>
                </a:lnTo>
                <a:lnTo>
                  <a:pt x="842" y="1235"/>
                </a:lnTo>
                <a:lnTo>
                  <a:pt x="800" y="1219"/>
                </a:lnTo>
                <a:lnTo>
                  <a:pt x="753" y="1207"/>
                </a:lnTo>
                <a:lnTo>
                  <a:pt x="702" y="1199"/>
                </a:lnTo>
                <a:lnTo>
                  <a:pt x="647" y="1195"/>
                </a:lnTo>
                <a:lnTo>
                  <a:pt x="587" y="1194"/>
                </a:lnTo>
                <a:lnTo>
                  <a:pt x="523" y="1196"/>
                </a:lnTo>
                <a:lnTo>
                  <a:pt x="500" y="1195"/>
                </a:lnTo>
                <a:lnTo>
                  <a:pt x="479" y="1190"/>
                </a:lnTo>
                <a:lnTo>
                  <a:pt x="461" y="1179"/>
                </a:lnTo>
                <a:lnTo>
                  <a:pt x="445" y="1165"/>
                </a:lnTo>
                <a:lnTo>
                  <a:pt x="432" y="1148"/>
                </a:lnTo>
                <a:lnTo>
                  <a:pt x="423" y="1127"/>
                </a:lnTo>
                <a:lnTo>
                  <a:pt x="419" y="1105"/>
                </a:lnTo>
                <a:lnTo>
                  <a:pt x="420" y="1082"/>
                </a:lnTo>
                <a:lnTo>
                  <a:pt x="426" y="1060"/>
                </a:lnTo>
                <a:lnTo>
                  <a:pt x="438" y="1041"/>
                </a:lnTo>
                <a:lnTo>
                  <a:pt x="453" y="1025"/>
                </a:lnTo>
                <a:lnTo>
                  <a:pt x="472" y="1012"/>
                </a:lnTo>
                <a:lnTo>
                  <a:pt x="470" y="980"/>
                </a:lnTo>
                <a:lnTo>
                  <a:pt x="471" y="948"/>
                </a:lnTo>
                <a:lnTo>
                  <a:pt x="474" y="917"/>
                </a:lnTo>
                <a:lnTo>
                  <a:pt x="476" y="889"/>
                </a:lnTo>
                <a:lnTo>
                  <a:pt x="480" y="864"/>
                </a:lnTo>
                <a:lnTo>
                  <a:pt x="484" y="839"/>
                </a:lnTo>
                <a:lnTo>
                  <a:pt x="488" y="817"/>
                </a:lnTo>
                <a:lnTo>
                  <a:pt x="491" y="799"/>
                </a:lnTo>
                <a:lnTo>
                  <a:pt x="494" y="783"/>
                </a:lnTo>
                <a:lnTo>
                  <a:pt x="496" y="773"/>
                </a:lnTo>
                <a:lnTo>
                  <a:pt x="497" y="766"/>
                </a:lnTo>
                <a:lnTo>
                  <a:pt x="499" y="763"/>
                </a:lnTo>
                <a:lnTo>
                  <a:pt x="502" y="756"/>
                </a:lnTo>
                <a:lnTo>
                  <a:pt x="509" y="746"/>
                </a:lnTo>
                <a:lnTo>
                  <a:pt x="518" y="731"/>
                </a:lnTo>
                <a:lnTo>
                  <a:pt x="528" y="713"/>
                </a:lnTo>
                <a:lnTo>
                  <a:pt x="542" y="692"/>
                </a:lnTo>
                <a:lnTo>
                  <a:pt x="558" y="669"/>
                </a:lnTo>
                <a:lnTo>
                  <a:pt x="577" y="644"/>
                </a:lnTo>
                <a:lnTo>
                  <a:pt x="599" y="617"/>
                </a:lnTo>
                <a:lnTo>
                  <a:pt x="624" y="588"/>
                </a:lnTo>
                <a:lnTo>
                  <a:pt x="651" y="557"/>
                </a:lnTo>
                <a:lnTo>
                  <a:pt x="682" y="526"/>
                </a:lnTo>
                <a:lnTo>
                  <a:pt x="716" y="492"/>
                </a:lnTo>
                <a:lnTo>
                  <a:pt x="752" y="458"/>
                </a:lnTo>
                <a:lnTo>
                  <a:pt x="791" y="423"/>
                </a:lnTo>
                <a:lnTo>
                  <a:pt x="834" y="389"/>
                </a:lnTo>
                <a:lnTo>
                  <a:pt x="880" y="355"/>
                </a:lnTo>
                <a:lnTo>
                  <a:pt x="929" y="320"/>
                </a:lnTo>
                <a:lnTo>
                  <a:pt x="982" y="286"/>
                </a:lnTo>
                <a:lnTo>
                  <a:pt x="1037" y="252"/>
                </a:lnTo>
                <a:lnTo>
                  <a:pt x="1096" y="220"/>
                </a:lnTo>
                <a:lnTo>
                  <a:pt x="1160" y="190"/>
                </a:lnTo>
                <a:lnTo>
                  <a:pt x="1226" y="161"/>
                </a:lnTo>
                <a:lnTo>
                  <a:pt x="1296" y="132"/>
                </a:lnTo>
                <a:lnTo>
                  <a:pt x="1370" y="107"/>
                </a:lnTo>
                <a:lnTo>
                  <a:pt x="1448" y="85"/>
                </a:lnTo>
                <a:lnTo>
                  <a:pt x="1529" y="64"/>
                </a:lnTo>
                <a:lnTo>
                  <a:pt x="1614" y="46"/>
                </a:lnTo>
                <a:lnTo>
                  <a:pt x="1704" y="31"/>
                </a:lnTo>
                <a:lnTo>
                  <a:pt x="1796" y="20"/>
                </a:lnTo>
                <a:lnTo>
                  <a:pt x="1894" y="13"/>
                </a:lnTo>
                <a:lnTo>
                  <a:pt x="1971" y="5"/>
                </a:lnTo>
                <a:lnTo>
                  <a:pt x="2048" y="0"/>
                </a:lnTo>
                <a:lnTo>
                  <a:pt x="212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16"/>
          <p:cNvSpPr>
            <a:spLocks noEditPoints="1"/>
          </p:cNvSpPr>
          <p:nvPr/>
        </p:nvSpPr>
        <p:spPr bwMode="auto">
          <a:xfrm>
            <a:off x="4187146" y="519365"/>
            <a:ext cx="242888" cy="327422"/>
          </a:xfrm>
          <a:custGeom>
            <a:avLst/>
            <a:gdLst>
              <a:gd name="T0" fmla="*/ 263 w 2243"/>
              <a:gd name="T1" fmla="*/ 2581 h 3019"/>
              <a:gd name="T2" fmla="*/ 156 w 2243"/>
              <a:gd name="T3" fmla="*/ 2630 h 3019"/>
              <a:gd name="T4" fmla="*/ 92 w 2243"/>
              <a:gd name="T5" fmla="*/ 2696 h 3019"/>
              <a:gd name="T6" fmla="*/ 81 w 2243"/>
              <a:gd name="T7" fmla="*/ 2769 h 3019"/>
              <a:gd name="T8" fmla="*/ 125 w 2243"/>
              <a:gd name="T9" fmla="*/ 2836 h 3019"/>
              <a:gd name="T10" fmla="*/ 211 w 2243"/>
              <a:gd name="T11" fmla="*/ 2891 h 3019"/>
              <a:gd name="T12" fmla="*/ 330 w 2243"/>
              <a:gd name="T13" fmla="*/ 2927 h 3019"/>
              <a:gd name="T14" fmla="*/ 469 w 2243"/>
              <a:gd name="T15" fmla="*/ 2940 h 3019"/>
              <a:gd name="T16" fmla="*/ 609 w 2243"/>
              <a:gd name="T17" fmla="*/ 2927 h 3019"/>
              <a:gd name="T18" fmla="*/ 726 w 2243"/>
              <a:gd name="T19" fmla="*/ 2891 h 3019"/>
              <a:gd name="T20" fmla="*/ 812 w 2243"/>
              <a:gd name="T21" fmla="*/ 2836 h 3019"/>
              <a:gd name="T22" fmla="*/ 856 w 2243"/>
              <a:gd name="T23" fmla="*/ 2769 h 3019"/>
              <a:gd name="T24" fmla="*/ 846 w 2243"/>
              <a:gd name="T25" fmla="*/ 2696 h 3019"/>
              <a:gd name="T26" fmla="*/ 781 w 2243"/>
              <a:gd name="T27" fmla="*/ 2630 h 3019"/>
              <a:gd name="T28" fmla="*/ 676 w 2243"/>
              <a:gd name="T29" fmla="*/ 2581 h 3019"/>
              <a:gd name="T30" fmla="*/ 587 w 2243"/>
              <a:gd name="T31" fmla="*/ 2743 h 3019"/>
              <a:gd name="T32" fmla="*/ 561 w 2243"/>
              <a:gd name="T33" fmla="*/ 2817 h 3019"/>
              <a:gd name="T34" fmla="*/ 496 w 2243"/>
              <a:gd name="T35" fmla="*/ 2857 h 3019"/>
              <a:gd name="T36" fmla="*/ 417 w 2243"/>
              <a:gd name="T37" fmla="*/ 2848 h 3019"/>
              <a:gd name="T38" fmla="*/ 362 w 2243"/>
              <a:gd name="T39" fmla="*/ 2794 h 3019"/>
              <a:gd name="T40" fmla="*/ 351 w 2243"/>
              <a:gd name="T41" fmla="*/ 2560 h 3019"/>
              <a:gd name="T42" fmla="*/ 2189 w 2243"/>
              <a:gd name="T43" fmla="*/ 845 h 3019"/>
              <a:gd name="T44" fmla="*/ 2232 w 2243"/>
              <a:gd name="T45" fmla="*/ 880 h 3019"/>
              <a:gd name="T46" fmla="*/ 2241 w 2243"/>
              <a:gd name="T47" fmla="*/ 935 h 3019"/>
              <a:gd name="T48" fmla="*/ 2210 w 2243"/>
              <a:gd name="T49" fmla="*/ 981 h 3019"/>
              <a:gd name="T50" fmla="*/ 805 w 2243"/>
              <a:gd name="T51" fmla="*/ 1552 h 3019"/>
              <a:gd name="T52" fmla="*/ 761 w 2243"/>
              <a:gd name="T53" fmla="*/ 1548 h 3019"/>
              <a:gd name="T54" fmla="*/ 720 w 2243"/>
              <a:gd name="T55" fmla="*/ 1512 h 3019"/>
              <a:gd name="T56" fmla="*/ 711 w 2243"/>
              <a:gd name="T57" fmla="*/ 456 h 3019"/>
              <a:gd name="T58" fmla="*/ 730 w 2243"/>
              <a:gd name="T59" fmla="*/ 405 h 3019"/>
              <a:gd name="T60" fmla="*/ 779 w 2243"/>
              <a:gd name="T61" fmla="*/ 378 h 3019"/>
              <a:gd name="T62" fmla="*/ 520 w 2243"/>
              <a:gd name="T63" fmla="*/ 0 h 3019"/>
              <a:gd name="T64" fmla="*/ 613 w 2243"/>
              <a:gd name="T65" fmla="*/ 24 h 3019"/>
              <a:gd name="T66" fmla="*/ 679 w 2243"/>
              <a:gd name="T67" fmla="*/ 90 h 3019"/>
              <a:gd name="T68" fmla="*/ 704 w 2243"/>
              <a:gd name="T69" fmla="*/ 181 h 3019"/>
              <a:gd name="T70" fmla="*/ 680 w 2243"/>
              <a:gd name="T71" fmla="*/ 273 h 3019"/>
              <a:gd name="T72" fmla="*/ 614 w 2243"/>
              <a:gd name="T73" fmla="*/ 337 h 3019"/>
              <a:gd name="T74" fmla="*/ 587 w 2243"/>
              <a:gd name="T75" fmla="*/ 363 h 3019"/>
              <a:gd name="T76" fmla="*/ 684 w 2243"/>
              <a:gd name="T77" fmla="*/ 2500 h 3019"/>
              <a:gd name="T78" fmla="*/ 805 w 2243"/>
              <a:gd name="T79" fmla="*/ 2553 h 3019"/>
              <a:gd name="T80" fmla="*/ 892 w 2243"/>
              <a:gd name="T81" fmla="*/ 2625 h 3019"/>
              <a:gd name="T82" fmla="*/ 934 w 2243"/>
              <a:gd name="T83" fmla="*/ 2713 h 3019"/>
              <a:gd name="T84" fmla="*/ 925 w 2243"/>
              <a:gd name="T85" fmla="*/ 2809 h 3019"/>
              <a:gd name="T86" fmla="*/ 865 w 2243"/>
              <a:gd name="T87" fmla="*/ 2893 h 3019"/>
              <a:gd name="T88" fmla="*/ 764 w 2243"/>
              <a:gd name="T89" fmla="*/ 2960 h 3019"/>
              <a:gd name="T90" fmla="*/ 629 w 2243"/>
              <a:gd name="T91" fmla="*/ 3004 h 3019"/>
              <a:gd name="T92" fmla="*/ 469 w 2243"/>
              <a:gd name="T93" fmla="*/ 3019 h 3019"/>
              <a:gd name="T94" fmla="*/ 309 w 2243"/>
              <a:gd name="T95" fmla="*/ 3004 h 3019"/>
              <a:gd name="T96" fmla="*/ 173 w 2243"/>
              <a:gd name="T97" fmla="*/ 2960 h 3019"/>
              <a:gd name="T98" fmla="*/ 72 w 2243"/>
              <a:gd name="T99" fmla="*/ 2893 h 3019"/>
              <a:gd name="T100" fmla="*/ 12 w 2243"/>
              <a:gd name="T101" fmla="*/ 2809 h 3019"/>
              <a:gd name="T102" fmla="*/ 3 w 2243"/>
              <a:gd name="T103" fmla="*/ 2713 h 3019"/>
              <a:gd name="T104" fmla="*/ 46 w 2243"/>
              <a:gd name="T105" fmla="*/ 2625 h 3019"/>
              <a:gd name="T106" fmla="*/ 132 w 2243"/>
              <a:gd name="T107" fmla="*/ 2553 h 3019"/>
              <a:gd name="T108" fmla="*/ 254 w 2243"/>
              <a:gd name="T109" fmla="*/ 2500 h 3019"/>
              <a:gd name="T110" fmla="*/ 351 w 2243"/>
              <a:gd name="T111" fmla="*/ 363 h 3019"/>
              <a:gd name="T112" fmla="*/ 329 w 2243"/>
              <a:gd name="T113" fmla="*/ 318 h 3019"/>
              <a:gd name="T114" fmla="*/ 277 w 2243"/>
              <a:gd name="T115" fmla="*/ 244 h 3019"/>
              <a:gd name="T116" fmla="*/ 269 w 2243"/>
              <a:gd name="T117" fmla="*/ 149 h 3019"/>
              <a:gd name="T118" fmla="*/ 308 w 2243"/>
              <a:gd name="T119" fmla="*/ 64 h 3019"/>
              <a:gd name="T120" fmla="*/ 384 w 2243"/>
              <a:gd name="T121" fmla="*/ 11 h 3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43" h="3019">
                <a:moveTo>
                  <a:pt x="351" y="2560"/>
                </a:moveTo>
                <a:lnTo>
                  <a:pt x="305" y="2569"/>
                </a:lnTo>
                <a:lnTo>
                  <a:pt x="263" y="2581"/>
                </a:lnTo>
                <a:lnTo>
                  <a:pt x="223" y="2595"/>
                </a:lnTo>
                <a:lnTo>
                  <a:pt x="188" y="2611"/>
                </a:lnTo>
                <a:lnTo>
                  <a:pt x="156" y="2630"/>
                </a:lnTo>
                <a:lnTo>
                  <a:pt x="130" y="2650"/>
                </a:lnTo>
                <a:lnTo>
                  <a:pt x="108" y="2673"/>
                </a:lnTo>
                <a:lnTo>
                  <a:pt x="92" y="2696"/>
                </a:lnTo>
                <a:lnTo>
                  <a:pt x="82" y="2720"/>
                </a:lnTo>
                <a:lnTo>
                  <a:pt x="78" y="2745"/>
                </a:lnTo>
                <a:lnTo>
                  <a:pt x="81" y="2769"/>
                </a:lnTo>
                <a:lnTo>
                  <a:pt x="90" y="2792"/>
                </a:lnTo>
                <a:lnTo>
                  <a:pt x="105" y="2815"/>
                </a:lnTo>
                <a:lnTo>
                  <a:pt x="125" y="2836"/>
                </a:lnTo>
                <a:lnTo>
                  <a:pt x="149" y="2856"/>
                </a:lnTo>
                <a:lnTo>
                  <a:pt x="179" y="2874"/>
                </a:lnTo>
                <a:lnTo>
                  <a:pt x="211" y="2891"/>
                </a:lnTo>
                <a:lnTo>
                  <a:pt x="247" y="2905"/>
                </a:lnTo>
                <a:lnTo>
                  <a:pt x="287" y="2917"/>
                </a:lnTo>
                <a:lnTo>
                  <a:pt x="330" y="2927"/>
                </a:lnTo>
                <a:lnTo>
                  <a:pt x="374" y="2934"/>
                </a:lnTo>
                <a:lnTo>
                  <a:pt x="421" y="2939"/>
                </a:lnTo>
                <a:lnTo>
                  <a:pt x="469" y="2940"/>
                </a:lnTo>
                <a:lnTo>
                  <a:pt x="517" y="2939"/>
                </a:lnTo>
                <a:lnTo>
                  <a:pt x="564" y="2934"/>
                </a:lnTo>
                <a:lnTo>
                  <a:pt x="609" y="2927"/>
                </a:lnTo>
                <a:lnTo>
                  <a:pt x="650" y="2917"/>
                </a:lnTo>
                <a:lnTo>
                  <a:pt x="690" y="2905"/>
                </a:lnTo>
                <a:lnTo>
                  <a:pt x="726" y="2891"/>
                </a:lnTo>
                <a:lnTo>
                  <a:pt x="760" y="2874"/>
                </a:lnTo>
                <a:lnTo>
                  <a:pt x="788" y="2856"/>
                </a:lnTo>
                <a:lnTo>
                  <a:pt x="812" y="2836"/>
                </a:lnTo>
                <a:lnTo>
                  <a:pt x="833" y="2815"/>
                </a:lnTo>
                <a:lnTo>
                  <a:pt x="847" y="2792"/>
                </a:lnTo>
                <a:lnTo>
                  <a:pt x="856" y="2769"/>
                </a:lnTo>
                <a:lnTo>
                  <a:pt x="859" y="2745"/>
                </a:lnTo>
                <a:lnTo>
                  <a:pt x="856" y="2720"/>
                </a:lnTo>
                <a:lnTo>
                  <a:pt x="846" y="2696"/>
                </a:lnTo>
                <a:lnTo>
                  <a:pt x="830" y="2673"/>
                </a:lnTo>
                <a:lnTo>
                  <a:pt x="808" y="2650"/>
                </a:lnTo>
                <a:lnTo>
                  <a:pt x="781" y="2630"/>
                </a:lnTo>
                <a:lnTo>
                  <a:pt x="750" y="2611"/>
                </a:lnTo>
                <a:lnTo>
                  <a:pt x="714" y="2595"/>
                </a:lnTo>
                <a:lnTo>
                  <a:pt x="676" y="2581"/>
                </a:lnTo>
                <a:lnTo>
                  <a:pt x="633" y="2569"/>
                </a:lnTo>
                <a:lnTo>
                  <a:pt x="587" y="2560"/>
                </a:lnTo>
                <a:lnTo>
                  <a:pt x="587" y="2743"/>
                </a:lnTo>
                <a:lnTo>
                  <a:pt x="584" y="2769"/>
                </a:lnTo>
                <a:lnTo>
                  <a:pt x="575" y="2794"/>
                </a:lnTo>
                <a:lnTo>
                  <a:pt x="561" y="2817"/>
                </a:lnTo>
                <a:lnTo>
                  <a:pt x="543" y="2835"/>
                </a:lnTo>
                <a:lnTo>
                  <a:pt x="520" y="2848"/>
                </a:lnTo>
                <a:lnTo>
                  <a:pt x="496" y="2857"/>
                </a:lnTo>
                <a:lnTo>
                  <a:pt x="469" y="2860"/>
                </a:lnTo>
                <a:lnTo>
                  <a:pt x="441" y="2857"/>
                </a:lnTo>
                <a:lnTo>
                  <a:pt x="417" y="2848"/>
                </a:lnTo>
                <a:lnTo>
                  <a:pt x="395" y="2835"/>
                </a:lnTo>
                <a:lnTo>
                  <a:pt x="376" y="2817"/>
                </a:lnTo>
                <a:lnTo>
                  <a:pt x="362" y="2794"/>
                </a:lnTo>
                <a:lnTo>
                  <a:pt x="354" y="2769"/>
                </a:lnTo>
                <a:lnTo>
                  <a:pt x="351" y="2743"/>
                </a:lnTo>
                <a:lnTo>
                  <a:pt x="351" y="2560"/>
                </a:lnTo>
                <a:close/>
                <a:moveTo>
                  <a:pt x="797" y="377"/>
                </a:moveTo>
                <a:lnTo>
                  <a:pt x="815" y="381"/>
                </a:lnTo>
                <a:lnTo>
                  <a:pt x="2189" y="845"/>
                </a:lnTo>
                <a:lnTo>
                  <a:pt x="2206" y="853"/>
                </a:lnTo>
                <a:lnTo>
                  <a:pt x="2221" y="865"/>
                </a:lnTo>
                <a:lnTo>
                  <a:pt x="2232" y="880"/>
                </a:lnTo>
                <a:lnTo>
                  <a:pt x="2240" y="897"/>
                </a:lnTo>
                <a:lnTo>
                  <a:pt x="2243" y="916"/>
                </a:lnTo>
                <a:lnTo>
                  <a:pt x="2241" y="935"/>
                </a:lnTo>
                <a:lnTo>
                  <a:pt x="2234" y="952"/>
                </a:lnTo>
                <a:lnTo>
                  <a:pt x="2224" y="968"/>
                </a:lnTo>
                <a:lnTo>
                  <a:pt x="2210" y="981"/>
                </a:lnTo>
                <a:lnTo>
                  <a:pt x="2193" y="990"/>
                </a:lnTo>
                <a:lnTo>
                  <a:pt x="821" y="1548"/>
                </a:lnTo>
                <a:lnTo>
                  <a:pt x="805" y="1552"/>
                </a:lnTo>
                <a:lnTo>
                  <a:pt x="790" y="1554"/>
                </a:lnTo>
                <a:lnTo>
                  <a:pt x="775" y="1552"/>
                </a:lnTo>
                <a:lnTo>
                  <a:pt x="761" y="1548"/>
                </a:lnTo>
                <a:lnTo>
                  <a:pt x="747" y="1540"/>
                </a:lnTo>
                <a:lnTo>
                  <a:pt x="731" y="1528"/>
                </a:lnTo>
                <a:lnTo>
                  <a:pt x="720" y="1512"/>
                </a:lnTo>
                <a:lnTo>
                  <a:pt x="714" y="1495"/>
                </a:lnTo>
                <a:lnTo>
                  <a:pt x="711" y="1476"/>
                </a:lnTo>
                <a:lnTo>
                  <a:pt x="711" y="456"/>
                </a:lnTo>
                <a:lnTo>
                  <a:pt x="713" y="437"/>
                </a:lnTo>
                <a:lnTo>
                  <a:pt x="720" y="420"/>
                </a:lnTo>
                <a:lnTo>
                  <a:pt x="730" y="405"/>
                </a:lnTo>
                <a:lnTo>
                  <a:pt x="744" y="393"/>
                </a:lnTo>
                <a:lnTo>
                  <a:pt x="761" y="382"/>
                </a:lnTo>
                <a:lnTo>
                  <a:pt x="779" y="378"/>
                </a:lnTo>
                <a:lnTo>
                  <a:pt x="797" y="377"/>
                </a:lnTo>
                <a:close/>
                <a:moveTo>
                  <a:pt x="448" y="0"/>
                </a:moveTo>
                <a:lnTo>
                  <a:pt x="520" y="0"/>
                </a:lnTo>
                <a:lnTo>
                  <a:pt x="554" y="3"/>
                </a:lnTo>
                <a:lnTo>
                  <a:pt x="584" y="11"/>
                </a:lnTo>
                <a:lnTo>
                  <a:pt x="613" y="24"/>
                </a:lnTo>
                <a:lnTo>
                  <a:pt x="639" y="42"/>
                </a:lnTo>
                <a:lnTo>
                  <a:pt x="661" y="64"/>
                </a:lnTo>
                <a:lnTo>
                  <a:pt x="679" y="90"/>
                </a:lnTo>
                <a:lnTo>
                  <a:pt x="693" y="118"/>
                </a:lnTo>
                <a:lnTo>
                  <a:pt x="701" y="149"/>
                </a:lnTo>
                <a:lnTo>
                  <a:pt x="704" y="181"/>
                </a:lnTo>
                <a:lnTo>
                  <a:pt x="701" y="213"/>
                </a:lnTo>
                <a:lnTo>
                  <a:pt x="693" y="245"/>
                </a:lnTo>
                <a:lnTo>
                  <a:pt x="680" y="273"/>
                </a:lnTo>
                <a:lnTo>
                  <a:pt x="661" y="298"/>
                </a:lnTo>
                <a:lnTo>
                  <a:pt x="640" y="319"/>
                </a:lnTo>
                <a:lnTo>
                  <a:pt x="614" y="337"/>
                </a:lnTo>
                <a:lnTo>
                  <a:pt x="586" y="350"/>
                </a:lnTo>
                <a:lnTo>
                  <a:pt x="586" y="357"/>
                </a:lnTo>
                <a:lnTo>
                  <a:pt x="587" y="363"/>
                </a:lnTo>
                <a:lnTo>
                  <a:pt x="587" y="2479"/>
                </a:lnTo>
                <a:lnTo>
                  <a:pt x="637" y="2488"/>
                </a:lnTo>
                <a:lnTo>
                  <a:pt x="684" y="2500"/>
                </a:lnTo>
                <a:lnTo>
                  <a:pt x="728" y="2516"/>
                </a:lnTo>
                <a:lnTo>
                  <a:pt x="769" y="2533"/>
                </a:lnTo>
                <a:lnTo>
                  <a:pt x="805" y="2553"/>
                </a:lnTo>
                <a:lnTo>
                  <a:pt x="839" y="2575"/>
                </a:lnTo>
                <a:lnTo>
                  <a:pt x="867" y="2599"/>
                </a:lnTo>
                <a:lnTo>
                  <a:pt x="892" y="2625"/>
                </a:lnTo>
                <a:lnTo>
                  <a:pt x="912" y="2652"/>
                </a:lnTo>
                <a:lnTo>
                  <a:pt x="926" y="2682"/>
                </a:lnTo>
                <a:lnTo>
                  <a:pt x="934" y="2713"/>
                </a:lnTo>
                <a:lnTo>
                  <a:pt x="937" y="2745"/>
                </a:lnTo>
                <a:lnTo>
                  <a:pt x="934" y="2777"/>
                </a:lnTo>
                <a:lnTo>
                  <a:pt x="925" y="2809"/>
                </a:lnTo>
                <a:lnTo>
                  <a:pt x="911" y="2838"/>
                </a:lnTo>
                <a:lnTo>
                  <a:pt x="891" y="2866"/>
                </a:lnTo>
                <a:lnTo>
                  <a:pt x="865" y="2893"/>
                </a:lnTo>
                <a:lnTo>
                  <a:pt x="836" y="2917"/>
                </a:lnTo>
                <a:lnTo>
                  <a:pt x="801" y="2939"/>
                </a:lnTo>
                <a:lnTo>
                  <a:pt x="764" y="2960"/>
                </a:lnTo>
                <a:lnTo>
                  <a:pt x="722" y="2977"/>
                </a:lnTo>
                <a:lnTo>
                  <a:pt x="677" y="2992"/>
                </a:lnTo>
                <a:lnTo>
                  <a:pt x="629" y="3004"/>
                </a:lnTo>
                <a:lnTo>
                  <a:pt x="577" y="3012"/>
                </a:lnTo>
                <a:lnTo>
                  <a:pt x="524" y="3017"/>
                </a:lnTo>
                <a:lnTo>
                  <a:pt x="469" y="3019"/>
                </a:lnTo>
                <a:lnTo>
                  <a:pt x="414" y="3017"/>
                </a:lnTo>
                <a:lnTo>
                  <a:pt x="360" y="3012"/>
                </a:lnTo>
                <a:lnTo>
                  <a:pt x="309" y="3004"/>
                </a:lnTo>
                <a:lnTo>
                  <a:pt x="261" y="2992"/>
                </a:lnTo>
                <a:lnTo>
                  <a:pt x="216" y="2977"/>
                </a:lnTo>
                <a:lnTo>
                  <a:pt x="173" y="2960"/>
                </a:lnTo>
                <a:lnTo>
                  <a:pt x="136" y="2939"/>
                </a:lnTo>
                <a:lnTo>
                  <a:pt x="101" y="2917"/>
                </a:lnTo>
                <a:lnTo>
                  <a:pt x="72" y="2893"/>
                </a:lnTo>
                <a:lnTo>
                  <a:pt x="47" y="2866"/>
                </a:lnTo>
                <a:lnTo>
                  <a:pt x="27" y="2838"/>
                </a:lnTo>
                <a:lnTo>
                  <a:pt x="12" y="2809"/>
                </a:lnTo>
                <a:lnTo>
                  <a:pt x="3" y="2777"/>
                </a:lnTo>
                <a:lnTo>
                  <a:pt x="0" y="2745"/>
                </a:lnTo>
                <a:lnTo>
                  <a:pt x="3" y="2713"/>
                </a:lnTo>
                <a:lnTo>
                  <a:pt x="12" y="2682"/>
                </a:lnTo>
                <a:lnTo>
                  <a:pt x="26" y="2652"/>
                </a:lnTo>
                <a:lnTo>
                  <a:pt x="46" y="2625"/>
                </a:lnTo>
                <a:lnTo>
                  <a:pt x="70" y="2599"/>
                </a:lnTo>
                <a:lnTo>
                  <a:pt x="99" y="2575"/>
                </a:lnTo>
                <a:lnTo>
                  <a:pt x="132" y="2553"/>
                </a:lnTo>
                <a:lnTo>
                  <a:pt x="169" y="2533"/>
                </a:lnTo>
                <a:lnTo>
                  <a:pt x="210" y="2516"/>
                </a:lnTo>
                <a:lnTo>
                  <a:pt x="254" y="2500"/>
                </a:lnTo>
                <a:lnTo>
                  <a:pt x="301" y="2488"/>
                </a:lnTo>
                <a:lnTo>
                  <a:pt x="351" y="2479"/>
                </a:lnTo>
                <a:lnTo>
                  <a:pt x="351" y="363"/>
                </a:lnTo>
                <a:lnTo>
                  <a:pt x="351" y="350"/>
                </a:lnTo>
                <a:lnTo>
                  <a:pt x="354" y="336"/>
                </a:lnTo>
                <a:lnTo>
                  <a:pt x="329" y="318"/>
                </a:lnTo>
                <a:lnTo>
                  <a:pt x="307" y="297"/>
                </a:lnTo>
                <a:lnTo>
                  <a:pt x="290" y="272"/>
                </a:lnTo>
                <a:lnTo>
                  <a:pt x="277" y="244"/>
                </a:lnTo>
                <a:lnTo>
                  <a:pt x="269" y="213"/>
                </a:lnTo>
                <a:lnTo>
                  <a:pt x="266" y="181"/>
                </a:lnTo>
                <a:lnTo>
                  <a:pt x="269" y="149"/>
                </a:lnTo>
                <a:lnTo>
                  <a:pt x="277" y="118"/>
                </a:lnTo>
                <a:lnTo>
                  <a:pt x="290" y="90"/>
                </a:lnTo>
                <a:lnTo>
                  <a:pt x="308" y="64"/>
                </a:lnTo>
                <a:lnTo>
                  <a:pt x="331" y="42"/>
                </a:lnTo>
                <a:lnTo>
                  <a:pt x="356" y="24"/>
                </a:lnTo>
                <a:lnTo>
                  <a:pt x="384" y="11"/>
                </a:lnTo>
                <a:lnTo>
                  <a:pt x="416" y="3"/>
                </a:lnTo>
                <a:lnTo>
                  <a:pt x="44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7" name="Group 21"/>
          <p:cNvGrpSpPr/>
          <p:nvPr/>
        </p:nvGrpSpPr>
        <p:grpSpPr>
          <a:xfrm>
            <a:off x="4770301" y="553298"/>
            <a:ext cx="479822" cy="259556"/>
            <a:chOff x="3448050" y="2012950"/>
            <a:chExt cx="639763" cy="346075"/>
          </a:xfrm>
          <a:solidFill>
            <a:srgbClr val="000000"/>
          </a:solidFill>
        </p:grpSpPr>
        <p:sp>
          <p:nvSpPr>
            <p:cNvPr id="248" name="Freeform 21"/>
            <p:cNvSpPr>
              <a:spLocks/>
            </p:cNvSpPr>
            <p:nvPr/>
          </p:nvSpPr>
          <p:spPr bwMode="auto">
            <a:xfrm>
              <a:off x="3536950" y="2062163"/>
              <a:ext cx="147638" cy="115888"/>
            </a:xfrm>
            <a:custGeom>
              <a:avLst/>
              <a:gdLst>
                <a:gd name="T0" fmla="*/ 43 w 832"/>
                <a:gd name="T1" fmla="*/ 0 h 584"/>
                <a:gd name="T2" fmla="*/ 57 w 832"/>
                <a:gd name="T3" fmla="*/ 2 h 584"/>
                <a:gd name="T4" fmla="*/ 803 w 832"/>
                <a:gd name="T5" fmla="*/ 232 h 584"/>
                <a:gd name="T6" fmla="*/ 815 w 832"/>
                <a:gd name="T7" fmla="*/ 237 h 584"/>
                <a:gd name="T8" fmla="*/ 824 w 832"/>
                <a:gd name="T9" fmla="*/ 246 h 584"/>
                <a:gd name="T10" fmla="*/ 829 w 832"/>
                <a:gd name="T11" fmla="*/ 256 h 584"/>
                <a:gd name="T12" fmla="*/ 832 w 832"/>
                <a:gd name="T13" fmla="*/ 268 h 584"/>
                <a:gd name="T14" fmla="*/ 831 w 832"/>
                <a:gd name="T15" fmla="*/ 279 h 584"/>
                <a:gd name="T16" fmla="*/ 825 w 832"/>
                <a:gd name="T17" fmla="*/ 290 h 584"/>
                <a:gd name="T18" fmla="*/ 816 w 832"/>
                <a:gd name="T19" fmla="*/ 298 h 584"/>
                <a:gd name="T20" fmla="*/ 805 w 832"/>
                <a:gd name="T21" fmla="*/ 304 h 584"/>
                <a:gd name="T22" fmla="*/ 59 w 832"/>
                <a:gd name="T23" fmla="*/ 580 h 584"/>
                <a:gd name="T24" fmla="*/ 51 w 832"/>
                <a:gd name="T25" fmla="*/ 583 h 584"/>
                <a:gd name="T26" fmla="*/ 42 w 832"/>
                <a:gd name="T27" fmla="*/ 584 h 584"/>
                <a:gd name="T28" fmla="*/ 30 w 832"/>
                <a:gd name="T29" fmla="*/ 582 h 584"/>
                <a:gd name="T30" fmla="*/ 19 w 832"/>
                <a:gd name="T31" fmla="*/ 577 h 584"/>
                <a:gd name="T32" fmla="*/ 8 w 832"/>
                <a:gd name="T33" fmla="*/ 568 h 584"/>
                <a:gd name="T34" fmla="*/ 2 w 832"/>
                <a:gd name="T35" fmla="*/ 557 h 584"/>
                <a:gd name="T36" fmla="*/ 0 w 832"/>
                <a:gd name="T37" fmla="*/ 544 h 584"/>
                <a:gd name="T38" fmla="*/ 0 w 832"/>
                <a:gd name="T39" fmla="*/ 40 h 584"/>
                <a:gd name="T40" fmla="*/ 2 w 832"/>
                <a:gd name="T41" fmla="*/ 28 h 584"/>
                <a:gd name="T42" fmla="*/ 8 w 832"/>
                <a:gd name="T43" fmla="*/ 16 h 584"/>
                <a:gd name="T44" fmla="*/ 18 w 832"/>
                <a:gd name="T45" fmla="*/ 7 h 584"/>
                <a:gd name="T46" fmla="*/ 30 w 832"/>
                <a:gd name="T47" fmla="*/ 2 h 584"/>
                <a:gd name="T48" fmla="*/ 43 w 832"/>
                <a:gd name="T4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2" h="584">
                  <a:moveTo>
                    <a:pt x="43" y="0"/>
                  </a:moveTo>
                  <a:lnTo>
                    <a:pt x="57" y="2"/>
                  </a:lnTo>
                  <a:lnTo>
                    <a:pt x="803" y="232"/>
                  </a:lnTo>
                  <a:lnTo>
                    <a:pt x="815" y="237"/>
                  </a:lnTo>
                  <a:lnTo>
                    <a:pt x="824" y="246"/>
                  </a:lnTo>
                  <a:lnTo>
                    <a:pt x="829" y="256"/>
                  </a:lnTo>
                  <a:lnTo>
                    <a:pt x="832" y="268"/>
                  </a:lnTo>
                  <a:lnTo>
                    <a:pt x="831" y="279"/>
                  </a:lnTo>
                  <a:lnTo>
                    <a:pt x="825" y="290"/>
                  </a:lnTo>
                  <a:lnTo>
                    <a:pt x="816" y="298"/>
                  </a:lnTo>
                  <a:lnTo>
                    <a:pt x="805" y="304"/>
                  </a:lnTo>
                  <a:lnTo>
                    <a:pt x="59" y="580"/>
                  </a:lnTo>
                  <a:lnTo>
                    <a:pt x="51" y="583"/>
                  </a:lnTo>
                  <a:lnTo>
                    <a:pt x="42" y="584"/>
                  </a:lnTo>
                  <a:lnTo>
                    <a:pt x="30" y="582"/>
                  </a:lnTo>
                  <a:lnTo>
                    <a:pt x="19" y="577"/>
                  </a:lnTo>
                  <a:lnTo>
                    <a:pt x="8" y="568"/>
                  </a:lnTo>
                  <a:lnTo>
                    <a:pt x="2" y="557"/>
                  </a:lnTo>
                  <a:lnTo>
                    <a:pt x="0" y="544"/>
                  </a:lnTo>
                  <a:lnTo>
                    <a:pt x="0" y="40"/>
                  </a:lnTo>
                  <a:lnTo>
                    <a:pt x="2" y="28"/>
                  </a:lnTo>
                  <a:lnTo>
                    <a:pt x="8" y="16"/>
                  </a:lnTo>
                  <a:lnTo>
                    <a:pt x="18" y="7"/>
                  </a:lnTo>
                  <a:lnTo>
                    <a:pt x="30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2"/>
            <p:cNvSpPr>
              <a:spLocks/>
            </p:cNvSpPr>
            <p:nvPr/>
          </p:nvSpPr>
          <p:spPr bwMode="auto">
            <a:xfrm>
              <a:off x="3448050" y="2012950"/>
              <a:ext cx="639763" cy="346075"/>
            </a:xfrm>
            <a:custGeom>
              <a:avLst/>
              <a:gdLst>
                <a:gd name="T0" fmla="*/ 434 w 3626"/>
                <a:gd name="T1" fmla="*/ 12 h 1742"/>
                <a:gd name="T2" fmla="*/ 494 w 3626"/>
                <a:gd name="T3" fmla="*/ 66 h 1742"/>
                <a:gd name="T4" fmla="*/ 504 w 3626"/>
                <a:gd name="T5" fmla="*/ 144 h 1742"/>
                <a:gd name="T6" fmla="*/ 462 w 3626"/>
                <a:gd name="T7" fmla="*/ 205 h 1742"/>
                <a:gd name="T8" fmla="*/ 482 w 3626"/>
                <a:gd name="T9" fmla="*/ 1108 h 1742"/>
                <a:gd name="T10" fmla="*/ 595 w 3626"/>
                <a:gd name="T11" fmla="*/ 1167 h 1742"/>
                <a:gd name="T12" fmla="*/ 677 w 3626"/>
                <a:gd name="T13" fmla="*/ 1257 h 1742"/>
                <a:gd name="T14" fmla="*/ 1505 w 3626"/>
                <a:gd name="T15" fmla="*/ 1255 h 1742"/>
                <a:gd name="T16" fmla="*/ 1596 w 3626"/>
                <a:gd name="T17" fmla="*/ 1159 h 1742"/>
                <a:gd name="T18" fmla="*/ 1722 w 3626"/>
                <a:gd name="T19" fmla="*/ 1101 h 1742"/>
                <a:gd name="T20" fmla="*/ 1868 w 3626"/>
                <a:gd name="T21" fmla="*/ 1092 h 1742"/>
                <a:gd name="T22" fmla="*/ 2003 w 3626"/>
                <a:gd name="T23" fmla="*/ 1135 h 1742"/>
                <a:gd name="T24" fmla="*/ 2106 w 3626"/>
                <a:gd name="T25" fmla="*/ 1219 h 1742"/>
                <a:gd name="T26" fmla="*/ 2931 w 3626"/>
                <a:gd name="T27" fmla="*/ 1293 h 1742"/>
                <a:gd name="T28" fmla="*/ 3008 w 3626"/>
                <a:gd name="T29" fmla="*/ 1187 h 1742"/>
                <a:gd name="T30" fmla="*/ 3124 w 3626"/>
                <a:gd name="T31" fmla="*/ 1115 h 1742"/>
                <a:gd name="T32" fmla="*/ 3265 w 3626"/>
                <a:gd name="T33" fmla="*/ 1089 h 1742"/>
                <a:gd name="T34" fmla="*/ 3406 w 3626"/>
                <a:gd name="T35" fmla="*/ 1115 h 1742"/>
                <a:gd name="T36" fmla="*/ 3521 w 3626"/>
                <a:gd name="T37" fmla="*/ 1185 h 1742"/>
                <a:gd name="T38" fmla="*/ 3599 w 3626"/>
                <a:gd name="T39" fmla="*/ 1288 h 1742"/>
                <a:gd name="T40" fmla="*/ 3626 w 3626"/>
                <a:gd name="T41" fmla="*/ 1415 h 1742"/>
                <a:gd name="T42" fmla="*/ 3599 w 3626"/>
                <a:gd name="T43" fmla="*/ 1542 h 1742"/>
                <a:gd name="T44" fmla="*/ 3521 w 3626"/>
                <a:gd name="T45" fmla="*/ 1647 h 1742"/>
                <a:gd name="T46" fmla="*/ 3406 w 3626"/>
                <a:gd name="T47" fmla="*/ 1716 h 1742"/>
                <a:gd name="T48" fmla="*/ 3265 w 3626"/>
                <a:gd name="T49" fmla="*/ 1742 h 1742"/>
                <a:gd name="T50" fmla="*/ 3124 w 3626"/>
                <a:gd name="T51" fmla="*/ 1716 h 1742"/>
                <a:gd name="T52" fmla="*/ 3008 w 3626"/>
                <a:gd name="T53" fmla="*/ 1644 h 1742"/>
                <a:gd name="T54" fmla="*/ 2931 w 3626"/>
                <a:gd name="T55" fmla="*/ 1537 h 1742"/>
                <a:gd name="T56" fmla="*/ 2106 w 3626"/>
                <a:gd name="T57" fmla="*/ 1612 h 1742"/>
                <a:gd name="T58" fmla="*/ 2003 w 3626"/>
                <a:gd name="T59" fmla="*/ 1696 h 1742"/>
                <a:gd name="T60" fmla="*/ 1868 w 3626"/>
                <a:gd name="T61" fmla="*/ 1739 h 1742"/>
                <a:gd name="T62" fmla="*/ 1722 w 3626"/>
                <a:gd name="T63" fmla="*/ 1730 h 1742"/>
                <a:gd name="T64" fmla="*/ 1596 w 3626"/>
                <a:gd name="T65" fmla="*/ 1672 h 1742"/>
                <a:gd name="T66" fmla="*/ 1505 w 3626"/>
                <a:gd name="T67" fmla="*/ 1576 h 1742"/>
                <a:gd name="T68" fmla="*/ 674 w 3626"/>
                <a:gd name="T69" fmla="*/ 1576 h 1742"/>
                <a:gd name="T70" fmla="*/ 584 w 3626"/>
                <a:gd name="T71" fmla="*/ 1672 h 1742"/>
                <a:gd name="T72" fmla="*/ 458 w 3626"/>
                <a:gd name="T73" fmla="*/ 1730 h 1742"/>
                <a:gd name="T74" fmla="*/ 312 w 3626"/>
                <a:gd name="T75" fmla="*/ 1739 h 1742"/>
                <a:gd name="T76" fmla="*/ 178 w 3626"/>
                <a:gd name="T77" fmla="*/ 1698 h 1742"/>
                <a:gd name="T78" fmla="*/ 75 w 3626"/>
                <a:gd name="T79" fmla="*/ 1615 h 1742"/>
                <a:gd name="T80" fmla="*/ 13 w 3626"/>
                <a:gd name="T81" fmla="*/ 1502 h 1742"/>
                <a:gd name="T82" fmla="*/ 3 w 3626"/>
                <a:gd name="T83" fmla="*/ 1371 h 1742"/>
                <a:gd name="T84" fmla="*/ 49 w 3626"/>
                <a:gd name="T85" fmla="*/ 1252 h 1742"/>
                <a:gd name="T86" fmla="*/ 140 w 3626"/>
                <a:gd name="T87" fmla="*/ 1159 h 1742"/>
                <a:gd name="T88" fmla="*/ 264 w 3626"/>
                <a:gd name="T89" fmla="*/ 1102 h 1742"/>
                <a:gd name="T90" fmla="*/ 289 w 3626"/>
                <a:gd name="T91" fmla="*/ 203 h 1742"/>
                <a:gd name="T92" fmla="*/ 249 w 3626"/>
                <a:gd name="T93" fmla="*/ 143 h 1742"/>
                <a:gd name="T94" fmla="*/ 256 w 3626"/>
                <a:gd name="T95" fmla="*/ 72 h 1742"/>
                <a:gd name="T96" fmla="*/ 303 w 3626"/>
                <a:gd name="T97" fmla="*/ 21 h 1742"/>
                <a:gd name="T98" fmla="*/ 376 w 3626"/>
                <a:gd name="T99" fmla="*/ 0 h 1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6" h="1742">
                  <a:moveTo>
                    <a:pt x="376" y="0"/>
                  </a:moveTo>
                  <a:lnTo>
                    <a:pt x="406" y="4"/>
                  </a:lnTo>
                  <a:lnTo>
                    <a:pt x="434" y="12"/>
                  </a:lnTo>
                  <a:lnTo>
                    <a:pt x="458" y="26"/>
                  </a:lnTo>
                  <a:lnTo>
                    <a:pt x="478" y="44"/>
                  </a:lnTo>
                  <a:lnTo>
                    <a:pt x="494" y="66"/>
                  </a:lnTo>
                  <a:lnTo>
                    <a:pt x="503" y="91"/>
                  </a:lnTo>
                  <a:lnTo>
                    <a:pt x="507" y="118"/>
                  </a:lnTo>
                  <a:lnTo>
                    <a:pt x="504" y="144"/>
                  </a:lnTo>
                  <a:lnTo>
                    <a:pt x="494" y="167"/>
                  </a:lnTo>
                  <a:lnTo>
                    <a:pt x="481" y="188"/>
                  </a:lnTo>
                  <a:lnTo>
                    <a:pt x="462" y="205"/>
                  </a:lnTo>
                  <a:lnTo>
                    <a:pt x="438" y="219"/>
                  </a:lnTo>
                  <a:lnTo>
                    <a:pt x="438" y="1097"/>
                  </a:lnTo>
                  <a:lnTo>
                    <a:pt x="482" y="1108"/>
                  </a:lnTo>
                  <a:lnTo>
                    <a:pt x="523" y="1124"/>
                  </a:lnTo>
                  <a:lnTo>
                    <a:pt x="560" y="1144"/>
                  </a:lnTo>
                  <a:lnTo>
                    <a:pt x="595" y="1167"/>
                  </a:lnTo>
                  <a:lnTo>
                    <a:pt x="626" y="1194"/>
                  </a:lnTo>
                  <a:lnTo>
                    <a:pt x="653" y="1224"/>
                  </a:lnTo>
                  <a:lnTo>
                    <a:pt x="677" y="1257"/>
                  </a:lnTo>
                  <a:lnTo>
                    <a:pt x="695" y="1293"/>
                  </a:lnTo>
                  <a:lnTo>
                    <a:pt x="1485" y="1293"/>
                  </a:lnTo>
                  <a:lnTo>
                    <a:pt x="1505" y="1255"/>
                  </a:lnTo>
                  <a:lnTo>
                    <a:pt x="1530" y="1219"/>
                  </a:lnTo>
                  <a:lnTo>
                    <a:pt x="1561" y="1187"/>
                  </a:lnTo>
                  <a:lnTo>
                    <a:pt x="1596" y="1159"/>
                  </a:lnTo>
                  <a:lnTo>
                    <a:pt x="1634" y="1135"/>
                  </a:lnTo>
                  <a:lnTo>
                    <a:pt x="1676" y="1115"/>
                  </a:lnTo>
                  <a:lnTo>
                    <a:pt x="1722" y="1101"/>
                  </a:lnTo>
                  <a:lnTo>
                    <a:pt x="1769" y="1092"/>
                  </a:lnTo>
                  <a:lnTo>
                    <a:pt x="1818" y="1089"/>
                  </a:lnTo>
                  <a:lnTo>
                    <a:pt x="1868" y="1092"/>
                  </a:lnTo>
                  <a:lnTo>
                    <a:pt x="1916" y="1101"/>
                  </a:lnTo>
                  <a:lnTo>
                    <a:pt x="1961" y="1115"/>
                  </a:lnTo>
                  <a:lnTo>
                    <a:pt x="2003" y="1135"/>
                  </a:lnTo>
                  <a:lnTo>
                    <a:pt x="2041" y="1159"/>
                  </a:lnTo>
                  <a:lnTo>
                    <a:pt x="2076" y="1187"/>
                  </a:lnTo>
                  <a:lnTo>
                    <a:pt x="2106" y="1219"/>
                  </a:lnTo>
                  <a:lnTo>
                    <a:pt x="2132" y="1255"/>
                  </a:lnTo>
                  <a:lnTo>
                    <a:pt x="2153" y="1293"/>
                  </a:lnTo>
                  <a:lnTo>
                    <a:pt x="2931" y="1293"/>
                  </a:lnTo>
                  <a:lnTo>
                    <a:pt x="2952" y="1255"/>
                  </a:lnTo>
                  <a:lnTo>
                    <a:pt x="2977" y="1219"/>
                  </a:lnTo>
                  <a:lnTo>
                    <a:pt x="3008" y="1187"/>
                  </a:lnTo>
                  <a:lnTo>
                    <a:pt x="3043" y="1159"/>
                  </a:lnTo>
                  <a:lnTo>
                    <a:pt x="3082" y="1135"/>
                  </a:lnTo>
                  <a:lnTo>
                    <a:pt x="3124" y="1115"/>
                  </a:lnTo>
                  <a:lnTo>
                    <a:pt x="3168" y="1101"/>
                  </a:lnTo>
                  <a:lnTo>
                    <a:pt x="3216" y="1092"/>
                  </a:lnTo>
                  <a:lnTo>
                    <a:pt x="3265" y="1089"/>
                  </a:lnTo>
                  <a:lnTo>
                    <a:pt x="3314" y="1092"/>
                  </a:lnTo>
                  <a:lnTo>
                    <a:pt x="3362" y="1101"/>
                  </a:lnTo>
                  <a:lnTo>
                    <a:pt x="3406" y="1115"/>
                  </a:lnTo>
                  <a:lnTo>
                    <a:pt x="3448" y="1134"/>
                  </a:lnTo>
                  <a:lnTo>
                    <a:pt x="3486" y="1157"/>
                  </a:lnTo>
                  <a:lnTo>
                    <a:pt x="3521" y="1185"/>
                  </a:lnTo>
                  <a:lnTo>
                    <a:pt x="3551" y="1216"/>
                  </a:lnTo>
                  <a:lnTo>
                    <a:pt x="3578" y="1251"/>
                  </a:lnTo>
                  <a:lnTo>
                    <a:pt x="3599" y="1288"/>
                  </a:lnTo>
                  <a:lnTo>
                    <a:pt x="3614" y="1328"/>
                  </a:lnTo>
                  <a:lnTo>
                    <a:pt x="3623" y="1371"/>
                  </a:lnTo>
                  <a:lnTo>
                    <a:pt x="3626" y="1415"/>
                  </a:lnTo>
                  <a:lnTo>
                    <a:pt x="3623" y="1459"/>
                  </a:lnTo>
                  <a:lnTo>
                    <a:pt x="3614" y="1502"/>
                  </a:lnTo>
                  <a:lnTo>
                    <a:pt x="3599" y="1542"/>
                  </a:lnTo>
                  <a:lnTo>
                    <a:pt x="3578" y="1581"/>
                  </a:lnTo>
                  <a:lnTo>
                    <a:pt x="3551" y="1615"/>
                  </a:lnTo>
                  <a:lnTo>
                    <a:pt x="3521" y="1647"/>
                  </a:lnTo>
                  <a:lnTo>
                    <a:pt x="3486" y="1674"/>
                  </a:lnTo>
                  <a:lnTo>
                    <a:pt x="3448" y="1698"/>
                  </a:lnTo>
                  <a:lnTo>
                    <a:pt x="3406" y="1716"/>
                  </a:lnTo>
                  <a:lnTo>
                    <a:pt x="3362" y="1730"/>
                  </a:lnTo>
                  <a:lnTo>
                    <a:pt x="3314" y="1739"/>
                  </a:lnTo>
                  <a:lnTo>
                    <a:pt x="3265" y="1742"/>
                  </a:lnTo>
                  <a:lnTo>
                    <a:pt x="3216" y="1739"/>
                  </a:lnTo>
                  <a:lnTo>
                    <a:pt x="3168" y="1730"/>
                  </a:lnTo>
                  <a:lnTo>
                    <a:pt x="3124" y="1716"/>
                  </a:lnTo>
                  <a:lnTo>
                    <a:pt x="3082" y="1696"/>
                  </a:lnTo>
                  <a:lnTo>
                    <a:pt x="3043" y="1672"/>
                  </a:lnTo>
                  <a:lnTo>
                    <a:pt x="3008" y="1644"/>
                  </a:lnTo>
                  <a:lnTo>
                    <a:pt x="2977" y="1612"/>
                  </a:lnTo>
                  <a:lnTo>
                    <a:pt x="2952" y="1576"/>
                  </a:lnTo>
                  <a:lnTo>
                    <a:pt x="2931" y="1537"/>
                  </a:lnTo>
                  <a:lnTo>
                    <a:pt x="2153" y="1537"/>
                  </a:lnTo>
                  <a:lnTo>
                    <a:pt x="2132" y="1576"/>
                  </a:lnTo>
                  <a:lnTo>
                    <a:pt x="2106" y="1612"/>
                  </a:lnTo>
                  <a:lnTo>
                    <a:pt x="2076" y="1644"/>
                  </a:lnTo>
                  <a:lnTo>
                    <a:pt x="2041" y="1672"/>
                  </a:lnTo>
                  <a:lnTo>
                    <a:pt x="2003" y="1696"/>
                  </a:lnTo>
                  <a:lnTo>
                    <a:pt x="1961" y="1716"/>
                  </a:lnTo>
                  <a:lnTo>
                    <a:pt x="1916" y="1730"/>
                  </a:lnTo>
                  <a:lnTo>
                    <a:pt x="1868" y="1739"/>
                  </a:lnTo>
                  <a:lnTo>
                    <a:pt x="1818" y="1742"/>
                  </a:lnTo>
                  <a:lnTo>
                    <a:pt x="1769" y="1739"/>
                  </a:lnTo>
                  <a:lnTo>
                    <a:pt x="1722" y="1730"/>
                  </a:lnTo>
                  <a:lnTo>
                    <a:pt x="1676" y="1716"/>
                  </a:lnTo>
                  <a:lnTo>
                    <a:pt x="1634" y="1696"/>
                  </a:lnTo>
                  <a:lnTo>
                    <a:pt x="1596" y="1672"/>
                  </a:lnTo>
                  <a:lnTo>
                    <a:pt x="1561" y="1644"/>
                  </a:lnTo>
                  <a:lnTo>
                    <a:pt x="1530" y="1612"/>
                  </a:lnTo>
                  <a:lnTo>
                    <a:pt x="1505" y="1576"/>
                  </a:lnTo>
                  <a:lnTo>
                    <a:pt x="1485" y="1537"/>
                  </a:lnTo>
                  <a:lnTo>
                    <a:pt x="695" y="1537"/>
                  </a:lnTo>
                  <a:lnTo>
                    <a:pt x="674" y="1576"/>
                  </a:lnTo>
                  <a:lnTo>
                    <a:pt x="649" y="1612"/>
                  </a:lnTo>
                  <a:lnTo>
                    <a:pt x="619" y="1644"/>
                  </a:lnTo>
                  <a:lnTo>
                    <a:pt x="584" y="1672"/>
                  </a:lnTo>
                  <a:lnTo>
                    <a:pt x="546" y="1696"/>
                  </a:lnTo>
                  <a:lnTo>
                    <a:pt x="504" y="1716"/>
                  </a:lnTo>
                  <a:lnTo>
                    <a:pt x="458" y="1730"/>
                  </a:lnTo>
                  <a:lnTo>
                    <a:pt x="411" y="1739"/>
                  </a:lnTo>
                  <a:lnTo>
                    <a:pt x="361" y="1742"/>
                  </a:lnTo>
                  <a:lnTo>
                    <a:pt x="312" y="1739"/>
                  </a:lnTo>
                  <a:lnTo>
                    <a:pt x="265" y="1730"/>
                  </a:lnTo>
                  <a:lnTo>
                    <a:pt x="220" y="1716"/>
                  </a:lnTo>
                  <a:lnTo>
                    <a:pt x="178" y="1698"/>
                  </a:lnTo>
                  <a:lnTo>
                    <a:pt x="141" y="1674"/>
                  </a:lnTo>
                  <a:lnTo>
                    <a:pt x="106" y="1647"/>
                  </a:lnTo>
                  <a:lnTo>
                    <a:pt x="75" y="1615"/>
                  </a:lnTo>
                  <a:lnTo>
                    <a:pt x="50" y="1581"/>
                  </a:lnTo>
                  <a:lnTo>
                    <a:pt x="29" y="1542"/>
                  </a:lnTo>
                  <a:lnTo>
                    <a:pt x="13" y="1502"/>
                  </a:lnTo>
                  <a:lnTo>
                    <a:pt x="3" y="1459"/>
                  </a:lnTo>
                  <a:lnTo>
                    <a:pt x="0" y="1415"/>
                  </a:lnTo>
                  <a:lnTo>
                    <a:pt x="3" y="1371"/>
                  </a:lnTo>
                  <a:lnTo>
                    <a:pt x="13" y="1329"/>
                  </a:lnTo>
                  <a:lnTo>
                    <a:pt x="28" y="1289"/>
                  </a:lnTo>
                  <a:lnTo>
                    <a:pt x="49" y="1252"/>
                  </a:lnTo>
                  <a:lnTo>
                    <a:pt x="75" y="1217"/>
                  </a:lnTo>
                  <a:lnTo>
                    <a:pt x="105" y="1186"/>
                  </a:lnTo>
                  <a:lnTo>
                    <a:pt x="140" y="1159"/>
                  </a:lnTo>
                  <a:lnTo>
                    <a:pt x="177" y="1135"/>
                  </a:lnTo>
                  <a:lnTo>
                    <a:pt x="219" y="1117"/>
                  </a:lnTo>
                  <a:lnTo>
                    <a:pt x="264" y="1102"/>
                  </a:lnTo>
                  <a:lnTo>
                    <a:pt x="310" y="1093"/>
                  </a:lnTo>
                  <a:lnTo>
                    <a:pt x="310" y="217"/>
                  </a:lnTo>
                  <a:lnTo>
                    <a:pt x="289" y="203"/>
                  </a:lnTo>
                  <a:lnTo>
                    <a:pt x="271" y="186"/>
                  </a:lnTo>
                  <a:lnTo>
                    <a:pt x="257" y="166"/>
                  </a:lnTo>
                  <a:lnTo>
                    <a:pt x="249" y="143"/>
                  </a:lnTo>
                  <a:lnTo>
                    <a:pt x="246" y="118"/>
                  </a:lnTo>
                  <a:lnTo>
                    <a:pt x="248" y="94"/>
                  </a:lnTo>
                  <a:lnTo>
                    <a:pt x="256" y="72"/>
                  </a:lnTo>
                  <a:lnTo>
                    <a:pt x="268" y="52"/>
                  </a:lnTo>
                  <a:lnTo>
                    <a:pt x="285" y="35"/>
                  </a:lnTo>
                  <a:lnTo>
                    <a:pt x="303" y="21"/>
                  </a:lnTo>
                  <a:lnTo>
                    <a:pt x="326" y="10"/>
                  </a:lnTo>
                  <a:lnTo>
                    <a:pt x="350" y="3"/>
                  </a:lnTo>
                  <a:lnTo>
                    <a:pt x="376" y="0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0" name="Group 27"/>
          <p:cNvGrpSpPr/>
          <p:nvPr/>
        </p:nvGrpSpPr>
        <p:grpSpPr>
          <a:xfrm>
            <a:off x="6226424" y="517627"/>
            <a:ext cx="374055" cy="330896"/>
            <a:chOff x="5410200" y="2001838"/>
            <a:chExt cx="412750" cy="365125"/>
          </a:xfrm>
          <a:solidFill>
            <a:srgbClr val="000000"/>
          </a:solidFill>
        </p:grpSpPr>
        <p:sp>
          <p:nvSpPr>
            <p:cNvPr id="251" name="Freeform 27"/>
            <p:cNvSpPr>
              <a:spLocks noEditPoints="1"/>
            </p:cNvSpPr>
            <p:nvPr/>
          </p:nvSpPr>
          <p:spPr bwMode="auto">
            <a:xfrm>
              <a:off x="5410200" y="2001838"/>
              <a:ext cx="303213" cy="365125"/>
            </a:xfrm>
            <a:custGeom>
              <a:avLst/>
              <a:gdLst>
                <a:gd name="T0" fmla="*/ 539 w 2484"/>
                <a:gd name="T1" fmla="*/ 900 h 2990"/>
                <a:gd name="T2" fmla="*/ 1674 w 2484"/>
                <a:gd name="T3" fmla="*/ 689 h 2990"/>
                <a:gd name="T4" fmla="*/ 289 w 2484"/>
                <a:gd name="T5" fmla="*/ 0 h 2990"/>
                <a:gd name="T6" fmla="*/ 2237 w 2484"/>
                <a:gd name="T7" fmla="*/ 3 h 2990"/>
                <a:gd name="T8" fmla="*/ 2316 w 2484"/>
                <a:gd name="T9" fmla="*/ 27 h 2990"/>
                <a:gd name="T10" fmla="*/ 2384 w 2484"/>
                <a:gd name="T11" fmla="*/ 70 h 2990"/>
                <a:gd name="T12" fmla="*/ 2437 w 2484"/>
                <a:gd name="T13" fmla="*/ 131 h 2990"/>
                <a:gd name="T14" fmla="*/ 2471 w 2484"/>
                <a:gd name="T15" fmla="*/ 203 h 2990"/>
                <a:gd name="T16" fmla="*/ 2484 w 2484"/>
                <a:gd name="T17" fmla="*/ 285 h 2990"/>
                <a:gd name="T18" fmla="*/ 2460 w 2484"/>
                <a:gd name="T19" fmla="*/ 977 h 2990"/>
                <a:gd name="T20" fmla="*/ 2407 w 2484"/>
                <a:gd name="T21" fmla="*/ 953 h 2990"/>
                <a:gd name="T22" fmla="*/ 2346 w 2484"/>
                <a:gd name="T23" fmla="*/ 944 h 2990"/>
                <a:gd name="T24" fmla="*/ 2311 w 2484"/>
                <a:gd name="T25" fmla="*/ 948 h 2990"/>
                <a:gd name="T26" fmla="*/ 2308 w 2484"/>
                <a:gd name="T27" fmla="*/ 253 h 2990"/>
                <a:gd name="T28" fmla="*/ 2288 w 2484"/>
                <a:gd name="T29" fmla="*/ 212 h 2990"/>
                <a:gd name="T30" fmla="*/ 2253 w 2484"/>
                <a:gd name="T31" fmla="*/ 185 h 2990"/>
                <a:gd name="T32" fmla="*/ 2207 w 2484"/>
                <a:gd name="T33" fmla="*/ 175 h 2990"/>
                <a:gd name="T34" fmla="*/ 327 w 2484"/>
                <a:gd name="T35" fmla="*/ 175 h 2990"/>
                <a:gd name="T36" fmla="*/ 315 w 2484"/>
                <a:gd name="T37" fmla="*/ 176 h 2990"/>
                <a:gd name="T38" fmla="*/ 292 w 2484"/>
                <a:gd name="T39" fmla="*/ 182 h 2990"/>
                <a:gd name="T40" fmla="*/ 266 w 2484"/>
                <a:gd name="T41" fmla="*/ 193 h 2990"/>
                <a:gd name="T42" fmla="*/ 242 w 2484"/>
                <a:gd name="T43" fmla="*/ 213 h 2990"/>
                <a:gd name="T44" fmla="*/ 224 w 2484"/>
                <a:gd name="T45" fmla="*/ 244 h 2990"/>
                <a:gd name="T46" fmla="*/ 216 w 2484"/>
                <a:gd name="T47" fmla="*/ 286 h 2990"/>
                <a:gd name="T48" fmla="*/ 2114 w 2484"/>
                <a:gd name="T49" fmla="*/ 287 h 2990"/>
                <a:gd name="T50" fmla="*/ 2151 w 2484"/>
                <a:gd name="T51" fmla="*/ 303 h 2990"/>
                <a:gd name="T52" fmla="*/ 2180 w 2484"/>
                <a:gd name="T53" fmla="*/ 331 h 2990"/>
                <a:gd name="T54" fmla="*/ 2196 w 2484"/>
                <a:gd name="T55" fmla="*/ 368 h 2990"/>
                <a:gd name="T56" fmla="*/ 2198 w 2484"/>
                <a:gd name="T57" fmla="*/ 1004 h 2990"/>
                <a:gd name="T58" fmla="*/ 2167 w 2484"/>
                <a:gd name="T59" fmla="*/ 1041 h 2990"/>
                <a:gd name="T60" fmla="*/ 1925 w 2484"/>
                <a:gd name="T61" fmla="*/ 1518 h 2990"/>
                <a:gd name="T62" fmla="*/ 1382 w 2484"/>
                <a:gd name="T63" fmla="*/ 1599 h 2990"/>
                <a:gd name="T64" fmla="*/ 1321 w 2484"/>
                <a:gd name="T65" fmla="*/ 1628 h 2990"/>
                <a:gd name="T66" fmla="*/ 1274 w 2484"/>
                <a:gd name="T67" fmla="*/ 1675 h 2990"/>
                <a:gd name="T68" fmla="*/ 1242 w 2484"/>
                <a:gd name="T69" fmla="*/ 1735 h 2990"/>
                <a:gd name="T70" fmla="*/ 1231 w 2484"/>
                <a:gd name="T71" fmla="*/ 1801 h 2990"/>
                <a:gd name="T72" fmla="*/ 1243 w 2484"/>
                <a:gd name="T73" fmla="*/ 1867 h 2990"/>
                <a:gd name="T74" fmla="*/ 1274 w 2484"/>
                <a:gd name="T75" fmla="*/ 1926 h 2990"/>
                <a:gd name="T76" fmla="*/ 1666 w 2484"/>
                <a:gd name="T77" fmla="*/ 2306 h 2990"/>
                <a:gd name="T78" fmla="*/ 1576 w 2484"/>
                <a:gd name="T79" fmla="*/ 2841 h 2990"/>
                <a:gd name="T80" fmla="*/ 1585 w 2484"/>
                <a:gd name="T81" fmla="*/ 2906 h 2990"/>
                <a:gd name="T82" fmla="*/ 1614 w 2484"/>
                <a:gd name="T83" fmla="*/ 2965 h 2990"/>
                <a:gd name="T84" fmla="*/ 289 w 2484"/>
                <a:gd name="T85" fmla="*/ 2990 h 2990"/>
                <a:gd name="T86" fmla="*/ 206 w 2484"/>
                <a:gd name="T87" fmla="*/ 2977 h 2990"/>
                <a:gd name="T88" fmla="*/ 131 w 2484"/>
                <a:gd name="T89" fmla="*/ 2944 h 2990"/>
                <a:gd name="T90" fmla="*/ 71 w 2484"/>
                <a:gd name="T91" fmla="*/ 2891 h 2990"/>
                <a:gd name="T92" fmla="*/ 26 w 2484"/>
                <a:gd name="T93" fmla="*/ 2825 h 2990"/>
                <a:gd name="T94" fmla="*/ 3 w 2484"/>
                <a:gd name="T95" fmla="*/ 2746 h 2990"/>
                <a:gd name="T96" fmla="*/ 0 w 2484"/>
                <a:gd name="T97" fmla="*/ 1532 h 2990"/>
                <a:gd name="T98" fmla="*/ 3 w 2484"/>
                <a:gd name="T99" fmla="*/ 244 h 2990"/>
                <a:gd name="T100" fmla="*/ 26 w 2484"/>
                <a:gd name="T101" fmla="*/ 165 h 2990"/>
                <a:gd name="T102" fmla="*/ 71 w 2484"/>
                <a:gd name="T103" fmla="*/ 98 h 2990"/>
                <a:gd name="T104" fmla="*/ 131 w 2484"/>
                <a:gd name="T105" fmla="*/ 46 h 2990"/>
                <a:gd name="T106" fmla="*/ 206 w 2484"/>
                <a:gd name="T107" fmla="*/ 13 h 2990"/>
                <a:gd name="T108" fmla="*/ 289 w 2484"/>
                <a:gd name="T109" fmla="*/ 0 h 2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84" h="2990">
                  <a:moveTo>
                    <a:pt x="539" y="689"/>
                  </a:moveTo>
                  <a:lnTo>
                    <a:pt x="539" y="900"/>
                  </a:lnTo>
                  <a:lnTo>
                    <a:pt x="1674" y="900"/>
                  </a:lnTo>
                  <a:lnTo>
                    <a:pt x="1674" y="689"/>
                  </a:lnTo>
                  <a:lnTo>
                    <a:pt x="539" y="689"/>
                  </a:lnTo>
                  <a:close/>
                  <a:moveTo>
                    <a:pt x="289" y="0"/>
                  </a:moveTo>
                  <a:lnTo>
                    <a:pt x="2195" y="0"/>
                  </a:lnTo>
                  <a:lnTo>
                    <a:pt x="2237" y="3"/>
                  </a:lnTo>
                  <a:lnTo>
                    <a:pt x="2278" y="13"/>
                  </a:lnTo>
                  <a:lnTo>
                    <a:pt x="2316" y="27"/>
                  </a:lnTo>
                  <a:lnTo>
                    <a:pt x="2353" y="46"/>
                  </a:lnTo>
                  <a:lnTo>
                    <a:pt x="2384" y="70"/>
                  </a:lnTo>
                  <a:lnTo>
                    <a:pt x="2413" y="98"/>
                  </a:lnTo>
                  <a:lnTo>
                    <a:pt x="2437" y="131"/>
                  </a:lnTo>
                  <a:lnTo>
                    <a:pt x="2456" y="165"/>
                  </a:lnTo>
                  <a:lnTo>
                    <a:pt x="2471" y="203"/>
                  </a:lnTo>
                  <a:lnTo>
                    <a:pt x="2481" y="244"/>
                  </a:lnTo>
                  <a:lnTo>
                    <a:pt x="2484" y="285"/>
                  </a:lnTo>
                  <a:lnTo>
                    <a:pt x="2484" y="994"/>
                  </a:lnTo>
                  <a:lnTo>
                    <a:pt x="2460" y="977"/>
                  </a:lnTo>
                  <a:lnTo>
                    <a:pt x="2434" y="963"/>
                  </a:lnTo>
                  <a:lnTo>
                    <a:pt x="2407" y="953"/>
                  </a:lnTo>
                  <a:lnTo>
                    <a:pt x="2377" y="946"/>
                  </a:lnTo>
                  <a:lnTo>
                    <a:pt x="2346" y="944"/>
                  </a:lnTo>
                  <a:lnTo>
                    <a:pt x="2328" y="945"/>
                  </a:lnTo>
                  <a:lnTo>
                    <a:pt x="2311" y="948"/>
                  </a:lnTo>
                  <a:lnTo>
                    <a:pt x="2311" y="276"/>
                  </a:lnTo>
                  <a:lnTo>
                    <a:pt x="2308" y="253"/>
                  </a:lnTo>
                  <a:lnTo>
                    <a:pt x="2301" y="231"/>
                  </a:lnTo>
                  <a:lnTo>
                    <a:pt x="2288" y="212"/>
                  </a:lnTo>
                  <a:lnTo>
                    <a:pt x="2272" y="197"/>
                  </a:lnTo>
                  <a:lnTo>
                    <a:pt x="2253" y="185"/>
                  </a:lnTo>
                  <a:lnTo>
                    <a:pt x="2232" y="177"/>
                  </a:lnTo>
                  <a:lnTo>
                    <a:pt x="2207" y="175"/>
                  </a:lnTo>
                  <a:lnTo>
                    <a:pt x="330" y="175"/>
                  </a:lnTo>
                  <a:lnTo>
                    <a:pt x="327" y="175"/>
                  </a:lnTo>
                  <a:lnTo>
                    <a:pt x="322" y="175"/>
                  </a:lnTo>
                  <a:lnTo>
                    <a:pt x="315" y="176"/>
                  </a:lnTo>
                  <a:lnTo>
                    <a:pt x="304" y="178"/>
                  </a:lnTo>
                  <a:lnTo>
                    <a:pt x="292" y="182"/>
                  </a:lnTo>
                  <a:lnTo>
                    <a:pt x="280" y="186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2" y="213"/>
                  </a:lnTo>
                  <a:lnTo>
                    <a:pt x="231" y="227"/>
                  </a:lnTo>
                  <a:lnTo>
                    <a:pt x="224" y="244"/>
                  </a:lnTo>
                  <a:lnTo>
                    <a:pt x="218" y="263"/>
                  </a:lnTo>
                  <a:lnTo>
                    <a:pt x="216" y="286"/>
                  </a:lnTo>
                  <a:lnTo>
                    <a:pt x="2094" y="285"/>
                  </a:lnTo>
                  <a:lnTo>
                    <a:pt x="2114" y="287"/>
                  </a:lnTo>
                  <a:lnTo>
                    <a:pt x="2133" y="294"/>
                  </a:lnTo>
                  <a:lnTo>
                    <a:pt x="2151" y="303"/>
                  </a:lnTo>
                  <a:lnTo>
                    <a:pt x="2167" y="316"/>
                  </a:lnTo>
                  <a:lnTo>
                    <a:pt x="2180" y="331"/>
                  </a:lnTo>
                  <a:lnTo>
                    <a:pt x="2189" y="349"/>
                  </a:lnTo>
                  <a:lnTo>
                    <a:pt x="2196" y="368"/>
                  </a:lnTo>
                  <a:lnTo>
                    <a:pt x="2198" y="388"/>
                  </a:lnTo>
                  <a:lnTo>
                    <a:pt x="2198" y="1004"/>
                  </a:lnTo>
                  <a:lnTo>
                    <a:pt x="2181" y="1021"/>
                  </a:lnTo>
                  <a:lnTo>
                    <a:pt x="2167" y="1041"/>
                  </a:lnTo>
                  <a:lnTo>
                    <a:pt x="2154" y="1062"/>
                  </a:lnTo>
                  <a:lnTo>
                    <a:pt x="1925" y="1518"/>
                  </a:lnTo>
                  <a:lnTo>
                    <a:pt x="1416" y="1592"/>
                  </a:lnTo>
                  <a:lnTo>
                    <a:pt x="1382" y="1599"/>
                  </a:lnTo>
                  <a:lnTo>
                    <a:pt x="1350" y="1611"/>
                  </a:lnTo>
                  <a:lnTo>
                    <a:pt x="1321" y="1628"/>
                  </a:lnTo>
                  <a:lnTo>
                    <a:pt x="1296" y="1650"/>
                  </a:lnTo>
                  <a:lnTo>
                    <a:pt x="1274" y="1675"/>
                  </a:lnTo>
                  <a:lnTo>
                    <a:pt x="1256" y="1703"/>
                  </a:lnTo>
                  <a:lnTo>
                    <a:pt x="1242" y="1735"/>
                  </a:lnTo>
                  <a:lnTo>
                    <a:pt x="1233" y="1768"/>
                  </a:lnTo>
                  <a:lnTo>
                    <a:pt x="1231" y="1801"/>
                  </a:lnTo>
                  <a:lnTo>
                    <a:pt x="1235" y="1835"/>
                  </a:lnTo>
                  <a:lnTo>
                    <a:pt x="1243" y="1867"/>
                  </a:lnTo>
                  <a:lnTo>
                    <a:pt x="1256" y="1897"/>
                  </a:lnTo>
                  <a:lnTo>
                    <a:pt x="1274" y="1926"/>
                  </a:lnTo>
                  <a:lnTo>
                    <a:pt x="1296" y="1952"/>
                  </a:lnTo>
                  <a:lnTo>
                    <a:pt x="1666" y="2306"/>
                  </a:lnTo>
                  <a:lnTo>
                    <a:pt x="1579" y="2807"/>
                  </a:lnTo>
                  <a:lnTo>
                    <a:pt x="1576" y="2841"/>
                  </a:lnTo>
                  <a:lnTo>
                    <a:pt x="1578" y="2874"/>
                  </a:lnTo>
                  <a:lnTo>
                    <a:pt x="1585" y="2906"/>
                  </a:lnTo>
                  <a:lnTo>
                    <a:pt x="1597" y="2936"/>
                  </a:lnTo>
                  <a:lnTo>
                    <a:pt x="1614" y="2965"/>
                  </a:lnTo>
                  <a:lnTo>
                    <a:pt x="1636" y="2990"/>
                  </a:lnTo>
                  <a:lnTo>
                    <a:pt x="289" y="2990"/>
                  </a:lnTo>
                  <a:lnTo>
                    <a:pt x="247" y="2987"/>
                  </a:lnTo>
                  <a:lnTo>
                    <a:pt x="206" y="2977"/>
                  </a:lnTo>
                  <a:lnTo>
                    <a:pt x="167" y="2964"/>
                  </a:lnTo>
                  <a:lnTo>
                    <a:pt x="131" y="2944"/>
                  </a:lnTo>
                  <a:lnTo>
                    <a:pt x="100" y="2920"/>
                  </a:lnTo>
                  <a:lnTo>
                    <a:pt x="71" y="2891"/>
                  </a:lnTo>
                  <a:lnTo>
                    <a:pt x="47" y="2860"/>
                  </a:lnTo>
                  <a:lnTo>
                    <a:pt x="26" y="2825"/>
                  </a:lnTo>
                  <a:lnTo>
                    <a:pt x="13" y="2787"/>
                  </a:lnTo>
                  <a:lnTo>
                    <a:pt x="3" y="2746"/>
                  </a:lnTo>
                  <a:lnTo>
                    <a:pt x="0" y="2705"/>
                  </a:lnTo>
                  <a:lnTo>
                    <a:pt x="0" y="1532"/>
                  </a:lnTo>
                  <a:lnTo>
                    <a:pt x="0" y="285"/>
                  </a:lnTo>
                  <a:lnTo>
                    <a:pt x="3" y="244"/>
                  </a:lnTo>
                  <a:lnTo>
                    <a:pt x="13" y="203"/>
                  </a:lnTo>
                  <a:lnTo>
                    <a:pt x="26" y="165"/>
                  </a:lnTo>
                  <a:lnTo>
                    <a:pt x="47" y="131"/>
                  </a:lnTo>
                  <a:lnTo>
                    <a:pt x="71" y="98"/>
                  </a:lnTo>
                  <a:lnTo>
                    <a:pt x="100" y="70"/>
                  </a:lnTo>
                  <a:lnTo>
                    <a:pt x="131" y="46"/>
                  </a:lnTo>
                  <a:lnTo>
                    <a:pt x="167" y="27"/>
                  </a:lnTo>
                  <a:lnTo>
                    <a:pt x="206" y="13"/>
                  </a:lnTo>
                  <a:lnTo>
                    <a:pt x="247" y="3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8"/>
            <p:cNvSpPr>
              <a:spLocks noEditPoints="1"/>
            </p:cNvSpPr>
            <p:nvPr/>
          </p:nvSpPr>
          <p:spPr bwMode="auto">
            <a:xfrm>
              <a:off x="5578475" y="2135188"/>
              <a:ext cx="244475" cy="228600"/>
            </a:xfrm>
            <a:custGeom>
              <a:avLst/>
              <a:gdLst>
                <a:gd name="T0" fmla="*/ 766 w 1993"/>
                <a:gd name="T1" fmla="*/ 667 h 1875"/>
                <a:gd name="T2" fmla="*/ 747 w 1993"/>
                <a:gd name="T3" fmla="*/ 691 h 1875"/>
                <a:gd name="T4" fmla="*/ 718 w 1993"/>
                <a:gd name="T5" fmla="*/ 703 h 1875"/>
                <a:gd name="T6" fmla="*/ 575 w 1993"/>
                <a:gd name="T7" fmla="*/ 1134 h 1875"/>
                <a:gd name="T8" fmla="*/ 592 w 1993"/>
                <a:gd name="T9" fmla="*/ 1159 h 1875"/>
                <a:gd name="T10" fmla="*/ 594 w 1993"/>
                <a:gd name="T11" fmla="*/ 1190 h 1875"/>
                <a:gd name="T12" fmla="*/ 966 w 1993"/>
                <a:gd name="T13" fmla="*/ 1457 h 1875"/>
                <a:gd name="T14" fmla="*/ 997 w 1993"/>
                <a:gd name="T15" fmla="*/ 1449 h 1875"/>
                <a:gd name="T16" fmla="*/ 1027 w 1993"/>
                <a:gd name="T17" fmla="*/ 1457 h 1875"/>
                <a:gd name="T18" fmla="*/ 1399 w 1993"/>
                <a:gd name="T19" fmla="*/ 1190 h 1875"/>
                <a:gd name="T20" fmla="*/ 1401 w 1993"/>
                <a:gd name="T21" fmla="*/ 1160 h 1875"/>
                <a:gd name="T22" fmla="*/ 1418 w 1993"/>
                <a:gd name="T23" fmla="*/ 1134 h 1875"/>
                <a:gd name="T24" fmla="*/ 1276 w 1993"/>
                <a:gd name="T25" fmla="*/ 703 h 1875"/>
                <a:gd name="T26" fmla="*/ 1247 w 1993"/>
                <a:gd name="T27" fmla="*/ 691 h 1875"/>
                <a:gd name="T28" fmla="*/ 1227 w 1993"/>
                <a:gd name="T29" fmla="*/ 667 h 1875"/>
                <a:gd name="T30" fmla="*/ 996 w 1993"/>
                <a:gd name="T31" fmla="*/ 0 h 1875"/>
                <a:gd name="T32" fmla="*/ 1031 w 1993"/>
                <a:gd name="T33" fmla="*/ 11 h 1875"/>
                <a:gd name="T34" fmla="*/ 1054 w 1993"/>
                <a:gd name="T35" fmla="*/ 37 h 1875"/>
                <a:gd name="T36" fmla="*/ 1938 w 1993"/>
                <a:gd name="T37" fmla="*/ 668 h 1875"/>
                <a:gd name="T38" fmla="*/ 1971 w 1993"/>
                <a:gd name="T39" fmla="*/ 683 h 1875"/>
                <a:gd name="T40" fmla="*/ 1990 w 1993"/>
                <a:gd name="T41" fmla="*/ 712 h 1875"/>
                <a:gd name="T42" fmla="*/ 1991 w 1993"/>
                <a:gd name="T43" fmla="*/ 747 h 1875"/>
                <a:gd name="T44" fmla="*/ 1974 w 1993"/>
                <a:gd name="T45" fmla="*/ 778 h 1875"/>
                <a:gd name="T46" fmla="*/ 1636 w 1993"/>
                <a:gd name="T47" fmla="*/ 1800 h 1875"/>
                <a:gd name="T48" fmla="*/ 1633 w 1993"/>
                <a:gd name="T49" fmla="*/ 1836 h 1875"/>
                <a:gd name="T50" fmla="*/ 1611 w 1993"/>
                <a:gd name="T51" fmla="*/ 1863 h 1875"/>
                <a:gd name="T52" fmla="*/ 1572 w 1993"/>
                <a:gd name="T53" fmla="*/ 1875 h 1875"/>
                <a:gd name="T54" fmla="*/ 1542 w 1993"/>
                <a:gd name="T55" fmla="*/ 1868 h 1875"/>
                <a:gd name="T56" fmla="*/ 450 w 1993"/>
                <a:gd name="T57" fmla="*/ 1868 h 1875"/>
                <a:gd name="T58" fmla="*/ 415 w 1993"/>
                <a:gd name="T59" fmla="*/ 1875 h 1875"/>
                <a:gd name="T60" fmla="*/ 382 w 1993"/>
                <a:gd name="T61" fmla="*/ 1863 h 1875"/>
                <a:gd name="T62" fmla="*/ 360 w 1993"/>
                <a:gd name="T63" fmla="*/ 1836 h 1875"/>
                <a:gd name="T64" fmla="*/ 357 w 1993"/>
                <a:gd name="T65" fmla="*/ 1800 h 1875"/>
                <a:gd name="T66" fmla="*/ 19 w 1993"/>
                <a:gd name="T67" fmla="*/ 778 h 1875"/>
                <a:gd name="T68" fmla="*/ 1 w 1993"/>
                <a:gd name="T69" fmla="*/ 747 h 1875"/>
                <a:gd name="T70" fmla="*/ 3 w 1993"/>
                <a:gd name="T71" fmla="*/ 712 h 1875"/>
                <a:gd name="T72" fmla="*/ 22 w 1993"/>
                <a:gd name="T73" fmla="*/ 683 h 1875"/>
                <a:gd name="T74" fmla="*/ 55 w 1993"/>
                <a:gd name="T75" fmla="*/ 668 h 1875"/>
                <a:gd name="T76" fmla="*/ 938 w 1993"/>
                <a:gd name="T77" fmla="*/ 37 h 1875"/>
                <a:gd name="T78" fmla="*/ 962 w 1993"/>
                <a:gd name="T79" fmla="*/ 11 h 1875"/>
                <a:gd name="T80" fmla="*/ 996 w 1993"/>
                <a:gd name="T81" fmla="*/ 0 h 1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93" h="1875">
                  <a:moveTo>
                    <a:pt x="997" y="209"/>
                  </a:moveTo>
                  <a:lnTo>
                    <a:pt x="766" y="667"/>
                  </a:lnTo>
                  <a:lnTo>
                    <a:pt x="758" y="681"/>
                  </a:lnTo>
                  <a:lnTo>
                    <a:pt x="747" y="691"/>
                  </a:lnTo>
                  <a:lnTo>
                    <a:pt x="733" y="699"/>
                  </a:lnTo>
                  <a:lnTo>
                    <a:pt x="718" y="703"/>
                  </a:lnTo>
                  <a:lnTo>
                    <a:pt x="204" y="777"/>
                  </a:lnTo>
                  <a:lnTo>
                    <a:pt x="575" y="1134"/>
                  </a:lnTo>
                  <a:lnTo>
                    <a:pt x="586" y="1146"/>
                  </a:lnTo>
                  <a:lnTo>
                    <a:pt x="592" y="1159"/>
                  </a:lnTo>
                  <a:lnTo>
                    <a:pt x="595" y="1175"/>
                  </a:lnTo>
                  <a:lnTo>
                    <a:pt x="594" y="1190"/>
                  </a:lnTo>
                  <a:lnTo>
                    <a:pt x="506" y="1695"/>
                  </a:lnTo>
                  <a:lnTo>
                    <a:pt x="966" y="1457"/>
                  </a:lnTo>
                  <a:lnTo>
                    <a:pt x="981" y="1452"/>
                  </a:lnTo>
                  <a:lnTo>
                    <a:pt x="997" y="1449"/>
                  </a:lnTo>
                  <a:lnTo>
                    <a:pt x="1012" y="1452"/>
                  </a:lnTo>
                  <a:lnTo>
                    <a:pt x="1027" y="1457"/>
                  </a:lnTo>
                  <a:lnTo>
                    <a:pt x="1487" y="1695"/>
                  </a:lnTo>
                  <a:lnTo>
                    <a:pt x="1399" y="1190"/>
                  </a:lnTo>
                  <a:lnTo>
                    <a:pt x="1398" y="1175"/>
                  </a:lnTo>
                  <a:lnTo>
                    <a:pt x="1401" y="1160"/>
                  </a:lnTo>
                  <a:lnTo>
                    <a:pt x="1407" y="1146"/>
                  </a:lnTo>
                  <a:lnTo>
                    <a:pt x="1418" y="1134"/>
                  </a:lnTo>
                  <a:lnTo>
                    <a:pt x="1790" y="777"/>
                  </a:lnTo>
                  <a:lnTo>
                    <a:pt x="1276" y="703"/>
                  </a:lnTo>
                  <a:lnTo>
                    <a:pt x="1260" y="699"/>
                  </a:lnTo>
                  <a:lnTo>
                    <a:pt x="1247" y="691"/>
                  </a:lnTo>
                  <a:lnTo>
                    <a:pt x="1236" y="681"/>
                  </a:lnTo>
                  <a:lnTo>
                    <a:pt x="1227" y="667"/>
                  </a:lnTo>
                  <a:lnTo>
                    <a:pt x="997" y="209"/>
                  </a:lnTo>
                  <a:close/>
                  <a:moveTo>
                    <a:pt x="996" y="0"/>
                  </a:moveTo>
                  <a:lnTo>
                    <a:pt x="1014" y="3"/>
                  </a:lnTo>
                  <a:lnTo>
                    <a:pt x="1031" y="11"/>
                  </a:lnTo>
                  <a:lnTo>
                    <a:pt x="1045" y="21"/>
                  </a:lnTo>
                  <a:lnTo>
                    <a:pt x="1054" y="37"/>
                  </a:lnTo>
                  <a:lnTo>
                    <a:pt x="1328" y="581"/>
                  </a:lnTo>
                  <a:lnTo>
                    <a:pt x="1938" y="668"/>
                  </a:lnTo>
                  <a:lnTo>
                    <a:pt x="1956" y="674"/>
                  </a:lnTo>
                  <a:lnTo>
                    <a:pt x="1971" y="683"/>
                  </a:lnTo>
                  <a:lnTo>
                    <a:pt x="1983" y="697"/>
                  </a:lnTo>
                  <a:lnTo>
                    <a:pt x="1990" y="712"/>
                  </a:lnTo>
                  <a:lnTo>
                    <a:pt x="1993" y="730"/>
                  </a:lnTo>
                  <a:lnTo>
                    <a:pt x="1991" y="747"/>
                  </a:lnTo>
                  <a:lnTo>
                    <a:pt x="1985" y="763"/>
                  </a:lnTo>
                  <a:lnTo>
                    <a:pt x="1974" y="778"/>
                  </a:lnTo>
                  <a:lnTo>
                    <a:pt x="1532" y="1202"/>
                  </a:lnTo>
                  <a:lnTo>
                    <a:pt x="1636" y="1800"/>
                  </a:lnTo>
                  <a:lnTo>
                    <a:pt x="1637" y="1819"/>
                  </a:lnTo>
                  <a:lnTo>
                    <a:pt x="1633" y="1836"/>
                  </a:lnTo>
                  <a:lnTo>
                    <a:pt x="1623" y="1850"/>
                  </a:lnTo>
                  <a:lnTo>
                    <a:pt x="1611" y="1863"/>
                  </a:lnTo>
                  <a:lnTo>
                    <a:pt x="1593" y="1872"/>
                  </a:lnTo>
                  <a:lnTo>
                    <a:pt x="1572" y="1875"/>
                  </a:lnTo>
                  <a:lnTo>
                    <a:pt x="1557" y="1873"/>
                  </a:lnTo>
                  <a:lnTo>
                    <a:pt x="1542" y="1868"/>
                  </a:lnTo>
                  <a:lnTo>
                    <a:pt x="996" y="1585"/>
                  </a:lnTo>
                  <a:lnTo>
                    <a:pt x="450" y="1868"/>
                  </a:lnTo>
                  <a:lnTo>
                    <a:pt x="433" y="1874"/>
                  </a:lnTo>
                  <a:lnTo>
                    <a:pt x="415" y="1875"/>
                  </a:lnTo>
                  <a:lnTo>
                    <a:pt x="398" y="1871"/>
                  </a:lnTo>
                  <a:lnTo>
                    <a:pt x="382" y="1863"/>
                  </a:lnTo>
                  <a:lnTo>
                    <a:pt x="369" y="1850"/>
                  </a:lnTo>
                  <a:lnTo>
                    <a:pt x="360" y="1836"/>
                  </a:lnTo>
                  <a:lnTo>
                    <a:pt x="356" y="1819"/>
                  </a:lnTo>
                  <a:lnTo>
                    <a:pt x="357" y="1800"/>
                  </a:lnTo>
                  <a:lnTo>
                    <a:pt x="461" y="1202"/>
                  </a:lnTo>
                  <a:lnTo>
                    <a:pt x="19" y="778"/>
                  </a:lnTo>
                  <a:lnTo>
                    <a:pt x="8" y="763"/>
                  </a:lnTo>
                  <a:lnTo>
                    <a:pt x="1" y="747"/>
                  </a:lnTo>
                  <a:lnTo>
                    <a:pt x="0" y="730"/>
                  </a:lnTo>
                  <a:lnTo>
                    <a:pt x="3" y="712"/>
                  </a:lnTo>
                  <a:lnTo>
                    <a:pt x="11" y="697"/>
                  </a:lnTo>
                  <a:lnTo>
                    <a:pt x="22" y="683"/>
                  </a:lnTo>
                  <a:lnTo>
                    <a:pt x="38" y="674"/>
                  </a:lnTo>
                  <a:lnTo>
                    <a:pt x="55" y="668"/>
                  </a:lnTo>
                  <a:lnTo>
                    <a:pt x="665" y="581"/>
                  </a:lnTo>
                  <a:lnTo>
                    <a:pt x="938" y="37"/>
                  </a:lnTo>
                  <a:lnTo>
                    <a:pt x="948" y="21"/>
                  </a:lnTo>
                  <a:lnTo>
                    <a:pt x="962" y="11"/>
                  </a:lnTo>
                  <a:lnTo>
                    <a:pt x="978" y="3"/>
                  </a:lnTo>
                  <a:lnTo>
                    <a:pt x="9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3" name="Group 35"/>
          <p:cNvGrpSpPr/>
          <p:nvPr/>
        </p:nvGrpSpPr>
        <p:grpSpPr>
          <a:xfrm>
            <a:off x="6945407" y="509839"/>
            <a:ext cx="339330" cy="346473"/>
            <a:chOff x="6288117" y="1954221"/>
            <a:chExt cx="452440" cy="461964"/>
          </a:xfrm>
          <a:solidFill>
            <a:srgbClr val="000000"/>
          </a:solidFill>
        </p:grpSpPr>
        <p:sp>
          <p:nvSpPr>
            <p:cNvPr id="254" name="Freeform 33"/>
            <p:cNvSpPr>
              <a:spLocks noEditPoints="1"/>
            </p:cNvSpPr>
            <p:nvPr/>
          </p:nvSpPr>
          <p:spPr bwMode="auto">
            <a:xfrm>
              <a:off x="6288117" y="1954221"/>
              <a:ext cx="320676" cy="400052"/>
            </a:xfrm>
            <a:custGeom>
              <a:avLst/>
              <a:gdLst>
                <a:gd name="T0" fmla="*/ 179 w 2427"/>
                <a:gd name="T1" fmla="*/ 2601 h 2769"/>
                <a:gd name="T2" fmla="*/ 1370 w 2427"/>
                <a:gd name="T3" fmla="*/ 2534 h 2769"/>
                <a:gd name="T4" fmla="*/ 1381 w 2427"/>
                <a:gd name="T5" fmla="*/ 2399 h 2769"/>
                <a:gd name="T6" fmla="*/ 1415 w 2427"/>
                <a:gd name="T7" fmla="*/ 2268 h 2769"/>
                <a:gd name="T8" fmla="*/ 1473 w 2427"/>
                <a:gd name="T9" fmla="*/ 2141 h 2769"/>
                <a:gd name="T10" fmla="*/ 1723 w 2427"/>
                <a:gd name="T11" fmla="*/ 1767 h 2769"/>
                <a:gd name="T12" fmla="*/ 1840 w 2427"/>
                <a:gd name="T13" fmla="*/ 1597 h 2769"/>
                <a:gd name="T14" fmla="*/ 1899 w 2427"/>
                <a:gd name="T15" fmla="*/ 1520 h 2769"/>
                <a:gd name="T16" fmla="*/ 1933 w 2427"/>
                <a:gd name="T17" fmla="*/ 468 h 2769"/>
                <a:gd name="T18" fmla="*/ 179 w 2427"/>
                <a:gd name="T19" fmla="*/ 467 h 2769"/>
                <a:gd name="T20" fmla="*/ 2329 w 2427"/>
                <a:gd name="T21" fmla="*/ 0 h 2769"/>
                <a:gd name="T22" fmla="*/ 2337 w 2427"/>
                <a:gd name="T23" fmla="*/ 2 h 2769"/>
                <a:gd name="T24" fmla="*/ 2359 w 2427"/>
                <a:gd name="T25" fmla="*/ 9 h 2769"/>
                <a:gd name="T26" fmla="*/ 2385 w 2427"/>
                <a:gd name="T27" fmla="*/ 22 h 2769"/>
                <a:gd name="T28" fmla="*/ 2410 w 2427"/>
                <a:gd name="T29" fmla="*/ 44 h 2769"/>
                <a:gd name="T30" fmla="*/ 2425 w 2427"/>
                <a:gd name="T31" fmla="*/ 74 h 2769"/>
                <a:gd name="T32" fmla="*/ 2427 w 2427"/>
                <a:gd name="T33" fmla="*/ 1396 h 2769"/>
                <a:gd name="T34" fmla="*/ 2347 w 2427"/>
                <a:gd name="T35" fmla="*/ 1418 h 2769"/>
                <a:gd name="T36" fmla="*/ 2275 w 2427"/>
                <a:gd name="T37" fmla="*/ 1447 h 2769"/>
                <a:gd name="T38" fmla="*/ 2237 w 2427"/>
                <a:gd name="T39" fmla="*/ 281 h 2769"/>
                <a:gd name="T40" fmla="*/ 2236 w 2427"/>
                <a:gd name="T41" fmla="*/ 273 h 2769"/>
                <a:gd name="T42" fmla="*/ 2230 w 2427"/>
                <a:gd name="T43" fmla="*/ 252 h 2769"/>
                <a:gd name="T44" fmla="*/ 2220 w 2427"/>
                <a:gd name="T45" fmla="*/ 225 h 2769"/>
                <a:gd name="T46" fmla="*/ 2202 w 2427"/>
                <a:gd name="T47" fmla="*/ 196 h 2769"/>
                <a:gd name="T48" fmla="*/ 2174 w 2427"/>
                <a:gd name="T49" fmla="*/ 171 h 2769"/>
                <a:gd name="T50" fmla="*/ 2135 w 2427"/>
                <a:gd name="T51" fmla="*/ 156 h 2769"/>
                <a:gd name="T52" fmla="*/ 318 w 2427"/>
                <a:gd name="T53" fmla="*/ 154 h 2769"/>
                <a:gd name="T54" fmla="*/ 309 w 2427"/>
                <a:gd name="T55" fmla="*/ 156 h 2769"/>
                <a:gd name="T56" fmla="*/ 291 w 2427"/>
                <a:gd name="T57" fmla="*/ 165 h 2769"/>
                <a:gd name="T58" fmla="*/ 265 w 2427"/>
                <a:gd name="T59" fmla="*/ 182 h 2769"/>
                <a:gd name="T60" fmla="*/ 238 w 2427"/>
                <a:gd name="T61" fmla="*/ 207 h 2769"/>
                <a:gd name="T62" fmla="*/ 215 w 2427"/>
                <a:gd name="T63" fmla="*/ 244 h 2769"/>
                <a:gd name="T64" fmla="*/ 202 w 2427"/>
                <a:gd name="T65" fmla="*/ 295 h 2769"/>
                <a:gd name="T66" fmla="*/ 1998 w 2427"/>
                <a:gd name="T67" fmla="*/ 326 h 2769"/>
                <a:gd name="T68" fmla="*/ 2036 w 2427"/>
                <a:gd name="T69" fmla="*/ 330 h 2769"/>
                <a:gd name="T70" fmla="*/ 2069 w 2427"/>
                <a:gd name="T71" fmla="*/ 340 h 2769"/>
                <a:gd name="T72" fmla="*/ 2095 w 2427"/>
                <a:gd name="T73" fmla="*/ 357 h 2769"/>
                <a:gd name="T74" fmla="*/ 2109 w 2427"/>
                <a:gd name="T75" fmla="*/ 383 h 2769"/>
                <a:gd name="T76" fmla="*/ 2111 w 2427"/>
                <a:gd name="T77" fmla="*/ 1553 h 2769"/>
                <a:gd name="T78" fmla="*/ 2046 w 2427"/>
                <a:gd name="T79" fmla="*/ 1615 h 2769"/>
                <a:gd name="T80" fmla="*/ 1990 w 2427"/>
                <a:gd name="T81" fmla="*/ 1687 h 2769"/>
                <a:gd name="T82" fmla="*/ 1873 w 2427"/>
                <a:gd name="T83" fmla="*/ 1858 h 2769"/>
                <a:gd name="T84" fmla="*/ 1629 w 2427"/>
                <a:gd name="T85" fmla="*/ 2222 h 2769"/>
                <a:gd name="T86" fmla="*/ 1581 w 2427"/>
                <a:gd name="T87" fmla="*/ 2330 h 2769"/>
                <a:gd name="T88" fmla="*/ 1555 w 2427"/>
                <a:gd name="T89" fmla="*/ 2439 h 2769"/>
                <a:gd name="T90" fmla="*/ 1549 w 2427"/>
                <a:gd name="T91" fmla="*/ 2552 h 2769"/>
                <a:gd name="T92" fmla="*/ 1563 w 2427"/>
                <a:gd name="T93" fmla="*/ 2662 h 2769"/>
                <a:gd name="T94" fmla="*/ 1595 w 2427"/>
                <a:gd name="T95" fmla="*/ 2769 h 2769"/>
                <a:gd name="T96" fmla="*/ 82 w 2427"/>
                <a:gd name="T97" fmla="*/ 2766 h 2769"/>
                <a:gd name="T98" fmla="*/ 40 w 2427"/>
                <a:gd name="T99" fmla="*/ 2747 h 2769"/>
                <a:gd name="T100" fmla="*/ 11 w 2427"/>
                <a:gd name="T101" fmla="*/ 2713 h 2769"/>
                <a:gd name="T102" fmla="*/ 0 w 2427"/>
                <a:gd name="T103" fmla="*/ 2670 h 2769"/>
                <a:gd name="T104" fmla="*/ 0 w 2427"/>
                <a:gd name="T105" fmla="*/ 295 h 2769"/>
                <a:gd name="T106" fmla="*/ 1 w 2427"/>
                <a:gd name="T107" fmla="*/ 280 h 2769"/>
                <a:gd name="T108" fmla="*/ 4 w 2427"/>
                <a:gd name="T109" fmla="*/ 255 h 2769"/>
                <a:gd name="T110" fmla="*/ 12 w 2427"/>
                <a:gd name="T111" fmla="*/ 220 h 2769"/>
                <a:gd name="T112" fmla="*/ 24 w 2427"/>
                <a:gd name="T113" fmla="*/ 181 h 2769"/>
                <a:gd name="T114" fmla="*/ 43 w 2427"/>
                <a:gd name="T115" fmla="*/ 138 h 2769"/>
                <a:gd name="T116" fmla="*/ 71 w 2427"/>
                <a:gd name="T117" fmla="*/ 96 h 2769"/>
                <a:gd name="T118" fmla="*/ 109 w 2427"/>
                <a:gd name="T119" fmla="*/ 59 h 2769"/>
                <a:gd name="T120" fmla="*/ 158 w 2427"/>
                <a:gd name="T121" fmla="*/ 29 h 2769"/>
                <a:gd name="T122" fmla="*/ 221 w 2427"/>
                <a:gd name="T123" fmla="*/ 8 h 2769"/>
                <a:gd name="T124" fmla="*/ 297 w 2427"/>
                <a:gd name="T125" fmla="*/ 0 h 2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27" h="2769">
                  <a:moveTo>
                    <a:pt x="179" y="467"/>
                  </a:moveTo>
                  <a:lnTo>
                    <a:pt x="179" y="2601"/>
                  </a:lnTo>
                  <a:lnTo>
                    <a:pt x="1374" y="2601"/>
                  </a:lnTo>
                  <a:lnTo>
                    <a:pt x="1370" y="2534"/>
                  </a:lnTo>
                  <a:lnTo>
                    <a:pt x="1373" y="2467"/>
                  </a:lnTo>
                  <a:lnTo>
                    <a:pt x="1381" y="2399"/>
                  </a:lnTo>
                  <a:lnTo>
                    <a:pt x="1395" y="2333"/>
                  </a:lnTo>
                  <a:lnTo>
                    <a:pt x="1415" y="2268"/>
                  </a:lnTo>
                  <a:lnTo>
                    <a:pt x="1441" y="2204"/>
                  </a:lnTo>
                  <a:lnTo>
                    <a:pt x="1473" y="2141"/>
                  </a:lnTo>
                  <a:lnTo>
                    <a:pt x="1510" y="2082"/>
                  </a:lnTo>
                  <a:lnTo>
                    <a:pt x="1723" y="1767"/>
                  </a:lnTo>
                  <a:lnTo>
                    <a:pt x="1782" y="1680"/>
                  </a:lnTo>
                  <a:lnTo>
                    <a:pt x="1840" y="1597"/>
                  </a:lnTo>
                  <a:lnTo>
                    <a:pt x="1868" y="1558"/>
                  </a:lnTo>
                  <a:lnTo>
                    <a:pt x="1899" y="1520"/>
                  </a:lnTo>
                  <a:lnTo>
                    <a:pt x="1933" y="1484"/>
                  </a:lnTo>
                  <a:lnTo>
                    <a:pt x="1933" y="468"/>
                  </a:lnTo>
                  <a:lnTo>
                    <a:pt x="208" y="467"/>
                  </a:lnTo>
                  <a:lnTo>
                    <a:pt x="179" y="467"/>
                  </a:lnTo>
                  <a:close/>
                  <a:moveTo>
                    <a:pt x="297" y="0"/>
                  </a:moveTo>
                  <a:lnTo>
                    <a:pt x="2329" y="0"/>
                  </a:lnTo>
                  <a:lnTo>
                    <a:pt x="2331" y="1"/>
                  </a:lnTo>
                  <a:lnTo>
                    <a:pt x="2337" y="2"/>
                  </a:lnTo>
                  <a:lnTo>
                    <a:pt x="2347" y="5"/>
                  </a:lnTo>
                  <a:lnTo>
                    <a:pt x="2359" y="9"/>
                  </a:lnTo>
                  <a:lnTo>
                    <a:pt x="2372" y="15"/>
                  </a:lnTo>
                  <a:lnTo>
                    <a:pt x="2385" y="22"/>
                  </a:lnTo>
                  <a:lnTo>
                    <a:pt x="2398" y="33"/>
                  </a:lnTo>
                  <a:lnTo>
                    <a:pt x="2410" y="44"/>
                  </a:lnTo>
                  <a:lnTo>
                    <a:pt x="2420" y="58"/>
                  </a:lnTo>
                  <a:lnTo>
                    <a:pt x="2425" y="74"/>
                  </a:lnTo>
                  <a:lnTo>
                    <a:pt x="2427" y="93"/>
                  </a:lnTo>
                  <a:lnTo>
                    <a:pt x="2427" y="1396"/>
                  </a:lnTo>
                  <a:lnTo>
                    <a:pt x="2386" y="1407"/>
                  </a:lnTo>
                  <a:lnTo>
                    <a:pt x="2347" y="1418"/>
                  </a:lnTo>
                  <a:lnTo>
                    <a:pt x="2311" y="1431"/>
                  </a:lnTo>
                  <a:lnTo>
                    <a:pt x="2275" y="1447"/>
                  </a:lnTo>
                  <a:lnTo>
                    <a:pt x="2237" y="1467"/>
                  </a:lnTo>
                  <a:lnTo>
                    <a:pt x="2237" y="281"/>
                  </a:lnTo>
                  <a:lnTo>
                    <a:pt x="2237" y="279"/>
                  </a:lnTo>
                  <a:lnTo>
                    <a:pt x="2236" y="273"/>
                  </a:lnTo>
                  <a:lnTo>
                    <a:pt x="2233" y="264"/>
                  </a:lnTo>
                  <a:lnTo>
                    <a:pt x="2230" y="252"/>
                  </a:lnTo>
                  <a:lnTo>
                    <a:pt x="2226" y="239"/>
                  </a:lnTo>
                  <a:lnTo>
                    <a:pt x="2220" y="225"/>
                  </a:lnTo>
                  <a:lnTo>
                    <a:pt x="2212" y="210"/>
                  </a:lnTo>
                  <a:lnTo>
                    <a:pt x="2202" y="196"/>
                  </a:lnTo>
                  <a:lnTo>
                    <a:pt x="2189" y="183"/>
                  </a:lnTo>
                  <a:lnTo>
                    <a:pt x="2174" y="171"/>
                  </a:lnTo>
                  <a:lnTo>
                    <a:pt x="2157" y="162"/>
                  </a:lnTo>
                  <a:lnTo>
                    <a:pt x="2135" y="156"/>
                  </a:lnTo>
                  <a:lnTo>
                    <a:pt x="2111" y="154"/>
                  </a:lnTo>
                  <a:lnTo>
                    <a:pt x="318" y="154"/>
                  </a:lnTo>
                  <a:lnTo>
                    <a:pt x="316" y="154"/>
                  </a:lnTo>
                  <a:lnTo>
                    <a:pt x="309" y="156"/>
                  </a:lnTo>
                  <a:lnTo>
                    <a:pt x="302" y="160"/>
                  </a:lnTo>
                  <a:lnTo>
                    <a:pt x="291" y="165"/>
                  </a:lnTo>
                  <a:lnTo>
                    <a:pt x="278" y="172"/>
                  </a:lnTo>
                  <a:lnTo>
                    <a:pt x="265" y="182"/>
                  </a:lnTo>
                  <a:lnTo>
                    <a:pt x="251" y="193"/>
                  </a:lnTo>
                  <a:lnTo>
                    <a:pt x="238" y="207"/>
                  </a:lnTo>
                  <a:lnTo>
                    <a:pt x="226" y="224"/>
                  </a:lnTo>
                  <a:lnTo>
                    <a:pt x="215" y="244"/>
                  </a:lnTo>
                  <a:lnTo>
                    <a:pt x="207" y="269"/>
                  </a:lnTo>
                  <a:lnTo>
                    <a:pt x="202" y="295"/>
                  </a:lnTo>
                  <a:lnTo>
                    <a:pt x="200" y="326"/>
                  </a:lnTo>
                  <a:lnTo>
                    <a:pt x="1998" y="326"/>
                  </a:lnTo>
                  <a:lnTo>
                    <a:pt x="2017" y="327"/>
                  </a:lnTo>
                  <a:lnTo>
                    <a:pt x="2036" y="330"/>
                  </a:lnTo>
                  <a:lnTo>
                    <a:pt x="2053" y="334"/>
                  </a:lnTo>
                  <a:lnTo>
                    <a:pt x="2069" y="340"/>
                  </a:lnTo>
                  <a:lnTo>
                    <a:pt x="2083" y="347"/>
                  </a:lnTo>
                  <a:lnTo>
                    <a:pt x="2095" y="357"/>
                  </a:lnTo>
                  <a:lnTo>
                    <a:pt x="2104" y="368"/>
                  </a:lnTo>
                  <a:lnTo>
                    <a:pt x="2109" y="383"/>
                  </a:lnTo>
                  <a:lnTo>
                    <a:pt x="2111" y="399"/>
                  </a:lnTo>
                  <a:lnTo>
                    <a:pt x="2111" y="1553"/>
                  </a:lnTo>
                  <a:lnTo>
                    <a:pt x="2078" y="1583"/>
                  </a:lnTo>
                  <a:lnTo>
                    <a:pt x="2046" y="1615"/>
                  </a:lnTo>
                  <a:lnTo>
                    <a:pt x="2017" y="1650"/>
                  </a:lnTo>
                  <a:lnTo>
                    <a:pt x="1990" y="1687"/>
                  </a:lnTo>
                  <a:lnTo>
                    <a:pt x="1933" y="1770"/>
                  </a:lnTo>
                  <a:lnTo>
                    <a:pt x="1873" y="1858"/>
                  </a:lnTo>
                  <a:lnTo>
                    <a:pt x="1660" y="2172"/>
                  </a:lnTo>
                  <a:lnTo>
                    <a:pt x="1629" y="2222"/>
                  </a:lnTo>
                  <a:lnTo>
                    <a:pt x="1602" y="2275"/>
                  </a:lnTo>
                  <a:lnTo>
                    <a:pt x="1581" y="2330"/>
                  </a:lnTo>
                  <a:lnTo>
                    <a:pt x="1565" y="2385"/>
                  </a:lnTo>
                  <a:lnTo>
                    <a:pt x="1555" y="2439"/>
                  </a:lnTo>
                  <a:lnTo>
                    <a:pt x="1550" y="2496"/>
                  </a:lnTo>
                  <a:lnTo>
                    <a:pt x="1549" y="2552"/>
                  </a:lnTo>
                  <a:lnTo>
                    <a:pt x="1553" y="2606"/>
                  </a:lnTo>
                  <a:lnTo>
                    <a:pt x="1563" y="2662"/>
                  </a:lnTo>
                  <a:lnTo>
                    <a:pt x="1577" y="2716"/>
                  </a:lnTo>
                  <a:lnTo>
                    <a:pt x="1595" y="2769"/>
                  </a:lnTo>
                  <a:lnTo>
                    <a:pt x="106" y="2769"/>
                  </a:lnTo>
                  <a:lnTo>
                    <a:pt x="82" y="2766"/>
                  </a:lnTo>
                  <a:lnTo>
                    <a:pt x="59" y="2758"/>
                  </a:lnTo>
                  <a:lnTo>
                    <a:pt x="40" y="2747"/>
                  </a:lnTo>
                  <a:lnTo>
                    <a:pt x="24" y="2732"/>
                  </a:lnTo>
                  <a:lnTo>
                    <a:pt x="11" y="2713"/>
                  </a:lnTo>
                  <a:lnTo>
                    <a:pt x="3" y="2693"/>
                  </a:lnTo>
                  <a:lnTo>
                    <a:pt x="0" y="2670"/>
                  </a:lnTo>
                  <a:lnTo>
                    <a:pt x="0" y="297"/>
                  </a:lnTo>
                  <a:lnTo>
                    <a:pt x="0" y="295"/>
                  </a:lnTo>
                  <a:lnTo>
                    <a:pt x="1" y="289"/>
                  </a:lnTo>
                  <a:lnTo>
                    <a:pt x="1" y="280"/>
                  </a:lnTo>
                  <a:lnTo>
                    <a:pt x="2" y="269"/>
                  </a:lnTo>
                  <a:lnTo>
                    <a:pt x="4" y="255"/>
                  </a:lnTo>
                  <a:lnTo>
                    <a:pt x="7" y="238"/>
                  </a:lnTo>
                  <a:lnTo>
                    <a:pt x="12" y="220"/>
                  </a:lnTo>
                  <a:lnTo>
                    <a:pt x="17" y="201"/>
                  </a:lnTo>
                  <a:lnTo>
                    <a:pt x="24" y="181"/>
                  </a:lnTo>
                  <a:lnTo>
                    <a:pt x="32" y="159"/>
                  </a:lnTo>
                  <a:lnTo>
                    <a:pt x="43" y="138"/>
                  </a:lnTo>
                  <a:lnTo>
                    <a:pt x="56" y="117"/>
                  </a:lnTo>
                  <a:lnTo>
                    <a:pt x="71" y="96"/>
                  </a:lnTo>
                  <a:lnTo>
                    <a:pt x="89" y="77"/>
                  </a:lnTo>
                  <a:lnTo>
                    <a:pt x="109" y="59"/>
                  </a:lnTo>
                  <a:lnTo>
                    <a:pt x="132" y="43"/>
                  </a:lnTo>
                  <a:lnTo>
                    <a:pt x="158" y="29"/>
                  </a:lnTo>
                  <a:lnTo>
                    <a:pt x="187" y="16"/>
                  </a:lnTo>
                  <a:lnTo>
                    <a:pt x="221" y="8"/>
                  </a:lnTo>
                  <a:lnTo>
                    <a:pt x="257" y="2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34"/>
            <p:cNvSpPr>
              <a:spLocks noEditPoints="1"/>
            </p:cNvSpPr>
            <p:nvPr/>
          </p:nvSpPr>
          <p:spPr bwMode="auto">
            <a:xfrm>
              <a:off x="6507193" y="2062171"/>
              <a:ext cx="233364" cy="354014"/>
            </a:xfrm>
            <a:custGeom>
              <a:avLst/>
              <a:gdLst>
                <a:gd name="T0" fmla="*/ 122 w 1758"/>
                <a:gd name="T1" fmla="*/ 1625 h 2461"/>
                <a:gd name="T2" fmla="*/ 104 w 1758"/>
                <a:gd name="T3" fmla="*/ 1881 h 2461"/>
                <a:gd name="T4" fmla="*/ 199 w 1758"/>
                <a:gd name="T5" fmla="*/ 2111 h 2461"/>
                <a:gd name="T6" fmla="*/ 382 w 1758"/>
                <a:gd name="T7" fmla="*/ 2280 h 2461"/>
                <a:gd name="T8" fmla="*/ 653 w 1758"/>
                <a:gd name="T9" fmla="*/ 2368 h 2461"/>
                <a:gd name="T10" fmla="*/ 929 w 1758"/>
                <a:gd name="T11" fmla="*/ 2335 h 2461"/>
                <a:gd name="T12" fmla="*/ 1164 w 1758"/>
                <a:gd name="T13" fmla="*/ 2190 h 2461"/>
                <a:gd name="T14" fmla="*/ 1327 w 1758"/>
                <a:gd name="T15" fmla="*/ 1798 h 2461"/>
                <a:gd name="T16" fmla="*/ 1016 w 1758"/>
                <a:gd name="T17" fmla="*/ 1690 h 2461"/>
                <a:gd name="T18" fmla="*/ 737 w 1758"/>
                <a:gd name="T19" fmla="*/ 1539 h 2461"/>
                <a:gd name="T20" fmla="*/ 466 w 1758"/>
                <a:gd name="T21" fmla="*/ 1307 h 2461"/>
                <a:gd name="T22" fmla="*/ 939 w 1758"/>
                <a:gd name="T23" fmla="*/ 737 h 2461"/>
                <a:gd name="T24" fmla="*/ 672 w 1758"/>
                <a:gd name="T25" fmla="*/ 845 h 2461"/>
                <a:gd name="T26" fmla="*/ 522 w 1758"/>
                <a:gd name="T27" fmla="*/ 995 h 2461"/>
                <a:gd name="T28" fmla="*/ 531 w 1758"/>
                <a:gd name="T29" fmla="*/ 1229 h 2461"/>
                <a:gd name="T30" fmla="*/ 726 w 1758"/>
                <a:gd name="T31" fmla="*/ 1403 h 2461"/>
                <a:gd name="T32" fmla="*/ 1037 w 1758"/>
                <a:gd name="T33" fmla="*/ 1583 h 2461"/>
                <a:gd name="T34" fmla="*/ 1491 w 1758"/>
                <a:gd name="T35" fmla="*/ 1730 h 2461"/>
                <a:gd name="T36" fmla="*/ 1652 w 1758"/>
                <a:gd name="T37" fmla="*/ 1414 h 2461"/>
                <a:gd name="T38" fmla="*/ 1638 w 1758"/>
                <a:gd name="T39" fmla="*/ 1146 h 2461"/>
                <a:gd name="T40" fmla="*/ 1495 w 1758"/>
                <a:gd name="T41" fmla="*/ 910 h 2461"/>
                <a:gd name="T42" fmla="*/ 1442 w 1758"/>
                <a:gd name="T43" fmla="*/ 863 h 2461"/>
                <a:gd name="T44" fmla="*/ 1387 w 1758"/>
                <a:gd name="T45" fmla="*/ 822 h 2461"/>
                <a:gd name="T46" fmla="*/ 1345 w 1758"/>
                <a:gd name="T47" fmla="*/ 799 h 2461"/>
                <a:gd name="T48" fmla="*/ 1124 w 1758"/>
                <a:gd name="T49" fmla="*/ 733 h 2461"/>
                <a:gd name="T50" fmla="*/ 1258 w 1758"/>
                <a:gd name="T51" fmla="*/ 172 h 2461"/>
                <a:gd name="T52" fmla="*/ 1228 w 1758"/>
                <a:gd name="T53" fmla="*/ 307 h 2461"/>
                <a:gd name="T54" fmla="*/ 1275 w 1758"/>
                <a:gd name="T55" fmla="*/ 398 h 2461"/>
                <a:gd name="T56" fmla="*/ 1337 w 1758"/>
                <a:gd name="T57" fmla="*/ 446 h 2461"/>
                <a:gd name="T58" fmla="*/ 1353 w 1758"/>
                <a:gd name="T59" fmla="*/ 454 h 2461"/>
                <a:gd name="T60" fmla="*/ 1512 w 1758"/>
                <a:gd name="T61" fmla="*/ 600 h 2461"/>
                <a:gd name="T62" fmla="*/ 1557 w 1758"/>
                <a:gd name="T63" fmla="*/ 740 h 2461"/>
                <a:gd name="T64" fmla="*/ 1585 w 1758"/>
                <a:gd name="T65" fmla="*/ 868 h 2461"/>
                <a:gd name="T66" fmla="*/ 1730 w 1758"/>
                <a:gd name="T67" fmla="*/ 1118 h 2461"/>
                <a:gd name="T68" fmla="*/ 1752 w 1758"/>
                <a:gd name="T69" fmla="*/ 1397 h 2461"/>
                <a:gd name="T70" fmla="*/ 1648 w 1758"/>
                <a:gd name="T71" fmla="*/ 1667 h 2461"/>
                <a:gd name="T72" fmla="*/ 1240 w 1758"/>
                <a:gd name="T73" fmla="*/ 2247 h 2461"/>
                <a:gd name="T74" fmla="*/ 986 w 1758"/>
                <a:gd name="T75" fmla="*/ 2412 h 2461"/>
                <a:gd name="T76" fmla="*/ 687 w 1758"/>
                <a:gd name="T77" fmla="*/ 2461 h 2461"/>
                <a:gd name="T78" fmla="*/ 386 w 1758"/>
                <a:gd name="T79" fmla="*/ 2386 h 2461"/>
                <a:gd name="T80" fmla="*/ 157 w 1758"/>
                <a:gd name="T81" fmla="*/ 2211 h 2461"/>
                <a:gd name="T82" fmla="*/ 28 w 1758"/>
                <a:gd name="T83" fmla="*/ 1975 h 2461"/>
                <a:gd name="T84" fmla="*/ 7 w 1758"/>
                <a:gd name="T85" fmla="*/ 1699 h 2461"/>
                <a:gd name="T86" fmla="*/ 111 w 1758"/>
                <a:gd name="T87" fmla="*/ 1431 h 2461"/>
                <a:gd name="T88" fmla="*/ 498 w 1758"/>
                <a:gd name="T89" fmla="*/ 874 h 2461"/>
                <a:gd name="T90" fmla="*/ 671 w 1758"/>
                <a:gd name="T91" fmla="*/ 736 h 2461"/>
                <a:gd name="T92" fmla="*/ 938 w 1758"/>
                <a:gd name="T93" fmla="*/ 644 h 2461"/>
                <a:gd name="T94" fmla="*/ 1235 w 1758"/>
                <a:gd name="T95" fmla="*/ 661 h 2461"/>
                <a:gd name="T96" fmla="*/ 1260 w 1758"/>
                <a:gd name="T97" fmla="*/ 627 h 2461"/>
                <a:gd name="T98" fmla="*/ 1149 w 1758"/>
                <a:gd name="T99" fmla="*/ 546 h 2461"/>
                <a:gd name="T100" fmla="*/ 1020 w 1758"/>
                <a:gd name="T101" fmla="*/ 364 h 2461"/>
                <a:gd name="T102" fmla="*/ 1021 w 1758"/>
                <a:gd name="T103" fmla="*/ 186 h 2461"/>
                <a:gd name="T104" fmla="*/ 1080 w 1758"/>
                <a:gd name="T105" fmla="*/ 66 h 2461"/>
                <a:gd name="T106" fmla="*/ 1135 w 1758"/>
                <a:gd name="T107" fmla="*/ 0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58" h="2461">
                  <a:moveTo>
                    <a:pt x="382" y="1202"/>
                  </a:moveTo>
                  <a:lnTo>
                    <a:pt x="193" y="1479"/>
                  </a:lnTo>
                  <a:lnTo>
                    <a:pt x="164" y="1526"/>
                  </a:lnTo>
                  <a:lnTo>
                    <a:pt x="141" y="1576"/>
                  </a:lnTo>
                  <a:lnTo>
                    <a:pt x="122" y="1625"/>
                  </a:lnTo>
                  <a:lnTo>
                    <a:pt x="108" y="1676"/>
                  </a:lnTo>
                  <a:lnTo>
                    <a:pt x="100" y="1728"/>
                  </a:lnTo>
                  <a:lnTo>
                    <a:pt x="96" y="1778"/>
                  </a:lnTo>
                  <a:lnTo>
                    <a:pt x="97" y="1830"/>
                  </a:lnTo>
                  <a:lnTo>
                    <a:pt x="104" y="1881"/>
                  </a:lnTo>
                  <a:lnTo>
                    <a:pt x="115" y="1931"/>
                  </a:lnTo>
                  <a:lnTo>
                    <a:pt x="131" y="1980"/>
                  </a:lnTo>
                  <a:lnTo>
                    <a:pt x="150" y="2028"/>
                  </a:lnTo>
                  <a:lnTo>
                    <a:pt x="173" y="2070"/>
                  </a:lnTo>
                  <a:lnTo>
                    <a:pt x="199" y="2111"/>
                  </a:lnTo>
                  <a:lnTo>
                    <a:pt x="228" y="2149"/>
                  </a:lnTo>
                  <a:lnTo>
                    <a:pt x="262" y="2186"/>
                  </a:lnTo>
                  <a:lnTo>
                    <a:pt x="299" y="2220"/>
                  </a:lnTo>
                  <a:lnTo>
                    <a:pt x="339" y="2252"/>
                  </a:lnTo>
                  <a:lnTo>
                    <a:pt x="382" y="2280"/>
                  </a:lnTo>
                  <a:lnTo>
                    <a:pt x="434" y="2307"/>
                  </a:lnTo>
                  <a:lnTo>
                    <a:pt x="487" y="2331"/>
                  </a:lnTo>
                  <a:lnTo>
                    <a:pt x="542" y="2348"/>
                  </a:lnTo>
                  <a:lnTo>
                    <a:pt x="597" y="2360"/>
                  </a:lnTo>
                  <a:lnTo>
                    <a:pt x="653" y="2368"/>
                  </a:lnTo>
                  <a:lnTo>
                    <a:pt x="710" y="2370"/>
                  </a:lnTo>
                  <a:lnTo>
                    <a:pt x="766" y="2368"/>
                  </a:lnTo>
                  <a:lnTo>
                    <a:pt x="821" y="2362"/>
                  </a:lnTo>
                  <a:lnTo>
                    <a:pt x="876" y="2351"/>
                  </a:lnTo>
                  <a:lnTo>
                    <a:pt x="929" y="2335"/>
                  </a:lnTo>
                  <a:lnTo>
                    <a:pt x="981" y="2314"/>
                  </a:lnTo>
                  <a:lnTo>
                    <a:pt x="1031" y="2289"/>
                  </a:lnTo>
                  <a:lnTo>
                    <a:pt x="1077" y="2261"/>
                  </a:lnTo>
                  <a:lnTo>
                    <a:pt x="1123" y="2227"/>
                  </a:lnTo>
                  <a:lnTo>
                    <a:pt x="1164" y="2190"/>
                  </a:lnTo>
                  <a:lnTo>
                    <a:pt x="1202" y="2148"/>
                  </a:lnTo>
                  <a:lnTo>
                    <a:pt x="1236" y="2103"/>
                  </a:lnTo>
                  <a:lnTo>
                    <a:pt x="1429" y="1822"/>
                  </a:lnTo>
                  <a:lnTo>
                    <a:pt x="1380" y="1811"/>
                  </a:lnTo>
                  <a:lnTo>
                    <a:pt x="1327" y="1798"/>
                  </a:lnTo>
                  <a:lnTo>
                    <a:pt x="1271" y="1782"/>
                  </a:lnTo>
                  <a:lnTo>
                    <a:pt x="1211" y="1764"/>
                  </a:lnTo>
                  <a:lnTo>
                    <a:pt x="1149" y="1743"/>
                  </a:lnTo>
                  <a:lnTo>
                    <a:pt x="1083" y="1718"/>
                  </a:lnTo>
                  <a:lnTo>
                    <a:pt x="1016" y="1690"/>
                  </a:lnTo>
                  <a:lnTo>
                    <a:pt x="948" y="1659"/>
                  </a:lnTo>
                  <a:lnTo>
                    <a:pt x="879" y="1624"/>
                  </a:lnTo>
                  <a:lnTo>
                    <a:pt x="843" y="1605"/>
                  </a:lnTo>
                  <a:lnTo>
                    <a:pt x="806" y="1584"/>
                  </a:lnTo>
                  <a:lnTo>
                    <a:pt x="737" y="1539"/>
                  </a:lnTo>
                  <a:lnTo>
                    <a:pt x="672" y="1493"/>
                  </a:lnTo>
                  <a:lnTo>
                    <a:pt x="615" y="1449"/>
                  </a:lnTo>
                  <a:lnTo>
                    <a:pt x="562" y="1403"/>
                  </a:lnTo>
                  <a:lnTo>
                    <a:pt x="513" y="1356"/>
                  </a:lnTo>
                  <a:lnTo>
                    <a:pt x="466" y="1307"/>
                  </a:lnTo>
                  <a:lnTo>
                    <a:pt x="422" y="1255"/>
                  </a:lnTo>
                  <a:lnTo>
                    <a:pt x="382" y="1202"/>
                  </a:lnTo>
                  <a:close/>
                  <a:moveTo>
                    <a:pt x="1062" y="729"/>
                  </a:moveTo>
                  <a:lnTo>
                    <a:pt x="1001" y="730"/>
                  </a:lnTo>
                  <a:lnTo>
                    <a:pt x="939" y="737"/>
                  </a:lnTo>
                  <a:lnTo>
                    <a:pt x="879" y="749"/>
                  </a:lnTo>
                  <a:lnTo>
                    <a:pt x="824" y="766"/>
                  </a:lnTo>
                  <a:lnTo>
                    <a:pt x="771" y="787"/>
                  </a:lnTo>
                  <a:lnTo>
                    <a:pt x="719" y="814"/>
                  </a:lnTo>
                  <a:lnTo>
                    <a:pt x="672" y="845"/>
                  </a:lnTo>
                  <a:lnTo>
                    <a:pt x="633" y="874"/>
                  </a:lnTo>
                  <a:lnTo>
                    <a:pt x="596" y="908"/>
                  </a:lnTo>
                  <a:lnTo>
                    <a:pt x="562" y="944"/>
                  </a:lnTo>
                  <a:lnTo>
                    <a:pt x="542" y="970"/>
                  </a:lnTo>
                  <a:lnTo>
                    <a:pt x="522" y="995"/>
                  </a:lnTo>
                  <a:lnTo>
                    <a:pt x="440" y="1117"/>
                  </a:lnTo>
                  <a:lnTo>
                    <a:pt x="458" y="1141"/>
                  </a:lnTo>
                  <a:lnTo>
                    <a:pt x="479" y="1168"/>
                  </a:lnTo>
                  <a:lnTo>
                    <a:pt x="503" y="1198"/>
                  </a:lnTo>
                  <a:lnTo>
                    <a:pt x="531" y="1229"/>
                  </a:lnTo>
                  <a:lnTo>
                    <a:pt x="562" y="1263"/>
                  </a:lnTo>
                  <a:lnTo>
                    <a:pt x="595" y="1295"/>
                  </a:lnTo>
                  <a:lnTo>
                    <a:pt x="632" y="1327"/>
                  </a:lnTo>
                  <a:lnTo>
                    <a:pt x="672" y="1362"/>
                  </a:lnTo>
                  <a:lnTo>
                    <a:pt x="726" y="1403"/>
                  </a:lnTo>
                  <a:lnTo>
                    <a:pt x="785" y="1446"/>
                  </a:lnTo>
                  <a:lnTo>
                    <a:pt x="852" y="1489"/>
                  </a:lnTo>
                  <a:lnTo>
                    <a:pt x="879" y="1503"/>
                  </a:lnTo>
                  <a:lnTo>
                    <a:pt x="956" y="1544"/>
                  </a:lnTo>
                  <a:lnTo>
                    <a:pt x="1037" y="1583"/>
                  </a:lnTo>
                  <a:lnTo>
                    <a:pt x="1121" y="1618"/>
                  </a:lnTo>
                  <a:lnTo>
                    <a:pt x="1208" y="1651"/>
                  </a:lnTo>
                  <a:lnTo>
                    <a:pt x="1299" y="1680"/>
                  </a:lnTo>
                  <a:lnTo>
                    <a:pt x="1393" y="1706"/>
                  </a:lnTo>
                  <a:lnTo>
                    <a:pt x="1491" y="1730"/>
                  </a:lnTo>
                  <a:lnTo>
                    <a:pt x="1566" y="1618"/>
                  </a:lnTo>
                  <a:lnTo>
                    <a:pt x="1595" y="1570"/>
                  </a:lnTo>
                  <a:lnTo>
                    <a:pt x="1620" y="1519"/>
                  </a:lnTo>
                  <a:lnTo>
                    <a:pt x="1639" y="1466"/>
                  </a:lnTo>
                  <a:lnTo>
                    <a:pt x="1652" y="1414"/>
                  </a:lnTo>
                  <a:lnTo>
                    <a:pt x="1659" y="1360"/>
                  </a:lnTo>
                  <a:lnTo>
                    <a:pt x="1663" y="1306"/>
                  </a:lnTo>
                  <a:lnTo>
                    <a:pt x="1659" y="1251"/>
                  </a:lnTo>
                  <a:lnTo>
                    <a:pt x="1651" y="1199"/>
                  </a:lnTo>
                  <a:lnTo>
                    <a:pt x="1638" y="1146"/>
                  </a:lnTo>
                  <a:lnTo>
                    <a:pt x="1619" y="1094"/>
                  </a:lnTo>
                  <a:lnTo>
                    <a:pt x="1595" y="1045"/>
                  </a:lnTo>
                  <a:lnTo>
                    <a:pt x="1566" y="997"/>
                  </a:lnTo>
                  <a:lnTo>
                    <a:pt x="1533" y="952"/>
                  </a:lnTo>
                  <a:lnTo>
                    <a:pt x="1495" y="910"/>
                  </a:lnTo>
                  <a:lnTo>
                    <a:pt x="1452" y="871"/>
                  </a:lnTo>
                  <a:lnTo>
                    <a:pt x="1452" y="870"/>
                  </a:lnTo>
                  <a:lnTo>
                    <a:pt x="1451" y="870"/>
                  </a:lnTo>
                  <a:lnTo>
                    <a:pt x="1447" y="867"/>
                  </a:lnTo>
                  <a:lnTo>
                    <a:pt x="1442" y="863"/>
                  </a:lnTo>
                  <a:lnTo>
                    <a:pt x="1434" y="857"/>
                  </a:lnTo>
                  <a:lnTo>
                    <a:pt x="1422" y="847"/>
                  </a:lnTo>
                  <a:lnTo>
                    <a:pt x="1412" y="839"/>
                  </a:lnTo>
                  <a:lnTo>
                    <a:pt x="1400" y="831"/>
                  </a:lnTo>
                  <a:lnTo>
                    <a:pt x="1387" y="822"/>
                  </a:lnTo>
                  <a:lnTo>
                    <a:pt x="1374" y="815"/>
                  </a:lnTo>
                  <a:lnTo>
                    <a:pt x="1363" y="809"/>
                  </a:lnTo>
                  <a:lnTo>
                    <a:pt x="1353" y="803"/>
                  </a:lnTo>
                  <a:lnTo>
                    <a:pt x="1347" y="800"/>
                  </a:lnTo>
                  <a:lnTo>
                    <a:pt x="1345" y="799"/>
                  </a:lnTo>
                  <a:lnTo>
                    <a:pt x="1333" y="793"/>
                  </a:lnTo>
                  <a:lnTo>
                    <a:pt x="1307" y="782"/>
                  </a:lnTo>
                  <a:lnTo>
                    <a:pt x="1247" y="760"/>
                  </a:lnTo>
                  <a:lnTo>
                    <a:pt x="1186" y="743"/>
                  </a:lnTo>
                  <a:lnTo>
                    <a:pt x="1124" y="733"/>
                  </a:lnTo>
                  <a:lnTo>
                    <a:pt x="1062" y="729"/>
                  </a:lnTo>
                  <a:close/>
                  <a:moveTo>
                    <a:pt x="1135" y="0"/>
                  </a:moveTo>
                  <a:lnTo>
                    <a:pt x="1304" y="101"/>
                  </a:lnTo>
                  <a:lnTo>
                    <a:pt x="1279" y="140"/>
                  </a:lnTo>
                  <a:lnTo>
                    <a:pt x="1258" y="172"/>
                  </a:lnTo>
                  <a:lnTo>
                    <a:pt x="1244" y="203"/>
                  </a:lnTo>
                  <a:lnTo>
                    <a:pt x="1233" y="232"/>
                  </a:lnTo>
                  <a:lnTo>
                    <a:pt x="1228" y="258"/>
                  </a:lnTo>
                  <a:lnTo>
                    <a:pt x="1227" y="284"/>
                  </a:lnTo>
                  <a:lnTo>
                    <a:pt x="1228" y="307"/>
                  </a:lnTo>
                  <a:lnTo>
                    <a:pt x="1233" y="328"/>
                  </a:lnTo>
                  <a:lnTo>
                    <a:pt x="1241" y="349"/>
                  </a:lnTo>
                  <a:lnTo>
                    <a:pt x="1250" y="367"/>
                  </a:lnTo>
                  <a:lnTo>
                    <a:pt x="1262" y="383"/>
                  </a:lnTo>
                  <a:lnTo>
                    <a:pt x="1275" y="398"/>
                  </a:lnTo>
                  <a:lnTo>
                    <a:pt x="1289" y="411"/>
                  </a:lnTo>
                  <a:lnTo>
                    <a:pt x="1303" y="423"/>
                  </a:lnTo>
                  <a:lnTo>
                    <a:pt x="1317" y="434"/>
                  </a:lnTo>
                  <a:lnTo>
                    <a:pt x="1332" y="443"/>
                  </a:lnTo>
                  <a:lnTo>
                    <a:pt x="1337" y="446"/>
                  </a:lnTo>
                  <a:lnTo>
                    <a:pt x="1341" y="448"/>
                  </a:lnTo>
                  <a:lnTo>
                    <a:pt x="1345" y="450"/>
                  </a:lnTo>
                  <a:lnTo>
                    <a:pt x="1347" y="451"/>
                  </a:lnTo>
                  <a:lnTo>
                    <a:pt x="1348" y="452"/>
                  </a:lnTo>
                  <a:lnTo>
                    <a:pt x="1353" y="454"/>
                  </a:lnTo>
                  <a:lnTo>
                    <a:pt x="1396" y="482"/>
                  </a:lnTo>
                  <a:lnTo>
                    <a:pt x="1434" y="512"/>
                  </a:lnTo>
                  <a:lnTo>
                    <a:pt x="1466" y="541"/>
                  </a:lnTo>
                  <a:lnTo>
                    <a:pt x="1492" y="570"/>
                  </a:lnTo>
                  <a:lnTo>
                    <a:pt x="1512" y="600"/>
                  </a:lnTo>
                  <a:lnTo>
                    <a:pt x="1529" y="629"/>
                  </a:lnTo>
                  <a:lnTo>
                    <a:pt x="1541" y="659"/>
                  </a:lnTo>
                  <a:lnTo>
                    <a:pt x="1550" y="686"/>
                  </a:lnTo>
                  <a:lnTo>
                    <a:pt x="1554" y="713"/>
                  </a:lnTo>
                  <a:lnTo>
                    <a:pt x="1557" y="740"/>
                  </a:lnTo>
                  <a:lnTo>
                    <a:pt x="1557" y="764"/>
                  </a:lnTo>
                  <a:lnTo>
                    <a:pt x="1553" y="786"/>
                  </a:lnTo>
                  <a:lnTo>
                    <a:pt x="1548" y="807"/>
                  </a:lnTo>
                  <a:lnTo>
                    <a:pt x="1541" y="826"/>
                  </a:lnTo>
                  <a:lnTo>
                    <a:pt x="1585" y="868"/>
                  </a:lnTo>
                  <a:lnTo>
                    <a:pt x="1624" y="914"/>
                  </a:lnTo>
                  <a:lnTo>
                    <a:pt x="1657" y="962"/>
                  </a:lnTo>
                  <a:lnTo>
                    <a:pt x="1685" y="1012"/>
                  </a:lnTo>
                  <a:lnTo>
                    <a:pt x="1710" y="1064"/>
                  </a:lnTo>
                  <a:lnTo>
                    <a:pt x="1730" y="1118"/>
                  </a:lnTo>
                  <a:lnTo>
                    <a:pt x="1744" y="1172"/>
                  </a:lnTo>
                  <a:lnTo>
                    <a:pt x="1753" y="1228"/>
                  </a:lnTo>
                  <a:lnTo>
                    <a:pt x="1758" y="1285"/>
                  </a:lnTo>
                  <a:lnTo>
                    <a:pt x="1758" y="1342"/>
                  </a:lnTo>
                  <a:lnTo>
                    <a:pt x="1752" y="1397"/>
                  </a:lnTo>
                  <a:lnTo>
                    <a:pt x="1741" y="1454"/>
                  </a:lnTo>
                  <a:lnTo>
                    <a:pt x="1726" y="1509"/>
                  </a:lnTo>
                  <a:lnTo>
                    <a:pt x="1706" y="1563"/>
                  </a:lnTo>
                  <a:lnTo>
                    <a:pt x="1680" y="1616"/>
                  </a:lnTo>
                  <a:lnTo>
                    <a:pt x="1648" y="1667"/>
                  </a:lnTo>
                  <a:lnTo>
                    <a:pt x="1591" y="1750"/>
                  </a:lnTo>
                  <a:lnTo>
                    <a:pt x="1531" y="1840"/>
                  </a:lnTo>
                  <a:lnTo>
                    <a:pt x="1319" y="2151"/>
                  </a:lnTo>
                  <a:lnTo>
                    <a:pt x="1281" y="2202"/>
                  </a:lnTo>
                  <a:lnTo>
                    <a:pt x="1240" y="2247"/>
                  </a:lnTo>
                  <a:lnTo>
                    <a:pt x="1194" y="2289"/>
                  </a:lnTo>
                  <a:lnTo>
                    <a:pt x="1147" y="2327"/>
                  </a:lnTo>
                  <a:lnTo>
                    <a:pt x="1096" y="2359"/>
                  </a:lnTo>
                  <a:lnTo>
                    <a:pt x="1042" y="2387"/>
                  </a:lnTo>
                  <a:lnTo>
                    <a:pt x="986" y="2412"/>
                  </a:lnTo>
                  <a:lnTo>
                    <a:pt x="928" y="2431"/>
                  </a:lnTo>
                  <a:lnTo>
                    <a:pt x="870" y="2445"/>
                  </a:lnTo>
                  <a:lnTo>
                    <a:pt x="809" y="2455"/>
                  </a:lnTo>
                  <a:lnTo>
                    <a:pt x="749" y="2460"/>
                  </a:lnTo>
                  <a:lnTo>
                    <a:pt x="687" y="2461"/>
                  </a:lnTo>
                  <a:lnTo>
                    <a:pt x="625" y="2456"/>
                  </a:lnTo>
                  <a:lnTo>
                    <a:pt x="565" y="2446"/>
                  </a:lnTo>
                  <a:lnTo>
                    <a:pt x="504" y="2432"/>
                  </a:lnTo>
                  <a:lnTo>
                    <a:pt x="445" y="2412"/>
                  </a:lnTo>
                  <a:lnTo>
                    <a:pt x="386" y="2386"/>
                  </a:lnTo>
                  <a:lnTo>
                    <a:pt x="330" y="2356"/>
                  </a:lnTo>
                  <a:lnTo>
                    <a:pt x="281" y="2325"/>
                  </a:lnTo>
                  <a:lnTo>
                    <a:pt x="236" y="2289"/>
                  </a:lnTo>
                  <a:lnTo>
                    <a:pt x="195" y="2252"/>
                  </a:lnTo>
                  <a:lnTo>
                    <a:pt x="157" y="2211"/>
                  </a:lnTo>
                  <a:lnTo>
                    <a:pt x="123" y="2168"/>
                  </a:lnTo>
                  <a:lnTo>
                    <a:pt x="94" y="2123"/>
                  </a:lnTo>
                  <a:lnTo>
                    <a:pt x="68" y="2076"/>
                  </a:lnTo>
                  <a:lnTo>
                    <a:pt x="47" y="2028"/>
                  </a:lnTo>
                  <a:lnTo>
                    <a:pt x="28" y="1975"/>
                  </a:lnTo>
                  <a:lnTo>
                    <a:pt x="14" y="1921"/>
                  </a:lnTo>
                  <a:lnTo>
                    <a:pt x="4" y="1866"/>
                  </a:lnTo>
                  <a:lnTo>
                    <a:pt x="0" y="1811"/>
                  </a:lnTo>
                  <a:lnTo>
                    <a:pt x="1" y="1755"/>
                  </a:lnTo>
                  <a:lnTo>
                    <a:pt x="7" y="1699"/>
                  </a:lnTo>
                  <a:lnTo>
                    <a:pt x="17" y="1644"/>
                  </a:lnTo>
                  <a:lnTo>
                    <a:pt x="33" y="1589"/>
                  </a:lnTo>
                  <a:lnTo>
                    <a:pt x="54" y="1534"/>
                  </a:lnTo>
                  <a:lnTo>
                    <a:pt x="80" y="1481"/>
                  </a:lnTo>
                  <a:lnTo>
                    <a:pt x="111" y="1431"/>
                  </a:lnTo>
                  <a:lnTo>
                    <a:pt x="325" y="1117"/>
                  </a:lnTo>
                  <a:lnTo>
                    <a:pt x="384" y="1029"/>
                  </a:lnTo>
                  <a:lnTo>
                    <a:pt x="440" y="946"/>
                  </a:lnTo>
                  <a:lnTo>
                    <a:pt x="467" y="910"/>
                  </a:lnTo>
                  <a:lnTo>
                    <a:pt x="498" y="874"/>
                  </a:lnTo>
                  <a:lnTo>
                    <a:pt x="529" y="842"/>
                  </a:lnTo>
                  <a:lnTo>
                    <a:pt x="562" y="812"/>
                  </a:lnTo>
                  <a:lnTo>
                    <a:pt x="597" y="784"/>
                  </a:lnTo>
                  <a:lnTo>
                    <a:pt x="633" y="759"/>
                  </a:lnTo>
                  <a:lnTo>
                    <a:pt x="671" y="736"/>
                  </a:lnTo>
                  <a:lnTo>
                    <a:pt x="720" y="709"/>
                  </a:lnTo>
                  <a:lnTo>
                    <a:pt x="772" y="687"/>
                  </a:lnTo>
                  <a:lnTo>
                    <a:pt x="825" y="669"/>
                  </a:lnTo>
                  <a:lnTo>
                    <a:pt x="879" y="655"/>
                  </a:lnTo>
                  <a:lnTo>
                    <a:pt x="938" y="644"/>
                  </a:lnTo>
                  <a:lnTo>
                    <a:pt x="996" y="638"/>
                  </a:lnTo>
                  <a:lnTo>
                    <a:pt x="1057" y="636"/>
                  </a:lnTo>
                  <a:lnTo>
                    <a:pt x="1116" y="639"/>
                  </a:lnTo>
                  <a:lnTo>
                    <a:pt x="1176" y="647"/>
                  </a:lnTo>
                  <a:lnTo>
                    <a:pt x="1235" y="661"/>
                  </a:lnTo>
                  <a:lnTo>
                    <a:pt x="1294" y="679"/>
                  </a:lnTo>
                  <a:lnTo>
                    <a:pt x="1289" y="664"/>
                  </a:lnTo>
                  <a:lnTo>
                    <a:pt x="1281" y="650"/>
                  </a:lnTo>
                  <a:lnTo>
                    <a:pt x="1271" y="637"/>
                  </a:lnTo>
                  <a:lnTo>
                    <a:pt x="1260" y="627"/>
                  </a:lnTo>
                  <a:lnTo>
                    <a:pt x="1250" y="618"/>
                  </a:lnTo>
                  <a:lnTo>
                    <a:pt x="1243" y="612"/>
                  </a:lnTo>
                  <a:lnTo>
                    <a:pt x="1237" y="609"/>
                  </a:lnTo>
                  <a:lnTo>
                    <a:pt x="1191" y="578"/>
                  </a:lnTo>
                  <a:lnTo>
                    <a:pt x="1149" y="546"/>
                  </a:lnTo>
                  <a:lnTo>
                    <a:pt x="1112" y="512"/>
                  </a:lnTo>
                  <a:lnTo>
                    <a:pt x="1081" y="477"/>
                  </a:lnTo>
                  <a:lnTo>
                    <a:pt x="1056" y="441"/>
                  </a:lnTo>
                  <a:lnTo>
                    <a:pt x="1035" y="402"/>
                  </a:lnTo>
                  <a:lnTo>
                    <a:pt x="1020" y="364"/>
                  </a:lnTo>
                  <a:lnTo>
                    <a:pt x="1011" y="323"/>
                  </a:lnTo>
                  <a:lnTo>
                    <a:pt x="1008" y="287"/>
                  </a:lnTo>
                  <a:lnTo>
                    <a:pt x="1009" y="251"/>
                  </a:lnTo>
                  <a:lnTo>
                    <a:pt x="1014" y="218"/>
                  </a:lnTo>
                  <a:lnTo>
                    <a:pt x="1021" y="186"/>
                  </a:lnTo>
                  <a:lnTo>
                    <a:pt x="1031" y="157"/>
                  </a:lnTo>
                  <a:lnTo>
                    <a:pt x="1043" y="130"/>
                  </a:lnTo>
                  <a:lnTo>
                    <a:pt x="1055" y="106"/>
                  </a:lnTo>
                  <a:lnTo>
                    <a:pt x="1068" y="84"/>
                  </a:lnTo>
                  <a:lnTo>
                    <a:pt x="1080" y="66"/>
                  </a:lnTo>
                  <a:lnTo>
                    <a:pt x="1090" y="52"/>
                  </a:lnTo>
                  <a:lnTo>
                    <a:pt x="1099" y="40"/>
                  </a:lnTo>
                  <a:lnTo>
                    <a:pt x="1105" y="32"/>
                  </a:lnTo>
                  <a:lnTo>
                    <a:pt x="1108" y="29"/>
                  </a:lnTo>
                  <a:lnTo>
                    <a:pt x="1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35"/>
            <p:cNvSpPr>
              <a:spLocks/>
            </p:cNvSpPr>
            <p:nvPr/>
          </p:nvSpPr>
          <p:spPr bwMode="auto">
            <a:xfrm>
              <a:off x="6626256" y="2189171"/>
              <a:ext cx="65088" cy="79375"/>
            </a:xfrm>
            <a:custGeom>
              <a:avLst/>
              <a:gdLst>
                <a:gd name="T0" fmla="*/ 340 w 497"/>
                <a:gd name="T1" fmla="*/ 0 h 556"/>
                <a:gd name="T2" fmla="*/ 368 w 497"/>
                <a:gd name="T3" fmla="*/ 3 h 556"/>
                <a:gd name="T4" fmla="*/ 395 w 497"/>
                <a:gd name="T5" fmla="*/ 11 h 556"/>
                <a:gd name="T6" fmla="*/ 422 w 497"/>
                <a:gd name="T7" fmla="*/ 24 h 556"/>
                <a:gd name="T8" fmla="*/ 445 w 497"/>
                <a:gd name="T9" fmla="*/ 40 h 556"/>
                <a:gd name="T10" fmla="*/ 465 w 497"/>
                <a:gd name="T11" fmla="*/ 60 h 556"/>
                <a:gd name="T12" fmla="*/ 480 w 497"/>
                <a:gd name="T13" fmla="*/ 83 h 556"/>
                <a:gd name="T14" fmla="*/ 491 w 497"/>
                <a:gd name="T15" fmla="*/ 107 h 556"/>
                <a:gd name="T16" fmla="*/ 496 w 497"/>
                <a:gd name="T17" fmla="*/ 133 h 556"/>
                <a:gd name="T18" fmla="*/ 497 w 497"/>
                <a:gd name="T19" fmla="*/ 159 h 556"/>
                <a:gd name="T20" fmla="*/ 494 w 497"/>
                <a:gd name="T21" fmla="*/ 185 h 556"/>
                <a:gd name="T22" fmla="*/ 485 w 497"/>
                <a:gd name="T23" fmla="*/ 211 h 556"/>
                <a:gd name="T24" fmla="*/ 472 w 497"/>
                <a:gd name="T25" fmla="*/ 236 h 556"/>
                <a:gd name="T26" fmla="*/ 302 w 497"/>
                <a:gd name="T27" fmla="*/ 485 h 556"/>
                <a:gd name="T28" fmla="*/ 284 w 497"/>
                <a:gd name="T29" fmla="*/ 507 h 556"/>
                <a:gd name="T30" fmla="*/ 262 w 497"/>
                <a:gd name="T31" fmla="*/ 525 h 556"/>
                <a:gd name="T32" fmla="*/ 239 w 497"/>
                <a:gd name="T33" fmla="*/ 540 h 556"/>
                <a:gd name="T34" fmla="*/ 213 w 497"/>
                <a:gd name="T35" fmla="*/ 550 h 556"/>
                <a:gd name="T36" fmla="*/ 186 w 497"/>
                <a:gd name="T37" fmla="*/ 555 h 556"/>
                <a:gd name="T38" fmla="*/ 157 w 497"/>
                <a:gd name="T39" fmla="*/ 556 h 556"/>
                <a:gd name="T40" fmla="*/ 129 w 497"/>
                <a:gd name="T41" fmla="*/ 553 h 556"/>
                <a:gd name="T42" fmla="*/ 102 w 497"/>
                <a:gd name="T43" fmla="*/ 545 h 556"/>
                <a:gd name="T44" fmla="*/ 75 w 497"/>
                <a:gd name="T45" fmla="*/ 533 h 556"/>
                <a:gd name="T46" fmla="*/ 53 w 497"/>
                <a:gd name="T47" fmla="*/ 515 h 556"/>
                <a:gd name="T48" fmla="*/ 33 w 497"/>
                <a:gd name="T49" fmla="*/ 495 h 556"/>
                <a:gd name="T50" fmla="*/ 18 w 497"/>
                <a:gd name="T51" fmla="*/ 473 h 556"/>
                <a:gd name="T52" fmla="*/ 7 w 497"/>
                <a:gd name="T53" fmla="*/ 448 h 556"/>
                <a:gd name="T54" fmla="*/ 2 w 497"/>
                <a:gd name="T55" fmla="*/ 423 h 556"/>
                <a:gd name="T56" fmla="*/ 0 w 497"/>
                <a:gd name="T57" fmla="*/ 397 h 556"/>
                <a:gd name="T58" fmla="*/ 4 w 497"/>
                <a:gd name="T59" fmla="*/ 370 h 556"/>
                <a:gd name="T60" fmla="*/ 11 w 497"/>
                <a:gd name="T61" fmla="*/ 345 h 556"/>
                <a:gd name="T62" fmla="*/ 26 w 497"/>
                <a:gd name="T63" fmla="*/ 320 h 556"/>
                <a:gd name="T64" fmla="*/ 195 w 497"/>
                <a:gd name="T65" fmla="*/ 70 h 556"/>
                <a:gd name="T66" fmla="*/ 214 w 497"/>
                <a:gd name="T67" fmla="*/ 48 h 556"/>
                <a:gd name="T68" fmla="*/ 234 w 497"/>
                <a:gd name="T69" fmla="*/ 31 h 556"/>
                <a:gd name="T70" fmla="*/ 259 w 497"/>
                <a:gd name="T71" fmla="*/ 17 h 556"/>
                <a:gd name="T72" fmla="*/ 285 w 497"/>
                <a:gd name="T73" fmla="*/ 7 h 556"/>
                <a:gd name="T74" fmla="*/ 312 w 497"/>
                <a:gd name="T75" fmla="*/ 1 h 556"/>
                <a:gd name="T76" fmla="*/ 340 w 497"/>
                <a:gd name="T77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7" h="556">
                  <a:moveTo>
                    <a:pt x="340" y="0"/>
                  </a:moveTo>
                  <a:lnTo>
                    <a:pt x="368" y="3"/>
                  </a:lnTo>
                  <a:lnTo>
                    <a:pt x="395" y="11"/>
                  </a:lnTo>
                  <a:lnTo>
                    <a:pt x="422" y="24"/>
                  </a:lnTo>
                  <a:lnTo>
                    <a:pt x="445" y="40"/>
                  </a:lnTo>
                  <a:lnTo>
                    <a:pt x="465" y="60"/>
                  </a:lnTo>
                  <a:lnTo>
                    <a:pt x="480" y="83"/>
                  </a:lnTo>
                  <a:lnTo>
                    <a:pt x="491" y="107"/>
                  </a:lnTo>
                  <a:lnTo>
                    <a:pt x="496" y="133"/>
                  </a:lnTo>
                  <a:lnTo>
                    <a:pt x="497" y="159"/>
                  </a:lnTo>
                  <a:lnTo>
                    <a:pt x="494" y="185"/>
                  </a:lnTo>
                  <a:lnTo>
                    <a:pt x="485" y="211"/>
                  </a:lnTo>
                  <a:lnTo>
                    <a:pt x="472" y="236"/>
                  </a:lnTo>
                  <a:lnTo>
                    <a:pt x="302" y="485"/>
                  </a:lnTo>
                  <a:lnTo>
                    <a:pt x="284" y="507"/>
                  </a:lnTo>
                  <a:lnTo>
                    <a:pt x="262" y="525"/>
                  </a:lnTo>
                  <a:lnTo>
                    <a:pt x="239" y="540"/>
                  </a:lnTo>
                  <a:lnTo>
                    <a:pt x="213" y="550"/>
                  </a:lnTo>
                  <a:lnTo>
                    <a:pt x="186" y="555"/>
                  </a:lnTo>
                  <a:lnTo>
                    <a:pt x="157" y="556"/>
                  </a:lnTo>
                  <a:lnTo>
                    <a:pt x="129" y="553"/>
                  </a:lnTo>
                  <a:lnTo>
                    <a:pt x="102" y="545"/>
                  </a:lnTo>
                  <a:lnTo>
                    <a:pt x="75" y="533"/>
                  </a:lnTo>
                  <a:lnTo>
                    <a:pt x="53" y="515"/>
                  </a:lnTo>
                  <a:lnTo>
                    <a:pt x="33" y="495"/>
                  </a:lnTo>
                  <a:lnTo>
                    <a:pt x="18" y="473"/>
                  </a:lnTo>
                  <a:lnTo>
                    <a:pt x="7" y="448"/>
                  </a:lnTo>
                  <a:lnTo>
                    <a:pt x="2" y="423"/>
                  </a:lnTo>
                  <a:lnTo>
                    <a:pt x="0" y="397"/>
                  </a:lnTo>
                  <a:lnTo>
                    <a:pt x="4" y="370"/>
                  </a:lnTo>
                  <a:lnTo>
                    <a:pt x="11" y="345"/>
                  </a:lnTo>
                  <a:lnTo>
                    <a:pt x="26" y="320"/>
                  </a:lnTo>
                  <a:lnTo>
                    <a:pt x="195" y="70"/>
                  </a:lnTo>
                  <a:lnTo>
                    <a:pt x="214" y="48"/>
                  </a:lnTo>
                  <a:lnTo>
                    <a:pt x="234" y="31"/>
                  </a:lnTo>
                  <a:lnTo>
                    <a:pt x="259" y="17"/>
                  </a:lnTo>
                  <a:lnTo>
                    <a:pt x="285" y="7"/>
                  </a:lnTo>
                  <a:lnTo>
                    <a:pt x="312" y="1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36"/>
            <p:cNvSpPr>
              <a:spLocks noEditPoints="1"/>
            </p:cNvSpPr>
            <p:nvPr/>
          </p:nvSpPr>
          <p:spPr bwMode="auto">
            <a:xfrm>
              <a:off x="6362730" y="2084396"/>
              <a:ext cx="130176" cy="138113"/>
            </a:xfrm>
            <a:custGeom>
              <a:avLst/>
              <a:gdLst>
                <a:gd name="T0" fmla="*/ 459 w 978"/>
                <a:gd name="T1" fmla="*/ 344 h 959"/>
                <a:gd name="T2" fmla="*/ 373 w 978"/>
                <a:gd name="T3" fmla="*/ 438 h 959"/>
                <a:gd name="T4" fmla="*/ 353 w 978"/>
                <a:gd name="T5" fmla="*/ 559 h 959"/>
                <a:gd name="T6" fmla="*/ 394 w 978"/>
                <a:gd name="T7" fmla="*/ 621 h 959"/>
                <a:gd name="T8" fmla="*/ 485 w 978"/>
                <a:gd name="T9" fmla="*/ 616 h 959"/>
                <a:gd name="T10" fmla="*/ 563 w 978"/>
                <a:gd name="T11" fmla="*/ 528 h 959"/>
                <a:gd name="T12" fmla="*/ 594 w 978"/>
                <a:gd name="T13" fmla="*/ 323 h 959"/>
                <a:gd name="T14" fmla="*/ 596 w 978"/>
                <a:gd name="T15" fmla="*/ 3 h 959"/>
                <a:gd name="T16" fmla="*/ 783 w 978"/>
                <a:gd name="T17" fmla="*/ 60 h 959"/>
                <a:gd name="T18" fmla="*/ 914 w 978"/>
                <a:gd name="T19" fmla="*/ 180 h 959"/>
                <a:gd name="T20" fmla="*/ 976 w 978"/>
                <a:gd name="T21" fmla="*/ 350 h 959"/>
                <a:gd name="T22" fmla="*/ 957 w 978"/>
                <a:gd name="T23" fmla="*/ 534 h 959"/>
                <a:gd name="T24" fmla="*/ 873 w 978"/>
                <a:gd name="T25" fmla="*/ 664 h 959"/>
                <a:gd name="T26" fmla="*/ 745 w 978"/>
                <a:gd name="T27" fmla="*/ 723 h 959"/>
                <a:gd name="T28" fmla="*/ 644 w 978"/>
                <a:gd name="T29" fmla="*/ 709 h 959"/>
                <a:gd name="T30" fmla="*/ 593 w 978"/>
                <a:gd name="T31" fmla="*/ 639 h 959"/>
                <a:gd name="T32" fmla="*/ 540 w 978"/>
                <a:gd name="T33" fmla="*/ 667 h 959"/>
                <a:gd name="T34" fmla="*/ 422 w 978"/>
                <a:gd name="T35" fmla="*/ 723 h 959"/>
                <a:gd name="T36" fmla="*/ 313 w 978"/>
                <a:gd name="T37" fmla="*/ 708 h 959"/>
                <a:gd name="T38" fmla="*/ 244 w 978"/>
                <a:gd name="T39" fmla="*/ 635 h 959"/>
                <a:gd name="T40" fmla="*/ 228 w 978"/>
                <a:gd name="T41" fmla="*/ 510 h 959"/>
                <a:gd name="T42" fmla="*/ 283 w 978"/>
                <a:gd name="T43" fmla="*/ 368 h 959"/>
                <a:gd name="T44" fmla="*/ 401 w 978"/>
                <a:gd name="T45" fmla="*/ 267 h 959"/>
                <a:gd name="T46" fmla="*/ 571 w 978"/>
                <a:gd name="T47" fmla="*/ 227 h 959"/>
                <a:gd name="T48" fmla="*/ 712 w 978"/>
                <a:gd name="T49" fmla="*/ 248 h 959"/>
                <a:gd name="T50" fmla="*/ 685 w 978"/>
                <a:gd name="T51" fmla="*/ 568 h 959"/>
                <a:gd name="T52" fmla="*/ 704 w 978"/>
                <a:gd name="T53" fmla="*/ 635 h 959"/>
                <a:gd name="T54" fmla="*/ 770 w 978"/>
                <a:gd name="T55" fmla="*/ 637 h 959"/>
                <a:gd name="T56" fmla="*/ 839 w 978"/>
                <a:gd name="T57" fmla="*/ 573 h 959"/>
                <a:gd name="T58" fmla="*/ 879 w 978"/>
                <a:gd name="T59" fmla="*/ 445 h 959"/>
                <a:gd name="T60" fmla="*/ 864 w 978"/>
                <a:gd name="T61" fmla="*/ 290 h 959"/>
                <a:gd name="T62" fmla="*/ 791 w 978"/>
                <a:gd name="T63" fmla="*/ 169 h 959"/>
                <a:gd name="T64" fmla="*/ 660 w 978"/>
                <a:gd name="T65" fmla="*/ 94 h 959"/>
                <a:gd name="T66" fmla="*/ 481 w 978"/>
                <a:gd name="T67" fmla="*/ 78 h 959"/>
                <a:gd name="T68" fmla="*/ 314 w 978"/>
                <a:gd name="T69" fmla="*/ 130 h 959"/>
                <a:gd name="T70" fmla="*/ 184 w 978"/>
                <a:gd name="T71" fmla="*/ 244 h 959"/>
                <a:gd name="T72" fmla="*/ 110 w 978"/>
                <a:gd name="T73" fmla="*/ 412 h 959"/>
                <a:gd name="T74" fmla="*/ 109 w 978"/>
                <a:gd name="T75" fmla="*/ 608 h 959"/>
                <a:gd name="T76" fmla="*/ 178 w 978"/>
                <a:gd name="T77" fmla="*/ 756 h 959"/>
                <a:gd name="T78" fmla="*/ 305 w 978"/>
                <a:gd name="T79" fmla="*/ 849 h 959"/>
                <a:gd name="T80" fmla="*/ 474 w 978"/>
                <a:gd name="T81" fmla="*/ 882 h 959"/>
                <a:gd name="T82" fmla="*/ 653 w 978"/>
                <a:gd name="T83" fmla="*/ 852 h 959"/>
                <a:gd name="T84" fmla="*/ 633 w 978"/>
                <a:gd name="T85" fmla="*/ 937 h 959"/>
                <a:gd name="T86" fmla="*/ 452 w 978"/>
                <a:gd name="T87" fmla="*/ 959 h 959"/>
                <a:gd name="T88" fmla="*/ 268 w 978"/>
                <a:gd name="T89" fmla="*/ 925 h 959"/>
                <a:gd name="T90" fmla="*/ 119 w 978"/>
                <a:gd name="T91" fmla="*/ 828 h 959"/>
                <a:gd name="T92" fmla="*/ 24 w 978"/>
                <a:gd name="T93" fmla="*/ 674 h 959"/>
                <a:gd name="T94" fmla="*/ 2 w 978"/>
                <a:gd name="T95" fmla="*/ 477 h 959"/>
                <a:gd name="T96" fmla="*/ 53 w 978"/>
                <a:gd name="T97" fmla="*/ 293 h 959"/>
                <a:gd name="T98" fmla="*/ 165 w 978"/>
                <a:gd name="T99" fmla="*/ 141 h 959"/>
                <a:gd name="T100" fmla="*/ 331 w 978"/>
                <a:gd name="T101" fmla="*/ 39 h 959"/>
                <a:gd name="T102" fmla="*/ 543 w 978"/>
                <a:gd name="T103" fmla="*/ 0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8" h="959">
                  <a:moveTo>
                    <a:pt x="552" y="318"/>
                  </a:moveTo>
                  <a:lnTo>
                    <a:pt x="518" y="321"/>
                  </a:lnTo>
                  <a:lnTo>
                    <a:pt x="488" y="330"/>
                  </a:lnTo>
                  <a:lnTo>
                    <a:pt x="459" y="344"/>
                  </a:lnTo>
                  <a:lnTo>
                    <a:pt x="433" y="362"/>
                  </a:lnTo>
                  <a:lnTo>
                    <a:pt x="409" y="383"/>
                  </a:lnTo>
                  <a:lnTo>
                    <a:pt x="389" y="409"/>
                  </a:lnTo>
                  <a:lnTo>
                    <a:pt x="373" y="438"/>
                  </a:lnTo>
                  <a:lnTo>
                    <a:pt x="361" y="469"/>
                  </a:lnTo>
                  <a:lnTo>
                    <a:pt x="354" y="502"/>
                  </a:lnTo>
                  <a:lnTo>
                    <a:pt x="350" y="537"/>
                  </a:lnTo>
                  <a:lnTo>
                    <a:pt x="353" y="559"/>
                  </a:lnTo>
                  <a:lnTo>
                    <a:pt x="358" y="580"/>
                  </a:lnTo>
                  <a:lnTo>
                    <a:pt x="367" y="597"/>
                  </a:lnTo>
                  <a:lnTo>
                    <a:pt x="379" y="611"/>
                  </a:lnTo>
                  <a:lnTo>
                    <a:pt x="394" y="621"/>
                  </a:lnTo>
                  <a:lnTo>
                    <a:pt x="413" y="628"/>
                  </a:lnTo>
                  <a:lnTo>
                    <a:pt x="436" y="630"/>
                  </a:lnTo>
                  <a:lnTo>
                    <a:pt x="461" y="626"/>
                  </a:lnTo>
                  <a:lnTo>
                    <a:pt x="485" y="616"/>
                  </a:lnTo>
                  <a:lnTo>
                    <a:pt x="508" y="600"/>
                  </a:lnTo>
                  <a:lnTo>
                    <a:pt x="529" y="580"/>
                  </a:lnTo>
                  <a:lnTo>
                    <a:pt x="548" y="555"/>
                  </a:lnTo>
                  <a:lnTo>
                    <a:pt x="563" y="528"/>
                  </a:lnTo>
                  <a:lnTo>
                    <a:pt x="575" y="499"/>
                  </a:lnTo>
                  <a:lnTo>
                    <a:pt x="583" y="468"/>
                  </a:lnTo>
                  <a:lnTo>
                    <a:pt x="609" y="326"/>
                  </a:lnTo>
                  <a:lnTo>
                    <a:pt x="594" y="323"/>
                  </a:lnTo>
                  <a:lnTo>
                    <a:pt x="574" y="320"/>
                  </a:lnTo>
                  <a:lnTo>
                    <a:pt x="552" y="318"/>
                  </a:lnTo>
                  <a:close/>
                  <a:moveTo>
                    <a:pt x="543" y="0"/>
                  </a:moveTo>
                  <a:lnTo>
                    <a:pt x="596" y="3"/>
                  </a:lnTo>
                  <a:lnTo>
                    <a:pt x="648" y="10"/>
                  </a:lnTo>
                  <a:lnTo>
                    <a:pt x="695" y="22"/>
                  </a:lnTo>
                  <a:lnTo>
                    <a:pt x="741" y="39"/>
                  </a:lnTo>
                  <a:lnTo>
                    <a:pt x="783" y="60"/>
                  </a:lnTo>
                  <a:lnTo>
                    <a:pt x="822" y="84"/>
                  </a:lnTo>
                  <a:lnTo>
                    <a:pt x="857" y="112"/>
                  </a:lnTo>
                  <a:lnTo>
                    <a:pt x="887" y="145"/>
                  </a:lnTo>
                  <a:lnTo>
                    <a:pt x="914" y="180"/>
                  </a:lnTo>
                  <a:lnTo>
                    <a:pt x="937" y="218"/>
                  </a:lnTo>
                  <a:lnTo>
                    <a:pt x="954" y="259"/>
                  </a:lnTo>
                  <a:lnTo>
                    <a:pt x="967" y="303"/>
                  </a:lnTo>
                  <a:lnTo>
                    <a:pt x="976" y="350"/>
                  </a:lnTo>
                  <a:lnTo>
                    <a:pt x="978" y="398"/>
                  </a:lnTo>
                  <a:lnTo>
                    <a:pt x="976" y="447"/>
                  </a:lnTo>
                  <a:lnTo>
                    <a:pt x="968" y="492"/>
                  </a:lnTo>
                  <a:lnTo>
                    <a:pt x="957" y="534"/>
                  </a:lnTo>
                  <a:lnTo>
                    <a:pt x="941" y="573"/>
                  </a:lnTo>
                  <a:lnTo>
                    <a:pt x="921" y="607"/>
                  </a:lnTo>
                  <a:lnTo>
                    <a:pt x="899" y="637"/>
                  </a:lnTo>
                  <a:lnTo>
                    <a:pt x="873" y="664"/>
                  </a:lnTo>
                  <a:lnTo>
                    <a:pt x="844" y="685"/>
                  </a:lnTo>
                  <a:lnTo>
                    <a:pt x="813" y="702"/>
                  </a:lnTo>
                  <a:lnTo>
                    <a:pt x="780" y="715"/>
                  </a:lnTo>
                  <a:lnTo>
                    <a:pt x="745" y="723"/>
                  </a:lnTo>
                  <a:lnTo>
                    <a:pt x="708" y="726"/>
                  </a:lnTo>
                  <a:lnTo>
                    <a:pt x="685" y="724"/>
                  </a:lnTo>
                  <a:lnTo>
                    <a:pt x="663" y="718"/>
                  </a:lnTo>
                  <a:lnTo>
                    <a:pt x="644" y="709"/>
                  </a:lnTo>
                  <a:lnTo>
                    <a:pt x="626" y="698"/>
                  </a:lnTo>
                  <a:lnTo>
                    <a:pt x="611" y="682"/>
                  </a:lnTo>
                  <a:lnTo>
                    <a:pt x="600" y="663"/>
                  </a:lnTo>
                  <a:lnTo>
                    <a:pt x="593" y="639"/>
                  </a:lnTo>
                  <a:lnTo>
                    <a:pt x="589" y="613"/>
                  </a:lnTo>
                  <a:lnTo>
                    <a:pt x="585" y="613"/>
                  </a:lnTo>
                  <a:lnTo>
                    <a:pt x="563" y="642"/>
                  </a:lnTo>
                  <a:lnTo>
                    <a:pt x="540" y="667"/>
                  </a:lnTo>
                  <a:lnTo>
                    <a:pt x="514" y="688"/>
                  </a:lnTo>
                  <a:lnTo>
                    <a:pt x="485" y="704"/>
                  </a:lnTo>
                  <a:lnTo>
                    <a:pt x="454" y="715"/>
                  </a:lnTo>
                  <a:lnTo>
                    <a:pt x="422" y="723"/>
                  </a:lnTo>
                  <a:lnTo>
                    <a:pt x="387" y="726"/>
                  </a:lnTo>
                  <a:lnTo>
                    <a:pt x="360" y="724"/>
                  </a:lnTo>
                  <a:lnTo>
                    <a:pt x="335" y="717"/>
                  </a:lnTo>
                  <a:lnTo>
                    <a:pt x="313" y="708"/>
                  </a:lnTo>
                  <a:lnTo>
                    <a:pt x="291" y="695"/>
                  </a:lnTo>
                  <a:lnTo>
                    <a:pt x="273" y="678"/>
                  </a:lnTo>
                  <a:lnTo>
                    <a:pt x="256" y="659"/>
                  </a:lnTo>
                  <a:lnTo>
                    <a:pt x="244" y="635"/>
                  </a:lnTo>
                  <a:lnTo>
                    <a:pt x="235" y="609"/>
                  </a:lnTo>
                  <a:lnTo>
                    <a:pt x="228" y="581"/>
                  </a:lnTo>
                  <a:lnTo>
                    <a:pt x="226" y="548"/>
                  </a:lnTo>
                  <a:lnTo>
                    <a:pt x="228" y="510"/>
                  </a:lnTo>
                  <a:lnTo>
                    <a:pt x="236" y="472"/>
                  </a:lnTo>
                  <a:lnTo>
                    <a:pt x="248" y="436"/>
                  </a:lnTo>
                  <a:lnTo>
                    <a:pt x="264" y="401"/>
                  </a:lnTo>
                  <a:lnTo>
                    <a:pt x="283" y="368"/>
                  </a:lnTo>
                  <a:lnTo>
                    <a:pt x="307" y="338"/>
                  </a:lnTo>
                  <a:lnTo>
                    <a:pt x="335" y="311"/>
                  </a:lnTo>
                  <a:lnTo>
                    <a:pt x="367" y="287"/>
                  </a:lnTo>
                  <a:lnTo>
                    <a:pt x="401" y="267"/>
                  </a:lnTo>
                  <a:lnTo>
                    <a:pt x="439" y="249"/>
                  </a:lnTo>
                  <a:lnTo>
                    <a:pt x="480" y="237"/>
                  </a:lnTo>
                  <a:lnTo>
                    <a:pt x="525" y="229"/>
                  </a:lnTo>
                  <a:lnTo>
                    <a:pt x="571" y="227"/>
                  </a:lnTo>
                  <a:lnTo>
                    <a:pt x="609" y="228"/>
                  </a:lnTo>
                  <a:lnTo>
                    <a:pt x="647" y="233"/>
                  </a:lnTo>
                  <a:lnTo>
                    <a:pt x="681" y="239"/>
                  </a:lnTo>
                  <a:lnTo>
                    <a:pt x="712" y="248"/>
                  </a:lnTo>
                  <a:lnTo>
                    <a:pt x="738" y="258"/>
                  </a:lnTo>
                  <a:lnTo>
                    <a:pt x="692" y="510"/>
                  </a:lnTo>
                  <a:lnTo>
                    <a:pt x="687" y="541"/>
                  </a:lnTo>
                  <a:lnTo>
                    <a:pt x="685" y="568"/>
                  </a:lnTo>
                  <a:lnTo>
                    <a:pt x="685" y="592"/>
                  </a:lnTo>
                  <a:lnTo>
                    <a:pt x="689" y="610"/>
                  </a:lnTo>
                  <a:lnTo>
                    <a:pt x="695" y="625"/>
                  </a:lnTo>
                  <a:lnTo>
                    <a:pt x="704" y="635"/>
                  </a:lnTo>
                  <a:lnTo>
                    <a:pt x="716" y="641"/>
                  </a:lnTo>
                  <a:lnTo>
                    <a:pt x="731" y="644"/>
                  </a:lnTo>
                  <a:lnTo>
                    <a:pt x="751" y="642"/>
                  </a:lnTo>
                  <a:lnTo>
                    <a:pt x="770" y="637"/>
                  </a:lnTo>
                  <a:lnTo>
                    <a:pt x="788" y="627"/>
                  </a:lnTo>
                  <a:lnTo>
                    <a:pt x="807" y="613"/>
                  </a:lnTo>
                  <a:lnTo>
                    <a:pt x="824" y="595"/>
                  </a:lnTo>
                  <a:lnTo>
                    <a:pt x="839" y="573"/>
                  </a:lnTo>
                  <a:lnTo>
                    <a:pt x="853" y="547"/>
                  </a:lnTo>
                  <a:lnTo>
                    <a:pt x="865" y="517"/>
                  </a:lnTo>
                  <a:lnTo>
                    <a:pt x="874" y="483"/>
                  </a:lnTo>
                  <a:lnTo>
                    <a:pt x="879" y="445"/>
                  </a:lnTo>
                  <a:lnTo>
                    <a:pt x="881" y="403"/>
                  </a:lnTo>
                  <a:lnTo>
                    <a:pt x="879" y="364"/>
                  </a:lnTo>
                  <a:lnTo>
                    <a:pt x="874" y="326"/>
                  </a:lnTo>
                  <a:lnTo>
                    <a:pt x="864" y="290"/>
                  </a:lnTo>
                  <a:lnTo>
                    <a:pt x="851" y="256"/>
                  </a:lnTo>
                  <a:lnTo>
                    <a:pt x="834" y="225"/>
                  </a:lnTo>
                  <a:lnTo>
                    <a:pt x="814" y="196"/>
                  </a:lnTo>
                  <a:lnTo>
                    <a:pt x="791" y="169"/>
                  </a:lnTo>
                  <a:lnTo>
                    <a:pt x="762" y="146"/>
                  </a:lnTo>
                  <a:lnTo>
                    <a:pt x="732" y="125"/>
                  </a:lnTo>
                  <a:lnTo>
                    <a:pt x="698" y="107"/>
                  </a:lnTo>
                  <a:lnTo>
                    <a:pt x="660" y="94"/>
                  </a:lnTo>
                  <a:lnTo>
                    <a:pt x="620" y="84"/>
                  </a:lnTo>
                  <a:lnTo>
                    <a:pt x="575" y="78"/>
                  </a:lnTo>
                  <a:lnTo>
                    <a:pt x="528" y="76"/>
                  </a:lnTo>
                  <a:lnTo>
                    <a:pt x="481" y="78"/>
                  </a:lnTo>
                  <a:lnTo>
                    <a:pt x="437" y="84"/>
                  </a:lnTo>
                  <a:lnTo>
                    <a:pt x="394" y="95"/>
                  </a:lnTo>
                  <a:lnTo>
                    <a:pt x="353" y="110"/>
                  </a:lnTo>
                  <a:lnTo>
                    <a:pt x="314" y="130"/>
                  </a:lnTo>
                  <a:lnTo>
                    <a:pt x="277" y="153"/>
                  </a:lnTo>
                  <a:lnTo>
                    <a:pt x="243" y="179"/>
                  </a:lnTo>
                  <a:lnTo>
                    <a:pt x="212" y="210"/>
                  </a:lnTo>
                  <a:lnTo>
                    <a:pt x="184" y="244"/>
                  </a:lnTo>
                  <a:lnTo>
                    <a:pt x="159" y="282"/>
                  </a:lnTo>
                  <a:lnTo>
                    <a:pt x="138" y="322"/>
                  </a:lnTo>
                  <a:lnTo>
                    <a:pt x="122" y="366"/>
                  </a:lnTo>
                  <a:lnTo>
                    <a:pt x="110" y="412"/>
                  </a:lnTo>
                  <a:lnTo>
                    <a:pt x="103" y="463"/>
                  </a:lnTo>
                  <a:lnTo>
                    <a:pt x="99" y="515"/>
                  </a:lnTo>
                  <a:lnTo>
                    <a:pt x="102" y="563"/>
                  </a:lnTo>
                  <a:lnTo>
                    <a:pt x="109" y="608"/>
                  </a:lnTo>
                  <a:lnTo>
                    <a:pt x="120" y="650"/>
                  </a:lnTo>
                  <a:lnTo>
                    <a:pt x="136" y="689"/>
                  </a:lnTo>
                  <a:lnTo>
                    <a:pt x="156" y="725"/>
                  </a:lnTo>
                  <a:lnTo>
                    <a:pt x="178" y="756"/>
                  </a:lnTo>
                  <a:lnTo>
                    <a:pt x="205" y="785"/>
                  </a:lnTo>
                  <a:lnTo>
                    <a:pt x="236" y="810"/>
                  </a:lnTo>
                  <a:lnTo>
                    <a:pt x="268" y="832"/>
                  </a:lnTo>
                  <a:lnTo>
                    <a:pt x="305" y="849"/>
                  </a:lnTo>
                  <a:lnTo>
                    <a:pt x="344" y="863"/>
                  </a:lnTo>
                  <a:lnTo>
                    <a:pt x="385" y="874"/>
                  </a:lnTo>
                  <a:lnTo>
                    <a:pt x="428" y="880"/>
                  </a:lnTo>
                  <a:lnTo>
                    <a:pt x="474" y="882"/>
                  </a:lnTo>
                  <a:lnTo>
                    <a:pt x="521" y="880"/>
                  </a:lnTo>
                  <a:lnTo>
                    <a:pt x="568" y="875"/>
                  </a:lnTo>
                  <a:lnTo>
                    <a:pt x="612" y="864"/>
                  </a:lnTo>
                  <a:lnTo>
                    <a:pt x="653" y="852"/>
                  </a:lnTo>
                  <a:lnTo>
                    <a:pt x="692" y="836"/>
                  </a:lnTo>
                  <a:lnTo>
                    <a:pt x="717" y="907"/>
                  </a:lnTo>
                  <a:lnTo>
                    <a:pt x="675" y="923"/>
                  </a:lnTo>
                  <a:lnTo>
                    <a:pt x="633" y="937"/>
                  </a:lnTo>
                  <a:lnTo>
                    <a:pt x="591" y="946"/>
                  </a:lnTo>
                  <a:lnTo>
                    <a:pt x="546" y="954"/>
                  </a:lnTo>
                  <a:lnTo>
                    <a:pt x="501" y="958"/>
                  </a:lnTo>
                  <a:lnTo>
                    <a:pt x="452" y="959"/>
                  </a:lnTo>
                  <a:lnTo>
                    <a:pt x="403" y="957"/>
                  </a:lnTo>
                  <a:lnTo>
                    <a:pt x="357" y="951"/>
                  </a:lnTo>
                  <a:lnTo>
                    <a:pt x="311" y="939"/>
                  </a:lnTo>
                  <a:lnTo>
                    <a:pt x="268" y="925"/>
                  </a:lnTo>
                  <a:lnTo>
                    <a:pt x="227" y="906"/>
                  </a:lnTo>
                  <a:lnTo>
                    <a:pt x="188" y="884"/>
                  </a:lnTo>
                  <a:lnTo>
                    <a:pt x="152" y="857"/>
                  </a:lnTo>
                  <a:lnTo>
                    <a:pt x="119" y="828"/>
                  </a:lnTo>
                  <a:lnTo>
                    <a:pt x="90" y="794"/>
                  </a:lnTo>
                  <a:lnTo>
                    <a:pt x="64" y="757"/>
                  </a:lnTo>
                  <a:lnTo>
                    <a:pt x="42" y="717"/>
                  </a:lnTo>
                  <a:lnTo>
                    <a:pt x="24" y="674"/>
                  </a:lnTo>
                  <a:lnTo>
                    <a:pt x="11" y="627"/>
                  </a:lnTo>
                  <a:lnTo>
                    <a:pt x="3" y="579"/>
                  </a:lnTo>
                  <a:lnTo>
                    <a:pt x="0" y="526"/>
                  </a:lnTo>
                  <a:lnTo>
                    <a:pt x="2" y="477"/>
                  </a:lnTo>
                  <a:lnTo>
                    <a:pt x="10" y="429"/>
                  </a:lnTo>
                  <a:lnTo>
                    <a:pt x="19" y="382"/>
                  </a:lnTo>
                  <a:lnTo>
                    <a:pt x="35" y="336"/>
                  </a:lnTo>
                  <a:lnTo>
                    <a:pt x="53" y="293"/>
                  </a:lnTo>
                  <a:lnTo>
                    <a:pt x="76" y="251"/>
                  </a:lnTo>
                  <a:lnTo>
                    <a:pt x="103" y="212"/>
                  </a:lnTo>
                  <a:lnTo>
                    <a:pt x="132" y="175"/>
                  </a:lnTo>
                  <a:lnTo>
                    <a:pt x="165" y="141"/>
                  </a:lnTo>
                  <a:lnTo>
                    <a:pt x="202" y="109"/>
                  </a:lnTo>
                  <a:lnTo>
                    <a:pt x="242" y="82"/>
                  </a:lnTo>
                  <a:lnTo>
                    <a:pt x="285" y="58"/>
                  </a:lnTo>
                  <a:lnTo>
                    <a:pt x="331" y="39"/>
                  </a:lnTo>
                  <a:lnTo>
                    <a:pt x="381" y="22"/>
                  </a:lnTo>
                  <a:lnTo>
                    <a:pt x="432" y="10"/>
                  </a:lnTo>
                  <a:lnTo>
                    <a:pt x="486" y="3"/>
                  </a:lnTo>
                  <a:lnTo>
                    <a:pt x="5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8" name="Freeform 41"/>
          <p:cNvSpPr>
            <a:spLocks noEditPoints="1"/>
          </p:cNvSpPr>
          <p:nvPr/>
        </p:nvSpPr>
        <p:spPr bwMode="auto">
          <a:xfrm>
            <a:off x="7643458" y="518173"/>
            <a:ext cx="346472" cy="329804"/>
          </a:xfrm>
          <a:custGeom>
            <a:avLst/>
            <a:gdLst>
              <a:gd name="T0" fmla="*/ 1651 w 3205"/>
              <a:gd name="T1" fmla="*/ 1142 h 3041"/>
              <a:gd name="T2" fmla="*/ 2483 w 3205"/>
              <a:gd name="T3" fmla="*/ 1723 h 3041"/>
              <a:gd name="T4" fmla="*/ 2488 w 3205"/>
              <a:gd name="T5" fmla="*/ 1769 h 3041"/>
              <a:gd name="T6" fmla="*/ 2462 w 3205"/>
              <a:gd name="T7" fmla="*/ 1807 h 3041"/>
              <a:gd name="T8" fmla="*/ 1627 w 3205"/>
              <a:gd name="T9" fmla="*/ 2375 h 3041"/>
              <a:gd name="T10" fmla="*/ 1583 w 3205"/>
              <a:gd name="T11" fmla="*/ 2367 h 3041"/>
              <a:gd name="T12" fmla="*/ 1551 w 3205"/>
              <a:gd name="T13" fmla="*/ 2328 h 3041"/>
              <a:gd name="T14" fmla="*/ 1551 w 3205"/>
              <a:gd name="T15" fmla="*/ 1179 h 3041"/>
              <a:gd name="T16" fmla="*/ 1583 w 3205"/>
              <a:gd name="T17" fmla="*/ 1138 h 3041"/>
              <a:gd name="T18" fmla="*/ 22 w 3205"/>
              <a:gd name="T19" fmla="*/ 675 h 3041"/>
              <a:gd name="T20" fmla="*/ 186 w 3205"/>
              <a:gd name="T21" fmla="*/ 1200 h 3041"/>
              <a:gd name="T22" fmla="*/ 3118 w 3205"/>
              <a:gd name="T23" fmla="*/ 465 h 3041"/>
              <a:gd name="T24" fmla="*/ 3179 w 3205"/>
              <a:gd name="T25" fmla="*/ 491 h 3041"/>
              <a:gd name="T26" fmla="*/ 3205 w 3205"/>
              <a:gd name="T27" fmla="*/ 553 h 3041"/>
              <a:gd name="T28" fmla="*/ 3193 w 3205"/>
              <a:gd name="T29" fmla="*/ 2998 h 3041"/>
              <a:gd name="T30" fmla="*/ 3141 w 3205"/>
              <a:gd name="T31" fmla="*/ 3038 h 3041"/>
              <a:gd name="T32" fmla="*/ 697 w 3205"/>
              <a:gd name="T33" fmla="*/ 3039 h 3041"/>
              <a:gd name="T34" fmla="*/ 648 w 3205"/>
              <a:gd name="T35" fmla="*/ 3008 h 3041"/>
              <a:gd name="T36" fmla="*/ 629 w 3205"/>
              <a:gd name="T37" fmla="*/ 2953 h 3041"/>
              <a:gd name="T38" fmla="*/ 747 w 3205"/>
              <a:gd name="T39" fmla="*/ 1282 h 3041"/>
              <a:gd name="T40" fmla="*/ 3030 w 3205"/>
              <a:gd name="T41" fmla="*/ 2866 h 3041"/>
              <a:gd name="T42" fmla="*/ 1606 w 3205"/>
              <a:gd name="T43" fmla="*/ 624 h 3041"/>
              <a:gd name="T44" fmla="*/ 1597 w 3205"/>
              <a:gd name="T45" fmla="*/ 596 h 3041"/>
              <a:gd name="T46" fmla="*/ 1580 w 3205"/>
              <a:gd name="T47" fmla="*/ 570 h 3041"/>
              <a:gd name="T48" fmla="*/ 1481 w 3205"/>
              <a:gd name="T49" fmla="*/ 551 h 3041"/>
              <a:gd name="T50" fmla="*/ 1502 w 3205"/>
              <a:gd name="T51" fmla="*/ 583 h 3041"/>
              <a:gd name="T52" fmla="*/ 1511 w 3205"/>
              <a:gd name="T53" fmla="*/ 608 h 3041"/>
              <a:gd name="T54" fmla="*/ 1498 w 3205"/>
              <a:gd name="T55" fmla="*/ 667 h 3041"/>
              <a:gd name="T56" fmla="*/ 1459 w 3205"/>
              <a:gd name="T57" fmla="*/ 749 h 3041"/>
              <a:gd name="T58" fmla="*/ 1401 w 3205"/>
              <a:gd name="T59" fmla="*/ 844 h 3041"/>
              <a:gd name="T60" fmla="*/ 1331 w 3205"/>
              <a:gd name="T61" fmla="*/ 944 h 3041"/>
              <a:gd name="T62" fmla="*/ 1254 w 3205"/>
              <a:gd name="T63" fmla="*/ 1040 h 3041"/>
              <a:gd name="T64" fmla="*/ 1181 w 3205"/>
              <a:gd name="T65" fmla="*/ 1120 h 3041"/>
              <a:gd name="T66" fmla="*/ 1115 w 3205"/>
              <a:gd name="T67" fmla="*/ 1179 h 3041"/>
              <a:gd name="T68" fmla="*/ 1059 w 3205"/>
              <a:gd name="T69" fmla="*/ 1206 h 3041"/>
              <a:gd name="T70" fmla="*/ 968 w 3205"/>
              <a:gd name="T71" fmla="*/ 1212 h 3041"/>
              <a:gd name="T72" fmla="*/ 851 w 3205"/>
              <a:gd name="T73" fmla="*/ 1200 h 3041"/>
              <a:gd name="T74" fmla="*/ 723 w 3205"/>
              <a:gd name="T75" fmla="*/ 1175 h 3041"/>
              <a:gd name="T76" fmla="*/ 600 w 3205"/>
              <a:gd name="T77" fmla="*/ 1139 h 3041"/>
              <a:gd name="T78" fmla="*/ 500 w 3205"/>
              <a:gd name="T79" fmla="*/ 1098 h 3041"/>
              <a:gd name="T80" fmla="*/ 440 w 3205"/>
              <a:gd name="T81" fmla="*/ 1057 h 3041"/>
              <a:gd name="T82" fmla="*/ 427 w 3205"/>
              <a:gd name="T83" fmla="*/ 1009 h 3041"/>
              <a:gd name="T84" fmla="*/ 362 w 3205"/>
              <a:gd name="T85" fmla="*/ 742 h 3041"/>
              <a:gd name="T86" fmla="*/ 1523 w 3205"/>
              <a:gd name="T87" fmla="*/ 0 h 3041"/>
              <a:gd name="T88" fmla="*/ 0 w 3205"/>
              <a:gd name="T89" fmla="*/ 637 h 3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05" h="3041">
                <a:moveTo>
                  <a:pt x="1617" y="1131"/>
                </a:moveTo>
                <a:lnTo>
                  <a:pt x="1635" y="1134"/>
                </a:lnTo>
                <a:lnTo>
                  <a:pt x="1651" y="1142"/>
                </a:lnTo>
                <a:lnTo>
                  <a:pt x="2462" y="1699"/>
                </a:lnTo>
                <a:lnTo>
                  <a:pt x="2474" y="1710"/>
                </a:lnTo>
                <a:lnTo>
                  <a:pt x="2483" y="1723"/>
                </a:lnTo>
                <a:lnTo>
                  <a:pt x="2488" y="1737"/>
                </a:lnTo>
                <a:lnTo>
                  <a:pt x="2490" y="1753"/>
                </a:lnTo>
                <a:lnTo>
                  <a:pt x="2488" y="1769"/>
                </a:lnTo>
                <a:lnTo>
                  <a:pt x="2483" y="1784"/>
                </a:lnTo>
                <a:lnTo>
                  <a:pt x="2474" y="1796"/>
                </a:lnTo>
                <a:lnTo>
                  <a:pt x="2462" y="1807"/>
                </a:lnTo>
                <a:lnTo>
                  <a:pt x="1651" y="2363"/>
                </a:lnTo>
                <a:lnTo>
                  <a:pt x="1639" y="2371"/>
                </a:lnTo>
                <a:lnTo>
                  <a:pt x="1627" y="2375"/>
                </a:lnTo>
                <a:lnTo>
                  <a:pt x="1614" y="2376"/>
                </a:lnTo>
                <a:lnTo>
                  <a:pt x="1598" y="2374"/>
                </a:lnTo>
                <a:lnTo>
                  <a:pt x="1583" y="2367"/>
                </a:lnTo>
                <a:lnTo>
                  <a:pt x="1568" y="2357"/>
                </a:lnTo>
                <a:lnTo>
                  <a:pt x="1557" y="2344"/>
                </a:lnTo>
                <a:lnTo>
                  <a:pt x="1551" y="2328"/>
                </a:lnTo>
                <a:lnTo>
                  <a:pt x="1548" y="2310"/>
                </a:lnTo>
                <a:lnTo>
                  <a:pt x="1548" y="1197"/>
                </a:lnTo>
                <a:lnTo>
                  <a:pt x="1551" y="1179"/>
                </a:lnTo>
                <a:lnTo>
                  <a:pt x="1557" y="1163"/>
                </a:lnTo>
                <a:lnTo>
                  <a:pt x="1568" y="1148"/>
                </a:lnTo>
                <a:lnTo>
                  <a:pt x="1583" y="1138"/>
                </a:lnTo>
                <a:lnTo>
                  <a:pt x="1600" y="1132"/>
                </a:lnTo>
                <a:lnTo>
                  <a:pt x="1617" y="1131"/>
                </a:lnTo>
                <a:close/>
                <a:moveTo>
                  <a:pt x="22" y="675"/>
                </a:moveTo>
                <a:lnTo>
                  <a:pt x="274" y="1164"/>
                </a:lnTo>
                <a:lnTo>
                  <a:pt x="295" y="1333"/>
                </a:lnTo>
                <a:lnTo>
                  <a:pt x="186" y="1200"/>
                </a:lnTo>
                <a:lnTo>
                  <a:pt x="22" y="675"/>
                </a:lnTo>
                <a:close/>
                <a:moveTo>
                  <a:pt x="1514" y="465"/>
                </a:moveTo>
                <a:lnTo>
                  <a:pt x="3118" y="465"/>
                </a:lnTo>
                <a:lnTo>
                  <a:pt x="3141" y="469"/>
                </a:lnTo>
                <a:lnTo>
                  <a:pt x="3162" y="477"/>
                </a:lnTo>
                <a:lnTo>
                  <a:pt x="3179" y="491"/>
                </a:lnTo>
                <a:lnTo>
                  <a:pt x="3193" y="509"/>
                </a:lnTo>
                <a:lnTo>
                  <a:pt x="3202" y="530"/>
                </a:lnTo>
                <a:lnTo>
                  <a:pt x="3205" y="553"/>
                </a:lnTo>
                <a:lnTo>
                  <a:pt x="3205" y="2953"/>
                </a:lnTo>
                <a:lnTo>
                  <a:pt x="3202" y="2977"/>
                </a:lnTo>
                <a:lnTo>
                  <a:pt x="3193" y="2998"/>
                </a:lnTo>
                <a:lnTo>
                  <a:pt x="3179" y="3015"/>
                </a:lnTo>
                <a:lnTo>
                  <a:pt x="3162" y="3029"/>
                </a:lnTo>
                <a:lnTo>
                  <a:pt x="3141" y="3038"/>
                </a:lnTo>
                <a:lnTo>
                  <a:pt x="3118" y="3041"/>
                </a:lnTo>
                <a:lnTo>
                  <a:pt x="717" y="3041"/>
                </a:lnTo>
                <a:lnTo>
                  <a:pt x="697" y="3039"/>
                </a:lnTo>
                <a:lnTo>
                  <a:pt x="678" y="3032"/>
                </a:lnTo>
                <a:lnTo>
                  <a:pt x="662" y="3022"/>
                </a:lnTo>
                <a:lnTo>
                  <a:pt x="648" y="3008"/>
                </a:lnTo>
                <a:lnTo>
                  <a:pt x="638" y="2992"/>
                </a:lnTo>
                <a:lnTo>
                  <a:pt x="632" y="2974"/>
                </a:lnTo>
                <a:lnTo>
                  <a:pt x="629" y="2953"/>
                </a:lnTo>
                <a:lnTo>
                  <a:pt x="629" y="1251"/>
                </a:lnTo>
                <a:lnTo>
                  <a:pt x="688" y="1268"/>
                </a:lnTo>
                <a:lnTo>
                  <a:pt x="747" y="1282"/>
                </a:lnTo>
                <a:lnTo>
                  <a:pt x="805" y="1294"/>
                </a:lnTo>
                <a:lnTo>
                  <a:pt x="805" y="2866"/>
                </a:lnTo>
                <a:lnTo>
                  <a:pt x="3030" y="2866"/>
                </a:lnTo>
                <a:lnTo>
                  <a:pt x="3030" y="641"/>
                </a:lnTo>
                <a:lnTo>
                  <a:pt x="1608" y="641"/>
                </a:lnTo>
                <a:lnTo>
                  <a:pt x="1606" y="624"/>
                </a:lnTo>
                <a:lnTo>
                  <a:pt x="1603" y="612"/>
                </a:lnTo>
                <a:lnTo>
                  <a:pt x="1600" y="603"/>
                </a:lnTo>
                <a:lnTo>
                  <a:pt x="1597" y="596"/>
                </a:lnTo>
                <a:lnTo>
                  <a:pt x="1593" y="589"/>
                </a:lnTo>
                <a:lnTo>
                  <a:pt x="1587" y="581"/>
                </a:lnTo>
                <a:lnTo>
                  <a:pt x="1580" y="570"/>
                </a:lnTo>
                <a:lnTo>
                  <a:pt x="1514" y="465"/>
                </a:lnTo>
                <a:close/>
                <a:moveTo>
                  <a:pt x="1343" y="334"/>
                </a:moveTo>
                <a:lnTo>
                  <a:pt x="1481" y="551"/>
                </a:lnTo>
                <a:lnTo>
                  <a:pt x="1490" y="565"/>
                </a:lnTo>
                <a:lnTo>
                  <a:pt x="1497" y="576"/>
                </a:lnTo>
                <a:lnTo>
                  <a:pt x="1502" y="583"/>
                </a:lnTo>
                <a:lnTo>
                  <a:pt x="1506" y="590"/>
                </a:lnTo>
                <a:lnTo>
                  <a:pt x="1508" y="595"/>
                </a:lnTo>
                <a:lnTo>
                  <a:pt x="1511" y="608"/>
                </a:lnTo>
                <a:lnTo>
                  <a:pt x="1510" y="625"/>
                </a:lnTo>
                <a:lnTo>
                  <a:pt x="1506" y="644"/>
                </a:lnTo>
                <a:lnTo>
                  <a:pt x="1498" y="667"/>
                </a:lnTo>
                <a:lnTo>
                  <a:pt x="1488" y="692"/>
                </a:lnTo>
                <a:lnTo>
                  <a:pt x="1475" y="720"/>
                </a:lnTo>
                <a:lnTo>
                  <a:pt x="1459" y="749"/>
                </a:lnTo>
                <a:lnTo>
                  <a:pt x="1442" y="780"/>
                </a:lnTo>
                <a:lnTo>
                  <a:pt x="1422" y="812"/>
                </a:lnTo>
                <a:lnTo>
                  <a:pt x="1401" y="844"/>
                </a:lnTo>
                <a:lnTo>
                  <a:pt x="1378" y="878"/>
                </a:lnTo>
                <a:lnTo>
                  <a:pt x="1355" y="911"/>
                </a:lnTo>
                <a:lnTo>
                  <a:pt x="1331" y="944"/>
                </a:lnTo>
                <a:lnTo>
                  <a:pt x="1306" y="977"/>
                </a:lnTo>
                <a:lnTo>
                  <a:pt x="1280" y="1008"/>
                </a:lnTo>
                <a:lnTo>
                  <a:pt x="1254" y="1040"/>
                </a:lnTo>
                <a:lnTo>
                  <a:pt x="1229" y="1069"/>
                </a:lnTo>
                <a:lnTo>
                  <a:pt x="1205" y="1096"/>
                </a:lnTo>
                <a:lnTo>
                  <a:pt x="1181" y="1120"/>
                </a:lnTo>
                <a:lnTo>
                  <a:pt x="1158" y="1142"/>
                </a:lnTo>
                <a:lnTo>
                  <a:pt x="1136" y="1163"/>
                </a:lnTo>
                <a:lnTo>
                  <a:pt x="1115" y="1179"/>
                </a:lnTo>
                <a:lnTo>
                  <a:pt x="1096" y="1191"/>
                </a:lnTo>
                <a:lnTo>
                  <a:pt x="1080" y="1200"/>
                </a:lnTo>
                <a:lnTo>
                  <a:pt x="1059" y="1206"/>
                </a:lnTo>
                <a:lnTo>
                  <a:pt x="1033" y="1210"/>
                </a:lnTo>
                <a:lnTo>
                  <a:pt x="1003" y="1212"/>
                </a:lnTo>
                <a:lnTo>
                  <a:pt x="968" y="1212"/>
                </a:lnTo>
                <a:lnTo>
                  <a:pt x="931" y="1210"/>
                </a:lnTo>
                <a:lnTo>
                  <a:pt x="892" y="1206"/>
                </a:lnTo>
                <a:lnTo>
                  <a:pt x="851" y="1200"/>
                </a:lnTo>
                <a:lnTo>
                  <a:pt x="808" y="1193"/>
                </a:lnTo>
                <a:lnTo>
                  <a:pt x="765" y="1184"/>
                </a:lnTo>
                <a:lnTo>
                  <a:pt x="723" y="1175"/>
                </a:lnTo>
                <a:lnTo>
                  <a:pt x="681" y="1164"/>
                </a:lnTo>
                <a:lnTo>
                  <a:pt x="639" y="1151"/>
                </a:lnTo>
                <a:lnTo>
                  <a:pt x="600" y="1139"/>
                </a:lnTo>
                <a:lnTo>
                  <a:pt x="564" y="1126"/>
                </a:lnTo>
                <a:lnTo>
                  <a:pt x="531" y="1112"/>
                </a:lnTo>
                <a:lnTo>
                  <a:pt x="500" y="1098"/>
                </a:lnTo>
                <a:lnTo>
                  <a:pt x="475" y="1084"/>
                </a:lnTo>
                <a:lnTo>
                  <a:pt x="455" y="1071"/>
                </a:lnTo>
                <a:lnTo>
                  <a:pt x="440" y="1057"/>
                </a:lnTo>
                <a:lnTo>
                  <a:pt x="431" y="1043"/>
                </a:lnTo>
                <a:lnTo>
                  <a:pt x="427" y="1027"/>
                </a:lnTo>
                <a:lnTo>
                  <a:pt x="427" y="1009"/>
                </a:lnTo>
                <a:lnTo>
                  <a:pt x="427" y="1011"/>
                </a:lnTo>
                <a:lnTo>
                  <a:pt x="426" y="1011"/>
                </a:lnTo>
                <a:lnTo>
                  <a:pt x="362" y="742"/>
                </a:lnTo>
                <a:lnTo>
                  <a:pt x="970" y="835"/>
                </a:lnTo>
                <a:lnTo>
                  <a:pt x="1343" y="334"/>
                </a:lnTo>
                <a:close/>
                <a:moveTo>
                  <a:pt x="1523" y="0"/>
                </a:moveTo>
                <a:lnTo>
                  <a:pt x="1523" y="0"/>
                </a:lnTo>
                <a:lnTo>
                  <a:pt x="952" y="782"/>
                </a:lnTo>
                <a:lnTo>
                  <a:pt x="0" y="637"/>
                </a:lnTo>
                <a:lnTo>
                  <a:pt x="662" y="76"/>
                </a:lnTo>
                <a:lnTo>
                  <a:pt x="152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9" name="Group 45"/>
          <p:cNvGrpSpPr/>
          <p:nvPr/>
        </p:nvGrpSpPr>
        <p:grpSpPr>
          <a:xfrm>
            <a:off x="8364724" y="502696"/>
            <a:ext cx="307181" cy="360760"/>
            <a:chOff x="8266113" y="1947863"/>
            <a:chExt cx="409575" cy="481013"/>
          </a:xfrm>
          <a:solidFill>
            <a:srgbClr val="000000"/>
          </a:solidFill>
        </p:grpSpPr>
        <p:sp>
          <p:nvSpPr>
            <p:cNvPr id="260" name="Freeform 46"/>
            <p:cNvSpPr>
              <a:spLocks/>
            </p:cNvSpPr>
            <p:nvPr/>
          </p:nvSpPr>
          <p:spPr bwMode="auto">
            <a:xfrm>
              <a:off x="8435976" y="2233613"/>
              <a:ext cx="55563" cy="127000"/>
            </a:xfrm>
            <a:custGeom>
              <a:avLst/>
              <a:gdLst>
                <a:gd name="T0" fmla="*/ 251 w 388"/>
                <a:gd name="T1" fmla="*/ 0 h 878"/>
                <a:gd name="T2" fmla="*/ 388 w 388"/>
                <a:gd name="T3" fmla="*/ 0 h 878"/>
                <a:gd name="T4" fmla="*/ 388 w 388"/>
                <a:gd name="T5" fmla="*/ 878 h 878"/>
                <a:gd name="T6" fmla="*/ 219 w 388"/>
                <a:gd name="T7" fmla="*/ 878 h 878"/>
                <a:gd name="T8" fmla="*/ 219 w 388"/>
                <a:gd name="T9" fmla="*/ 246 h 878"/>
                <a:gd name="T10" fmla="*/ 180 w 388"/>
                <a:gd name="T11" fmla="*/ 278 h 878"/>
                <a:gd name="T12" fmla="*/ 140 w 388"/>
                <a:gd name="T13" fmla="*/ 307 h 878"/>
                <a:gd name="T14" fmla="*/ 96 w 388"/>
                <a:gd name="T15" fmla="*/ 333 h 878"/>
                <a:gd name="T16" fmla="*/ 50 w 388"/>
                <a:gd name="T17" fmla="*/ 355 h 878"/>
                <a:gd name="T18" fmla="*/ 0 w 388"/>
                <a:gd name="T19" fmla="*/ 373 h 878"/>
                <a:gd name="T20" fmla="*/ 0 w 388"/>
                <a:gd name="T21" fmla="*/ 221 h 878"/>
                <a:gd name="T22" fmla="*/ 36 w 388"/>
                <a:gd name="T23" fmla="*/ 208 h 878"/>
                <a:gd name="T24" fmla="*/ 71 w 388"/>
                <a:gd name="T25" fmla="*/ 190 h 878"/>
                <a:gd name="T26" fmla="*/ 106 w 388"/>
                <a:gd name="T27" fmla="*/ 167 h 878"/>
                <a:gd name="T28" fmla="*/ 144 w 388"/>
                <a:gd name="T29" fmla="*/ 139 h 878"/>
                <a:gd name="T30" fmla="*/ 173 w 388"/>
                <a:gd name="T31" fmla="*/ 115 h 878"/>
                <a:gd name="T32" fmla="*/ 198 w 388"/>
                <a:gd name="T33" fmla="*/ 89 h 878"/>
                <a:gd name="T34" fmla="*/ 220 w 388"/>
                <a:gd name="T35" fmla="*/ 61 h 878"/>
                <a:gd name="T36" fmla="*/ 237 w 388"/>
                <a:gd name="T37" fmla="*/ 31 h 878"/>
                <a:gd name="T38" fmla="*/ 251 w 388"/>
                <a:gd name="T39" fmla="*/ 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878">
                  <a:moveTo>
                    <a:pt x="251" y="0"/>
                  </a:moveTo>
                  <a:lnTo>
                    <a:pt x="388" y="0"/>
                  </a:lnTo>
                  <a:lnTo>
                    <a:pt x="388" y="878"/>
                  </a:lnTo>
                  <a:lnTo>
                    <a:pt x="219" y="878"/>
                  </a:lnTo>
                  <a:lnTo>
                    <a:pt x="219" y="246"/>
                  </a:lnTo>
                  <a:lnTo>
                    <a:pt x="180" y="278"/>
                  </a:lnTo>
                  <a:lnTo>
                    <a:pt x="140" y="307"/>
                  </a:lnTo>
                  <a:lnTo>
                    <a:pt x="96" y="333"/>
                  </a:lnTo>
                  <a:lnTo>
                    <a:pt x="50" y="355"/>
                  </a:lnTo>
                  <a:lnTo>
                    <a:pt x="0" y="373"/>
                  </a:lnTo>
                  <a:lnTo>
                    <a:pt x="0" y="221"/>
                  </a:lnTo>
                  <a:lnTo>
                    <a:pt x="36" y="208"/>
                  </a:lnTo>
                  <a:lnTo>
                    <a:pt x="71" y="190"/>
                  </a:lnTo>
                  <a:lnTo>
                    <a:pt x="106" y="167"/>
                  </a:lnTo>
                  <a:lnTo>
                    <a:pt x="144" y="139"/>
                  </a:lnTo>
                  <a:lnTo>
                    <a:pt x="173" y="115"/>
                  </a:lnTo>
                  <a:lnTo>
                    <a:pt x="198" y="89"/>
                  </a:lnTo>
                  <a:lnTo>
                    <a:pt x="220" y="61"/>
                  </a:lnTo>
                  <a:lnTo>
                    <a:pt x="237" y="31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47"/>
            <p:cNvSpPr>
              <a:spLocks noEditPoints="1"/>
            </p:cNvSpPr>
            <p:nvPr/>
          </p:nvSpPr>
          <p:spPr bwMode="auto">
            <a:xfrm>
              <a:off x="8266113" y="1947863"/>
              <a:ext cx="409575" cy="481013"/>
            </a:xfrm>
            <a:custGeom>
              <a:avLst/>
              <a:gdLst>
                <a:gd name="T0" fmla="*/ 1298 w 2833"/>
                <a:gd name="T1" fmla="*/ 1882 h 3333"/>
                <a:gd name="T2" fmla="*/ 1138 w 2833"/>
                <a:gd name="T3" fmla="*/ 1944 h 3333"/>
                <a:gd name="T4" fmla="*/ 1007 w 2833"/>
                <a:gd name="T5" fmla="*/ 2051 h 3333"/>
                <a:gd name="T6" fmla="*/ 913 w 2833"/>
                <a:gd name="T7" fmla="*/ 2193 h 3333"/>
                <a:gd name="T8" fmla="*/ 867 w 2833"/>
                <a:gd name="T9" fmla="*/ 2361 h 3333"/>
                <a:gd name="T10" fmla="*/ 877 w 2833"/>
                <a:gd name="T11" fmla="*/ 2539 h 3333"/>
                <a:gd name="T12" fmla="*/ 939 w 2833"/>
                <a:gd name="T13" fmla="*/ 2699 h 3333"/>
                <a:gd name="T14" fmla="*/ 1046 w 2833"/>
                <a:gd name="T15" fmla="*/ 2831 h 3333"/>
                <a:gd name="T16" fmla="*/ 1189 w 2833"/>
                <a:gd name="T17" fmla="*/ 2924 h 3333"/>
                <a:gd name="T18" fmla="*/ 1356 w 2833"/>
                <a:gd name="T19" fmla="*/ 2970 h 3333"/>
                <a:gd name="T20" fmla="*/ 1535 w 2833"/>
                <a:gd name="T21" fmla="*/ 2960 h 3333"/>
                <a:gd name="T22" fmla="*/ 1695 w 2833"/>
                <a:gd name="T23" fmla="*/ 2898 h 3333"/>
                <a:gd name="T24" fmla="*/ 1826 w 2833"/>
                <a:gd name="T25" fmla="*/ 2791 h 3333"/>
                <a:gd name="T26" fmla="*/ 1919 w 2833"/>
                <a:gd name="T27" fmla="*/ 2649 h 3333"/>
                <a:gd name="T28" fmla="*/ 1966 w 2833"/>
                <a:gd name="T29" fmla="*/ 2481 h 3333"/>
                <a:gd name="T30" fmla="*/ 1956 w 2833"/>
                <a:gd name="T31" fmla="*/ 2303 h 3333"/>
                <a:gd name="T32" fmla="*/ 1893 w 2833"/>
                <a:gd name="T33" fmla="*/ 2143 h 3333"/>
                <a:gd name="T34" fmla="*/ 1786 w 2833"/>
                <a:gd name="T35" fmla="*/ 2011 h 3333"/>
                <a:gd name="T36" fmla="*/ 1644 w 2833"/>
                <a:gd name="T37" fmla="*/ 1918 h 3333"/>
                <a:gd name="T38" fmla="*/ 1477 w 2833"/>
                <a:gd name="T39" fmla="*/ 1872 h 3333"/>
                <a:gd name="T40" fmla="*/ 297 w 2833"/>
                <a:gd name="T41" fmla="*/ 406 h 3333"/>
                <a:gd name="T42" fmla="*/ 1106 w 2833"/>
                <a:gd name="T43" fmla="*/ 1564 h 3333"/>
                <a:gd name="T44" fmla="*/ 509 w 2833"/>
                <a:gd name="T45" fmla="*/ 291 h 3333"/>
                <a:gd name="T46" fmla="*/ 2242 w 2833"/>
                <a:gd name="T47" fmla="*/ 0 h 3333"/>
                <a:gd name="T48" fmla="*/ 2068 w 2833"/>
                <a:gd name="T49" fmla="*/ 1782 h 3333"/>
                <a:gd name="T50" fmla="*/ 2195 w 2833"/>
                <a:gd name="T51" fmla="*/ 1946 h 3333"/>
                <a:gd name="T52" fmla="*/ 2283 w 2833"/>
                <a:gd name="T53" fmla="*/ 2137 h 3333"/>
                <a:gd name="T54" fmla="*/ 2326 w 2833"/>
                <a:gd name="T55" fmla="*/ 2348 h 3333"/>
                <a:gd name="T56" fmla="*/ 2316 w 2833"/>
                <a:gd name="T57" fmla="*/ 2569 h 3333"/>
                <a:gd name="T58" fmla="*/ 2257 w 2833"/>
                <a:gd name="T59" fmla="*/ 2776 h 3333"/>
                <a:gd name="T60" fmla="*/ 2152 w 2833"/>
                <a:gd name="T61" fmla="*/ 2959 h 3333"/>
                <a:gd name="T62" fmla="*/ 2010 w 2833"/>
                <a:gd name="T63" fmla="*/ 3113 h 3333"/>
                <a:gd name="T64" fmla="*/ 1836 w 2833"/>
                <a:gd name="T65" fmla="*/ 3232 h 3333"/>
                <a:gd name="T66" fmla="*/ 1636 w 2833"/>
                <a:gd name="T67" fmla="*/ 3307 h 3333"/>
                <a:gd name="T68" fmla="*/ 1417 w 2833"/>
                <a:gd name="T69" fmla="*/ 3333 h 3333"/>
                <a:gd name="T70" fmla="*/ 1197 w 2833"/>
                <a:gd name="T71" fmla="*/ 3307 h 3333"/>
                <a:gd name="T72" fmla="*/ 997 w 2833"/>
                <a:gd name="T73" fmla="*/ 3232 h 3333"/>
                <a:gd name="T74" fmla="*/ 823 w 2833"/>
                <a:gd name="T75" fmla="*/ 3113 h 3333"/>
                <a:gd name="T76" fmla="*/ 680 w 2833"/>
                <a:gd name="T77" fmla="*/ 2959 h 3333"/>
                <a:gd name="T78" fmla="*/ 576 w 2833"/>
                <a:gd name="T79" fmla="*/ 2776 h 3333"/>
                <a:gd name="T80" fmla="*/ 517 w 2833"/>
                <a:gd name="T81" fmla="*/ 2569 h 3333"/>
                <a:gd name="T82" fmla="*/ 508 w 2833"/>
                <a:gd name="T83" fmla="*/ 2348 h 3333"/>
                <a:gd name="T84" fmla="*/ 550 w 2833"/>
                <a:gd name="T85" fmla="*/ 2137 h 3333"/>
                <a:gd name="T86" fmla="*/ 638 w 2833"/>
                <a:gd name="T87" fmla="*/ 1946 h 3333"/>
                <a:gd name="T88" fmla="*/ 766 w 2833"/>
                <a:gd name="T89" fmla="*/ 1782 h 3333"/>
                <a:gd name="T90" fmla="*/ 591 w 2833"/>
                <a:gd name="T91" fmla="*/ 0 h 3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33" h="3333">
                  <a:moveTo>
                    <a:pt x="1417" y="1868"/>
                  </a:moveTo>
                  <a:lnTo>
                    <a:pt x="1356" y="1872"/>
                  </a:lnTo>
                  <a:lnTo>
                    <a:pt x="1298" y="1882"/>
                  </a:lnTo>
                  <a:lnTo>
                    <a:pt x="1242" y="1897"/>
                  </a:lnTo>
                  <a:lnTo>
                    <a:pt x="1189" y="1918"/>
                  </a:lnTo>
                  <a:lnTo>
                    <a:pt x="1138" y="1944"/>
                  </a:lnTo>
                  <a:lnTo>
                    <a:pt x="1090" y="1975"/>
                  </a:lnTo>
                  <a:lnTo>
                    <a:pt x="1046" y="2011"/>
                  </a:lnTo>
                  <a:lnTo>
                    <a:pt x="1007" y="2051"/>
                  </a:lnTo>
                  <a:lnTo>
                    <a:pt x="970" y="2095"/>
                  </a:lnTo>
                  <a:lnTo>
                    <a:pt x="939" y="2143"/>
                  </a:lnTo>
                  <a:lnTo>
                    <a:pt x="913" y="2193"/>
                  </a:lnTo>
                  <a:lnTo>
                    <a:pt x="892" y="2247"/>
                  </a:lnTo>
                  <a:lnTo>
                    <a:pt x="877" y="2303"/>
                  </a:lnTo>
                  <a:lnTo>
                    <a:pt x="867" y="2361"/>
                  </a:lnTo>
                  <a:lnTo>
                    <a:pt x="864" y="2422"/>
                  </a:lnTo>
                  <a:lnTo>
                    <a:pt x="867" y="2481"/>
                  </a:lnTo>
                  <a:lnTo>
                    <a:pt x="877" y="2539"/>
                  </a:lnTo>
                  <a:lnTo>
                    <a:pt x="892" y="2595"/>
                  </a:lnTo>
                  <a:lnTo>
                    <a:pt x="913" y="2649"/>
                  </a:lnTo>
                  <a:lnTo>
                    <a:pt x="939" y="2699"/>
                  </a:lnTo>
                  <a:lnTo>
                    <a:pt x="970" y="2747"/>
                  </a:lnTo>
                  <a:lnTo>
                    <a:pt x="1007" y="2791"/>
                  </a:lnTo>
                  <a:lnTo>
                    <a:pt x="1046" y="2831"/>
                  </a:lnTo>
                  <a:lnTo>
                    <a:pt x="1090" y="2867"/>
                  </a:lnTo>
                  <a:lnTo>
                    <a:pt x="1138" y="2898"/>
                  </a:lnTo>
                  <a:lnTo>
                    <a:pt x="1189" y="2924"/>
                  </a:lnTo>
                  <a:lnTo>
                    <a:pt x="1242" y="2945"/>
                  </a:lnTo>
                  <a:lnTo>
                    <a:pt x="1298" y="2960"/>
                  </a:lnTo>
                  <a:lnTo>
                    <a:pt x="1356" y="2970"/>
                  </a:lnTo>
                  <a:lnTo>
                    <a:pt x="1417" y="2973"/>
                  </a:lnTo>
                  <a:lnTo>
                    <a:pt x="1477" y="2970"/>
                  </a:lnTo>
                  <a:lnTo>
                    <a:pt x="1535" y="2960"/>
                  </a:lnTo>
                  <a:lnTo>
                    <a:pt x="1591" y="2945"/>
                  </a:lnTo>
                  <a:lnTo>
                    <a:pt x="1644" y="2924"/>
                  </a:lnTo>
                  <a:lnTo>
                    <a:pt x="1695" y="2898"/>
                  </a:lnTo>
                  <a:lnTo>
                    <a:pt x="1742" y="2867"/>
                  </a:lnTo>
                  <a:lnTo>
                    <a:pt x="1786" y="2831"/>
                  </a:lnTo>
                  <a:lnTo>
                    <a:pt x="1826" y="2791"/>
                  </a:lnTo>
                  <a:lnTo>
                    <a:pt x="1862" y="2747"/>
                  </a:lnTo>
                  <a:lnTo>
                    <a:pt x="1893" y="2699"/>
                  </a:lnTo>
                  <a:lnTo>
                    <a:pt x="1919" y="2649"/>
                  </a:lnTo>
                  <a:lnTo>
                    <a:pt x="1941" y="2595"/>
                  </a:lnTo>
                  <a:lnTo>
                    <a:pt x="1956" y="2539"/>
                  </a:lnTo>
                  <a:lnTo>
                    <a:pt x="1966" y="2481"/>
                  </a:lnTo>
                  <a:lnTo>
                    <a:pt x="1969" y="2422"/>
                  </a:lnTo>
                  <a:lnTo>
                    <a:pt x="1966" y="2361"/>
                  </a:lnTo>
                  <a:lnTo>
                    <a:pt x="1956" y="2303"/>
                  </a:lnTo>
                  <a:lnTo>
                    <a:pt x="1941" y="2247"/>
                  </a:lnTo>
                  <a:lnTo>
                    <a:pt x="1919" y="2193"/>
                  </a:lnTo>
                  <a:lnTo>
                    <a:pt x="1893" y="2143"/>
                  </a:lnTo>
                  <a:lnTo>
                    <a:pt x="1862" y="2095"/>
                  </a:lnTo>
                  <a:lnTo>
                    <a:pt x="1826" y="2051"/>
                  </a:lnTo>
                  <a:lnTo>
                    <a:pt x="1786" y="2011"/>
                  </a:lnTo>
                  <a:lnTo>
                    <a:pt x="1742" y="1975"/>
                  </a:lnTo>
                  <a:lnTo>
                    <a:pt x="1695" y="1944"/>
                  </a:lnTo>
                  <a:lnTo>
                    <a:pt x="1644" y="1918"/>
                  </a:lnTo>
                  <a:lnTo>
                    <a:pt x="1591" y="1897"/>
                  </a:lnTo>
                  <a:lnTo>
                    <a:pt x="1535" y="1882"/>
                  </a:lnTo>
                  <a:lnTo>
                    <a:pt x="1477" y="1872"/>
                  </a:lnTo>
                  <a:lnTo>
                    <a:pt x="1417" y="1868"/>
                  </a:lnTo>
                  <a:close/>
                  <a:moveTo>
                    <a:pt x="509" y="291"/>
                  </a:moveTo>
                  <a:lnTo>
                    <a:pt x="297" y="406"/>
                  </a:lnTo>
                  <a:lnTo>
                    <a:pt x="994" y="1612"/>
                  </a:lnTo>
                  <a:lnTo>
                    <a:pt x="1049" y="1586"/>
                  </a:lnTo>
                  <a:lnTo>
                    <a:pt x="1106" y="1564"/>
                  </a:lnTo>
                  <a:lnTo>
                    <a:pt x="1164" y="1545"/>
                  </a:lnTo>
                  <a:lnTo>
                    <a:pt x="1224" y="1529"/>
                  </a:lnTo>
                  <a:lnTo>
                    <a:pt x="509" y="291"/>
                  </a:lnTo>
                  <a:close/>
                  <a:moveTo>
                    <a:pt x="591" y="0"/>
                  </a:moveTo>
                  <a:lnTo>
                    <a:pt x="1417" y="1430"/>
                  </a:lnTo>
                  <a:lnTo>
                    <a:pt x="2242" y="0"/>
                  </a:lnTo>
                  <a:lnTo>
                    <a:pt x="2833" y="323"/>
                  </a:lnTo>
                  <a:lnTo>
                    <a:pt x="2017" y="1735"/>
                  </a:lnTo>
                  <a:lnTo>
                    <a:pt x="2068" y="1782"/>
                  </a:lnTo>
                  <a:lnTo>
                    <a:pt x="2114" y="1834"/>
                  </a:lnTo>
                  <a:lnTo>
                    <a:pt x="2156" y="1888"/>
                  </a:lnTo>
                  <a:lnTo>
                    <a:pt x="2195" y="1946"/>
                  </a:lnTo>
                  <a:lnTo>
                    <a:pt x="2229" y="2007"/>
                  </a:lnTo>
                  <a:lnTo>
                    <a:pt x="2258" y="2070"/>
                  </a:lnTo>
                  <a:lnTo>
                    <a:pt x="2283" y="2137"/>
                  </a:lnTo>
                  <a:lnTo>
                    <a:pt x="2303" y="2204"/>
                  </a:lnTo>
                  <a:lnTo>
                    <a:pt x="2316" y="2275"/>
                  </a:lnTo>
                  <a:lnTo>
                    <a:pt x="2326" y="2348"/>
                  </a:lnTo>
                  <a:lnTo>
                    <a:pt x="2329" y="2422"/>
                  </a:lnTo>
                  <a:lnTo>
                    <a:pt x="2326" y="2496"/>
                  </a:lnTo>
                  <a:lnTo>
                    <a:pt x="2316" y="2569"/>
                  </a:lnTo>
                  <a:lnTo>
                    <a:pt x="2302" y="2640"/>
                  </a:lnTo>
                  <a:lnTo>
                    <a:pt x="2282" y="2710"/>
                  </a:lnTo>
                  <a:lnTo>
                    <a:pt x="2257" y="2776"/>
                  </a:lnTo>
                  <a:lnTo>
                    <a:pt x="2227" y="2841"/>
                  </a:lnTo>
                  <a:lnTo>
                    <a:pt x="2192" y="2901"/>
                  </a:lnTo>
                  <a:lnTo>
                    <a:pt x="2152" y="2959"/>
                  </a:lnTo>
                  <a:lnTo>
                    <a:pt x="2109" y="3014"/>
                  </a:lnTo>
                  <a:lnTo>
                    <a:pt x="2062" y="3066"/>
                  </a:lnTo>
                  <a:lnTo>
                    <a:pt x="2010" y="3113"/>
                  </a:lnTo>
                  <a:lnTo>
                    <a:pt x="1955" y="3157"/>
                  </a:lnTo>
                  <a:lnTo>
                    <a:pt x="1897" y="3196"/>
                  </a:lnTo>
                  <a:lnTo>
                    <a:pt x="1836" y="3232"/>
                  </a:lnTo>
                  <a:lnTo>
                    <a:pt x="1771" y="3262"/>
                  </a:lnTo>
                  <a:lnTo>
                    <a:pt x="1705" y="3287"/>
                  </a:lnTo>
                  <a:lnTo>
                    <a:pt x="1636" y="3307"/>
                  </a:lnTo>
                  <a:lnTo>
                    <a:pt x="1564" y="3321"/>
                  </a:lnTo>
                  <a:lnTo>
                    <a:pt x="1492" y="3331"/>
                  </a:lnTo>
                  <a:lnTo>
                    <a:pt x="1417" y="3333"/>
                  </a:lnTo>
                  <a:lnTo>
                    <a:pt x="1342" y="3331"/>
                  </a:lnTo>
                  <a:lnTo>
                    <a:pt x="1269" y="3321"/>
                  </a:lnTo>
                  <a:lnTo>
                    <a:pt x="1197" y="3307"/>
                  </a:lnTo>
                  <a:lnTo>
                    <a:pt x="1129" y="3287"/>
                  </a:lnTo>
                  <a:lnTo>
                    <a:pt x="1062" y="3262"/>
                  </a:lnTo>
                  <a:lnTo>
                    <a:pt x="997" y="3232"/>
                  </a:lnTo>
                  <a:lnTo>
                    <a:pt x="936" y="3196"/>
                  </a:lnTo>
                  <a:lnTo>
                    <a:pt x="878" y="3157"/>
                  </a:lnTo>
                  <a:lnTo>
                    <a:pt x="823" y="3113"/>
                  </a:lnTo>
                  <a:lnTo>
                    <a:pt x="772" y="3066"/>
                  </a:lnTo>
                  <a:lnTo>
                    <a:pt x="724" y="3014"/>
                  </a:lnTo>
                  <a:lnTo>
                    <a:pt x="680" y="2959"/>
                  </a:lnTo>
                  <a:lnTo>
                    <a:pt x="641" y="2901"/>
                  </a:lnTo>
                  <a:lnTo>
                    <a:pt x="606" y="2841"/>
                  </a:lnTo>
                  <a:lnTo>
                    <a:pt x="576" y="2776"/>
                  </a:lnTo>
                  <a:lnTo>
                    <a:pt x="551" y="2710"/>
                  </a:lnTo>
                  <a:lnTo>
                    <a:pt x="531" y="2640"/>
                  </a:lnTo>
                  <a:lnTo>
                    <a:pt x="517" y="2569"/>
                  </a:lnTo>
                  <a:lnTo>
                    <a:pt x="508" y="2496"/>
                  </a:lnTo>
                  <a:lnTo>
                    <a:pt x="504" y="2422"/>
                  </a:lnTo>
                  <a:lnTo>
                    <a:pt x="508" y="2348"/>
                  </a:lnTo>
                  <a:lnTo>
                    <a:pt x="516" y="2275"/>
                  </a:lnTo>
                  <a:lnTo>
                    <a:pt x="530" y="2204"/>
                  </a:lnTo>
                  <a:lnTo>
                    <a:pt x="550" y="2137"/>
                  </a:lnTo>
                  <a:lnTo>
                    <a:pt x="574" y="2070"/>
                  </a:lnTo>
                  <a:lnTo>
                    <a:pt x="604" y="2007"/>
                  </a:lnTo>
                  <a:lnTo>
                    <a:pt x="638" y="1946"/>
                  </a:lnTo>
                  <a:lnTo>
                    <a:pt x="676" y="1888"/>
                  </a:lnTo>
                  <a:lnTo>
                    <a:pt x="719" y="1834"/>
                  </a:lnTo>
                  <a:lnTo>
                    <a:pt x="766" y="1782"/>
                  </a:lnTo>
                  <a:lnTo>
                    <a:pt x="815" y="1735"/>
                  </a:lnTo>
                  <a:lnTo>
                    <a:pt x="0" y="323"/>
                  </a:lnTo>
                  <a:lnTo>
                    <a:pt x="5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2" name="Group 503"/>
          <p:cNvGrpSpPr/>
          <p:nvPr/>
        </p:nvGrpSpPr>
        <p:grpSpPr>
          <a:xfrm>
            <a:off x="2738066" y="1068164"/>
            <a:ext cx="334566" cy="388144"/>
            <a:chOff x="720725" y="2706688"/>
            <a:chExt cx="446088" cy="517525"/>
          </a:xfrm>
          <a:solidFill>
            <a:srgbClr val="000000"/>
          </a:solidFill>
        </p:grpSpPr>
        <p:sp>
          <p:nvSpPr>
            <p:cNvPr id="263" name="Rectangle 77"/>
            <p:cNvSpPr>
              <a:spLocks noChangeArrowheads="1"/>
            </p:cNvSpPr>
            <p:nvPr/>
          </p:nvSpPr>
          <p:spPr bwMode="auto">
            <a:xfrm>
              <a:off x="995363" y="2713038"/>
              <a:ext cx="134938" cy="396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78"/>
            <p:cNvSpPr>
              <a:spLocks noChangeArrowheads="1"/>
            </p:cNvSpPr>
            <p:nvPr/>
          </p:nvSpPr>
          <p:spPr bwMode="auto">
            <a:xfrm>
              <a:off x="1017588" y="2808288"/>
              <a:ext cx="134938" cy="396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79"/>
            <p:cNvSpPr>
              <a:spLocks noChangeArrowheads="1"/>
            </p:cNvSpPr>
            <p:nvPr/>
          </p:nvSpPr>
          <p:spPr bwMode="auto">
            <a:xfrm>
              <a:off x="1014413" y="2760663"/>
              <a:ext cx="134938" cy="396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Rectangle 80"/>
            <p:cNvSpPr>
              <a:spLocks noChangeArrowheads="1"/>
            </p:cNvSpPr>
            <p:nvPr/>
          </p:nvSpPr>
          <p:spPr bwMode="auto">
            <a:xfrm>
              <a:off x="989013" y="2855913"/>
              <a:ext cx="136525" cy="412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81"/>
            <p:cNvSpPr>
              <a:spLocks/>
            </p:cNvSpPr>
            <p:nvPr/>
          </p:nvSpPr>
          <p:spPr bwMode="auto">
            <a:xfrm>
              <a:off x="720725" y="2808288"/>
              <a:ext cx="246063" cy="415925"/>
            </a:xfrm>
            <a:custGeom>
              <a:avLst/>
              <a:gdLst>
                <a:gd name="T0" fmla="*/ 474 w 1708"/>
                <a:gd name="T1" fmla="*/ 0 h 2883"/>
                <a:gd name="T2" fmla="*/ 893 w 1708"/>
                <a:gd name="T3" fmla="*/ 0 h 2883"/>
                <a:gd name="T4" fmla="*/ 854 w 1708"/>
                <a:gd name="T5" fmla="*/ 260 h 2883"/>
                <a:gd name="T6" fmla="*/ 1708 w 1708"/>
                <a:gd name="T7" fmla="*/ 260 h 2883"/>
                <a:gd name="T8" fmla="*/ 1708 w 1708"/>
                <a:gd name="T9" fmla="*/ 639 h 2883"/>
                <a:gd name="T10" fmla="*/ 1707 w 1708"/>
                <a:gd name="T11" fmla="*/ 639 h 2883"/>
                <a:gd name="T12" fmla="*/ 1707 w 1708"/>
                <a:gd name="T13" fmla="*/ 639 h 2883"/>
                <a:gd name="T14" fmla="*/ 799 w 1708"/>
                <a:gd name="T15" fmla="*/ 639 h 2883"/>
                <a:gd name="T16" fmla="*/ 719 w 1708"/>
                <a:gd name="T17" fmla="*/ 1193 h 2883"/>
                <a:gd name="T18" fmla="*/ 1578 w 1708"/>
                <a:gd name="T19" fmla="*/ 1193 h 2883"/>
                <a:gd name="T20" fmla="*/ 1579 w 1708"/>
                <a:gd name="T21" fmla="*/ 2883 h 2883"/>
                <a:gd name="T22" fmla="*/ 1160 w 1708"/>
                <a:gd name="T23" fmla="*/ 2883 h 2883"/>
                <a:gd name="T24" fmla="*/ 1160 w 1708"/>
                <a:gd name="T25" fmla="*/ 1610 h 2883"/>
                <a:gd name="T26" fmla="*/ 0 w 1708"/>
                <a:gd name="T27" fmla="*/ 1610 h 2883"/>
                <a:gd name="T28" fmla="*/ 474 w 1708"/>
                <a:gd name="T29" fmla="*/ 0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8" h="2883">
                  <a:moveTo>
                    <a:pt x="474" y="0"/>
                  </a:moveTo>
                  <a:lnTo>
                    <a:pt x="893" y="0"/>
                  </a:lnTo>
                  <a:lnTo>
                    <a:pt x="854" y="260"/>
                  </a:lnTo>
                  <a:lnTo>
                    <a:pt x="1708" y="260"/>
                  </a:lnTo>
                  <a:lnTo>
                    <a:pt x="1708" y="639"/>
                  </a:lnTo>
                  <a:lnTo>
                    <a:pt x="1707" y="639"/>
                  </a:lnTo>
                  <a:lnTo>
                    <a:pt x="1707" y="639"/>
                  </a:lnTo>
                  <a:lnTo>
                    <a:pt x="799" y="639"/>
                  </a:lnTo>
                  <a:lnTo>
                    <a:pt x="719" y="1193"/>
                  </a:lnTo>
                  <a:lnTo>
                    <a:pt x="1578" y="1193"/>
                  </a:lnTo>
                  <a:lnTo>
                    <a:pt x="1579" y="2883"/>
                  </a:lnTo>
                  <a:lnTo>
                    <a:pt x="1160" y="2883"/>
                  </a:lnTo>
                  <a:lnTo>
                    <a:pt x="1160" y="1610"/>
                  </a:lnTo>
                  <a:lnTo>
                    <a:pt x="0" y="1610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82"/>
            <p:cNvSpPr>
              <a:spLocks/>
            </p:cNvSpPr>
            <p:nvPr/>
          </p:nvSpPr>
          <p:spPr bwMode="auto">
            <a:xfrm>
              <a:off x="784225" y="2706688"/>
              <a:ext cx="88900" cy="88900"/>
            </a:xfrm>
            <a:custGeom>
              <a:avLst/>
              <a:gdLst>
                <a:gd name="T0" fmla="*/ 303 w 606"/>
                <a:gd name="T1" fmla="*/ 0 h 606"/>
                <a:gd name="T2" fmla="*/ 347 w 606"/>
                <a:gd name="T3" fmla="*/ 4 h 606"/>
                <a:gd name="T4" fmla="*/ 390 w 606"/>
                <a:gd name="T5" fmla="*/ 12 h 606"/>
                <a:gd name="T6" fmla="*/ 430 w 606"/>
                <a:gd name="T7" fmla="*/ 29 h 606"/>
                <a:gd name="T8" fmla="*/ 467 w 606"/>
                <a:gd name="T9" fmla="*/ 48 h 606"/>
                <a:gd name="T10" fmla="*/ 501 w 606"/>
                <a:gd name="T11" fmla="*/ 75 h 606"/>
                <a:gd name="T12" fmla="*/ 532 w 606"/>
                <a:gd name="T13" fmla="*/ 104 h 606"/>
                <a:gd name="T14" fmla="*/ 557 w 606"/>
                <a:gd name="T15" fmla="*/ 138 h 606"/>
                <a:gd name="T16" fmla="*/ 577 w 606"/>
                <a:gd name="T17" fmla="*/ 176 h 606"/>
                <a:gd name="T18" fmla="*/ 593 w 606"/>
                <a:gd name="T19" fmla="*/ 215 h 606"/>
                <a:gd name="T20" fmla="*/ 602 w 606"/>
                <a:gd name="T21" fmla="*/ 259 h 606"/>
                <a:gd name="T22" fmla="*/ 606 w 606"/>
                <a:gd name="T23" fmla="*/ 303 h 606"/>
                <a:gd name="T24" fmla="*/ 602 w 606"/>
                <a:gd name="T25" fmla="*/ 348 h 606"/>
                <a:gd name="T26" fmla="*/ 593 w 606"/>
                <a:gd name="T27" fmla="*/ 391 h 606"/>
                <a:gd name="T28" fmla="*/ 577 w 606"/>
                <a:gd name="T29" fmla="*/ 431 h 606"/>
                <a:gd name="T30" fmla="*/ 557 w 606"/>
                <a:gd name="T31" fmla="*/ 468 h 606"/>
                <a:gd name="T32" fmla="*/ 532 w 606"/>
                <a:gd name="T33" fmla="*/ 502 h 606"/>
                <a:gd name="T34" fmla="*/ 501 w 606"/>
                <a:gd name="T35" fmla="*/ 532 h 606"/>
                <a:gd name="T36" fmla="*/ 467 w 606"/>
                <a:gd name="T37" fmla="*/ 557 h 606"/>
                <a:gd name="T38" fmla="*/ 430 w 606"/>
                <a:gd name="T39" fmla="*/ 578 h 606"/>
                <a:gd name="T40" fmla="*/ 390 w 606"/>
                <a:gd name="T41" fmla="*/ 593 h 606"/>
                <a:gd name="T42" fmla="*/ 347 w 606"/>
                <a:gd name="T43" fmla="*/ 603 h 606"/>
                <a:gd name="T44" fmla="*/ 303 w 606"/>
                <a:gd name="T45" fmla="*/ 606 h 606"/>
                <a:gd name="T46" fmla="*/ 258 w 606"/>
                <a:gd name="T47" fmla="*/ 603 h 606"/>
                <a:gd name="T48" fmla="*/ 214 w 606"/>
                <a:gd name="T49" fmla="*/ 593 h 606"/>
                <a:gd name="T50" fmla="*/ 174 w 606"/>
                <a:gd name="T51" fmla="*/ 578 h 606"/>
                <a:gd name="T52" fmla="*/ 137 w 606"/>
                <a:gd name="T53" fmla="*/ 557 h 606"/>
                <a:gd name="T54" fmla="*/ 103 w 606"/>
                <a:gd name="T55" fmla="*/ 532 h 606"/>
                <a:gd name="T56" fmla="*/ 74 w 606"/>
                <a:gd name="T57" fmla="*/ 502 h 606"/>
                <a:gd name="T58" fmla="*/ 48 w 606"/>
                <a:gd name="T59" fmla="*/ 468 h 606"/>
                <a:gd name="T60" fmla="*/ 27 w 606"/>
                <a:gd name="T61" fmla="*/ 431 h 606"/>
                <a:gd name="T62" fmla="*/ 12 w 606"/>
                <a:gd name="T63" fmla="*/ 391 h 606"/>
                <a:gd name="T64" fmla="*/ 3 w 606"/>
                <a:gd name="T65" fmla="*/ 348 h 606"/>
                <a:gd name="T66" fmla="*/ 0 w 606"/>
                <a:gd name="T67" fmla="*/ 303 h 606"/>
                <a:gd name="T68" fmla="*/ 3 w 606"/>
                <a:gd name="T69" fmla="*/ 259 h 606"/>
                <a:gd name="T70" fmla="*/ 12 w 606"/>
                <a:gd name="T71" fmla="*/ 215 h 606"/>
                <a:gd name="T72" fmla="*/ 27 w 606"/>
                <a:gd name="T73" fmla="*/ 176 h 606"/>
                <a:gd name="T74" fmla="*/ 48 w 606"/>
                <a:gd name="T75" fmla="*/ 138 h 606"/>
                <a:gd name="T76" fmla="*/ 74 w 606"/>
                <a:gd name="T77" fmla="*/ 104 h 606"/>
                <a:gd name="T78" fmla="*/ 103 w 606"/>
                <a:gd name="T79" fmla="*/ 75 h 606"/>
                <a:gd name="T80" fmla="*/ 137 w 606"/>
                <a:gd name="T81" fmla="*/ 48 h 606"/>
                <a:gd name="T82" fmla="*/ 174 w 606"/>
                <a:gd name="T83" fmla="*/ 29 h 606"/>
                <a:gd name="T84" fmla="*/ 214 w 606"/>
                <a:gd name="T85" fmla="*/ 12 h 606"/>
                <a:gd name="T86" fmla="*/ 258 w 606"/>
                <a:gd name="T87" fmla="*/ 4 h 606"/>
                <a:gd name="T88" fmla="*/ 303 w 606"/>
                <a:gd name="T8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6" h="606">
                  <a:moveTo>
                    <a:pt x="303" y="0"/>
                  </a:moveTo>
                  <a:lnTo>
                    <a:pt x="347" y="4"/>
                  </a:lnTo>
                  <a:lnTo>
                    <a:pt x="390" y="12"/>
                  </a:lnTo>
                  <a:lnTo>
                    <a:pt x="430" y="29"/>
                  </a:lnTo>
                  <a:lnTo>
                    <a:pt x="467" y="48"/>
                  </a:lnTo>
                  <a:lnTo>
                    <a:pt x="501" y="75"/>
                  </a:lnTo>
                  <a:lnTo>
                    <a:pt x="532" y="104"/>
                  </a:lnTo>
                  <a:lnTo>
                    <a:pt x="557" y="138"/>
                  </a:lnTo>
                  <a:lnTo>
                    <a:pt x="577" y="176"/>
                  </a:lnTo>
                  <a:lnTo>
                    <a:pt x="593" y="215"/>
                  </a:lnTo>
                  <a:lnTo>
                    <a:pt x="602" y="259"/>
                  </a:lnTo>
                  <a:lnTo>
                    <a:pt x="606" y="303"/>
                  </a:lnTo>
                  <a:lnTo>
                    <a:pt x="602" y="348"/>
                  </a:lnTo>
                  <a:lnTo>
                    <a:pt x="593" y="391"/>
                  </a:lnTo>
                  <a:lnTo>
                    <a:pt x="577" y="431"/>
                  </a:lnTo>
                  <a:lnTo>
                    <a:pt x="557" y="468"/>
                  </a:lnTo>
                  <a:lnTo>
                    <a:pt x="532" y="502"/>
                  </a:lnTo>
                  <a:lnTo>
                    <a:pt x="501" y="532"/>
                  </a:lnTo>
                  <a:lnTo>
                    <a:pt x="467" y="557"/>
                  </a:lnTo>
                  <a:lnTo>
                    <a:pt x="430" y="578"/>
                  </a:lnTo>
                  <a:lnTo>
                    <a:pt x="390" y="593"/>
                  </a:lnTo>
                  <a:lnTo>
                    <a:pt x="347" y="603"/>
                  </a:lnTo>
                  <a:lnTo>
                    <a:pt x="303" y="606"/>
                  </a:lnTo>
                  <a:lnTo>
                    <a:pt x="258" y="603"/>
                  </a:lnTo>
                  <a:lnTo>
                    <a:pt x="214" y="593"/>
                  </a:lnTo>
                  <a:lnTo>
                    <a:pt x="174" y="578"/>
                  </a:lnTo>
                  <a:lnTo>
                    <a:pt x="137" y="557"/>
                  </a:lnTo>
                  <a:lnTo>
                    <a:pt x="103" y="532"/>
                  </a:lnTo>
                  <a:lnTo>
                    <a:pt x="74" y="502"/>
                  </a:lnTo>
                  <a:lnTo>
                    <a:pt x="48" y="468"/>
                  </a:lnTo>
                  <a:lnTo>
                    <a:pt x="27" y="431"/>
                  </a:lnTo>
                  <a:lnTo>
                    <a:pt x="12" y="391"/>
                  </a:lnTo>
                  <a:lnTo>
                    <a:pt x="3" y="348"/>
                  </a:lnTo>
                  <a:lnTo>
                    <a:pt x="0" y="303"/>
                  </a:lnTo>
                  <a:lnTo>
                    <a:pt x="3" y="259"/>
                  </a:lnTo>
                  <a:lnTo>
                    <a:pt x="12" y="215"/>
                  </a:lnTo>
                  <a:lnTo>
                    <a:pt x="27" y="176"/>
                  </a:lnTo>
                  <a:lnTo>
                    <a:pt x="48" y="138"/>
                  </a:lnTo>
                  <a:lnTo>
                    <a:pt x="74" y="104"/>
                  </a:lnTo>
                  <a:lnTo>
                    <a:pt x="103" y="75"/>
                  </a:lnTo>
                  <a:lnTo>
                    <a:pt x="137" y="48"/>
                  </a:lnTo>
                  <a:lnTo>
                    <a:pt x="174" y="29"/>
                  </a:lnTo>
                  <a:lnTo>
                    <a:pt x="214" y="12"/>
                  </a:lnTo>
                  <a:lnTo>
                    <a:pt x="258" y="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83"/>
            <p:cNvSpPr>
              <a:spLocks/>
            </p:cNvSpPr>
            <p:nvPr/>
          </p:nvSpPr>
          <p:spPr bwMode="auto">
            <a:xfrm>
              <a:off x="884238" y="2913063"/>
              <a:ext cx="282575" cy="311150"/>
            </a:xfrm>
            <a:custGeom>
              <a:avLst/>
              <a:gdLst>
                <a:gd name="T0" fmla="*/ 0 w 1948"/>
                <a:gd name="T1" fmla="*/ 0 h 2162"/>
                <a:gd name="T2" fmla="*/ 1948 w 1948"/>
                <a:gd name="T3" fmla="*/ 0 h 2162"/>
                <a:gd name="T4" fmla="*/ 1948 w 1948"/>
                <a:gd name="T5" fmla="*/ 289 h 2162"/>
                <a:gd name="T6" fmla="*/ 1143 w 1948"/>
                <a:gd name="T7" fmla="*/ 289 h 2162"/>
                <a:gd name="T8" fmla="*/ 1143 w 1948"/>
                <a:gd name="T9" fmla="*/ 2162 h 2162"/>
                <a:gd name="T10" fmla="*/ 800 w 1948"/>
                <a:gd name="T11" fmla="*/ 2162 h 2162"/>
                <a:gd name="T12" fmla="*/ 800 w 1948"/>
                <a:gd name="T13" fmla="*/ 289 h 2162"/>
                <a:gd name="T14" fmla="*/ 0 w 1948"/>
                <a:gd name="T15" fmla="*/ 289 h 2162"/>
                <a:gd name="T16" fmla="*/ 0 w 1948"/>
                <a:gd name="T17" fmla="*/ 0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8" h="2162">
                  <a:moveTo>
                    <a:pt x="0" y="0"/>
                  </a:moveTo>
                  <a:lnTo>
                    <a:pt x="1948" y="0"/>
                  </a:lnTo>
                  <a:lnTo>
                    <a:pt x="1948" y="289"/>
                  </a:lnTo>
                  <a:lnTo>
                    <a:pt x="1143" y="289"/>
                  </a:lnTo>
                  <a:lnTo>
                    <a:pt x="1143" y="2162"/>
                  </a:lnTo>
                  <a:lnTo>
                    <a:pt x="800" y="2162"/>
                  </a:lnTo>
                  <a:lnTo>
                    <a:pt x="800" y="289"/>
                  </a:lnTo>
                  <a:lnTo>
                    <a:pt x="0" y="2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84"/>
            <p:cNvSpPr>
              <a:spLocks/>
            </p:cNvSpPr>
            <p:nvPr/>
          </p:nvSpPr>
          <p:spPr bwMode="auto">
            <a:xfrm>
              <a:off x="728663" y="3055938"/>
              <a:ext cx="147638" cy="168275"/>
            </a:xfrm>
            <a:custGeom>
              <a:avLst/>
              <a:gdLst>
                <a:gd name="T0" fmla="*/ 0 w 1025"/>
                <a:gd name="T1" fmla="*/ 0 h 1165"/>
                <a:gd name="T2" fmla="*/ 1025 w 1025"/>
                <a:gd name="T3" fmla="*/ 0 h 1165"/>
                <a:gd name="T4" fmla="*/ 1025 w 1025"/>
                <a:gd name="T5" fmla="*/ 153 h 1165"/>
                <a:gd name="T6" fmla="*/ 602 w 1025"/>
                <a:gd name="T7" fmla="*/ 153 h 1165"/>
                <a:gd name="T8" fmla="*/ 602 w 1025"/>
                <a:gd name="T9" fmla="*/ 1165 h 1165"/>
                <a:gd name="T10" fmla="*/ 421 w 1025"/>
                <a:gd name="T11" fmla="*/ 1165 h 1165"/>
                <a:gd name="T12" fmla="*/ 421 w 1025"/>
                <a:gd name="T13" fmla="*/ 153 h 1165"/>
                <a:gd name="T14" fmla="*/ 0 w 1025"/>
                <a:gd name="T15" fmla="*/ 153 h 1165"/>
                <a:gd name="T16" fmla="*/ 0 w 1025"/>
                <a:gd name="T17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5" h="1165">
                  <a:moveTo>
                    <a:pt x="0" y="0"/>
                  </a:moveTo>
                  <a:lnTo>
                    <a:pt x="1025" y="0"/>
                  </a:lnTo>
                  <a:lnTo>
                    <a:pt x="1025" y="153"/>
                  </a:lnTo>
                  <a:lnTo>
                    <a:pt x="602" y="153"/>
                  </a:lnTo>
                  <a:lnTo>
                    <a:pt x="602" y="1165"/>
                  </a:lnTo>
                  <a:lnTo>
                    <a:pt x="421" y="1165"/>
                  </a:lnTo>
                  <a:lnTo>
                    <a:pt x="421" y="153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0" name="Group 85"/>
          <p:cNvGrpSpPr/>
          <p:nvPr/>
        </p:nvGrpSpPr>
        <p:grpSpPr>
          <a:xfrm>
            <a:off x="3392658" y="1112216"/>
            <a:ext cx="428626" cy="300038"/>
            <a:chOff x="1614488" y="2765425"/>
            <a:chExt cx="571501" cy="400050"/>
          </a:xfrm>
          <a:solidFill>
            <a:srgbClr val="000000"/>
          </a:solidFill>
        </p:grpSpPr>
        <p:sp>
          <p:nvSpPr>
            <p:cNvPr id="281" name="Freeform 89"/>
            <p:cNvSpPr>
              <a:spLocks noEditPoints="1"/>
            </p:cNvSpPr>
            <p:nvPr/>
          </p:nvSpPr>
          <p:spPr bwMode="auto">
            <a:xfrm>
              <a:off x="1644651" y="2795588"/>
              <a:ext cx="311150" cy="309563"/>
            </a:xfrm>
            <a:custGeom>
              <a:avLst/>
              <a:gdLst>
                <a:gd name="T0" fmla="*/ 1224 w 1958"/>
                <a:gd name="T1" fmla="*/ 1509 h 1953"/>
                <a:gd name="T2" fmla="*/ 494 w 1958"/>
                <a:gd name="T3" fmla="*/ 570 h 1953"/>
                <a:gd name="T4" fmla="*/ 231 w 1958"/>
                <a:gd name="T5" fmla="*/ 798 h 1953"/>
                <a:gd name="T6" fmla="*/ 245 w 1958"/>
                <a:gd name="T7" fmla="*/ 1144 h 1953"/>
                <a:gd name="T8" fmla="*/ 476 w 1958"/>
                <a:gd name="T9" fmla="*/ 1358 h 1953"/>
                <a:gd name="T10" fmla="*/ 508 w 1958"/>
                <a:gd name="T11" fmla="*/ 1070 h 1953"/>
                <a:gd name="T12" fmla="*/ 522 w 1958"/>
                <a:gd name="T13" fmla="*/ 663 h 1953"/>
                <a:gd name="T14" fmla="*/ 660 w 1958"/>
                <a:gd name="T15" fmla="*/ 546 h 1953"/>
                <a:gd name="T16" fmla="*/ 634 w 1958"/>
                <a:gd name="T17" fmla="*/ 965 h 1953"/>
                <a:gd name="T18" fmla="*/ 773 w 1958"/>
                <a:gd name="T19" fmla="*/ 1392 h 1953"/>
                <a:gd name="T20" fmla="*/ 1144 w 1958"/>
                <a:gd name="T21" fmla="*/ 1385 h 1953"/>
                <a:gd name="T22" fmla="*/ 1186 w 1958"/>
                <a:gd name="T23" fmla="*/ 869 h 1953"/>
                <a:gd name="T24" fmla="*/ 1070 w 1958"/>
                <a:gd name="T25" fmla="*/ 537 h 1953"/>
                <a:gd name="T26" fmla="*/ 780 w 1958"/>
                <a:gd name="T27" fmla="*/ 77 h 1953"/>
                <a:gd name="T28" fmla="*/ 682 w 1958"/>
                <a:gd name="T29" fmla="*/ 422 h 1953"/>
                <a:gd name="T30" fmla="*/ 1059 w 1958"/>
                <a:gd name="T31" fmla="*/ 405 h 1953"/>
                <a:gd name="T32" fmla="*/ 1067 w 1958"/>
                <a:gd name="T33" fmla="*/ 169 h 1953"/>
                <a:gd name="T34" fmla="*/ 1061 w 1958"/>
                <a:gd name="T35" fmla="*/ 78 h 1953"/>
                <a:gd name="T36" fmla="*/ 1183 w 1958"/>
                <a:gd name="T37" fmla="*/ 290 h 1953"/>
                <a:gd name="T38" fmla="*/ 1411 w 1958"/>
                <a:gd name="T39" fmla="*/ 463 h 1953"/>
                <a:gd name="T40" fmla="*/ 1608 w 1958"/>
                <a:gd name="T41" fmla="*/ 458 h 1953"/>
                <a:gd name="T42" fmla="*/ 1449 w 1958"/>
                <a:gd name="T43" fmla="*/ 144 h 1953"/>
                <a:gd name="T44" fmla="*/ 1631 w 1958"/>
                <a:gd name="T45" fmla="*/ 331 h 1953"/>
                <a:gd name="T46" fmla="*/ 1751 w 1958"/>
                <a:gd name="T47" fmla="*/ 551 h 1953"/>
                <a:gd name="T48" fmla="*/ 1958 w 1958"/>
                <a:gd name="T49" fmla="*/ 712 h 1953"/>
                <a:gd name="T50" fmla="*/ 1814 w 1958"/>
                <a:gd name="T51" fmla="*/ 826 h 1953"/>
                <a:gd name="T52" fmla="*/ 1681 w 1958"/>
                <a:gd name="T53" fmla="*/ 785 h 1953"/>
                <a:gd name="T54" fmla="*/ 1471 w 1958"/>
                <a:gd name="T55" fmla="*/ 588 h 1953"/>
                <a:gd name="T56" fmla="*/ 1308 w 1958"/>
                <a:gd name="T57" fmla="*/ 767 h 1953"/>
                <a:gd name="T58" fmla="*/ 1303 w 1958"/>
                <a:gd name="T59" fmla="*/ 1161 h 1953"/>
                <a:gd name="T60" fmla="*/ 1284 w 1958"/>
                <a:gd name="T61" fmla="*/ 1279 h 1953"/>
                <a:gd name="T62" fmla="*/ 1262 w 1958"/>
                <a:gd name="T63" fmla="*/ 1374 h 1953"/>
                <a:gd name="T64" fmla="*/ 1235 w 1958"/>
                <a:gd name="T65" fmla="*/ 1479 h 1953"/>
                <a:gd name="T66" fmla="*/ 1216 w 1958"/>
                <a:gd name="T67" fmla="*/ 1532 h 1953"/>
                <a:gd name="T68" fmla="*/ 1184 w 1958"/>
                <a:gd name="T69" fmla="*/ 1621 h 1953"/>
                <a:gd name="T70" fmla="*/ 1007 w 1958"/>
                <a:gd name="T71" fmla="*/ 1953 h 1953"/>
                <a:gd name="T72" fmla="*/ 1044 w 1958"/>
                <a:gd name="T73" fmla="*/ 1523 h 1953"/>
                <a:gd name="T74" fmla="*/ 701 w 1958"/>
                <a:gd name="T75" fmla="*/ 1511 h 1953"/>
                <a:gd name="T76" fmla="*/ 759 w 1958"/>
                <a:gd name="T77" fmla="*/ 1857 h 1953"/>
                <a:gd name="T78" fmla="*/ 594 w 1958"/>
                <a:gd name="T79" fmla="*/ 1494 h 1953"/>
                <a:gd name="T80" fmla="*/ 306 w 1958"/>
                <a:gd name="T81" fmla="*/ 1405 h 1953"/>
                <a:gd name="T82" fmla="*/ 464 w 1958"/>
                <a:gd name="T83" fmla="*/ 1809 h 1953"/>
                <a:gd name="T84" fmla="*/ 351 w 1958"/>
                <a:gd name="T85" fmla="*/ 1680 h 1953"/>
                <a:gd name="T86" fmla="*/ 207 w 1958"/>
                <a:gd name="T87" fmla="*/ 1431 h 1953"/>
                <a:gd name="T88" fmla="*/ 100 w 1958"/>
                <a:gd name="T89" fmla="*/ 1295 h 1953"/>
                <a:gd name="T90" fmla="*/ 73 w 1958"/>
                <a:gd name="T91" fmla="*/ 1246 h 1953"/>
                <a:gd name="T92" fmla="*/ 102 w 1958"/>
                <a:gd name="T93" fmla="*/ 1054 h 1953"/>
                <a:gd name="T94" fmla="*/ 111 w 1958"/>
                <a:gd name="T95" fmla="*/ 743 h 1953"/>
                <a:gd name="T96" fmla="*/ 49 w 1958"/>
                <a:gd name="T97" fmla="*/ 683 h 1953"/>
                <a:gd name="T98" fmla="*/ 160 w 1958"/>
                <a:gd name="T99" fmla="*/ 567 h 1953"/>
                <a:gd name="T100" fmla="*/ 281 w 1958"/>
                <a:gd name="T101" fmla="*/ 344 h 1953"/>
                <a:gd name="T102" fmla="*/ 464 w 1958"/>
                <a:gd name="T103" fmla="*/ 156 h 1953"/>
                <a:gd name="T104" fmla="*/ 308 w 1958"/>
                <a:gd name="T105" fmla="*/ 462 h 1953"/>
                <a:gd name="T106" fmla="*/ 470 w 1958"/>
                <a:gd name="T107" fmla="*/ 470 h 1953"/>
                <a:gd name="T108" fmla="*/ 631 w 1958"/>
                <a:gd name="T109" fmla="*/ 286 h 1953"/>
                <a:gd name="T110" fmla="*/ 758 w 1958"/>
                <a:gd name="T111" fmla="*/ 65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58" h="1953">
                  <a:moveTo>
                    <a:pt x="1226" y="1501"/>
                  </a:moveTo>
                  <a:lnTo>
                    <a:pt x="1220" y="1523"/>
                  </a:lnTo>
                  <a:lnTo>
                    <a:pt x="1222" y="1515"/>
                  </a:lnTo>
                  <a:lnTo>
                    <a:pt x="1224" y="1509"/>
                  </a:lnTo>
                  <a:lnTo>
                    <a:pt x="1226" y="1503"/>
                  </a:lnTo>
                  <a:lnTo>
                    <a:pt x="1226" y="1501"/>
                  </a:lnTo>
                  <a:close/>
                  <a:moveTo>
                    <a:pt x="542" y="562"/>
                  </a:moveTo>
                  <a:lnTo>
                    <a:pt x="494" y="570"/>
                  </a:lnTo>
                  <a:lnTo>
                    <a:pt x="376" y="594"/>
                  </a:lnTo>
                  <a:lnTo>
                    <a:pt x="258" y="624"/>
                  </a:lnTo>
                  <a:lnTo>
                    <a:pt x="242" y="711"/>
                  </a:lnTo>
                  <a:lnTo>
                    <a:pt x="231" y="798"/>
                  </a:lnTo>
                  <a:lnTo>
                    <a:pt x="225" y="885"/>
                  </a:lnTo>
                  <a:lnTo>
                    <a:pt x="228" y="973"/>
                  </a:lnTo>
                  <a:lnTo>
                    <a:pt x="233" y="1058"/>
                  </a:lnTo>
                  <a:lnTo>
                    <a:pt x="245" y="1144"/>
                  </a:lnTo>
                  <a:lnTo>
                    <a:pt x="260" y="1229"/>
                  </a:lnTo>
                  <a:lnTo>
                    <a:pt x="281" y="1314"/>
                  </a:lnTo>
                  <a:lnTo>
                    <a:pt x="378" y="1338"/>
                  </a:lnTo>
                  <a:lnTo>
                    <a:pt x="476" y="1358"/>
                  </a:lnTo>
                  <a:lnTo>
                    <a:pt x="558" y="1370"/>
                  </a:lnTo>
                  <a:lnTo>
                    <a:pt x="536" y="1272"/>
                  </a:lnTo>
                  <a:lnTo>
                    <a:pt x="519" y="1171"/>
                  </a:lnTo>
                  <a:lnTo>
                    <a:pt x="508" y="1070"/>
                  </a:lnTo>
                  <a:lnTo>
                    <a:pt x="503" y="968"/>
                  </a:lnTo>
                  <a:lnTo>
                    <a:pt x="503" y="865"/>
                  </a:lnTo>
                  <a:lnTo>
                    <a:pt x="509" y="764"/>
                  </a:lnTo>
                  <a:lnTo>
                    <a:pt x="522" y="663"/>
                  </a:lnTo>
                  <a:lnTo>
                    <a:pt x="542" y="562"/>
                  </a:lnTo>
                  <a:close/>
                  <a:moveTo>
                    <a:pt x="875" y="533"/>
                  </a:moveTo>
                  <a:lnTo>
                    <a:pt x="767" y="537"/>
                  </a:lnTo>
                  <a:lnTo>
                    <a:pt x="660" y="546"/>
                  </a:lnTo>
                  <a:lnTo>
                    <a:pt x="646" y="651"/>
                  </a:lnTo>
                  <a:lnTo>
                    <a:pt x="638" y="755"/>
                  </a:lnTo>
                  <a:lnTo>
                    <a:pt x="634" y="860"/>
                  </a:lnTo>
                  <a:lnTo>
                    <a:pt x="634" y="965"/>
                  </a:lnTo>
                  <a:lnTo>
                    <a:pt x="641" y="1105"/>
                  </a:lnTo>
                  <a:lnTo>
                    <a:pt x="655" y="1245"/>
                  </a:lnTo>
                  <a:lnTo>
                    <a:pt x="677" y="1385"/>
                  </a:lnTo>
                  <a:lnTo>
                    <a:pt x="773" y="1392"/>
                  </a:lnTo>
                  <a:lnTo>
                    <a:pt x="869" y="1395"/>
                  </a:lnTo>
                  <a:lnTo>
                    <a:pt x="965" y="1394"/>
                  </a:lnTo>
                  <a:lnTo>
                    <a:pt x="1055" y="1391"/>
                  </a:lnTo>
                  <a:lnTo>
                    <a:pt x="1144" y="1385"/>
                  </a:lnTo>
                  <a:lnTo>
                    <a:pt x="1164" y="1248"/>
                  </a:lnTo>
                  <a:lnTo>
                    <a:pt x="1178" y="1113"/>
                  </a:lnTo>
                  <a:lnTo>
                    <a:pt x="1185" y="978"/>
                  </a:lnTo>
                  <a:lnTo>
                    <a:pt x="1186" y="869"/>
                  </a:lnTo>
                  <a:lnTo>
                    <a:pt x="1180" y="760"/>
                  </a:lnTo>
                  <a:lnTo>
                    <a:pt x="1172" y="652"/>
                  </a:lnTo>
                  <a:lnTo>
                    <a:pt x="1157" y="544"/>
                  </a:lnTo>
                  <a:lnTo>
                    <a:pt x="1070" y="537"/>
                  </a:lnTo>
                  <a:lnTo>
                    <a:pt x="982" y="533"/>
                  </a:lnTo>
                  <a:lnTo>
                    <a:pt x="875" y="533"/>
                  </a:lnTo>
                  <a:close/>
                  <a:moveTo>
                    <a:pt x="813" y="0"/>
                  </a:moveTo>
                  <a:lnTo>
                    <a:pt x="780" y="77"/>
                  </a:lnTo>
                  <a:lnTo>
                    <a:pt x="751" y="157"/>
                  </a:lnTo>
                  <a:lnTo>
                    <a:pt x="727" y="236"/>
                  </a:lnTo>
                  <a:lnTo>
                    <a:pt x="702" y="329"/>
                  </a:lnTo>
                  <a:lnTo>
                    <a:pt x="682" y="422"/>
                  </a:lnTo>
                  <a:lnTo>
                    <a:pt x="782" y="409"/>
                  </a:lnTo>
                  <a:lnTo>
                    <a:pt x="884" y="402"/>
                  </a:lnTo>
                  <a:lnTo>
                    <a:pt x="985" y="402"/>
                  </a:lnTo>
                  <a:lnTo>
                    <a:pt x="1059" y="405"/>
                  </a:lnTo>
                  <a:lnTo>
                    <a:pt x="1132" y="412"/>
                  </a:lnTo>
                  <a:lnTo>
                    <a:pt x="1114" y="330"/>
                  </a:lnTo>
                  <a:lnTo>
                    <a:pt x="1092" y="248"/>
                  </a:lnTo>
                  <a:lnTo>
                    <a:pt x="1067" y="169"/>
                  </a:lnTo>
                  <a:lnTo>
                    <a:pt x="1038" y="90"/>
                  </a:lnTo>
                  <a:lnTo>
                    <a:pt x="1006" y="12"/>
                  </a:lnTo>
                  <a:lnTo>
                    <a:pt x="1035" y="43"/>
                  </a:lnTo>
                  <a:lnTo>
                    <a:pt x="1061" y="78"/>
                  </a:lnTo>
                  <a:lnTo>
                    <a:pt x="1085" y="113"/>
                  </a:lnTo>
                  <a:lnTo>
                    <a:pt x="1120" y="168"/>
                  </a:lnTo>
                  <a:lnTo>
                    <a:pt x="1151" y="224"/>
                  </a:lnTo>
                  <a:lnTo>
                    <a:pt x="1183" y="290"/>
                  </a:lnTo>
                  <a:lnTo>
                    <a:pt x="1211" y="357"/>
                  </a:lnTo>
                  <a:lnTo>
                    <a:pt x="1236" y="426"/>
                  </a:lnTo>
                  <a:lnTo>
                    <a:pt x="1323" y="442"/>
                  </a:lnTo>
                  <a:lnTo>
                    <a:pt x="1411" y="463"/>
                  </a:lnTo>
                  <a:lnTo>
                    <a:pt x="1497" y="489"/>
                  </a:lnTo>
                  <a:lnTo>
                    <a:pt x="1567" y="512"/>
                  </a:lnTo>
                  <a:lnTo>
                    <a:pt x="1635" y="539"/>
                  </a:lnTo>
                  <a:lnTo>
                    <a:pt x="1608" y="458"/>
                  </a:lnTo>
                  <a:lnTo>
                    <a:pt x="1575" y="378"/>
                  </a:lnTo>
                  <a:lnTo>
                    <a:pt x="1537" y="298"/>
                  </a:lnTo>
                  <a:lnTo>
                    <a:pt x="1495" y="221"/>
                  </a:lnTo>
                  <a:lnTo>
                    <a:pt x="1449" y="144"/>
                  </a:lnTo>
                  <a:lnTo>
                    <a:pt x="1499" y="185"/>
                  </a:lnTo>
                  <a:lnTo>
                    <a:pt x="1546" y="230"/>
                  </a:lnTo>
                  <a:lnTo>
                    <a:pt x="1591" y="279"/>
                  </a:lnTo>
                  <a:lnTo>
                    <a:pt x="1631" y="331"/>
                  </a:lnTo>
                  <a:lnTo>
                    <a:pt x="1669" y="387"/>
                  </a:lnTo>
                  <a:lnTo>
                    <a:pt x="1702" y="445"/>
                  </a:lnTo>
                  <a:lnTo>
                    <a:pt x="1732" y="504"/>
                  </a:lnTo>
                  <a:lnTo>
                    <a:pt x="1751" y="551"/>
                  </a:lnTo>
                  <a:lnTo>
                    <a:pt x="1769" y="599"/>
                  </a:lnTo>
                  <a:lnTo>
                    <a:pt x="1833" y="634"/>
                  </a:lnTo>
                  <a:lnTo>
                    <a:pt x="1897" y="671"/>
                  </a:lnTo>
                  <a:lnTo>
                    <a:pt x="1958" y="712"/>
                  </a:lnTo>
                  <a:lnTo>
                    <a:pt x="1787" y="664"/>
                  </a:lnTo>
                  <a:lnTo>
                    <a:pt x="1799" y="717"/>
                  </a:lnTo>
                  <a:lnTo>
                    <a:pt x="1808" y="772"/>
                  </a:lnTo>
                  <a:lnTo>
                    <a:pt x="1814" y="826"/>
                  </a:lnTo>
                  <a:lnTo>
                    <a:pt x="1769" y="836"/>
                  </a:lnTo>
                  <a:lnTo>
                    <a:pt x="1726" y="848"/>
                  </a:lnTo>
                  <a:lnTo>
                    <a:pt x="1686" y="862"/>
                  </a:lnTo>
                  <a:lnTo>
                    <a:pt x="1681" y="785"/>
                  </a:lnTo>
                  <a:lnTo>
                    <a:pt x="1672" y="707"/>
                  </a:lnTo>
                  <a:lnTo>
                    <a:pt x="1658" y="630"/>
                  </a:lnTo>
                  <a:lnTo>
                    <a:pt x="1564" y="608"/>
                  </a:lnTo>
                  <a:lnTo>
                    <a:pt x="1471" y="588"/>
                  </a:lnTo>
                  <a:lnTo>
                    <a:pt x="1372" y="571"/>
                  </a:lnTo>
                  <a:lnTo>
                    <a:pt x="1273" y="557"/>
                  </a:lnTo>
                  <a:lnTo>
                    <a:pt x="1294" y="662"/>
                  </a:lnTo>
                  <a:lnTo>
                    <a:pt x="1308" y="767"/>
                  </a:lnTo>
                  <a:lnTo>
                    <a:pt x="1316" y="874"/>
                  </a:lnTo>
                  <a:lnTo>
                    <a:pt x="1317" y="981"/>
                  </a:lnTo>
                  <a:lnTo>
                    <a:pt x="1312" y="1070"/>
                  </a:lnTo>
                  <a:lnTo>
                    <a:pt x="1303" y="1161"/>
                  </a:lnTo>
                  <a:lnTo>
                    <a:pt x="1289" y="1250"/>
                  </a:lnTo>
                  <a:lnTo>
                    <a:pt x="1288" y="1254"/>
                  </a:lnTo>
                  <a:lnTo>
                    <a:pt x="1286" y="1263"/>
                  </a:lnTo>
                  <a:lnTo>
                    <a:pt x="1284" y="1279"/>
                  </a:lnTo>
                  <a:lnTo>
                    <a:pt x="1280" y="1298"/>
                  </a:lnTo>
                  <a:lnTo>
                    <a:pt x="1274" y="1321"/>
                  </a:lnTo>
                  <a:lnTo>
                    <a:pt x="1269" y="1346"/>
                  </a:lnTo>
                  <a:lnTo>
                    <a:pt x="1262" y="1374"/>
                  </a:lnTo>
                  <a:lnTo>
                    <a:pt x="1256" y="1402"/>
                  </a:lnTo>
                  <a:lnTo>
                    <a:pt x="1249" y="1429"/>
                  </a:lnTo>
                  <a:lnTo>
                    <a:pt x="1241" y="1455"/>
                  </a:lnTo>
                  <a:lnTo>
                    <a:pt x="1235" y="1479"/>
                  </a:lnTo>
                  <a:lnTo>
                    <a:pt x="1228" y="1500"/>
                  </a:lnTo>
                  <a:lnTo>
                    <a:pt x="1223" y="1515"/>
                  </a:lnTo>
                  <a:lnTo>
                    <a:pt x="1219" y="1525"/>
                  </a:lnTo>
                  <a:lnTo>
                    <a:pt x="1216" y="1532"/>
                  </a:lnTo>
                  <a:lnTo>
                    <a:pt x="1215" y="1534"/>
                  </a:lnTo>
                  <a:lnTo>
                    <a:pt x="1215" y="1534"/>
                  </a:lnTo>
                  <a:lnTo>
                    <a:pt x="1216" y="1532"/>
                  </a:lnTo>
                  <a:lnTo>
                    <a:pt x="1184" y="1621"/>
                  </a:lnTo>
                  <a:lnTo>
                    <a:pt x="1145" y="1707"/>
                  </a:lnTo>
                  <a:lnTo>
                    <a:pt x="1104" y="1792"/>
                  </a:lnTo>
                  <a:lnTo>
                    <a:pt x="1057" y="1874"/>
                  </a:lnTo>
                  <a:lnTo>
                    <a:pt x="1007" y="1953"/>
                  </a:lnTo>
                  <a:lnTo>
                    <a:pt x="1047" y="1807"/>
                  </a:lnTo>
                  <a:lnTo>
                    <a:pt x="1085" y="1662"/>
                  </a:lnTo>
                  <a:lnTo>
                    <a:pt x="1119" y="1515"/>
                  </a:lnTo>
                  <a:lnTo>
                    <a:pt x="1044" y="1523"/>
                  </a:lnTo>
                  <a:lnTo>
                    <a:pt x="969" y="1526"/>
                  </a:lnTo>
                  <a:lnTo>
                    <a:pt x="879" y="1526"/>
                  </a:lnTo>
                  <a:lnTo>
                    <a:pt x="791" y="1521"/>
                  </a:lnTo>
                  <a:lnTo>
                    <a:pt x="701" y="1511"/>
                  </a:lnTo>
                  <a:lnTo>
                    <a:pt x="735" y="1654"/>
                  </a:lnTo>
                  <a:lnTo>
                    <a:pt x="772" y="1797"/>
                  </a:lnTo>
                  <a:lnTo>
                    <a:pt x="813" y="1941"/>
                  </a:lnTo>
                  <a:lnTo>
                    <a:pt x="759" y="1857"/>
                  </a:lnTo>
                  <a:lnTo>
                    <a:pt x="711" y="1769"/>
                  </a:lnTo>
                  <a:lnTo>
                    <a:pt x="667" y="1680"/>
                  </a:lnTo>
                  <a:lnTo>
                    <a:pt x="628" y="1588"/>
                  </a:lnTo>
                  <a:lnTo>
                    <a:pt x="594" y="1494"/>
                  </a:lnTo>
                  <a:lnTo>
                    <a:pt x="523" y="1477"/>
                  </a:lnTo>
                  <a:lnTo>
                    <a:pt x="452" y="1458"/>
                  </a:lnTo>
                  <a:lnTo>
                    <a:pt x="379" y="1434"/>
                  </a:lnTo>
                  <a:lnTo>
                    <a:pt x="306" y="1405"/>
                  </a:lnTo>
                  <a:lnTo>
                    <a:pt x="340" y="1507"/>
                  </a:lnTo>
                  <a:lnTo>
                    <a:pt x="377" y="1608"/>
                  </a:lnTo>
                  <a:lnTo>
                    <a:pt x="419" y="1708"/>
                  </a:lnTo>
                  <a:lnTo>
                    <a:pt x="464" y="1809"/>
                  </a:lnTo>
                  <a:lnTo>
                    <a:pt x="437" y="1783"/>
                  </a:lnTo>
                  <a:lnTo>
                    <a:pt x="411" y="1754"/>
                  </a:lnTo>
                  <a:lnTo>
                    <a:pt x="387" y="1725"/>
                  </a:lnTo>
                  <a:lnTo>
                    <a:pt x="351" y="1680"/>
                  </a:lnTo>
                  <a:lnTo>
                    <a:pt x="318" y="1633"/>
                  </a:lnTo>
                  <a:lnTo>
                    <a:pt x="278" y="1568"/>
                  </a:lnTo>
                  <a:lnTo>
                    <a:pt x="240" y="1501"/>
                  </a:lnTo>
                  <a:lnTo>
                    <a:pt x="207" y="1431"/>
                  </a:lnTo>
                  <a:lnTo>
                    <a:pt x="186" y="1385"/>
                  </a:lnTo>
                  <a:lnTo>
                    <a:pt x="169" y="1338"/>
                  </a:lnTo>
                  <a:lnTo>
                    <a:pt x="134" y="1317"/>
                  </a:lnTo>
                  <a:lnTo>
                    <a:pt x="100" y="1295"/>
                  </a:lnTo>
                  <a:lnTo>
                    <a:pt x="65" y="1271"/>
                  </a:lnTo>
                  <a:lnTo>
                    <a:pt x="31" y="1245"/>
                  </a:lnTo>
                  <a:lnTo>
                    <a:pt x="0" y="1215"/>
                  </a:lnTo>
                  <a:lnTo>
                    <a:pt x="73" y="1246"/>
                  </a:lnTo>
                  <a:lnTo>
                    <a:pt x="147" y="1273"/>
                  </a:lnTo>
                  <a:lnTo>
                    <a:pt x="127" y="1201"/>
                  </a:lnTo>
                  <a:lnTo>
                    <a:pt x="112" y="1128"/>
                  </a:lnTo>
                  <a:lnTo>
                    <a:pt x="102" y="1054"/>
                  </a:lnTo>
                  <a:lnTo>
                    <a:pt x="96" y="979"/>
                  </a:lnTo>
                  <a:lnTo>
                    <a:pt x="95" y="900"/>
                  </a:lnTo>
                  <a:lnTo>
                    <a:pt x="100" y="822"/>
                  </a:lnTo>
                  <a:lnTo>
                    <a:pt x="111" y="743"/>
                  </a:lnTo>
                  <a:lnTo>
                    <a:pt x="128" y="667"/>
                  </a:lnTo>
                  <a:lnTo>
                    <a:pt x="72" y="688"/>
                  </a:lnTo>
                  <a:lnTo>
                    <a:pt x="16" y="712"/>
                  </a:lnTo>
                  <a:lnTo>
                    <a:pt x="49" y="683"/>
                  </a:lnTo>
                  <a:lnTo>
                    <a:pt x="83" y="657"/>
                  </a:lnTo>
                  <a:lnTo>
                    <a:pt x="117" y="632"/>
                  </a:lnTo>
                  <a:lnTo>
                    <a:pt x="143" y="616"/>
                  </a:lnTo>
                  <a:lnTo>
                    <a:pt x="160" y="567"/>
                  </a:lnTo>
                  <a:lnTo>
                    <a:pt x="181" y="518"/>
                  </a:lnTo>
                  <a:lnTo>
                    <a:pt x="210" y="456"/>
                  </a:lnTo>
                  <a:lnTo>
                    <a:pt x="244" y="399"/>
                  </a:lnTo>
                  <a:lnTo>
                    <a:pt x="281" y="344"/>
                  </a:lnTo>
                  <a:lnTo>
                    <a:pt x="323" y="292"/>
                  </a:lnTo>
                  <a:lnTo>
                    <a:pt x="366" y="243"/>
                  </a:lnTo>
                  <a:lnTo>
                    <a:pt x="414" y="197"/>
                  </a:lnTo>
                  <a:lnTo>
                    <a:pt x="464" y="156"/>
                  </a:lnTo>
                  <a:lnTo>
                    <a:pt x="420" y="231"/>
                  </a:lnTo>
                  <a:lnTo>
                    <a:pt x="378" y="307"/>
                  </a:lnTo>
                  <a:lnTo>
                    <a:pt x="341" y="385"/>
                  </a:lnTo>
                  <a:lnTo>
                    <a:pt x="308" y="462"/>
                  </a:lnTo>
                  <a:lnTo>
                    <a:pt x="281" y="542"/>
                  </a:lnTo>
                  <a:lnTo>
                    <a:pt x="342" y="514"/>
                  </a:lnTo>
                  <a:lnTo>
                    <a:pt x="406" y="490"/>
                  </a:lnTo>
                  <a:lnTo>
                    <a:pt x="470" y="470"/>
                  </a:lnTo>
                  <a:lnTo>
                    <a:pt x="521" y="455"/>
                  </a:lnTo>
                  <a:lnTo>
                    <a:pt x="574" y="442"/>
                  </a:lnTo>
                  <a:lnTo>
                    <a:pt x="601" y="364"/>
                  </a:lnTo>
                  <a:lnTo>
                    <a:pt x="631" y="286"/>
                  </a:lnTo>
                  <a:lnTo>
                    <a:pt x="667" y="212"/>
                  </a:lnTo>
                  <a:lnTo>
                    <a:pt x="699" y="156"/>
                  </a:lnTo>
                  <a:lnTo>
                    <a:pt x="733" y="100"/>
                  </a:lnTo>
                  <a:lnTo>
                    <a:pt x="758" y="65"/>
                  </a:lnTo>
                  <a:lnTo>
                    <a:pt x="784" y="31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90"/>
            <p:cNvSpPr>
              <a:spLocks/>
            </p:cNvSpPr>
            <p:nvPr/>
          </p:nvSpPr>
          <p:spPr bwMode="auto">
            <a:xfrm>
              <a:off x="1614488" y="2765425"/>
              <a:ext cx="369888" cy="371475"/>
            </a:xfrm>
            <a:custGeom>
              <a:avLst/>
              <a:gdLst>
                <a:gd name="T0" fmla="*/ 1344 w 2328"/>
                <a:gd name="T1" fmla="*/ 13 h 2335"/>
                <a:gd name="T2" fmla="*/ 1592 w 2328"/>
                <a:gd name="T3" fmla="*/ 79 h 2335"/>
                <a:gd name="T4" fmla="*/ 1815 w 2328"/>
                <a:gd name="T5" fmla="*/ 195 h 2335"/>
                <a:gd name="T6" fmla="*/ 2006 w 2328"/>
                <a:gd name="T7" fmla="*/ 355 h 2335"/>
                <a:gd name="T8" fmla="*/ 2159 w 2328"/>
                <a:gd name="T9" fmla="*/ 551 h 2335"/>
                <a:gd name="T10" fmla="*/ 2269 w 2328"/>
                <a:gd name="T11" fmla="*/ 778 h 2335"/>
                <a:gd name="T12" fmla="*/ 2328 w 2328"/>
                <a:gd name="T13" fmla="*/ 1029 h 2335"/>
                <a:gd name="T14" fmla="*/ 2191 w 2328"/>
                <a:gd name="T15" fmla="*/ 1002 h 2335"/>
                <a:gd name="T16" fmla="*/ 2123 w 2328"/>
                <a:gd name="T17" fmla="*/ 767 h 2335"/>
                <a:gd name="T18" fmla="*/ 2005 w 2328"/>
                <a:gd name="T19" fmla="*/ 558 h 2335"/>
                <a:gd name="T20" fmla="*/ 1843 w 2328"/>
                <a:gd name="T21" fmla="*/ 382 h 2335"/>
                <a:gd name="T22" fmla="*/ 1644 w 2328"/>
                <a:gd name="T23" fmla="*/ 248 h 2335"/>
                <a:gd name="T24" fmla="*/ 1417 w 2328"/>
                <a:gd name="T25" fmla="*/ 162 h 2335"/>
                <a:gd name="T26" fmla="*/ 1169 w 2328"/>
                <a:gd name="T27" fmla="*/ 131 h 2335"/>
                <a:gd name="T28" fmla="*/ 920 w 2328"/>
                <a:gd name="T29" fmla="*/ 162 h 2335"/>
                <a:gd name="T30" fmla="*/ 692 w 2328"/>
                <a:gd name="T31" fmla="*/ 248 h 2335"/>
                <a:gd name="T32" fmla="*/ 494 w 2328"/>
                <a:gd name="T33" fmla="*/ 381 h 2335"/>
                <a:gd name="T34" fmla="*/ 332 w 2328"/>
                <a:gd name="T35" fmla="*/ 556 h 2335"/>
                <a:gd name="T36" fmla="*/ 213 w 2328"/>
                <a:gd name="T37" fmla="*/ 765 h 2335"/>
                <a:gd name="T38" fmla="*/ 145 w 2328"/>
                <a:gd name="T39" fmla="*/ 999 h 2335"/>
                <a:gd name="T40" fmla="*/ 135 w 2328"/>
                <a:gd name="T41" fmla="*/ 1252 h 2335"/>
                <a:gd name="T42" fmla="*/ 184 w 2328"/>
                <a:gd name="T43" fmla="*/ 1494 h 2335"/>
                <a:gd name="T44" fmla="*/ 287 w 2328"/>
                <a:gd name="T45" fmla="*/ 1712 h 2335"/>
                <a:gd name="T46" fmla="*/ 435 w 2328"/>
                <a:gd name="T47" fmla="*/ 1900 h 2335"/>
                <a:gd name="T48" fmla="*/ 623 w 2328"/>
                <a:gd name="T49" fmla="*/ 2048 h 2335"/>
                <a:gd name="T50" fmla="*/ 841 w 2328"/>
                <a:gd name="T51" fmla="*/ 2151 h 2335"/>
                <a:gd name="T52" fmla="*/ 1084 w 2328"/>
                <a:gd name="T53" fmla="*/ 2200 h 2335"/>
                <a:gd name="T54" fmla="*/ 1301 w 2328"/>
                <a:gd name="T55" fmla="*/ 2194 h 2335"/>
                <a:gd name="T56" fmla="*/ 1428 w 2328"/>
                <a:gd name="T57" fmla="*/ 2305 h 2335"/>
                <a:gd name="T58" fmla="*/ 1235 w 2328"/>
                <a:gd name="T59" fmla="*/ 2333 h 2335"/>
                <a:gd name="T60" fmla="*/ 996 w 2328"/>
                <a:gd name="T61" fmla="*/ 2322 h 2335"/>
                <a:gd name="T62" fmla="*/ 753 w 2328"/>
                <a:gd name="T63" fmla="*/ 2259 h 2335"/>
                <a:gd name="T64" fmla="*/ 532 w 2328"/>
                <a:gd name="T65" fmla="*/ 2146 h 2335"/>
                <a:gd name="T66" fmla="*/ 343 w 2328"/>
                <a:gd name="T67" fmla="*/ 1993 h 2335"/>
                <a:gd name="T68" fmla="*/ 189 w 2328"/>
                <a:gd name="T69" fmla="*/ 1803 h 2335"/>
                <a:gd name="T70" fmla="*/ 76 w 2328"/>
                <a:gd name="T71" fmla="*/ 1584 h 2335"/>
                <a:gd name="T72" fmla="*/ 13 w 2328"/>
                <a:gd name="T73" fmla="*/ 1339 h 2335"/>
                <a:gd name="T74" fmla="*/ 3 w 2328"/>
                <a:gd name="T75" fmla="*/ 1081 h 2335"/>
                <a:gd name="T76" fmla="*/ 49 w 2328"/>
                <a:gd name="T77" fmla="*/ 831 h 2335"/>
                <a:gd name="T78" fmla="*/ 146 w 2328"/>
                <a:gd name="T79" fmla="*/ 602 h 2335"/>
                <a:gd name="T80" fmla="*/ 287 w 2328"/>
                <a:gd name="T81" fmla="*/ 402 h 2335"/>
                <a:gd name="T82" fmla="*/ 466 w 2328"/>
                <a:gd name="T83" fmla="*/ 235 h 2335"/>
                <a:gd name="T84" fmla="*/ 676 w 2328"/>
                <a:gd name="T85" fmla="*/ 108 h 2335"/>
                <a:gd name="T86" fmla="*/ 912 w 2328"/>
                <a:gd name="T87" fmla="*/ 28 h 2335"/>
                <a:gd name="T88" fmla="*/ 1169 w 2328"/>
                <a:gd name="T89" fmla="*/ 0 h 2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8" h="2335">
                  <a:moveTo>
                    <a:pt x="1169" y="0"/>
                  </a:moveTo>
                  <a:lnTo>
                    <a:pt x="1257" y="4"/>
                  </a:lnTo>
                  <a:lnTo>
                    <a:pt x="1344" y="13"/>
                  </a:lnTo>
                  <a:lnTo>
                    <a:pt x="1428" y="29"/>
                  </a:lnTo>
                  <a:lnTo>
                    <a:pt x="1511" y="52"/>
                  </a:lnTo>
                  <a:lnTo>
                    <a:pt x="1592" y="79"/>
                  </a:lnTo>
                  <a:lnTo>
                    <a:pt x="1668" y="113"/>
                  </a:lnTo>
                  <a:lnTo>
                    <a:pt x="1744" y="152"/>
                  </a:lnTo>
                  <a:lnTo>
                    <a:pt x="1815" y="195"/>
                  </a:lnTo>
                  <a:lnTo>
                    <a:pt x="1882" y="243"/>
                  </a:lnTo>
                  <a:lnTo>
                    <a:pt x="1946" y="297"/>
                  </a:lnTo>
                  <a:lnTo>
                    <a:pt x="2006" y="355"/>
                  </a:lnTo>
                  <a:lnTo>
                    <a:pt x="2061" y="417"/>
                  </a:lnTo>
                  <a:lnTo>
                    <a:pt x="2113" y="482"/>
                  </a:lnTo>
                  <a:lnTo>
                    <a:pt x="2159" y="551"/>
                  </a:lnTo>
                  <a:lnTo>
                    <a:pt x="2201" y="624"/>
                  </a:lnTo>
                  <a:lnTo>
                    <a:pt x="2238" y="699"/>
                  </a:lnTo>
                  <a:lnTo>
                    <a:pt x="2269" y="778"/>
                  </a:lnTo>
                  <a:lnTo>
                    <a:pt x="2295" y="860"/>
                  </a:lnTo>
                  <a:lnTo>
                    <a:pt x="2314" y="942"/>
                  </a:lnTo>
                  <a:lnTo>
                    <a:pt x="2328" y="1029"/>
                  </a:lnTo>
                  <a:lnTo>
                    <a:pt x="2284" y="1017"/>
                  </a:lnTo>
                  <a:lnTo>
                    <a:pt x="2239" y="1008"/>
                  </a:lnTo>
                  <a:lnTo>
                    <a:pt x="2191" y="1002"/>
                  </a:lnTo>
                  <a:lnTo>
                    <a:pt x="2175" y="922"/>
                  </a:lnTo>
                  <a:lnTo>
                    <a:pt x="2152" y="843"/>
                  </a:lnTo>
                  <a:lnTo>
                    <a:pt x="2123" y="767"/>
                  </a:lnTo>
                  <a:lnTo>
                    <a:pt x="2089" y="694"/>
                  </a:lnTo>
                  <a:lnTo>
                    <a:pt x="2049" y="624"/>
                  </a:lnTo>
                  <a:lnTo>
                    <a:pt x="2005" y="558"/>
                  </a:lnTo>
                  <a:lnTo>
                    <a:pt x="1955" y="495"/>
                  </a:lnTo>
                  <a:lnTo>
                    <a:pt x="1901" y="436"/>
                  </a:lnTo>
                  <a:lnTo>
                    <a:pt x="1843" y="382"/>
                  </a:lnTo>
                  <a:lnTo>
                    <a:pt x="1781" y="333"/>
                  </a:lnTo>
                  <a:lnTo>
                    <a:pt x="1714" y="288"/>
                  </a:lnTo>
                  <a:lnTo>
                    <a:pt x="1644" y="248"/>
                  </a:lnTo>
                  <a:lnTo>
                    <a:pt x="1572" y="213"/>
                  </a:lnTo>
                  <a:lnTo>
                    <a:pt x="1496" y="185"/>
                  </a:lnTo>
                  <a:lnTo>
                    <a:pt x="1417" y="162"/>
                  </a:lnTo>
                  <a:lnTo>
                    <a:pt x="1337" y="145"/>
                  </a:lnTo>
                  <a:lnTo>
                    <a:pt x="1254" y="135"/>
                  </a:lnTo>
                  <a:lnTo>
                    <a:pt x="1169" y="131"/>
                  </a:lnTo>
                  <a:lnTo>
                    <a:pt x="1084" y="135"/>
                  </a:lnTo>
                  <a:lnTo>
                    <a:pt x="1001" y="145"/>
                  </a:lnTo>
                  <a:lnTo>
                    <a:pt x="920" y="162"/>
                  </a:lnTo>
                  <a:lnTo>
                    <a:pt x="841" y="185"/>
                  </a:lnTo>
                  <a:lnTo>
                    <a:pt x="765" y="213"/>
                  </a:lnTo>
                  <a:lnTo>
                    <a:pt x="692" y="248"/>
                  </a:lnTo>
                  <a:lnTo>
                    <a:pt x="623" y="287"/>
                  </a:lnTo>
                  <a:lnTo>
                    <a:pt x="556" y="332"/>
                  </a:lnTo>
                  <a:lnTo>
                    <a:pt x="494" y="381"/>
                  </a:lnTo>
                  <a:lnTo>
                    <a:pt x="435" y="435"/>
                  </a:lnTo>
                  <a:lnTo>
                    <a:pt x="382" y="493"/>
                  </a:lnTo>
                  <a:lnTo>
                    <a:pt x="332" y="556"/>
                  </a:lnTo>
                  <a:lnTo>
                    <a:pt x="287" y="622"/>
                  </a:lnTo>
                  <a:lnTo>
                    <a:pt x="248" y="692"/>
                  </a:lnTo>
                  <a:lnTo>
                    <a:pt x="213" y="765"/>
                  </a:lnTo>
                  <a:lnTo>
                    <a:pt x="184" y="840"/>
                  </a:lnTo>
                  <a:lnTo>
                    <a:pt x="161" y="918"/>
                  </a:lnTo>
                  <a:lnTo>
                    <a:pt x="145" y="999"/>
                  </a:lnTo>
                  <a:lnTo>
                    <a:pt x="135" y="1083"/>
                  </a:lnTo>
                  <a:lnTo>
                    <a:pt x="132" y="1167"/>
                  </a:lnTo>
                  <a:lnTo>
                    <a:pt x="135" y="1252"/>
                  </a:lnTo>
                  <a:lnTo>
                    <a:pt x="145" y="1335"/>
                  </a:lnTo>
                  <a:lnTo>
                    <a:pt x="161" y="1416"/>
                  </a:lnTo>
                  <a:lnTo>
                    <a:pt x="184" y="1494"/>
                  </a:lnTo>
                  <a:lnTo>
                    <a:pt x="213" y="1571"/>
                  </a:lnTo>
                  <a:lnTo>
                    <a:pt x="248" y="1644"/>
                  </a:lnTo>
                  <a:lnTo>
                    <a:pt x="287" y="1712"/>
                  </a:lnTo>
                  <a:lnTo>
                    <a:pt x="332" y="1779"/>
                  </a:lnTo>
                  <a:lnTo>
                    <a:pt x="382" y="1841"/>
                  </a:lnTo>
                  <a:lnTo>
                    <a:pt x="435" y="1900"/>
                  </a:lnTo>
                  <a:lnTo>
                    <a:pt x="494" y="1953"/>
                  </a:lnTo>
                  <a:lnTo>
                    <a:pt x="556" y="2004"/>
                  </a:lnTo>
                  <a:lnTo>
                    <a:pt x="623" y="2048"/>
                  </a:lnTo>
                  <a:lnTo>
                    <a:pt x="692" y="2088"/>
                  </a:lnTo>
                  <a:lnTo>
                    <a:pt x="765" y="2122"/>
                  </a:lnTo>
                  <a:lnTo>
                    <a:pt x="841" y="2151"/>
                  </a:lnTo>
                  <a:lnTo>
                    <a:pt x="920" y="2174"/>
                  </a:lnTo>
                  <a:lnTo>
                    <a:pt x="1001" y="2190"/>
                  </a:lnTo>
                  <a:lnTo>
                    <a:pt x="1084" y="2200"/>
                  </a:lnTo>
                  <a:lnTo>
                    <a:pt x="1169" y="2203"/>
                  </a:lnTo>
                  <a:lnTo>
                    <a:pt x="1235" y="2201"/>
                  </a:lnTo>
                  <a:lnTo>
                    <a:pt x="1301" y="2194"/>
                  </a:lnTo>
                  <a:lnTo>
                    <a:pt x="1365" y="2183"/>
                  </a:lnTo>
                  <a:lnTo>
                    <a:pt x="1428" y="2169"/>
                  </a:lnTo>
                  <a:lnTo>
                    <a:pt x="1428" y="2305"/>
                  </a:lnTo>
                  <a:lnTo>
                    <a:pt x="1365" y="2318"/>
                  </a:lnTo>
                  <a:lnTo>
                    <a:pt x="1301" y="2327"/>
                  </a:lnTo>
                  <a:lnTo>
                    <a:pt x="1235" y="2333"/>
                  </a:lnTo>
                  <a:lnTo>
                    <a:pt x="1169" y="2335"/>
                  </a:lnTo>
                  <a:lnTo>
                    <a:pt x="1081" y="2332"/>
                  </a:lnTo>
                  <a:lnTo>
                    <a:pt x="996" y="2322"/>
                  </a:lnTo>
                  <a:lnTo>
                    <a:pt x="912" y="2307"/>
                  </a:lnTo>
                  <a:lnTo>
                    <a:pt x="831" y="2286"/>
                  </a:lnTo>
                  <a:lnTo>
                    <a:pt x="753" y="2259"/>
                  </a:lnTo>
                  <a:lnTo>
                    <a:pt x="676" y="2226"/>
                  </a:lnTo>
                  <a:lnTo>
                    <a:pt x="602" y="2189"/>
                  </a:lnTo>
                  <a:lnTo>
                    <a:pt x="532" y="2146"/>
                  </a:lnTo>
                  <a:lnTo>
                    <a:pt x="466" y="2100"/>
                  </a:lnTo>
                  <a:lnTo>
                    <a:pt x="403" y="2048"/>
                  </a:lnTo>
                  <a:lnTo>
                    <a:pt x="343" y="1993"/>
                  </a:lnTo>
                  <a:lnTo>
                    <a:pt x="287" y="1933"/>
                  </a:lnTo>
                  <a:lnTo>
                    <a:pt x="236" y="1869"/>
                  </a:lnTo>
                  <a:lnTo>
                    <a:pt x="189" y="1803"/>
                  </a:lnTo>
                  <a:lnTo>
                    <a:pt x="146" y="1733"/>
                  </a:lnTo>
                  <a:lnTo>
                    <a:pt x="109" y="1659"/>
                  </a:lnTo>
                  <a:lnTo>
                    <a:pt x="76" y="1584"/>
                  </a:lnTo>
                  <a:lnTo>
                    <a:pt x="49" y="1504"/>
                  </a:lnTo>
                  <a:lnTo>
                    <a:pt x="28" y="1423"/>
                  </a:lnTo>
                  <a:lnTo>
                    <a:pt x="13" y="1339"/>
                  </a:lnTo>
                  <a:lnTo>
                    <a:pt x="3" y="1254"/>
                  </a:lnTo>
                  <a:lnTo>
                    <a:pt x="0" y="1167"/>
                  </a:lnTo>
                  <a:lnTo>
                    <a:pt x="3" y="1081"/>
                  </a:lnTo>
                  <a:lnTo>
                    <a:pt x="13" y="995"/>
                  </a:lnTo>
                  <a:lnTo>
                    <a:pt x="28" y="912"/>
                  </a:lnTo>
                  <a:lnTo>
                    <a:pt x="49" y="831"/>
                  </a:lnTo>
                  <a:lnTo>
                    <a:pt x="76" y="752"/>
                  </a:lnTo>
                  <a:lnTo>
                    <a:pt x="109" y="675"/>
                  </a:lnTo>
                  <a:lnTo>
                    <a:pt x="146" y="602"/>
                  </a:lnTo>
                  <a:lnTo>
                    <a:pt x="189" y="532"/>
                  </a:lnTo>
                  <a:lnTo>
                    <a:pt x="236" y="465"/>
                  </a:lnTo>
                  <a:lnTo>
                    <a:pt x="287" y="402"/>
                  </a:lnTo>
                  <a:lnTo>
                    <a:pt x="343" y="343"/>
                  </a:lnTo>
                  <a:lnTo>
                    <a:pt x="403" y="287"/>
                  </a:lnTo>
                  <a:lnTo>
                    <a:pt x="466" y="235"/>
                  </a:lnTo>
                  <a:lnTo>
                    <a:pt x="532" y="188"/>
                  </a:lnTo>
                  <a:lnTo>
                    <a:pt x="602" y="146"/>
                  </a:lnTo>
                  <a:lnTo>
                    <a:pt x="676" y="108"/>
                  </a:lnTo>
                  <a:lnTo>
                    <a:pt x="753" y="77"/>
                  </a:lnTo>
                  <a:lnTo>
                    <a:pt x="831" y="49"/>
                  </a:lnTo>
                  <a:lnTo>
                    <a:pt x="912" y="28"/>
                  </a:lnTo>
                  <a:lnTo>
                    <a:pt x="996" y="12"/>
                  </a:lnTo>
                  <a:lnTo>
                    <a:pt x="1081" y="4"/>
                  </a:lnTo>
                  <a:lnTo>
                    <a:pt x="1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91"/>
            <p:cNvSpPr>
              <a:spLocks/>
            </p:cNvSpPr>
            <p:nvPr/>
          </p:nvSpPr>
          <p:spPr bwMode="auto">
            <a:xfrm>
              <a:off x="1960563" y="2805113"/>
              <a:ext cx="123825" cy="115888"/>
            </a:xfrm>
            <a:custGeom>
              <a:avLst/>
              <a:gdLst>
                <a:gd name="T0" fmla="*/ 230 w 786"/>
                <a:gd name="T1" fmla="*/ 2 h 732"/>
                <a:gd name="T2" fmla="*/ 311 w 786"/>
                <a:gd name="T3" fmla="*/ 20 h 732"/>
                <a:gd name="T4" fmla="*/ 385 w 786"/>
                <a:gd name="T5" fmla="*/ 54 h 732"/>
                <a:gd name="T6" fmla="*/ 452 w 786"/>
                <a:gd name="T7" fmla="*/ 96 h 732"/>
                <a:gd name="T8" fmla="*/ 511 w 786"/>
                <a:gd name="T9" fmla="*/ 142 h 732"/>
                <a:gd name="T10" fmla="*/ 560 w 786"/>
                <a:gd name="T11" fmla="*/ 189 h 732"/>
                <a:gd name="T12" fmla="*/ 597 w 786"/>
                <a:gd name="T13" fmla="*/ 230 h 732"/>
                <a:gd name="T14" fmla="*/ 622 w 786"/>
                <a:gd name="T15" fmla="*/ 260 h 732"/>
                <a:gd name="T16" fmla="*/ 765 w 786"/>
                <a:gd name="T17" fmla="*/ 178 h 732"/>
                <a:gd name="T18" fmla="*/ 782 w 786"/>
                <a:gd name="T19" fmla="*/ 189 h 732"/>
                <a:gd name="T20" fmla="*/ 755 w 786"/>
                <a:gd name="T21" fmla="*/ 713 h 732"/>
                <a:gd name="T22" fmla="*/ 754 w 786"/>
                <a:gd name="T23" fmla="*/ 720 h 732"/>
                <a:gd name="T24" fmla="*/ 750 w 786"/>
                <a:gd name="T25" fmla="*/ 727 h 732"/>
                <a:gd name="T26" fmla="*/ 740 w 786"/>
                <a:gd name="T27" fmla="*/ 731 h 732"/>
                <a:gd name="T28" fmla="*/ 726 w 786"/>
                <a:gd name="T29" fmla="*/ 730 h 732"/>
                <a:gd name="T30" fmla="*/ 254 w 786"/>
                <a:gd name="T31" fmla="*/ 502 h 732"/>
                <a:gd name="T32" fmla="*/ 253 w 786"/>
                <a:gd name="T33" fmla="*/ 482 h 732"/>
                <a:gd name="T34" fmla="*/ 404 w 786"/>
                <a:gd name="T35" fmla="*/ 389 h 732"/>
                <a:gd name="T36" fmla="*/ 355 w 786"/>
                <a:gd name="T37" fmla="*/ 312 h 732"/>
                <a:gd name="T38" fmla="*/ 310 w 786"/>
                <a:gd name="T39" fmla="*/ 248 h 732"/>
                <a:gd name="T40" fmla="*/ 243 w 786"/>
                <a:gd name="T41" fmla="*/ 176 h 732"/>
                <a:gd name="T42" fmla="*/ 178 w 786"/>
                <a:gd name="T43" fmla="*/ 129 h 732"/>
                <a:gd name="T44" fmla="*/ 120 w 786"/>
                <a:gd name="T45" fmla="*/ 103 h 732"/>
                <a:gd name="T46" fmla="*/ 72 w 786"/>
                <a:gd name="T47" fmla="*/ 91 h 732"/>
                <a:gd name="T48" fmla="*/ 38 w 786"/>
                <a:gd name="T49" fmla="*/ 88 h 732"/>
                <a:gd name="T50" fmla="*/ 24 w 786"/>
                <a:gd name="T51" fmla="*/ 89 h 732"/>
                <a:gd name="T52" fmla="*/ 9 w 786"/>
                <a:gd name="T53" fmla="*/ 85 h 732"/>
                <a:gd name="T54" fmla="*/ 2 w 786"/>
                <a:gd name="T55" fmla="*/ 77 h 732"/>
                <a:gd name="T56" fmla="*/ 0 w 786"/>
                <a:gd name="T57" fmla="*/ 65 h 732"/>
                <a:gd name="T58" fmla="*/ 10 w 786"/>
                <a:gd name="T59" fmla="*/ 51 h 732"/>
                <a:gd name="T60" fmla="*/ 100 w 786"/>
                <a:gd name="T61" fmla="*/ 12 h 732"/>
                <a:gd name="T62" fmla="*/ 188 w 786"/>
                <a:gd name="T63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6" h="732">
                  <a:moveTo>
                    <a:pt x="188" y="0"/>
                  </a:moveTo>
                  <a:lnTo>
                    <a:pt x="230" y="2"/>
                  </a:lnTo>
                  <a:lnTo>
                    <a:pt x="271" y="9"/>
                  </a:lnTo>
                  <a:lnTo>
                    <a:pt x="311" y="20"/>
                  </a:lnTo>
                  <a:lnTo>
                    <a:pt x="349" y="36"/>
                  </a:lnTo>
                  <a:lnTo>
                    <a:pt x="385" y="54"/>
                  </a:lnTo>
                  <a:lnTo>
                    <a:pt x="420" y="74"/>
                  </a:lnTo>
                  <a:lnTo>
                    <a:pt x="452" y="96"/>
                  </a:lnTo>
                  <a:lnTo>
                    <a:pt x="482" y="120"/>
                  </a:lnTo>
                  <a:lnTo>
                    <a:pt x="511" y="142"/>
                  </a:lnTo>
                  <a:lnTo>
                    <a:pt x="537" y="166"/>
                  </a:lnTo>
                  <a:lnTo>
                    <a:pt x="560" y="189"/>
                  </a:lnTo>
                  <a:lnTo>
                    <a:pt x="579" y="210"/>
                  </a:lnTo>
                  <a:lnTo>
                    <a:pt x="597" y="230"/>
                  </a:lnTo>
                  <a:lnTo>
                    <a:pt x="611" y="246"/>
                  </a:lnTo>
                  <a:lnTo>
                    <a:pt x="622" y="260"/>
                  </a:lnTo>
                  <a:lnTo>
                    <a:pt x="754" y="182"/>
                  </a:lnTo>
                  <a:lnTo>
                    <a:pt x="765" y="178"/>
                  </a:lnTo>
                  <a:lnTo>
                    <a:pt x="776" y="182"/>
                  </a:lnTo>
                  <a:lnTo>
                    <a:pt x="782" y="189"/>
                  </a:lnTo>
                  <a:lnTo>
                    <a:pt x="786" y="200"/>
                  </a:lnTo>
                  <a:lnTo>
                    <a:pt x="755" y="713"/>
                  </a:lnTo>
                  <a:lnTo>
                    <a:pt x="755" y="717"/>
                  </a:lnTo>
                  <a:lnTo>
                    <a:pt x="754" y="720"/>
                  </a:lnTo>
                  <a:lnTo>
                    <a:pt x="752" y="724"/>
                  </a:lnTo>
                  <a:lnTo>
                    <a:pt x="750" y="727"/>
                  </a:lnTo>
                  <a:lnTo>
                    <a:pt x="747" y="729"/>
                  </a:lnTo>
                  <a:lnTo>
                    <a:pt x="740" y="731"/>
                  </a:lnTo>
                  <a:lnTo>
                    <a:pt x="733" y="732"/>
                  </a:lnTo>
                  <a:lnTo>
                    <a:pt x="726" y="730"/>
                  </a:lnTo>
                  <a:lnTo>
                    <a:pt x="262" y="510"/>
                  </a:lnTo>
                  <a:lnTo>
                    <a:pt x="254" y="502"/>
                  </a:lnTo>
                  <a:lnTo>
                    <a:pt x="251" y="493"/>
                  </a:lnTo>
                  <a:lnTo>
                    <a:pt x="253" y="482"/>
                  </a:lnTo>
                  <a:lnTo>
                    <a:pt x="261" y="473"/>
                  </a:lnTo>
                  <a:lnTo>
                    <a:pt x="404" y="389"/>
                  </a:lnTo>
                  <a:lnTo>
                    <a:pt x="379" y="348"/>
                  </a:lnTo>
                  <a:lnTo>
                    <a:pt x="355" y="312"/>
                  </a:lnTo>
                  <a:lnTo>
                    <a:pt x="332" y="278"/>
                  </a:lnTo>
                  <a:lnTo>
                    <a:pt x="310" y="248"/>
                  </a:lnTo>
                  <a:lnTo>
                    <a:pt x="276" y="209"/>
                  </a:lnTo>
                  <a:lnTo>
                    <a:pt x="243" y="176"/>
                  </a:lnTo>
                  <a:lnTo>
                    <a:pt x="209" y="150"/>
                  </a:lnTo>
                  <a:lnTo>
                    <a:pt x="178" y="129"/>
                  </a:lnTo>
                  <a:lnTo>
                    <a:pt x="147" y="114"/>
                  </a:lnTo>
                  <a:lnTo>
                    <a:pt x="120" y="103"/>
                  </a:lnTo>
                  <a:lnTo>
                    <a:pt x="94" y="96"/>
                  </a:lnTo>
                  <a:lnTo>
                    <a:pt x="72" y="91"/>
                  </a:lnTo>
                  <a:lnTo>
                    <a:pt x="52" y="89"/>
                  </a:lnTo>
                  <a:lnTo>
                    <a:pt x="38" y="88"/>
                  </a:lnTo>
                  <a:lnTo>
                    <a:pt x="28" y="88"/>
                  </a:lnTo>
                  <a:lnTo>
                    <a:pt x="24" y="89"/>
                  </a:lnTo>
                  <a:lnTo>
                    <a:pt x="15" y="88"/>
                  </a:lnTo>
                  <a:lnTo>
                    <a:pt x="9" y="85"/>
                  </a:lnTo>
                  <a:lnTo>
                    <a:pt x="3" y="78"/>
                  </a:lnTo>
                  <a:lnTo>
                    <a:pt x="2" y="77"/>
                  </a:lnTo>
                  <a:lnTo>
                    <a:pt x="1" y="75"/>
                  </a:lnTo>
                  <a:lnTo>
                    <a:pt x="0" y="65"/>
                  </a:lnTo>
                  <a:lnTo>
                    <a:pt x="3" y="57"/>
                  </a:lnTo>
                  <a:lnTo>
                    <a:pt x="10" y="51"/>
                  </a:lnTo>
                  <a:lnTo>
                    <a:pt x="56" y="28"/>
                  </a:lnTo>
                  <a:lnTo>
                    <a:pt x="100" y="12"/>
                  </a:lnTo>
                  <a:lnTo>
                    <a:pt x="14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92"/>
            <p:cNvSpPr>
              <a:spLocks noEditPoints="1"/>
            </p:cNvSpPr>
            <p:nvPr/>
          </p:nvSpPr>
          <p:spPr bwMode="auto">
            <a:xfrm>
              <a:off x="1857376" y="2940050"/>
              <a:ext cx="328613" cy="225425"/>
            </a:xfrm>
            <a:custGeom>
              <a:avLst/>
              <a:gdLst>
                <a:gd name="T0" fmla="*/ 523 w 2069"/>
                <a:gd name="T1" fmla="*/ 150 h 1417"/>
                <a:gd name="T2" fmla="*/ 410 w 2069"/>
                <a:gd name="T3" fmla="*/ 190 h 1417"/>
                <a:gd name="T4" fmla="*/ 325 w 2069"/>
                <a:gd name="T5" fmla="*/ 246 h 1417"/>
                <a:gd name="T6" fmla="*/ 272 w 2069"/>
                <a:gd name="T7" fmla="*/ 297 h 1417"/>
                <a:gd name="T8" fmla="*/ 231 w 2069"/>
                <a:gd name="T9" fmla="*/ 346 h 1417"/>
                <a:gd name="T10" fmla="*/ 206 w 2069"/>
                <a:gd name="T11" fmla="*/ 381 h 1417"/>
                <a:gd name="T12" fmla="*/ 201 w 2069"/>
                <a:gd name="T13" fmla="*/ 576 h 1417"/>
                <a:gd name="T14" fmla="*/ 1947 w 2069"/>
                <a:gd name="T15" fmla="*/ 1274 h 1417"/>
                <a:gd name="T16" fmla="*/ 1863 w 2069"/>
                <a:gd name="T17" fmla="*/ 383 h 1417"/>
                <a:gd name="T18" fmla="*/ 1815 w 2069"/>
                <a:gd name="T19" fmla="*/ 320 h 1417"/>
                <a:gd name="T20" fmla="*/ 1738 w 2069"/>
                <a:gd name="T21" fmla="*/ 246 h 1417"/>
                <a:gd name="T22" fmla="*/ 1652 w 2069"/>
                <a:gd name="T23" fmla="*/ 190 h 1417"/>
                <a:gd name="T24" fmla="*/ 1539 w 2069"/>
                <a:gd name="T25" fmla="*/ 150 h 1417"/>
                <a:gd name="T26" fmla="*/ 1403 w 2069"/>
                <a:gd name="T27" fmla="*/ 144 h 1417"/>
                <a:gd name="T28" fmla="*/ 1282 w 2069"/>
                <a:gd name="T29" fmla="*/ 174 h 1417"/>
                <a:gd name="T30" fmla="*/ 1188 w 2069"/>
                <a:gd name="T31" fmla="*/ 226 h 1417"/>
                <a:gd name="T32" fmla="*/ 1111 w 2069"/>
                <a:gd name="T33" fmla="*/ 294 h 1417"/>
                <a:gd name="T34" fmla="*/ 979 w 2069"/>
                <a:gd name="T35" fmla="*/ 321 h 1417"/>
                <a:gd name="T36" fmla="*/ 900 w 2069"/>
                <a:gd name="T37" fmla="*/ 246 h 1417"/>
                <a:gd name="T38" fmla="*/ 814 w 2069"/>
                <a:gd name="T39" fmla="*/ 190 h 1417"/>
                <a:gd name="T40" fmla="*/ 702 w 2069"/>
                <a:gd name="T41" fmla="*/ 150 h 1417"/>
                <a:gd name="T42" fmla="*/ 611 w 2069"/>
                <a:gd name="T43" fmla="*/ 0 h 1417"/>
                <a:gd name="T44" fmla="*/ 766 w 2069"/>
                <a:gd name="T45" fmla="*/ 20 h 1417"/>
                <a:gd name="T46" fmla="*/ 894 w 2069"/>
                <a:gd name="T47" fmla="*/ 72 h 1417"/>
                <a:gd name="T48" fmla="*/ 992 w 2069"/>
                <a:gd name="T49" fmla="*/ 137 h 1417"/>
                <a:gd name="T50" fmla="*/ 1032 w 2069"/>
                <a:gd name="T51" fmla="*/ 172 h 1417"/>
                <a:gd name="T52" fmla="*/ 1070 w 2069"/>
                <a:gd name="T53" fmla="*/ 138 h 1417"/>
                <a:gd name="T54" fmla="*/ 1168 w 2069"/>
                <a:gd name="T55" fmla="*/ 72 h 1417"/>
                <a:gd name="T56" fmla="*/ 1294 w 2069"/>
                <a:gd name="T57" fmla="*/ 20 h 1417"/>
                <a:gd name="T58" fmla="*/ 1449 w 2069"/>
                <a:gd name="T59" fmla="*/ 0 h 1417"/>
                <a:gd name="T60" fmla="*/ 1604 w 2069"/>
                <a:gd name="T61" fmla="*/ 20 h 1417"/>
                <a:gd name="T62" fmla="*/ 1732 w 2069"/>
                <a:gd name="T63" fmla="*/ 72 h 1417"/>
                <a:gd name="T64" fmla="*/ 1829 w 2069"/>
                <a:gd name="T65" fmla="*/ 137 h 1417"/>
                <a:gd name="T66" fmla="*/ 1912 w 2069"/>
                <a:gd name="T67" fmla="*/ 216 h 1417"/>
                <a:gd name="T68" fmla="*/ 1969 w 2069"/>
                <a:gd name="T69" fmla="*/ 286 h 1417"/>
                <a:gd name="T70" fmla="*/ 2008 w 2069"/>
                <a:gd name="T71" fmla="*/ 355 h 1417"/>
                <a:gd name="T72" fmla="*/ 2069 w 2069"/>
                <a:gd name="T73" fmla="*/ 1417 h 1417"/>
                <a:gd name="T74" fmla="*/ 59 w 2069"/>
                <a:gd name="T75" fmla="*/ 434 h 1417"/>
                <a:gd name="T76" fmla="*/ 82 w 2069"/>
                <a:gd name="T77" fmla="*/ 311 h 1417"/>
                <a:gd name="T78" fmla="*/ 117 w 2069"/>
                <a:gd name="T79" fmla="*/ 260 h 1417"/>
                <a:gd name="T80" fmla="*/ 179 w 2069"/>
                <a:gd name="T81" fmla="*/ 187 h 1417"/>
                <a:gd name="T82" fmla="*/ 262 w 2069"/>
                <a:gd name="T83" fmla="*/ 115 h 1417"/>
                <a:gd name="T84" fmla="*/ 369 w 2069"/>
                <a:gd name="T85" fmla="*/ 52 h 1417"/>
                <a:gd name="T86" fmla="*/ 505 w 2069"/>
                <a:gd name="T87" fmla="*/ 9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9" h="1417">
                  <a:moveTo>
                    <a:pt x="611" y="141"/>
                  </a:moveTo>
                  <a:lnTo>
                    <a:pt x="565" y="144"/>
                  </a:lnTo>
                  <a:lnTo>
                    <a:pt x="523" y="150"/>
                  </a:lnTo>
                  <a:lnTo>
                    <a:pt x="482" y="160"/>
                  </a:lnTo>
                  <a:lnTo>
                    <a:pt x="444" y="174"/>
                  </a:lnTo>
                  <a:lnTo>
                    <a:pt x="410" y="190"/>
                  </a:lnTo>
                  <a:lnTo>
                    <a:pt x="379" y="208"/>
                  </a:lnTo>
                  <a:lnTo>
                    <a:pt x="350" y="228"/>
                  </a:lnTo>
                  <a:lnTo>
                    <a:pt x="325" y="246"/>
                  </a:lnTo>
                  <a:lnTo>
                    <a:pt x="303" y="266"/>
                  </a:lnTo>
                  <a:lnTo>
                    <a:pt x="287" y="281"/>
                  </a:lnTo>
                  <a:lnTo>
                    <a:pt x="272" y="297"/>
                  </a:lnTo>
                  <a:lnTo>
                    <a:pt x="256" y="315"/>
                  </a:lnTo>
                  <a:lnTo>
                    <a:pt x="243" y="331"/>
                  </a:lnTo>
                  <a:lnTo>
                    <a:pt x="231" y="346"/>
                  </a:lnTo>
                  <a:lnTo>
                    <a:pt x="221" y="361"/>
                  </a:lnTo>
                  <a:lnTo>
                    <a:pt x="213" y="373"/>
                  </a:lnTo>
                  <a:lnTo>
                    <a:pt x="206" y="381"/>
                  </a:lnTo>
                  <a:lnTo>
                    <a:pt x="203" y="388"/>
                  </a:lnTo>
                  <a:lnTo>
                    <a:pt x="201" y="389"/>
                  </a:lnTo>
                  <a:lnTo>
                    <a:pt x="201" y="576"/>
                  </a:lnTo>
                  <a:lnTo>
                    <a:pt x="142" y="576"/>
                  </a:lnTo>
                  <a:lnTo>
                    <a:pt x="142" y="1274"/>
                  </a:lnTo>
                  <a:lnTo>
                    <a:pt x="1947" y="1274"/>
                  </a:lnTo>
                  <a:lnTo>
                    <a:pt x="1947" y="576"/>
                  </a:lnTo>
                  <a:lnTo>
                    <a:pt x="1863" y="576"/>
                  </a:lnTo>
                  <a:lnTo>
                    <a:pt x="1863" y="383"/>
                  </a:lnTo>
                  <a:lnTo>
                    <a:pt x="1851" y="366"/>
                  </a:lnTo>
                  <a:lnTo>
                    <a:pt x="1834" y="344"/>
                  </a:lnTo>
                  <a:lnTo>
                    <a:pt x="1815" y="320"/>
                  </a:lnTo>
                  <a:lnTo>
                    <a:pt x="1790" y="293"/>
                  </a:lnTo>
                  <a:lnTo>
                    <a:pt x="1761" y="266"/>
                  </a:lnTo>
                  <a:lnTo>
                    <a:pt x="1738" y="246"/>
                  </a:lnTo>
                  <a:lnTo>
                    <a:pt x="1712" y="226"/>
                  </a:lnTo>
                  <a:lnTo>
                    <a:pt x="1684" y="208"/>
                  </a:lnTo>
                  <a:lnTo>
                    <a:pt x="1652" y="190"/>
                  </a:lnTo>
                  <a:lnTo>
                    <a:pt x="1617" y="174"/>
                  </a:lnTo>
                  <a:lnTo>
                    <a:pt x="1579" y="160"/>
                  </a:lnTo>
                  <a:lnTo>
                    <a:pt x="1539" y="150"/>
                  </a:lnTo>
                  <a:lnTo>
                    <a:pt x="1495" y="144"/>
                  </a:lnTo>
                  <a:lnTo>
                    <a:pt x="1449" y="141"/>
                  </a:lnTo>
                  <a:lnTo>
                    <a:pt x="1403" y="144"/>
                  </a:lnTo>
                  <a:lnTo>
                    <a:pt x="1360" y="150"/>
                  </a:lnTo>
                  <a:lnTo>
                    <a:pt x="1319" y="160"/>
                  </a:lnTo>
                  <a:lnTo>
                    <a:pt x="1282" y="174"/>
                  </a:lnTo>
                  <a:lnTo>
                    <a:pt x="1247" y="190"/>
                  </a:lnTo>
                  <a:lnTo>
                    <a:pt x="1217" y="208"/>
                  </a:lnTo>
                  <a:lnTo>
                    <a:pt x="1188" y="226"/>
                  </a:lnTo>
                  <a:lnTo>
                    <a:pt x="1163" y="246"/>
                  </a:lnTo>
                  <a:lnTo>
                    <a:pt x="1140" y="266"/>
                  </a:lnTo>
                  <a:lnTo>
                    <a:pt x="1111" y="294"/>
                  </a:lnTo>
                  <a:lnTo>
                    <a:pt x="1087" y="322"/>
                  </a:lnTo>
                  <a:lnTo>
                    <a:pt x="1032" y="385"/>
                  </a:lnTo>
                  <a:lnTo>
                    <a:pt x="979" y="321"/>
                  </a:lnTo>
                  <a:lnTo>
                    <a:pt x="954" y="294"/>
                  </a:lnTo>
                  <a:lnTo>
                    <a:pt x="923" y="265"/>
                  </a:lnTo>
                  <a:lnTo>
                    <a:pt x="900" y="246"/>
                  </a:lnTo>
                  <a:lnTo>
                    <a:pt x="875" y="226"/>
                  </a:lnTo>
                  <a:lnTo>
                    <a:pt x="846" y="208"/>
                  </a:lnTo>
                  <a:lnTo>
                    <a:pt x="814" y="190"/>
                  </a:lnTo>
                  <a:lnTo>
                    <a:pt x="779" y="174"/>
                  </a:lnTo>
                  <a:lnTo>
                    <a:pt x="742" y="160"/>
                  </a:lnTo>
                  <a:lnTo>
                    <a:pt x="702" y="150"/>
                  </a:lnTo>
                  <a:lnTo>
                    <a:pt x="658" y="144"/>
                  </a:lnTo>
                  <a:lnTo>
                    <a:pt x="611" y="141"/>
                  </a:lnTo>
                  <a:close/>
                  <a:moveTo>
                    <a:pt x="611" y="0"/>
                  </a:moveTo>
                  <a:lnTo>
                    <a:pt x="666" y="2"/>
                  </a:lnTo>
                  <a:lnTo>
                    <a:pt x="718" y="8"/>
                  </a:lnTo>
                  <a:lnTo>
                    <a:pt x="766" y="20"/>
                  </a:lnTo>
                  <a:lnTo>
                    <a:pt x="812" y="35"/>
                  </a:lnTo>
                  <a:lnTo>
                    <a:pt x="854" y="52"/>
                  </a:lnTo>
                  <a:lnTo>
                    <a:pt x="894" y="72"/>
                  </a:lnTo>
                  <a:lnTo>
                    <a:pt x="930" y="92"/>
                  </a:lnTo>
                  <a:lnTo>
                    <a:pt x="962" y="114"/>
                  </a:lnTo>
                  <a:lnTo>
                    <a:pt x="992" y="137"/>
                  </a:lnTo>
                  <a:lnTo>
                    <a:pt x="1018" y="159"/>
                  </a:lnTo>
                  <a:lnTo>
                    <a:pt x="1026" y="165"/>
                  </a:lnTo>
                  <a:lnTo>
                    <a:pt x="1032" y="172"/>
                  </a:lnTo>
                  <a:lnTo>
                    <a:pt x="1038" y="166"/>
                  </a:lnTo>
                  <a:lnTo>
                    <a:pt x="1044" y="160"/>
                  </a:lnTo>
                  <a:lnTo>
                    <a:pt x="1070" y="138"/>
                  </a:lnTo>
                  <a:lnTo>
                    <a:pt x="1100" y="115"/>
                  </a:lnTo>
                  <a:lnTo>
                    <a:pt x="1132" y="93"/>
                  </a:lnTo>
                  <a:lnTo>
                    <a:pt x="1168" y="72"/>
                  </a:lnTo>
                  <a:lnTo>
                    <a:pt x="1207" y="52"/>
                  </a:lnTo>
                  <a:lnTo>
                    <a:pt x="1248" y="35"/>
                  </a:lnTo>
                  <a:lnTo>
                    <a:pt x="1294" y="20"/>
                  </a:lnTo>
                  <a:lnTo>
                    <a:pt x="1342" y="9"/>
                  </a:lnTo>
                  <a:lnTo>
                    <a:pt x="1395" y="2"/>
                  </a:lnTo>
                  <a:lnTo>
                    <a:pt x="1449" y="0"/>
                  </a:lnTo>
                  <a:lnTo>
                    <a:pt x="1504" y="2"/>
                  </a:lnTo>
                  <a:lnTo>
                    <a:pt x="1556" y="8"/>
                  </a:lnTo>
                  <a:lnTo>
                    <a:pt x="1604" y="20"/>
                  </a:lnTo>
                  <a:lnTo>
                    <a:pt x="1650" y="35"/>
                  </a:lnTo>
                  <a:lnTo>
                    <a:pt x="1692" y="52"/>
                  </a:lnTo>
                  <a:lnTo>
                    <a:pt x="1732" y="72"/>
                  </a:lnTo>
                  <a:lnTo>
                    <a:pt x="1767" y="92"/>
                  </a:lnTo>
                  <a:lnTo>
                    <a:pt x="1799" y="114"/>
                  </a:lnTo>
                  <a:lnTo>
                    <a:pt x="1829" y="137"/>
                  </a:lnTo>
                  <a:lnTo>
                    <a:pt x="1855" y="159"/>
                  </a:lnTo>
                  <a:lnTo>
                    <a:pt x="1886" y="187"/>
                  </a:lnTo>
                  <a:lnTo>
                    <a:pt x="1912" y="216"/>
                  </a:lnTo>
                  <a:lnTo>
                    <a:pt x="1935" y="242"/>
                  </a:lnTo>
                  <a:lnTo>
                    <a:pt x="1953" y="265"/>
                  </a:lnTo>
                  <a:lnTo>
                    <a:pt x="1969" y="286"/>
                  </a:lnTo>
                  <a:lnTo>
                    <a:pt x="1981" y="304"/>
                  </a:lnTo>
                  <a:lnTo>
                    <a:pt x="1988" y="317"/>
                  </a:lnTo>
                  <a:lnTo>
                    <a:pt x="2008" y="355"/>
                  </a:lnTo>
                  <a:lnTo>
                    <a:pt x="2008" y="434"/>
                  </a:lnTo>
                  <a:lnTo>
                    <a:pt x="2069" y="434"/>
                  </a:lnTo>
                  <a:lnTo>
                    <a:pt x="2069" y="1417"/>
                  </a:lnTo>
                  <a:lnTo>
                    <a:pt x="0" y="1417"/>
                  </a:lnTo>
                  <a:lnTo>
                    <a:pt x="0" y="434"/>
                  </a:lnTo>
                  <a:lnTo>
                    <a:pt x="59" y="434"/>
                  </a:lnTo>
                  <a:lnTo>
                    <a:pt x="60" y="353"/>
                  </a:lnTo>
                  <a:lnTo>
                    <a:pt x="76" y="321"/>
                  </a:lnTo>
                  <a:lnTo>
                    <a:pt x="82" y="311"/>
                  </a:lnTo>
                  <a:lnTo>
                    <a:pt x="90" y="297"/>
                  </a:lnTo>
                  <a:lnTo>
                    <a:pt x="101" y="280"/>
                  </a:lnTo>
                  <a:lnTo>
                    <a:pt x="117" y="260"/>
                  </a:lnTo>
                  <a:lnTo>
                    <a:pt x="134" y="237"/>
                  </a:lnTo>
                  <a:lnTo>
                    <a:pt x="155" y="213"/>
                  </a:lnTo>
                  <a:lnTo>
                    <a:pt x="179" y="187"/>
                  </a:lnTo>
                  <a:lnTo>
                    <a:pt x="206" y="160"/>
                  </a:lnTo>
                  <a:lnTo>
                    <a:pt x="232" y="138"/>
                  </a:lnTo>
                  <a:lnTo>
                    <a:pt x="262" y="115"/>
                  </a:lnTo>
                  <a:lnTo>
                    <a:pt x="293" y="93"/>
                  </a:lnTo>
                  <a:lnTo>
                    <a:pt x="329" y="72"/>
                  </a:lnTo>
                  <a:lnTo>
                    <a:pt x="369" y="52"/>
                  </a:lnTo>
                  <a:lnTo>
                    <a:pt x="410" y="35"/>
                  </a:lnTo>
                  <a:lnTo>
                    <a:pt x="456" y="20"/>
                  </a:lnTo>
                  <a:lnTo>
                    <a:pt x="505" y="9"/>
                  </a:lnTo>
                  <a:lnTo>
                    <a:pt x="556" y="2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93"/>
            <p:cNvSpPr>
              <a:spLocks/>
            </p:cNvSpPr>
            <p:nvPr/>
          </p:nvSpPr>
          <p:spPr bwMode="auto">
            <a:xfrm>
              <a:off x="1908176" y="2987675"/>
              <a:ext cx="93663" cy="134938"/>
            </a:xfrm>
            <a:custGeom>
              <a:avLst/>
              <a:gdLst>
                <a:gd name="T0" fmla="*/ 289 w 584"/>
                <a:gd name="T1" fmla="*/ 0 h 857"/>
                <a:gd name="T2" fmla="*/ 329 w 584"/>
                <a:gd name="T3" fmla="*/ 3 h 857"/>
                <a:gd name="T4" fmla="*/ 370 w 584"/>
                <a:gd name="T5" fmla="*/ 11 h 857"/>
                <a:gd name="T6" fmla="*/ 408 w 584"/>
                <a:gd name="T7" fmla="*/ 24 h 857"/>
                <a:gd name="T8" fmla="*/ 446 w 584"/>
                <a:gd name="T9" fmla="*/ 42 h 857"/>
                <a:gd name="T10" fmla="*/ 483 w 584"/>
                <a:gd name="T11" fmla="*/ 65 h 857"/>
                <a:gd name="T12" fmla="*/ 519 w 584"/>
                <a:gd name="T13" fmla="*/ 94 h 857"/>
                <a:gd name="T14" fmla="*/ 538 w 584"/>
                <a:gd name="T15" fmla="*/ 111 h 857"/>
                <a:gd name="T16" fmla="*/ 553 w 584"/>
                <a:gd name="T17" fmla="*/ 128 h 857"/>
                <a:gd name="T18" fmla="*/ 566 w 584"/>
                <a:gd name="T19" fmla="*/ 142 h 857"/>
                <a:gd name="T20" fmla="*/ 576 w 584"/>
                <a:gd name="T21" fmla="*/ 154 h 857"/>
                <a:gd name="T22" fmla="*/ 583 w 584"/>
                <a:gd name="T23" fmla="*/ 162 h 857"/>
                <a:gd name="T24" fmla="*/ 583 w 584"/>
                <a:gd name="T25" fmla="*/ 164 h 857"/>
                <a:gd name="T26" fmla="*/ 584 w 584"/>
                <a:gd name="T27" fmla="*/ 164 h 857"/>
                <a:gd name="T28" fmla="*/ 584 w 584"/>
                <a:gd name="T29" fmla="*/ 857 h 857"/>
                <a:gd name="T30" fmla="*/ 549 w 584"/>
                <a:gd name="T31" fmla="*/ 839 h 857"/>
                <a:gd name="T32" fmla="*/ 513 w 584"/>
                <a:gd name="T33" fmla="*/ 822 h 857"/>
                <a:gd name="T34" fmla="*/ 472 w 584"/>
                <a:gd name="T35" fmla="*/ 807 h 857"/>
                <a:gd name="T36" fmla="*/ 431 w 584"/>
                <a:gd name="T37" fmla="*/ 794 h 857"/>
                <a:gd name="T38" fmla="*/ 386 w 584"/>
                <a:gd name="T39" fmla="*/ 785 h 857"/>
                <a:gd name="T40" fmla="*/ 338 w 584"/>
                <a:gd name="T41" fmla="*/ 779 h 857"/>
                <a:gd name="T42" fmla="*/ 289 w 584"/>
                <a:gd name="T43" fmla="*/ 776 h 857"/>
                <a:gd name="T44" fmla="*/ 240 w 584"/>
                <a:gd name="T45" fmla="*/ 779 h 857"/>
                <a:gd name="T46" fmla="*/ 193 w 584"/>
                <a:gd name="T47" fmla="*/ 784 h 857"/>
                <a:gd name="T48" fmla="*/ 149 w 584"/>
                <a:gd name="T49" fmla="*/ 794 h 857"/>
                <a:gd name="T50" fmla="*/ 108 w 584"/>
                <a:gd name="T51" fmla="*/ 806 h 857"/>
                <a:gd name="T52" fmla="*/ 70 w 584"/>
                <a:gd name="T53" fmla="*/ 820 h 857"/>
                <a:gd name="T54" fmla="*/ 34 w 584"/>
                <a:gd name="T55" fmla="*/ 836 h 857"/>
                <a:gd name="T56" fmla="*/ 0 w 584"/>
                <a:gd name="T57" fmla="*/ 855 h 857"/>
                <a:gd name="T58" fmla="*/ 0 w 584"/>
                <a:gd name="T59" fmla="*/ 162 h 857"/>
                <a:gd name="T60" fmla="*/ 13 w 584"/>
                <a:gd name="T61" fmla="*/ 146 h 857"/>
                <a:gd name="T62" fmla="*/ 28 w 584"/>
                <a:gd name="T63" fmla="*/ 128 h 857"/>
                <a:gd name="T64" fmla="*/ 46 w 584"/>
                <a:gd name="T65" fmla="*/ 108 h 857"/>
                <a:gd name="T66" fmla="*/ 67 w 584"/>
                <a:gd name="T67" fmla="*/ 88 h 857"/>
                <a:gd name="T68" fmla="*/ 101 w 584"/>
                <a:gd name="T69" fmla="*/ 61 h 857"/>
                <a:gd name="T70" fmla="*/ 136 w 584"/>
                <a:gd name="T71" fmla="*/ 39 h 857"/>
                <a:gd name="T72" fmla="*/ 172 w 584"/>
                <a:gd name="T73" fmla="*/ 22 h 857"/>
                <a:gd name="T74" fmla="*/ 210 w 584"/>
                <a:gd name="T75" fmla="*/ 10 h 857"/>
                <a:gd name="T76" fmla="*/ 249 w 584"/>
                <a:gd name="T77" fmla="*/ 3 h 857"/>
                <a:gd name="T78" fmla="*/ 289 w 584"/>
                <a:gd name="T79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4" h="857">
                  <a:moveTo>
                    <a:pt x="289" y="0"/>
                  </a:moveTo>
                  <a:lnTo>
                    <a:pt x="329" y="3"/>
                  </a:lnTo>
                  <a:lnTo>
                    <a:pt x="370" y="11"/>
                  </a:lnTo>
                  <a:lnTo>
                    <a:pt x="408" y="24"/>
                  </a:lnTo>
                  <a:lnTo>
                    <a:pt x="446" y="42"/>
                  </a:lnTo>
                  <a:lnTo>
                    <a:pt x="483" y="65"/>
                  </a:lnTo>
                  <a:lnTo>
                    <a:pt x="519" y="94"/>
                  </a:lnTo>
                  <a:lnTo>
                    <a:pt x="538" y="111"/>
                  </a:lnTo>
                  <a:lnTo>
                    <a:pt x="553" y="128"/>
                  </a:lnTo>
                  <a:lnTo>
                    <a:pt x="566" y="142"/>
                  </a:lnTo>
                  <a:lnTo>
                    <a:pt x="576" y="154"/>
                  </a:lnTo>
                  <a:lnTo>
                    <a:pt x="583" y="162"/>
                  </a:lnTo>
                  <a:lnTo>
                    <a:pt x="583" y="164"/>
                  </a:lnTo>
                  <a:lnTo>
                    <a:pt x="584" y="164"/>
                  </a:lnTo>
                  <a:lnTo>
                    <a:pt x="584" y="857"/>
                  </a:lnTo>
                  <a:lnTo>
                    <a:pt x="549" y="839"/>
                  </a:lnTo>
                  <a:lnTo>
                    <a:pt x="513" y="822"/>
                  </a:lnTo>
                  <a:lnTo>
                    <a:pt x="472" y="807"/>
                  </a:lnTo>
                  <a:lnTo>
                    <a:pt x="431" y="794"/>
                  </a:lnTo>
                  <a:lnTo>
                    <a:pt x="386" y="785"/>
                  </a:lnTo>
                  <a:lnTo>
                    <a:pt x="338" y="779"/>
                  </a:lnTo>
                  <a:lnTo>
                    <a:pt x="289" y="776"/>
                  </a:lnTo>
                  <a:lnTo>
                    <a:pt x="240" y="779"/>
                  </a:lnTo>
                  <a:lnTo>
                    <a:pt x="193" y="784"/>
                  </a:lnTo>
                  <a:lnTo>
                    <a:pt x="149" y="794"/>
                  </a:lnTo>
                  <a:lnTo>
                    <a:pt x="108" y="806"/>
                  </a:lnTo>
                  <a:lnTo>
                    <a:pt x="70" y="820"/>
                  </a:lnTo>
                  <a:lnTo>
                    <a:pt x="34" y="836"/>
                  </a:lnTo>
                  <a:lnTo>
                    <a:pt x="0" y="855"/>
                  </a:lnTo>
                  <a:lnTo>
                    <a:pt x="0" y="162"/>
                  </a:lnTo>
                  <a:lnTo>
                    <a:pt x="13" y="146"/>
                  </a:lnTo>
                  <a:lnTo>
                    <a:pt x="28" y="128"/>
                  </a:lnTo>
                  <a:lnTo>
                    <a:pt x="46" y="108"/>
                  </a:lnTo>
                  <a:lnTo>
                    <a:pt x="67" y="88"/>
                  </a:lnTo>
                  <a:lnTo>
                    <a:pt x="101" y="61"/>
                  </a:lnTo>
                  <a:lnTo>
                    <a:pt x="136" y="39"/>
                  </a:lnTo>
                  <a:lnTo>
                    <a:pt x="172" y="22"/>
                  </a:lnTo>
                  <a:lnTo>
                    <a:pt x="210" y="10"/>
                  </a:lnTo>
                  <a:lnTo>
                    <a:pt x="249" y="3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94"/>
            <p:cNvSpPr>
              <a:spLocks/>
            </p:cNvSpPr>
            <p:nvPr/>
          </p:nvSpPr>
          <p:spPr bwMode="auto">
            <a:xfrm>
              <a:off x="2041526" y="2987675"/>
              <a:ext cx="92075" cy="134938"/>
            </a:xfrm>
            <a:custGeom>
              <a:avLst/>
              <a:gdLst>
                <a:gd name="T0" fmla="*/ 288 w 583"/>
                <a:gd name="T1" fmla="*/ 0 h 857"/>
                <a:gd name="T2" fmla="*/ 328 w 583"/>
                <a:gd name="T3" fmla="*/ 3 h 857"/>
                <a:gd name="T4" fmla="*/ 369 w 583"/>
                <a:gd name="T5" fmla="*/ 11 h 857"/>
                <a:gd name="T6" fmla="*/ 408 w 583"/>
                <a:gd name="T7" fmla="*/ 24 h 857"/>
                <a:gd name="T8" fmla="*/ 446 w 583"/>
                <a:gd name="T9" fmla="*/ 42 h 857"/>
                <a:gd name="T10" fmla="*/ 483 w 583"/>
                <a:gd name="T11" fmla="*/ 65 h 857"/>
                <a:gd name="T12" fmla="*/ 518 w 583"/>
                <a:gd name="T13" fmla="*/ 94 h 857"/>
                <a:gd name="T14" fmla="*/ 551 w 583"/>
                <a:gd name="T15" fmla="*/ 125 h 857"/>
                <a:gd name="T16" fmla="*/ 580 w 583"/>
                <a:gd name="T17" fmla="*/ 161 h 857"/>
                <a:gd name="T18" fmla="*/ 582 w 583"/>
                <a:gd name="T19" fmla="*/ 162 h 857"/>
                <a:gd name="T20" fmla="*/ 583 w 583"/>
                <a:gd name="T21" fmla="*/ 164 h 857"/>
                <a:gd name="T22" fmla="*/ 583 w 583"/>
                <a:gd name="T23" fmla="*/ 857 h 857"/>
                <a:gd name="T24" fmla="*/ 549 w 583"/>
                <a:gd name="T25" fmla="*/ 839 h 857"/>
                <a:gd name="T26" fmla="*/ 512 w 583"/>
                <a:gd name="T27" fmla="*/ 822 h 857"/>
                <a:gd name="T28" fmla="*/ 471 w 583"/>
                <a:gd name="T29" fmla="*/ 807 h 857"/>
                <a:gd name="T30" fmla="*/ 430 w 583"/>
                <a:gd name="T31" fmla="*/ 794 h 857"/>
                <a:gd name="T32" fmla="*/ 385 w 583"/>
                <a:gd name="T33" fmla="*/ 785 h 857"/>
                <a:gd name="T34" fmla="*/ 337 w 583"/>
                <a:gd name="T35" fmla="*/ 779 h 857"/>
                <a:gd name="T36" fmla="*/ 287 w 583"/>
                <a:gd name="T37" fmla="*/ 776 h 857"/>
                <a:gd name="T38" fmla="*/ 238 w 583"/>
                <a:gd name="T39" fmla="*/ 779 h 857"/>
                <a:gd name="T40" fmla="*/ 192 w 583"/>
                <a:gd name="T41" fmla="*/ 784 h 857"/>
                <a:gd name="T42" fmla="*/ 148 w 583"/>
                <a:gd name="T43" fmla="*/ 794 h 857"/>
                <a:gd name="T44" fmla="*/ 108 w 583"/>
                <a:gd name="T45" fmla="*/ 806 h 857"/>
                <a:gd name="T46" fmla="*/ 69 w 583"/>
                <a:gd name="T47" fmla="*/ 820 h 857"/>
                <a:gd name="T48" fmla="*/ 33 w 583"/>
                <a:gd name="T49" fmla="*/ 836 h 857"/>
                <a:gd name="T50" fmla="*/ 0 w 583"/>
                <a:gd name="T51" fmla="*/ 855 h 857"/>
                <a:gd name="T52" fmla="*/ 0 w 583"/>
                <a:gd name="T53" fmla="*/ 162 h 857"/>
                <a:gd name="T54" fmla="*/ 12 w 583"/>
                <a:gd name="T55" fmla="*/ 146 h 857"/>
                <a:gd name="T56" fmla="*/ 27 w 583"/>
                <a:gd name="T57" fmla="*/ 128 h 857"/>
                <a:gd name="T58" fmla="*/ 46 w 583"/>
                <a:gd name="T59" fmla="*/ 109 h 857"/>
                <a:gd name="T60" fmla="*/ 66 w 583"/>
                <a:gd name="T61" fmla="*/ 88 h 857"/>
                <a:gd name="T62" fmla="*/ 100 w 583"/>
                <a:gd name="T63" fmla="*/ 61 h 857"/>
                <a:gd name="T64" fmla="*/ 136 w 583"/>
                <a:gd name="T65" fmla="*/ 39 h 857"/>
                <a:gd name="T66" fmla="*/ 172 w 583"/>
                <a:gd name="T67" fmla="*/ 22 h 857"/>
                <a:gd name="T68" fmla="*/ 209 w 583"/>
                <a:gd name="T69" fmla="*/ 10 h 857"/>
                <a:gd name="T70" fmla="*/ 248 w 583"/>
                <a:gd name="T71" fmla="*/ 3 h 857"/>
                <a:gd name="T72" fmla="*/ 288 w 583"/>
                <a:gd name="T7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3" h="857">
                  <a:moveTo>
                    <a:pt x="288" y="0"/>
                  </a:moveTo>
                  <a:lnTo>
                    <a:pt x="328" y="3"/>
                  </a:lnTo>
                  <a:lnTo>
                    <a:pt x="369" y="11"/>
                  </a:lnTo>
                  <a:lnTo>
                    <a:pt x="408" y="24"/>
                  </a:lnTo>
                  <a:lnTo>
                    <a:pt x="446" y="42"/>
                  </a:lnTo>
                  <a:lnTo>
                    <a:pt x="483" y="65"/>
                  </a:lnTo>
                  <a:lnTo>
                    <a:pt x="518" y="94"/>
                  </a:lnTo>
                  <a:lnTo>
                    <a:pt x="551" y="125"/>
                  </a:lnTo>
                  <a:lnTo>
                    <a:pt x="580" y="161"/>
                  </a:lnTo>
                  <a:lnTo>
                    <a:pt x="582" y="162"/>
                  </a:lnTo>
                  <a:lnTo>
                    <a:pt x="583" y="164"/>
                  </a:lnTo>
                  <a:lnTo>
                    <a:pt x="583" y="857"/>
                  </a:lnTo>
                  <a:lnTo>
                    <a:pt x="549" y="839"/>
                  </a:lnTo>
                  <a:lnTo>
                    <a:pt x="512" y="822"/>
                  </a:lnTo>
                  <a:lnTo>
                    <a:pt x="471" y="807"/>
                  </a:lnTo>
                  <a:lnTo>
                    <a:pt x="430" y="794"/>
                  </a:lnTo>
                  <a:lnTo>
                    <a:pt x="385" y="785"/>
                  </a:lnTo>
                  <a:lnTo>
                    <a:pt x="337" y="779"/>
                  </a:lnTo>
                  <a:lnTo>
                    <a:pt x="287" y="776"/>
                  </a:lnTo>
                  <a:lnTo>
                    <a:pt x="238" y="779"/>
                  </a:lnTo>
                  <a:lnTo>
                    <a:pt x="192" y="784"/>
                  </a:lnTo>
                  <a:lnTo>
                    <a:pt x="148" y="794"/>
                  </a:lnTo>
                  <a:lnTo>
                    <a:pt x="108" y="806"/>
                  </a:lnTo>
                  <a:lnTo>
                    <a:pt x="69" y="820"/>
                  </a:lnTo>
                  <a:lnTo>
                    <a:pt x="33" y="836"/>
                  </a:lnTo>
                  <a:lnTo>
                    <a:pt x="0" y="855"/>
                  </a:lnTo>
                  <a:lnTo>
                    <a:pt x="0" y="162"/>
                  </a:lnTo>
                  <a:lnTo>
                    <a:pt x="12" y="146"/>
                  </a:lnTo>
                  <a:lnTo>
                    <a:pt x="27" y="128"/>
                  </a:lnTo>
                  <a:lnTo>
                    <a:pt x="46" y="109"/>
                  </a:lnTo>
                  <a:lnTo>
                    <a:pt x="66" y="88"/>
                  </a:lnTo>
                  <a:lnTo>
                    <a:pt x="100" y="61"/>
                  </a:lnTo>
                  <a:lnTo>
                    <a:pt x="136" y="39"/>
                  </a:lnTo>
                  <a:lnTo>
                    <a:pt x="172" y="22"/>
                  </a:lnTo>
                  <a:lnTo>
                    <a:pt x="209" y="10"/>
                  </a:lnTo>
                  <a:lnTo>
                    <a:pt x="248" y="3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95"/>
            <p:cNvSpPr>
              <a:spLocks noChangeArrowheads="1"/>
            </p:cNvSpPr>
            <p:nvPr/>
          </p:nvSpPr>
          <p:spPr bwMode="auto">
            <a:xfrm>
              <a:off x="2133601" y="3122613"/>
              <a:ext cx="1588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96"/>
            <p:cNvSpPr>
              <a:spLocks/>
            </p:cNvSpPr>
            <p:nvPr/>
          </p:nvSpPr>
          <p:spPr bwMode="auto">
            <a:xfrm>
              <a:off x="1920876" y="2994025"/>
              <a:ext cx="65088" cy="20638"/>
            </a:xfrm>
            <a:custGeom>
              <a:avLst/>
              <a:gdLst>
                <a:gd name="T0" fmla="*/ 204 w 407"/>
                <a:gd name="T1" fmla="*/ 0 h 136"/>
                <a:gd name="T2" fmla="*/ 232 w 407"/>
                <a:gd name="T3" fmla="*/ 2 h 136"/>
                <a:gd name="T4" fmla="*/ 240 w 407"/>
                <a:gd name="T5" fmla="*/ 2 h 136"/>
                <a:gd name="T6" fmla="*/ 266 w 407"/>
                <a:gd name="T7" fmla="*/ 6 h 136"/>
                <a:gd name="T8" fmla="*/ 291 w 407"/>
                <a:gd name="T9" fmla="*/ 14 h 136"/>
                <a:gd name="T10" fmla="*/ 297 w 407"/>
                <a:gd name="T11" fmla="*/ 16 h 136"/>
                <a:gd name="T12" fmla="*/ 322 w 407"/>
                <a:gd name="T13" fmla="*/ 24 h 136"/>
                <a:gd name="T14" fmla="*/ 342 w 407"/>
                <a:gd name="T15" fmla="*/ 36 h 136"/>
                <a:gd name="T16" fmla="*/ 349 w 407"/>
                <a:gd name="T17" fmla="*/ 40 h 136"/>
                <a:gd name="T18" fmla="*/ 367 w 407"/>
                <a:gd name="T19" fmla="*/ 53 h 136"/>
                <a:gd name="T20" fmla="*/ 373 w 407"/>
                <a:gd name="T21" fmla="*/ 58 h 136"/>
                <a:gd name="T22" fmla="*/ 389 w 407"/>
                <a:gd name="T23" fmla="*/ 72 h 136"/>
                <a:gd name="T24" fmla="*/ 394 w 407"/>
                <a:gd name="T25" fmla="*/ 78 h 136"/>
                <a:gd name="T26" fmla="*/ 407 w 407"/>
                <a:gd name="T27" fmla="*/ 95 h 136"/>
                <a:gd name="T28" fmla="*/ 346 w 407"/>
                <a:gd name="T29" fmla="*/ 136 h 136"/>
                <a:gd name="T30" fmla="*/ 332 w 407"/>
                <a:gd name="T31" fmla="*/ 119 h 136"/>
                <a:gd name="T32" fmla="*/ 332 w 407"/>
                <a:gd name="T33" fmla="*/ 119 h 136"/>
                <a:gd name="T34" fmla="*/ 326 w 407"/>
                <a:gd name="T35" fmla="*/ 114 h 136"/>
                <a:gd name="T36" fmla="*/ 326 w 407"/>
                <a:gd name="T37" fmla="*/ 114 h 136"/>
                <a:gd name="T38" fmla="*/ 307 w 407"/>
                <a:gd name="T39" fmla="*/ 101 h 136"/>
                <a:gd name="T40" fmla="*/ 307 w 407"/>
                <a:gd name="T41" fmla="*/ 101 h 136"/>
                <a:gd name="T42" fmla="*/ 293 w 407"/>
                <a:gd name="T43" fmla="*/ 92 h 136"/>
                <a:gd name="T44" fmla="*/ 272 w 407"/>
                <a:gd name="T45" fmla="*/ 84 h 136"/>
                <a:gd name="T46" fmla="*/ 251 w 407"/>
                <a:gd name="T47" fmla="*/ 78 h 136"/>
                <a:gd name="T48" fmla="*/ 231 w 407"/>
                <a:gd name="T49" fmla="*/ 75 h 136"/>
                <a:gd name="T50" fmla="*/ 204 w 407"/>
                <a:gd name="T51" fmla="*/ 74 h 136"/>
                <a:gd name="T52" fmla="*/ 176 w 407"/>
                <a:gd name="T53" fmla="*/ 75 h 136"/>
                <a:gd name="T54" fmla="*/ 156 w 407"/>
                <a:gd name="T55" fmla="*/ 78 h 136"/>
                <a:gd name="T56" fmla="*/ 134 w 407"/>
                <a:gd name="T57" fmla="*/ 84 h 136"/>
                <a:gd name="T58" fmla="*/ 113 w 407"/>
                <a:gd name="T59" fmla="*/ 92 h 136"/>
                <a:gd name="T60" fmla="*/ 99 w 407"/>
                <a:gd name="T61" fmla="*/ 101 h 136"/>
                <a:gd name="T62" fmla="*/ 99 w 407"/>
                <a:gd name="T63" fmla="*/ 101 h 136"/>
                <a:gd name="T64" fmla="*/ 80 w 407"/>
                <a:gd name="T65" fmla="*/ 114 h 136"/>
                <a:gd name="T66" fmla="*/ 80 w 407"/>
                <a:gd name="T67" fmla="*/ 114 h 136"/>
                <a:gd name="T68" fmla="*/ 74 w 407"/>
                <a:gd name="T69" fmla="*/ 119 h 136"/>
                <a:gd name="T70" fmla="*/ 74 w 407"/>
                <a:gd name="T71" fmla="*/ 119 h 136"/>
                <a:gd name="T72" fmla="*/ 61 w 407"/>
                <a:gd name="T73" fmla="*/ 136 h 136"/>
                <a:gd name="T74" fmla="*/ 0 w 407"/>
                <a:gd name="T75" fmla="*/ 95 h 136"/>
                <a:gd name="T76" fmla="*/ 13 w 407"/>
                <a:gd name="T77" fmla="*/ 78 h 136"/>
                <a:gd name="T78" fmla="*/ 17 w 407"/>
                <a:gd name="T79" fmla="*/ 72 h 136"/>
                <a:gd name="T80" fmla="*/ 33 w 407"/>
                <a:gd name="T81" fmla="*/ 58 h 136"/>
                <a:gd name="T82" fmla="*/ 39 w 407"/>
                <a:gd name="T83" fmla="*/ 53 h 136"/>
                <a:gd name="T84" fmla="*/ 57 w 407"/>
                <a:gd name="T85" fmla="*/ 40 h 136"/>
                <a:gd name="T86" fmla="*/ 64 w 407"/>
                <a:gd name="T87" fmla="*/ 36 h 136"/>
                <a:gd name="T88" fmla="*/ 85 w 407"/>
                <a:gd name="T89" fmla="*/ 24 h 136"/>
                <a:gd name="T90" fmla="*/ 109 w 407"/>
                <a:gd name="T91" fmla="*/ 16 h 136"/>
                <a:gd name="T92" fmla="*/ 115 w 407"/>
                <a:gd name="T93" fmla="*/ 14 h 136"/>
                <a:gd name="T94" fmla="*/ 140 w 407"/>
                <a:gd name="T95" fmla="*/ 6 h 136"/>
                <a:gd name="T96" fmla="*/ 168 w 407"/>
                <a:gd name="T97" fmla="*/ 2 h 136"/>
                <a:gd name="T98" fmla="*/ 175 w 407"/>
                <a:gd name="T99" fmla="*/ 2 h 136"/>
                <a:gd name="T100" fmla="*/ 204 w 407"/>
                <a:gd name="T10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7" h="136">
                  <a:moveTo>
                    <a:pt x="204" y="0"/>
                  </a:moveTo>
                  <a:lnTo>
                    <a:pt x="232" y="2"/>
                  </a:lnTo>
                  <a:lnTo>
                    <a:pt x="240" y="2"/>
                  </a:lnTo>
                  <a:lnTo>
                    <a:pt x="266" y="6"/>
                  </a:lnTo>
                  <a:lnTo>
                    <a:pt x="291" y="14"/>
                  </a:lnTo>
                  <a:lnTo>
                    <a:pt x="297" y="16"/>
                  </a:lnTo>
                  <a:lnTo>
                    <a:pt x="322" y="24"/>
                  </a:lnTo>
                  <a:lnTo>
                    <a:pt x="342" y="36"/>
                  </a:lnTo>
                  <a:lnTo>
                    <a:pt x="349" y="40"/>
                  </a:lnTo>
                  <a:lnTo>
                    <a:pt x="367" y="53"/>
                  </a:lnTo>
                  <a:lnTo>
                    <a:pt x="373" y="58"/>
                  </a:lnTo>
                  <a:lnTo>
                    <a:pt x="389" y="72"/>
                  </a:lnTo>
                  <a:lnTo>
                    <a:pt x="394" y="78"/>
                  </a:lnTo>
                  <a:lnTo>
                    <a:pt x="407" y="95"/>
                  </a:lnTo>
                  <a:lnTo>
                    <a:pt x="346" y="136"/>
                  </a:lnTo>
                  <a:lnTo>
                    <a:pt x="332" y="119"/>
                  </a:lnTo>
                  <a:lnTo>
                    <a:pt x="332" y="119"/>
                  </a:lnTo>
                  <a:lnTo>
                    <a:pt x="326" y="114"/>
                  </a:lnTo>
                  <a:lnTo>
                    <a:pt x="326" y="114"/>
                  </a:lnTo>
                  <a:lnTo>
                    <a:pt x="307" y="101"/>
                  </a:lnTo>
                  <a:lnTo>
                    <a:pt x="307" y="101"/>
                  </a:lnTo>
                  <a:lnTo>
                    <a:pt x="293" y="92"/>
                  </a:lnTo>
                  <a:lnTo>
                    <a:pt x="272" y="84"/>
                  </a:lnTo>
                  <a:lnTo>
                    <a:pt x="251" y="78"/>
                  </a:lnTo>
                  <a:lnTo>
                    <a:pt x="231" y="75"/>
                  </a:lnTo>
                  <a:lnTo>
                    <a:pt x="204" y="74"/>
                  </a:lnTo>
                  <a:lnTo>
                    <a:pt x="176" y="75"/>
                  </a:lnTo>
                  <a:lnTo>
                    <a:pt x="156" y="78"/>
                  </a:lnTo>
                  <a:lnTo>
                    <a:pt x="134" y="84"/>
                  </a:lnTo>
                  <a:lnTo>
                    <a:pt x="113" y="92"/>
                  </a:lnTo>
                  <a:lnTo>
                    <a:pt x="99" y="101"/>
                  </a:lnTo>
                  <a:lnTo>
                    <a:pt x="99" y="101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74" y="119"/>
                  </a:lnTo>
                  <a:lnTo>
                    <a:pt x="74" y="119"/>
                  </a:lnTo>
                  <a:lnTo>
                    <a:pt x="61" y="136"/>
                  </a:lnTo>
                  <a:lnTo>
                    <a:pt x="0" y="95"/>
                  </a:lnTo>
                  <a:lnTo>
                    <a:pt x="13" y="78"/>
                  </a:lnTo>
                  <a:lnTo>
                    <a:pt x="17" y="72"/>
                  </a:lnTo>
                  <a:lnTo>
                    <a:pt x="33" y="58"/>
                  </a:lnTo>
                  <a:lnTo>
                    <a:pt x="39" y="53"/>
                  </a:lnTo>
                  <a:lnTo>
                    <a:pt x="57" y="40"/>
                  </a:lnTo>
                  <a:lnTo>
                    <a:pt x="64" y="36"/>
                  </a:lnTo>
                  <a:lnTo>
                    <a:pt x="85" y="24"/>
                  </a:lnTo>
                  <a:lnTo>
                    <a:pt x="109" y="16"/>
                  </a:lnTo>
                  <a:lnTo>
                    <a:pt x="115" y="14"/>
                  </a:lnTo>
                  <a:lnTo>
                    <a:pt x="140" y="6"/>
                  </a:lnTo>
                  <a:lnTo>
                    <a:pt x="168" y="2"/>
                  </a:lnTo>
                  <a:lnTo>
                    <a:pt x="175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9" name="Freeform 383"/>
          <p:cNvSpPr>
            <a:spLocks/>
          </p:cNvSpPr>
          <p:nvPr/>
        </p:nvSpPr>
        <p:spPr bwMode="auto">
          <a:xfrm>
            <a:off x="4143690" y="1096739"/>
            <a:ext cx="329803" cy="330994"/>
          </a:xfrm>
          <a:custGeom>
            <a:avLst/>
            <a:gdLst>
              <a:gd name="connsiteX0" fmla="*/ 59805 w 439737"/>
              <a:gd name="connsiteY0" fmla="*/ 171450 h 441325"/>
              <a:gd name="connsiteX1" fmla="*/ 61262 w 439737"/>
              <a:gd name="connsiteY1" fmla="*/ 171582 h 441325"/>
              <a:gd name="connsiteX2" fmla="*/ 61527 w 439737"/>
              <a:gd name="connsiteY2" fmla="*/ 171582 h 441325"/>
              <a:gd name="connsiteX3" fmla="*/ 61659 w 439737"/>
              <a:gd name="connsiteY3" fmla="*/ 171714 h 441325"/>
              <a:gd name="connsiteX4" fmla="*/ 62454 w 439737"/>
              <a:gd name="connsiteY4" fmla="*/ 172506 h 441325"/>
              <a:gd name="connsiteX5" fmla="*/ 63249 w 439737"/>
              <a:gd name="connsiteY5" fmla="*/ 173430 h 441325"/>
              <a:gd name="connsiteX6" fmla="*/ 63381 w 439737"/>
              <a:gd name="connsiteY6" fmla="*/ 174485 h 441325"/>
              <a:gd name="connsiteX7" fmla="*/ 63381 w 439737"/>
              <a:gd name="connsiteY7" fmla="*/ 175013 h 441325"/>
              <a:gd name="connsiteX8" fmla="*/ 63381 w 439737"/>
              <a:gd name="connsiteY8" fmla="*/ 176201 h 441325"/>
              <a:gd name="connsiteX9" fmla="*/ 63513 w 439737"/>
              <a:gd name="connsiteY9" fmla="*/ 177916 h 441325"/>
              <a:gd name="connsiteX10" fmla="*/ 63778 w 439737"/>
              <a:gd name="connsiteY10" fmla="*/ 180028 h 441325"/>
              <a:gd name="connsiteX11" fmla="*/ 64308 w 439737"/>
              <a:gd name="connsiteY11" fmla="*/ 182667 h 441325"/>
              <a:gd name="connsiteX12" fmla="*/ 65235 w 439737"/>
              <a:gd name="connsiteY12" fmla="*/ 185570 h 441325"/>
              <a:gd name="connsiteX13" fmla="*/ 66692 w 439737"/>
              <a:gd name="connsiteY13" fmla="*/ 189001 h 441325"/>
              <a:gd name="connsiteX14" fmla="*/ 68547 w 439737"/>
              <a:gd name="connsiteY14" fmla="*/ 192564 h 441325"/>
              <a:gd name="connsiteX15" fmla="*/ 71063 w 439737"/>
              <a:gd name="connsiteY15" fmla="*/ 196391 h 441325"/>
              <a:gd name="connsiteX16" fmla="*/ 74110 w 439737"/>
              <a:gd name="connsiteY16" fmla="*/ 200350 h 441325"/>
              <a:gd name="connsiteX17" fmla="*/ 77819 w 439737"/>
              <a:gd name="connsiteY17" fmla="*/ 204309 h 441325"/>
              <a:gd name="connsiteX18" fmla="*/ 82455 w 439737"/>
              <a:gd name="connsiteY18" fmla="*/ 208400 h 441325"/>
              <a:gd name="connsiteX19" fmla="*/ 87885 w 439737"/>
              <a:gd name="connsiteY19" fmla="*/ 212227 h 441325"/>
              <a:gd name="connsiteX20" fmla="*/ 92124 w 439737"/>
              <a:gd name="connsiteY20" fmla="*/ 214998 h 441325"/>
              <a:gd name="connsiteX21" fmla="*/ 97025 w 439737"/>
              <a:gd name="connsiteY21" fmla="*/ 217769 h 441325"/>
              <a:gd name="connsiteX22" fmla="*/ 102323 w 439737"/>
              <a:gd name="connsiteY22" fmla="*/ 220673 h 441325"/>
              <a:gd name="connsiteX23" fmla="*/ 108283 w 439737"/>
              <a:gd name="connsiteY23" fmla="*/ 223972 h 441325"/>
              <a:gd name="connsiteX24" fmla="*/ 118615 w 439737"/>
              <a:gd name="connsiteY24" fmla="*/ 203517 h 441325"/>
              <a:gd name="connsiteX25" fmla="*/ 119277 w 439737"/>
              <a:gd name="connsiteY25" fmla="*/ 202726 h 441325"/>
              <a:gd name="connsiteX26" fmla="*/ 120072 w 439737"/>
              <a:gd name="connsiteY26" fmla="*/ 202198 h 441325"/>
              <a:gd name="connsiteX27" fmla="*/ 121132 w 439737"/>
              <a:gd name="connsiteY27" fmla="*/ 201934 h 441325"/>
              <a:gd name="connsiteX28" fmla="*/ 122059 w 439737"/>
              <a:gd name="connsiteY28" fmla="*/ 202198 h 441325"/>
              <a:gd name="connsiteX29" fmla="*/ 123119 w 439737"/>
              <a:gd name="connsiteY29" fmla="*/ 202594 h 441325"/>
              <a:gd name="connsiteX30" fmla="*/ 123648 w 439737"/>
              <a:gd name="connsiteY30" fmla="*/ 203385 h 441325"/>
              <a:gd name="connsiteX31" fmla="*/ 158352 w 439737"/>
              <a:gd name="connsiteY31" fmla="*/ 265145 h 441325"/>
              <a:gd name="connsiteX32" fmla="*/ 158749 w 439737"/>
              <a:gd name="connsiteY32" fmla="*/ 266332 h 441325"/>
              <a:gd name="connsiteX33" fmla="*/ 158484 w 439737"/>
              <a:gd name="connsiteY33" fmla="*/ 267784 h 441325"/>
              <a:gd name="connsiteX34" fmla="*/ 158087 w 439737"/>
              <a:gd name="connsiteY34" fmla="*/ 268312 h 441325"/>
              <a:gd name="connsiteX35" fmla="*/ 157425 w 439737"/>
              <a:gd name="connsiteY35" fmla="*/ 268708 h 441325"/>
              <a:gd name="connsiteX36" fmla="*/ 156895 w 439737"/>
              <a:gd name="connsiteY36" fmla="*/ 269104 h 441325"/>
              <a:gd name="connsiteX37" fmla="*/ 156232 w 439737"/>
              <a:gd name="connsiteY37" fmla="*/ 269235 h 441325"/>
              <a:gd name="connsiteX38" fmla="*/ 85634 w 439737"/>
              <a:gd name="connsiteY38" fmla="*/ 277813 h 441325"/>
              <a:gd name="connsiteX39" fmla="*/ 84574 w 439737"/>
              <a:gd name="connsiteY39" fmla="*/ 277813 h 441325"/>
              <a:gd name="connsiteX40" fmla="*/ 83647 w 439737"/>
              <a:gd name="connsiteY40" fmla="*/ 277417 h 441325"/>
              <a:gd name="connsiteX41" fmla="*/ 82852 w 439737"/>
              <a:gd name="connsiteY41" fmla="*/ 276757 h 441325"/>
              <a:gd name="connsiteX42" fmla="*/ 82322 w 439737"/>
              <a:gd name="connsiteY42" fmla="*/ 275306 h 441325"/>
              <a:gd name="connsiteX43" fmla="*/ 82720 w 439737"/>
              <a:gd name="connsiteY43" fmla="*/ 273854 h 441325"/>
              <a:gd name="connsiteX44" fmla="*/ 92389 w 439737"/>
              <a:gd name="connsiteY44" fmla="*/ 254983 h 441325"/>
              <a:gd name="connsiteX45" fmla="*/ 90402 w 439737"/>
              <a:gd name="connsiteY45" fmla="*/ 253532 h 441325"/>
              <a:gd name="connsiteX46" fmla="*/ 88283 w 439737"/>
              <a:gd name="connsiteY46" fmla="*/ 251948 h 441325"/>
              <a:gd name="connsiteX47" fmla="*/ 85634 w 439737"/>
              <a:gd name="connsiteY47" fmla="*/ 249969 h 441325"/>
              <a:gd name="connsiteX48" fmla="*/ 82587 w 439737"/>
              <a:gd name="connsiteY48" fmla="*/ 247593 h 441325"/>
              <a:gd name="connsiteX49" fmla="*/ 79541 w 439737"/>
              <a:gd name="connsiteY49" fmla="*/ 244822 h 441325"/>
              <a:gd name="connsiteX50" fmla="*/ 76229 w 439737"/>
              <a:gd name="connsiteY50" fmla="*/ 241787 h 441325"/>
              <a:gd name="connsiteX51" fmla="*/ 72785 w 439737"/>
              <a:gd name="connsiteY51" fmla="*/ 238488 h 441325"/>
              <a:gd name="connsiteX52" fmla="*/ 69606 w 439737"/>
              <a:gd name="connsiteY52" fmla="*/ 234925 h 441325"/>
              <a:gd name="connsiteX53" fmla="*/ 66295 w 439737"/>
              <a:gd name="connsiteY53" fmla="*/ 230834 h 441325"/>
              <a:gd name="connsiteX54" fmla="*/ 63249 w 439737"/>
              <a:gd name="connsiteY54" fmla="*/ 226743 h 441325"/>
              <a:gd name="connsiteX55" fmla="*/ 60334 w 439737"/>
              <a:gd name="connsiteY55" fmla="*/ 222256 h 441325"/>
              <a:gd name="connsiteX56" fmla="*/ 57818 w 439737"/>
              <a:gd name="connsiteY56" fmla="*/ 217506 h 441325"/>
              <a:gd name="connsiteX57" fmla="*/ 55831 w 439737"/>
              <a:gd name="connsiteY57" fmla="*/ 212491 h 441325"/>
              <a:gd name="connsiteX58" fmla="*/ 54109 w 439737"/>
              <a:gd name="connsiteY58" fmla="*/ 207344 h 441325"/>
              <a:gd name="connsiteX59" fmla="*/ 52784 w 439737"/>
              <a:gd name="connsiteY59" fmla="*/ 202198 h 441325"/>
              <a:gd name="connsiteX60" fmla="*/ 52387 w 439737"/>
              <a:gd name="connsiteY60" fmla="*/ 196523 h 441325"/>
              <a:gd name="connsiteX61" fmla="*/ 52520 w 439737"/>
              <a:gd name="connsiteY61" fmla="*/ 190849 h 441325"/>
              <a:gd name="connsiteX62" fmla="*/ 53447 w 439737"/>
              <a:gd name="connsiteY62" fmla="*/ 185042 h 441325"/>
              <a:gd name="connsiteX63" fmla="*/ 55169 w 439737"/>
              <a:gd name="connsiteY63" fmla="*/ 179104 h 441325"/>
              <a:gd name="connsiteX64" fmla="*/ 57818 w 439737"/>
              <a:gd name="connsiteY64" fmla="*/ 173034 h 441325"/>
              <a:gd name="connsiteX65" fmla="*/ 58745 w 439737"/>
              <a:gd name="connsiteY65" fmla="*/ 171978 h 441325"/>
              <a:gd name="connsiteX66" fmla="*/ 300957 w 439737"/>
              <a:gd name="connsiteY66" fmla="*/ 111125 h 441325"/>
              <a:gd name="connsiteX67" fmla="*/ 393167 w 439737"/>
              <a:gd name="connsiteY67" fmla="*/ 111125 h 441325"/>
              <a:gd name="connsiteX68" fmla="*/ 399536 w 439737"/>
              <a:gd name="connsiteY68" fmla="*/ 111523 h 441325"/>
              <a:gd name="connsiteX69" fmla="*/ 405506 w 439737"/>
              <a:gd name="connsiteY69" fmla="*/ 112848 h 441325"/>
              <a:gd name="connsiteX70" fmla="*/ 411344 w 439737"/>
              <a:gd name="connsiteY70" fmla="*/ 114703 h 441325"/>
              <a:gd name="connsiteX71" fmla="*/ 416651 w 439737"/>
              <a:gd name="connsiteY71" fmla="*/ 117353 h 441325"/>
              <a:gd name="connsiteX72" fmla="*/ 421560 w 439737"/>
              <a:gd name="connsiteY72" fmla="*/ 120665 h 441325"/>
              <a:gd name="connsiteX73" fmla="*/ 425939 w 439737"/>
              <a:gd name="connsiteY73" fmla="*/ 124641 h 441325"/>
              <a:gd name="connsiteX74" fmla="*/ 429919 w 439737"/>
              <a:gd name="connsiteY74" fmla="*/ 129146 h 441325"/>
              <a:gd name="connsiteX75" fmla="*/ 433236 w 439737"/>
              <a:gd name="connsiteY75" fmla="*/ 133916 h 441325"/>
              <a:gd name="connsiteX76" fmla="*/ 436155 w 439737"/>
              <a:gd name="connsiteY76" fmla="*/ 139216 h 441325"/>
              <a:gd name="connsiteX77" fmla="*/ 438012 w 439737"/>
              <a:gd name="connsiteY77" fmla="*/ 144914 h 441325"/>
              <a:gd name="connsiteX78" fmla="*/ 439339 w 439737"/>
              <a:gd name="connsiteY78" fmla="*/ 151141 h 441325"/>
              <a:gd name="connsiteX79" fmla="*/ 439737 w 439737"/>
              <a:gd name="connsiteY79" fmla="*/ 157369 h 441325"/>
              <a:gd name="connsiteX80" fmla="*/ 439737 w 439737"/>
              <a:gd name="connsiteY80" fmla="*/ 394154 h 441325"/>
              <a:gd name="connsiteX81" fmla="*/ 439339 w 439737"/>
              <a:gd name="connsiteY81" fmla="*/ 399321 h 441325"/>
              <a:gd name="connsiteX82" fmla="*/ 438145 w 439737"/>
              <a:gd name="connsiteY82" fmla="*/ 404357 h 441325"/>
              <a:gd name="connsiteX83" fmla="*/ 436420 w 439737"/>
              <a:gd name="connsiteY83" fmla="*/ 409127 h 441325"/>
              <a:gd name="connsiteX84" fmla="*/ 434032 w 439737"/>
              <a:gd name="connsiteY84" fmla="*/ 413367 h 441325"/>
              <a:gd name="connsiteX85" fmla="*/ 430848 w 439737"/>
              <a:gd name="connsiteY85" fmla="*/ 417342 h 441325"/>
              <a:gd name="connsiteX86" fmla="*/ 427398 w 439737"/>
              <a:gd name="connsiteY86" fmla="*/ 420920 h 441325"/>
              <a:gd name="connsiteX87" fmla="*/ 423418 w 439737"/>
              <a:gd name="connsiteY87" fmla="*/ 423835 h 441325"/>
              <a:gd name="connsiteX88" fmla="*/ 419172 w 439737"/>
              <a:gd name="connsiteY88" fmla="*/ 426220 h 441325"/>
              <a:gd name="connsiteX89" fmla="*/ 414396 w 439737"/>
              <a:gd name="connsiteY89" fmla="*/ 428075 h 441325"/>
              <a:gd name="connsiteX90" fmla="*/ 409354 w 439737"/>
              <a:gd name="connsiteY90" fmla="*/ 429135 h 441325"/>
              <a:gd name="connsiteX91" fmla="*/ 404047 w 439737"/>
              <a:gd name="connsiteY91" fmla="*/ 429532 h 441325"/>
              <a:gd name="connsiteX92" fmla="*/ 403516 w 439737"/>
              <a:gd name="connsiteY92" fmla="*/ 432712 h 441325"/>
              <a:gd name="connsiteX93" fmla="*/ 402455 w 439737"/>
              <a:gd name="connsiteY93" fmla="*/ 435627 h 441325"/>
              <a:gd name="connsiteX94" fmla="*/ 400597 w 439737"/>
              <a:gd name="connsiteY94" fmla="*/ 437880 h 441325"/>
              <a:gd name="connsiteX95" fmla="*/ 398076 w 439737"/>
              <a:gd name="connsiteY95" fmla="*/ 439735 h 441325"/>
              <a:gd name="connsiteX96" fmla="*/ 395290 w 439737"/>
              <a:gd name="connsiteY96" fmla="*/ 440928 h 441325"/>
              <a:gd name="connsiteX97" fmla="*/ 392239 w 439737"/>
              <a:gd name="connsiteY97" fmla="*/ 441325 h 441325"/>
              <a:gd name="connsiteX98" fmla="*/ 178495 w 439737"/>
              <a:gd name="connsiteY98" fmla="*/ 441325 h 441325"/>
              <a:gd name="connsiteX99" fmla="*/ 175444 w 439737"/>
              <a:gd name="connsiteY99" fmla="*/ 440928 h 441325"/>
              <a:gd name="connsiteX100" fmla="*/ 172525 w 439737"/>
              <a:gd name="connsiteY100" fmla="*/ 439735 h 441325"/>
              <a:gd name="connsiteX101" fmla="*/ 170137 w 439737"/>
              <a:gd name="connsiteY101" fmla="*/ 437880 h 441325"/>
              <a:gd name="connsiteX102" fmla="*/ 168279 w 439737"/>
              <a:gd name="connsiteY102" fmla="*/ 435627 h 441325"/>
              <a:gd name="connsiteX103" fmla="*/ 167218 w 439737"/>
              <a:gd name="connsiteY103" fmla="*/ 432845 h 441325"/>
              <a:gd name="connsiteX104" fmla="*/ 166687 w 439737"/>
              <a:gd name="connsiteY104" fmla="*/ 429532 h 441325"/>
              <a:gd name="connsiteX105" fmla="*/ 166687 w 439737"/>
              <a:gd name="connsiteY105" fmla="*/ 179232 h 441325"/>
              <a:gd name="connsiteX106" fmla="*/ 167218 w 439737"/>
              <a:gd name="connsiteY106" fmla="*/ 179232 h 441325"/>
              <a:gd name="connsiteX107" fmla="*/ 168545 w 439737"/>
              <a:gd name="connsiteY107" fmla="*/ 179232 h 441325"/>
              <a:gd name="connsiteX108" fmla="*/ 170800 w 439737"/>
              <a:gd name="connsiteY108" fmla="*/ 179232 h 441325"/>
              <a:gd name="connsiteX109" fmla="*/ 173719 w 439737"/>
              <a:gd name="connsiteY109" fmla="*/ 179232 h 441325"/>
              <a:gd name="connsiteX110" fmla="*/ 177301 w 439737"/>
              <a:gd name="connsiteY110" fmla="*/ 179365 h 441325"/>
              <a:gd name="connsiteX111" fmla="*/ 181414 w 439737"/>
              <a:gd name="connsiteY111" fmla="*/ 179365 h 441325"/>
              <a:gd name="connsiteX112" fmla="*/ 185925 w 439737"/>
              <a:gd name="connsiteY112" fmla="*/ 179365 h 441325"/>
              <a:gd name="connsiteX113" fmla="*/ 190834 w 439737"/>
              <a:gd name="connsiteY113" fmla="*/ 179365 h 441325"/>
              <a:gd name="connsiteX114" fmla="*/ 196009 w 439737"/>
              <a:gd name="connsiteY114" fmla="*/ 179365 h 441325"/>
              <a:gd name="connsiteX115" fmla="*/ 201316 w 439737"/>
              <a:gd name="connsiteY115" fmla="*/ 179497 h 441325"/>
              <a:gd name="connsiteX116" fmla="*/ 206623 w 439737"/>
              <a:gd name="connsiteY116" fmla="*/ 179497 h 441325"/>
              <a:gd name="connsiteX117" fmla="*/ 212063 w 439737"/>
              <a:gd name="connsiteY117" fmla="*/ 179497 h 441325"/>
              <a:gd name="connsiteX118" fmla="*/ 217237 w 439737"/>
              <a:gd name="connsiteY118" fmla="*/ 179497 h 441325"/>
              <a:gd name="connsiteX119" fmla="*/ 222279 w 439737"/>
              <a:gd name="connsiteY119" fmla="*/ 179497 h 441325"/>
              <a:gd name="connsiteX120" fmla="*/ 226790 w 439737"/>
              <a:gd name="connsiteY120" fmla="*/ 179630 h 441325"/>
              <a:gd name="connsiteX121" fmla="*/ 231036 w 439737"/>
              <a:gd name="connsiteY121" fmla="*/ 179630 h 441325"/>
              <a:gd name="connsiteX122" fmla="*/ 234883 w 439737"/>
              <a:gd name="connsiteY122" fmla="*/ 179630 h 441325"/>
              <a:gd name="connsiteX123" fmla="*/ 237935 w 439737"/>
              <a:gd name="connsiteY123" fmla="*/ 179630 h 441325"/>
              <a:gd name="connsiteX124" fmla="*/ 240456 w 439737"/>
              <a:gd name="connsiteY124" fmla="*/ 179630 h 441325"/>
              <a:gd name="connsiteX125" fmla="*/ 246294 w 439737"/>
              <a:gd name="connsiteY125" fmla="*/ 179100 h 441325"/>
              <a:gd name="connsiteX126" fmla="*/ 252397 w 439737"/>
              <a:gd name="connsiteY126" fmla="*/ 177642 h 441325"/>
              <a:gd name="connsiteX127" fmla="*/ 258235 w 439737"/>
              <a:gd name="connsiteY127" fmla="*/ 175390 h 441325"/>
              <a:gd name="connsiteX128" fmla="*/ 263940 w 439737"/>
              <a:gd name="connsiteY128" fmla="*/ 172474 h 441325"/>
              <a:gd name="connsiteX129" fmla="*/ 269512 w 439737"/>
              <a:gd name="connsiteY129" fmla="*/ 169029 h 441325"/>
              <a:gd name="connsiteX130" fmla="*/ 274554 w 439737"/>
              <a:gd name="connsiteY130" fmla="*/ 165187 h 441325"/>
              <a:gd name="connsiteX131" fmla="*/ 279330 w 439737"/>
              <a:gd name="connsiteY131" fmla="*/ 160814 h 441325"/>
              <a:gd name="connsiteX132" fmla="*/ 283576 w 439737"/>
              <a:gd name="connsiteY132" fmla="*/ 156176 h 441325"/>
              <a:gd name="connsiteX133" fmla="*/ 287424 w 439737"/>
              <a:gd name="connsiteY133" fmla="*/ 151671 h 441325"/>
              <a:gd name="connsiteX134" fmla="*/ 290475 w 439737"/>
              <a:gd name="connsiteY134" fmla="*/ 146901 h 441325"/>
              <a:gd name="connsiteX135" fmla="*/ 300824 w 439737"/>
              <a:gd name="connsiteY135" fmla="*/ 146901 h 441325"/>
              <a:gd name="connsiteX136" fmla="*/ 300824 w 439737"/>
              <a:gd name="connsiteY136" fmla="*/ 147431 h 441325"/>
              <a:gd name="connsiteX137" fmla="*/ 300824 w 439737"/>
              <a:gd name="connsiteY137" fmla="*/ 148889 h 441325"/>
              <a:gd name="connsiteX138" fmla="*/ 300824 w 439737"/>
              <a:gd name="connsiteY138" fmla="*/ 151141 h 441325"/>
              <a:gd name="connsiteX139" fmla="*/ 300824 w 439737"/>
              <a:gd name="connsiteY139" fmla="*/ 154189 h 441325"/>
              <a:gd name="connsiteX140" fmla="*/ 300824 w 439737"/>
              <a:gd name="connsiteY140" fmla="*/ 157767 h 441325"/>
              <a:gd name="connsiteX141" fmla="*/ 300824 w 439737"/>
              <a:gd name="connsiteY141" fmla="*/ 162007 h 441325"/>
              <a:gd name="connsiteX142" fmla="*/ 300824 w 439737"/>
              <a:gd name="connsiteY142" fmla="*/ 166644 h 441325"/>
              <a:gd name="connsiteX143" fmla="*/ 300824 w 439737"/>
              <a:gd name="connsiteY143" fmla="*/ 171679 h 441325"/>
              <a:gd name="connsiteX144" fmla="*/ 300824 w 439737"/>
              <a:gd name="connsiteY144" fmla="*/ 177112 h 441325"/>
              <a:gd name="connsiteX145" fmla="*/ 300824 w 439737"/>
              <a:gd name="connsiteY145" fmla="*/ 182545 h 441325"/>
              <a:gd name="connsiteX146" fmla="*/ 300824 w 439737"/>
              <a:gd name="connsiteY146" fmla="*/ 188242 h 441325"/>
              <a:gd name="connsiteX147" fmla="*/ 300824 w 439737"/>
              <a:gd name="connsiteY147" fmla="*/ 193808 h 441325"/>
              <a:gd name="connsiteX148" fmla="*/ 300824 w 439737"/>
              <a:gd name="connsiteY148" fmla="*/ 199373 h 441325"/>
              <a:gd name="connsiteX149" fmla="*/ 300824 w 439737"/>
              <a:gd name="connsiteY149" fmla="*/ 204805 h 441325"/>
              <a:gd name="connsiteX150" fmla="*/ 300824 w 439737"/>
              <a:gd name="connsiteY150" fmla="*/ 209973 h 441325"/>
              <a:gd name="connsiteX151" fmla="*/ 300824 w 439737"/>
              <a:gd name="connsiteY151" fmla="*/ 214743 h 441325"/>
              <a:gd name="connsiteX152" fmla="*/ 300824 w 439737"/>
              <a:gd name="connsiteY152" fmla="*/ 218983 h 441325"/>
              <a:gd name="connsiteX153" fmla="*/ 300824 w 439737"/>
              <a:gd name="connsiteY153" fmla="*/ 222959 h 441325"/>
              <a:gd name="connsiteX154" fmla="*/ 300824 w 439737"/>
              <a:gd name="connsiteY154" fmla="*/ 235016 h 441325"/>
              <a:gd name="connsiteX155" fmla="*/ 283974 w 439737"/>
              <a:gd name="connsiteY155" fmla="*/ 235016 h 441325"/>
              <a:gd name="connsiteX156" fmla="*/ 281984 w 439737"/>
              <a:gd name="connsiteY156" fmla="*/ 235281 h 441325"/>
              <a:gd name="connsiteX157" fmla="*/ 280259 w 439737"/>
              <a:gd name="connsiteY157" fmla="*/ 236474 h 441325"/>
              <a:gd name="connsiteX158" fmla="*/ 278932 w 439737"/>
              <a:gd name="connsiteY158" fmla="*/ 238064 h 441325"/>
              <a:gd name="connsiteX159" fmla="*/ 278269 w 439737"/>
              <a:gd name="connsiteY159" fmla="*/ 240052 h 441325"/>
              <a:gd name="connsiteX160" fmla="*/ 278534 w 439737"/>
              <a:gd name="connsiteY160" fmla="*/ 242039 h 441325"/>
              <a:gd name="connsiteX161" fmla="*/ 279463 w 439737"/>
              <a:gd name="connsiteY161" fmla="*/ 244027 h 441325"/>
              <a:gd name="connsiteX162" fmla="*/ 321920 w 439737"/>
              <a:gd name="connsiteY162" fmla="*/ 301666 h 441325"/>
              <a:gd name="connsiteX163" fmla="*/ 322052 w 439737"/>
              <a:gd name="connsiteY163" fmla="*/ 301931 h 441325"/>
              <a:gd name="connsiteX164" fmla="*/ 322583 w 439737"/>
              <a:gd name="connsiteY164" fmla="*/ 302328 h 441325"/>
              <a:gd name="connsiteX165" fmla="*/ 323379 w 439737"/>
              <a:gd name="connsiteY165" fmla="*/ 302858 h 441325"/>
              <a:gd name="connsiteX166" fmla="*/ 324441 w 439737"/>
              <a:gd name="connsiteY166" fmla="*/ 303388 h 441325"/>
              <a:gd name="connsiteX167" fmla="*/ 325635 w 439737"/>
              <a:gd name="connsiteY167" fmla="*/ 303786 h 441325"/>
              <a:gd name="connsiteX168" fmla="*/ 327094 w 439737"/>
              <a:gd name="connsiteY168" fmla="*/ 303786 h 441325"/>
              <a:gd name="connsiteX169" fmla="*/ 328554 w 439737"/>
              <a:gd name="connsiteY169" fmla="*/ 303256 h 441325"/>
              <a:gd name="connsiteX170" fmla="*/ 330278 w 439737"/>
              <a:gd name="connsiteY170" fmla="*/ 302196 h 441325"/>
              <a:gd name="connsiteX171" fmla="*/ 331074 w 439737"/>
              <a:gd name="connsiteY171" fmla="*/ 301003 h 441325"/>
              <a:gd name="connsiteX172" fmla="*/ 332534 w 439737"/>
              <a:gd name="connsiteY172" fmla="*/ 299546 h 441325"/>
              <a:gd name="connsiteX173" fmla="*/ 334126 w 439737"/>
              <a:gd name="connsiteY173" fmla="*/ 297293 h 441325"/>
              <a:gd name="connsiteX174" fmla="*/ 335983 w 439737"/>
              <a:gd name="connsiteY174" fmla="*/ 294776 h 441325"/>
              <a:gd name="connsiteX175" fmla="*/ 338106 w 439737"/>
              <a:gd name="connsiteY175" fmla="*/ 291728 h 441325"/>
              <a:gd name="connsiteX176" fmla="*/ 340494 w 439737"/>
              <a:gd name="connsiteY176" fmla="*/ 288548 h 441325"/>
              <a:gd name="connsiteX177" fmla="*/ 343015 w 439737"/>
              <a:gd name="connsiteY177" fmla="*/ 284970 h 441325"/>
              <a:gd name="connsiteX178" fmla="*/ 345669 w 439737"/>
              <a:gd name="connsiteY178" fmla="*/ 280995 h 441325"/>
              <a:gd name="connsiteX179" fmla="*/ 348455 w 439737"/>
              <a:gd name="connsiteY179" fmla="*/ 277020 h 441325"/>
              <a:gd name="connsiteX180" fmla="*/ 351241 w 439737"/>
              <a:gd name="connsiteY180" fmla="*/ 272780 h 441325"/>
              <a:gd name="connsiteX181" fmla="*/ 354160 w 439737"/>
              <a:gd name="connsiteY181" fmla="*/ 268672 h 441325"/>
              <a:gd name="connsiteX182" fmla="*/ 357079 w 439737"/>
              <a:gd name="connsiteY182" fmla="*/ 264300 h 441325"/>
              <a:gd name="connsiteX183" fmla="*/ 359865 w 439737"/>
              <a:gd name="connsiteY183" fmla="*/ 260060 h 441325"/>
              <a:gd name="connsiteX184" fmla="*/ 362652 w 439737"/>
              <a:gd name="connsiteY184" fmla="*/ 256085 h 441325"/>
              <a:gd name="connsiteX185" fmla="*/ 365172 w 439737"/>
              <a:gd name="connsiteY185" fmla="*/ 252242 h 441325"/>
              <a:gd name="connsiteX186" fmla="*/ 367693 w 439737"/>
              <a:gd name="connsiteY186" fmla="*/ 248399 h 441325"/>
              <a:gd name="connsiteX187" fmla="*/ 370082 w 439737"/>
              <a:gd name="connsiteY187" fmla="*/ 245087 h 441325"/>
              <a:gd name="connsiteX188" fmla="*/ 372072 w 439737"/>
              <a:gd name="connsiteY188" fmla="*/ 242039 h 441325"/>
              <a:gd name="connsiteX189" fmla="*/ 372868 w 439737"/>
              <a:gd name="connsiteY189" fmla="*/ 240052 h 441325"/>
              <a:gd name="connsiteX190" fmla="*/ 373000 w 439737"/>
              <a:gd name="connsiteY190" fmla="*/ 238064 h 441325"/>
              <a:gd name="connsiteX191" fmla="*/ 372337 w 439737"/>
              <a:gd name="connsiteY191" fmla="*/ 236209 h 441325"/>
              <a:gd name="connsiteX192" fmla="*/ 371541 w 439737"/>
              <a:gd name="connsiteY192" fmla="*/ 234884 h 441325"/>
              <a:gd name="connsiteX193" fmla="*/ 370214 w 439737"/>
              <a:gd name="connsiteY193" fmla="*/ 234089 h 441325"/>
              <a:gd name="connsiteX194" fmla="*/ 369020 w 439737"/>
              <a:gd name="connsiteY194" fmla="*/ 233559 h 441325"/>
              <a:gd name="connsiteX195" fmla="*/ 367428 w 439737"/>
              <a:gd name="connsiteY195" fmla="*/ 233294 h 441325"/>
              <a:gd name="connsiteX196" fmla="*/ 350047 w 439737"/>
              <a:gd name="connsiteY196" fmla="*/ 233294 h 441325"/>
              <a:gd name="connsiteX197" fmla="*/ 350047 w 439737"/>
              <a:gd name="connsiteY197" fmla="*/ 147564 h 441325"/>
              <a:gd name="connsiteX198" fmla="*/ 350047 w 439737"/>
              <a:gd name="connsiteY198" fmla="*/ 147431 h 441325"/>
              <a:gd name="connsiteX199" fmla="*/ 350047 w 439737"/>
              <a:gd name="connsiteY199" fmla="*/ 147299 h 441325"/>
              <a:gd name="connsiteX200" fmla="*/ 349915 w 439737"/>
              <a:gd name="connsiteY200" fmla="*/ 147034 h 441325"/>
              <a:gd name="connsiteX201" fmla="*/ 355487 w 439737"/>
              <a:gd name="connsiteY201" fmla="*/ 147034 h 441325"/>
              <a:gd name="connsiteX202" fmla="*/ 361059 w 439737"/>
              <a:gd name="connsiteY202" fmla="*/ 147034 h 441325"/>
              <a:gd name="connsiteX203" fmla="*/ 366499 w 439737"/>
              <a:gd name="connsiteY203" fmla="*/ 147034 h 441325"/>
              <a:gd name="connsiteX204" fmla="*/ 371674 w 439737"/>
              <a:gd name="connsiteY204" fmla="*/ 147034 h 441325"/>
              <a:gd name="connsiteX205" fmla="*/ 376450 w 439737"/>
              <a:gd name="connsiteY205" fmla="*/ 147034 h 441325"/>
              <a:gd name="connsiteX206" fmla="*/ 380828 w 439737"/>
              <a:gd name="connsiteY206" fmla="*/ 147034 h 441325"/>
              <a:gd name="connsiteX207" fmla="*/ 384676 w 439737"/>
              <a:gd name="connsiteY207" fmla="*/ 147034 h 441325"/>
              <a:gd name="connsiteX208" fmla="*/ 387728 w 439737"/>
              <a:gd name="connsiteY208" fmla="*/ 147034 h 441325"/>
              <a:gd name="connsiteX209" fmla="*/ 390116 w 439737"/>
              <a:gd name="connsiteY209" fmla="*/ 147034 h 441325"/>
              <a:gd name="connsiteX210" fmla="*/ 391708 w 439737"/>
              <a:gd name="connsiteY210" fmla="*/ 147034 h 441325"/>
              <a:gd name="connsiteX211" fmla="*/ 392239 w 439737"/>
              <a:gd name="connsiteY211" fmla="*/ 147034 h 441325"/>
              <a:gd name="connsiteX212" fmla="*/ 395290 w 439737"/>
              <a:gd name="connsiteY212" fmla="*/ 147431 h 441325"/>
              <a:gd name="connsiteX213" fmla="*/ 398209 w 439737"/>
              <a:gd name="connsiteY213" fmla="*/ 148624 h 441325"/>
              <a:gd name="connsiteX214" fmla="*/ 400597 w 439737"/>
              <a:gd name="connsiteY214" fmla="*/ 150346 h 441325"/>
              <a:gd name="connsiteX215" fmla="*/ 402455 w 439737"/>
              <a:gd name="connsiteY215" fmla="*/ 152731 h 441325"/>
              <a:gd name="connsiteX216" fmla="*/ 403782 w 439737"/>
              <a:gd name="connsiteY216" fmla="*/ 155646 h 441325"/>
              <a:gd name="connsiteX217" fmla="*/ 404180 w 439737"/>
              <a:gd name="connsiteY217" fmla="*/ 158694 h 441325"/>
              <a:gd name="connsiteX218" fmla="*/ 404180 w 439737"/>
              <a:gd name="connsiteY218" fmla="*/ 405814 h 441325"/>
              <a:gd name="connsiteX219" fmla="*/ 416253 w 439737"/>
              <a:gd name="connsiteY219" fmla="*/ 405947 h 441325"/>
              <a:gd name="connsiteX220" fmla="*/ 415324 w 439737"/>
              <a:gd name="connsiteY220" fmla="*/ 155249 h 441325"/>
              <a:gd name="connsiteX221" fmla="*/ 414926 w 439737"/>
              <a:gd name="connsiteY221" fmla="*/ 151141 h 441325"/>
              <a:gd name="connsiteX222" fmla="*/ 413732 w 439737"/>
              <a:gd name="connsiteY222" fmla="*/ 147299 h 441325"/>
              <a:gd name="connsiteX223" fmla="*/ 411875 w 439737"/>
              <a:gd name="connsiteY223" fmla="*/ 143854 h 441325"/>
              <a:gd name="connsiteX224" fmla="*/ 409221 w 439737"/>
              <a:gd name="connsiteY224" fmla="*/ 140806 h 441325"/>
              <a:gd name="connsiteX225" fmla="*/ 406302 w 439737"/>
              <a:gd name="connsiteY225" fmla="*/ 138288 h 441325"/>
              <a:gd name="connsiteX226" fmla="*/ 402587 w 439737"/>
              <a:gd name="connsiteY226" fmla="*/ 136301 h 441325"/>
              <a:gd name="connsiteX227" fmla="*/ 398873 w 439737"/>
              <a:gd name="connsiteY227" fmla="*/ 135108 h 441325"/>
              <a:gd name="connsiteX228" fmla="*/ 394627 w 439737"/>
              <a:gd name="connsiteY228" fmla="*/ 134711 h 441325"/>
              <a:gd name="connsiteX229" fmla="*/ 296313 w 439737"/>
              <a:gd name="connsiteY229" fmla="*/ 134711 h 441325"/>
              <a:gd name="connsiteX230" fmla="*/ 298170 w 439737"/>
              <a:gd name="connsiteY230" fmla="*/ 128881 h 441325"/>
              <a:gd name="connsiteX231" fmla="*/ 299630 w 439737"/>
              <a:gd name="connsiteY231" fmla="*/ 123050 h 441325"/>
              <a:gd name="connsiteX232" fmla="*/ 300559 w 439737"/>
              <a:gd name="connsiteY232" fmla="*/ 117088 h 441325"/>
              <a:gd name="connsiteX233" fmla="*/ 153988 w 439737"/>
              <a:gd name="connsiteY233" fmla="*/ 0 h 441325"/>
              <a:gd name="connsiteX234" fmla="*/ 161925 w 439737"/>
              <a:gd name="connsiteY234" fmla="*/ 394 h 441325"/>
              <a:gd name="connsiteX235" fmla="*/ 169730 w 439737"/>
              <a:gd name="connsiteY235" fmla="*/ 1578 h 441325"/>
              <a:gd name="connsiteX236" fmla="*/ 177139 w 439737"/>
              <a:gd name="connsiteY236" fmla="*/ 3418 h 441325"/>
              <a:gd name="connsiteX237" fmla="*/ 184415 w 439737"/>
              <a:gd name="connsiteY237" fmla="*/ 6047 h 441325"/>
              <a:gd name="connsiteX238" fmla="*/ 191162 w 439737"/>
              <a:gd name="connsiteY238" fmla="*/ 9464 h 441325"/>
              <a:gd name="connsiteX239" fmla="*/ 197644 w 439737"/>
              <a:gd name="connsiteY239" fmla="*/ 13408 h 441325"/>
              <a:gd name="connsiteX240" fmla="*/ 203597 w 439737"/>
              <a:gd name="connsiteY240" fmla="*/ 17877 h 441325"/>
              <a:gd name="connsiteX241" fmla="*/ 209021 w 439737"/>
              <a:gd name="connsiteY241" fmla="*/ 23004 h 441325"/>
              <a:gd name="connsiteX242" fmla="*/ 214048 w 439737"/>
              <a:gd name="connsiteY242" fmla="*/ 28525 h 441325"/>
              <a:gd name="connsiteX243" fmla="*/ 218546 w 439737"/>
              <a:gd name="connsiteY243" fmla="*/ 34440 h 441325"/>
              <a:gd name="connsiteX244" fmla="*/ 222382 w 439737"/>
              <a:gd name="connsiteY244" fmla="*/ 40881 h 441325"/>
              <a:gd name="connsiteX245" fmla="*/ 225557 w 439737"/>
              <a:gd name="connsiteY245" fmla="*/ 47716 h 441325"/>
              <a:gd name="connsiteX246" fmla="*/ 231246 w 439737"/>
              <a:gd name="connsiteY246" fmla="*/ 47453 h 441325"/>
              <a:gd name="connsiteX247" fmla="*/ 237993 w 439737"/>
              <a:gd name="connsiteY247" fmla="*/ 47848 h 441325"/>
              <a:gd name="connsiteX248" fmla="*/ 244343 w 439737"/>
              <a:gd name="connsiteY248" fmla="*/ 48899 h 441325"/>
              <a:gd name="connsiteX249" fmla="*/ 250693 w 439737"/>
              <a:gd name="connsiteY249" fmla="*/ 50871 h 441325"/>
              <a:gd name="connsiteX250" fmla="*/ 256514 w 439737"/>
              <a:gd name="connsiteY250" fmla="*/ 53237 h 441325"/>
              <a:gd name="connsiteX251" fmla="*/ 262202 w 439737"/>
              <a:gd name="connsiteY251" fmla="*/ 56392 h 441325"/>
              <a:gd name="connsiteX252" fmla="*/ 267362 w 439737"/>
              <a:gd name="connsiteY252" fmla="*/ 59941 h 441325"/>
              <a:gd name="connsiteX253" fmla="*/ 272124 w 439737"/>
              <a:gd name="connsiteY253" fmla="*/ 64147 h 441325"/>
              <a:gd name="connsiteX254" fmla="*/ 276225 w 439737"/>
              <a:gd name="connsiteY254" fmla="*/ 68748 h 441325"/>
              <a:gd name="connsiteX255" fmla="*/ 279929 w 439737"/>
              <a:gd name="connsiteY255" fmla="*/ 73874 h 441325"/>
              <a:gd name="connsiteX256" fmla="*/ 283104 w 439737"/>
              <a:gd name="connsiteY256" fmla="*/ 79395 h 441325"/>
              <a:gd name="connsiteX257" fmla="*/ 285618 w 439737"/>
              <a:gd name="connsiteY257" fmla="*/ 85179 h 441325"/>
              <a:gd name="connsiteX258" fmla="*/ 287470 w 439737"/>
              <a:gd name="connsiteY258" fmla="*/ 91489 h 441325"/>
              <a:gd name="connsiteX259" fmla="*/ 288528 w 439737"/>
              <a:gd name="connsiteY259" fmla="*/ 97798 h 441325"/>
              <a:gd name="connsiteX260" fmla="*/ 288925 w 439737"/>
              <a:gd name="connsiteY260" fmla="*/ 104502 h 441325"/>
              <a:gd name="connsiteX261" fmla="*/ 288528 w 439737"/>
              <a:gd name="connsiteY261" fmla="*/ 110417 h 441325"/>
              <a:gd name="connsiteX262" fmla="*/ 287470 w 439737"/>
              <a:gd name="connsiteY262" fmla="*/ 116464 h 441325"/>
              <a:gd name="connsiteX263" fmla="*/ 285618 w 439737"/>
              <a:gd name="connsiteY263" fmla="*/ 122379 h 441325"/>
              <a:gd name="connsiteX264" fmla="*/ 283237 w 439737"/>
              <a:gd name="connsiteY264" fmla="*/ 128294 h 441325"/>
              <a:gd name="connsiteX265" fmla="*/ 280326 w 439737"/>
              <a:gd name="connsiteY265" fmla="*/ 134210 h 441325"/>
              <a:gd name="connsiteX266" fmla="*/ 276754 w 439737"/>
              <a:gd name="connsiteY266" fmla="*/ 139730 h 441325"/>
              <a:gd name="connsiteX267" fmla="*/ 272918 w 439737"/>
              <a:gd name="connsiteY267" fmla="*/ 144857 h 441325"/>
              <a:gd name="connsiteX268" fmla="*/ 268552 w 439737"/>
              <a:gd name="connsiteY268" fmla="*/ 149721 h 441325"/>
              <a:gd name="connsiteX269" fmla="*/ 263790 w 439737"/>
              <a:gd name="connsiteY269" fmla="*/ 154058 h 441325"/>
              <a:gd name="connsiteX270" fmla="*/ 258763 w 439737"/>
              <a:gd name="connsiteY270" fmla="*/ 157739 h 441325"/>
              <a:gd name="connsiteX271" fmla="*/ 253603 w 439737"/>
              <a:gd name="connsiteY271" fmla="*/ 160762 h 441325"/>
              <a:gd name="connsiteX272" fmla="*/ 248179 w 439737"/>
              <a:gd name="connsiteY272" fmla="*/ 163128 h 441325"/>
              <a:gd name="connsiteX273" fmla="*/ 242623 w 439737"/>
              <a:gd name="connsiteY273" fmla="*/ 164574 h 441325"/>
              <a:gd name="connsiteX274" fmla="*/ 236802 w 439737"/>
              <a:gd name="connsiteY274" fmla="*/ 165100 h 441325"/>
              <a:gd name="connsiteX275" fmla="*/ 231378 w 439737"/>
              <a:gd name="connsiteY275" fmla="*/ 165100 h 441325"/>
              <a:gd name="connsiteX276" fmla="*/ 225293 w 439737"/>
              <a:gd name="connsiteY276" fmla="*/ 165100 h 441325"/>
              <a:gd name="connsiteX277" fmla="*/ 153326 w 439737"/>
              <a:gd name="connsiteY277" fmla="*/ 165100 h 441325"/>
              <a:gd name="connsiteX278" fmla="*/ 144595 w 439737"/>
              <a:gd name="connsiteY278" fmla="*/ 165100 h 441325"/>
              <a:gd name="connsiteX279" fmla="*/ 135996 w 439737"/>
              <a:gd name="connsiteY279" fmla="*/ 165100 h 441325"/>
              <a:gd name="connsiteX280" fmla="*/ 127529 w 439737"/>
              <a:gd name="connsiteY280" fmla="*/ 165100 h 441325"/>
              <a:gd name="connsiteX281" fmla="*/ 111522 w 439737"/>
              <a:gd name="connsiteY281" fmla="*/ 165100 h 441325"/>
              <a:gd name="connsiteX282" fmla="*/ 103849 w 439737"/>
              <a:gd name="connsiteY282" fmla="*/ 165100 h 441325"/>
              <a:gd name="connsiteX283" fmla="*/ 96705 w 439737"/>
              <a:gd name="connsiteY283" fmla="*/ 165100 h 441325"/>
              <a:gd name="connsiteX284" fmla="*/ 89958 w 439737"/>
              <a:gd name="connsiteY284" fmla="*/ 165100 h 441325"/>
              <a:gd name="connsiteX285" fmla="*/ 84005 w 439737"/>
              <a:gd name="connsiteY285" fmla="*/ 165100 h 441325"/>
              <a:gd name="connsiteX286" fmla="*/ 78449 w 439737"/>
              <a:gd name="connsiteY286" fmla="*/ 165100 h 441325"/>
              <a:gd name="connsiteX287" fmla="*/ 73554 w 439737"/>
              <a:gd name="connsiteY287" fmla="*/ 165100 h 441325"/>
              <a:gd name="connsiteX288" fmla="*/ 69453 w 439737"/>
              <a:gd name="connsiteY288" fmla="*/ 165100 h 441325"/>
              <a:gd name="connsiteX289" fmla="*/ 66146 w 439737"/>
              <a:gd name="connsiteY289" fmla="*/ 165100 h 441325"/>
              <a:gd name="connsiteX290" fmla="*/ 63765 w 439737"/>
              <a:gd name="connsiteY290" fmla="*/ 165100 h 441325"/>
              <a:gd name="connsiteX291" fmla="*/ 62177 w 439737"/>
              <a:gd name="connsiteY291" fmla="*/ 165100 h 441325"/>
              <a:gd name="connsiteX292" fmla="*/ 61648 w 439737"/>
              <a:gd name="connsiteY292" fmla="*/ 165100 h 441325"/>
              <a:gd name="connsiteX293" fmla="*/ 61383 w 439737"/>
              <a:gd name="connsiteY293" fmla="*/ 164969 h 441325"/>
              <a:gd name="connsiteX294" fmla="*/ 60457 w 439737"/>
              <a:gd name="connsiteY294" fmla="*/ 164837 h 441325"/>
              <a:gd name="connsiteX295" fmla="*/ 59267 w 439737"/>
              <a:gd name="connsiteY295" fmla="*/ 164706 h 441325"/>
              <a:gd name="connsiteX296" fmla="*/ 57415 w 439737"/>
              <a:gd name="connsiteY296" fmla="*/ 164311 h 441325"/>
              <a:gd name="connsiteX297" fmla="*/ 55166 w 439737"/>
              <a:gd name="connsiteY297" fmla="*/ 163786 h 441325"/>
              <a:gd name="connsiteX298" fmla="*/ 52652 w 439737"/>
              <a:gd name="connsiteY298" fmla="*/ 163260 h 441325"/>
              <a:gd name="connsiteX299" fmla="*/ 49874 w 439737"/>
              <a:gd name="connsiteY299" fmla="*/ 162471 h 441325"/>
              <a:gd name="connsiteX300" fmla="*/ 46831 w 439737"/>
              <a:gd name="connsiteY300" fmla="*/ 161551 h 441325"/>
              <a:gd name="connsiteX301" fmla="*/ 43392 w 439737"/>
              <a:gd name="connsiteY301" fmla="*/ 160237 h 441325"/>
              <a:gd name="connsiteX302" fmla="*/ 39952 w 439737"/>
              <a:gd name="connsiteY302" fmla="*/ 158922 h 441325"/>
              <a:gd name="connsiteX303" fmla="*/ 36380 w 439737"/>
              <a:gd name="connsiteY303" fmla="*/ 157345 h 441325"/>
              <a:gd name="connsiteX304" fmla="*/ 32676 w 439737"/>
              <a:gd name="connsiteY304" fmla="*/ 155373 h 441325"/>
              <a:gd name="connsiteX305" fmla="*/ 29104 w 439737"/>
              <a:gd name="connsiteY305" fmla="*/ 153270 h 441325"/>
              <a:gd name="connsiteX306" fmla="*/ 25268 w 439737"/>
              <a:gd name="connsiteY306" fmla="*/ 150904 h 441325"/>
              <a:gd name="connsiteX307" fmla="*/ 21828 w 439737"/>
              <a:gd name="connsiteY307" fmla="*/ 148143 h 441325"/>
              <a:gd name="connsiteX308" fmla="*/ 18256 w 439737"/>
              <a:gd name="connsiteY308" fmla="*/ 145120 h 441325"/>
              <a:gd name="connsiteX309" fmla="*/ 14949 w 439737"/>
              <a:gd name="connsiteY309" fmla="*/ 141571 h 441325"/>
              <a:gd name="connsiteX310" fmla="*/ 11906 w 439737"/>
              <a:gd name="connsiteY310" fmla="*/ 137890 h 441325"/>
              <a:gd name="connsiteX311" fmla="*/ 8996 w 439737"/>
              <a:gd name="connsiteY311" fmla="*/ 133684 h 441325"/>
              <a:gd name="connsiteX312" fmla="*/ 6482 w 439737"/>
              <a:gd name="connsiteY312" fmla="*/ 129215 h 441325"/>
              <a:gd name="connsiteX313" fmla="*/ 4366 w 439737"/>
              <a:gd name="connsiteY313" fmla="*/ 124219 h 441325"/>
              <a:gd name="connsiteX314" fmla="*/ 2514 w 439737"/>
              <a:gd name="connsiteY314" fmla="*/ 118830 h 441325"/>
              <a:gd name="connsiteX315" fmla="*/ 1058 w 439737"/>
              <a:gd name="connsiteY315" fmla="*/ 113046 h 441325"/>
              <a:gd name="connsiteX316" fmla="*/ 265 w 439737"/>
              <a:gd name="connsiteY316" fmla="*/ 106605 h 441325"/>
              <a:gd name="connsiteX317" fmla="*/ 0 w 439737"/>
              <a:gd name="connsiteY317" fmla="*/ 99901 h 441325"/>
              <a:gd name="connsiteX318" fmla="*/ 397 w 439737"/>
              <a:gd name="connsiteY318" fmla="*/ 92672 h 441325"/>
              <a:gd name="connsiteX319" fmla="*/ 1588 w 439737"/>
              <a:gd name="connsiteY319" fmla="*/ 85705 h 441325"/>
              <a:gd name="connsiteX320" fmla="*/ 3440 w 439737"/>
              <a:gd name="connsiteY320" fmla="*/ 78870 h 441325"/>
              <a:gd name="connsiteX321" fmla="*/ 5953 w 439737"/>
              <a:gd name="connsiteY321" fmla="*/ 72429 h 441325"/>
              <a:gd name="connsiteX322" fmla="*/ 9261 w 439737"/>
              <a:gd name="connsiteY322" fmla="*/ 66382 h 441325"/>
              <a:gd name="connsiteX323" fmla="*/ 12965 w 439737"/>
              <a:gd name="connsiteY323" fmla="*/ 60598 h 441325"/>
              <a:gd name="connsiteX324" fmla="*/ 17463 w 439737"/>
              <a:gd name="connsiteY324" fmla="*/ 55209 h 441325"/>
              <a:gd name="connsiteX325" fmla="*/ 22357 w 439737"/>
              <a:gd name="connsiteY325" fmla="*/ 50477 h 441325"/>
              <a:gd name="connsiteX326" fmla="*/ 27649 w 439737"/>
              <a:gd name="connsiteY326" fmla="*/ 46139 h 441325"/>
              <a:gd name="connsiteX327" fmla="*/ 33338 w 439737"/>
              <a:gd name="connsiteY327" fmla="*/ 42458 h 441325"/>
              <a:gd name="connsiteX328" fmla="*/ 39555 w 439737"/>
              <a:gd name="connsiteY328" fmla="*/ 39303 h 441325"/>
              <a:gd name="connsiteX329" fmla="*/ 46170 w 439737"/>
              <a:gd name="connsiteY329" fmla="*/ 36806 h 441325"/>
              <a:gd name="connsiteX330" fmla="*/ 52917 w 439737"/>
              <a:gd name="connsiteY330" fmla="*/ 34834 h 441325"/>
              <a:gd name="connsiteX331" fmla="*/ 60061 w 439737"/>
              <a:gd name="connsiteY331" fmla="*/ 33783 h 441325"/>
              <a:gd name="connsiteX332" fmla="*/ 67469 w 439737"/>
              <a:gd name="connsiteY332" fmla="*/ 33257 h 441325"/>
              <a:gd name="connsiteX333" fmla="*/ 74613 w 439737"/>
              <a:gd name="connsiteY333" fmla="*/ 33783 h 441325"/>
              <a:gd name="connsiteX334" fmla="*/ 81492 w 439737"/>
              <a:gd name="connsiteY334" fmla="*/ 34834 h 441325"/>
              <a:gd name="connsiteX335" fmla="*/ 87974 w 439737"/>
              <a:gd name="connsiteY335" fmla="*/ 36543 h 441325"/>
              <a:gd name="connsiteX336" fmla="*/ 92472 w 439737"/>
              <a:gd name="connsiteY336" fmla="*/ 30233 h 441325"/>
              <a:gd name="connsiteX337" fmla="*/ 97499 w 439737"/>
              <a:gd name="connsiteY337" fmla="*/ 24318 h 441325"/>
              <a:gd name="connsiteX338" fmla="*/ 102923 w 439737"/>
              <a:gd name="connsiteY338" fmla="*/ 18929 h 441325"/>
              <a:gd name="connsiteX339" fmla="*/ 109141 w 439737"/>
              <a:gd name="connsiteY339" fmla="*/ 14197 h 441325"/>
              <a:gd name="connsiteX340" fmla="*/ 115755 w 439737"/>
              <a:gd name="connsiteY340" fmla="*/ 10122 h 441325"/>
              <a:gd name="connsiteX341" fmla="*/ 122635 w 439737"/>
              <a:gd name="connsiteY341" fmla="*/ 6441 h 441325"/>
              <a:gd name="connsiteX342" fmla="*/ 129911 w 439737"/>
              <a:gd name="connsiteY342" fmla="*/ 3681 h 441325"/>
              <a:gd name="connsiteX343" fmla="*/ 137716 w 439737"/>
              <a:gd name="connsiteY343" fmla="*/ 1709 h 441325"/>
              <a:gd name="connsiteX344" fmla="*/ 145786 w 439737"/>
              <a:gd name="connsiteY344" fmla="*/ 394 h 4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</a:cxnLst>
            <a:rect l="l" t="t" r="r" b="b"/>
            <a:pathLst>
              <a:path w="439737" h="441325">
                <a:moveTo>
                  <a:pt x="59805" y="171450"/>
                </a:moveTo>
                <a:lnTo>
                  <a:pt x="61262" y="171582"/>
                </a:lnTo>
                <a:lnTo>
                  <a:pt x="61527" y="171582"/>
                </a:lnTo>
                <a:lnTo>
                  <a:pt x="61659" y="171714"/>
                </a:lnTo>
                <a:lnTo>
                  <a:pt x="62454" y="172506"/>
                </a:lnTo>
                <a:lnTo>
                  <a:pt x="63249" y="173430"/>
                </a:lnTo>
                <a:lnTo>
                  <a:pt x="63381" y="174485"/>
                </a:lnTo>
                <a:lnTo>
                  <a:pt x="63381" y="175013"/>
                </a:lnTo>
                <a:lnTo>
                  <a:pt x="63381" y="176201"/>
                </a:lnTo>
                <a:lnTo>
                  <a:pt x="63513" y="177916"/>
                </a:lnTo>
                <a:lnTo>
                  <a:pt x="63778" y="180028"/>
                </a:lnTo>
                <a:lnTo>
                  <a:pt x="64308" y="182667"/>
                </a:lnTo>
                <a:lnTo>
                  <a:pt x="65235" y="185570"/>
                </a:lnTo>
                <a:lnTo>
                  <a:pt x="66692" y="189001"/>
                </a:lnTo>
                <a:lnTo>
                  <a:pt x="68547" y="192564"/>
                </a:lnTo>
                <a:lnTo>
                  <a:pt x="71063" y="196391"/>
                </a:lnTo>
                <a:lnTo>
                  <a:pt x="74110" y="200350"/>
                </a:lnTo>
                <a:lnTo>
                  <a:pt x="77819" y="204309"/>
                </a:lnTo>
                <a:lnTo>
                  <a:pt x="82455" y="208400"/>
                </a:lnTo>
                <a:lnTo>
                  <a:pt x="87885" y="212227"/>
                </a:lnTo>
                <a:lnTo>
                  <a:pt x="92124" y="214998"/>
                </a:lnTo>
                <a:lnTo>
                  <a:pt x="97025" y="217769"/>
                </a:lnTo>
                <a:lnTo>
                  <a:pt x="102323" y="220673"/>
                </a:lnTo>
                <a:lnTo>
                  <a:pt x="108283" y="223972"/>
                </a:lnTo>
                <a:lnTo>
                  <a:pt x="118615" y="203517"/>
                </a:lnTo>
                <a:lnTo>
                  <a:pt x="119277" y="202726"/>
                </a:lnTo>
                <a:lnTo>
                  <a:pt x="120072" y="202198"/>
                </a:lnTo>
                <a:lnTo>
                  <a:pt x="121132" y="201934"/>
                </a:lnTo>
                <a:lnTo>
                  <a:pt x="122059" y="202198"/>
                </a:lnTo>
                <a:lnTo>
                  <a:pt x="123119" y="202594"/>
                </a:lnTo>
                <a:lnTo>
                  <a:pt x="123648" y="203385"/>
                </a:lnTo>
                <a:lnTo>
                  <a:pt x="158352" y="265145"/>
                </a:lnTo>
                <a:lnTo>
                  <a:pt x="158749" y="266332"/>
                </a:lnTo>
                <a:lnTo>
                  <a:pt x="158484" y="267784"/>
                </a:lnTo>
                <a:lnTo>
                  <a:pt x="158087" y="268312"/>
                </a:lnTo>
                <a:lnTo>
                  <a:pt x="157425" y="268708"/>
                </a:lnTo>
                <a:lnTo>
                  <a:pt x="156895" y="269104"/>
                </a:lnTo>
                <a:lnTo>
                  <a:pt x="156232" y="269235"/>
                </a:lnTo>
                <a:lnTo>
                  <a:pt x="85634" y="277813"/>
                </a:lnTo>
                <a:lnTo>
                  <a:pt x="84574" y="277813"/>
                </a:lnTo>
                <a:lnTo>
                  <a:pt x="83647" y="277417"/>
                </a:lnTo>
                <a:lnTo>
                  <a:pt x="82852" y="276757"/>
                </a:lnTo>
                <a:lnTo>
                  <a:pt x="82322" y="275306"/>
                </a:lnTo>
                <a:lnTo>
                  <a:pt x="82720" y="273854"/>
                </a:lnTo>
                <a:lnTo>
                  <a:pt x="92389" y="254983"/>
                </a:lnTo>
                <a:lnTo>
                  <a:pt x="90402" y="253532"/>
                </a:lnTo>
                <a:lnTo>
                  <a:pt x="88283" y="251948"/>
                </a:lnTo>
                <a:lnTo>
                  <a:pt x="85634" y="249969"/>
                </a:lnTo>
                <a:lnTo>
                  <a:pt x="82587" y="247593"/>
                </a:lnTo>
                <a:lnTo>
                  <a:pt x="79541" y="244822"/>
                </a:lnTo>
                <a:lnTo>
                  <a:pt x="76229" y="241787"/>
                </a:lnTo>
                <a:lnTo>
                  <a:pt x="72785" y="238488"/>
                </a:lnTo>
                <a:lnTo>
                  <a:pt x="69606" y="234925"/>
                </a:lnTo>
                <a:lnTo>
                  <a:pt x="66295" y="230834"/>
                </a:lnTo>
                <a:lnTo>
                  <a:pt x="63249" y="226743"/>
                </a:lnTo>
                <a:lnTo>
                  <a:pt x="60334" y="222256"/>
                </a:lnTo>
                <a:lnTo>
                  <a:pt x="57818" y="217506"/>
                </a:lnTo>
                <a:lnTo>
                  <a:pt x="55831" y="212491"/>
                </a:lnTo>
                <a:lnTo>
                  <a:pt x="54109" y="207344"/>
                </a:lnTo>
                <a:lnTo>
                  <a:pt x="52784" y="202198"/>
                </a:lnTo>
                <a:lnTo>
                  <a:pt x="52387" y="196523"/>
                </a:lnTo>
                <a:lnTo>
                  <a:pt x="52520" y="190849"/>
                </a:lnTo>
                <a:lnTo>
                  <a:pt x="53447" y="185042"/>
                </a:lnTo>
                <a:lnTo>
                  <a:pt x="55169" y="179104"/>
                </a:lnTo>
                <a:lnTo>
                  <a:pt x="57818" y="173034"/>
                </a:lnTo>
                <a:lnTo>
                  <a:pt x="58745" y="171978"/>
                </a:lnTo>
                <a:close/>
                <a:moveTo>
                  <a:pt x="300957" y="111125"/>
                </a:moveTo>
                <a:lnTo>
                  <a:pt x="393167" y="111125"/>
                </a:lnTo>
                <a:lnTo>
                  <a:pt x="399536" y="111523"/>
                </a:lnTo>
                <a:lnTo>
                  <a:pt x="405506" y="112848"/>
                </a:lnTo>
                <a:lnTo>
                  <a:pt x="411344" y="114703"/>
                </a:lnTo>
                <a:lnTo>
                  <a:pt x="416651" y="117353"/>
                </a:lnTo>
                <a:lnTo>
                  <a:pt x="421560" y="120665"/>
                </a:lnTo>
                <a:lnTo>
                  <a:pt x="425939" y="124641"/>
                </a:lnTo>
                <a:lnTo>
                  <a:pt x="429919" y="129146"/>
                </a:lnTo>
                <a:lnTo>
                  <a:pt x="433236" y="133916"/>
                </a:lnTo>
                <a:lnTo>
                  <a:pt x="436155" y="139216"/>
                </a:lnTo>
                <a:lnTo>
                  <a:pt x="438012" y="144914"/>
                </a:lnTo>
                <a:lnTo>
                  <a:pt x="439339" y="151141"/>
                </a:lnTo>
                <a:lnTo>
                  <a:pt x="439737" y="157369"/>
                </a:lnTo>
                <a:lnTo>
                  <a:pt x="439737" y="394154"/>
                </a:lnTo>
                <a:lnTo>
                  <a:pt x="439339" y="399321"/>
                </a:lnTo>
                <a:lnTo>
                  <a:pt x="438145" y="404357"/>
                </a:lnTo>
                <a:lnTo>
                  <a:pt x="436420" y="409127"/>
                </a:lnTo>
                <a:lnTo>
                  <a:pt x="434032" y="413367"/>
                </a:lnTo>
                <a:lnTo>
                  <a:pt x="430848" y="417342"/>
                </a:lnTo>
                <a:lnTo>
                  <a:pt x="427398" y="420920"/>
                </a:lnTo>
                <a:lnTo>
                  <a:pt x="423418" y="423835"/>
                </a:lnTo>
                <a:lnTo>
                  <a:pt x="419172" y="426220"/>
                </a:lnTo>
                <a:lnTo>
                  <a:pt x="414396" y="428075"/>
                </a:lnTo>
                <a:lnTo>
                  <a:pt x="409354" y="429135"/>
                </a:lnTo>
                <a:lnTo>
                  <a:pt x="404047" y="429532"/>
                </a:lnTo>
                <a:lnTo>
                  <a:pt x="403516" y="432712"/>
                </a:lnTo>
                <a:lnTo>
                  <a:pt x="402455" y="435627"/>
                </a:lnTo>
                <a:lnTo>
                  <a:pt x="400597" y="437880"/>
                </a:lnTo>
                <a:lnTo>
                  <a:pt x="398076" y="439735"/>
                </a:lnTo>
                <a:lnTo>
                  <a:pt x="395290" y="440928"/>
                </a:lnTo>
                <a:lnTo>
                  <a:pt x="392239" y="441325"/>
                </a:lnTo>
                <a:lnTo>
                  <a:pt x="178495" y="441325"/>
                </a:lnTo>
                <a:lnTo>
                  <a:pt x="175444" y="440928"/>
                </a:lnTo>
                <a:lnTo>
                  <a:pt x="172525" y="439735"/>
                </a:lnTo>
                <a:lnTo>
                  <a:pt x="170137" y="437880"/>
                </a:lnTo>
                <a:lnTo>
                  <a:pt x="168279" y="435627"/>
                </a:lnTo>
                <a:lnTo>
                  <a:pt x="167218" y="432845"/>
                </a:lnTo>
                <a:lnTo>
                  <a:pt x="166687" y="429532"/>
                </a:lnTo>
                <a:lnTo>
                  <a:pt x="166687" y="179232"/>
                </a:lnTo>
                <a:lnTo>
                  <a:pt x="167218" y="179232"/>
                </a:lnTo>
                <a:lnTo>
                  <a:pt x="168545" y="179232"/>
                </a:lnTo>
                <a:lnTo>
                  <a:pt x="170800" y="179232"/>
                </a:lnTo>
                <a:lnTo>
                  <a:pt x="173719" y="179232"/>
                </a:lnTo>
                <a:lnTo>
                  <a:pt x="177301" y="179365"/>
                </a:lnTo>
                <a:lnTo>
                  <a:pt x="181414" y="179365"/>
                </a:lnTo>
                <a:lnTo>
                  <a:pt x="185925" y="179365"/>
                </a:lnTo>
                <a:lnTo>
                  <a:pt x="190834" y="179365"/>
                </a:lnTo>
                <a:lnTo>
                  <a:pt x="196009" y="179365"/>
                </a:lnTo>
                <a:lnTo>
                  <a:pt x="201316" y="179497"/>
                </a:lnTo>
                <a:lnTo>
                  <a:pt x="206623" y="179497"/>
                </a:lnTo>
                <a:lnTo>
                  <a:pt x="212063" y="179497"/>
                </a:lnTo>
                <a:lnTo>
                  <a:pt x="217237" y="179497"/>
                </a:lnTo>
                <a:lnTo>
                  <a:pt x="222279" y="179497"/>
                </a:lnTo>
                <a:lnTo>
                  <a:pt x="226790" y="179630"/>
                </a:lnTo>
                <a:lnTo>
                  <a:pt x="231036" y="179630"/>
                </a:lnTo>
                <a:lnTo>
                  <a:pt x="234883" y="179630"/>
                </a:lnTo>
                <a:lnTo>
                  <a:pt x="237935" y="179630"/>
                </a:lnTo>
                <a:lnTo>
                  <a:pt x="240456" y="179630"/>
                </a:lnTo>
                <a:lnTo>
                  <a:pt x="246294" y="179100"/>
                </a:lnTo>
                <a:lnTo>
                  <a:pt x="252397" y="177642"/>
                </a:lnTo>
                <a:lnTo>
                  <a:pt x="258235" y="175390"/>
                </a:lnTo>
                <a:lnTo>
                  <a:pt x="263940" y="172474"/>
                </a:lnTo>
                <a:lnTo>
                  <a:pt x="269512" y="169029"/>
                </a:lnTo>
                <a:lnTo>
                  <a:pt x="274554" y="165187"/>
                </a:lnTo>
                <a:lnTo>
                  <a:pt x="279330" y="160814"/>
                </a:lnTo>
                <a:lnTo>
                  <a:pt x="283576" y="156176"/>
                </a:lnTo>
                <a:lnTo>
                  <a:pt x="287424" y="151671"/>
                </a:lnTo>
                <a:lnTo>
                  <a:pt x="290475" y="146901"/>
                </a:lnTo>
                <a:lnTo>
                  <a:pt x="300824" y="146901"/>
                </a:lnTo>
                <a:lnTo>
                  <a:pt x="300824" y="147431"/>
                </a:lnTo>
                <a:lnTo>
                  <a:pt x="300824" y="148889"/>
                </a:lnTo>
                <a:lnTo>
                  <a:pt x="300824" y="151141"/>
                </a:lnTo>
                <a:lnTo>
                  <a:pt x="300824" y="154189"/>
                </a:lnTo>
                <a:lnTo>
                  <a:pt x="300824" y="157767"/>
                </a:lnTo>
                <a:lnTo>
                  <a:pt x="300824" y="162007"/>
                </a:lnTo>
                <a:lnTo>
                  <a:pt x="300824" y="166644"/>
                </a:lnTo>
                <a:lnTo>
                  <a:pt x="300824" y="171679"/>
                </a:lnTo>
                <a:lnTo>
                  <a:pt x="300824" y="177112"/>
                </a:lnTo>
                <a:lnTo>
                  <a:pt x="300824" y="182545"/>
                </a:lnTo>
                <a:lnTo>
                  <a:pt x="300824" y="188242"/>
                </a:lnTo>
                <a:lnTo>
                  <a:pt x="300824" y="193808"/>
                </a:lnTo>
                <a:lnTo>
                  <a:pt x="300824" y="199373"/>
                </a:lnTo>
                <a:lnTo>
                  <a:pt x="300824" y="204805"/>
                </a:lnTo>
                <a:lnTo>
                  <a:pt x="300824" y="209973"/>
                </a:lnTo>
                <a:lnTo>
                  <a:pt x="300824" y="214743"/>
                </a:lnTo>
                <a:lnTo>
                  <a:pt x="300824" y="218983"/>
                </a:lnTo>
                <a:lnTo>
                  <a:pt x="300824" y="222959"/>
                </a:lnTo>
                <a:lnTo>
                  <a:pt x="300824" y="235016"/>
                </a:lnTo>
                <a:lnTo>
                  <a:pt x="283974" y="235016"/>
                </a:lnTo>
                <a:lnTo>
                  <a:pt x="281984" y="235281"/>
                </a:lnTo>
                <a:lnTo>
                  <a:pt x="280259" y="236474"/>
                </a:lnTo>
                <a:lnTo>
                  <a:pt x="278932" y="238064"/>
                </a:lnTo>
                <a:lnTo>
                  <a:pt x="278269" y="240052"/>
                </a:lnTo>
                <a:lnTo>
                  <a:pt x="278534" y="242039"/>
                </a:lnTo>
                <a:lnTo>
                  <a:pt x="279463" y="244027"/>
                </a:lnTo>
                <a:lnTo>
                  <a:pt x="321920" y="301666"/>
                </a:lnTo>
                <a:lnTo>
                  <a:pt x="322052" y="301931"/>
                </a:lnTo>
                <a:lnTo>
                  <a:pt x="322583" y="302328"/>
                </a:lnTo>
                <a:lnTo>
                  <a:pt x="323379" y="302858"/>
                </a:lnTo>
                <a:lnTo>
                  <a:pt x="324441" y="303388"/>
                </a:lnTo>
                <a:lnTo>
                  <a:pt x="325635" y="303786"/>
                </a:lnTo>
                <a:lnTo>
                  <a:pt x="327094" y="303786"/>
                </a:lnTo>
                <a:lnTo>
                  <a:pt x="328554" y="303256"/>
                </a:lnTo>
                <a:lnTo>
                  <a:pt x="330278" y="302196"/>
                </a:lnTo>
                <a:lnTo>
                  <a:pt x="331074" y="301003"/>
                </a:lnTo>
                <a:lnTo>
                  <a:pt x="332534" y="299546"/>
                </a:lnTo>
                <a:lnTo>
                  <a:pt x="334126" y="297293"/>
                </a:lnTo>
                <a:lnTo>
                  <a:pt x="335983" y="294776"/>
                </a:lnTo>
                <a:lnTo>
                  <a:pt x="338106" y="291728"/>
                </a:lnTo>
                <a:lnTo>
                  <a:pt x="340494" y="288548"/>
                </a:lnTo>
                <a:lnTo>
                  <a:pt x="343015" y="284970"/>
                </a:lnTo>
                <a:lnTo>
                  <a:pt x="345669" y="280995"/>
                </a:lnTo>
                <a:lnTo>
                  <a:pt x="348455" y="277020"/>
                </a:lnTo>
                <a:lnTo>
                  <a:pt x="351241" y="272780"/>
                </a:lnTo>
                <a:lnTo>
                  <a:pt x="354160" y="268672"/>
                </a:lnTo>
                <a:lnTo>
                  <a:pt x="357079" y="264300"/>
                </a:lnTo>
                <a:lnTo>
                  <a:pt x="359865" y="260060"/>
                </a:lnTo>
                <a:lnTo>
                  <a:pt x="362652" y="256085"/>
                </a:lnTo>
                <a:lnTo>
                  <a:pt x="365172" y="252242"/>
                </a:lnTo>
                <a:lnTo>
                  <a:pt x="367693" y="248399"/>
                </a:lnTo>
                <a:lnTo>
                  <a:pt x="370082" y="245087"/>
                </a:lnTo>
                <a:lnTo>
                  <a:pt x="372072" y="242039"/>
                </a:lnTo>
                <a:lnTo>
                  <a:pt x="372868" y="240052"/>
                </a:lnTo>
                <a:lnTo>
                  <a:pt x="373000" y="238064"/>
                </a:lnTo>
                <a:lnTo>
                  <a:pt x="372337" y="236209"/>
                </a:lnTo>
                <a:lnTo>
                  <a:pt x="371541" y="234884"/>
                </a:lnTo>
                <a:lnTo>
                  <a:pt x="370214" y="234089"/>
                </a:lnTo>
                <a:lnTo>
                  <a:pt x="369020" y="233559"/>
                </a:lnTo>
                <a:lnTo>
                  <a:pt x="367428" y="233294"/>
                </a:lnTo>
                <a:lnTo>
                  <a:pt x="350047" y="233294"/>
                </a:lnTo>
                <a:lnTo>
                  <a:pt x="350047" y="147564"/>
                </a:lnTo>
                <a:lnTo>
                  <a:pt x="350047" y="147431"/>
                </a:lnTo>
                <a:lnTo>
                  <a:pt x="350047" y="147299"/>
                </a:lnTo>
                <a:lnTo>
                  <a:pt x="349915" y="147034"/>
                </a:lnTo>
                <a:lnTo>
                  <a:pt x="355487" y="147034"/>
                </a:lnTo>
                <a:lnTo>
                  <a:pt x="361059" y="147034"/>
                </a:lnTo>
                <a:lnTo>
                  <a:pt x="366499" y="147034"/>
                </a:lnTo>
                <a:lnTo>
                  <a:pt x="371674" y="147034"/>
                </a:lnTo>
                <a:lnTo>
                  <a:pt x="376450" y="147034"/>
                </a:lnTo>
                <a:lnTo>
                  <a:pt x="380828" y="147034"/>
                </a:lnTo>
                <a:lnTo>
                  <a:pt x="384676" y="147034"/>
                </a:lnTo>
                <a:lnTo>
                  <a:pt x="387728" y="147034"/>
                </a:lnTo>
                <a:lnTo>
                  <a:pt x="390116" y="147034"/>
                </a:lnTo>
                <a:lnTo>
                  <a:pt x="391708" y="147034"/>
                </a:lnTo>
                <a:lnTo>
                  <a:pt x="392239" y="147034"/>
                </a:lnTo>
                <a:lnTo>
                  <a:pt x="395290" y="147431"/>
                </a:lnTo>
                <a:lnTo>
                  <a:pt x="398209" y="148624"/>
                </a:lnTo>
                <a:lnTo>
                  <a:pt x="400597" y="150346"/>
                </a:lnTo>
                <a:lnTo>
                  <a:pt x="402455" y="152731"/>
                </a:lnTo>
                <a:lnTo>
                  <a:pt x="403782" y="155646"/>
                </a:lnTo>
                <a:lnTo>
                  <a:pt x="404180" y="158694"/>
                </a:lnTo>
                <a:lnTo>
                  <a:pt x="404180" y="405814"/>
                </a:lnTo>
                <a:lnTo>
                  <a:pt x="416253" y="405947"/>
                </a:lnTo>
                <a:lnTo>
                  <a:pt x="415324" y="155249"/>
                </a:lnTo>
                <a:lnTo>
                  <a:pt x="414926" y="151141"/>
                </a:lnTo>
                <a:lnTo>
                  <a:pt x="413732" y="147299"/>
                </a:lnTo>
                <a:lnTo>
                  <a:pt x="411875" y="143854"/>
                </a:lnTo>
                <a:lnTo>
                  <a:pt x="409221" y="140806"/>
                </a:lnTo>
                <a:lnTo>
                  <a:pt x="406302" y="138288"/>
                </a:lnTo>
                <a:lnTo>
                  <a:pt x="402587" y="136301"/>
                </a:lnTo>
                <a:lnTo>
                  <a:pt x="398873" y="135108"/>
                </a:lnTo>
                <a:lnTo>
                  <a:pt x="394627" y="134711"/>
                </a:lnTo>
                <a:lnTo>
                  <a:pt x="296313" y="134711"/>
                </a:lnTo>
                <a:lnTo>
                  <a:pt x="298170" y="128881"/>
                </a:lnTo>
                <a:lnTo>
                  <a:pt x="299630" y="123050"/>
                </a:lnTo>
                <a:lnTo>
                  <a:pt x="300559" y="117088"/>
                </a:lnTo>
                <a:close/>
                <a:moveTo>
                  <a:pt x="153988" y="0"/>
                </a:moveTo>
                <a:lnTo>
                  <a:pt x="161925" y="394"/>
                </a:lnTo>
                <a:lnTo>
                  <a:pt x="169730" y="1578"/>
                </a:lnTo>
                <a:lnTo>
                  <a:pt x="177139" y="3418"/>
                </a:lnTo>
                <a:lnTo>
                  <a:pt x="184415" y="6047"/>
                </a:lnTo>
                <a:lnTo>
                  <a:pt x="191162" y="9464"/>
                </a:lnTo>
                <a:lnTo>
                  <a:pt x="197644" y="13408"/>
                </a:lnTo>
                <a:lnTo>
                  <a:pt x="203597" y="17877"/>
                </a:lnTo>
                <a:lnTo>
                  <a:pt x="209021" y="23004"/>
                </a:lnTo>
                <a:lnTo>
                  <a:pt x="214048" y="28525"/>
                </a:lnTo>
                <a:lnTo>
                  <a:pt x="218546" y="34440"/>
                </a:lnTo>
                <a:lnTo>
                  <a:pt x="222382" y="40881"/>
                </a:lnTo>
                <a:lnTo>
                  <a:pt x="225557" y="47716"/>
                </a:lnTo>
                <a:lnTo>
                  <a:pt x="231246" y="47453"/>
                </a:lnTo>
                <a:lnTo>
                  <a:pt x="237993" y="47848"/>
                </a:lnTo>
                <a:lnTo>
                  <a:pt x="244343" y="48899"/>
                </a:lnTo>
                <a:lnTo>
                  <a:pt x="250693" y="50871"/>
                </a:lnTo>
                <a:lnTo>
                  <a:pt x="256514" y="53237"/>
                </a:lnTo>
                <a:lnTo>
                  <a:pt x="262202" y="56392"/>
                </a:lnTo>
                <a:lnTo>
                  <a:pt x="267362" y="59941"/>
                </a:lnTo>
                <a:lnTo>
                  <a:pt x="272124" y="64147"/>
                </a:lnTo>
                <a:lnTo>
                  <a:pt x="276225" y="68748"/>
                </a:lnTo>
                <a:lnTo>
                  <a:pt x="279929" y="73874"/>
                </a:lnTo>
                <a:lnTo>
                  <a:pt x="283104" y="79395"/>
                </a:lnTo>
                <a:lnTo>
                  <a:pt x="285618" y="85179"/>
                </a:lnTo>
                <a:lnTo>
                  <a:pt x="287470" y="91489"/>
                </a:lnTo>
                <a:lnTo>
                  <a:pt x="288528" y="97798"/>
                </a:lnTo>
                <a:lnTo>
                  <a:pt x="288925" y="104502"/>
                </a:lnTo>
                <a:lnTo>
                  <a:pt x="288528" y="110417"/>
                </a:lnTo>
                <a:lnTo>
                  <a:pt x="287470" y="116464"/>
                </a:lnTo>
                <a:lnTo>
                  <a:pt x="285618" y="122379"/>
                </a:lnTo>
                <a:lnTo>
                  <a:pt x="283237" y="128294"/>
                </a:lnTo>
                <a:lnTo>
                  <a:pt x="280326" y="134210"/>
                </a:lnTo>
                <a:lnTo>
                  <a:pt x="276754" y="139730"/>
                </a:lnTo>
                <a:lnTo>
                  <a:pt x="272918" y="144857"/>
                </a:lnTo>
                <a:lnTo>
                  <a:pt x="268552" y="149721"/>
                </a:lnTo>
                <a:lnTo>
                  <a:pt x="263790" y="154058"/>
                </a:lnTo>
                <a:lnTo>
                  <a:pt x="258763" y="157739"/>
                </a:lnTo>
                <a:lnTo>
                  <a:pt x="253603" y="160762"/>
                </a:lnTo>
                <a:lnTo>
                  <a:pt x="248179" y="163128"/>
                </a:lnTo>
                <a:lnTo>
                  <a:pt x="242623" y="164574"/>
                </a:lnTo>
                <a:lnTo>
                  <a:pt x="236802" y="165100"/>
                </a:lnTo>
                <a:lnTo>
                  <a:pt x="231378" y="165100"/>
                </a:lnTo>
                <a:lnTo>
                  <a:pt x="225293" y="165100"/>
                </a:lnTo>
                <a:lnTo>
                  <a:pt x="153326" y="165100"/>
                </a:lnTo>
                <a:lnTo>
                  <a:pt x="144595" y="165100"/>
                </a:lnTo>
                <a:lnTo>
                  <a:pt x="135996" y="165100"/>
                </a:lnTo>
                <a:lnTo>
                  <a:pt x="127529" y="165100"/>
                </a:lnTo>
                <a:lnTo>
                  <a:pt x="111522" y="165100"/>
                </a:lnTo>
                <a:lnTo>
                  <a:pt x="103849" y="165100"/>
                </a:lnTo>
                <a:lnTo>
                  <a:pt x="96705" y="165100"/>
                </a:lnTo>
                <a:lnTo>
                  <a:pt x="89958" y="165100"/>
                </a:lnTo>
                <a:lnTo>
                  <a:pt x="84005" y="165100"/>
                </a:lnTo>
                <a:lnTo>
                  <a:pt x="78449" y="165100"/>
                </a:lnTo>
                <a:lnTo>
                  <a:pt x="73554" y="165100"/>
                </a:lnTo>
                <a:lnTo>
                  <a:pt x="69453" y="165100"/>
                </a:lnTo>
                <a:lnTo>
                  <a:pt x="66146" y="165100"/>
                </a:lnTo>
                <a:lnTo>
                  <a:pt x="63765" y="165100"/>
                </a:lnTo>
                <a:lnTo>
                  <a:pt x="62177" y="165100"/>
                </a:lnTo>
                <a:lnTo>
                  <a:pt x="61648" y="165100"/>
                </a:lnTo>
                <a:lnTo>
                  <a:pt x="61383" y="164969"/>
                </a:lnTo>
                <a:lnTo>
                  <a:pt x="60457" y="164837"/>
                </a:lnTo>
                <a:lnTo>
                  <a:pt x="59267" y="164706"/>
                </a:lnTo>
                <a:lnTo>
                  <a:pt x="57415" y="164311"/>
                </a:lnTo>
                <a:lnTo>
                  <a:pt x="55166" y="163786"/>
                </a:lnTo>
                <a:lnTo>
                  <a:pt x="52652" y="163260"/>
                </a:lnTo>
                <a:lnTo>
                  <a:pt x="49874" y="162471"/>
                </a:lnTo>
                <a:lnTo>
                  <a:pt x="46831" y="161551"/>
                </a:lnTo>
                <a:lnTo>
                  <a:pt x="43392" y="160237"/>
                </a:lnTo>
                <a:lnTo>
                  <a:pt x="39952" y="158922"/>
                </a:lnTo>
                <a:lnTo>
                  <a:pt x="36380" y="157345"/>
                </a:lnTo>
                <a:lnTo>
                  <a:pt x="32676" y="155373"/>
                </a:lnTo>
                <a:lnTo>
                  <a:pt x="29104" y="153270"/>
                </a:lnTo>
                <a:lnTo>
                  <a:pt x="25268" y="150904"/>
                </a:lnTo>
                <a:lnTo>
                  <a:pt x="21828" y="148143"/>
                </a:lnTo>
                <a:lnTo>
                  <a:pt x="18256" y="145120"/>
                </a:lnTo>
                <a:lnTo>
                  <a:pt x="14949" y="141571"/>
                </a:lnTo>
                <a:lnTo>
                  <a:pt x="11906" y="137890"/>
                </a:lnTo>
                <a:lnTo>
                  <a:pt x="8996" y="133684"/>
                </a:lnTo>
                <a:lnTo>
                  <a:pt x="6482" y="129215"/>
                </a:lnTo>
                <a:lnTo>
                  <a:pt x="4366" y="124219"/>
                </a:lnTo>
                <a:lnTo>
                  <a:pt x="2514" y="118830"/>
                </a:lnTo>
                <a:lnTo>
                  <a:pt x="1058" y="113046"/>
                </a:lnTo>
                <a:lnTo>
                  <a:pt x="265" y="106605"/>
                </a:lnTo>
                <a:lnTo>
                  <a:pt x="0" y="99901"/>
                </a:lnTo>
                <a:lnTo>
                  <a:pt x="397" y="92672"/>
                </a:lnTo>
                <a:lnTo>
                  <a:pt x="1588" y="85705"/>
                </a:lnTo>
                <a:lnTo>
                  <a:pt x="3440" y="78870"/>
                </a:lnTo>
                <a:lnTo>
                  <a:pt x="5953" y="72429"/>
                </a:lnTo>
                <a:lnTo>
                  <a:pt x="9261" y="66382"/>
                </a:lnTo>
                <a:lnTo>
                  <a:pt x="12965" y="60598"/>
                </a:lnTo>
                <a:lnTo>
                  <a:pt x="17463" y="55209"/>
                </a:lnTo>
                <a:lnTo>
                  <a:pt x="22357" y="50477"/>
                </a:lnTo>
                <a:lnTo>
                  <a:pt x="27649" y="46139"/>
                </a:lnTo>
                <a:lnTo>
                  <a:pt x="33338" y="42458"/>
                </a:lnTo>
                <a:lnTo>
                  <a:pt x="39555" y="39303"/>
                </a:lnTo>
                <a:lnTo>
                  <a:pt x="46170" y="36806"/>
                </a:lnTo>
                <a:lnTo>
                  <a:pt x="52917" y="34834"/>
                </a:lnTo>
                <a:lnTo>
                  <a:pt x="60061" y="33783"/>
                </a:lnTo>
                <a:lnTo>
                  <a:pt x="67469" y="33257"/>
                </a:lnTo>
                <a:lnTo>
                  <a:pt x="74613" y="33783"/>
                </a:lnTo>
                <a:lnTo>
                  <a:pt x="81492" y="34834"/>
                </a:lnTo>
                <a:lnTo>
                  <a:pt x="87974" y="36543"/>
                </a:lnTo>
                <a:lnTo>
                  <a:pt x="92472" y="30233"/>
                </a:lnTo>
                <a:lnTo>
                  <a:pt x="97499" y="24318"/>
                </a:lnTo>
                <a:lnTo>
                  <a:pt x="102923" y="18929"/>
                </a:lnTo>
                <a:lnTo>
                  <a:pt x="109141" y="14197"/>
                </a:lnTo>
                <a:lnTo>
                  <a:pt x="115755" y="10122"/>
                </a:lnTo>
                <a:lnTo>
                  <a:pt x="122635" y="6441"/>
                </a:lnTo>
                <a:lnTo>
                  <a:pt x="129911" y="3681"/>
                </a:lnTo>
                <a:lnTo>
                  <a:pt x="137716" y="1709"/>
                </a:lnTo>
                <a:lnTo>
                  <a:pt x="145786" y="39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90" name="Group 99"/>
          <p:cNvGrpSpPr/>
          <p:nvPr/>
        </p:nvGrpSpPr>
        <p:grpSpPr>
          <a:xfrm>
            <a:off x="4827450" y="1088404"/>
            <a:ext cx="365522" cy="347663"/>
            <a:chOff x="3522663" y="2724150"/>
            <a:chExt cx="487362" cy="463551"/>
          </a:xfrm>
          <a:solidFill>
            <a:srgbClr val="000000"/>
          </a:solidFill>
        </p:grpSpPr>
        <p:sp>
          <p:nvSpPr>
            <p:cNvPr id="291" name="Freeform 108"/>
            <p:cNvSpPr>
              <a:spLocks/>
            </p:cNvSpPr>
            <p:nvPr/>
          </p:nvSpPr>
          <p:spPr bwMode="auto">
            <a:xfrm>
              <a:off x="3617913" y="2795588"/>
              <a:ext cx="392112" cy="392113"/>
            </a:xfrm>
            <a:custGeom>
              <a:avLst/>
              <a:gdLst>
                <a:gd name="T0" fmla="*/ 934 w 2717"/>
                <a:gd name="T1" fmla="*/ 0 h 2716"/>
                <a:gd name="T2" fmla="*/ 2625 w 2717"/>
                <a:gd name="T3" fmla="*/ 0 h 2716"/>
                <a:gd name="T4" fmla="*/ 2645 w 2717"/>
                <a:gd name="T5" fmla="*/ 2 h 2716"/>
                <a:gd name="T6" fmla="*/ 2665 w 2717"/>
                <a:gd name="T7" fmla="*/ 9 h 2716"/>
                <a:gd name="T8" fmla="*/ 2682 w 2717"/>
                <a:gd name="T9" fmla="*/ 21 h 2716"/>
                <a:gd name="T10" fmla="*/ 2697 w 2717"/>
                <a:gd name="T11" fmla="*/ 35 h 2716"/>
                <a:gd name="T12" fmla="*/ 2708 w 2717"/>
                <a:gd name="T13" fmla="*/ 51 h 2716"/>
                <a:gd name="T14" fmla="*/ 2715 w 2717"/>
                <a:gd name="T15" fmla="*/ 71 h 2716"/>
                <a:gd name="T16" fmla="*/ 2717 w 2717"/>
                <a:gd name="T17" fmla="*/ 93 h 2716"/>
                <a:gd name="T18" fmla="*/ 2717 w 2717"/>
                <a:gd name="T19" fmla="*/ 2624 h 2716"/>
                <a:gd name="T20" fmla="*/ 2715 w 2717"/>
                <a:gd name="T21" fmla="*/ 2645 h 2716"/>
                <a:gd name="T22" fmla="*/ 2708 w 2717"/>
                <a:gd name="T23" fmla="*/ 2665 h 2716"/>
                <a:gd name="T24" fmla="*/ 2697 w 2717"/>
                <a:gd name="T25" fmla="*/ 2682 h 2716"/>
                <a:gd name="T26" fmla="*/ 2682 w 2717"/>
                <a:gd name="T27" fmla="*/ 2696 h 2716"/>
                <a:gd name="T28" fmla="*/ 2665 w 2717"/>
                <a:gd name="T29" fmla="*/ 2707 h 2716"/>
                <a:gd name="T30" fmla="*/ 2645 w 2717"/>
                <a:gd name="T31" fmla="*/ 2714 h 2716"/>
                <a:gd name="T32" fmla="*/ 2625 w 2717"/>
                <a:gd name="T33" fmla="*/ 2716 h 2716"/>
                <a:gd name="T34" fmla="*/ 93 w 2717"/>
                <a:gd name="T35" fmla="*/ 2716 h 2716"/>
                <a:gd name="T36" fmla="*/ 71 w 2717"/>
                <a:gd name="T37" fmla="*/ 2714 h 2716"/>
                <a:gd name="T38" fmla="*/ 53 w 2717"/>
                <a:gd name="T39" fmla="*/ 2707 h 2716"/>
                <a:gd name="T40" fmla="*/ 35 w 2717"/>
                <a:gd name="T41" fmla="*/ 2696 h 2716"/>
                <a:gd name="T42" fmla="*/ 21 w 2717"/>
                <a:gd name="T43" fmla="*/ 2682 h 2716"/>
                <a:gd name="T44" fmla="*/ 11 w 2717"/>
                <a:gd name="T45" fmla="*/ 2665 h 2716"/>
                <a:gd name="T46" fmla="*/ 3 w 2717"/>
                <a:gd name="T47" fmla="*/ 2645 h 2716"/>
                <a:gd name="T48" fmla="*/ 0 w 2717"/>
                <a:gd name="T49" fmla="*/ 2624 h 2716"/>
                <a:gd name="T50" fmla="*/ 0 w 2717"/>
                <a:gd name="T51" fmla="*/ 829 h 2716"/>
                <a:gd name="T52" fmla="*/ 62 w 2717"/>
                <a:gd name="T53" fmla="*/ 847 h 2716"/>
                <a:gd name="T54" fmla="*/ 124 w 2717"/>
                <a:gd name="T55" fmla="*/ 862 h 2716"/>
                <a:gd name="T56" fmla="*/ 186 w 2717"/>
                <a:gd name="T57" fmla="*/ 874 h 2716"/>
                <a:gd name="T58" fmla="*/ 186 w 2717"/>
                <a:gd name="T59" fmla="*/ 2531 h 2716"/>
                <a:gd name="T60" fmla="*/ 2532 w 2717"/>
                <a:gd name="T61" fmla="*/ 2531 h 2716"/>
                <a:gd name="T62" fmla="*/ 2532 w 2717"/>
                <a:gd name="T63" fmla="*/ 184 h 2716"/>
                <a:gd name="T64" fmla="*/ 1032 w 2717"/>
                <a:gd name="T65" fmla="*/ 184 h 2716"/>
                <a:gd name="T66" fmla="*/ 1030 w 2717"/>
                <a:gd name="T67" fmla="*/ 168 h 2716"/>
                <a:gd name="T68" fmla="*/ 1027 w 2717"/>
                <a:gd name="T69" fmla="*/ 154 h 2716"/>
                <a:gd name="T70" fmla="*/ 1024 w 2717"/>
                <a:gd name="T71" fmla="*/ 146 h 2716"/>
                <a:gd name="T72" fmla="*/ 1019 w 2717"/>
                <a:gd name="T73" fmla="*/ 136 h 2716"/>
                <a:gd name="T74" fmla="*/ 1013 w 2717"/>
                <a:gd name="T75" fmla="*/ 124 h 2716"/>
                <a:gd name="T76" fmla="*/ 1004 w 2717"/>
                <a:gd name="T77" fmla="*/ 110 h 2716"/>
                <a:gd name="T78" fmla="*/ 934 w 2717"/>
                <a:gd name="T79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17" h="2716">
                  <a:moveTo>
                    <a:pt x="934" y="0"/>
                  </a:moveTo>
                  <a:lnTo>
                    <a:pt x="2625" y="0"/>
                  </a:lnTo>
                  <a:lnTo>
                    <a:pt x="2645" y="2"/>
                  </a:lnTo>
                  <a:lnTo>
                    <a:pt x="2665" y="9"/>
                  </a:lnTo>
                  <a:lnTo>
                    <a:pt x="2682" y="21"/>
                  </a:lnTo>
                  <a:lnTo>
                    <a:pt x="2697" y="35"/>
                  </a:lnTo>
                  <a:lnTo>
                    <a:pt x="2708" y="51"/>
                  </a:lnTo>
                  <a:lnTo>
                    <a:pt x="2715" y="71"/>
                  </a:lnTo>
                  <a:lnTo>
                    <a:pt x="2717" y="93"/>
                  </a:lnTo>
                  <a:lnTo>
                    <a:pt x="2717" y="2624"/>
                  </a:lnTo>
                  <a:lnTo>
                    <a:pt x="2715" y="2645"/>
                  </a:lnTo>
                  <a:lnTo>
                    <a:pt x="2708" y="2665"/>
                  </a:lnTo>
                  <a:lnTo>
                    <a:pt x="2697" y="2682"/>
                  </a:lnTo>
                  <a:lnTo>
                    <a:pt x="2682" y="2696"/>
                  </a:lnTo>
                  <a:lnTo>
                    <a:pt x="2665" y="2707"/>
                  </a:lnTo>
                  <a:lnTo>
                    <a:pt x="2645" y="2714"/>
                  </a:lnTo>
                  <a:lnTo>
                    <a:pt x="2625" y="2716"/>
                  </a:lnTo>
                  <a:lnTo>
                    <a:pt x="93" y="2716"/>
                  </a:lnTo>
                  <a:lnTo>
                    <a:pt x="71" y="2714"/>
                  </a:lnTo>
                  <a:lnTo>
                    <a:pt x="53" y="2707"/>
                  </a:lnTo>
                  <a:lnTo>
                    <a:pt x="35" y="2696"/>
                  </a:lnTo>
                  <a:lnTo>
                    <a:pt x="21" y="2682"/>
                  </a:lnTo>
                  <a:lnTo>
                    <a:pt x="11" y="2665"/>
                  </a:lnTo>
                  <a:lnTo>
                    <a:pt x="3" y="2645"/>
                  </a:lnTo>
                  <a:lnTo>
                    <a:pt x="0" y="2624"/>
                  </a:lnTo>
                  <a:lnTo>
                    <a:pt x="0" y="829"/>
                  </a:lnTo>
                  <a:lnTo>
                    <a:pt x="62" y="847"/>
                  </a:lnTo>
                  <a:lnTo>
                    <a:pt x="124" y="862"/>
                  </a:lnTo>
                  <a:lnTo>
                    <a:pt x="186" y="874"/>
                  </a:lnTo>
                  <a:lnTo>
                    <a:pt x="186" y="2531"/>
                  </a:lnTo>
                  <a:lnTo>
                    <a:pt x="2532" y="2531"/>
                  </a:lnTo>
                  <a:lnTo>
                    <a:pt x="2532" y="184"/>
                  </a:lnTo>
                  <a:lnTo>
                    <a:pt x="1032" y="184"/>
                  </a:lnTo>
                  <a:lnTo>
                    <a:pt x="1030" y="168"/>
                  </a:lnTo>
                  <a:lnTo>
                    <a:pt x="1027" y="154"/>
                  </a:lnTo>
                  <a:lnTo>
                    <a:pt x="1024" y="146"/>
                  </a:lnTo>
                  <a:lnTo>
                    <a:pt x="1019" y="136"/>
                  </a:lnTo>
                  <a:lnTo>
                    <a:pt x="1013" y="124"/>
                  </a:lnTo>
                  <a:lnTo>
                    <a:pt x="1004" y="110"/>
                  </a:lnTo>
                  <a:lnTo>
                    <a:pt x="9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09"/>
            <p:cNvSpPr>
              <a:spLocks/>
            </p:cNvSpPr>
            <p:nvPr/>
          </p:nvSpPr>
          <p:spPr bwMode="auto">
            <a:xfrm>
              <a:off x="3578225" y="2774950"/>
              <a:ext cx="174625" cy="133350"/>
            </a:xfrm>
            <a:custGeom>
              <a:avLst/>
              <a:gdLst>
                <a:gd name="T0" fmla="*/ 1034 w 1211"/>
                <a:gd name="T1" fmla="*/ 0 h 925"/>
                <a:gd name="T2" fmla="*/ 1179 w 1211"/>
                <a:gd name="T3" fmla="*/ 229 h 925"/>
                <a:gd name="T4" fmla="*/ 1189 w 1211"/>
                <a:gd name="T5" fmla="*/ 243 h 925"/>
                <a:gd name="T6" fmla="*/ 1196 w 1211"/>
                <a:gd name="T7" fmla="*/ 253 h 925"/>
                <a:gd name="T8" fmla="*/ 1202 w 1211"/>
                <a:gd name="T9" fmla="*/ 262 h 925"/>
                <a:gd name="T10" fmla="*/ 1206 w 1211"/>
                <a:gd name="T11" fmla="*/ 269 h 925"/>
                <a:gd name="T12" fmla="*/ 1208 w 1211"/>
                <a:gd name="T13" fmla="*/ 275 h 925"/>
                <a:gd name="T14" fmla="*/ 1211 w 1211"/>
                <a:gd name="T15" fmla="*/ 288 h 925"/>
                <a:gd name="T16" fmla="*/ 1210 w 1211"/>
                <a:gd name="T17" fmla="*/ 305 h 925"/>
                <a:gd name="T18" fmla="*/ 1206 w 1211"/>
                <a:gd name="T19" fmla="*/ 324 h 925"/>
                <a:gd name="T20" fmla="*/ 1199 w 1211"/>
                <a:gd name="T21" fmla="*/ 347 h 925"/>
                <a:gd name="T22" fmla="*/ 1190 w 1211"/>
                <a:gd name="T23" fmla="*/ 372 h 925"/>
                <a:gd name="T24" fmla="*/ 1176 w 1211"/>
                <a:gd name="T25" fmla="*/ 400 h 925"/>
                <a:gd name="T26" fmla="*/ 1162 w 1211"/>
                <a:gd name="T27" fmla="*/ 428 h 925"/>
                <a:gd name="T28" fmla="*/ 1144 w 1211"/>
                <a:gd name="T29" fmla="*/ 459 h 925"/>
                <a:gd name="T30" fmla="*/ 1125 w 1211"/>
                <a:gd name="T31" fmla="*/ 491 h 925"/>
                <a:gd name="T32" fmla="*/ 1104 w 1211"/>
                <a:gd name="T33" fmla="*/ 524 h 925"/>
                <a:gd name="T34" fmla="*/ 1083 w 1211"/>
                <a:gd name="T35" fmla="*/ 557 h 925"/>
                <a:gd name="T36" fmla="*/ 1059 w 1211"/>
                <a:gd name="T37" fmla="*/ 591 h 925"/>
                <a:gd name="T38" fmla="*/ 1034 w 1211"/>
                <a:gd name="T39" fmla="*/ 625 h 925"/>
                <a:gd name="T40" fmla="*/ 1010 w 1211"/>
                <a:gd name="T41" fmla="*/ 658 h 925"/>
                <a:gd name="T42" fmla="*/ 984 w 1211"/>
                <a:gd name="T43" fmla="*/ 691 h 925"/>
                <a:gd name="T44" fmla="*/ 958 w 1211"/>
                <a:gd name="T45" fmla="*/ 723 h 925"/>
                <a:gd name="T46" fmla="*/ 932 w 1211"/>
                <a:gd name="T47" fmla="*/ 753 h 925"/>
                <a:gd name="T48" fmla="*/ 908 w 1211"/>
                <a:gd name="T49" fmla="*/ 782 h 925"/>
                <a:gd name="T50" fmla="*/ 882 w 1211"/>
                <a:gd name="T51" fmla="*/ 808 h 925"/>
                <a:gd name="T52" fmla="*/ 858 w 1211"/>
                <a:gd name="T53" fmla="*/ 833 h 925"/>
                <a:gd name="T54" fmla="*/ 834 w 1211"/>
                <a:gd name="T55" fmla="*/ 856 h 925"/>
                <a:gd name="T56" fmla="*/ 813 w 1211"/>
                <a:gd name="T57" fmla="*/ 874 h 925"/>
                <a:gd name="T58" fmla="*/ 792 w 1211"/>
                <a:gd name="T59" fmla="*/ 891 h 925"/>
                <a:gd name="T60" fmla="*/ 774 w 1211"/>
                <a:gd name="T61" fmla="*/ 903 h 925"/>
                <a:gd name="T62" fmla="*/ 756 w 1211"/>
                <a:gd name="T63" fmla="*/ 911 h 925"/>
                <a:gd name="T64" fmla="*/ 736 w 1211"/>
                <a:gd name="T65" fmla="*/ 919 h 925"/>
                <a:gd name="T66" fmla="*/ 710 w 1211"/>
                <a:gd name="T67" fmla="*/ 923 h 925"/>
                <a:gd name="T68" fmla="*/ 680 w 1211"/>
                <a:gd name="T69" fmla="*/ 925 h 925"/>
                <a:gd name="T70" fmla="*/ 646 w 1211"/>
                <a:gd name="T71" fmla="*/ 925 h 925"/>
                <a:gd name="T72" fmla="*/ 610 w 1211"/>
                <a:gd name="T73" fmla="*/ 923 h 925"/>
                <a:gd name="T74" fmla="*/ 571 w 1211"/>
                <a:gd name="T75" fmla="*/ 920 h 925"/>
                <a:gd name="T76" fmla="*/ 530 w 1211"/>
                <a:gd name="T77" fmla="*/ 915 h 925"/>
                <a:gd name="T78" fmla="*/ 487 w 1211"/>
                <a:gd name="T79" fmla="*/ 907 h 925"/>
                <a:gd name="T80" fmla="*/ 444 w 1211"/>
                <a:gd name="T81" fmla="*/ 900 h 925"/>
                <a:gd name="T82" fmla="*/ 402 w 1211"/>
                <a:gd name="T83" fmla="*/ 891 h 925"/>
                <a:gd name="T84" fmla="*/ 359 w 1211"/>
                <a:gd name="T85" fmla="*/ 881 h 925"/>
                <a:gd name="T86" fmla="*/ 316 w 1211"/>
                <a:gd name="T87" fmla="*/ 869 h 925"/>
                <a:gd name="T88" fmla="*/ 276 w 1211"/>
                <a:gd name="T89" fmla="*/ 857 h 925"/>
                <a:gd name="T90" fmla="*/ 238 w 1211"/>
                <a:gd name="T91" fmla="*/ 843 h 925"/>
                <a:gd name="T92" fmla="*/ 202 w 1211"/>
                <a:gd name="T93" fmla="*/ 830 h 925"/>
                <a:gd name="T94" fmla="*/ 169 w 1211"/>
                <a:gd name="T95" fmla="*/ 817 h 925"/>
                <a:gd name="T96" fmla="*/ 140 w 1211"/>
                <a:gd name="T97" fmla="*/ 803 h 925"/>
                <a:gd name="T98" fmla="*/ 115 w 1211"/>
                <a:gd name="T99" fmla="*/ 789 h 925"/>
                <a:gd name="T100" fmla="*/ 96 w 1211"/>
                <a:gd name="T101" fmla="*/ 774 h 925"/>
                <a:gd name="T102" fmla="*/ 80 w 1211"/>
                <a:gd name="T103" fmla="*/ 761 h 925"/>
                <a:gd name="T104" fmla="*/ 72 w 1211"/>
                <a:gd name="T105" fmla="*/ 747 h 925"/>
                <a:gd name="T106" fmla="*/ 68 w 1211"/>
                <a:gd name="T107" fmla="*/ 730 h 925"/>
                <a:gd name="T108" fmla="*/ 69 w 1211"/>
                <a:gd name="T109" fmla="*/ 712 h 925"/>
                <a:gd name="T110" fmla="*/ 68 w 1211"/>
                <a:gd name="T111" fmla="*/ 713 h 925"/>
                <a:gd name="T112" fmla="*/ 68 w 1211"/>
                <a:gd name="T113" fmla="*/ 713 h 925"/>
                <a:gd name="T114" fmla="*/ 0 w 1211"/>
                <a:gd name="T115" fmla="*/ 429 h 925"/>
                <a:gd name="T116" fmla="*/ 642 w 1211"/>
                <a:gd name="T117" fmla="*/ 528 h 925"/>
                <a:gd name="T118" fmla="*/ 1034 w 1211"/>
                <a:gd name="T119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1" h="925">
                  <a:moveTo>
                    <a:pt x="1034" y="0"/>
                  </a:moveTo>
                  <a:lnTo>
                    <a:pt x="1179" y="229"/>
                  </a:lnTo>
                  <a:lnTo>
                    <a:pt x="1189" y="243"/>
                  </a:lnTo>
                  <a:lnTo>
                    <a:pt x="1196" y="253"/>
                  </a:lnTo>
                  <a:lnTo>
                    <a:pt x="1202" y="262"/>
                  </a:lnTo>
                  <a:lnTo>
                    <a:pt x="1206" y="269"/>
                  </a:lnTo>
                  <a:lnTo>
                    <a:pt x="1208" y="275"/>
                  </a:lnTo>
                  <a:lnTo>
                    <a:pt x="1211" y="288"/>
                  </a:lnTo>
                  <a:lnTo>
                    <a:pt x="1210" y="305"/>
                  </a:lnTo>
                  <a:lnTo>
                    <a:pt x="1206" y="324"/>
                  </a:lnTo>
                  <a:lnTo>
                    <a:pt x="1199" y="347"/>
                  </a:lnTo>
                  <a:lnTo>
                    <a:pt x="1190" y="372"/>
                  </a:lnTo>
                  <a:lnTo>
                    <a:pt x="1176" y="400"/>
                  </a:lnTo>
                  <a:lnTo>
                    <a:pt x="1162" y="428"/>
                  </a:lnTo>
                  <a:lnTo>
                    <a:pt x="1144" y="459"/>
                  </a:lnTo>
                  <a:lnTo>
                    <a:pt x="1125" y="491"/>
                  </a:lnTo>
                  <a:lnTo>
                    <a:pt x="1104" y="524"/>
                  </a:lnTo>
                  <a:lnTo>
                    <a:pt x="1083" y="557"/>
                  </a:lnTo>
                  <a:lnTo>
                    <a:pt x="1059" y="591"/>
                  </a:lnTo>
                  <a:lnTo>
                    <a:pt x="1034" y="625"/>
                  </a:lnTo>
                  <a:lnTo>
                    <a:pt x="1010" y="658"/>
                  </a:lnTo>
                  <a:lnTo>
                    <a:pt x="984" y="691"/>
                  </a:lnTo>
                  <a:lnTo>
                    <a:pt x="958" y="723"/>
                  </a:lnTo>
                  <a:lnTo>
                    <a:pt x="932" y="753"/>
                  </a:lnTo>
                  <a:lnTo>
                    <a:pt x="908" y="782"/>
                  </a:lnTo>
                  <a:lnTo>
                    <a:pt x="882" y="808"/>
                  </a:lnTo>
                  <a:lnTo>
                    <a:pt x="858" y="833"/>
                  </a:lnTo>
                  <a:lnTo>
                    <a:pt x="834" y="856"/>
                  </a:lnTo>
                  <a:lnTo>
                    <a:pt x="813" y="874"/>
                  </a:lnTo>
                  <a:lnTo>
                    <a:pt x="792" y="891"/>
                  </a:lnTo>
                  <a:lnTo>
                    <a:pt x="774" y="903"/>
                  </a:lnTo>
                  <a:lnTo>
                    <a:pt x="756" y="911"/>
                  </a:lnTo>
                  <a:lnTo>
                    <a:pt x="736" y="919"/>
                  </a:lnTo>
                  <a:lnTo>
                    <a:pt x="710" y="923"/>
                  </a:lnTo>
                  <a:lnTo>
                    <a:pt x="680" y="925"/>
                  </a:lnTo>
                  <a:lnTo>
                    <a:pt x="646" y="925"/>
                  </a:lnTo>
                  <a:lnTo>
                    <a:pt x="610" y="923"/>
                  </a:lnTo>
                  <a:lnTo>
                    <a:pt x="571" y="920"/>
                  </a:lnTo>
                  <a:lnTo>
                    <a:pt x="530" y="915"/>
                  </a:lnTo>
                  <a:lnTo>
                    <a:pt x="487" y="907"/>
                  </a:lnTo>
                  <a:lnTo>
                    <a:pt x="444" y="900"/>
                  </a:lnTo>
                  <a:lnTo>
                    <a:pt x="402" y="891"/>
                  </a:lnTo>
                  <a:lnTo>
                    <a:pt x="359" y="881"/>
                  </a:lnTo>
                  <a:lnTo>
                    <a:pt x="316" y="869"/>
                  </a:lnTo>
                  <a:lnTo>
                    <a:pt x="276" y="857"/>
                  </a:lnTo>
                  <a:lnTo>
                    <a:pt x="238" y="843"/>
                  </a:lnTo>
                  <a:lnTo>
                    <a:pt x="202" y="830"/>
                  </a:lnTo>
                  <a:lnTo>
                    <a:pt x="169" y="817"/>
                  </a:lnTo>
                  <a:lnTo>
                    <a:pt x="140" y="803"/>
                  </a:lnTo>
                  <a:lnTo>
                    <a:pt x="115" y="789"/>
                  </a:lnTo>
                  <a:lnTo>
                    <a:pt x="96" y="774"/>
                  </a:lnTo>
                  <a:lnTo>
                    <a:pt x="80" y="761"/>
                  </a:lnTo>
                  <a:lnTo>
                    <a:pt x="72" y="747"/>
                  </a:lnTo>
                  <a:lnTo>
                    <a:pt x="68" y="730"/>
                  </a:lnTo>
                  <a:lnTo>
                    <a:pt x="69" y="712"/>
                  </a:lnTo>
                  <a:lnTo>
                    <a:pt x="68" y="713"/>
                  </a:lnTo>
                  <a:lnTo>
                    <a:pt x="68" y="713"/>
                  </a:lnTo>
                  <a:lnTo>
                    <a:pt x="0" y="429"/>
                  </a:lnTo>
                  <a:lnTo>
                    <a:pt x="642" y="528"/>
                  </a:lnTo>
                  <a:lnTo>
                    <a:pt x="10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10"/>
            <p:cNvSpPr>
              <a:spLocks/>
            </p:cNvSpPr>
            <p:nvPr/>
          </p:nvSpPr>
          <p:spPr bwMode="auto">
            <a:xfrm>
              <a:off x="3522663" y="2724150"/>
              <a:ext cx="231775" cy="119063"/>
            </a:xfrm>
            <a:custGeom>
              <a:avLst/>
              <a:gdLst>
                <a:gd name="T0" fmla="*/ 1606 w 1606"/>
                <a:gd name="T1" fmla="*/ 0 h 825"/>
                <a:gd name="T2" fmla="*/ 1606 w 1606"/>
                <a:gd name="T3" fmla="*/ 0 h 825"/>
                <a:gd name="T4" fmla="*/ 1004 w 1606"/>
                <a:gd name="T5" fmla="*/ 825 h 825"/>
                <a:gd name="T6" fmla="*/ 0 w 1606"/>
                <a:gd name="T7" fmla="*/ 672 h 825"/>
                <a:gd name="T8" fmla="*/ 698 w 1606"/>
                <a:gd name="T9" fmla="*/ 80 h 825"/>
                <a:gd name="T10" fmla="*/ 1606 w 1606"/>
                <a:gd name="T11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6" h="825">
                  <a:moveTo>
                    <a:pt x="1606" y="0"/>
                  </a:moveTo>
                  <a:lnTo>
                    <a:pt x="1606" y="0"/>
                  </a:lnTo>
                  <a:lnTo>
                    <a:pt x="1004" y="825"/>
                  </a:lnTo>
                  <a:lnTo>
                    <a:pt x="0" y="672"/>
                  </a:lnTo>
                  <a:lnTo>
                    <a:pt x="698" y="80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11"/>
            <p:cNvSpPr>
              <a:spLocks/>
            </p:cNvSpPr>
            <p:nvPr/>
          </p:nvSpPr>
          <p:spPr bwMode="auto">
            <a:xfrm>
              <a:off x="3525838" y="2827338"/>
              <a:ext cx="41275" cy="100013"/>
            </a:xfrm>
            <a:custGeom>
              <a:avLst/>
              <a:gdLst>
                <a:gd name="T0" fmla="*/ 0 w 287"/>
                <a:gd name="T1" fmla="*/ 0 h 694"/>
                <a:gd name="T2" fmla="*/ 265 w 287"/>
                <a:gd name="T3" fmla="*/ 514 h 694"/>
                <a:gd name="T4" fmla="*/ 287 w 287"/>
                <a:gd name="T5" fmla="*/ 694 h 694"/>
                <a:gd name="T6" fmla="*/ 173 w 287"/>
                <a:gd name="T7" fmla="*/ 554 h 694"/>
                <a:gd name="T8" fmla="*/ 0 w 287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694">
                  <a:moveTo>
                    <a:pt x="0" y="0"/>
                  </a:moveTo>
                  <a:lnTo>
                    <a:pt x="265" y="514"/>
                  </a:lnTo>
                  <a:lnTo>
                    <a:pt x="287" y="694"/>
                  </a:lnTo>
                  <a:lnTo>
                    <a:pt x="173" y="5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12"/>
            <p:cNvSpPr>
              <a:spLocks/>
            </p:cNvSpPr>
            <p:nvPr/>
          </p:nvSpPr>
          <p:spPr bwMode="auto">
            <a:xfrm>
              <a:off x="3776663" y="2884488"/>
              <a:ext cx="174625" cy="193675"/>
            </a:xfrm>
            <a:custGeom>
              <a:avLst/>
              <a:gdLst>
                <a:gd name="T0" fmla="*/ 231 w 1211"/>
                <a:gd name="T1" fmla="*/ 0 h 1334"/>
                <a:gd name="T2" fmla="*/ 239 w 1211"/>
                <a:gd name="T3" fmla="*/ 2 h 1334"/>
                <a:gd name="T4" fmla="*/ 1199 w 1211"/>
                <a:gd name="T5" fmla="*/ 461 h 1334"/>
                <a:gd name="T6" fmla="*/ 1206 w 1211"/>
                <a:gd name="T7" fmla="*/ 467 h 1334"/>
                <a:gd name="T8" fmla="*/ 1210 w 1211"/>
                <a:gd name="T9" fmla="*/ 474 h 1334"/>
                <a:gd name="T10" fmla="*/ 1211 w 1211"/>
                <a:gd name="T11" fmla="*/ 482 h 1334"/>
                <a:gd name="T12" fmla="*/ 1209 w 1211"/>
                <a:gd name="T13" fmla="*/ 491 h 1334"/>
                <a:gd name="T14" fmla="*/ 813 w 1211"/>
                <a:gd name="T15" fmla="*/ 1321 h 1334"/>
                <a:gd name="T16" fmla="*/ 807 w 1211"/>
                <a:gd name="T17" fmla="*/ 1328 h 1334"/>
                <a:gd name="T18" fmla="*/ 799 w 1211"/>
                <a:gd name="T19" fmla="*/ 1332 h 1334"/>
                <a:gd name="T20" fmla="*/ 791 w 1211"/>
                <a:gd name="T21" fmla="*/ 1334 h 1334"/>
                <a:gd name="T22" fmla="*/ 783 w 1211"/>
                <a:gd name="T23" fmla="*/ 1331 h 1334"/>
                <a:gd name="T24" fmla="*/ 693 w 1211"/>
                <a:gd name="T25" fmla="*/ 1289 h 1334"/>
                <a:gd name="T26" fmla="*/ 693 w 1211"/>
                <a:gd name="T27" fmla="*/ 1001 h 1334"/>
                <a:gd name="T28" fmla="*/ 839 w 1211"/>
                <a:gd name="T29" fmla="*/ 1070 h 1334"/>
                <a:gd name="T30" fmla="*/ 1099 w 1211"/>
                <a:gd name="T31" fmla="*/ 526 h 1334"/>
                <a:gd name="T32" fmla="*/ 267 w 1211"/>
                <a:gd name="T33" fmla="*/ 129 h 1334"/>
                <a:gd name="T34" fmla="*/ 115 w 1211"/>
                <a:gd name="T35" fmla="*/ 450 h 1334"/>
                <a:gd name="T36" fmla="*/ 0 w 1211"/>
                <a:gd name="T37" fmla="*/ 450 h 1334"/>
                <a:gd name="T38" fmla="*/ 209 w 1211"/>
                <a:gd name="T39" fmla="*/ 12 h 1334"/>
                <a:gd name="T40" fmla="*/ 214 w 1211"/>
                <a:gd name="T41" fmla="*/ 5 h 1334"/>
                <a:gd name="T42" fmla="*/ 222 w 1211"/>
                <a:gd name="T43" fmla="*/ 1 h 1334"/>
                <a:gd name="T44" fmla="*/ 231 w 1211"/>
                <a:gd name="T45" fmla="*/ 0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1" h="1334">
                  <a:moveTo>
                    <a:pt x="231" y="0"/>
                  </a:moveTo>
                  <a:lnTo>
                    <a:pt x="239" y="2"/>
                  </a:lnTo>
                  <a:lnTo>
                    <a:pt x="1199" y="461"/>
                  </a:lnTo>
                  <a:lnTo>
                    <a:pt x="1206" y="467"/>
                  </a:lnTo>
                  <a:lnTo>
                    <a:pt x="1210" y="474"/>
                  </a:lnTo>
                  <a:lnTo>
                    <a:pt x="1211" y="482"/>
                  </a:lnTo>
                  <a:lnTo>
                    <a:pt x="1209" y="491"/>
                  </a:lnTo>
                  <a:lnTo>
                    <a:pt x="813" y="1321"/>
                  </a:lnTo>
                  <a:lnTo>
                    <a:pt x="807" y="1328"/>
                  </a:lnTo>
                  <a:lnTo>
                    <a:pt x="799" y="1332"/>
                  </a:lnTo>
                  <a:lnTo>
                    <a:pt x="791" y="1334"/>
                  </a:lnTo>
                  <a:lnTo>
                    <a:pt x="783" y="1331"/>
                  </a:lnTo>
                  <a:lnTo>
                    <a:pt x="693" y="1289"/>
                  </a:lnTo>
                  <a:lnTo>
                    <a:pt x="693" y="1001"/>
                  </a:lnTo>
                  <a:lnTo>
                    <a:pt x="839" y="1070"/>
                  </a:lnTo>
                  <a:lnTo>
                    <a:pt x="1099" y="526"/>
                  </a:lnTo>
                  <a:lnTo>
                    <a:pt x="267" y="129"/>
                  </a:lnTo>
                  <a:lnTo>
                    <a:pt x="115" y="450"/>
                  </a:lnTo>
                  <a:lnTo>
                    <a:pt x="0" y="450"/>
                  </a:lnTo>
                  <a:lnTo>
                    <a:pt x="209" y="12"/>
                  </a:lnTo>
                  <a:lnTo>
                    <a:pt x="214" y="5"/>
                  </a:lnTo>
                  <a:lnTo>
                    <a:pt x="222" y="1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13"/>
            <p:cNvSpPr>
              <a:spLocks noEditPoints="1"/>
            </p:cNvSpPr>
            <p:nvPr/>
          </p:nvSpPr>
          <p:spPr bwMode="auto">
            <a:xfrm>
              <a:off x="3706813" y="2957513"/>
              <a:ext cx="160337" cy="139700"/>
            </a:xfrm>
            <a:custGeom>
              <a:avLst/>
              <a:gdLst>
                <a:gd name="T0" fmla="*/ 103 w 1107"/>
                <a:gd name="T1" fmla="*/ 705 h 965"/>
                <a:gd name="T2" fmla="*/ 264 w 1107"/>
                <a:gd name="T3" fmla="*/ 702 h 965"/>
                <a:gd name="T4" fmla="*/ 270 w 1107"/>
                <a:gd name="T5" fmla="*/ 680 h 965"/>
                <a:gd name="T6" fmla="*/ 281 w 1107"/>
                <a:gd name="T7" fmla="*/ 639 h 965"/>
                <a:gd name="T8" fmla="*/ 298 w 1107"/>
                <a:gd name="T9" fmla="*/ 588 h 965"/>
                <a:gd name="T10" fmla="*/ 318 w 1107"/>
                <a:gd name="T11" fmla="*/ 530 h 965"/>
                <a:gd name="T12" fmla="*/ 343 w 1107"/>
                <a:gd name="T13" fmla="*/ 470 h 965"/>
                <a:gd name="T14" fmla="*/ 371 w 1107"/>
                <a:gd name="T15" fmla="*/ 417 h 965"/>
                <a:gd name="T16" fmla="*/ 401 w 1107"/>
                <a:gd name="T17" fmla="*/ 373 h 965"/>
                <a:gd name="T18" fmla="*/ 434 w 1107"/>
                <a:gd name="T19" fmla="*/ 345 h 965"/>
                <a:gd name="T20" fmla="*/ 468 w 1107"/>
                <a:gd name="T21" fmla="*/ 338 h 965"/>
                <a:gd name="T22" fmla="*/ 502 w 1107"/>
                <a:gd name="T23" fmla="*/ 357 h 965"/>
                <a:gd name="T24" fmla="*/ 546 w 1107"/>
                <a:gd name="T25" fmla="*/ 411 h 965"/>
                <a:gd name="T26" fmla="*/ 583 w 1107"/>
                <a:gd name="T27" fmla="*/ 470 h 965"/>
                <a:gd name="T28" fmla="*/ 613 w 1107"/>
                <a:gd name="T29" fmla="*/ 532 h 965"/>
                <a:gd name="T30" fmla="*/ 635 w 1107"/>
                <a:gd name="T31" fmla="*/ 591 h 965"/>
                <a:gd name="T32" fmla="*/ 651 w 1107"/>
                <a:gd name="T33" fmla="*/ 641 h 965"/>
                <a:gd name="T34" fmla="*/ 661 w 1107"/>
                <a:gd name="T35" fmla="*/ 681 h 965"/>
                <a:gd name="T36" fmla="*/ 667 w 1107"/>
                <a:gd name="T37" fmla="*/ 702 h 965"/>
                <a:gd name="T38" fmla="*/ 668 w 1107"/>
                <a:gd name="T39" fmla="*/ 702 h 965"/>
                <a:gd name="T40" fmla="*/ 673 w 1107"/>
                <a:gd name="T41" fmla="*/ 681 h 965"/>
                <a:gd name="T42" fmla="*/ 684 w 1107"/>
                <a:gd name="T43" fmla="*/ 646 h 965"/>
                <a:gd name="T44" fmla="*/ 700 w 1107"/>
                <a:gd name="T45" fmla="*/ 602 h 965"/>
                <a:gd name="T46" fmla="*/ 720 w 1107"/>
                <a:gd name="T47" fmla="*/ 557 h 965"/>
                <a:gd name="T48" fmla="*/ 747 w 1107"/>
                <a:gd name="T49" fmla="*/ 517 h 965"/>
                <a:gd name="T50" fmla="*/ 778 w 1107"/>
                <a:gd name="T51" fmla="*/ 489 h 965"/>
                <a:gd name="T52" fmla="*/ 814 w 1107"/>
                <a:gd name="T53" fmla="*/ 481 h 965"/>
                <a:gd name="T54" fmla="*/ 846 w 1107"/>
                <a:gd name="T55" fmla="*/ 495 h 965"/>
                <a:gd name="T56" fmla="*/ 876 w 1107"/>
                <a:gd name="T57" fmla="*/ 527 h 965"/>
                <a:gd name="T58" fmla="*/ 901 w 1107"/>
                <a:gd name="T59" fmla="*/ 572 h 965"/>
                <a:gd name="T60" fmla="*/ 925 w 1107"/>
                <a:gd name="T61" fmla="*/ 625 h 965"/>
                <a:gd name="T62" fmla="*/ 947 w 1107"/>
                <a:gd name="T63" fmla="*/ 679 h 965"/>
                <a:gd name="T64" fmla="*/ 1024 w 1107"/>
                <a:gd name="T65" fmla="*/ 705 h 965"/>
                <a:gd name="T66" fmla="*/ 103 w 1107"/>
                <a:gd name="T67" fmla="*/ 102 h 965"/>
                <a:gd name="T68" fmla="*/ 1086 w 1107"/>
                <a:gd name="T69" fmla="*/ 0 h 965"/>
                <a:gd name="T70" fmla="*/ 1101 w 1107"/>
                <a:gd name="T71" fmla="*/ 6 h 965"/>
                <a:gd name="T72" fmla="*/ 1107 w 1107"/>
                <a:gd name="T73" fmla="*/ 22 h 965"/>
                <a:gd name="T74" fmla="*/ 1106 w 1107"/>
                <a:gd name="T75" fmla="*/ 950 h 965"/>
                <a:gd name="T76" fmla="*/ 1094 w 1107"/>
                <a:gd name="T77" fmla="*/ 963 h 965"/>
                <a:gd name="T78" fmla="*/ 23 w 1107"/>
                <a:gd name="T79" fmla="*/ 965 h 965"/>
                <a:gd name="T80" fmla="*/ 6 w 1107"/>
                <a:gd name="T81" fmla="*/ 958 h 965"/>
                <a:gd name="T82" fmla="*/ 0 w 1107"/>
                <a:gd name="T83" fmla="*/ 942 h 965"/>
                <a:gd name="T84" fmla="*/ 2 w 1107"/>
                <a:gd name="T85" fmla="*/ 13 h 965"/>
                <a:gd name="T86" fmla="*/ 14 w 1107"/>
                <a:gd name="T87" fmla="*/ 2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7" h="965">
                  <a:moveTo>
                    <a:pt x="103" y="102"/>
                  </a:moveTo>
                  <a:lnTo>
                    <a:pt x="103" y="705"/>
                  </a:lnTo>
                  <a:lnTo>
                    <a:pt x="263" y="705"/>
                  </a:lnTo>
                  <a:lnTo>
                    <a:pt x="264" y="702"/>
                  </a:lnTo>
                  <a:lnTo>
                    <a:pt x="266" y="693"/>
                  </a:lnTo>
                  <a:lnTo>
                    <a:pt x="270" y="680"/>
                  </a:lnTo>
                  <a:lnTo>
                    <a:pt x="275" y="661"/>
                  </a:lnTo>
                  <a:lnTo>
                    <a:pt x="281" y="639"/>
                  </a:lnTo>
                  <a:lnTo>
                    <a:pt x="289" y="615"/>
                  </a:lnTo>
                  <a:lnTo>
                    <a:pt x="298" y="588"/>
                  </a:lnTo>
                  <a:lnTo>
                    <a:pt x="308" y="559"/>
                  </a:lnTo>
                  <a:lnTo>
                    <a:pt x="318" y="530"/>
                  </a:lnTo>
                  <a:lnTo>
                    <a:pt x="331" y="500"/>
                  </a:lnTo>
                  <a:lnTo>
                    <a:pt x="343" y="470"/>
                  </a:lnTo>
                  <a:lnTo>
                    <a:pt x="357" y="443"/>
                  </a:lnTo>
                  <a:lnTo>
                    <a:pt x="371" y="417"/>
                  </a:lnTo>
                  <a:lnTo>
                    <a:pt x="385" y="393"/>
                  </a:lnTo>
                  <a:lnTo>
                    <a:pt x="401" y="373"/>
                  </a:lnTo>
                  <a:lnTo>
                    <a:pt x="417" y="356"/>
                  </a:lnTo>
                  <a:lnTo>
                    <a:pt x="434" y="345"/>
                  </a:lnTo>
                  <a:lnTo>
                    <a:pt x="450" y="338"/>
                  </a:lnTo>
                  <a:lnTo>
                    <a:pt x="468" y="338"/>
                  </a:lnTo>
                  <a:lnTo>
                    <a:pt x="484" y="344"/>
                  </a:lnTo>
                  <a:lnTo>
                    <a:pt x="502" y="357"/>
                  </a:lnTo>
                  <a:lnTo>
                    <a:pt x="525" y="383"/>
                  </a:lnTo>
                  <a:lnTo>
                    <a:pt x="546" y="411"/>
                  </a:lnTo>
                  <a:lnTo>
                    <a:pt x="566" y="440"/>
                  </a:lnTo>
                  <a:lnTo>
                    <a:pt x="583" y="470"/>
                  </a:lnTo>
                  <a:lnTo>
                    <a:pt x="599" y="501"/>
                  </a:lnTo>
                  <a:lnTo>
                    <a:pt x="613" y="532"/>
                  </a:lnTo>
                  <a:lnTo>
                    <a:pt x="624" y="562"/>
                  </a:lnTo>
                  <a:lnTo>
                    <a:pt x="635" y="591"/>
                  </a:lnTo>
                  <a:lnTo>
                    <a:pt x="644" y="618"/>
                  </a:lnTo>
                  <a:lnTo>
                    <a:pt x="651" y="641"/>
                  </a:lnTo>
                  <a:lnTo>
                    <a:pt x="657" y="663"/>
                  </a:lnTo>
                  <a:lnTo>
                    <a:pt x="661" y="681"/>
                  </a:lnTo>
                  <a:lnTo>
                    <a:pt x="665" y="694"/>
                  </a:lnTo>
                  <a:lnTo>
                    <a:pt x="667" y="702"/>
                  </a:lnTo>
                  <a:lnTo>
                    <a:pt x="668" y="705"/>
                  </a:lnTo>
                  <a:lnTo>
                    <a:pt x="668" y="702"/>
                  </a:lnTo>
                  <a:lnTo>
                    <a:pt x="670" y="694"/>
                  </a:lnTo>
                  <a:lnTo>
                    <a:pt x="673" y="681"/>
                  </a:lnTo>
                  <a:lnTo>
                    <a:pt x="678" y="665"/>
                  </a:lnTo>
                  <a:lnTo>
                    <a:pt x="684" y="646"/>
                  </a:lnTo>
                  <a:lnTo>
                    <a:pt x="691" y="624"/>
                  </a:lnTo>
                  <a:lnTo>
                    <a:pt x="700" y="602"/>
                  </a:lnTo>
                  <a:lnTo>
                    <a:pt x="710" y="580"/>
                  </a:lnTo>
                  <a:lnTo>
                    <a:pt x="720" y="557"/>
                  </a:lnTo>
                  <a:lnTo>
                    <a:pt x="733" y="536"/>
                  </a:lnTo>
                  <a:lnTo>
                    <a:pt x="747" y="517"/>
                  </a:lnTo>
                  <a:lnTo>
                    <a:pt x="761" y="501"/>
                  </a:lnTo>
                  <a:lnTo>
                    <a:pt x="778" y="489"/>
                  </a:lnTo>
                  <a:lnTo>
                    <a:pt x="796" y="482"/>
                  </a:lnTo>
                  <a:lnTo>
                    <a:pt x="814" y="481"/>
                  </a:lnTo>
                  <a:lnTo>
                    <a:pt x="830" y="485"/>
                  </a:lnTo>
                  <a:lnTo>
                    <a:pt x="846" y="495"/>
                  </a:lnTo>
                  <a:lnTo>
                    <a:pt x="861" y="509"/>
                  </a:lnTo>
                  <a:lnTo>
                    <a:pt x="876" y="527"/>
                  </a:lnTo>
                  <a:lnTo>
                    <a:pt x="889" y="549"/>
                  </a:lnTo>
                  <a:lnTo>
                    <a:pt x="901" y="572"/>
                  </a:lnTo>
                  <a:lnTo>
                    <a:pt x="914" y="598"/>
                  </a:lnTo>
                  <a:lnTo>
                    <a:pt x="925" y="625"/>
                  </a:lnTo>
                  <a:lnTo>
                    <a:pt x="936" y="652"/>
                  </a:lnTo>
                  <a:lnTo>
                    <a:pt x="947" y="679"/>
                  </a:lnTo>
                  <a:lnTo>
                    <a:pt x="957" y="705"/>
                  </a:lnTo>
                  <a:lnTo>
                    <a:pt x="1024" y="705"/>
                  </a:lnTo>
                  <a:lnTo>
                    <a:pt x="1024" y="102"/>
                  </a:lnTo>
                  <a:lnTo>
                    <a:pt x="103" y="102"/>
                  </a:lnTo>
                  <a:close/>
                  <a:moveTo>
                    <a:pt x="23" y="0"/>
                  </a:moveTo>
                  <a:lnTo>
                    <a:pt x="1086" y="0"/>
                  </a:lnTo>
                  <a:lnTo>
                    <a:pt x="1094" y="2"/>
                  </a:lnTo>
                  <a:lnTo>
                    <a:pt x="1101" y="6"/>
                  </a:lnTo>
                  <a:lnTo>
                    <a:pt x="1106" y="13"/>
                  </a:lnTo>
                  <a:lnTo>
                    <a:pt x="1107" y="22"/>
                  </a:lnTo>
                  <a:lnTo>
                    <a:pt x="1107" y="942"/>
                  </a:lnTo>
                  <a:lnTo>
                    <a:pt x="1106" y="950"/>
                  </a:lnTo>
                  <a:lnTo>
                    <a:pt x="1101" y="958"/>
                  </a:lnTo>
                  <a:lnTo>
                    <a:pt x="1094" y="963"/>
                  </a:lnTo>
                  <a:lnTo>
                    <a:pt x="1086" y="965"/>
                  </a:lnTo>
                  <a:lnTo>
                    <a:pt x="23" y="965"/>
                  </a:lnTo>
                  <a:lnTo>
                    <a:pt x="14" y="963"/>
                  </a:lnTo>
                  <a:lnTo>
                    <a:pt x="6" y="958"/>
                  </a:lnTo>
                  <a:lnTo>
                    <a:pt x="2" y="950"/>
                  </a:lnTo>
                  <a:lnTo>
                    <a:pt x="0" y="942"/>
                  </a:lnTo>
                  <a:lnTo>
                    <a:pt x="0" y="22"/>
                  </a:lnTo>
                  <a:lnTo>
                    <a:pt x="2" y="13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14"/>
            <p:cNvSpPr>
              <a:spLocks/>
            </p:cNvSpPr>
            <p:nvPr/>
          </p:nvSpPr>
          <p:spPr bwMode="auto">
            <a:xfrm>
              <a:off x="3732213" y="2979738"/>
              <a:ext cx="22225" cy="22225"/>
            </a:xfrm>
            <a:custGeom>
              <a:avLst/>
              <a:gdLst>
                <a:gd name="T0" fmla="*/ 75 w 151"/>
                <a:gd name="T1" fmla="*/ 0 h 150"/>
                <a:gd name="T2" fmla="*/ 95 w 151"/>
                <a:gd name="T3" fmla="*/ 2 h 150"/>
                <a:gd name="T4" fmla="*/ 114 w 151"/>
                <a:gd name="T5" fmla="*/ 11 h 150"/>
                <a:gd name="T6" fmla="*/ 128 w 151"/>
                <a:gd name="T7" fmla="*/ 22 h 150"/>
                <a:gd name="T8" fmla="*/ 140 w 151"/>
                <a:gd name="T9" fmla="*/ 37 h 150"/>
                <a:gd name="T10" fmla="*/ 148 w 151"/>
                <a:gd name="T11" fmla="*/ 55 h 150"/>
                <a:gd name="T12" fmla="*/ 151 w 151"/>
                <a:gd name="T13" fmla="*/ 74 h 150"/>
                <a:gd name="T14" fmla="*/ 148 w 151"/>
                <a:gd name="T15" fmla="*/ 95 h 150"/>
                <a:gd name="T16" fmla="*/ 140 w 151"/>
                <a:gd name="T17" fmla="*/ 113 h 150"/>
                <a:gd name="T18" fmla="*/ 128 w 151"/>
                <a:gd name="T19" fmla="*/ 128 h 150"/>
                <a:gd name="T20" fmla="*/ 114 w 151"/>
                <a:gd name="T21" fmla="*/ 139 h 150"/>
                <a:gd name="T22" fmla="*/ 95 w 151"/>
                <a:gd name="T23" fmla="*/ 148 h 150"/>
                <a:gd name="T24" fmla="*/ 75 w 151"/>
                <a:gd name="T25" fmla="*/ 150 h 150"/>
                <a:gd name="T26" fmla="*/ 55 w 151"/>
                <a:gd name="T27" fmla="*/ 148 h 150"/>
                <a:gd name="T28" fmla="*/ 37 w 151"/>
                <a:gd name="T29" fmla="*/ 139 h 150"/>
                <a:gd name="T30" fmla="*/ 22 w 151"/>
                <a:gd name="T31" fmla="*/ 128 h 150"/>
                <a:gd name="T32" fmla="*/ 11 w 151"/>
                <a:gd name="T33" fmla="*/ 113 h 150"/>
                <a:gd name="T34" fmla="*/ 2 w 151"/>
                <a:gd name="T35" fmla="*/ 95 h 150"/>
                <a:gd name="T36" fmla="*/ 0 w 151"/>
                <a:gd name="T37" fmla="*/ 74 h 150"/>
                <a:gd name="T38" fmla="*/ 2 w 151"/>
                <a:gd name="T39" fmla="*/ 55 h 150"/>
                <a:gd name="T40" fmla="*/ 11 w 151"/>
                <a:gd name="T41" fmla="*/ 37 h 150"/>
                <a:gd name="T42" fmla="*/ 22 w 151"/>
                <a:gd name="T43" fmla="*/ 22 h 150"/>
                <a:gd name="T44" fmla="*/ 37 w 151"/>
                <a:gd name="T45" fmla="*/ 11 h 150"/>
                <a:gd name="T46" fmla="*/ 55 w 151"/>
                <a:gd name="T47" fmla="*/ 2 h 150"/>
                <a:gd name="T48" fmla="*/ 75 w 151"/>
                <a:gd name="T4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50">
                  <a:moveTo>
                    <a:pt x="75" y="0"/>
                  </a:moveTo>
                  <a:lnTo>
                    <a:pt x="95" y="2"/>
                  </a:lnTo>
                  <a:lnTo>
                    <a:pt x="114" y="11"/>
                  </a:lnTo>
                  <a:lnTo>
                    <a:pt x="128" y="22"/>
                  </a:lnTo>
                  <a:lnTo>
                    <a:pt x="140" y="37"/>
                  </a:lnTo>
                  <a:lnTo>
                    <a:pt x="148" y="55"/>
                  </a:lnTo>
                  <a:lnTo>
                    <a:pt x="151" y="74"/>
                  </a:lnTo>
                  <a:lnTo>
                    <a:pt x="148" y="95"/>
                  </a:lnTo>
                  <a:lnTo>
                    <a:pt x="140" y="113"/>
                  </a:lnTo>
                  <a:lnTo>
                    <a:pt x="128" y="128"/>
                  </a:lnTo>
                  <a:lnTo>
                    <a:pt x="114" y="139"/>
                  </a:lnTo>
                  <a:lnTo>
                    <a:pt x="95" y="148"/>
                  </a:lnTo>
                  <a:lnTo>
                    <a:pt x="75" y="150"/>
                  </a:lnTo>
                  <a:lnTo>
                    <a:pt x="55" y="148"/>
                  </a:lnTo>
                  <a:lnTo>
                    <a:pt x="37" y="139"/>
                  </a:lnTo>
                  <a:lnTo>
                    <a:pt x="22" y="128"/>
                  </a:lnTo>
                  <a:lnTo>
                    <a:pt x="11" y="113"/>
                  </a:lnTo>
                  <a:lnTo>
                    <a:pt x="2" y="95"/>
                  </a:lnTo>
                  <a:lnTo>
                    <a:pt x="0" y="74"/>
                  </a:lnTo>
                  <a:lnTo>
                    <a:pt x="2" y="55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15"/>
            <p:cNvSpPr>
              <a:spLocks/>
            </p:cNvSpPr>
            <p:nvPr/>
          </p:nvSpPr>
          <p:spPr bwMode="auto">
            <a:xfrm>
              <a:off x="3800475" y="2982913"/>
              <a:ext cx="44450" cy="15875"/>
            </a:xfrm>
            <a:custGeom>
              <a:avLst/>
              <a:gdLst>
                <a:gd name="T0" fmla="*/ 113 w 309"/>
                <a:gd name="T1" fmla="*/ 0 h 120"/>
                <a:gd name="T2" fmla="*/ 129 w 309"/>
                <a:gd name="T3" fmla="*/ 0 h 120"/>
                <a:gd name="T4" fmla="*/ 142 w 309"/>
                <a:gd name="T5" fmla="*/ 3 h 120"/>
                <a:gd name="T6" fmla="*/ 154 w 309"/>
                <a:gd name="T7" fmla="*/ 10 h 120"/>
                <a:gd name="T8" fmla="*/ 170 w 309"/>
                <a:gd name="T9" fmla="*/ 5 h 120"/>
                <a:gd name="T10" fmla="*/ 190 w 309"/>
                <a:gd name="T11" fmla="*/ 1 h 120"/>
                <a:gd name="T12" fmla="*/ 209 w 309"/>
                <a:gd name="T13" fmla="*/ 0 h 120"/>
                <a:gd name="T14" fmla="*/ 232 w 309"/>
                <a:gd name="T15" fmla="*/ 2 h 120"/>
                <a:gd name="T16" fmla="*/ 254 w 309"/>
                <a:gd name="T17" fmla="*/ 6 h 120"/>
                <a:gd name="T18" fmla="*/ 272 w 309"/>
                <a:gd name="T19" fmla="*/ 13 h 120"/>
                <a:gd name="T20" fmla="*/ 288 w 309"/>
                <a:gd name="T21" fmla="*/ 22 h 120"/>
                <a:gd name="T22" fmla="*/ 300 w 309"/>
                <a:gd name="T23" fmla="*/ 34 h 120"/>
                <a:gd name="T24" fmla="*/ 307 w 309"/>
                <a:gd name="T25" fmla="*/ 46 h 120"/>
                <a:gd name="T26" fmla="*/ 309 w 309"/>
                <a:gd name="T27" fmla="*/ 60 h 120"/>
                <a:gd name="T28" fmla="*/ 307 w 309"/>
                <a:gd name="T29" fmla="*/ 74 h 120"/>
                <a:gd name="T30" fmla="*/ 300 w 309"/>
                <a:gd name="T31" fmla="*/ 87 h 120"/>
                <a:gd name="T32" fmla="*/ 288 w 309"/>
                <a:gd name="T33" fmla="*/ 98 h 120"/>
                <a:gd name="T34" fmla="*/ 272 w 309"/>
                <a:gd name="T35" fmla="*/ 107 h 120"/>
                <a:gd name="T36" fmla="*/ 254 w 309"/>
                <a:gd name="T37" fmla="*/ 114 h 120"/>
                <a:gd name="T38" fmla="*/ 232 w 309"/>
                <a:gd name="T39" fmla="*/ 119 h 120"/>
                <a:gd name="T40" fmla="*/ 209 w 309"/>
                <a:gd name="T41" fmla="*/ 120 h 120"/>
                <a:gd name="T42" fmla="*/ 189 w 309"/>
                <a:gd name="T43" fmla="*/ 119 h 120"/>
                <a:gd name="T44" fmla="*/ 169 w 309"/>
                <a:gd name="T45" fmla="*/ 115 h 120"/>
                <a:gd name="T46" fmla="*/ 152 w 309"/>
                <a:gd name="T47" fmla="*/ 110 h 120"/>
                <a:gd name="T48" fmla="*/ 129 w 309"/>
                <a:gd name="T49" fmla="*/ 113 h 120"/>
                <a:gd name="T50" fmla="*/ 105 w 309"/>
                <a:gd name="T51" fmla="*/ 114 h 120"/>
                <a:gd name="T52" fmla="*/ 80 w 309"/>
                <a:gd name="T53" fmla="*/ 113 h 120"/>
                <a:gd name="T54" fmla="*/ 59 w 309"/>
                <a:gd name="T55" fmla="*/ 110 h 120"/>
                <a:gd name="T56" fmla="*/ 39 w 309"/>
                <a:gd name="T57" fmla="*/ 105 h 120"/>
                <a:gd name="T58" fmla="*/ 23 w 309"/>
                <a:gd name="T59" fmla="*/ 99 h 120"/>
                <a:gd name="T60" fmla="*/ 10 w 309"/>
                <a:gd name="T61" fmla="*/ 90 h 120"/>
                <a:gd name="T62" fmla="*/ 3 w 309"/>
                <a:gd name="T63" fmla="*/ 82 h 120"/>
                <a:gd name="T64" fmla="*/ 0 w 309"/>
                <a:gd name="T65" fmla="*/ 72 h 120"/>
                <a:gd name="T66" fmla="*/ 3 w 309"/>
                <a:gd name="T67" fmla="*/ 63 h 120"/>
                <a:gd name="T68" fmla="*/ 10 w 309"/>
                <a:gd name="T69" fmla="*/ 54 h 120"/>
                <a:gd name="T70" fmla="*/ 23 w 309"/>
                <a:gd name="T71" fmla="*/ 46 h 120"/>
                <a:gd name="T72" fmla="*/ 38 w 309"/>
                <a:gd name="T73" fmla="*/ 40 h 120"/>
                <a:gd name="T74" fmla="*/ 57 w 309"/>
                <a:gd name="T75" fmla="*/ 35 h 120"/>
                <a:gd name="T76" fmla="*/ 78 w 309"/>
                <a:gd name="T77" fmla="*/ 32 h 120"/>
                <a:gd name="T78" fmla="*/ 83 w 309"/>
                <a:gd name="T79" fmla="*/ 19 h 120"/>
                <a:gd name="T80" fmla="*/ 90 w 309"/>
                <a:gd name="T81" fmla="*/ 9 h 120"/>
                <a:gd name="T82" fmla="*/ 101 w 309"/>
                <a:gd name="T83" fmla="*/ 2 h 120"/>
                <a:gd name="T84" fmla="*/ 113 w 309"/>
                <a:gd name="T8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9" h="120">
                  <a:moveTo>
                    <a:pt x="113" y="0"/>
                  </a:moveTo>
                  <a:lnTo>
                    <a:pt x="129" y="0"/>
                  </a:lnTo>
                  <a:lnTo>
                    <a:pt x="142" y="3"/>
                  </a:lnTo>
                  <a:lnTo>
                    <a:pt x="154" y="10"/>
                  </a:lnTo>
                  <a:lnTo>
                    <a:pt x="170" y="5"/>
                  </a:lnTo>
                  <a:lnTo>
                    <a:pt x="190" y="1"/>
                  </a:lnTo>
                  <a:lnTo>
                    <a:pt x="209" y="0"/>
                  </a:lnTo>
                  <a:lnTo>
                    <a:pt x="232" y="2"/>
                  </a:lnTo>
                  <a:lnTo>
                    <a:pt x="254" y="6"/>
                  </a:lnTo>
                  <a:lnTo>
                    <a:pt x="272" y="13"/>
                  </a:lnTo>
                  <a:lnTo>
                    <a:pt x="288" y="22"/>
                  </a:lnTo>
                  <a:lnTo>
                    <a:pt x="300" y="34"/>
                  </a:lnTo>
                  <a:lnTo>
                    <a:pt x="307" y="46"/>
                  </a:lnTo>
                  <a:lnTo>
                    <a:pt x="309" y="60"/>
                  </a:lnTo>
                  <a:lnTo>
                    <a:pt x="307" y="74"/>
                  </a:lnTo>
                  <a:lnTo>
                    <a:pt x="300" y="87"/>
                  </a:lnTo>
                  <a:lnTo>
                    <a:pt x="288" y="98"/>
                  </a:lnTo>
                  <a:lnTo>
                    <a:pt x="272" y="107"/>
                  </a:lnTo>
                  <a:lnTo>
                    <a:pt x="254" y="114"/>
                  </a:lnTo>
                  <a:lnTo>
                    <a:pt x="232" y="119"/>
                  </a:lnTo>
                  <a:lnTo>
                    <a:pt x="209" y="120"/>
                  </a:lnTo>
                  <a:lnTo>
                    <a:pt x="189" y="119"/>
                  </a:lnTo>
                  <a:lnTo>
                    <a:pt x="169" y="115"/>
                  </a:lnTo>
                  <a:lnTo>
                    <a:pt x="152" y="110"/>
                  </a:lnTo>
                  <a:lnTo>
                    <a:pt x="129" y="113"/>
                  </a:lnTo>
                  <a:lnTo>
                    <a:pt x="105" y="114"/>
                  </a:lnTo>
                  <a:lnTo>
                    <a:pt x="80" y="113"/>
                  </a:lnTo>
                  <a:lnTo>
                    <a:pt x="59" y="110"/>
                  </a:lnTo>
                  <a:lnTo>
                    <a:pt x="39" y="105"/>
                  </a:lnTo>
                  <a:lnTo>
                    <a:pt x="23" y="99"/>
                  </a:lnTo>
                  <a:lnTo>
                    <a:pt x="10" y="90"/>
                  </a:lnTo>
                  <a:lnTo>
                    <a:pt x="3" y="82"/>
                  </a:lnTo>
                  <a:lnTo>
                    <a:pt x="0" y="72"/>
                  </a:lnTo>
                  <a:lnTo>
                    <a:pt x="3" y="63"/>
                  </a:lnTo>
                  <a:lnTo>
                    <a:pt x="10" y="54"/>
                  </a:lnTo>
                  <a:lnTo>
                    <a:pt x="23" y="46"/>
                  </a:lnTo>
                  <a:lnTo>
                    <a:pt x="38" y="40"/>
                  </a:lnTo>
                  <a:lnTo>
                    <a:pt x="57" y="35"/>
                  </a:lnTo>
                  <a:lnTo>
                    <a:pt x="78" y="32"/>
                  </a:lnTo>
                  <a:lnTo>
                    <a:pt x="83" y="19"/>
                  </a:lnTo>
                  <a:lnTo>
                    <a:pt x="90" y="9"/>
                  </a:lnTo>
                  <a:lnTo>
                    <a:pt x="101" y="2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9" name="Group 124"/>
          <p:cNvGrpSpPr/>
          <p:nvPr/>
        </p:nvGrpSpPr>
        <p:grpSpPr>
          <a:xfrm>
            <a:off x="5531452" y="1102691"/>
            <a:ext cx="360760" cy="319088"/>
            <a:chOff x="4438650" y="2744788"/>
            <a:chExt cx="481013" cy="425450"/>
          </a:xfrm>
          <a:solidFill>
            <a:srgbClr val="000000"/>
          </a:solidFill>
        </p:grpSpPr>
        <p:sp>
          <p:nvSpPr>
            <p:cNvPr id="300" name="Freeform 120"/>
            <p:cNvSpPr>
              <a:spLocks noEditPoints="1"/>
            </p:cNvSpPr>
            <p:nvPr/>
          </p:nvSpPr>
          <p:spPr bwMode="auto">
            <a:xfrm>
              <a:off x="4438650" y="2886075"/>
              <a:ext cx="403225" cy="284163"/>
            </a:xfrm>
            <a:custGeom>
              <a:avLst/>
              <a:gdLst>
                <a:gd name="T0" fmla="*/ 1873 w 2792"/>
                <a:gd name="T1" fmla="*/ 1627 h 1974"/>
                <a:gd name="T2" fmla="*/ 1740 w 2792"/>
                <a:gd name="T3" fmla="*/ 1671 h 1974"/>
                <a:gd name="T4" fmla="*/ 2215 w 2792"/>
                <a:gd name="T5" fmla="*/ 1671 h 1974"/>
                <a:gd name="T6" fmla="*/ 2080 w 2792"/>
                <a:gd name="T7" fmla="*/ 1627 h 1974"/>
                <a:gd name="T8" fmla="*/ 775 w 2792"/>
                <a:gd name="T9" fmla="*/ 1617 h 1974"/>
                <a:gd name="T10" fmla="*/ 625 w 2792"/>
                <a:gd name="T11" fmla="*/ 1638 h 1974"/>
                <a:gd name="T12" fmla="*/ 500 w 2792"/>
                <a:gd name="T13" fmla="*/ 1692 h 1974"/>
                <a:gd name="T14" fmla="*/ 971 w 2792"/>
                <a:gd name="T15" fmla="*/ 1654 h 1974"/>
                <a:gd name="T16" fmla="*/ 829 w 2792"/>
                <a:gd name="T17" fmla="*/ 1619 h 1974"/>
                <a:gd name="T18" fmla="*/ 996 w 2792"/>
                <a:gd name="T19" fmla="*/ 3 h 1974"/>
                <a:gd name="T20" fmla="*/ 1052 w 2792"/>
                <a:gd name="T21" fmla="*/ 96 h 1974"/>
                <a:gd name="T22" fmla="*/ 1140 w 2792"/>
                <a:gd name="T23" fmla="*/ 202 h 1974"/>
                <a:gd name="T24" fmla="*/ 1244 w 2792"/>
                <a:gd name="T25" fmla="*/ 281 h 1974"/>
                <a:gd name="T26" fmla="*/ 1354 w 2792"/>
                <a:gd name="T27" fmla="*/ 336 h 1974"/>
                <a:gd name="T28" fmla="*/ 1459 w 2792"/>
                <a:gd name="T29" fmla="*/ 368 h 1974"/>
                <a:gd name="T30" fmla="*/ 1527 w 2792"/>
                <a:gd name="T31" fmla="*/ 378 h 1974"/>
                <a:gd name="T32" fmla="*/ 1484 w 2792"/>
                <a:gd name="T33" fmla="*/ 432 h 1974"/>
                <a:gd name="T34" fmla="*/ 1507 w 2792"/>
                <a:gd name="T35" fmla="*/ 1599 h 1974"/>
                <a:gd name="T36" fmla="*/ 1619 w 2792"/>
                <a:gd name="T37" fmla="*/ 1524 h 1974"/>
                <a:gd name="T38" fmla="*/ 1756 w 2792"/>
                <a:gd name="T39" fmla="*/ 1464 h 1974"/>
                <a:gd name="T40" fmla="*/ 1917 w 2792"/>
                <a:gd name="T41" fmla="*/ 1433 h 1974"/>
                <a:gd name="T42" fmla="*/ 2094 w 2792"/>
                <a:gd name="T43" fmla="*/ 1439 h 1974"/>
                <a:gd name="T44" fmla="*/ 2251 w 2792"/>
                <a:gd name="T45" fmla="*/ 1483 h 1974"/>
                <a:gd name="T46" fmla="*/ 2382 w 2792"/>
                <a:gd name="T47" fmla="*/ 1551 h 1974"/>
                <a:gd name="T48" fmla="*/ 2487 w 2792"/>
                <a:gd name="T49" fmla="*/ 1629 h 1974"/>
                <a:gd name="T50" fmla="*/ 2468 w 2792"/>
                <a:gd name="T51" fmla="*/ 421 h 1974"/>
                <a:gd name="T52" fmla="*/ 2666 w 2792"/>
                <a:gd name="T53" fmla="*/ 378 h 1974"/>
                <a:gd name="T54" fmla="*/ 2792 w 2792"/>
                <a:gd name="T55" fmla="*/ 586 h 1974"/>
                <a:gd name="T56" fmla="*/ 0 w 2792"/>
                <a:gd name="T57" fmla="*/ 586 h 1974"/>
                <a:gd name="T58" fmla="*/ 96 w 2792"/>
                <a:gd name="T59" fmla="*/ 375 h 1974"/>
                <a:gd name="T60" fmla="*/ 111 w 2792"/>
                <a:gd name="T61" fmla="*/ 351 h 1974"/>
                <a:gd name="T62" fmla="*/ 147 w 2792"/>
                <a:gd name="T63" fmla="*/ 298 h 1974"/>
                <a:gd name="T64" fmla="*/ 210 w 2792"/>
                <a:gd name="T65" fmla="*/ 225 h 1974"/>
                <a:gd name="T66" fmla="*/ 279 w 2792"/>
                <a:gd name="T67" fmla="*/ 159 h 1974"/>
                <a:gd name="T68" fmla="*/ 334 w 2792"/>
                <a:gd name="T69" fmla="*/ 368 h 1974"/>
                <a:gd name="T70" fmla="*/ 284 w 2792"/>
                <a:gd name="T71" fmla="*/ 431 h 1974"/>
                <a:gd name="T72" fmla="*/ 305 w 2792"/>
                <a:gd name="T73" fmla="*/ 1599 h 1974"/>
                <a:gd name="T74" fmla="*/ 417 w 2792"/>
                <a:gd name="T75" fmla="*/ 1524 h 1974"/>
                <a:gd name="T76" fmla="*/ 554 w 2792"/>
                <a:gd name="T77" fmla="*/ 1464 h 1974"/>
                <a:gd name="T78" fmla="*/ 716 w 2792"/>
                <a:gd name="T79" fmla="*/ 1433 h 1974"/>
                <a:gd name="T80" fmla="*/ 893 w 2792"/>
                <a:gd name="T81" fmla="*/ 1439 h 1974"/>
                <a:gd name="T82" fmla="*/ 1049 w 2792"/>
                <a:gd name="T83" fmla="*/ 1483 h 1974"/>
                <a:gd name="T84" fmla="*/ 1181 w 2792"/>
                <a:gd name="T85" fmla="*/ 1551 h 1974"/>
                <a:gd name="T86" fmla="*/ 1286 w 2792"/>
                <a:gd name="T87" fmla="*/ 1629 h 1974"/>
                <a:gd name="T88" fmla="*/ 1266 w 2792"/>
                <a:gd name="T89" fmla="*/ 421 h 1974"/>
                <a:gd name="T90" fmla="*/ 1213 w 2792"/>
                <a:gd name="T91" fmla="*/ 358 h 1974"/>
                <a:gd name="T92" fmla="*/ 1131 w 2792"/>
                <a:gd name="T93" fmla="*/ 283 h 1974"/>
                <a:gd name="T94" fmla="*/ 1014 w 2792"/>
                <a:gd name="T95" fmla="*/ 212 h 1974"/>
                <a:gd name="T96" fmla="*/ 870 w 2792"/>
                <a:gd name="T97" fmla="*/ 165 h 1974"/>
                <a:gd name="T98" fmla="*/ 979 w 2792"/>
                <a:gd name="T99" fmla="*/ 66 h 1974"/>
                <a:gd name="T100" fmla="*/ 986 w 2792"/>
                <a:gd name="T101" fmla="*/ 9 h 1974"/>
                <a:gd name="T102" fmla="*/ 983 w 2792"/>
                <a:gd name="T103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92" h="1974">
                  <a:moveTo>
                    <a:pt x="1976" y="1617"/>
                  </a:moveTo>
                  <a:lnTo>
                    <a:pt x="1923" y="1619"/>
                  </a:lnTo>
                  <a:lnTo>
                    <a:pt x="1873" y="1627"/>
                  </a:lnTo>
                  <a:lnTo>
                    <a:pt x="1825" y="1638"/>
                  </a:lnTo>
                  <a:lnTo>
                    <a:pt x="1781" y="1654"/>
                  </a:lnTo>
                  <a:lnTo>
                    <a:pt x="1740" y="1671"/>
                  </a:lnTo>
                  <a:lnTo>
                    <a:pt x="1701" y="1692"/>
                  </a:lnTo>
                  <a:lnTo>
                    <a:pt x="2254" y="1692"/>
                  </a:lnTo>
                  <a:lnTo>
                    <a:pt x="2215" y="1671"/>
                  </a:lnTo>
                  <a:lnTo>
                    <a:pt x="2173" y="1654"/>
                  </a:lnTo>
                  <a:lnTo>
                    <a:pt x="2128" y="1638"/>
                  </a:lnTo>
                  <a:lnTo>
                    <a:pt x="2080" y="1627"/>
                  </a:lnTo>
                  <a:lnTo>
                    <a:pt x="2030" y="1619"/>
                  </a:lnTo>
                  <a:lnTo>
                    <a:pt x="1976" y="1617"/>
                  </a:lnTo>
                  <a:close/>
                  <a:moveTo>
                    <a:pt x="775" y="1617"/>
                  </a:moveTo>
                  <a:lnTo>
                    <a:pt x="722" y="1619"/>
                  </a:lnTo>
                  <a:lnTo>
                    <a:pt x="672" y="1627"/>
                  </a:lnTo>
                  <a:lnTo>
                    <a:pt x="625" y="1638"/>
                  </a:lnTo>
                  <a:lnTo>
                    <a:pt x="580" y="1654"/>
                  </a:lnTo>
                  <a:lnTo>
                    <a:pt x="538" y="1671"/>
                  </a:lnTo>
                  <a:lnTo>
                    <a:pt x="500" y="1692"/>
                  </a:lnTo>
                  <a:lnTo>
                    <a:pt x="1053" y="1692"/>
                  </a:lnTo>
                  <a:lnTo>
                    <a:pt x="1013" y="1671"/>
                  </a:lnTo>
                  <a:lnTo>
                    <a:pt x="971" y="1654"/>
                  </a:lnTo>
                  <a:lnTo>
                    <a:pt x="927" y="1638"/>
                  </a:lnTo>
                  <a:lnTo>
                    <a:pt x="880" y="1627"/>
                  </a:lnTo>
                  <a:lnTo>
                    <a:pt x="829" y="1619"/>
                  </a:lnTo>
                  <a:lnTo>
                    <a:pt x="775" y="1617"/>
                  </a:lnTo>
                  <a:close/>
                  <a:moveTo>
                    <a:pt x="983" y="0"/>
                  </a:moveTo>
                  <a:lnTo>
                    <a:pt x="996" y="3"/>
                  </a:lnTo>
                  <a:lnTo>
                    <a:pt x="1009" y="8"/>
                  </a:lnTo>
                  <a:lnTo>
                    <a:pt x="1029" y="53"/>
                  </a:lnTo>
                  <a:lnTo>
                    <a:pt x="1052" y="96"/>
                  </a:lnTo>
                  <a:lnTo>
                    <a:pt x="1079" y="135"/>
                  </a:lnTo>
                  <a:lnTo>
                    <a:pt x="1108" y="170"/>
                  </a:lnTo>
                  <a:lnTo>
                    <a:pt x="1140" y="202"/>
                  </a:lnTo>
                  <a:lnTo>
                    <a:pt x="1173" y="232"/>
                  </a:lnTo>
                  <a:lnTo>
                    <a:pt x="1208" y="258"/>
                  </a:lnTo>
                  <a:lnTo>
                    <a:pt x="1244" y="281"/>
                  </a:lnTo>
                  <a:lnTo>
                    <a:pt x="1280" y="302"/>
                  </a:lnTo>
                  <a:lnTo>
                    <a:pt x="1317" y="321"/>
                  </a:lnTo>
                  <a:lnTo>
                    <a:pt x="1354" y="336"/>
                  </a:lnTo>
                  <a:lnTo>
                    <a:pt x="1389" y="349"/>
                  </a:lnTo>
                  <a:lnTo>
                    <a:pt x="1425" y="359"/>
                  </a:lnTo>
                  <a:lnTo>
                    <a:pt x="1459" y="368"/>
                  </a:lnTo>
                  <a:lnTo>
                    <a:pt x="1490" y="374"/>
                  </a:lnTo>
                  <a:lnTo>
                    <a:pt x="1521" y="378"/>
                  </a:lnTo>
                  <a:lnTo>
                    <a:pt x="1527" y="378"/>
                  </a:lnTo>
                  <a:lnTo>
                    <a:pt x="1510" y="398"/>
                  </a:lnTo>
                  <a:lnTo>
                    <a:pt x="1497" y="417"/>
                  </a:lnTo>
                  <a:lnTo>
                    <a:pt x="1484" y="432"/>
                  </a:lnTo>
                  <a:lnTo>
                    <a:pt x="1476" y="446"/>
                  </a:lnTo>
                  <a:lnTo>
                    <a:pt x="1476" y="1625"/>
                  </a:lnTo>
                  <a:lnTo>
                    <a:pt x="1507" y="1599"/>
                  </a:lnTo>
                  <a:lnTo>
                    <a:pt x="1541" y="1573"/>
                  </a:lnTo>
                  <a:lnTo>
                    <a:pt x="1579" y="1548"/>
                  </a:lnTo>
                  <a:lnTo>
                    <a:pt x="1619" y="1524"/>
                  </a:lnTo>
                  <a:lnTo>
                    <a:pt x="1661" y="1502"/>
                  </a:lnTo>
                  <a:lnTo>
                    <a:pt x="1707" y="1482"/>
                  </a:lnTo>
                  <a:lnTo>
                    <a:pt x="1756" y="1464"/>
                  </a:lnTo>
                  <a:lnTo>
                    <a:pt x="1806" y="1450"/>
                  </a:lnTo>
                  <a:lnTo>
                    <a:pt x="1860" y="1439"/>
                  </a:lnTo>
                  <a:lnTo>
                    <a:pt x="1917" y="1433"/>
                  </a:lnTo>
                  <a:lnTo>
                    <a:pt x="1976" y="1430"/>
                  </a:lnTo>
                  <a:lnTo>
                    <a:pt x="2037" y="1433"/>
                  </a:lnTo>
                  <a:lnTo>
                    <a:pt x="2094" y="1439"/>
                  </a:lnTo>
                  <a:lnTo>
                    <a:pt x="2149" y="1451"/>
                  </a:lnTo>
                  <a:lnTo>
                    <a:pt x="2201" y="1465"/>
                  </a:lnTo>
                  <a:lnTo>
                    <a:pt x="2251" y="1483"/>
                  </a:lnTo>
                  <a:lnTo>
                    <a:pt x="2297" y="1504"/>
                  </a:lnTo>
                  <a:lnTo>
                    <a:pt x="2341" y="1526"/>
                  </a:lnTo>
                  <a:lnTo>
                    <a:pt x="2382" y="1551"/>
                  </a:lnTo>
                  <a:lnTo>
                    <a:pt x="2420" y="1576"/>
                  </a:lnTo>
                  <a:lnTo>
                    <a:pt x="2455" y="1603"/>
                  </a:lnTo>
                  <a:lnTo>
                    <a:pt x="2487" y="1629"/>
                  </a:lnTo>
                  <a:lnTo>
                    <a:pt x="2487" y="447"/>
                  </a:lnTo>
                  <a:lnTo>
                    <a:pt x="2478" y="434"/>
                  </a:lnTo>
                  <a:lnTo>
                    <a:pt x="2468" y="421"/>
                  </a:lnTo>
                  <a:lnTo>
                    <a:pt x="2452" y="400"/>
                  </a:lnTo>
                  <a:lnTo>
                    <a:pt x="2433" y="378"/>
                  </a:lnTo>
                  <a:lnTo>
                    <a:pt x="2666" y="378"/>
                  </a:lnTo>
                  <a:lnTo>
                    <a:pt x="2677" y="420"/>
                  </a:lnTo>
                  <a:lnTo>
                    <a:pt x="2677" y="586"/>
                  </a:lnTo>
                  <a:lnTo>
                    <a:pt x="2792" y="586"/>
                  </a:lnTo>
                  <a:lnTo>
                    <a:pt x="2792" y="1974"/>
                  </a:lnTo>
                  <a:lnTo>
                    <a:pt x="0" y="1974"/>
                  </a:lnTo>
                  <a:lnTo>
                    <a:pt x="0" y="586"/>
                  </a:lnTo>
                  <a:lnTo>
                    <a:pt x="84" y="586"/>
                  </a:lnTo>
                  <a:lnTo>
                    <a:pt x="84" y="420"/>
                  </a:lnTo>
                  <a:lnTo>
                    <a:pt x="96" y="375"/>
                  </a:lnTo>
                  <a:lnTo>
                    <a:pt x="98" y="371"/>
                  </a:lnTo>
                  <a:lnTo>
                    <a:pt x="103" y="363"/>
                  </a:lnTo>
                  <a:lnTo>
                    <a:pt x="111" y="351"/>
                  </a:lnTo>
                  <a:lnTo>
                    <a:pt x="120" y="336"/>
                  </a:lnTo>
                  <a:lnTo>
                    <a:pt x="133" y="319"/>
                  </a:lnTo>
                  <a:lnTo>
                    <a:pt x="147" y="298"/>
                  </a:lnTo>
                  <a:lnTo>
                    <a:pt x="165" y="275"/>
                  </a:lnTo>
                  <a:lnTo>
                    <a:pt x="186" y="251"/>
                  </a:lnTo>
                  <a:lnTo>
                    <a:pt x="210" y="225"/>
                  </a:lnTo>
                  <a:lnTo>
                    <a:pt x="235" y="199"/>
                  </a:lnTo>
                  <a:lnTo>
                    <a:pt x="264" y="172"/>
                  </a:lnTo>
                  <a:lnTo>
                    <a:pt x="279" y="159"/>
                  </a:lnTo>
                  <a:lnTo>
                    <a:pt x="295" y="146"/>
                  </a:lnTo>
                  <a:lnTo>
                    <a:pt x="357" y="344"/>
                  </a:lnTo>
                  <a:lnTo>
                    <a:pt x="334" y="368"/>
                  </a:lnTo>
                  <a:lnTo>
                    <a:pt x="315" y="392"/>
                  </a:lnTo>
                  <a:lnTo>
                    <a:pt x="298" y="412"/>
                  </a:lnTo>
                  <a:lnTo>
                    <a:pt x="284" y="431"/>
                  </a:lnTo>
                  <a:lnTo>
                    <a:pt x="274" y="446"/>
                  </a:lnTo>
                  <a:lnTo>
                    <a:pt x="274" y="1625"/>
                  </a:lnTo>
                  <a:lnTo>
                    <a:pt x="305" y="1599"/>
                  </a:lnTo>
                  <a:lnTo>
                    <a:pt x="340" y="1573"/>
                  </a:lnTo>
                  <a:lnTo>
                    <a:pt x="377" y="1548"/>
                  </a:lnTo>
                  <a:lnTo>
                    <a:pt x="417" y="1524"/>
                  </a:lnTo>
                  <a:lnTo>
                    <a:pt x="460" y="1502"/>
                  </a:lnTo>
                  <a:lnTo>
                    <a:pt x="506" y="1482"/>
                  </a:lnTo>
                  <a:lnTo>
                    <a:pt x="554" y="1464"/>
                  </a:lnTo>
                  <a:lnTo>
                    <a:pt x="606" y="1450"/>
                  </a:lnTo>
                  <a:lnTo>
                    <a:pt x="659" y="1439"/>
                  </a:lnTo>
                  <a:lnTo>
                    <a:pt x="716" y="1433"/>
                  </a:lnTo>
                  <a:lnTo>
                    <a:pt x="775" y="1430"/>
                  </a:lnTo>
                  <a:lnTo>
                    <a:pt x="835" y="1433"/>
                  </a:lnTo>
                  <a:lnTo>
                    <a:pt x="893" y="1439"/>
                  </a:lnTo>
                  <a:lnTo>
                    <a:pt x="948" y="1451"/>
                  </a:lnTo>
                  <a:lnTo>
                    <a:pt x="1001" y="1465"/>
                  </a:lnTo>
                  <a:lnTo>
                    <a:pt x="1049" y="1483"/>
                  </a:lnTo>
                  <a:lnTo>
                    <a:pt x="1097" y="1504"/>
                  </a:lnTo>
                  <a:lnTo>
                    <a:pt x="1140" y="1526"/>
                  </a:lnTo>
                  <a:lnTo>
                    <a:pt x="1181" y="1551"/>
                  </a:lnTo>
                  <a:lnTo>
                    <a:pt x="1219" y="1576"/>
                  </a:lnTo>
                  <a:lnTo>
                    <a:pt x="1253" y="1603"/>
                  </a:lnTo>
                  <a:lnTo>
                    <a:pt x="1286" y="1629"/>
                  </a:lnTo>
                  <a:lnTo>
                    <a:pt x="1286" y="447"/>
                  </a:lnTo>
                  <a:lnTo>
                    <a:pt x="1278" y="434"/>
                  </a:lnTo>
                  <a:lnTo>
                    <a:pt x="1266" y="421"/>
                  </a:lnTo>
                  <a:lnTo>
                    <a:pt x="1251" y="401"/>
                  </a:lnTo>
                  <a:lnTo>
                    <a:pt x="1233" y="380"/>
                  </a:lnTo>
                  <a:lnTo>
                    <a:pt x="1213" y="358"/>
                  </a:lnTo>
                  <a:lnTo>
                    <a:pt x="1190" y="334"/>
                  </a:lnTo>
                  <a:lnTo>
                    <a:pt x="1164" y="310"/>
                  </a:lnTo>
                  <a:lnTo>
                    <a:pt x="1131" y="283"/>
                  </a:lnTo>
                  <a:lnTo>
                    <a:pt x="1095" y="257"/>
                  </a:lnTo>
                  <a:lnTo>
                    <a:pt x="1056" y="233"/>
                  </a:lnTo>
                  <a:lnTo>
                    <a:pt x="1014" y="212"/>
                  </a:lnTo>
                  <a:lnTo>
                    <a:pt x="969" y="192"/>
                  </a:lnTo>
                  <a:lnTo>
                    <a:pt x="921" y="176"/>
                  </a:lnTo>
                  <a:lnTo>
                    <a:pt x="870" y="165"/>
                  </a:lnTo>
                  <a:lnTo>
                    <a:pt x="954" y="96"/>
                  </a:lnTo>
                  <a:lnTo>
                    <a:pt x="968" y="83"/>
                  </a:lnTo>
                  <a:lnTo>
                    <a:pt x="979" y="66"/>
                  </a:lnTo>
                  <a:lnTo>
                    <a:pt x="985" y="48"/>
                  </a:lnTo>
                  <a:lnTo>
                    <a:pt x="988" y="28"/>
                  </a:lnTo>
                  <a:lnTo>
                    <a:pt x="986" y="9"/>
                  </a:lnTo>
                  <a:lnTo>
                    <a:pt x="985" y="6"/>
                  </a:lnTo>
                  <a:lnTo>
                    <a:pt x="984" y="2"/>
                  </a:lnTo>
                  <a:lnTo>
                    <a:pt x="9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21"/>
            <p:cNvSpPr>
              <a:spLocks/>
            </p:cNvSpPr>
            <p:nvPr/>
          </p:nvSpPr>
          <p:spPr bwMode="auto">
            <a:xfrm>
              <a:off x="4494213" y="2967038"/>
              <a:ext cx="109538" cy="30163"/>
            </a:xfrm>
            <a:custGeom>
              <a:avLst/>
              <a:gdLst>
                <a:gd name="T0" fmla="*/ 404 w 764"/>
                <a:gd name="T1" fmla="*/ 0 h 210"/>
                <a:gd name="T2" fmla="*/ 446 w 764"/>
                <a:gd name="T3" fmla="*/ 2 h 210"/>
                <a:gd name="T4" fmla="*/ 490 w 764"/>
                <a:gd name="T5" fmla="*/ 9 h 210"/>
                <a:gd name="T6" fmla="*/ 535 w 764"/>
                <a:gd name="T7" fmla="*/ 20 h 210"/>
                <a:gd name="T8" fmla="*/ 580 w 764"/>
                <a:gd name="T9" fmla="*/ 36 h 210"/>
                <a:gd name="T10" fmla="*/ 626 w 764"/>
                <a:gd name="T11" fmla="*/ 59 h 210"/>
                <a:gd name="T12" fmla="*/ 671 w 764"/>
                <a:gd name="T13" fmla="*/ 87 h 210"/>
                <a:gd name="T14" fmla="*/ 718 w 764"/>
                <a:gd name="T15" fmla="*/ 121 h 210"/>
                <a:gd name="T16" fmla="*/ 764 w 764"/>
                <a:gd name="T17" fmla="*/ 163 h 210"/>
                <a:gd name="T18" fmla="*/ 716 w 764"/>
                <a:gd name="T19" fmla="*/ 209 h 210"/>
                <a:gd name="T20" fmla="*/ 671 w 764"/>
                <a:gd name="T21" fmla="*/ 170 h 210"/>
                <a:gd name="T22" fmla="*/ 627 w 764"/>
                <a:gd name="T23" fmla="*/ 138 h 210"/>
                <a:gd name="T24" fmla="*/ 584 w 764"/>
                <a:gd name="T25" fmla="*/ 113 h 210"/>
                <a:gd name="T26" fmla="*/ 541 w 764"/>
                <a:gd name="T27" fmla="*/ 93 h 210"/>
                <a:gd name="T28" fmla="*/ 499 w 764"/>
                <a:gd name="T29" fmla="*/ 79 h 210"/>
                <a:gd name="T30" fmla="*/ 457 w 764"/>
                <a:gd name="T31" fmla="*/ 70 h 210"/>
                <a:gd name="T32" fmla="*/ 417 w 764"/>
                <a:gd name="T33" fmla="*/ 66 h 210"/>
                <a:gd name="T34" fmla="*/ 377 w 764"/>
                <a:gd name="T35" fmla="*/ 67 h 210"/>
                <a:gd name="T36" fmla="*/ 339 w 764"/>
                <a:gd name="T37" fmla="*/ 70 h 210"/>
                <a:gd name="T38" fmla="*/ 302 w 764"/>
                <a:gd name="T39" fmla="*/ 77 h 210"/>
                <a:gd name="T40" fmla="*/ 267 w 764"/>
                <a:gd name="T41" fmla="*/ 87 h 210"/>
                <a:gd name="T42" fmla="*/ 233 w 764"/>
                <a:gd name="T43" fmla="*/ 97 h 210"/>
                <a:gd name="T44" fmla="*/ 203 w 764"/>
                <a:gd name="T45" fmla="*/ 111 h 210"/>
                <a:gd name="T46" fmla="*/ 173 w 764"/>
                <a:gd name="T47" fmla="*/ 124 h 210"/>
                <a:gd name="T48" fmla="*/ 147 w 764"/>
                <a:gd name="T49" fmla="*/ 139 h 210"/>
                <a:gd name="T50" fmla="*/ 124 w 764"/>
                <a:gd name="T51" fmla="*/ 153 h 210"/>
                <a:gd name="T52" fmla="*/ 103 w 764"/>
                <a:gd name="T53" fmla="*/ 167 h 210"/>
                <a:gd name="T54" fmla="*/ 85 w 764"/>
                <a:gd name="T55" fmla="*/ 179 h 210"/>
                <a:gd name="T56" fmla="*/ 71 w 764"/>
                <a:gd name="T57" fmla="*/ 191 h 210"/>
                <a:gd name="T58" fmla="*/ 59 w 764"/>
                <a:gd name="T59" fmla="*/ 200 h 210"/>
                <a:gd name="T60" fmla="*/ 52 w 764"/>
                <a:gd name="T61" fmla="*/ 206 h 210"/>
                <a:gd name="T62" fmla="*/ 48 w 764"/>
                <a:gd name="T63" fmla="*/ 210 h 210"/>
                <a:gd name="T64" fmla="*/ 0 w 764"/>
                <a:gd name="T65" fmla="*/ 162 h 210"/>
                <a:gd name="T66" fmla="*/ 4 w 764"/>
                <a:gd name="T67" fmla="*/ 159 h 210"/>
                <a:gd name="T68" fmla="*/ 10 w 764"/>
                <a:gd name="T69" fmla="*/ 153 h 210"/>
                <a:gd name="T70" fmla="*/ 19 w 764"/>
                <a:gd name="T71" fmla="*/ 146 h 210"/>
                <a:gd name="T72" fmla="*/ 33 w 764"/>
                <a:gd name="T73" fmla="*/ 135 h 210"/>
                <a:gd name="T74" fmla="*/ 50 w 764"/>
                <a:gd name="T75" fmla="*/ 123 h 210"/>
                <a:gd name="T76" fmla="*/ 70 w 764"/>
                <a:gd name="T77" fmla="*/ 109 h 210"/>
                <a:gd name="T78" fmla="*/ 93 w 764"/>
                <a:gd name="T79" fmla="*/ 94 h 210"/>
                <a:gd name="T80" fmla="*/ 118 w 764"/>
                <a:gd name="T81" fmla="*/ 79 h 210"/>
                <a:gd name="T82" fmla="*/ 147 w 764"/>
                <a:gd name="T83" fmla="*/ 65 h 210"/>
                <a:gd name="T84" fmla="*/ 178 w 764"/>
                <a:gd name="T85" fmla="*/ 50 h 210"/>
                <a:gd name="T86" fmla="*/ 211 w 764"/>
                <a:gd name="T87" fmla="*/ 37 h 210"/>
                <a:gd name="T88" fmla="*/ 246 w 764"/>
                <a:gd name="T89" fmla="*/ 24 h 210"/>
                <a:gd name="T90" fmla="*/ 283 w 764"/>
                <a:gd name="T91" fmla="*/ 15 h 210"/>
                <a:gd name="T92" fmla="*/ 322 w 764"/>
                <a:gd name="T93" fmla="*/ 7 h 210"/>
                <a:gd name="T94" fmla="*/ 362 w 764"/>
                <a:gd name="T95" fmla="*/ 1 h 210"/>
                <a:gd name="T96" fmla="*/ 404 w 764"/>
                <a:gd name="T9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4" h="210">
                  <a:moveTo>
                    <a:pt x="404" y="0"/>
                  </a:moveTo>
                  <a:lnTo>
                    <a:pt x="446" y="2"/>
                  </a:lnTo>
                  <a:lnTo>
                    <a:pt x="490" y="9"/>
                  </a:lnTo>
                  <a:lnTo>
                    <a:pt x="535" y="20"/>
                  </a:lnTo>
                  <a:lnTo>
                    <a:pt x="580" y="36"/>
                  </a:lnTo>
                  <a:lnTo>
                    <a:pt x="626" y="59"/>
                  </a:lnTo>
                  <a:lnTo>
                    <a:pt x="671" y="87"/>
                  </a:lnTo>
                  <a:lnTo>
                    <a:pt x="718" y="121"/>
                  </a:lnTo>
                  <a:lnTo>
                    <a:pt x="764" y="163"/>
                  </a:lnTo>
                  <a:lnTo>
                    <a:pt x="716" y="209"/>
                  </a:lnTo>
                  <a:lnTo>
                    <a:pt x="671" y="170"/>
                  </a:lnTo>
                  <a:lnTo>
                    <a:pt x="627" y="138"/>
                  </a:lnTo>
                  <a:lnTo>
                    <a:pt x="584" y="113"/>
                  </a:lnTo>
                  <a:lnTo>
                    <a:pt x="541" y="93"/>
                  </a:lnTo>
                  <a:lnTo>
                    <a:pt x="499" y="79"/>
                  </a:lnTo>
                  <a:lnTo>
                    <a:pt x="457" y="70"/>
                  </a:lnTo>
                  <a:lnTo>
                    <a:pt x="417" y="66"/>
                  </a:lnTo>
                  <a:lnTo>
                    <a:pt x="377" y="67"/>
                  </a:lnTo>
                  <a:lnTo>
                    <a:pt x="339" y="70"/>
                  </a:lnTo>
                  <a:lnTo>
                    <a:pt x="302" y="77"/>
                  </a:lnTo>
                  <a:lnTo>
                    <a:pt x="267" y="87"/>
                  </a:lnTo>
                  <a:lnTo>
                    <a:pt x="233" y="97"/>
                  </a:lnTo>
                  <a:lnTo>
                    <a:pt x="203" y="111"/>
                  </a:lnTo>
                  <a:lnTo>
                    <a:pt x="173" y="124"/>
                  </a:lnTo>
                  <a:lnTo>
                    <a:pt x="147" y="139"/>
                  </a:lnTo>
                  <a:lnTo>
                    <a:pt x="124" y="153"/>
                  </a:lnTo>
                  <a:lnTo>
                    <a:pt x="103" y="167"/>
                  </a:lnTo>
                  <a:lnTo>
                    <a:pt x="85" y="179"/>
                  </a:lnTo>
                  <a:lnTo>
                    <a:pt x="71" y="191"/>
                  </a:lnTo>
                  <a:lnTo>
                    <a:pt x="59" y="200"/>
                  </a:lnTo>
                  <a:lnTo>
                    <a:pt x="52" y="206"/>
                  </a:lnTo>
                  <a:lnTo>
                    <a:pt x="48" y="210"/>
                  </a:lnTo>
                  <a:lnTo>
                    <a:pt x="0" y="162"/>
                  </a:lnTo>
                  <a:lnTo>
                    <a:pt x="4" y="159"/>
                  </a:lnTo>
                  <a:lnTo>
                    <a:pt x="10" y="153"/>
                  </a:lnTo>
                  <a:lnTo>
                    <a:pt x="19" y="146"/>
                  </a:lnTo>
                  <a:lnTo>
                    <a:pt x="33" y="135"/>
                  </a:lnTo>
                  <a:lnTo>
                    <a:pt x="50" y="123"/>
                  </a:lnTo>
                  <a:lnTo>
                    <a:pt x="70" y="109"/>
                  </a:lnTo>
                  <a:lnTo>
                    <a:pt x="93" y="94"/>
                  </a:lnTo>
                  <a:lnTo>
                    <a:pt x="118" y="79"/>
                  </a:lnTo>
                  <a:lnTo>
                    <a:pt x="147" y="65"/>
                  </a:lnTo>
                  <a:lnTo>
                    <a:pt x="178" y="50"/>
                  </a:lnTo>
                  <a:lnTo>
                    <a:pt x="211" y="37"/>
                  </a:lnTo>
                  <a:lnTo>
                    <a:pt x="246" y="24"/>
                  </a:lnTo>
                  <a:lnTo>
                    <a:pt x="283" y="15"/>
                  </a:lnTo>
                  <a:lnTo>
                    <a:pt x="322" y="7"/>
                  </a:lnTo>
                  <a:lnTo>
                    <a:pt x="362" y="1"/>
                  </a:lnTo>
                  <a:lnTo>
                    <a:pt x="4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22"/>
            <p:cNvSpPr>
              <a:spLocks/>
            </p:cNvSpPr>
            <p:nvPr/>
          </p:nvSpPr>
          <p:spPr bwMode="auto">
            <a:xfrm>
              <a:off x="4494213" y="2995613"/>
              <a:ext cx="109538" cy="31750"/>
            </a:xfrm>
            <a:custGeom>
              <a:avLst/>
              <a:gdLst>
                <a:gd name="T0" fmla="*/ 404 w 764"/>
                <a:gd name="T1" fmla="*/ 0 h 211"/>
                <a:gd name="T2" fmla="*/ 446 w 764"/>
                <a:gd name="T3" fmla="*/ 2 h 211"/>
                <a:gd name="T4" fmla="*/ 490 w 764"/>
                <a:gd name="T5" fmla="*/ 8 h 211"/>
                <a:gd name="T6" fmla="*/ 535 w 764"/>
                <a:gd name="T7" fmla="*/ 20 h 211"/>
                <a:gd name="T8" fmla="*/ 580 w 764"/>
                <a:gd name="T9" fmla="*/ 36 h 211"/>
                <a:gd name="T10" fmla="*/ 626 w 764"/>
                <a:gd name="T11" fmla="*/ 58 h 211"/>
                <a:gd name="T12" fmla="*/ 671 w 764"/>
                <a:gd name="T13" fmla="*/ 86 h 211"/>
                <a:gd name="T14" fmla="*/ 718 w 764"/>
                <a:gd name="T15" fmla="*/ 121 h 211"/>
                <a:gd name="T16" fmla="*/ 764 w 764"/>
                <a:gd name="T17" fmla="*/ 162 h 211"/>
                <a:gd name="T18" fmla="*/ 716 w 764"/>
                <a:gd name="T19" fmla="*/ 209 h 211"/>
                <a:gd name="T20" fmla="*/ 671 w 764"/>
                <a:gd name="T21" fmla="*/ 171 h 211"/>
                <a:gd name="T22" fmla="*/ 627 w 764"/>
                <a:gd name="T23" fmla="*/ 138 h 211"/>
                <a:gd name="T24" fmla="*/ 584 w 764"/>
                <a:gd name="T25" fmla="*/ 112 h 211"/>
                <a:gd name="T26" fmla="*/ 541 w 764"/>
                <a:gd name="T27" fmla="*/ 93 h 211"/>
                <a:gd name="T28" fmla="*/ 499 w 764"/>
                <a:gd name="T29" fmla="*/ 79 h 211"/>
                <a:gd name="T30" fmla="*/ 457 w 764"/>
                <a:gd name="T31" fmla="*/ 71 h 211"/>
                <a:gd name="T32" fmla="*/ 417 w 764"/>
                <a:gd name="T33" fmla="*/ 67 h 211"/>
                <a:gd name="T34" fmla="*/ 377 w 764"/>
                <a:gd name="T35" fmla="*/ 67 h 211"/>
                <a:gd name="T36" fmla="*/ 339 w 764"/>
                <a:gd name="T37" fmla="*/ 71 h 211"/>
                <a:gd name="T38" fmla="*/ 302 w 764"/>
                <a:gd name="T39" fmla="*/ 77 h 211"/>
                <a:gd name="T40" fmla="*/ 267 w 764"/>
                <a:gd name="T41" fmla="*/ 86 h 211"/>
                <a:gd name="T42" fmla="*/ 233 w 764"/>
                <a:gd name="T43" fmla="*/ 98 h 211"/>
                <a:gd name="T44" fmla="*/ 203 w 764"/>
                <a:gd name="T45" fmla="*/ 110 h 211"/>
                <a:gd name="T46" fmla="*/ 173 w 764"/>
                <a:gd name="T47" fmla="*/ 125 h 211"/>
                <a:gd name="T48" fmla="*/ 147 w 764"/>
                <a:gd name="T49" fmla="*/ 140 h 211"/>
                <a:gd name="T50" fmla="*/ 124 w 764"/>
                <a:gd name="T51" fmla="*/ 153 h 211"/>
                <a:gd name="T52" fmla="*/ 103 w 764"/>
                <a:gd name="T53" fmla="*/ 168 h 211"/>
                <a:gd name="T54" fmla="*/ 85 w 764"/>
                <a:gd name="T55" fmla="*/ 180 h 211"/>
                <a:gd name="T56" fmla="*/ 71 w 764"/>
                <a:gd name="T57" fmla="*/ 192 h 211"/>
                <a:gd name="T58" fmla="*/ 59 w 764"/>
                <a:gd name="T59" fmla="*/ 201 h 211"/>
                <a:gd name="T60" fmla="*/ 52 w 764"/>
                <a:gd name="T61" fmla="*/ 207 h 211"/>
                <a:gd name="T62" fmla="*/ 48 w 764"/>
                <a:gd name="T63" fmla="*/ 211 h 211"/>
                <a:gd name="T64" fmla="*/ 0 w 764"/>
                <a:gd name="T65" fmla="*/ 162 h 211"/>
                <a:gd name="T66" fmla="*/ 4 w 764"/>
                <a:gd name="T67" fmla="*/ 159 h 211"/>
                <a:gd name="T68" fmla="*/ 10 w 764"/>
                <a:gd name="T69" fmla="*/ 154 h 211"/>
                <a:gd name="T70" fmla="*/ 19 w 764"/>
                <a:gd name="T71" fmla="*/ 146 h 211"/>
                <a:gd name="T72" fmla="*/ 33 w 764"/>
                <a:gd name="T73" fmla="*/ 135 h 211"/>
                <a:gd name="T74" fmla="*/ 50 w 764"/>
                <a:gd name="T75" fmla="*/ 123 h 211"/>
                <a:gd name="T76" fmla="*/ 70 w 764"/>
                <a:gd name="T77" fmla="*/ 109 h 211"/>
                <a:gd name="T78" fmla="*/ 93 w 764"/>
                <a:gd name="T79" fmla="*/ 95 h 211"/>
                <a:gd name="T80" fmla="*/ 118 w 764"/>
                <a:gd name="T81" fmla="*/ 80 h 211"/>
                <a:gd name="T82" fmla="*/ 147 w 764"/>
                <a:gd name="T83" fmla="*/ 65 h 211"/>
                <a:gd name="T84" fmla="*/ 178 w 764"/>
                <a:gd name="T85" fmla="*/ 50 h 211"/>
                <a:gd name="T86" fmla="*/ 211 w 764"/>
                <a:gd name="T87" fmla="*/ 36 h 211"/>
                <a:gd name="T88" fmla="*/ 246 w 764"/>
                <a:gd name="T89" fmla="*/ 25 h 211"/>
                <a:gd name="T90" fmla="*/ 283 w 764"/>
                <a:gd name="T91" fmla="*/ 15 h 211"/>
                <a:gd name="T92" fmla="*/ 322 w 764"/>
                <a:gd name="T93" fmla="*/ 7 h 211"/>
                <a:gd name="T94" fmla="*/ 362 w 764"/>
                <a:gd name="T95" fmla="*/ 2 h 211"/>
                <a:gd name="T96" fmla="*/ 404 w 764"/>
                <a:gd name="T9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4" h="211">
                  <a:moveTo>
                    <a:pt x="404" y="0"/>
                  </a:moveTo>
                  <a:lnTo>
                    <a:pt x="446" y="2"/>
                  </a:lnTo>
                  <a:lnTo>
                    <a:pt x="490" y="8"/>
                  </a:lnTo>
                  <a:lnTo>
                    <a:pt x="535" y="20"/>
                  </a:lnTo>
                  <a:lnTo>
                    <a:pt x="580" y="36"/>
                  </a:lnTo>
                  <a:lnTo>
                    <a:pt x="626" y="58"/>
                  </a:lnTo>
                  <a:lnTo>
                    <a:pt x="671" y="86"/>
                  </a:lnTo>
                  <a:lnTo>
                    <a:pt x="718" y="121"/>
                  </a:lnTo>
                  <a:lnTo>
                    <a:pt x="764" y="162"/>
                  </a:lnTo>
                  <a:lnTo>
                    <a:pt x="716" y="209"/>
                  </a:lnTo>
                  <a:lnTo>
                    <a:pt x="671" y="171"/>
                  </a:lnTo>
                  <a:lnTo>
                    <a:pt x="627" y="138"/>
                  </a:lnTo>
                  <a:lnTo>
                    <a:pt x="584" y="112"/>
                  </a:lnTo>
                  <a:lnTo>
                    <a:pt x="541" y="93"/>
                  </a:lnTo>
                  <a:lnTo>
                    <a:pt x="499" y="79"/>
                  </a:lnTo>
                  <a:lnTo>
                    <a:pt x="457" y="71"/>
                  </a:lnTo>
                  <a:lnTo>
                    <a:pt x="417" y="67"/>
                  </a:lnTo>
                  <a:lnTo>
                    <a:pt x="377" y="67"/>
                  </a:lnTo>
                  <a:lnTo>
                    <a:pt x="339" y="71"/>
                  </a:lnTo>
                  <a:lnTo>
                    <a:pt x="302" y="77"/>
                  </a:lnTo>
                  <a:lnTo>
                    <a:pt x="267" y="86"/>
                  </a:lnTo>
                  <a:lnTo>
                    <a:pt x="233" y="98"/>
                  </a:lnTo>
                  <a:lnTo>
                    <a:pt x="203" y="110"/>
                  </a:lnTo>
                  <a:lnTo>
                    <a:pt x="173" y="125"/>
                  </a:lnTo>
                  <a:lnTo>
                    <a:pt x="147" y="140"/>
                  </a:lnTo>
                  <a:lnTo>
                    <a:pt x="124" y="153"/>
                  </a:lnTo>
                  <a:lnTo>
                    <a:pt x="103" y="168"/>
                  </a:lnTo>
                  <a:lnTo>
                    <a:pt x="85" y="180"/>
                  </a:lnTo>
                  <a:lnTo>
                    <a:pt x="71" y="192"/>
                  </a:lnTo>
                  <a:lnTo>
                    <a:pt x="59" y="201"/>
                  </a:lnTo>
                  <a:lnTo>
                    <a:pt x="52" y="207"/>
                  </a:lnTo>
                  <a:lnTo>
                    <a:pt x="48" y="211"/>
                  </a:lnTo>
                  <a:lnTo>
                    <a:pt x="0" y="162"/>
                  </a:lnTo>
                  <a:lnTo>
                    <a:pt x="4" y="159"/>
                  </a:lnTo>
                  <a:lnTo>
                    <a:pt x="10" y="154"/>
                  </a:lnTo>
                  <a:lnTo>
                    <a:pt x="19" y="146"/>
                  </a:lnTo>
                  <a:lnTo>
                    <a:pt x="33" y="135"/>
                  </a:lnTo>
                  <a:lnTo>
                    <a:pt x="50" y="123"/>
                  </a:lnTo>
                  <a:lnTo>
                    <a:pt x="70" y="109"/>
                  </a:lnTo>
                  <a:lnTo>
                    <a:pt x="93" y="95"/>
                  </a:lnTo>
                  <a:lnTo>
                    <a:pt x="118" y="80"/>
                  </a:lnTo>
                  <a:lnTo>
                    <a:pt x="147" y="65"/>
                  </a:lnTo>
                  <a:lnTo>
                    <a:pt x="178" y="50"/>
                  </a:lnTo>
                  <a:lnTo>
                    <a:pt x="211" y="36"/>
                  </a:lnTo>
                  <a:lnTo>
                    <a:pt x="246" y="25"/>
                  </a:lnTo>
                  <a:lnTo>
                    <a:pt x="283" y="15"/>
                  </a:lnTo>
                  <a:lnTo>
                    <a:pt x="322" y="7"/>
                  </a:lnTo>
                  <a:lnTo>
                    <a:pt x="362" y="2"/>
                  </a:lnTo>
                  <a:lnTo>
                    <a:pt x="4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23"/>
            <p:cNvSpPr>
              <a:spLocks/>
            </p:cNvSpPr>
            <p:nvPr/>
          </p:nvSpPr>
          <p:spPr bwMode="auto">
            <a:xfrm>
              <a:off x="4494213" y="3028950"/>
              <a:ext cx="109538" cy="30163"/>
            </a:xfrm>
            <a:custGeom>
              <a:avLst/>
              <a:gdLst>
                <a:gd name="T0" fmla="*/ 404 w 764"/>
                <a:gd name="T1" fmla="*/ 0 h 210"/>
                <a:gd name="T2" fmla="*/ 446 w 764"/>
                <a:gd name="T3" fmla="*/ 2 h 210"/>
                <a:gd name="T4" fmla="*/ 490 w 764"/>
                <a:gd name="T5" fmla="*/ 8 h 210"/>
                <a:gd name="T6" fmla="*/ 535 w 764"/>
                <a:gd name="T7" fmla="*/ 20 h 210"/>
                <a:gd name="T8" fmla="*/ 580 w 764"/>
                <a:gd name="T9" fmla="*/ 36 h 210"/>
                <a:gd name="T10" fmla="*/ 626 w 764"/>
                <a:gd name="T11" fmla="*/ 58 h 210"/>
                <a:gd name="T12" fmla="*/ 671 w 764"/>
                <a:gd name="T13" fmla="*/ 86 h 210"/>
                <a:gd name="T14" fmla="*/ 718 w 764"/>
                <a:gd name="T15" fmla="*/ 121 h 210"/>
                <a:gd name="T16" fmla="*/ 764 w 764"/>
                <a:gd name="T17" fmla="*/ 162 h 210"/>
                <a:gd name="T18" fmla="*/ 716 w 764"/>
                <a:gd name="T19" fmla="*/ 210 h 210"/>
                <a:gd name="T20" fmla="*/ 671 w 764"/>
                <a:gd name="T21" fmla="*/ 171 h 210"/>
                <a:gd name="T22" fmla="*/ 627 w 764"/>
                <a:gd name="T23" fmla="*/ 138 h 210"/>
                <a:gd name="T24" fmla="*/ 584 w 764"/>
                <a:gd name="T25" fmla="*/ 112 h 210"/>
                <a:gd name="T26" fmla="*/ 541 w 764"/>
                <a:gd name="T27" fmla="*/ 93 h 210"/>
                <a:gd name="T28" fmla="*/ 499 w 764"/>
                <a:gd name="T29" fmla="*/ 79 h 210"/>
                <a:gd name="T30" fmla="*/ 457 w 764"/>
                <a:gd name="T31" fmla="*/ 71 h 210"/>
                <a:gd name="T32" fmla="*/ 417 w 764"/>
                <a:gd name="T33" fmla="*/ 67 h 210"/>
                <a:gd name="T34" fmla="*/ 377 w 764"/>
                <a:gd name="T35" fmla="*/ 67 h 210"/>
                <a:gd name="T36" fmla="*/ 339 w 764"/>
                <a:gd name="T37" fmla="*/ 71 h 210"/>
                <a:gd name="T38" fmla="*/ 302 w 764"/>
                <a:gd name="T39" fmla="*/ 77 h 210"/>
                <a:gd name="T40" fmla="*/ 267 w 764"/>
                <a:gd name="T41" fmla="*/ 86 h 210"/>
                <a:gd name="T42" fmla="*/ 233 w 764"/>
                <a:gd name="T43" fmla="*/ 98 h 210"/>
                <a:gd name="T44" fmla="*/ 203 w 764"/>
                <a:gd name="T45" fmla="*/ 110 h 210"/>
                <a:gd name="T46" fmla="*/ 173 w 764"/>
                <a:gd name="T47" fmla="*/ 125 h 210"/>
                <a:gd name="T48" fmla="*/ 147 w 764"/>
                <a:gd name="T49" fmla="*/ 138 h 210"/>
                <a:gd name="T50" fmla="*/ 124 w 764"/>
                <a:gd name="T51" fmla="*/ 153 h 210"/>
                <a:gd name="T52" fmla="*/ 103 w 764"/>
                <a:gd name="T53" fmla="*/ 167 h 210"/>
                <a:gd name="T54" fmla="*/ 85 w 764"/>
                <a:gd name="T55" fmla="*/ 180 h 210"/>
                <a:gd name="T56" fmla="*/ 71 w 764"/>
                <a:gd name="T57" fmla="*/ 191 h 210"/>
                <a:gd name="T58" fmla="*/ 59 w 764"/>
                <a:gd name="T59" fmla="*/ 200 h 210"/>
                <a:gd name="T60" fmla="*/ 52 w 764"/>
                <a:gd name="T61" fmla="*/ 207 h 210"/>
                <a:gd name="T62" fmla="*/ 48 w 764"/>
                <a:gd name="T63" fmla="*/ 210 h 210"/>
                <a:gd name="T64" fmla="*/ 0 w 764"/>
                <a:gd name="T65" fmla="*/ 162 h 210"/>
                <a:gd name="T66" fmla="*/ 4 w 764"/>
                <a:gd name="T67" fmla="*/ 159 h 210"/>
                <a:gd name="T68" fmla="*/ 10 w 764"/>
                <a:gd name="T69" fmla="*/ 154 h 210"/>
                <a:gd name="T70" fmla="*/ 19 w 764"/>
                <a:gd name="T71" fmla="*/ 146 h 210"/>
                <a:gd name="T72" fmla="*/ 33 w 764"/>
                <a:gd name="T73" fmla="*/ 135 h 210"/>
                <a:gd name="T74" fmla="*/ 50 w 764"/>
                <a:gd name="T75" fmla="*/ 123 h 210"/>
                <a:gd name="T76" fmla="*/ 70 w 764"/>
                <a:gd name="T77" fmla="*/ 109 h 210"/>
                <a:gd name="T78" fmla="*/ 93 w 764"/>
                <a:gd name="T79" fmla="*/ 95 h 210"/>
                <a:gd name="T80" fmla="*/ 118 w 764"/>
                <a:gd name="T81" fmla="*/ 80 h 210"/>
                <a:gd name="T82" fmla="*/ 147 w 764"/>
                <a:gd name="T83" fmla="*/ 64 h 210"/>
                <a:gd name="T84" fmla="*/ 178 w 764"/>
                <a:gd name="T85" fmla="*/ 50 h 210"/>
                <a:gd name="T86" fmla="*/ 211 w 764"/>
                <a:gd name="T87" fmla="*/ 36 h 210"/>
                <a:gd name="T88" fmla="*/ 246 w 764"/>
                <a:gd name="T89" fmla="*/ 25 h 210"/>
                <a:gd name="T90" fmla="*/ 283 w 764"/>
                <a:gd name="T91" fmla="*/ 15 h 210"/>
                <a:gd name="T92" fmla="*/ 322 w 764"/>
                <a:gd name="T93" fmla="*/ 7 h 210"/>
                <a:gd name="T94" fmla="*/ 362 w 764"/>
                <a:gd name="T95" fmla="*/ 2 h 210"/>
                <a:gd name="T96" fmla="*/ 404 w 764"/>
                <a:gd name="T9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4" h="210">
                  <a:moveTo>
                    <a:pt x="404" y="0"/>
                  </a:moveTo>
                  <a:lnTo>
                    <a:pt x="446" y="2"/>
                  </a:lnTo>
                  <a:lnTo>
                    <a:pt x="490" y="8"/>
                  </a:lnTo>
                  <a:lnTo>
                    <a:pt x="535" y="20"/>
                  </a:lnTo>
                  <a:lnTo>
                    <a:pt x="580" y="36"/>
                  </a:lnTo>
                  <a:lnTo>
                    <a:pt x="626" y="58"/>
                  </a:lnTo>
                  <a:lnTo>
                    <a:pt x="671" y="86"/>
                  </a:lnTo>
                  <a:lnTo>
                    <a:pt x="718" y="121"/>
                  </a:lnTo>
                  <a:lnTo>
                    <a:pt x="764" y="162"/>
                  </a:lnTo>
                  <a:lnTo>
                    <a:pt x="716" y="210"/>
                  </a:lnTo>
                  <a:lnTo>
                    <a:pt x="671" y="171"/>
                  </a:lnTo>
                  <a:lnTo>
                    <a:pt x="627" y="138"/>
                  </a:lnTo>
                  <a:lnTo>
                    <a:pt x="584" y="112"/>
                  </a:lnTo>
                  <a:lnTo>
                    <a:pt x="541" y="93"/>
                  </a:lnTo>
                  <a:lnTo>
                    <a:pt x="499" y="79"/>
                  </a:lnTo>
                  <a:lnTo>
                    <a:pt x="457" y="71"/>
                  </a:lnTo>
                  <a:lnTo>
                    <a:pt x="417" y="67"/>
                  </a:lnTo>
                  <a:lnTo>
                    <a:pt x="377" y="67"/>
                  </a:lnTo>
                  <a:lnTo>
                    <a:pt x="339" y="71"/>
                  </a:lnTo>
                  <a:lnTo>
                    <a:pt x="302" y="77"/>
                  </a:lnTo>
                  <a:lnTo>
                    <a:pt x="267" y="86"/>
                  </a:lnTo>
                  <a:lnTo>
                    <a:pt x="233" y="98"/>
                  </a:lnTo>
                  <a:lnTo>
                    <a:pt x="203" y="110"/>
                  </a:lnTo>
                  <a:lnTo>
                    <a:pt x="173" y="125"/>
                  </a:lnTo>
                  <a:lnTo>
                    <a:pt x="147" y="138"/>
                  </a:lnTo>
                  <a:lnTo>
                    <a:pt x="124" y="153"/>
                  </a:lnTo>
                  <a:lnTo>
                    <a:pt x="103" y="167"/>
                  </a:lnTo>
                  <a:lnTo>
                    <a:pt x="85" y="180"/>
                  </a:lnTo>
                  <a:lnTo>
                    <a:pt x="71" y="191"/>
                  </a:lnTo>
                  <a:lnTo>
                    <a:pt x="59" y="200"/>
                  </a:lnTo>
                  <a:lnTo>
                    <a:pt x="52" y="207"/>
                  </a:lnTo>
                  <a:lnTo>
                    <a:pt x="48" y="210"/>
                  </a:lnTo>
                  <a:lnTo>
                    <a:pt x="0" y="162"/>
                  </a:lnTo>
                  <a:lnTo>
                    <a:pt x="4" y="159"/>
                  </a:lnTo>
                  <a:lnTo>
                    <a:pt x="10" y="154"/>
                  </a:lnTo>
                  <a:lnTo>
                    <a:pt x="19" y="146"/>
                  </a:lnTo>
                  <a:lnTo>
                    <a:pt x="33" y="135"/>
                  </a:lnTo>
                  <a:lnTo>
                    <a:pt x="50" y="123"/>
                  </a:lnTo>
                  <a:lnTo>
                    <a:pt x="70" y="109"/>
                  </a:lnTo>
                  <a:lnTo>
                    <a:pt x="93" y="95"/>
                  </a:lnTo>
                  <a:lnTo>
                    <a:pt x="118" y="80"/>
                  </a:lnTo>
                  <a:lnTo>
                    <a:pt x="147" y="64"/>
                  </a:lnTo>
                  <a:lnTo>
                    <a:pt x="178" y="50"/>
                  </a:lnTo>
                  <a:lnTo>
                    <a:pt x="211" y="36"/>
                  </a:lnTo>
                  <a:lnTo>
                    <a:pt x="246" y="25"/>
                  </a:lnTo>
                  <a:lnTo>
                    <a:pt x="283" y="15"/>
                  </a:lnTo>
                  <a:lnTo>
                    <a:pt x="322" y="7"/>
                  </a:lnTo>
                  <a:lnTo>
                    <a:pt x="362" y="2"/>
                  </a:lnTo>
                  <a:lnTo>
                    <a:pt x="4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24"/>
            <p:cNvSpPr>
              <a:spLocks/>
            </p:cNvSpPr>
            <p:nvPr/>
          </p:nvSpPr>
          <p:spPr bwMode="auto">
            <a:xfrm>
              <a:off x="4667250" y="2967038"/>
              <a:ext cx="111125" cy="30163"/>
            </a:xfrm>
            <a:custGeom>
              <a:avLst/>
              <a:gdLst>
                <a:gd name="T0" fmla="*/ 403 w 762"/>
                <a:gd name="T1" fmla="*/ 0 h 210"/>
                <a:gd name="T2" fmla="*/ 446 w 762"/>
                <a:gd name="T3" fmla="*/ 2 h 210"/>
                <a:gd name="T4" fmla="*/ 489 w 762"/>
                <a:gd name="T5" fmla="*/ 8 h 210"/>
                <a:gd name="T6" fmla="*/ 533 w 762"/>
                <a:gd name="T7" fmla="*/ 19 h 210"/>
                <a:gd name="T8" fmla="*/ 579 w 762"/>
                <a:gd name="T9" fmla="*/ 36 h 210"/>
                <a:gd name="T10" fmla="*/ 625 w 762"/>
                <a:gd name="T11" fmla="*/ 57 h 210"/>
                <a:gd name="T12" fmla="*/ 670 w 762"/>
                <a:gd name="T13" fmla="*/ 85 h 210"/>
                <a:gd name="T14" fmla="*/ 717 w 762"/>
                <a:gd name="T15" fmla="*/ 120 h 210"/>
                <a:gd name="T16" fmla="*/ 762 w 762"/>
                <a:gd name="T17" fmla="*/ 161 h 210"/>
                <a:gd name="T18" fmla="*/ 715 w 762"/>
                <a:gd name="T19" fmla="*/ 209 h 210"/>
                <a:gd name="T20" fmla="*/ 670 w 762"/>
                <a:gd name="T21" fmla="*/ 170 h 210"/>
                <a:gd name="T22" fmla="*/ 627 w 762"/>
                <a:gd name="T23" fmla="*/ 137 h 210"/>
                <a:gd name="T24" fmla="*/ 584 w 762"/>
                <a:gd name="T25" fmla="*/ 111 h 210"/>
                <a:gd name="T26" fmla="*/ 541 w 762"/>
                <a:gd name="T27" fmla="*/ 93 h 210"/>
                <a:gd name="T28" fmla="*/ 499 w 762"/>
                <a:gd name="T29" fmla="*/ 79 h 210"/>
                <a:gd name="T30" fmla="*/ 457 w 762"/>
                <a:gd name="T31" fmla="*/ 70 h 210"/>
                <a:gd name="T32" fmla="*/ 415 w 762"/>
                <a:gd name="T33" fmla="*/ 67 h 210"/>
                <a:gd name="T34" fmla="*/ 377 w 762"/>
                <a:gd name="T35" fmla="*/ 67 h 210"/>
                <a:gd name="T36" fmla="*/ 338 w 762"/>
                <a:gd name="T37" fmla="*/ 70 h 210"/>
                <a:gd name="T38" fmla="*/ 301 w 762"/>
                <a:gd name="T39" fmla="*/ 77 h 210"/>
                <a:gd name="T40" fmla="*/ 266 w 762"/>
                <a:gd name="T41" fmla="*/ 87 h 210"/>
                <a:gd name="T42" fmla="*/ 233 w 762"/>
                <a:gd name="T43" fmla="*/ 97 h 210"/>
                <a:gd name="T44" fmla="*/ 202 w 762"/>
                <a:gd name="T45" fmla="*/ 110 h 210"/>
                <a:gd name="T46" fmla="*/ 173 w 762"/>
                <a:gd name="T47" fmla="*/ 124 h 210"/>
                <a:gd name="T48" fmla="*/ 147 w 762"/>
                <a:gd name="T49" fmla="*/ 139 h 210"/>
                <a:gd name="T50" fmla="*/ 123 w 762"/>
                <a:gd name="T51" fmla="*/ 153 h 210"/>
                <a:gd name="T52" fmla="*/ 102 w 762"/>
                <a:gd name="T53" fmla="*/ 167 h 210"/>
                <a:gd name="T54" fmla="*/ 85 w 762"/>
                <a:gd name="T55" fmla="*/ 179 h 210"/>
                <a:gd name="T56" fmla="*/ 70 w 762"/>
                <a:gd name="T57" fmla="*/ 191 h 210"/>
                <a:gd name="T58" fmla="*/ 58 w 762"/>
                <a:gd name="T59" fmla="*/ 200 h 210"/>
                <a:gd name="T60" fmla="*/ 51 w 762"/>
                <a:gd name="T61" fmla="*/ 206 h 210"/>
                <a:gd name="T62" fmla="*/ 47 w 762"/>
                <a:gd name="T63" fmla="*/ 210 h 210"/>
                <a:gd name="T64" fmla="*/ 0 w 762"/>
                <a:gd name="T65" fmla="*/ 161 h 210"/>
                <a:gd name="T66" fmla="*/ 3 w 762"/>
                <a:gd name="T67" fmla="*/ 159 h 210"/>
                <a:gd name="T68" fmla="*/ 9 w 762"/>
                <a:gd name="T69" fmla="*/ 153 h 210"/>
                <a:gd name="T70" fmla="*/ 19 w 762"/>
                <a:gd name="T71" fmla="*/ 146 h 210"/>
                <a:gd name="T72" fmla="*/ 33 w 762"/>
                <a:gd name="T73" fmla="*/ 134 h 210"/>
                <a:gd name="T74" fmla="*/ 50 w 762"/>
                <a:gd name="T75" fmla="*/ 123 h 210"/>
                <a:gd name="T76" fmla="*/ 70 w 762"/>
                <a:gd name="T77" fmla="*/ 108 h 210"/>
                <a:gd name="T78" fmla="*/ 92 w 762"/>
                <a:gd name="T79" fmla="*/ 94 h 210"/>
                <a:gd name="T80" fmla="*/ 118 w 762"/>
                <a:gd name="T81" fmla="*/ 79 h 210"/>
                <a:gd name="T82" fmla="*/ 147 w 762"/>
                <a:gd name="T83" fmla="*/ 65 h 210"/>
                <a:gd name="T84" fmla="*/ 177 w 762"/>
                <a:gd name="T85" fmla="*/ 50 h 210"/>
                <a:gd name="T86" fmla="*/ 210 w 762"/>
                <a:gd name="T87" fmla="*/ 37 h 210"/>
                <a:gd name="T88" fmla="*/ 246 w 762"/>
                <a:gd name="T89" fmla="*/ 24 h 210"/>
                <a:gd name="T90" fmla="*/ 283 w 762"/>
                <a:gd name="T91" fmla="*/ 14 h 210"/>
                <a:gd name="T92" fmla="*/ 321 w 762"/>
                <a:gd name="T93" fmla="*/ 6 h 210"/>
                <a:gd name="T94" fmla="*/ 361 w 762"/>
                <a:gd name="T95" fmla="*/ 1 h 210"/>
                <a:gd name="T96" fmla="*/ 403 w 762"/>
                <a:gd name="T9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2" h="210">
                  <a:moveTo>
                    <a:pt x="403" y="0"/>
                  </a:moveTo>
                  <a:lnTo>
                    <a:pt x="446" y="2"/>
                  </a:lnTo>
                  <a:lnTo>
                    <a:pt x="489" y="8"/>
                  </a:lnTo>
                  <a:lnTo>
                    <a:pt x="533" y="19"/>
                  </a:lnTo>
                  <a:lnTo>
                    <a:pt x="579" y="36"/>
                  </a:lnTo>
                  <a:lnTo>
                    <a:pt x="625" y="57"/>
                  </a:lnTo>
                  <a:lnTo>
                    <a:pt x="670" y="85"/>
                  </a:lnTo>
                  <a:lnTo>
                    <a:pt x="717" y="120"/>
                  </a:lnTo>
                  <a:lnTo>
                    <a:pt x="762" y="161"/>
                  </a:lnTo>
                  <a:lnTo>
                    <a:pt x="715" y="209"/>
                  </a:lnTo>
                  <a:lnTo>
                    <a:pt x="670" y="170"/>
                  </a:lnTo>
                  <a:lnTo>
                    <a:pt x="627" y="137"/>
                  </a:lnTo>
                  <a:lnTo>
                    <a:pt x="584" y="111"/>
                  </a:lnTo>
                  <a:lnTo>
                    <a:pt x="541" y="93"/>
                  </a:lnTo>
                  <a:lnTo>
                    <a:pt x="499" y="79"/>
                  </a:lnTo>
                  <a:lnTo>
                    <a:pt x="457" y="70"/>
                  </a:lnTo>
                  <a:lnTo>
                    <a:pt x="415" y="67"/>
                  </a:lnTo>
                  <a:lnTo>
                    <a:pt x="377" y="67"/>
                  </a:lnTo>
                  <a:lnTo>
                    <a:pt x="338" y="70"/>
                  </a:lnTo>
                  <a:lnTo>
                    <a:pt x="301" y="77"/>
                  </a:lnTo>
                  <a:lnTo>
                    <a:pt x="266" y="87"/>
                  </a:lnTo>
                  <a:lnTo>
                    <a:pt x="233" y="97"/>
                  </a:lnTo>
                  <a:lnTo>
                    <a:pt x="202" y="110"/>
                  </a:lnTo>
                  <a:lnTo>
                    <a:pt x="173" y="124"/>
                  </a:lnTo>
                  <a:lnTo>
                    <a:pt x="147" y="139"/>
                  </a:lnTo>
                  <a:lnTo>
                    <a:pt x="123" y="153"/>
                  </a:lnTo>
                  <a:lnTo>
                    <a:pt x="102" y="167"/>
                  </a:lnTo>
                  <a:lnTo>
                    <a:pt x="85" y="179"/>
                  </a:lnTo>
                  <a:lnTo>
                    <a:pt x="70" y="191"/>
                  </a:lnTo>
                  <a:lnTo>
                    <a:pt x="58" y="200"/>
                  </a:lnTo>
                  <a:lnTo>
                    <a:pt x="51" y="206"/>
                  </a:lnTo>
                  <a:lnTo>
                    <a:pt x="47" y="210"/>
                  </a:lnTo>
                  <a:lnTo>
                    <a:pt x="0" y="161"/>
                  </a:lnTo>
                  <a:lnTo>
                    <a:pt x="3" y="159"/>
                  </a:lnTo>
                  <a:lnTo>
                    <a:pt x="9" y="153"/>
                  </a:lnTo>
                  <a:lnTo>
                    <a:pt x="19" y="146"/>
                  </a:lnTo>
                  <a:lnTo>
                    <a:pt x="33" y="134"/>
                  </a:lnTo>
                  <a:lnTo>
                    <a:pt x="50" y="123"/>
                  </a:lnTo>
                  <a:lnTo>
                    <a:pt x="70" y="108"/>
                  </a:lnTo>
                  <a:lnTo>
                    <a:pt x="92" y="94"/>
                  </a:lnTo>
                  <a:lnTo>
                    <a:pt x="118" y="79"/>
                  </a:lnTo>
                  <a:lnTo>
                    <a:pt x="147" y="65"/>
                  </a:lnTo>
                  <a:lnTo>
                    <a:pt x="177" y="50"/>
                  </a:lnTo>
                  <a:lnTo>
                    <a:pt x="210" y="37"/>
                  </a:lnTo>
                  <a:lnTo>
                    <a:pt x="246" y="24"/>
                  </a:lnTo>
                  <a:lnTo>
                    <a:pt x="283" y="14"/>
                  </a:lnTo>
                  <a:lnTo>
                    <a:pt x="321" y="6"/>
                  </a:lnTo>
                  <a:lnTo>
                    <a:pt x="361" y="1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25"/>
            <p:cNvSpPr>
              <a:spLocks/>
            </p:cNvSpPr>
            <p:nvPr/>
          </p:nvSpPr>
          <p:spPr bwMode="auto">
            <a:xfrm>
              <a:off x="4667250" y="2995613"/>
              <a:ext cx="111125" cy="30163"/>
            </a:xfrm>
            <a:custGeom>
              <a:avLst/>
              <a:gdLst>
                <a:gd name="T0" fmla="*/ 403 w 762"/>
                <a:gd name="T1" fmla="*/ 0 h 210"/>
                <a:gd name="T2" fmla="*/ 445 w 762"/>
                <a:gd name="T3" fmla="*/ 2 h 210"/>
                <a:gd name="T4" fmla="*/ 489 w 762"/>
                <a:gd name="T5" fmla="*/ 8 h 210"/>
                <a:gd name="T6" fmla="*/ 533 w 762"/>
                <a:gd name="T7" fmla="*/ 20 h 210"/>
                <a:gd name="T8" fmla="*/ 579 w 762"/>
                <a:gd name="T9" fmla="*/ 35 h 210"/>
                <a:gd name="T10" fmla="*/ 624 w 762"/>
                <a:gd name="T11" fmla="*/ 57 h 210"/>
                <a:gd name="T12" fmla="*/ 670 w 762"/>
                <a:gd name="T13" fmla="*/ 85 h 210"/>
                <a:gd name="T14" fmla="*/ 717 w 762"/>
                <a:gd name="T15" fmla="*/ 121 h 210"/>
                <a:gd name="T16" fmla="*/ 762 w 762"/>
                <a:gd name="T17" fmla="*/ 162 h 210"/>
                <a:gd name="T18" fmla="*/ 715 w 762"/>
                <a:gd name="T19" fmla="*/ 210 h 210"/>
                <a:gd name="T20" fmla="*/ 670 w 762"/>
                <a:gd name="T21" fmla="*/ 171 h 210"/>
                <a:gd name="T22" fmla="*/ 627 w 762"/>
                <a:gd name="T23" fmla="*/ 138 h 210"/>
                <a:gd name="T24" fmla="*/ 584 w 762"/>
                <a:gd name="T25" fmla="*/ 112 h 210"/>
                <a:gd name="T26" fmla="*/ 541 w 762"/>
                <a:gd name="T27" fmla="*/ 94 h 210"/>
                <a:gd name="T28" fmla="*/ 499 w 762"/>
                <a:gd name="T29" fmla="*/ 79 h 210"/>
                <a:gd name="T30" fmla="*/ 457 w 762"/>
                <a:gd name="T31" fmla="*/ 71 h 210"/>
                <a:gd name="T32" fmla="*/ 415 w 762"/>
                <a:gd name="T33" fmla="*/ 67 h 210"/>
                <a:gd name="T34" fmla="*/ 377 w 762"/>
                <a:gd name="T35" fmla="*/ 67 h 210"/>
                <a:gd name="T36" fmla="*/ 338 w 762"/>
                <a:gd name="T37" fmla="*/ 71 h 210"/>
                <a:gd name="T38" fmla="*/ 301 w 762"/>
                <a:gd name="T39" fmla="*/ 77 h 210"/>
                <a:gd name="T40" fmla="*/ 266 w 762"/>
                <a:gd name="T41" fmla="*/ 86 h 210"/>
                <a:gd name="T42" fmla="*/ 233 w 762"/>
                <a:gd name="T43" fmla="*/ 98 h 210"/>
                <a:gd name="T44" fmla="*/ 202 w 762"/>
                <a:gd name="T45" fmla="*/ 110 h 210"/>
                <a:gd name="T46" fmla="*/ 173 w 762"/>
                <a:gd name="T47" fmla="*/ 125 h 210"/>
                <a:gd name="T48" fmla="*/ 147 w 762"/>
                <a:gd name="T49" fmla="*/ 139 h 210"/>
                <a:gd name="T50" fmla="*/ 123 w 762"/>
                <a:gd name="T51" fmla="*/ 153 h 210"/>
                <a:gd name="T52" fmla="*/ 102 w 762"/>
                <a:gd name="T53" fmla="*/ 167 h 210"/>
                <a:gd name="T54" fmla="*/ 85 w 762"/>
                <a:gd name="T55" fmla="*/ 180 h 210"/>
                <a:gd name="T56" fmla="*/ 70 w 762"/>
                <a:gd name="T57" fmla="*/ 191 h 210"/>
                <a:gd name="T58" fmla="*/ 58 w 762"/>
                <a:gd name="T59" fmla="*/ 201 h 210"/>
                <a:gd name="T60" fmla="*/ 51 w 762"/>
                <a:gd name="T61" fmla="*/ 207 h 210"/>
                <a:gd name="T62" fmla="*/ 47 w 762"/>
                <a:gd name="T63" fmla="*/ 210 h 210"/>
                <a:gd name="T64" fmla="*/ 0 w 762"/>
                <a:gd name="T65" fmla="*/ 161 h 210"/>
                <a:gd name="T66" fmla="*/ 3 w 762"/>
                <a:gd name="T67" fmla="*/ 159 h 210"/>
                <a:gd name="T68" fmla="*/ 9 w 762"/>
                <a:gd name="T69" fmla="*/ 154 h 210"/>
                <a:gd name="T70" fmla="*/ 19 w 762"/>
                <a:gd name="T71" fmla="*/ 146 h 210"/>
                <a:gd name="T72" fmla="*/ 32 w 762"/>
                <a:gd name="T73" fmla="*/ 135 h 210"/>
                <a:gd name="T74" fmla="*/ 49 w 762"/>
                <a:gd name="T75" fmla="*/ 123 h 210"/>
                <a:gd name="T76" fmla="*/ 69 w 762"/>
                <a:gd name="T77" fmla="*/ 109 h 210"/>
                <a:gd name="T78" fmla="*/ 92 w 762"/>
                <a:gd name="T79" fmla="*/ 95 h 210"/>
                <a:gd name="T80" fmla="*/ 117 w 762"/>
                <a:gd name="T81" fmla="*/ 79 h 210"/>
                <a:gd name="T82" fmla="*/ 146 w 762"/>
                <a:gd name="T83" fmla="*/ 64 h 210"/>
                <a:gd name="T84" fmla="*/ 176 w 762"/>
                <a:gd name="T85" fmla="*/ 50 h 210"/>
                <a:gd name="T86" fmla="*/ 210 w 762"/>
                <a:gd name="T87" fmla="*/ 36 h 210"/>
                <a:gd name="T88" fmla="*/ 245 w 762"/>
                <a:gd name="T89" fmla="*/ 25 h 210"/>
                <a:gd name="T90" fmla="*/ 282 w 762"/>
                <a:gd name="T91" fmla="*/ 14 h 210"/>
                <a:gd name="T92" fmla="*/ 321 w 762"/>
                <a:gd name="T93" fmla="*/ 6 h 210"/>
                <a:gd name="T94" fmla="*/ 361 w 762"/>
                <a:gd name="T95" fmla="*/ 2 h 210"/>
                <a:gd name="T96" fmla="*/ 403 w 762"/>
                <a:gd name="T9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2" h="210">
                  <a:moveTo>
                    <a:pt x="403" y="0"/>
                  </a:moveTo>
                  <a:lnTo>
                    <a:pt x="445" y="2"/>
                  </a:lnTo>
                  <a:lnTo>
                    <a:pt x="489" y="8"/>
                  </a:lnTo>
                  <a:lnTo>
                    <a:pt x="533" y="20"/>
                  </a:lnTo>
                  <a:lnTo>
                    <a:pt x="579" y="35"/>
                  </a:lnTo>
                  <a:lnTo>
                    <a:pt x="624" y="57"/>
                  </a:lnTo>
                  <a:lnTo>
                    <a:pt x="670" y="85"/>
                  </a:lnTo>
                  <a:lnTo>
                    <a:pt x="717" y="121"/>
                  </a:lnTo>
                  <a:lnTo>
                    <a:pt x="762" y="162"/>
                  </a:lnTo>
                  <a:lnTo>
                    <a:pt x="715" y="210"/>
                  </a:lnTo>
                  <a:lnTo>
                    <a:pt x="670" y="171"/>
                  </a:lnTo>
                  <a:lnTo>
                    <a:pt x="627" y="138"/>
                  </a:lnTo>
                  <a:lnTo>
                    <a:pt x="584" y="112"/>
                  </a:lnTo>
                  <a:lnTo>
                    <a:pt x="541" y="94"/>
                  </a:lnTo>
                  <a:lnTo>
                    <a:pt x="499" y="79"/>
                  </a:lnTo>
                  <a:lnTo>
                    <a:pt x="457" y="71"/>
                  </a:lnTo>
                  <a:lnTo>
                    <a:pt x="415" y="67"/>
                  </a:lnTo>
                  <a:lnTo>
                    <a:pt x="377" y="67"/>
                  </a:lnTo>
                  <a:lnTo>
                    <a:pt x="338" y="71"/>
                  </a:lnTo>
                  <a:lnTo>
                    <a:pt x="301" y="77"/>
                  </a:lnTo>
                  <a:lnTo>
                    <a:pt x="266" y="86"/>
                  </a:lnTo>
                  <a:lnTo>
                    <a:pt x="233" y="98"/>
                  </a:lnTo>
                  <a:lnTo>
                    <a:pt x="202" y="110"/>
                  </a:lnTo>
                  <a:lnTo>
                    <a:pt x="173" y="125"/>
                  </a:lnTo>
                  <a:lnTo>
                    <a:pt x="147" y="139"/>
                  </a:lnTo>
                  <a:lnTo>
                    <a:pt x="123" y="153"/>
                  </a:lnTo>
                  <a:lnTo>
                    <a:pt x="102" y="167"/>
                  </a:lnTo>
                  <a:lnTo>
                    <a:pt x="85" y="180"/>
                  </a:lnTo>
                  <a:lnTo>
                    <a:pt x="70" y="191"/>
                  </a:lnTo>
                  <a:lnTo>
                    <a:pt x="58" y="201"/>
                  </a:lnTo>
                  <a:lnTo>
                    <a:pt x="51" y="207"/>
                  </a:lnTo>
                  <a:lnTo>
                    <a:pt x="47" y="210"/>
                  </a:lnTo>
                  <a:lnTo>
                    <a:pt x="0" y="161"/>
                  </a:lnTo>
                  <a:lnTo>
                    <a:pt x="3" y="159"/>
                  </a:lnTo>
                  <a:lnTo>
                    <a:pt x="9" y="154"/>
                  </a:lnTo>
                  <a:lnTo>
                    <a:pt x="19" y="146"/>
                  </a:lnTo>
                  <a:lnTo>
                    <a:pt x="32" y="135"/>
                  </a:lnTo>
                  <a:lnTo>
                    <a:pt x="49" y="123"/>
                  </a:lnTo>
                  <a:lnTo>
                    <a:pt x="69" y="109"/>
                  </a:lnTo>
                  <a:lnTo>
                    <a:pt x="92" y="95"/>
                  </a:lnTo>
                  <a:lnTo>
                    <a:pt x="117" y="79"/>
                  </a:lnTo>
                  <a:lnTo>
                    <a:pt x="146" y="64"/>
                  </a:lnTo>
                  <a:lnTo>
                    <a:pt x="176" y="50"/>
                  </a:lnTo>
                  <a:lnTo>
                    <a:pt x="210" y="36"/>
                  </a:lnTo>
                  <a:lnTo>
                    <a:pt x="245" y="25"/>
                  </a:lnTo>
                  <a:lnTo>
                    <a:pt x="282" y="14"/>
                  </a:lnTo>
                  <a:lnTo>
                    <a:pt x="321" y="6"/>
                  </a:lnTo>
                  <a:lnTo>
                    <a:pt x="361" y="2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26"/>
            <p:cNvSpPr>
              <a:spLocks/>
            </p:cNvSpPr>
            <p:nvPr/>
          </p:nvSpPr>
          <p:spPr bwMode="auto">
            <a:xfrm>
              <a:off x="4667250" y="3028950"/>
              <a:ext cx="111125" cy="30163"/>
            </a:xfrm>
            <a:custGeom>
              <a:avLst/>
              <a:gdLst>
                <a:gd name="T0" fmla="*/ 403 w 762"/>
                <a:gd name="T1" fmla="*/ 0 h 210"/>
                <a:gd name="T2" fmla="*/ 445 w 762"/>
                <a:gd name="T3" fmla="*/ 2 h 210"/>
                <a:gd name="T4" fmla="*/ 489 w 762"/>
                <a:gd name="T5" fmla="*/ 8 h 210"/>
                <a:gd name="T6" fmla="*/ 533 w 762"/>
                <a:gd name="T7" fmla="*/ 20 h 210"/>
                <a:gd name="T8" fmla="*/ 579 w 762"/>
                <a:gd name="T9" fmla="*/ 35 h 210"/>
                <a:gd name="T10" fmla="*/ 624 w 762"/>
                <a:gd name="T11" fmla="*/ 57 h 210"/>
                <a:gd name="T12" fmla="*/ 670 w 762"/>
                <a:gd name="T13" fmla="*/ 85 h 210"/>
                <a:gd name="T14" fmla="*/ 717 w 762"/>
                <a:gd name="T15" fmla="*/ 120 h 210"/>
                <a:gd name="T16" fmla="*/ 762 w 762"/>
                <a:gd name="T17" fmla="*/ 162 h 210"/>
                <a:gd name="T18" fmla="*/ 715 w 762"/>
                <a:gd name="T19" fmla="*/ 209 h 210"/>
                <a:gd name="T20" fmla="*/ 670 w 762"/>
                <a:gd name="T21" fmla="*/ 169 h 210"/>
                <a:gd name="T22" fmla="*/ 627 w 762"/>
                <a:gd name="T23" fmla="*/ 137 h 210"/>
                <a:gd name="T24" fmla="*/ 584 w 762"/>
                <a:gd name="T25" fmla="*/ 112 h 210"/>
                <a:gd name="T26" fmla="*/ 541 w 762"/>
                <a:gd name="T27" fmla="*/ 92 h 210"/>
                <a:gd name="T28" fmla="*/ 499 w 762"/>
                <a:gd name="T29" fmla="*/ 79 h 210"/>
                <a:gd name="T30" fmla="*/ 457 w 762"/>
                <a:gd name="T31" fmla="*/ 71 h 210"/>
                <a:gd name="T32" fmla="*/ 415 w 762"/>
                <a:gd name="T33" fmla="*/ 66 h 210"/>
                <a:gd name="T34" fmla="*/ 377 w 762"/>
                <a:gd name="T35" fmla="*/ 66 h 210"/>
                <a:gd name="T36" fmla="*/ 338 w 762"/>
                <a:gd name="T37" fmla="*/ 71 h 210"/>
                <a:gd name="T38" fmla="*/ 301 w 762"/>
                <a:gd name="T39" fmla="*/ 77 h 210"/>
                <a:gd name="T40" fmla="*/ 266 w 762"/>
                <a:gd name="T41" fmla="*/ 86 h 210"/>
                <a:gd name="T42" fmla="*/ 233 w 762"/>
                <a:gd name="T43" fmla="*/ 98 h 210"/>
                <a:gd name="T44" fmla="*/ 202 w 762"/>
                <a:gd name="T45" fmla="*/ 110 h 210"/>
                <a:gd name="T46" fmla="*/ 173 w 762"/>
                <a:gd name="T47" fmla="*/ 125 h 210"/>
                <a:gd name="T48" fmla="*/ 147 w 762"/>
                <a:gd name="T49" fmla="*/ 138 h 210"/>
                <a:gd name="T50" fmla="*/ 123 w 762"/>
                <a:gd name="T51" fmla="*/ 153 h 210"/>
                <a:gd name="T52" fmla="*/ 102 w 762"/>
                <a:gd name="T53" fmla="*/ 166 h 210"/>
                <a:gd name="T54" fmla="*/ 85 w 762"/>
                <a:gd name="T55" fmla="*/ 180 h 210"/>
                <a:gd name="T56" fmla="*/ 70 w 762"/>
                <a:gd name="T57" fmla="*/ 191 h 210"/>
                <a:gd name="T58" fmla="*/ 58 w 762"/>
                <a:gd name="T59" fmla="*/ 200 h 210"/>
                <a:gd name="T60" fmla="*/ 51 w 762"/>
                <a:gd name="T61" fmla="*/ 207 h 210"/>
                <a:gd name="T62" fmla="*/ 47 w 762"/>
                <a:gd name="T63" fmla="*/ 210 h 210"/>
                <a:gd name="T64" fmla="*/ 0 w 762"/>
                <a:gd name="T65" fmla="*/ 161 h 210"/>
                <a:gd name="T66" fmla="*/ 3 w 762"/>
                <a:gd name="T67" fmla="*/ 159 h 210"/>
                <a:gd name="T68" fmla="*/ 9 w 762"/>
                <a:gd name="T69" fmla="*/ 154 h 210"/>
                <a:gd name="T70" fmla="*/ 19 w 762"/>
                <a:gd name="T71" fmla="*/ 145 h 210"/>
                <a:gd name="T72" fmla="*/ 32 w 762"/>
                <a:gd name="T73" fmla="*/ 135 h 210"/>
                <a:gd name="T74" fmla="*/ 49 w 762"/>
                <a:gd name="T75" fmla="*/ 123 h 210"/>
                <a:gd name="T76" fmla="*/ 69 w 762"/>
                <a:gd name="T77" fmla="*/ 109 h 210"/>
                <a:gd name="T78" fmla="*/ 92 w 762"/>
                <a:gd name="T79" fmla="*/ 94 h 210"/>
                <a:gd name="T80" fmla="*/ 117 w 762"/>
                <a:gd name="T81" fmla="*/ 79 h 210"/>
                <a:gd name="T82" fmla="*/ 146 w 762"/>
                <a:gd name="T83" fmla="*/ 64 h 210"/>
                <a:gd name="T84" fmla="*/ 176 w 762"/>
                <a:gd name="T85" fmla="*/ 50 h 210"/>
                <a:gd name="T86" fmla="*/ 210 w 762"/>
                <a:gd name="T87" fmla="*/ 36 h 210"/>
                <a:gd name="T88" fmla="*/ 245 w 762"/>
                <a:gd name="T89" fmla="*/ 24 h 210"/>
                <a:gd name="T90" fmla="*/ 282 w 762"/>
                <a:gd name="T91" fmla="*/ 13 h 210"/>
                <a:gd name="T92" fmla="*/ 321 w 762"/>
                <a:gd name="T93" fmla="*/ 6 h 210"/>
                <a:gd name="T94" fmla="*/ 361 w 762"/>
                <a:gd name="T95" fmla="*/ 1 h 210"/>
                <a:gd name="T96" fmla="*/ 403 w 762"/>
                <a:gd name="T9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2" h="210">
                  <a:moveTo>
                    <a:pt x="403" y="0"/>
                  </a:moveTo>
                  <a:lnTo>
                    <a:pt x="445" y="2"/>
                  </a:lnTo>
                  <a:lnTo>
                    <a:pt x="489" y="8"/>
                  </a:lnTo>
                  <a:lnTo>
                    <a:pt x="533" y="20"/>
                  </a:lnTo>
                  <a:lnTo>
                    <a:pt x="579" y="35"/>
                  </a:lnTo>
                  <a:lnTo>
                    <a:pt x="624" y="57"/>
                  </a:lnTo>
                  <a:lnTo>
                    <a:pt x="670" y="85"/>
                  </a:lnTo>
                  <a:lnTo>
                    <a:pt x="717" y="120"/>
                  </a:lnTo>
                  <a:lnTo>
                    <a:pt x="762" y="162"/>
                  </a:lnTo>
                  <a:lnTo>
                    <a:pt x="715" y="209"/>
                  </a:lnTo>
                  <a:lnTo>
                    <a:pt x="670" y="169"/>
                  </a:lnTo>
                  <a:lnTo>
                    <a:pt x="627" y="137"/>
                  </a:lnTo>
                  <a:lnTo>
                    <a:pt x="584" y="112"/>
                  </a:lnTo>
                  <a:lnTo>
                    <a:pt x="541" y="92"/>
                  </a:lnTo>
                  <a:lnTo>
                    <a:pt x="499" y="79"/>
                  </a:lnTo>
                  <a:lnTo>
                    <a:pt x="457" y="71"/>
                  </a:lnTo>
                  <a:lnTo>
                    <a:pt x="415" y="66"/>
                  </a:lnTo>
                  <a:lnTo>
                    <a:pt x="377" y="66"/>
                  </a:lnTo>
                  <a:lnTo>
                    <a:pt x="338" y="71"/>
                  </a:lnTo>
                  <a:lnTo>
                    <a:pt x="301" y="77"/>
                  </a:lnTo>
                  <a:lnTo>
                    <a:pt x="266" y="86"/>
                  </a:lnTo>
                  <a:lnTo>
                    <a:pt x="233" y="98"/>
                  </a:lnTo>
                  <a:lnTo>
                    <a:pt x="202" y="110"/>
                  </a:lnTo>
                  <a:lnTo>
                    <a:pt x="173" y="125"/>
                  </a:lnTo>
                  <a:lnTo>
                    <a:pt x="147" y="138"/>
                  </a:lnTo>
                  <a:lnTo>
                    <a:pt x="123" y="153"/>
                  </a:lnTo>
                  <a:lnTo>
                    <a:pt x="102" y="166"/>
                  </a:lnTo>
                  <a:lnTo>
                    <a:pt x="85" y="180"/>
                  </a:lnTo>
                  <a:lnTo>
                    <a:pt x="70" y="191"/>
                  </a:lnTo>
                  <a:lnTo>
                    <a:pt x="58" y="200"/>
                  </a:lnTo>
                  <a:lnTo>
                    <a:pt x="51" y="207"/>
                  </a:lnTo>
                  <a:lnTo>
                    <a:pt x="47" y="210"/>
                  </a:lnTo>
                  <a:lnTo>
                    <a:pt x="0" y="161"/>
                  </a:lnTo>
                  <a:lnTo>
                    <a:pt x="3" y="159"/>
                  </a:lnTo>
                  <a:lnTo>
                    <a:pt x="9" y="154"/>
                  </a:lnTo>
                  <a:lnTo>
                    <a:pt x="19" y="145"/>
                  </a:lnTo>
                  <a:lnTo>
                    <a:pt x="32" y="135"/>
                  </a:lnTo>
                  <a:lnTo>
                    <a:pt x="49" y="123"/>
                  </a:lnTo>
                  <a:lnTo>
                    <a:pt x="69" y="109"/>
                  </a:lnTo>
                  <a:lnTo>
                    <a:pt x="92" y="94"/>
                  </a:lnTo>
                  <a:lnTo>
                    <a:pt x="117" y="79"/>
                  </a:lnTo>
                  <a:lnTo>
                    <a:pt x="146" y="64"/>
                  </a:lnTo>
                  <a:lnTo>
                    <a:pt x="176" y="50"/>
                  </a:lnTo>
                  <a:lnTo>
                    <a:pt x="210" y="36"/>
                  </a:lnTo>
                  <a:lnTo>
                    <a:pt x="245" y="24"/>
                  </a:lnTo>
                  <a:lnTo>
                    <a:pt x="282" y="13"/>
                  </a:lnTo>
                  <a:lnTo>
                    <a:pt x="321" y="6"/>
                  </a:lnTo>
                  <a:lnTo>
                    <a:pt x="361" y="1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27"/>
            <p:cNvSpPr>
              <a:spLocks/>
            </p:cNvSpPr>
            <p:nvPr/>
          </p:nvSpPr>
          <p:spPr bwMode="auto">
            <a:xfrm>
              <a:off x="4591050" y="2744788"/>
              <a:ext cx="328613" cy="187325"/>
            </a:xfrm>
            <a:custGeom>
              <a:avLst/>
              <a:gdLst>
                <a:gd name="T0" fmla="*/ 1215 w 2281"/>
                <a:gd name="T1" fmla="*/ 0 h 1303"/>
                <a:gd name="T2" fmla="*/ 1339 w 2281"/>
                <a:gd name="T3" fmla="*/ 14 h 1303"/>
                <a:gd name="T4" fmla="*/ 1455 w 2281"/>
                <a:gd name="T5" fmla="*/ 49 h 1303"/>
                <a:gd name="T6" fmla="*/ 1559 w 2281"/>
                <a:gd name="T7" fmla="*/ 106 h 1303"/>
                <a:gd name="T8" fmla="*/ 1650 w 2281"/>
                <a:gd name="T9" fmla="*/ 181 h 1303"/>
                <a:gd name="T10" fmla="*/ 1725 w 2281"/>
                <a:gd name="T11" fmla="*/ 273 h 1303"/>
                <a:gd name="T12" fmla="*/ 1781 w 2281"/>
                <a:gd name="T13" fmla="*/ 377 h 1303"/>
                <a:gd name="T14" fmla="*/ 1825 w 2281"/>
                <a:gd name="T15" fmla="*/ 375 h 1303"/>
                <a:gd name="T16" fmla="*/ 1929 w 2281"/>
                <a:gd name="T17" fmla="*/ 387 h 1303"/>
                <a:gd name="T18" fmla="*/ 2025 w 2281"/>
                <a:gd name="T19" fmla="*/ 421 h 1303"/>
                <a:gd name="T20" fmla="*/ 2110 w 2281"/>
                <a:gd name="T21" fmla="*/ 474 h 1303"/>
                <a:gd name="T22" fmla="*/ 2181 w 2281"/>
                <a:gd name="T23" fmla="*/ 543 h 1303"/>
                <a:gd name="T24" fmla="*/ 2235 w 2281"/>
                <a:gd name="T25" fmla="*/ 628 h 1303"/>
                <a:gd name="T26" fmla="*/ 2268 w 2281"/>
                <a:gd name="T27" fmla="*/ 722 h 1303"/>
                <a:gd name="T28" fmla="*/ 2281 w 2281"/>
                <a:gd name="T29" fmla="*/ 825 h 1303"/>
                <a:gd name="T30" fmla="*/ 2270 w 2281"/>
                <a:gd name="T31" fmla="*/ 923 h 1303"/>
                <a:gd name="T32" fmla="*/ 2241 w 2281"/>
                <a:gd name="T33" fmla="*/ 1017 h 1303"/>
                <a:gd name="T34" fmla="*/ 2194 w 2281"/>
                <a:gd name="T35" fmla="*/ 1104 h 1303"/>
                <a:gd name="T36" fmla="*/ 2131 w 2281"/>
                <a:gd name="T37" fmla="*/ 1180 h 1303"/>
                <a:gd name="T38" fmla="*/ 2057 w 2281"/>
                <a:gd name="T39" fmla="*/ 1243 h 1303"/>
                <a:gd name="T40" fmla="*/ 1971 w 2281"/>
                <a:gd name="T41" fmla="*/ 1287 h 1303"/>
                <a:gd name="T42" fmla="*/ 486 w 2281"/>
                <a:gd name="T43" fmla="*/ 1303 h 1303"/>
                <a:gd name="T44" fmla="*/ 479 w 2281"/>
                <a:gd name="T45" fmla="*/ 1302 h 1303"/>
                <a:gd name="T46" fmla="*/ 456 w 2281"/>
                <a:gd name="T47" fmla="*/ 1298 h 1303"/>
                <a:gd name="T48" fmla="*/ 421 w 2281"/>
                <a:gd name="T49" fmla="*/ 1290 h 1303"/>
                <a:gd name="T50" fmla="*/ 377 w 2281"/>
                <a:gd name="T51" fmla="*/ 1278 h 1303"/>
                <a:gd name="T52" fmla="*/ 326 w 2281"/>
                <a:gd name="T53" fmla="*/ 1259 h 1303"/>
                <a:gd name="T54" fmla="*/ 271 w 2281"/>
                <a:gd name="T55" fmla="*/ 1234 h 1303"/>
                <a:gd name="T56" fmla="*/ 215 w 2281"/>
                <a:gd name="T57" fmla="*/ 1201 h 1303"/>
                <a:gd name="T58" fmla="*/ 161 w 2281"/>
                <a:gd name="T59" fmla="*/ 1160 h 1303"/>
                <a:gd name="T60" fmla="*/ 110 w 2281"/>
                <a:gd name="T61" fmla="*/ 1109 h 1303"/>
                <a:gd name="T62" fmla="*/ 66 w 2281"/>
                <a:gd name="T63" fmla="*/ 1047 h 1303"/>
                <a:gd name="T64" fmla="*/ 31 w 2281"/>
                <a:gd name="T65" fmla="*/ 974 h 1303"/>
                <a:gd name="T66" fmla="*/ 8 w 2281"/>
                <a:gd name="T67" fmla="*/ 889 h 1303"/>
                <a:gd name="T68" fmla="*/ 0 w 2281"/>
                <a:gd name="T69" fmla="*/ 789 h 1303"/>
                <a:gd name="T70" fmla="*/ 12 w 2281"/>
                <a:gd name="T71" fmla="*/ 677 h 1303"/>
                <a:gd name="T72" fmla="*/ 48 w 2281"/>
                <a:gd name="T73" fmla="*/ 572 h 1303"/>
                <a:gd name="T74" fmla="*/ 103 w 2281"/>
                <a:gd name="T75" fmla="*/ 479 h 1303"/>
                <a:gd name="T76" fmla="*/ 175 w 2281"/>
                <a:gd name="T77" fmla="*/ 399 h 1303"/>
                <a:gd name="T78" fmla="*/ 264 w 2281"/>
                <a:gd name="T79" fmla="*/ 335 h 1303"/>
                <a:gd name="T80" fmla="*/ 364 w 2281"/>
                <a:gd name="T81" fmla="*/ 291 h 1303"/>
                <a:gd name="T82" fmla="*/ 474 w 2281"/>
                <a:gd name="T83" fmla="*/ 267 h 1303"/>
                <a:gd name="T84" fmla="*/ 588 w 2281"/>
                <a:gd name="T85" fmla="*/ 267 h 1303"/>
                <a:gd name="T86" fmla="*/ 695 w 2281"/>
                <a:gd name="T87" fmla="*/ 289 h 1303"/>
                <a:gd name="T88" fmla="*/ 762 w 2281"/>
                <a:gd name="T89" fmla="*/ 201 h 1303"/>
                <a:gd name="T90" fmla="*/ 843 w 2281"/>
                <a:gd name="T91" fmla="*/ 126 h 1303"/>
                <a:gd name="T92" fmla="*/ 937 w 2281"/>
                <a:gd name="T93" fmla="*/ 67 h 1303"/>
                <a:gd name="T94" fmla="*/ 1042 w 2281"/>
                <a:gd name="T95" fmla="*/ 25 h 1303"/>
                <a:gd name="T96" fmla="*/ 1156 w 2281"/>
                <a:gd name="T97" fmla="*/ 3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1" h="1303">
                  <a:moveTo>
                    <a:pt x="1215" y="0"/>
                  </a:moveTo>
                  <a:lnTo>
                    <a:pt x="1215" y="0"/>
                  </a:lnTo>
                  <a:lnTo>
                    <a:pt x="1278" y="4"/>
                  </a:lnTo>
                  <a:lnTo>
                    <a:pt x="1339" y="14"/>
                  </a:lnTo>
                  <a:lnTo>
                    <a:pt x="1398" y="28"/>
                  </a:lnTo>
                  <a:lnTo>
                    <a:pt x="1455" y="49"/>
                  </a:lnTo>
                  <a:lnTo>
                    <a:pt x="1509" y="75"/>
                  </a:lnTo>
                  <a:lnTo>
                    <a:pt x="1559" y="106"/>
                  </a:lnTo>
                  <a:lnTo>
                    <a:pt x="1607" y="142"/>
                  </a:lnTo>
                  <a:lnTo>
                    <a:pt x="1650" y="181"/>
                  </a:lnTo>
                  <a:lnTo>
                    <a:pt x="1690" y="225"/>
                  </a:lnTo>
                  <a:lnTo>
                    <a:pt x="1725" y="273"/>
                  </a:lnTo>
                  <a:lnTo>
                    <a:pt x="1755" y="324"/>
                  </a:lnTo>
                  <a:lnTo>
                    <a:pt x="1781" y="377"/>
                  </a:lnTo>
                  <a:lnTo>
                    <a:pt x="1803" y="376"/>
                  </a:lnTo>
                  <a:lnTo>
                    <a:pt x="1825" y="375"/>
                  </a:lnTo>
                  <a:lnTo>
                    <a:pt x="1878" y="378"/>
                  </a:lnTo>
                  <a:lnTo>
                    <a:pt x="1929" y="387"/>
                  </a:lnTo>
                  <a:lnTo>
                    <a:pt x="1979" y="402"/>
                  </a:lnTo>
                  <a:lnTo>
                    <a:pt x="2025" y="421"/>
                  </a:lnTo>
                  <a:lnTo>
                    <a:pt x="2069" y="446"/>
                  </a:lnTo>
                  <a:lnTo>
                    <a:pt x="2110" y="474"/>
                  </a:lnTo>
                  <a:lnTo>
                    <a:pt x="2147" y="507"/>
                  </a:lnTo>
                  <a:lnTo>
                    <a:pt x="2181" y="543"/>
                  </a:lnTo>
                  <a:lnTo>
                    <a:pt x="2209" y="584"/>
                  </a:lnTo>
                  <a:lnTo>
                    <a:pt x="2235" y="628"/>
                  </a:lnTo>
                  <a:lnTo>
                    <a:pt x="2254" y="673"/>
                  </a:lnTo>
                  <a:lnTo>
                    <a:pt x="2268" y="722"/>
                  </a:lnTo>
                  <a:lnTo>
                    <a:pt x="2278" y="772"/>
                  </a:lnTo>
                  <a:lnTo>
                    <a:pt x="2281" y="825"/>
                  </a:lnTo>
                  <a:lnTo>
                    <a:pt x="2278" y="874"/>
                  </a:lnTo>
                  <a:lnTo>
                    <a:pt x="2270" y="923"/>
                  </a:lnTo>
                  <a:lnTo>
                    <a:pt x="2258" y="971"/>
                  </a:lnTo>
                  <a:lnTo>
                    <a:pt x="2241" y="1017"/>
                  </a:lnTo>
                  <a:lnTo>
                    <a:pt x="2219" y="1062"/>
                  </a:lnTo>
                  <a:lnTo>
                    <a:pt x="2194" y="1104"/>
                  </a:lnTo>
                  <a:lnTo>
                    <a:pt x="2164" y="1144"/>
                  </a:lnTo>
                  <a:lnTo>
                    <a:pt x="2131" y="1180"/>
                  </a:lnTo>
                  <a:lnTo>
                    <a:pt x="2096" y="1213"/>
                  </a:lnTo>
                  <a:lnTo>
                    <a:pt x="2057" y="1243"/>
                  </a:lnTo>
                  <a:lnTo>
                    <a:pt x="2016" y="1268"/>
                  </a:lnTo>
                  <a:lnTo>
                    <a:pt x="1971" y="1287"/>
                  </a:lnTo>
                  <a:lnTo>
                    <a:pt x="1926" y="1303"/>
                  </a:lnTo>
                  <a:lnTo>
                    <a:pt x="486" y="1303"/>
                  </a:lnTo>
                  <a:lnTo>
                    <a:pt x="484" y="1303"/>
                  </a:lnTo>
                  <a:lnTo>
                    <a:pt x="479" y="1302"/>
                  </a:lnTo>
                  <a:lnTo>
                    <a:pt x="468" y="1300"/>
                  </a:lnTo>
                  <a:lnTo>
                    <a:pt x="456" y="1298"/>
                  </a:lnTo>
                  <a:lnTo>
                    <a:pt x="440" y="1295"/>
                  </a:lnTo>
                  <a:lnTo>
                    <a:pt x="421" y="1290"/>
                  </a:lnTo>
                  <a:lnTo>
                    <a:pt x="400" y="1284"/>
                  </a:lnTo>
                  <a:lnTo>
                    <a:pt x="377" y="1278"/>
                  </a:lnTo>
                  <a:lnTo>
                    <a:pt x="352" y="1270"/>
                  </a:lnTo>
                  <a:lnTo>
                    <a:pt x="326" y="1259"/>
                  </a:lnTo>
                  <a:lnTo>
                    <a:pt x="299" y="1248"/>
                  </a:lnTo>
                  <a:lnTo>
                    <a:pt x="271" y="1234"/>
                  </a:lnTo>
                  <a:lnTo>
                    <a:pt x="244" y="1219"/>
                  </a:lnTo>
                  <a:lnTo>
                    <a:pt x="215" y="1201"/>
                  </a:lnTo>
                  <a:lnTo>
                    <a:pt x="188" y="1182"/>
                  </a:lnTo>
                  <a:lnTo>
                    <a:pt x="161" y="1160"/>
                  </a:lnTo>
                  <a:lnTo>
                    <a:pt x="134" y="1135"/>
                  </a:lnTo>
                  <a:lnTo>
                    <a:pt x="110" y="1109"/>
                  </a:lnTo>
                  <a:lnTo>
                    <a:pt x="87" y="1079"/>
                  </a:lnTo>
                  <a:lnTo>
                    <a:pt x="66" y="1047"/>
                  </a:lnTo>
                  <a:lnTo>
                    <a:pt x="47" y="1013"/>
                  </a:lnTo>
                  <a:lnTo>
                    <a:pt x="31" y="974"/>
                  </a:lnTo>
                  <a:lnTo>
                    <a:pt x="18" y="932"/>
                  </a:lnTo>
                  <a:lnTo>
                    <a:pt x="8" y="889"/>
                  </a:lnTo>
                  <a:lnTo>
                    <a:pt x="3" y="841"/>
                  </a:lnTo>
                  <a:lnTo>
                    <a:pt x="0" y="789"/>
                  </a:lnTo>
                  <a:lnTo>
                    <a:pt x="4" y="732"/>
                  </a:lnTo>
                  <a:lnTo>
                    <a:pt x="12" y="677"/>
                  </a:lnTo>
                  <a:lnTo>
                    <a:pt x="27" y="623"/>
                  </a:lnTo>
                  <a:lnTo>
                    <a:pt x="48" y="572"/>
                  </a:lnTo>
                  <a:lnTo>
                    <a:pt x="73" y="525"/>
                  </a:lnTo>
                  <a:lnTo>
                    <a:pt x="103" y="479"/>
                  </a:lnTo>
                  <a:lnTo>
                    <a:pt x="137" y="437"/>
                  </a:lnTo>
                  <a:lnTo>
                    <a:pt x="175" y="399"/>
                  </a:lnTo>
                  <a:lnTo>
                    <a:pt x="219" y="365"/>
                  </a:lnTo>
                  <a:lnTo>
                    <a:pt x="264" y="335"/>
                  </a:lnTo>
                  <a:lnTo>
                    <a:pt x="312" y="310"/>
                  </a:lnTo>
                  <a:lnTo>
                    <a:pt x="364" y="291"/>
                  </a:lnTo>
                  <a:lnTo>
                    <a:pt x="418" y="276"/>
                  </a:lnTo>
                  <a:lnTo>
                    <a:pt x="474" y="267"/>
                  </a:lnTo>
                  <a:lnTo>
                    <a:pt x="532" y="263"/>
                  </a:lnTo>
                  <a:lnTo>
                    <a:pt x="588" y="267"/>
                  </a:lnTo>
                  <a:lnTo>
                    <a:pt x="643" y="276"/>
                  </a:lnTo>
                  <a:lnTo>
                    <a:pt x="695" y="289"/>
                  </a:lnTo>
                  <a:lnTo>
                    <a:pt x="726" y="244"/>
                  </a:lnTo>
                  <a:lnTo>
                    <a:pt x="762" y="201"/>
                  </a:lnTo>
                  <a:lnTo>
                    <a:pt x="801" y="161"/>
                  </a:lnTo>
                  <a:lnTo>
                    <a:pt x="843" y="126"/>
                  </a:lnTo>
                  <a:lnTo>
                    <a:pt x="888" y="95"/>
                  </a:lnTo>
                  <a:lnTo>
                    <a:pt x="937" y="67"/>
                  </a:lnTo>
                  <a:lnTo>
                    <a:pt x="989" y="44"/>
                  </a:lnTo>
                  <a:lnTo>
                    <a:pt x="1042" y="25"/>
                  </a:lnTo>
                  <a:lnTo>
                    <a:pt x="1098" y="12"/>
                  </a:lnTo>
                  <a:lnTo>
                    <a:pt x="1156" y="3"/>
                  </a:lnTo>
                  <a:lnTo>
                    <a:pt x="1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28"/>
            <p:cNvSpPr>
              <a:spLocks/>
            </p:cNvSpPr>
            <p:nvPr/>
          </p:nvSpPr>
          <p:spPr bwMode="auto">
            <a:xfrm>
              <a:off x="4479925" y="2813050"/>
              <a:ext cx="115888" cy="131763"/>
            </a:xfrm>
            <a:custGeom>
              <a:avLst/>
              <a:gdLst>
                <a:gd name="T0" fmla="*/ 692 w 800"/>
                <a:gd name="T1" fmla="*/ 1 h 919"/>
                <a:gd name="T2" fmla="*/ 784 w 800"/>
                <a:gd name="T3" fmla="*/ 17 h 919"/>
                <a:gd name="T4" fmla="*/ 799 w 800"/>
                <a:gd name="T5" fmla="*/ 31 h 919"/>
                <a:gd name="T6" fmla="*/ 800 w 800"/>
                <a:gd name="T7" fmla="*/ 42 h 919"/>
                <a:gd name="T8" fmla="*/ 799 w 800"/>
                <a:gd name="T9" fmla="*/ 44 h 919"/>
                <a:gd name="T10" fmla="*/ 789 w 800"/>
                <a:gd name="T11" fmla="*/ 58 h 919"/>
                <a:gd name="T12" fmla="*/ 776 w 800"/>
                <a:gd name="T13" fmla="*/ 61 h 919"/>
                <a:gd name="T14" fmla="*/ 757 w 800"/>
                <a:gd name="T15" fmla="*/ 65 h 919"/>
                <a:gd name="T16" fmla="*/ 724 w 800"/>
                <a:gd name="T17" fmla="*/ 77 h 919"/>
                <a:gd name="T18" fmla="*/ 683 w 800"/>
                <a:gd name="T19" fmla="*/ 98 h 919"/>
                <a:gd name="T20" fmla="*/ 636 w 800"/>
                <a:gd name="T21" fmla="*/ 134 h 919"/>
                <a:gd name="T22" fmla="*/ 586 w 800"/>
                <a:gd name="T23" fmla="*/ 186 h 919"/>
                <a:gd name="T24" fmla="*/ 540 w 800"/>
                <a:gd name="T25" fmla="*/ 258 h 919"/>
                <a:gd name="T26" fmla="*/ 503 w 800"/>
                <a:gd name="T27" fmla="*/ 339 h 919"/>
                <a:gd name="T28" fmla="*/ 472 w 800"/>
                <a:gd name="T29" fmla="*/ 424 h 919"/>
                <a:gd name="T30" fmla="*/ 630 w 800"/>
                <a:gd name="T31" fmla="*/ 525 h 919"/>
                <a:gd name="T32" fmla="*/ 642 w 800"/>
                <a:gd name="T33" fmla="*/ 534 h 919"/>
                <a:gd name="T34" fmla="*/ 645 w 800"/>
                <a:gd name="T35" fmla="*/ 550 h 919"/>
                <a:gd name="T36" fmla="*/ 637 w 800"/>
                <a:gd name="T37" fmla="*/ 564 h 919"/>
                <a:gd name="T38" fmla="*/ 193 w 800"/>
                <a:gd name="T39" fmla="*/ 919 h 919"/>
                <a:gd name="T40" fmla="*/ 178 w 800"/>
                <a:gd name="T41" fmla="*/ 916 h 919"/>
                <a:gd name="T42" fmla="*/ 169 w 800"/>
                <a:gd name="T43" fmla="*/ 909 h 919"/>
                <a:gd name="T44" fmla="*/ 1 w 800"/>
                <a:gd name="T45" fmla="*/ 375 h 919"/>
                <a:gd name="T46" fmla="*/ 2 w 800"/>
                <a:gd name="T47" fmla="*/ 360 h 919"/>
                <a:gd name="T48" fmla="*/ 13 w 800"/>
                <a:gd name="T49" fmla="*/ 348 h 919"/>
                <a:gd name="T50" fmla="*/ 29 w 800"/>
                <a:gd name="T51" fmla="*/ 347 h 919"/>
                <a:gd name="T52" fmla="*/ 197 w 800"/>
                <a:gd name="T53" fmla="*/ 380 h 919"/>
                <a:gd name="T54" fmla="*/ 217 w 800"/>
                <a:gd name="T55" fmla="*/ 343 h 919"/>
                <a:gd name="T56" fmla="*/ 243 w 800"/>
                <a:gd name="T57" fmla="*/ 295 h 919"/>
                <a:gd name="T58" fmla="*/ 278 w 800"/>
                <a:gd name="T59" fmla="*/ 242 h 919"/>
                <a:gd name="T60" fmla="*/ 321 w 800"/>
                <a:gd name="T61" fmla="*/ 187 h 919"/>
                <a:gd name="T62" fmla="*/ 371 w 800"/>
                <a:gd name="T63" fmla="*/ 133 h 919"/>
                <a:gd name="T64" fmla="*/ 429 w 800"/>
                <a:gd name="T65" fmla="*/ 83 h 919"/>
                <a:gd name="T66" fmla="*/ 495 w 800"/>
                <a:gd name="T67" fmla="*/ 42 h 919"/>
                <a:gd name="T68" fmla="*/ 568 w 800"/>
                <a:gd name="T69" fmla="*/ 13 h 919"/>
                <a:gd name="T70" fmla="*/ 648 w 800"/>
                <a:gd name="T71" fmla="*/ 0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0" h="919">
                  <a:moveTo>
                    <a:pt x="648" y="0"/>
                  </a:moveTo>
                  <a:lnTo>
                    <a:pt x="692" y="1"/>
                  </a:lnTo>
                  <a:lnTo>
                    <a:pt x="737" y="6"/>
                  </a:lnTo>
                  <a:lnTo>
                    <a:pt x="784" y="17"/>
                  </a:lnTo>
                  <a:lnTo>
                    <a:pt x="793" y="22"/>
                  </a:lnTo>
                  <a:lnTo>
                    <a:pt x="799" y="31"/>
                  </a:lnTo>
                  <a:lnTo>
                    <a:pt x="800" y="41"/>
                  </a:lnTo>
                  <a:lnTo>
                    <a:pt x="800" y="42"/>
                  </a:lnTo>
                  <a:lnTo>
                    <a:pt x="799" y="43"/>
                  </a:lnTo>
                  <a:lnTo>
                    <a:pt x="799" y="44"/>
                  </a:lnTo>
                  <a:lnTo>
                    <a:pt x="795" y="53"/>
                  </a:lnTo>
                  <a:lnTo>
                    <a:pt x="789" y="58"/>
                  </a:lnTo>
                  <a:lnTo>
                    <a:pt x="780" y="61"/>
                  </a:lnTo>
                  <a:lnTo>
                    <a:pt x="776" y="61"/>
                  </a:lnTo>
                  <a:lnTo>
                    <a:pt x="769" y="62"/>
                  </a:lnTo>
                  <a:lnTo>
                    <a:pt x="757" y="65"/>
                  </a:lnTo>
                  <a:lnTo>
                    <a:pt x="742" y="70"/>
                  </a:lnTo>
                  <a:lnTo>
                    <a:pt x="724" y="77"/>
                  </a:lnTo>
                  <a:lnTo>
                    <a:pt x="704" y="86"/>
                  </a:lnTo>
                  <a:lnTo>
                    <a:pt x="683" y="98"/>
                  </a:lnTo>
                  <a:lnTo>
                    <a:pt x="660" y="114"/>
                  </a:lnTo>
                  <a:lnTo>
                    <a:pt x="636" y="134"/>
                  </a:lnTo>
                  <a:lnTo>
                    <a:pt x="612" y="158"/>
                  </a:lnTo>
                  <a:lnTo>
                    <a:pt x="586" y="186"/>
                  </a:lnTo>
                  <a:lnTo>
                    <a:pt x="563" y="219"/>
                  </a:lnTo>
                  <a:lnTo>
                    <a:pt x="540" y="258"/>
                  </a:lnTo>
                  <a:lnTo>
                    <a:pt x="518" y="302"/>
                  </a:lnTo>
                  <a:lnTo>
                    <a:pt x="503" y="339"/>
                  </a:lnTo>
                  <a:lnTo>
                    <a:pt x="487" y="379"/>
                  </a:lnTo>
                  <a:lnTo>
                    <a:pt x="472" y="424"/>
                  </a:lnTo>
                  <a:lnTo>
                    <a:pt x="456" y="473"/>
                  </a:lnTo>
                  <a:lnTo>
                    <a:pt x="630" y="525"/>
                  </a:lnTo>
                  <a:lnTo>
                    <a:pt x="637" y="529"/>
                  </a:lnTo>
                  <a:lnTo>
                    <a:pt x="642" y="534"/>
                  </a:lnTo>
                  <a:lnTo>
                    <a:pt x="645" y="543"/>
                  </a:lnTo>
                  <a:lnTo>
                    <a:pt x="645" y="550"/>
                  </a:lnTo>
                  <a:lnTo>
                    <a:pt x="642" y="557"/>
                  </a:lnTo>
                  <a:lnTo>
                    <a:pt x="637" y="564"/>
                  </a:lnTo>
                  <a:lnTo>
                    <a:pt x="203" y="915"/>
                  </a:lnTo>
                  <a:lnTo>
                    <a:pt x="193" y="919"/>
                  </a:lnTo>
                  <a:lnTo>
                    <a:pt x="182" y="919"/>
                  </a:lnTo>
                  <a:lnTo>
                    <a:pt x="178" y="916"/>
                  </a:lnTo>
                  <a:lnTo>
                    <a:pt x="173" y="913"/>
                  </a:lnTo>
                  <a:lnTo>
                    <a:pt x="169" y="909"/>
                  </a:lnTo>
                  <a:lnTo>
                    <a:pt x="167" y="905"/>
                  </a:lnTo>
                  <a:lnTo>
                    <a:pt x="1" y="375"/>
                  </a:lnTo>
                  <a:lnTo>
                    <a:pt x="0" y="367"/>
                  </a:lnTo>
                  <a:lnTo>
                    <a:pt x="2" y="360"/>
                  </a:lnTo>
                  <a:lnTo>
                    <a:pt x="7" y="352"/>
                  </a:lnTo>
                  <a:lnTo>
                    <a:pt x="13" y="348"/>
                  </a:lnTo>
                  <a:lnTo>
                    <a:pt x="22" y="346"/>
                  </a:lnTo>
                  <a:lnTo>
                    <a:pt x="29" y="347"/>
                  </a:lnTo>
                  <a:lnTo>
                    <a:pt x="190" y="395"/>
                  </a:lnTo>
                  <a:lnTo>
                    <a:pt x="197" y="380"/>
                  </a:lnTo>
                  <a:lnTo>
                    <a:pt x="206" y="363"/>
                  </a:lnTo>
                  <a:lnTo>
                    <a:pt x="217" y="343"/>
                  </a:lnTo>
                  <a:lnTo>
                    <a:pt x="229" y="320"/>
                  </a:lnTo>
                  <a:lnTo>
                    <a:pt x="243" y="295"/>
                  </a:lnTo>
                  <a:lnTo>
                    <a:pt x="260" y="269"/>
                  </a:lnTo>
                  <a:lnTo>
                    <a:pt x="278" y="242"/>
                  </a:lnTo>
                  <a:lnTo>
                    <a:pt x="299" y="214"/>
                  </a:lnTo>
                  <a:lnTo>
                    <a:pt x="321" y="187"/>
                  </a:lnTo>
                  <a:lnTo>
                    <a:pt x="345" y="159"/>
                  </a:lnTo>
                  <a:lnTo>
                    <a:pt x="371" y="133"/>
                  </a:lnTo>
                  <a:lnTo>
                    <a:pt x="399" y="107"/>
                  </a:lnTo>
                  <a:lnTo>
                    <a:pt x="429" y="83"/>
                  </a:lnTo>
                  <a:lnTo>
                    <a:pt x="461" y="61"/>
                  </a:lnTo>
                  <a:lnTo>
                    <a:pt x="495" y="42"/>
                  </a:lnTo>
                  <a:lnTo>
                    <a:pt x="530" y="26"/>
                  </a:lnTo>
                  <a:lnTo>
                    <a:pt x="568" y="13"/>
                  </a:lnTo>
                  <a:lnTo>
                    <a:pt x="607" y="5"/>
                  </a:lnTo>
                  <a:lnTo>
                    <a:pt x="6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9" name="Freeform 133"/>
          <p:cNvSpPr>
            <a:spLocks noEditPoints="1"/>
          </p:cNvSpPr>
          <p:nvPr/>
        </p:nvSpPr>
        <p:spPr bwMode="auto">
          <a:xfrm>
            <a:off x="6236644" y="1091381"/>
            <a:ext cx="353616" cy="341709"/>
          </a:xfrm>
          <a:custGeom>
            <a:avLst/>
            <a:gdLst>
              <a:gd name="T0" fmla="*/ 3564 w 3566"/>
              <a:gd name="T1" fmla="*/ 3426 h 3443"/>
              <a:gd name="T2" fmla="*/ 3325 w 3566"/>
              <a:gd name="T3" fmla="*/ 3417 h 3443"/>
              <a:gd name="T4" fmla="*/ 3279 w 3566"/>
              <a:gd name="T5" fmla="*/ 3236 h 3443"/>
              <a:gd name="T6" fmla="*/ 2918 w 3566"/>
              <a:gd name="T7" fmla="*/ 3211 h 3443"/>
              <a:gd name="T8" fmla="*/ 2899 w 3566"/>
              <a:gd name="T9" fmla="*/ 3275 h 3443"/>
              <a:gd name="T10" fmla="*/ 2657 w 3566"/>
              <a:gd name="T11" fmla="*/ 3417 h 3443"/>
              <a:gd name="T12" fmla="*/ 2721 w 3566"/>
              <a:gd name="T13" fmla="*/ 3199 h 3443"/>
              <a:gd name="T14" fmla="*/ 2204 w 3566"/>
              <a:gd name="T15" fmla="*/ 3416 h 3443"/>
              <a:gd name="T16" fmla="*/ 1962 w 3566"/>
              <a:gd name="T17" fmla="*/ 3275 h 3443"/>
              <a:gd name="T18" fmla="*/ 1914 w 3566"/>
              <a:gd name="T19" fmla="*/ 3245 h 3443"/>
              <a:gd name="T20" fmla="*/ 1544 w 3566"/>
              <a:gd name="T21" fmla="*/ 3205 h 3443"/>
              <a:gd name="T22" fmla="*/ 1537 w 3566"/>
              <a:gd name="T23" fmla="*/ 3416 h 3443"/>
              <a:gd name="T24" fmla="*/ 1321 w 3566"/>
              <a:gd name="T25" fmla="*/ 3443 h 3443"/>
              <a:gd name="T26" fmla="*/ 1308 w 3566"/>
              <a:gd name="T27" fmla="*/ 3226 h 3443"/>
              <a:gd name="T28" fmla="*/ 889 w 3566"/>
              <a:gd name="T29" fmla="*/ 3220 h 3443"/>
              <a:gd name="T30" fmla="*/ 841 w 3566"/>
              <a:gd name="T31" fmla="*/ 3275 h 3443"/>
              <a:gd name="T32" fmla="*/ 616 w 3566"/>
              <a:gd name="T33" fmla="*/ 3264 h 3443"/>
              <a:gd name="T34" fmla="*/ 211 w 3566"/>
              <a:gd name="T35" fmla="*/ 3197 h 3443"/>
              <a:gd name="T36" fmla="*/ 268 w 3566"/>
              <a:gd name="T37" fmla="*/ 3442 h 3443"/>
              <a:gd name="T38" fmla="*/ 52 w 3566"/>
              <a:gd name="T39" fmla="*/ 3416 h 3443"/>
              <a:gd name="T40" fmla="*/ 3 w 3566"/>
              <a:gd name="T41" fmla="*/ 3245 h 3443"/>
              <a:gd name="T42" fmla="*/ 3482 w 3566"/>
              <a:gd name="T43" fmla="*/ 3135 h 3443"/>
              <a:gd name="T44" fmla="*/ 3423 w 3566"/>
              <a:gd name="T45" fmla="*/ 3052 h 3443"/>
              <a:gd name="T46" fmla="*/ 2758 w 3566"/>
              <a:gd name="T47" fmla="*/ 3151 h 3443"/>
              <a:gd name="T48" fmla="*/ 2119 w 3566"/>
              <a:gd name="T49" fmla="*/ 3135 h 3443"/>
              <a:gd name="T50" fmla="*/ 2061 w 3566"/>
              <a:gd name="T51" fmla="*/ 3052 h 3443"/>
              <a:gd name="T52" fmla="*/ 1396 w 3566"/>
              <a:gd name="T53" fmla="*/ 3151 h 3443"/>
              <a:gd name="T54" fmla="*/ 825 w 3566"/>
              <a:gd name="T55" fmla="*/ 3135 h 3443"/>
              <a:gd name="T56" fmla="*/ 766 w 3566"/>
              <a:gd name="T57" fmla="*/ 3052 h 3443"/>
              <a:gd name="T58" fmla="*/ 101 w 3566"/>
              <a:gd name="T59" fmla="*/ 3151 h 3443"/>
              <a:gd name="T60" fmla="*/ 2737 w 3566"/>
              <a:gd name="T61" fmla="*/ 2845 h 3443"/>
              <a:gd name="T62" fmla="*/ 507 w 3566"/>
              <a:gd name="T63" fmla="*/ 2827 h 3443"/>
              <a:gd name="T64" fmla="*/ 3236 w 3566"/>
              <a:gd name="T65" fmla="*/ 2051 h 3443"/>
              <a:gd name="T66" fmla="*/ 3321 w 3566"/>
              <a:gd name="T67" fmla="*/ 2585 h 3443"/>
              <a:gd name="T68" fmla="*/ 2824 w 3566"/>
              <a:gd name="T69" fmla="*/ 2531 h 3443"/>
              <a:gd name="T70" fmla="*/ 2709 w 3566"/>
              <a:gd name="T71" fmla="*/ 2177 h 3443"/>
              <a:gd name="T72" fmla="*/ 1629 w 3566"/>
              <a:gd name="T73" fmla="*/ 2041 h 3443"/>
              <a:gd name="T74" fmla="*/ 2077 w 3566"/>
              <a:gd name="T75" fmla="*/ 2138 h 3443"/>
              <a:gd name="T76" fmla="*/ 1975 w 3566"/>
              <a:gd name="T77" fmla="*/ 2214 h 3443"/>
              <a:gd name="T78" fmla="*/ 1449 w 3566"/>
              <a:gd name="T79" fmla="*/ 2566 h 3443"/>
              <a:gd name="T80" fmla="*/ 1459 w 3566"/>
              <a:gd name="T81" fmla="*/ 2117 h 3443"/>
              <a:gd name="T82" fmla="*/ 640 w 3566"/>
              <a:gd name="T83" fmla="*/ 2044 h 3443"/>
              <a:gd name="T84" fmla="*/ 785 w 3566"/>
              <a:gd name="T85" fmla="*/ 2564 h 3443"/>
              <a:gd name="T86" fmla="*/ 259 w 3566"/>
              <a:gd name="T87" fmla="*/ 2216 h 3443"/>
              <a:gd name="T88" fmla="*/ 143 w 3566"/>
              <a:gd name="T89" fmla="*/ 2530 h 3443"/>
              <a:gd name="T90" fmla="*/ 202 w 3566"/>
              <a:gd name="T91" fmla="*/ 2078 h 3443"/>
              <a:gd name="T92" fmla="*/ 3179 w 3566"/>
              <a:gd name="T93" fmla="*/ 1859 h 3443"/>
              <a:gd name="T94" fmla="*/ 2916 w 3566"/>
              <a:gd name="T95" fmla="*/ 1913 h 3443"/>
              <a:gd name="T96" fmla="*/ 1850 w 3566"/>
              <a:gd name="T97" fmla="*/ 1745 h 3443"/>
              <a:gd name="T98" fmla="*/ 1745 w 3566"/>
              <a:gd name="T99" fmla="*/ 1994 h 3443"/>
              <a:gd name="T100" fmla="*/ 1745 w 3566"/>
              <a:gd name="T101" fmla="*/ 1725 h 3443"/>
              <a:gd name="T102" fmla="*/ 575 w 3566"/>
              <a:gd name="T103" fmla="*/ 1956 h 3443"/>
              <a:gd name="T104" fmla="*/ 351 w 3566"/>
              <a:gd name="T105" fmla="*/ 1806 h 3443"/>
              <a:gd name="T106" fmla="*/ 1824 w 3566"/>
              <a:gd name="T107" fmla="*/ 1233 h 3443"/>
              <a:gd name="T108" fmla="*/ 1969 w 3566"/>
              <a:gd name="T109" fmla="*/ 376 h 3443"/>
              <a:gd name="T110" fmla="*/ 2168 w 3566"/>
              <a:gd name="T111" fmla="*/ 947 h 3443"/>
              <a:gd name="T112" fmla="*/ 2033 w 3566"/>
              <a:gd name="T113" fmla="*/ 946 h 3443"/>
              <a:gd name="T114" fmla="*/ 1506 w 3566"/>
              <a:gd name="T115" fmla="*/ 1008 h 3443"/>
              <a:gd name="T116" fmla="*/ 1409 w 3566"/>
              <a:gd name="T117" fmla="*/ 514 h 3443"/>
              <a:gd name="T118" fmla="*/ 1828 w 3566"/>
              <a:gd name="T119" fmla="*/ 3 h 3443"/>
              <a:gd name="T120" fmla="*/ 1828 w 3566"/>
              <a:gd name="T121" fmla="*/ 320 h 3443"/>
              <a:gd name="T122" fmla="*/ 1706 w 3566"/>
              <a:gd name="T123" fmla="*/ 28 h 3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66" h="3443">
                <a:moveTo>
                  <a:pt x="3358" y="3197"/>
                </a:moveTo>
                <a:lnTo>
                  <a:pt x="3482" y="3197"/>
                </a:lnTo>
                <a:lnTo>
                  <a:pt x="3484" y="3197"/>
                </a:lnTo>
                <a:lnTo>
                  <a:pt x="3489" y="3197"/>
                </a:lnTo>
                <a:lnTo>
                  <a:pt x="3499" y="3199"/>
                </a:lnTo>
                <a:lnTo>
                  <a:pt x="3510" y="3201"/>
                </a:lnTo>
                <a:lnTo>
                  <a:pt x="3522" y="3205"/>
                </a:lnTo>
                <a:lnTo>
                  <a:pt x="3534" y="3211"/>
                </a:lnTo>
                <a:lnTo>
                  <a:pt x="3546" y="3220"/>
                </a:lnTo>
                <a:lnTo>
                  <a:pt x="3555" y="3230"/>
                </a:lnTo>
                <a:lnTo>
                  <a:pt x="3562" y="3246"/>
                </a:lnTo>
                <a:lnTo>
                  <a:pt x="3566" y="3264"/>
                </a:lnTo>
                <a:lnTo>
                  <a:pt x="3566" y="3416"/>
                </a:lnTo>
                <a:lnTo>
                  <a:pt x="3564" y="3426"/>
                </a:lnTo>
                <a:lnTo>
                  <a:pt x="3559" y="3435"/>
                </a:lnTo>
                <a:lnTo>
                  <a:pt x="3550" y="3440"/>
                </a:lnTo>
                <a:lnTo>
                  <a:pt x="3540" y="3442"/>
                </a:lnTo>
                <a:lnTo>
                  <a:pt x="3530" y="3440"/>
                </a:lnTo>
                <a:lnTo>
                  <a:pt x="3522" y="3435"/>
                </a:lnTo>
                <a:lnTo>
                  <a:pt x="3516" y="3426"/>
                </a:lnTo>
                <a:lnTo>
                  <a:pt x="3514" y="3416"/>
                </a:lnTo>
                <a:lnTo>
                  <a:pt x="3514" y="3275"/>
                </a:lnTo>
                <a:lnTo>
                  <a:pt x="3497" y="3275"/>
                </a:lnTo>
                <a:lnTo>
                  <a:pt x="3497" y="3411"/>
                </a:lnTo>
                <a:lnTo>
                  <a:pt x="3341" y="3411"/>
                </a:lnTo>
                <a:lnTo>
                  <a:pt x="3341" y="3275"/>
                </a:lnTo>
                <a:lnTo>
                  <a:pt x="3325" y="3275"/>
                </a:lnTo>
                <a:lnTo>
                  <a:pt x="3325" y="3417"/>
                </a:lnTo>
                <a:lnTo>
                  <a:pt x="3322" y="3427"/>
                </a:lnTo>
                <a:lnTo>
                  <a:pt x="3317" y="3436"/>
                </a:lnTo>
                <a:lnTo>
                  <a:pt x="3308" y="3441"/>
                </a:lnTo>
                <a:lnTo>
                  <a:pt x="3299" y="3443"/>
                </a:lnTo>
                <a:lnTo>
                  <a:pt x="3289" y="3441"/>
                </a:lnTo>
                <a:lnTo>
                  <a:pt x="3280" y="3436"/>
                </a:lnTo>
                <a:lnTo>
                  <a:pt x="3275" y="3427"/>
                </a:lnTo>
                <a:lnTo>
                  <a:pt x="3273" y="3417"/>
                </a:lnTo>
                <a:lnTo>
                  <a:pt x="3273" y="3264"/>
                </a:lnTo>
                <a:lnTo>
                  <a:pt x="3273" y="3262"/>
                </a:lnTo>
                <a:lnTo>
                  <a:pt x="3273" y="3259"/>
                </a:lnTo>
                <a:lnTo>
                  <a:pt x="3274" y="3252"/>
                </a:lnTo>
                <a:lnTo>
                  <a:pt x="3276" y="3245"/>
                </a:lnTo>
                <a:lnTo>
                  <a:pt x="3279" y="3236"/>
                </a:lnTo>
                <a:lnTo>
                  <a:pt x="3286" y="3226"/>
                </a:lnTo>
                <a:lnTo>
                  <a:pt x="3293" y="3217"/>
                </a:lnTo>
                <a:lnTo>
                  <a:pt x="3304" y="3210"/>
                </a:lnTo>
                <a:lnTo>
                  <a:pt x="3318" y="3203"/>
                </a:lnTo>
                <a:lnTo>
                  <a:pt x="3337" y="3199"/>
                </a:lnTo>
                <a:lnTo>
                  <a:pt x="3358" y="3197"/>
                </a:lnTo>
                <a:close/>
                <a:moveTo>
                  <a:pt x="2743" y="3197"/>
                </a:moveTo>
                <a:lnTo>
                  <a:pt x="2866" y="3197"/>
                </a:lnTo>
                <a:lnTo>
                  <a:pt x="2868" y="3197"/>
                </a:lnTo>
                <a:lnTo>
                  <a:pt x="2875" y="3197"/>
                </a:lnTo>
                <a:lnTo>
                  <a:pt x="2884" y="3199"/>
                </a:lnTo>
                <a:lnTo>
                  <a:pt x="2894" y="3201"/>
                </a:lnTo>
                <a:lnTo>
                  <a:pt x="2906" y="3205"/>
                </a:lnTo>
                <a:lnTo>
                  <a:pt x="2918" y="3211"/>
                </a:lnTo>
                <a:lnTo>
                  <a:pt x="2930" y="3220"/>
                </a:lnTo>
                <a:lnTo>
                  <a:pt x="2940" y="3230"/>
                </a:lnTo>
                <a:lnTo>
                  <a:pt x="2947" y="3246"/>
                </a:lnTo>
                <a:lnTo>
                  <a:pt x="2951" y="3264"/>
                </a:lnTo>
                <a:lnTo>
                  <a:pt x="2951" y="3416"/>
                </a:lnTo>
                <a:lnTo>
                  <a:pt x="2949" y="3426"/>
                </a:lnTo>
                <a:lnTo>
                  <a:pt x="2943" y="3435"/>
                </a:lnTo>
                <a:lnTo>
                  <a:pt x="2934" y="3440"/>
                </a:lnTo>
                <a:lnTo>
                  <a:pt x="2925" y="3442"/>
                </a:lnTo>
                <a:lnTo>
                  <a:pt x="2915" y="3440"/>
                </a:lnTo>
                <a:lnTo>
                  <a:pt x="2906" y="3435"/>
                </a:lnTo>
                <a:lnTo>
                  <a:pt x="2901" y="3426"/>
                </a:lnTo>
                <a:lnTo>
                  <a:pt x="2899" y="3416"/>
                </a:lnTo>
                <a:lnTo>
                  <a:pt x="2899" y="3275"/>
                </a:lnTo>
                <a:lnTo>
                  <a:pt x="2882" y="3275"/>
                </a:lnTo>
                <a:lnTo>
                  <a:pt x="2882" y="3411"/>
                </a:lnTo>
                <a:lnTo>
                  <a:pt x="2726" y="3411"/>
                </a:lnTo>
                <a:lnTo>
                  <a:pt x="2726" y="3275"/>
                </a:lnTo>
                <a:lnTo>
                  <a:pt x="2709" y="3275"/>
                </a:lnTo>
                <a:lnTo>
                  <a:pt x="2709" y="3417"/>
                </a:lnTo>
                <a:lnTo>
                  <a:pt x="2707" y="3427"/>
                </a:lnTo>
                <a:lnTo>
                  <a:pt x="2702" y="3436"/>
                </a:lnTo>
                <a:lnTo>
                  <a:pt x="2694" y="3441"/>
                </a:lnTo>
                <a:lnTo>
                  <a:pt x="2684" y="3443"/>
                </a:lnTo>
                <a:lnTo>
                  <a:pt x="2673" y="3441"/>
                </a:lnTo>
                <a:lnTo>
                  <a:pt x="2665" y="3436"/>
                </a:lnTo>
                <a:lnTo>
                  <a:pt x="2659" y="3427"/>
                </a:lnTo>
                <a:lnTo>
                  <a:pt x="2657" y="3417"/>
                </a:lnTo>
                <a:lnTo>
                  <a:pt x="2657" y="3416"/>
                </a:lnTo>
                <a:lnTo>
                  <a:pt x="2657" y="3416"/>
                </a:lnTo>
                <a:lnTo>
                  <a:pt x="2657" y="3416"/>
                </a:lnTo>
                <a:lnTo>
                  <a:pt x="2657" y="3264"/>
                </a:lnTo>
                <a:lnTo>
                  <a:pt x="2657" y="3262"/>
                </a:lnTo>
                <a:lnTo>
                  <a:pt x="2657" y="3259"/>
                </a:lnTo>
                <a:lnTo>
                  <a:pt x="2658" y="3252"/>
                </a:lnTo>
                <a:lnTo>
                  <a:pt x="2660" y="3245"/>
                </a:lnTo>
                <a:lnTo>
                  <a:pt x="2664" y="3236"/>
                </a:lnTo>
                <a:lnTo>
                  <a:pt x="2670" y="3226"/>
                </a:lnTo>
                <a:lnTo>
                  <a:pt x="2678" y="3217"/>
                </a:lnTo>
                <a:lnTo>
                  <a:pt x="2689" y="3210"/>
                </a:lnTo>
                <a:lnTo>
                  <a:pt x="2703" y="3203"/>
                </a:lnTo>
                <a:lnTo>
                  <a:pt x="2721" y="3199"/>
                </a:lnTo>
                <a:lnTo>
                  <a:pt x="2743" y="3197"/>
                </a:lnTo>
                <a:close/>
                <a:moveTo>
                  <a:pt x="1996" y="3197"/>
                </a:moveTo>
                <a:lnTo>
                  <a:pt x="2120" y="3197"/>
                </a:lnTo>
                <a:lnTo>
                  <a:pt x="2122" y="3197"/>
                </a:lnTo>
                <a:lnTo>
                  <a:pt x="2127" y="3197"/>
                </a:lnTo>
                <a:lnTo>
                  <a:pt x="2137" y="3199"/>
                </a:lnTo>
                <a:lnTo>
                  <a:pt x="2148" y="3201"/>
                </a:lnTo>
                <a:lnTo>
                  <a:pt x="2160" y="3205"/>
                </a:lnTo>
                <a:lnTo>
                  <a:pt x="2172" y="3211"/>
                </a:lnTo>
                <a:lnTo>
                  <a:pt x="2182" y="3220"/>
                </a:lnTo>
                <a:lnTo>
                  <a:pt x="2193" y="3230"/>
                </a:lnTo>
                <a:lnTo>
                  <a:pt x="2200" y="3246"/>
                </a:lnTo>
                <a:lnTo>
                  <a:pt x="2204" y="3264"/>
                </a:lnTo>
                <a:lnTo>
                  <a:pt x="2204" y="3416"/>
                </a:lnTo>
                <a:lnTo>
                  <a:pt x="2202" y="3426"/>
                </a:lnTo>
                <a:lnTo>
                  <a:pt x="2197" y="3435"/>
                </a:lnTo>
                <a:lnTo>
                  <a:pt x="2188" y="3440"/>
                </a:lnTo>
                <a:lnTo>
                  <a:pt x="2177" y="3442"/>
                </a:lnTo>
                <a:lnTo>
                  <a:pt x="2167" y="3440"/>
                </a:lnTo>
                <a:lnTo>
                  <a:pt x="2160" y="3435"/>
                </a:lnTo>
                <a:lnTo>
                  <a:pt x="2154" y="3426"/>
                </a:lnTo>
                <a:lnTo>
                  <a:pt x="2152" y="3416"/>
                </a:lnTo>
                <a:lnTo>
                  <a:pt x="2152" y="3275"/>
                </a:lnTo>
                <a:lnTo>
                  <a:pt x="2135" y="3275"/>
                </a:lnTo>
                <a:lnTo>
                  <a:pt x="2135" y="3411"/>
                </a:lnTo>
                <a:lnTo>
                  <a:pt x="1979" y="3411"/>
                </a:lnTo>
                <a:lnTo>
                  <a:pt x="1979" y="3275"/>
                </a:lnTo>
                <a:lnTo>
                  <a:pt x="1962" y="3275"/>
                </a:lnTo>
                <a:lnTo>
                  <a:pt x="1962" y="3417"/>
                </a:lnTo>
                <a:lnTo>
                  <a:pt x="1960" y="3427"/>
                </a:lnTo>
                <a:lnTo>
                  <a:pt x="1955" y="3436"/>
                </a:lnTo>
                <a:lnTo>
                  <a:pt x="1946" y="3441"/>
                </a:lnTo>
                <a:lnTo>
                  <a:pt x="1936" y="3443"/>
                </a:lnTo>
                <a:lnTo>
                  <a:pt x="1926" y="3441"/>
                </a:lnTo>
                <a:lnTo>
                  <a:pt x="1918" y="3436"/>
                </a:lnTo>
                <a:lnTo>
                  <a:pt x="1912" y="3427"/>
                </a:lnTo>
                <a:lnTo>
                  <a:pt x="1909" y="3417"/>
                </a:lnTo>
                <a:lnTo>
                  <a:pt x="1909" y="3264"/>
                </a:lnTo>
                <a:lnTo>
                  <a:pt x="1909" y="3262"/>
                </a:lnTo>
                <a:lnTo>
                  <a:pt x="1910" y="3259"/>
                </a:lnTo>
                <a:lnTo>
                  <a:pt x="1912" y="3252"/>
                </a:lnTo>
                <a:lnTo>
                  <a:pt x="1914" y="3245"/>
                </a:lnTo>
                <a:lnTo>
                  <a:pt x="1917" y="3236"/>
                </a:lnTo>
                <a:lnTo>
                  <a:pt x="1922" y="3226"/>
                </a:lnTo>
                <a:lnTo>
                  <a:pt x="1931" y="3217"/>
                </a:lnTo>
                <a:lnTo>
                  <a:pt x="1942" y="3210"/>
                </a:lnTo>
                <a:lnTo>
                  <a:pt x="1956" y="3203"/>
                </a:lnTo>
                <a:lnTo>
                  <a:pt x="1973" y="3199"/>
                </a:lnTo>
                <a:lnTo>
                  <a:pt x="1996" y="3197"/>
                </a:lnTo>
                <a:close/>
                <a:moveTo>
                  <a:pt x="1381" y="3197"/>
                </a:moveTo>
                <a:lnTo>
                  <a:pt x="1504" y="3197"/>
                </a:lnTo>
                <a:lnTo>
                  <a:pt x="1506" y="3197"/>
                </a:lnTo>
                <a:lnTo>
                  <a:pt x="1513" y="3197"/>
                </a:lnTo>
                <a:lnTo>
                  <a:pt x="1521" y="3199"/>
                </a:lnTo>
                <a:lnTo>
                  <a:pt x="1532" y="3201"/>
                </a:lnTo>
                <a:lnTo>
                  <a:pt x="1544" y="3205"/>
                </a:lnTo>
                <a:lnTo>
                  <a:pt x="1556" y="3211"/>
                </a:lnTo>
                <a:lnTo>
                  <a:pt x="1568" y="3220"/>
                </a:lnTo>
                <a:lnTo>
                  <a:pt x="1578" y="3230"/>
                </a:lnTo>
                <a:lnTo>
                  <a:pt x="1584" y="3246"/>
                </a:lnTo>
                <a:lnTo>
                  <a:pt x="1589" y="3264"/>
                </a:lnTo>
                <a:lnTo>
                  <a:pt x="1589" y="3416"/>
                </a:lnTo>
                <a:lnTo>
                  <a:pt x="1586" y="3426"/>
                </a:lnTo>
                <a:lnTo>
                  <a:pt x="1581" y="3435"/>
                </a:lnTo>
                <a:lnTo>
                  <a:pt x="1572" y="3440"/>
                </a:lnTo>
                <a:lnTo>
                  <a:pt x="1563" y="3442"/>
                </a:lnTo>
                <a:lnTo>
                  <a:pt x="1553" y="3440"/>
                </a:lnTo>
                <a:lnTo>
                  <a:pt x="1544" y="3435"/>
                </a:lnTo>
                <a:lnTo>
                  <a:pt x="1539" y="3426"/>
                </a:lnTo>
                <a:lnTo>
                  <a:pt x="1537" y="3416"/>
                </a:lnTo>
                <a:lnTo>
                  <a:pt x="1537" y="3275"/>
                </a:lnTo>
                <a:lnTo>
                  <a:pt x="1520" y="3275"/>
                </a:lnTo>
                <a:lnTo>
                  <a:pt x="1520" y="3411"/>
                </a:lnTo>
                <a:lnTo>
                  <a:pt x="1363" y="3411"/>
                </a:lnTo>
                <a:lnTo>
                  <a:pt x="1363" y="3275"/>
                </a:lnTo>
                <a:lnTo>
                  <a:pt x="1347" y="3275"/>
                </a:lnTo>
                <a:lnTo>
                  <a:pt x="1347" y="3416"/>
                </a:lnTo>
                <a:lnTo>
                  <a:pt x="1347" y="3416"/>
                </a:lnTo>
                <a:lnTo>
                  <a:pt x="1347" y="3416"/>
                </a:lnTo>
                <a:lnTo>
                  <a:pt x="1347" y="3417"/>
                </a:lnTo>
                <a:lnTo>
                  <a:pt x="1345" y="3427"/>
                </a:lnTo>
                <a:lnTo>
                  <a:pt x="1339" y="3436"/>
                </a:lnTo>
                <a:lnTo>
                  <a:pt x="1331" y="3441"/>
                </a:lnTo>
                <a:lnTo>
                  <a:pt x="1321" y="3443"/>
                </a:lnTo>
                <a:lnTo>
                  <a:pt x="1310" y="3441"/>
                </a:lnTo>
                <a:lnTo>
                  <a:pt x="1303" y="3436"/>
                </a:lnTo>
                <a:lnTo>
                  <a:pt x="1297" y="3427"/>
                </a:lnTo>
                <a:lnTo>
                  <a:pt x="1295" y="3417"/>
                </a:lnTo>
                <a:lnTo>
                  <a:pt x="1295" y="3416"/>
                </a:lnTo>
                <a:lnTo>
                  <a:pt x="1295" y="3416"/>
                </a:lnTo>
                <a:lnTo>
                  <a:pt x="1295" y="3416"/>
                </a:lnTo>
                <a:lnTo>
                  <a:pt x="1295" y="3264"/>
                </a:lnTo>
                <a:lnTo>
                  <a:pt x="1295" y="3262"/>
                </a:lnTo>
                <a:lnTo>
                  <a:pt x="1295" y="3259"/>
                </a:lnTo>
                <a:lnTo>
                  <a:pt x="1296" y="3252"/>
                </a:lnTo>
                <a:lnTo>
                  <a:pt x="1298" y="3245"/>
                </a:lnTo>
                <a:lnTo>
                  <a:pt x="1301" y="3236"/>
                </a:lnTo>
                <a:lnTo>
                  <a:pt x="1308" y="3226"/>
                </a:lnTo>
                <a:lnTo>
                  <a:pt x="1316" y="3217"/>
                </a:lnTo>
                <a:lnTo>
                  <a:pt x="1326" y="3210"/>
                </a:lnTo>
                <a:lnTo>
                  <a:pt x="1340" y="3203"/>
                </a:lnTo>
                <a:lnTo>
                  <a:pt x="1359" y="3199"/>
                </a:lnTo>
                <a:lnTo>
                  <a:pt x="1381" y="3197"/>
                </a:lnTo>
                <a:close/>
                <a:moveTo>
                  <a:pt x="701" y="3197"/>
                </a:moveTo>
                <a:lnTo>
                  <a:pt x="825" y="3197"/>
                </a:lnTo>
                <a:lnTo>
                  <a:pt x="827" y="3197"/>
                </a:lnTo>
                <a:lnTo>
                  <a:pt x="833" y="3197"/>
                </a:lnTo>
                <a:lnTo>
                  <a:pt x="842" y="3199"/>
                </a:lnTo>
                <a:lnTo>
                  <a:pt x="853" y="3201"/>
                </a:lnTo>
                <a:lnTo>
                  <a:pt x="865" y="3205"/>
                </a:lnTo>
                <a:lnTo>
                  <a:pt x="877" y="3211"/>
                </a:lnTo>
                <a:lnTo>
                  <a:pt x="889" y="3220"/>
                </a:lnTo>
                <a:lnTo>
                  <a:pt x="898" y="3230"/>
                </a:lnTo>
                <a:lnTo>
                  <a:pt x="905" y="3246"/>
                </a:lnTo>
                <a:lnTo>
                  <a:pt x="909" y="3264"/>
                </a:lnTo>
                <a:lnTo>
                  <a:pt x="909" y="3416"/>
                </a:lnTo>
                <a:lnTo>
                  <a:pt x="907" y="3426"/>
                </a:lnTo>
                <a:lnTo>
                  <a:pt x="902" y="3435"/>
                </a:lnTo>
                <a:lnTo>
                  <a:pt x="893" y="3440"/>
                </a:lnTo>
                <a:lnTo>
                  <a:pt x="883" y="3442"/>
                </a:lnTo>
                <a:lnTo>
                  <a:pt x="873" y="3440"/>
                </a:lnTo>
                <a:lnTo>
                  <a:pt x="865" y="3435"/>
                </a:lnTo>
                <a:lnTo>
                  <a:pt x="859" y="3426"/>
                </a:lnTo>
                <a:lnTo>
                  <a:pt x="857" y="3416"/>
                </a:lnTo>
                <a:lnTo>
                  <a:pt x="857" y="3275"/>
                </a:lnTo>
                <a:lnTo>
                  <a:pt x="841" y="3275"/>
                </a:lnTo>
                <a:lnTo>
                  <a:pt x="841" y="3411"/>
                </a:lnTo>
                <a:lnTo>
                  <a:pt x="684" y="3411"/>
                </a:lnTo>
                <a:lnTo>
                  <a:pt x="684" y="3275"/>
                </a:lnTo>
                <a:lnTo>
                  <a:pt x="668" y="3275"/>
                </a:lnTo>
                <a:lnTo>
                  <a:pt x="668" y="3417"/>
                </a:lnTo>
                <a:lnTo>
                  <a:pt x="665" y="3427"/>
                </a:lnTo>
                <a:lnTo>
                  <a:pt x="660" y="3436"/>
                </a:lnTo>
                <a:lnTo>
                  <a:pt x="651" y="3441"/>
                </a:lnTo>
                <a:lnTo>
                  <a:pt x="642" y="3443"/>
                </a:lnTo>
                <a:lnTo>
                  <a:pt x="631" y="3441"/>
                </a:lnTo>
                <a:lnTo>
                  <a:pt x="623" y="3436"/>
                </a:lnTo>
                <a:lnTo>
                  <a:pt x="618" y="3427"/>
                </a:lnTo>
                <a:lnTo>
                  <a:pt x="616" y="3417"/>
                </a:lnTo>
                <a:lnTo>
                  <a:pt x="616" y="3264"/>
                </a:lnTo>
                <a:lnTo>
                  <a:pt x="616" y="3262"/>
                </a:lnTo>
                <a:lnTo>
                  <a:pt x="616" y="3259"/>
                </a:lnTo>
                <a:lnTo>
                  <a:pt x="617" y="3252"/>
                </a:lnTo>
                <a:lnTo>
                  <a:pt x="619" y="3245"/>
                </a:lnTo>
                <a:lnTo>
                  <a:pt x="622" y="3236"/>
                </a:lnTo>
                <a:lnTo>
                  <a:pt x="627" y="3226"/>
                </a:lnTo>
                <a:lnTo>
                  <a:pt x="636" y="3217"/>
                </a:lnTo>
                <a:lnTo>
                  <a:pt x="647" y="3210"/>
                </a:lnTo>
                <a:lnTo>
                  <a:pt x="661" y="3203"/>
                </a:lnTo>
                <a:lnTo>
                  <a:pt x="678" y="3199"/>
                </a:lnTo>
                <a:lnTo>
                  <a:pt x="701" y="3197"/>
                </a:lnTo>
                <a:close/>
                <a:moveTo>
                  <a:pt x="86" y="3197"/>
                </a:moveTo>
                <a:lnTo>
                  <a:pt x="209" y="3197"/>
                </a:lnTo>
                <a:lnTo>
                  <a:pt x="211" y="3197"/>
                </a:lnTo>
                <a:lnTo>
                  <a:pt x="218" y="3197"/>
                </a:lnTo>
                <a:lnTo>
                  <a:pt x="226" y="3199"/>
                </a:lnTo>
                <a:lnTo>
                  <a:pt x="237" y="3201"/>
                </a:lnTo>
                <a:lnTo>
                  <a:pt x="249" y="3205"/>
                </a:lnTo>
                <a:lnTo>
                  <a:pt x="262" y="3211"/>
                </a:lnTo>
                <a:lnTo>
                  <a:pt x="273" y="3220"/>
                </a:lnTo>
                <a:lnTo>
                  <a:pt x="283" y="3230"/>
                </a:lnTo>
                <a:lnTo>
                  <a:pt x="290" y="3246"/>
                </a:lnTo>
                <a:lnTo>
                  <a:pt x="294" y="3264"/>
                </a:lnTo>
                <a:lnTo>
                  <a:pt x="294" y="3416"/>
                </a:lnTo>
                <a:lnTo>
                  <a:pt x="291" y="3426"/>
                </a:lnTo>
                <a:lnTo>
                  <a:pt x="286" y="3435"/>
                </a:lnTo>
                <a:lnTo>
                  <a:pt x="277" y="3440"/>
                </a:lnTo>
                <a:lnTo>
                  <a:pt x="268" y="3442"/>
                </a:lnTo>
                <a:lnTo>
                  <a:pt x="258" y="3440"/>
                </a:lnTo>
                <a:lnTo>
                  <a:pt x="249" y="3435"/>
                </a:lnTo>
                <a:lnTo>
                  <a:pt x="244" y="3426"/>
                </a:lnTo>
                <a:lnTo>
                  <a:pt x="242" y="3416"/>
                </a:lnTo>
                <a:lnTo>
                  <a:pt x="242" y="3416"/>
                </a:lnTo>
                <a:lnTo>
                  <a:pt x="242" y="3416"/>
                </a:lnTo>
                <a:lnTo>
                  <a:pt x="242" y="3275"/>
                </a:lnTo>
                <a:lnTo>
                  <a:pt x="224" y="3275"/>
                </a:lnTo>
                <a:lnTo>
                  <a:pt x="224" y="3411"/>
                </a:lnTo>
                <a:lnTo>
                  <a:pt x="68" y="3411"/>
                </a:lnTo>
                <a:lnTo>
                  <a:pt x="68" y="3275"/>
                </a:lnTo>
                <a:lnTo>
                  <a:pt x="52" y="3275"/>
                </a:lnTo>
                <a:lnTo>
                  <a:pt x="52" y="3416"/>
                </a:lnTo>
                <a:lnTo>
                  <a:pt x="52" y="3416"/>
                </a:lnTo>
                <a:lnTo>
                  <a:pt x="52" y="3416"/>
                </a:lnTo>
                <a:lnTo>
                  <a:pt x="52" y="3417"/>
                </a:lnTo>
                <a:lnTo>
                  <a:pt x="51" y="3427"/>
                </a:lnTo>
                <a:lnTo>
                  <a:pt x="44" y="3436"/>
                </a:lnTo>
                <a:lnTo>
                  <a:pt x="37" y="3441"/>
                </a:lnTo>
                <a:lnTo>
                  <a:pt x="26" y="3443"/>
                </a:lnTo>
                <a:lnTo>
                  <a:pt x="16" y="3441"/>
                </a:lnTo>
                <a:lnTo>
                  <a:pt x="8" y="3436"/>
                </a:lnTo>
                <a:lnTo>
                  <a:pt x="2" y="3427"/>
                </a:lnTo>
                <a:lnTo>
                  <a:pt x="0" y="3417"/>
                </a:lnTo>
                <a:lnTo>
                  <a:pt x="0" y="3262"/>
                </a:lnTo>
                <a:lnTo>
                  <a:pt x="0" y="3259"/>
                </a:lnTo>
                <a:lnTo>
                  <a:pt x="1" y="3252"/>
                </a:lnTo>
                <a:lnTo>
                  <a:pt x="3" y="3245"/>
                </a:lnTo>
                <a:lnTo>
                  <a:pt x="8" y="3236"/>
                </a:lnTo>
                <a:lnTo>
                  <a:pt x="13" y="3226"/>
                </a:lnTo>
                <a:lnTo>
                  <a:pt x="21" y="3217"/>
                </a:lnTo>
                <a:lnTo>
                  <a:pt x="31" y="3210"/>
                </a:lnTo>
                <a:lnTo>
                  <a:pt x="46" y="3203"/>
                </a:lnTo>
                <a:lnTo>
                  <a:pt x="64" y="3199"/>
                </a:lnTo>
                <a:lnTo>
                  <a:pt x="86" y="3197"/>
                </a:lnTo>
                <a:close/>
                <a:moveTo>
                  <a:pt x="3423" y="3052"/>
                </a:moveTo>
                <a:lnTo>
                  <a:pt x="3443" y="3055"/>
                </a:lnTo>
                <a:lnTo>
                  <a:pt x="3459" y="3065"/>
                </a:lnTo>
                <a:lnTo>
                  <a:pt x="3473" y="3078"/>
                </a:lnTo>
                <a:lnTo>
                  <a:pt x="3482" y="3096"/>
                </a:lnTo>
                <a:lnTo>
                  <a:pt x="3485" y="3115"/>
                </a:lnTo>
                <a:lnTo>
                  <a:pt x="3482" y="3135"/>
                </a:lnTo>
                <a:lnTo>
                  <a:pt x="3473" y="3151"/>
                </a:lnTo>
                <a:lnTo>
                  <a:pt x="3459" y="3164"/>
                </a:lnTo>
                <a:lnTo>
                  <a:pt x="3443" y="3173"/>
                </a:lnTo>
                <a:lnTo>
                  <a:pt x="3423" y="3176"/>
                </a:lnTo>
                <a:lnTo>
                  <a:pt x="3404" y="3173"/>
                </a:lnTo>
                <a:lnTo>
                  <a:pt x="3386" y="3164"/>
                </a:lnTo>
                <a:lnTo>
                  <a:pt x="3373" y="3151"/>
                </a:lnTo>
                <a:lnTo>
                  <a:pt x="3365" y="3135"/>
                </a:lnTo>
                <a:lnTo>
                  <a:pt x="3361" y="3115"/>
                </a:lnTo>
                <a:lnTo>
                  <a:pt x="3365" y="3096"/>
                </a:lnTo>
                <a:lnTo>
                  <a:pt x="3373" y="3078"/>
                </a:lnTo>
                <a:lnTo>
                  <a:pt x="3386" y="3065"/>
                </a:lnTo>
                <a:lnTo>
                  <a:pt x="3404" y="3055"/>
                </a:lnTo>
                <a:lnTo>
                  <a:pt x="3423" y="3052"/>
                </a:lnTo>
                <a:close/>
                <a:moveTo>
                  <a:pt x="2808" y="3052"/>
                </a:moveTo>
                <a:lnTo>
                  <a:pt x="2827" y="3055"/>
                </a:lnTo>
                <a:lnTo>
                  <a:pt x="2845" y="3065"/>
                </a:lnTo>
                <a:lnTo>
                  <a:pt x="2858" y="3078"/>
                </a:lnTo>
                <a:lnTo>
                  <a:pt x="2866" y="3096"/>
                </a:lnTo>
                <a:lnTo>
                  <a:pt x="2869" y="3115"/>
                </a:lnTo>
                <a:lnTo>
                  <a:pt x="2866" y="3135"/>
                </a:lnTo>
                <a:lnTo>
                  <a:pt x="2858" y="3151"/>
                </a:lnTo>
                <a:lnTo>
                  <a:pt x="2845" y="3164"/>
                </a:lnTo>
                <a:lnTo>
                  <a:pt x="2827" y="3173"/>
                </a:lnTo>
                <a:lnTo>
                  <a:pt x="2808" y="3176"/>
                </a:lnTo>
                <a:lnTo>
                  <a:pt x="2788" y="3173"/>
                </a:lnTo>
                <a:lnTo>
                  <a:pt x="2771" y="3164"/>
                </a:lnTo>
                <a:lnTo>
                  <a:pt x="2758" y="3151"/>
                </a:lnTo>
                <a:lnTo>
                  <a:pt x="2749" y="3135"/>
                </a:lnTo>
                <a:lnTo>
                  <a:pt x="2746" y="3115"/>
                </a:lnTo>
                <a:lnTo>
                  <a:pt x="2749" y="3096"/>
                </a:lnTo>
                <a:lnTo>
                  <a:pt x="2758" y="3078"/>
                </a:lnTo>
                <a:lnTo>
                  <a:pt x="2771" y="3065"/>
                </a:lnTo>
                <a:lnTo>
                  <a:pt x="2788" y="3055"/>
                </a:lnTo>
                <a:lnTo>
                  <a:pt x="2808" y="3052"/>
                </a:lnTo>
                <a:close/>
                <a:moveTo>
                  <a:pt x="2061" y="3052"/>
                </a:moveTo>
                <a:lnTo>
                  <a:pt x="2081" y="3055"/>
                </a:lnTo>
                <a:lnTo>
                  <a:pt x="2097" y="3065"/>
                </a:lnTo>
                <a:lnTo>
                  <a:pt x="2110" y="3078"/>
                </a:lnTo>
                <a:lnTo>
                  <a:pt x="2119" y="3096"/>
                </a:lnTo>
                <a:lnTo>
                  <a:pt x="2122" y="3115"/>
                </a:lnTo>
                <a:lnTo>
                  <a:pt x="2119" y="3135"/>
                </a:lnTo>
                <a:lnTo>
                  <a:pt x="2110" y="3151"/>
                </a:lnTo>
                <a:lnTo>
                  <a:pt x="2097" y="3165"/>
                </a:lnTo>
                <a:lnTo>
                  <a:pt x="2081" y="3174"/>
                </a:lnTo>
                <a:lnTo>
                  <a:pt x="2061" y="3177"/>
                </a:lnTo>
                <a:lnTo>
                  <a:pt x="2040" y="3174"/>
                </a:lnTo>
                <a:lnTo>
                  <a:pt x="2024" y="3165"/>
                </a:lnTo>
                <a:lnTo>
                  <a:pt x="2010" y="3151"/>
                </a:lnTo>
                <a:lnTo>
                  <a:pt x="2001" y="3135"/>
                </a:lnTo>
                <a:lnTo>
                  <a:pt x="1998" y="3115"/>
                </a:lnTo>
                <a:lnTo>
                  <a:pt x="2001" y="3096"/>
                </a:lnTo>
                <a:lnTo>
                  <a:pt x="2010" y="3078"/>
                </a:lnTo>
                <a:lnTo>
                  <a:pt x="2024" y="3065"/>
                </a:lnTo>
                <a:lnTo>
                  <a:pt x="2040" y="3055"/>
                </a:lnTo>
                <a:lnTo>
                  <a:pt x="2061" y="3052"/>
                </a:lnTo>
                <a:close/>
                <a:moveTo>
                  <a:pt x="1446" y="3052"/>
                </a:moveTo>
                <a:lnTo>
                  <a:pt x="1465" y="3055"/>
                </a:lnTo>
                <a:lnTo>
                  <a:pt x="1481" y="3065"/>
                </a:lnTo>
                <a:lnTo>
                  <a:pt x="1495" y="3078"/>
                </a:lnTo>
                <a:lnTo>
                  <a:pt x="1504" y="3096"/>
                </a:lnTo>
                <a:lnTo>
                  <a:pt x="1507" y="3115"/>
                </a:lnTo>
                <a:lnTo>
                  <a:pt x="1504" y="3135"/>
                </a:lnTo>
                <a:lnTo>
                  <a:pt x="1495" y="3151"/>
                </a:lnTo>
                <a:lnTo>
                  <a:pt x="1481" y="3164"/>
                </a:lnTo>
                <a:lnTo>
                  <a:pt x="1465" y="3173"/>
                </a:lnTo>
                <a:lnTo>
                  <a:pt x="1446" y="3176"/>
                </a:lnTo>
                <a:lnTo>
                  <a:pt x="1426" y="3173"/>
                </a:lnTo>
                <a:lnTo>
                  <a:pt x="1409" y="3164"/>
                </a:lnTo>
                <a:lnTo>
                  <a:pt x="1396" y="3151"/>
                </a:lnTo>
                <a:lnTo>
                  <a:pt x="1387" y="3135"/>
                </a:lnTo>
                <a:lnTo>
                  <a:pt x="1384" y="3115"/>
                </a:lnTo>
                <a:lnTo>
                  <a:pt x="1387" y="3096"/>
                </a:lnTo>
                <a:lnTo>
                  <a:pt x="1396" y="3078"/>
                </a:lnTo>
                <a:lnTo>
                  <a:pt x="1409" y="3065"/>
                </a:lnTo>
                <a:lnTo>
                  <a:pt x="1426" y="3055"/>
                </a:lnTo>
                <a:lnTo>
                  <a:pt x="1446" y="3052"/>
                </a:lnTo>
                <a:close/>
                <a:moveTo>
                  <a:pt x="766" y="3052"/>
                </a:moveTo>
                <a:lnTo>
                  <a:pt x="786" y="3055"/>
                </a:lnTo>
                <a:lnTo>
                  <a:pt x="802" y="3065"/>
                </a:lnTo>
                <a:lnTo>
                  <a:pt x="816" y="3078"/>
                </a:lnTo>
                <a:lnTo>
                  <a:pt x="825" y="3096"/>
                </a:lnTo>
                <a:lnTo>
                  <a:pt x="828" y="3115"/>
                </a:lnTo>
                <a:lnTo>
                  <a:pt x="825" y="3135"/>
                </a:lnTo>
                <a:lnTo>
                  <a:pt x="816" y="3151"/>
                </a:lnTo>
                <a:lnTo>
                  <a:pt x="802" y="3165"/>
                </a:lnTo>
                <a:lnTo>
                  <a:pt x="786" y="3174"/>
                </a:lnTo>
                <a:lnTo>
                  <a:pt x="766" y="3177"/>
                </a:lnTo>
                <a:lnTo>
                  <a:pt x="747" y="3174"/>
                </a:lnTo>
                <a:lnTo>
                  <a:pt x="729" y="3165"/>
                </a:lnTo>
                <a:lnTo>
                  <a:pt x="716" y="3151"/>
                </a:lnTo>
                <a:lnTo>
                  <a:pt x="708" y="3135"/>
                </a:lnTo>
                <a:lnTo>
                  <a:pt x="704" y="3115"/>
                </a:lnTo>
                <a:lnTo>
                  <a:pt x="708" y="3096"/>
                </a:lnTo>
                <a:lnTo>
                  <a:pt x="716" y="3078"/>
                </a:lnTo>
                <a:lnTo>
                  <a:pt x="729" y="3065"/>
                </a:lnTo>
                <a:lnTo>
                  <a:pt x="747" y="3055"/>
                </a:lnTo>
                <a:lnTo>
                  <a:pt x="766" y="3052"/>
                </a:lnTo>
                <a:close/>
                <a:moveTo>
                  <a:pt x="151" y="3052"/>
                </a:moveTo>
                <a:lnTo>
                  <a:pt x="170" y="3055"/>
                </a:lnTo>
                <a:lnTo>
                  <a:pt x="187" y="3065"/>
                </a:lnTo>
                <a:lnTo>
                  <a:pt x="200" y="3078"/>
                </a:lnTo>
                <a:lnTo>
                  <a:pt x="209" y="3096"/>
                </a:lnTo>
                <a:lnTo>
                  <a:pt x="212" y="3115"/>
                </a:lnTo>
                <a:lnTo>
                  <a:pt x="209" y="3135"/>
                </a:lnTo>
                <a:lnTo>
                  <a:pt x="200" y="3151"/>
                </a:lnTo>
                <a:lnTo>
                  <a:pt x="187" y="3165"/>
                </a:lnTo>
                <a:lnTo>
                  <a:pt x="170" y="3174"/>
                </a:lnTo>
                <a:lnTo>
                  <a:pt x="151" y="3177"/>
                </a:lnTo>
                <a:lnTo>
                  <a:pt x="131" y="3174"/>
                </a:lnTo>
                <a:lnTo>
                  <a:pt x="114" y="3165"/>
                </a:lnTo>
                <a:lnTo>
                  <a:pt x="101" y="3151"/>
                </a:lnTo>
                <a:lnTo>
                  <a:pt x="92" y="3135"/>
                </a:lnTo>
                <a:lnTo>
                  <a:pt x="89" y="3115"/>
                </a:lnTo>
                <a:lnTo>
                  <a:pt x="92" y="3096"/>
                </a:lnTo>
                <a:lnTo>
                  <a:pt x="101" y="3078"/>
                </a:lnTo>
                <a:lnTo>
                  <a:pt x="114" y="3065"/>
                </a:lnTo>
                <a:lnTo>
                  <a:pt x="131" y="3055"/>
                </a:lnTo>
                <a:lnTo>
                  <a:pt x="151" y="3052"/>
                </a:lnTo>
                <a:close/>
                <a:moveTo>
                  <a:pt x="3053" y="2647"/>
                </a:moveTo>
                <a:lnTo>
                  <a:pt x="3127" y="2647"/>
                </a:lnTo>
                <a:lnTo>
                  <a:pt x="3127" y="2845"/>
                </a:lnTo>
                <a:lnTo>
                  <a:pt x="3443" y="2845"/>
                </a:lnTo>
                <a:lnTo>
                  <a:pt x="3443" y="2921"/>
                </a:lnTo>
                <a:lnTo>
                  <a:pt x="2737" y="2921"/>
                </a:lnTo>
                <a:lnTo>
                  <a:pt x="2737" y="2845"/>
                </a:lnTo>
                <a:lnTo>
                  <a:pt x="3053" y="2845"/>
                </a:lnTo>
                <a:lnTo>
                  <a:pt x="3053" y="2647"/>
                </a:lnTo>
                <a:close/>
                <a:moveTo>
                  <a:pt x="1742" y="2647"/>
                </a:moveTo>
                <a:lnTo>
                  <a:pt x="1817" y="2647"/>
                </a:lnTo>
                <a:lnTo>
                  <a:pt x="1817" y="2845"/>
                </a:lnTo>
                <a:lnTo>
                  <a:pt x="2133" y="2845"/>
                </a:lnTo>
                <a:lnTo>
                  <a:pt x="2133" y="2921"/>
                </a:lnTo>
                <a:lnTo>
                  <a:pt x="1427" y="2921"/>
                </a:lnTo>
                <a:lnTo>
                  <a:pt x="1427" y="2845"/>
                </a:lnTo>
                <a:lnTo>
                  <a:pt x="1742" y="2845"/>
                </a:lnTo>
                <a:lnTo>
                  <a:pt x="1742" y="2647"/>
                </a:lnTo>
                <a:close/>
                <a:moveTo>
                  <a:pt x="432" y="2628"/>
                </a:moveTo>
                <a:lnTo>
                  <a:pt x="507" y="2628"/>
                </a:lnTo>
                <a:lnTo>
                  <a:pt x="507" y="2827"/>
                </a:lnTo>
                <a:lnTo>
                  <a:pt x="822" y="2827"/>
                </a:lnTo>
                <a:lnTo>
                  <a:pt x="822" y="2902"/>
                </a:lnTo>
                <a:lnTo>
                  <a:pt x="117" y="2902"/>
                </a:lnTo>
                <a:lnTo>
                  <a:pt x="117" y="2827"/>
                </a:lnTo>
                <a:lnTo>
                  <a:pt x="432" y="2827"/>
                </a:lnTo>
                <a:lnTo>
                  <a:pt x="432" y="2628"/>
                </a:lnTo>
                <a:close/>
                <a:moveTo>
                  <a:pt x="2899" y="2041"/>
                </a:moveTo>
                <a:lnTo>
                  <a:pt x="3173" y="2041"/>
                </a:lnTo>
                <a:lnTo>
                  <a:pt x="3175" y="2041"/>
                </a:lnTo>
                <a:lnTo>
                  <a:pt x="3182" y="2041"/>
                </a:lnTo>
                <a:lnTo>
                  <a:pt x="3191" y="2042"/>
                </a:lnTo>
                <a:lnTo>
                  <a:pt x="3204" y="2044"/>
                </a:lnTo>
                <a:lnTo>
                  <a:pt x="3219" y="2046"/>
                </a:lnTo>
                <a:lnTo>
                  <a:pt x="3236" y="2051"/>
                </a:lnTo>
                <a:lnTo>
                  <a:pt x="3253" y="2056"/>
                </a:lnTo>
                <a:lnTo>
                  <a:pt x="3271" y="2063"/>
                </a:lnTo>
                <a:lnTo>
                  <a:pt x="3289" y="2072"/>
                </a:lnTo>
                <a:lnTo>
                  <a:pt x="3306" y="2084"/>
                </a:lnTo>
                <a:lnTo>
                  <a:pt x="3322" y="2100"/>
                </a:lnTo>
                <a:lnTo>
                  <a:pt x="3337" y="2117"/>
                </a:lnTo>
                <a:lnTo>
                  <a:pt x="3347" y="2138"/>
                </a:lnTo>
                <a:lnTo>
                  <a:pt x="3356" y="2162"/>
                </a:lnTo>
                <a:lnTo>
                  <a:pt x="3360" y="2190"/>
                </a:lnTo>
                <a:lnTo>
                  <a:pt x="3360" y="2529"/>
                </a:lnTo>
                <a:lnTo>
                  <a:pt x="3358" y="2548"/>
                </a:lnTo>
                <a:lnTo>
                  <a:pt x="3350" y="2564"/>
                </a:lnTo>
                <a:lnTo>
                  <a:pt x="3337" y="2577"/>
                </a:lnTo>
                <a:lnTo>
                  <a:pt x="3321" y="2585"/>
                </a:lnTo>
                <a:lnTo>
                  <a:pt x="3303" y="2588"/>
                </a:lnTo>
                <a:lnTo>
                  <a:pt x="3285" y="2585"/>
                </a:lnTo>
                <a:lnTo>
                  <a:pt x="3268" y="2577"/>
                </a:lnTo>
                <a:lnTo>
                  <a:pt x="3256" y="2564"/>
                </a:lnTo>
                <a:lnTo>
                  <a:pt x="3249" y="2548"/>
                </a:lnTo>
                <a:lnTo>
                  <a:pt x="3245" y="2529"/>
                </a:lnTo>
                <a:lnTo>
                  <a:pt x="3244" y="2529"/>
                </a:lnTo>
                <a:lnTo>
                  <a:pt x="3244" y="2214"/>
                </a:lnTo>
                <a:lnTo>
                  <a:pt x="3208" y="2214"/>
                </a:lnTo>
                <a:lnTo>
                  <a:pt x="3208" y="2517"/>
                </a:lnTo>
                <a:lnTo>
                  <a:pt x="2860" y="2517"/>
                </a:lnTo>
                <a:lnTo>
                  <a:pt x="2860" y="2216"/>
                </a:lnTo>
                <a:lnTo>
                  <a:pt x="2824" y="2216"/>
                </a:lnTo>
                <a:lnTo>
                  <a:pt x="2824" y="2531"/>
                </a:lnTo>
                <a:lnTo>
                  <a:pt x="2821" y="2550"/>
                </a:lnTo>
                <a:lnTo>
                  <a:pt x="2813" y="2566"/>
                </a:lnTo>
                <a:lnTo>
                  <a:pt x="2800" y="2579"/>
                </a:lnTo>
                <a:lnTo>
                  <a:pt x="2784" y="2587"/>
                </a:lnTo>
                <a:lnTo>
                  <a:pt x="2765" y="2590"/>
                </a:lnTo>
                <a:lnTo>
                  <a:pt x="2748" y="2587"/>
                </a:lnTo>
                <a:lnTo>
                  <a:pt x="2732" y="2579"/>
                </a:lnTo>
                <a:lnTo>
                  <a:pt x="2719" y="2566"/>
                </a:lnTo>
                <a:lnTo>
                  <a:pt x="2711" y="2550"/>
                </a:lnTo>
                <a:lnTo>
                  <a:pt x="2708" y="2531"/>
                </a:lnTo>
                <a:lnTo>
                  <a:pt x="2708" y="2190"/>
                </a:lnTo>
                <a:lnTo>
                  <a:pt x="2708" y="2189"/>
                </a:lnTo>
                <a:lnTo>
                  <a:pt x="2708" y="2184"/>
                </a:lnTo>
                <a:lnTo>
                  <a:pt x="2709" y="2177"/>
                </a:lnTo>
                <a:lnTo>
                  <a:pt x="2710" y="2167"/>
                </a:lnTo>
                <a:lnTo>
                  <a:pt x="2712" y="2156"/>
                </a:lnTo>
                <a:lnTo>
                  <a:pt x="2717" y="2144"/>
                </a:lnTo>
                <a:lnTo>
                  <a:pt x="2722" y="2131"/>
                </a:lnTo>
                <a:lnTo>
                  <a:pt x="2730" y="2117"/>
                </a:lnTo>
                <a:lnTo>
                  <a:pt x="2739" y="2103"/>
                </a:lnTo>
                <a:lnTo>
                  <a:pt x="2751" y="2090"/>
                </a:lnTo>
                <a:lnTo>
                  <a:pt x="2767" y="2078"/>
                </a:lnTo>
                <a:lnTo>
                  <a:pt x="2785" y="2066"/>
                </a:lnTo>
                <a:lnTo>
                  <a:pt x="2808" y="2056"/>
                </a:lnTo>
                <a:lnTo>
                  <a:pt x="2834" y="2049"/>
                </a:lnTo>
                <a:lnTo>
                  <a:pt x="2864" y="2043"/>
                </a:lnTo>
                <a:lnTo>
                  <a:pt x="2899" y="2041"/>
                </a:lnTo>
                <a:close/>
                <a:moveTo>
                  <a:pt x="1629" y="2041"/>
                </a:moveTo>
                <a:lnTo>
                  <a:pt x="1903" y="2041"/>
                </a:lnTo>
                <a:lnTo>
                  <a:pt x="1905" y="2041"/>
                </a:lnTo>
                <a:lnTo>
                  <a:pt x="1912" y="2041"/>
                </a:lnTo>
                <a:lnTo>
                  <a:pt x="1921" y="2042"/>
                </a:lnTo>
                <a:lnTo>
                  <a:pt x="1934" y="2044"/>
                </a:lnTo>
                <a:lnTo>
                  <a:pt x="1949" y="2046"/>
                </a:lnTo>
                <a:lnTo>
                  <a:pt x="1966" y="2051"/>
                </a:lnTo>
                <a:lnTo>
                  <a:pt x="1983" y="2056"/>
                </a:lnTo>
                <a:lnTo>
                  <a:pt x="2001" y="2063"/>
                </a:lnTo>
                <a:lnTo>
                  <a:pt x="2019" y="2072"/>
                </a:lnTo>
                <a:lnTo>
                  <a:pt x="2036" y="2084"/>
                </a:lnTo>
                <a:lnTo>
                  <a:pt x="2052" y="2100"/>
                </a:lnTo>
                <a:lnTo>
                  <a:pt x="2066" y="2117"/>
                </a:lnTo>
                <a:lnTo>
                  <a:pt x="2077" y="2138"/>
                </a:lnTo>
                <a:lnTo>
                  <a:pt x="2086" y="2162"/>
                </a:lnTo>
                <a:lnTo>
                  <a:pt x="2090" y="2190"/>
                </a:lnTo>
                <a:lnTo>
                  <a:pt x="2090" y="2529"/>
                </a:lnTo>
                <a:lnTo>
                  <a:pt x="2088" y="2548"/>
                </a:lnTo>
                <a:lnTo>
                  <a:pt x="2079" y="2564"/>
                </a:lnTo>
                <a:lnTo>
                  <a:pt x="2066" y="2577"/>
                </a:lnTo>
                <a:lnTo>
                  <a:pt x="2051" y="2585"/>
                </a:lnTo>
                <a:lnTo>
                  <a:pt x="2033" y="2588"/>
                </a:lnTo>
                <a:lnTo>
                  <a:pt x="2014" y="2585"/>
                </a:lnTo>
                <a:lnTo>
                  <a:pt x="1998" y="2577"/>
                </a:lnTo>
                <a:lnTo>
                  <a:pt x="1986" y="2564"/>
                </a:lnTo>
                <a:lnTo>
                  <a:pt x="1978" y="2548"/>
                </a:lnTo>
                <a:lnTo>
                  <a:pt x="1975" y="2529"/>
                </a:lnTo>
                <a:lnTo>
                  <a:pt x="1975" y="2214"/>
                </a:lnTo>
                <a:lnTo>
                  <a:pt x="1938" y="2214"/>
                </a:lnTo>
                <a:lnTo>
                  <a:pt x="1938" y="2517"/>
                </a:lnTo>
                <a:lnTo>
                  <a:pt x="1590" y="2517"/>
                </a:lnTo>
                <a:lnTo>
                  <a:pt x="1590" y="2216"/>
                </a:lnTo>
                <a:lnTo>
                  <a:pt x="1554" y="2216"/>
                </a:lnTo>
                <a:lnTo>
                  <a:pt x="1554" y="2531"/>
                </a:lnTo>
                <a:lnTo>
                  <a:pt x="1551" y="2550"/>
                </a:lnTo>
                <a:lnTo>
                  <a:pt x="1543" y="2566"/>
                </a:lnTo>
                <a:lnTo>
                  <a:pt x="1530" y="2579"/>
                </a:lnTo>
                <a:lnTo>
                  <a:pt x="1514" y="2587"/>
                </a:lnTo>
                <a:lnTo>
                  <a:pt x="1495" y="2590"/>
                </a:lnTo>
                <a:lnTo>
                  <a:pt x="1477" y="2587"/>
                </a:lnTo>
                <a:lnTo>
                  <a:pt x="1462" y="2579"/>
                </a:lnTo>
                <a:lnTo>
                  <a:pt x="1449" y="2566"/>
                </a:lnTo>
                <a:lnTo>
                  <a:pt x="1440" y="2550"/>
                </a:lnTo>
                <a:lnTo>
                  <a:pt x="1438" y="2531"/>
                </a:lnTo>
                <a:lnTo>
                  <a:pt x="1438" y="2530"/>
                </a:lnTo>
                <a:lnTo>
                  <a:pt x="1438" y="2529"/>
                </a:lnTo>
                <a:lnTo>
                  <a:pt x="1438" y="2529"/>
                </a:lnTo>
                <a:lnTo>
                  <a:pt x="1438" y="2190"/>
                </a:lnTo>
                <a:lnTo>
                  <a:pt x="1438" y="2189"/>
                </a:lnTo>
                <a:lnTo>
                  <a:pt x="1438" y="2184"/>
                </a:lnTo>
                <a:lnTo>
                  <a:pt x="1438" y="2177"/>
                </a:lnTo>
                <a:lnTo>
                  <a:pt x="1440" y="2167"/>
                </a:lnTo>
                <a:lnTo>
                  <a:pt x="1442" y="2156"/>
                </a:lnTo>
                <a:lnTo>
                  <a:pt x="1446" y="2144"/>
                </a:lnTo>
                <a:lnTo>
                  <a:pt x="1451" y="2131"/>
                </a:lnTo>
                <a:lnTo>
                  <a:pt x="1459" y="2117"/>
                </a:lnTo>
                <a:lnTo>
                  <a:pt x="1468" y="2103"/>
                </a:lnTo>
                <a:lnTo>
                  <a:pt x="1481" y="2090"/>
                </a:lnTo>
                <a:lnTo>
                  <a:pt x="1497" y="2078"/>
                </a:lnTo>
                <a:lnTo>
                  <a:pt x="1515" y="2066"/>
                </a:lnTo>
                <a:lnTo>
                  <a:pt x="1538" y="2056"/>
                </a:lnTo>
                <a:lnTo>
                  <a:pt x="1564" y="2049"/>
                </a:lnTo>
                <a:lnTo>
                  <a:pt x="1594" y="2043"/>
                </a:lnTo>
                <a:lnTo>
                  <a:pt x="1629" y="2041"/>
                </a:lnTo>
                <a:close/>
                <a:moveTo>
                  <a:pt x="334" y="2041"/>
                </a:moveTo>
                <a:lnTo>
                  <a:pt x="609" y="2041"/>
                </a:lnTo>
                <a:lnTo>
                  <a:pt x="611" y="2041"/>
                </a:lnTo>
                <a:lnTo>
                  <a:pt x="618" y="2041"/>
                </a:lnTo>
                <a:lnTo>
                  <a:pt x="627" y="2042"/>
                </a:lnTo>
                <a:lnTo>
                  <a:pt x="640" y="2044"/>
                </a:lnTo>
                <a:lnTo>
                  <a:pt x="655" y="2046"/>
                </a:lnTo>
                <a:lnTo>
                  <a:pt x="671" y="2051"/>
                </a:lnTo>
                <a:lnTo>
                  <a:pt x="689" y="2056"/>
                </a:lnTo>
                <a:lnTo>
                  <a:pt x="707" y="2063"/>
                </a:lnTo>
                <a:lnTo>
                  <a:pt x="725" y="2072"/>
                </a:lnTo>
                <a:lnTo>
                  <a:pt x="742" y="2084"/>
                </a:lnTo>
                <a:lnTo>
                  <a:pt x="757" y="2100"/>
                </a:lnTo>
                <a:lnTo>
                  <a:pt x="772" y="2117"/>
                </a:lnTo>
                <a:lnTo>
                  <a:pt x="783" y="2138"/>
                </a:lnTo>
                <a:lnTo>
                  <a:pt x="791" y="2162"/>
                </a:lnTo>
                <a:lnTo>
                  <a:pt x="796" y="2190"/>
                </a:lnTo>
                <a:lnTo>
                  <a:pt x="796" y="2529"/>
                </a:lnTo>
                <a:lnTo>
                  <a:pt x="793" y="2548"/>
                </a:lnTo>
                <a:lnTo>
                  <a:pt x="785" y="2564"/>
                </a:lnTo>
                <a:lnTo>
                  <a:pt x="773" y="2577"/>
                </a:lnTo>
                <a:lnTo>
                  <a:pt x="756" y="2585"/>
                </a:lnTo>
                <a:lnTo>
                  <a:pt x="738" y="2588"/>
                </a:lnTo>
                <a:lnTo>
                  <a:pt x="720" y="2585"/>
                </a:lnTo>
                <a:lnTo>
                  <a:pt x="704" y="2577"/>
                </a:lnTo>
                <a:lnTo>
                  <a:pt x="691" y="2564"/>
                </a:lnTo>
                <a:lnTo>
                  <a:pt x="684" y="2548"/>
                </a:lnTo>
                <a:lnTo>
                  <a:pt x="681" y="2529"/>
                </a:lnTo>
                <a:lnTo>
                  <a:pt x="681" y="2214"/>
                </a:lnTo>
                <a:lnTo>
                  <a:pt x="643" y="2214"/>
                </a:lnTo>
                <a:lnTo>
                  <a:pt x="643" y="2517"/>
                </a:lnTo>
                <a:lnTo>
                  <a:pt x="296" y="2517"/>
                </a:lnTo>
                <a:lnTo>
                  <a:pt x="296" y="2216"/>
                </a:lnTo>
                <a:lnTo>
                  <a:pt x="259" y="2216"/>
                </a:lnTo>
                <a:lnTo>
                  <a:pt x="259" y="2529"/>
                </a:lnTo>
                <a:lnTo>
                  <a:pt x="259" y="2530"/>
                </a:lnTo>
                <a:lnTo>
                  <a:pt x="259" y="2531"/>
                </a:lnTo>
                <a:lnTo>
                  <a:pt x="256" y="2550"/>
                </a:lnTo>
                <a:lnTo>
                  <a:pt x="248" y="2566"/>
                </a:lnTo>
                <a:lnTo>
                  <a:pt x="235" y="2579"/>
                </a:lnTo>
                <a:lnTo>
                  <a:pt x="220" y="2587"/>
                </a:lnTo>
                <a:lnTo>
                  <a:pt x="202" y="2590"/>
                </a:lnTo>
                <a:lnTo>
                  <a:pt x="183" y="2587"/>
                </a:lnTo>
                <a:lnTo>
                  <a:pt x="167" y="2579"/>
                </a:lnTo>
                <a:lnTo>
                  <a:pt x="155" y="2566"/>
                </a:lnTo>
                <a:lnTo>
                  <a:pt x="146" y="2550"/>
                </a:lnTo>
                <a:lnTo>
                  <a:pt x="143" y="2531"/>
                </a:lnTo>
                <a:lnTo>
                  <a:pt x="143" y="2530"/>
                </a:lnTo>
                <a:lnTo>
                  <a:pt x="144" y="2529"/>
                </a:lnTo>
                <a:lnTo>
                  <a:pt x="143" y="2529"/>
                </a:lnTo>
                <a:lnTo>
                  <a:pt x="143" y="2190"/>
                </a:lnTo>
                <a:lnTo>
                  <a:pt x="143" y="2189"/>
                </a:lnTo>
                <a:lnTo>
                  <a:pt x="143" y="2184"/>
                </a:lnTo>
                <a:lnTo>
                  <a:pt x="144" y="2177"/>
                </a:lnTo>
                <a:lnTo>
                  <a:pt x="145" y="2167"/>
                </a:lnTo>
                <a:lnTo>
                  <a:pt x="147" y="2156"/>
                </a:lnTo>
                <a:lnTo>
                  <a:pt x="152" y="2144"/>
                </a:lnTo>
                <a:lnTo>
                  <a:pt x="157" y="2131"/>
                </a:lnTo>
                <a:lnTo>
                  <a:pt x="165" y="2117"/>
                </a:lnTo>
                <a:lnTo>
                  <a:pt x="174" y="2103"/>
                </a:lnTo>
                <a:lnTo>
                  <a:pt x="186" y="2090"/>
                </a:lnTo>
                <a:lnTo>
                  <a:pt x="202" y="2078"/>
                </a:lnTo>
                <a:lnTo>
                  <a:pt x="221" y="2066"/>
                </a:lnTo>
                <a:lnTo>
                  <a:pt x="243" y="2056"/>
                </a:lnTo>
                <a:lnTo>
                  <a:pt x="269" y="2049"/>
                </a:lnTo>
                <a:lnTo>
                  <a:pt x="299" y="2043"/>
                </a:lnTo>
                <a:lnTo>
                  <a:pt x="334" y="2041"/>
                </a:lnTo>
                <a:close/>
                <a:moveTo>
                  <a:pt x="3043" y="1721"/>
                </a:moveTo>
                <a:lnTo>
                  <a:pt x="3070" y="1725"/>
                </a:lnTo>
                <a:lnTo>
                  <a:pt x="3096" y="1732"/>
                </a:lnTo>
                <a:lnTo>
                  <a:pt x="3120" y="1745"/>
                </a:lnTo>
                <a:lnTo>
                  <a:pt x="3139" y="1761"/>
                </a:lnTo>
                <a:lnTo>
                  <a:pt x="3157" y="1782"/>
                </a:lnTo>
                <a:lnTo>
                  <a:pt x="3169" y="1806"/>
                </a:lnTo>
                <a:lnTo>
                  <a:pt x="3177" y="1831"/>
                </a:lnTo>
                <a:lnTo>
                  <a:pt x="3179" y="1859"/>
                </a:lnTo>
                <a:lnTo>
                  <a:pt x="3177" y="1887"/>
                </a:lnTo>
                <a:lnTo>
                  <a:pt x="3169" y="1913"/>
                </a:lnTo>
                <a:lnTo>
                  <a:pt x="3157" y="1937"/>
                </a:lnTo>
                <a:lnTo>
                  <a:pt x="3139" y="1956"/>
                </a:lnTo>
                <a:lnTo>
                  <a:pt x="3120" y="1973"/>
                </a:lnTo>
                <a:lnTo>
                  <a:pt x="3096" y="1987"/>
                </a:lnTo>
                <a:lnTo>
                  <a:pt x="3070" y="1994"/>
                </a:lnTo>
                <a:lnTo>
                  <a:pt x="3043" y="1997"/>
                </a:lnTo>
                <a:lnTo>
                  <a:pt x="3015" y="1994"/>
                </a:lnTo>
                <a:lnTo>
                  <a:pt x="2989" y="1987"/>
                </a:lnTo>
                <a:lnTo>
                  <a:pt x="2966" y="1973"/>
                </a:lnTo>
                <a:lnTo>
                  <a:pt x="2945" y="1956"/>
                </a:lnTo>
                <a:lnTo>
                  <a:pt x="2928" y="1937"/>
                </a:lnTo>
                <a:lnTo>
                  <a:pt x="2916" y="1913"/>
                </a:lnTo>
                <a:lnTo>
                  <a:pt x="2907" y="1887"/>
                </a:lnTo>
                <a:lnTo>
                  <a:pt x="2905" y="1859"/>
                </a:lnTo>
                <a:lnTo>
                  <a:pt x="2907" y="1831"/>
                </a:lnTo>
                <a:lnTo>
                  <a:pt x="2916" y="1806"/>
                </a:lnTo>
                <a:lnTo>
                  <a:pt x="2928" y="1782"/>
                </a:lnTo>
                <a:lnTo>
                  <a:pt x="2945" y="1761"/>
                </a:lnTo>
                <a:lnTo>
                  <a:pt x="2966" y="1745"/>
                </a:lnTo>
                <a:lnTo>
                  <a:pt x="2989" y="1732"/>
                </a:lnTo>
                <a:lnTo>
                  <a:pt x="3015" y="1725"/>
                </a:lnTo>
                <a:lnTo>
                  <a:pt x="3043" y="1721"/>
                </a:lnTo>
                <a:close/>
                <a:moveTo>
                  <a:pt x="1773" y="1721"/>
                </a:moveTo>
                <a:lnTo>
                  <a:pt x="1800" y="1725"/>
                </a:lnTo>
                <a:lnTo>
                  <a:pt x="1826" y="1732"/>
                </a:lnTo>
                <a:lnTo>
                  <a:pt x="1850" y="1745"/>
                </a:lnTo>
                <a:lnTo>
                  <a:pt x="1869" y="1761"/>
                </a:lnTo>
                <a:lnTo>
                  <a:pt x="1887" y="1782"/>
                </a:lnTo>
                <a:lnTo>
                  <a:pt x="1900" y="1806"/>
                </a:lnTo>
                <a:lnTo>
                  <a:pt x="1907" y="1831"/>
                </a:lnTo>
                <a:lnTo>
                  <a:pt x="1909" y="1859"/>
                </a:lnTo>
                <a:lnTo>
                  <a:pt x="1907" y="1887"/>
                </a:lnTo>
                <a:lnTo>
                  <a:pt x="1900" y="1913"/>
                </a:lnTo>
                <a:lnTo>
                  <a:pt x="1887" y="1937"/>
                </a:lnTo>
                <a:lnTo>
                  <a:pt x="1869" y="1956"/>
                </a:lnTo>
                <a:lnTo>
                  <a:pt x="1850" y="1973"/>
                </a:lnTo>
                <a:lnTo>
                  <a:pt x="1826" y="1987"/>
                </a:lnTo>
                <a:lnTo>
                  <a:pt x="1800" y="1994"/>
                </a:lnTo>
                <a:lnTo>
                  <a:pt x="1773" y="1997"/>
                </a:lnTo>
                <a:lnTo>
                  <a:pt x="1745" y="1994"/>
                </a:lnTo>
                <a:lnTo>
                  <a:pt x="1719" y="1987"/>
                </a:lnTo>
                <a:lnTo>
                  <a:pt x="1696" y="1973"/>
                </a:lnTo>
                <a:lnTo>
                  <a:pt x="1675" y="1956"/>
                </a:lnTo>
                <a:lnTo>
                  <a:pt x="1658" y="1937"/>
                </a:lnTo>
                <a:lnTo>
                  <a:pt x="1646" y="1913"/>
                </a:lnTo>
                <a:lnTo>
                  <a:pt x="1637" y="1887"/>
                </a:lnTo>
                <a:lnTo>
                  <a:pt x="1635" y="1859"/>
                </a:lnTo>
                <a:lnTo>
                  <a:pt x="1637" y="1831"/>
                </a:lnTo>
                <a:lnTo>
                  <a:pt x="1646" y="1806"/>
                </a:lnTo>
                <a:lnTo>
                  <a:pt x="1658" y="1782"/>
                </a:lnTo>
                <a:lnTo>
                  <a:pt x="1675" y="1761"/>
                </a:lnTo>
                <a:lnTo>
                  <a:pt x="1696" y="1745"/>
                </a:lnTo>
                <a:lnTo>
                  <a:pt x="1719" y="1732"/>
                </a:lnTo>
                <a:lnTo>
                  <a:pt x="1745" y="1725"/>
                </a:lnTo>
                <a:lnTo>
                  <a:pt x="1773" y="1721"/>
                </a:lnTo>
                <a:close/>
                <a:moveTo>
                  <a:pt x="478" y="1721"/>
                </a:moveTo>
                <a:lnTo>
                  <a:pt x="505" y="1725"/>
                </a:lnTo>
                <a:lnTo>
                  <a:pt x="531" y="1732"/>
                </a:lnTo>
                <a:lnTo>
                  <a:pt x="555" y="1745"/>
                </a:lnTo>
                <a:lnTo>
                  <a:pt x="575" y="1761"/>
                </a:lnTo>
                <a:lnTo>
                  <a:pt x="592" y="1782"/>
                </a:lnTo>
                <a:lnTo>
                  <a:pt x="605" y="1806"/>
                </a:lnTo>
                <a:lnTo>
                  <a:pt x="612" y="1831"/>
                </a:lnTo>
                <a:lnTo>
                  <a:pt x="616" y="1859"/>
                </a:lnTo>
                <a:lnTo>
                  <a:pt x="612" y="1887"/>
                </a:lnTo>
                <a:lnTo>
                  <a:pt x="605" y="1913"/>
                </a:lnTo>
                <a:lnTo>
                  <a:pt x="592" y="1937"/>
                </a:lnTo>
                <a:lnTo>
                  <a:pt x="575" y="1956"/>
                </a:lnTo>
                <a:lnTo>
                  <a:pt x="555" y="1973"/>
                </a:lnTo>
                <a:lnTo>
                  <a:pt x="531" y="1987"/>
                </a:lnTo>
                <a:lnTo>
                  <a:pt x="505" y="1994"/>
                </a:lnTo>
                <a:lnTo>
                  <a:pt x="478" y="1997"/>
                </a:lnTo>
                <a:lnTo>
                  <a:pt x="450" y="1994"/>
                </a:lnTo>
                <a:lnTo>
                  <a:pt x="425" y="1987"/>
                </a:lnTo>
                <a:lnTo>
                  <a:pt x="401" y="1973"/>
                </a:lnTo>
                <a:lnTo>
                  <a:pt x="381" y="1956"/>
                </a:lnTo>
                <a:lnTo>
                  <a:pt x="364" y="1937"/>
                </a:lnTo>
                <a:lnTo>
                  <a:pt x="351" y="1913"/>
                </a:lnTo>
                <a:lnTo>
                  <a:pt x="344" y="1887"/>
                </a:lnTo>
                <a:lnTo>
                  <a:pt x="341" y="1859"/>
                </a:lnTo>
                <a:lnTo>
                  <a:pt x="344" y="1831"/>
                </a:lnTo>
                <a:lnTo>
                  <a:pt x="351" y="1806"/>
                </a:lnTo>
                <a:lnTo>
                  <a:pt x="364" y="1782"/>
                </a:lnTo>
                <a:lnTo>
                  <a:pt x="381" y="1761"/>
                </a:lnTo>
                <a:lnTo>
                  <a:pt x="401" y="1745"/>
                </a:lnTo>
                <a:lnTo>
                  <a:pt x="425" y="1732"/>
                </a:lnTo>
                <a:lnTo>
                  <a:pt x="450" y="1725"/>
                </a:lnTo>
                <a:lnTo>
                  <a:pt x="478" y="1721"/>
                </a:lnTo>
                <a:close/>
                <a:moveTo>
                  <a:pt x="1749" y="1065"/>
                </a:moveTo>
                <a:lnTo>
                  <a:pt x="1824" y="1065"/>
                </a:lnTo>
                <a:lnTo>
                  <a:pt x="1824" y="1159"/>
                </a:lnTo>
                <a:lnTo>
                  <a:pt x="3112" y="1159"/>
                </a:lnTo>
                <a:lnTo>
                  <a:pt x="3112" y="1632"/>
                </a:lnTo>
                <a:lnTo>
                  <a:pt x="3037" y="1632"/>
                </a:lnTo>
                <a:lnTo>
                  <a:pt x="3037" y="1233"/>
                </a:lnTo>
                <a:lnTo>
                  <a:pt x="1824" y="1233"/>
                </a:lnTo>
                <a:lnTo>
                  <a:pt x="1824" y="1610"/>
                </a:lnTo>
                <a:lnTo>
                  <a:pt x="1749" y="1610"/>
                </a:lnTo>
                <a:lnTo>
                  <a:pt x="1749" y="1233"/>
                </a:lnTo>
                <a:lnTo>
                  <a:pt x="491" y="1233"/>
                </a:lnTo>
                <a:lnTo>
                  <a:pt x="491" y="1647"/>
                </a:lnTo>
                <a:lnTo>
                  <a:pt x="417" y="1647"/>
                </a:lnTo>
                <a:lnTo>
                  <a:pt x="417" y="1159"/>
                </a:lnTo>
                <a:lnTo>
                  <a:pt x="1749" y="1159"/>
                </a:lnTo>
                <a:lnTo>
                  <a:pt x="1749" y="1065"/>
                </a:lnTo>
                <a:close/>
                <a:moveTo>
                  <a:pt x="1628" y="375"/>
                </a:moveTo>
                <a:lnTo>
                  <a:pt x="1949" y="375"/>
                </a:lnTo>
                <a:lnTo>
                  <a:pt x="1952" y="375"/>
                </a:lnTo>
                <a:lnTo>
                  <a:pt x="1958" y="375"/>
                </a:lnTo>
                <a:lnTo>
                  <a:pt x="1969" y="376"/>
                </a:lnTo>
                <a:lnTo>
                  <a:pt x="1982" y="377"/>
                </a:lnTo>
                <a:lnTo>
                  <a:pt x="1997" y="380"/>
                </a:lnTo>
                <a:lnTo>
                  <a:pt x="2014" y="384"/>
                </a:lnTo>
                <a:lnTo>
                  <a:pt x="2034" y="389"/>
                </a:lnTo>
                <a:lnTo>
                  <a:pt x="2053" y="396"/>
                </a:lnTo>
                <a:lnTo>
                  <a:pt x="2073" y="406"/>
                </a:lnTo>
                <a:lnTo>
                  <a:pt x="2093" y="417"/>
                </a:lnTo>
                <a:lnTo>
                  <a:pt x="2111" y="431"/>
                </a:lnTo>
                <a:lnTo>
                  <a:pt x="2128" y="448"/>
                </a:lnTo>
                <a:lnTo>
                  <a:pt x="2143" y="468"/>
                </a:lnTo>
                <a:lnTo>
                  <a:pt x="2155" y="492"/>
                </a:lnTo>
                <a:lnTo>
                  <a:pt x="2164" y="519"/>
                </a:lnTo>
                <a:lnTo>
                  <a:pt x="2168" y="550"/>
                </a:lnTo>
                <a:lnTo>
                  <a:pt x="2168" y="947"/>
                </a:lnTo>
                <a:lnTo>
                  <a:pt x="2166" y="966"/>
                </a:lnTo>
                <a:lnTo>
                  <a:pt x="2160" y="982"/>
                </a:lnTo>
                <a:lnTo>
                  <a:pt x="2149" y="995"/>
                </a:lnTo>
                <a:lnTo>
                  <a:pt x="2135" y="1006"/>
                </a:lnTo>
                <a:lnTo>
                  <a:pt x="2119" y="1012"/>
                </a:lnTo>
                <a:lnTo>
                  <a:pt x="2101" y="1016"/>
                </a:lnTo>
                <a:lnTo>
                  <a:pt x="2083" y="1012"/>
                </a:lnTo>
                <a:lnTo>
                  <a:pt x="2066" y="1006"/>
                </a:lnTo>
                <a:lnTo>
                  <a:pt x="2053" y="995"/>
                </a:lnTo>
                <a:lnTo>
                  <a:pt x="2043" y="982"/>
                </a:lnTo>
                <a:lnTo>
                  <a:pt x="2036" y="966"/>
                </a:lnTo>
                <a:lnTo>
                  <a:pt x="2033" y="947"/>
                </a:lnTo>
                <a:lnTo>
                  <a:pt x="2033" y="946"/>
                </a:lnTo>
                <a:lnTo>
                  <a:pt x="2033" y="946"/>
                </a:lnTo>
                <a:lnTo>
                  <a:pt x="2033" y="577"/>
                </a:lnTo>
                <a:lnTo>
                  <a:pt x="1988" y="577"/>
                </a:lnTo>
                <a:lnTo>
                  <a:pt x="1988" y="932"/>
                </a:lnTo>
                <a:lnTo>
                  <a:pt x="1582" y="932"/>
                </a:lnTo>
                <a:lnTo>
                  <a:pt x="1582" y="580"/>
                </a:lnTo>
                <a:lnTo>
                  <a:pt x="1540" y="580"/>
                </a:lnTo>
                <a:lnTo>
                  <a:pt x="1540" y="946"/>
                </a:lnTo>
                <a:lnTo>
                  <a:pt x="1540" y="946"/>
                </a:lnTo>
                <a:lnTo>
                  <a:pt x="1540" y="948"/>
                </a:lnTo>
                <a:lnTo>
                  <a:pt x="1540" y="949"/>
                </a:lnTo>
                <a:lnTo>
                  <a:pt x="1538" y="967"/>
                </a:lnTo>
                <a:lnTo>
                  <a:pt x="1531" y="983"/>
                </a:lnTo>
                <a:lnTo>
                  <a:pt x="1520" y="997"/>
                </a:lnTo>
                <a:lnTo>
                  <a:pt x="1506" y="1008"/>
                </a:lnTo>
                <a:lnTo>
                  <a:pt x="1490" y="1015"/>
                </a:lnTo>
                <a:lnTo>
                  <a:pt x="1473" y="1018"/>
                </a:lnTo>
                <a:lnTo>
                  <a:pt x="1454" y="1015"/>
                </a:lnTo>
                <a:lnTo>
                  <a:pt x="1438" y="1008"/>
                </a:lnTo>
                <a:lnTo>
                  <a:pt x="1424" y="997"/>
                </a:lnTo>
                <a:lnTo>
                  <a:pt x="1413" y="983"/>
                </a:lnTo>
                <a:lnTo>
                  <a:pt x="1407" y="967"/>
                </a:lnTo>
                <a:lnTo>
                  <a:pt x="1404" y="949"/>
                </a:lnTo>
                <a:lnTo>
                  <a:pt x="1404" y="550"/>
                </a:lnTo>
                <a:lnTo>
                  <a:pt x="1404" y="548"/>
                </a:lnTo>
                <a:lnTo>
                  <a:pt x="1404" y="544"/>
                </a:lnTo>
                <a:lnTo>
                  <a:pt x="1404" y="536"/>
                </a:lnTo>
                <a:lnTo>
                  <a:pt x="1405" y="526"/>
                </a:lnTo>
                <a:lnTo>
                  <a:pt x="1409" y="514"/>
                </a:lnTo>
                <a:lnTo>
                  <a:pt x="1412" y="501"/>
                </a:lnTo>
                <a:lnTo>
                  <a:pt x="1417" y="487"/>
                </a:lnTo>
                <a:lnTo>
                  <a:pt x="1425" y="472"/>
                </a:lnTo>
                <a:lnTo>
                  <a:pt x="1434" y="457"/>
                </a:lnTo>
                <a:lnTo>
                  <a:pt x="1447" y="442"/>
                </a:lnTo>
                <a:lnTo>
                  <a:pt x="1461" y="427"/>
                </a:lnTo>
                <a:lnTo>
                  <a:pt x="1479" y="413"/>
                </a:lnTo>
                <a:lnTo>
                  <a:pt x="1501" y="401"/>
                </a:lnTo>
                <a:lnTo>
                  <a:pt x="1526" y="392"/>
                </a:lnTo>
                <a:lnTo>
                  <a:pt x="1555" y="383"/>
                </a:lnTo>
                <a:lnTo>
                  <a:pt x="1589" y="377"/>
                </a:lnTo>
                <a:lnTo>
                  <a:pt x="1628" y="375"/>
                </a:lnTo>
                <a:close/>
                <a:moveTo>
                  <a:pt x="1796" y="0"/>
                </a:moveTo>
                <a:lnTo>
                  <a:pt x="1828" y="3"/>
                </a:lnTo>
                <a:lnTo>
                  <a:pt x="1858" y="13"/>
                </a:lnTo>
                <a:lnTo>
                  <a:pt x="1886" y="28"/>
                </a:lnTo>
                <a:lnTo>
                  <a:pt x="1909" y="48"/>
                </a:lnTo>
                <a:lnTo>
                  <a:pt x="1929" y="72"/>
                </a:lnTo>
                <a:lnTo>
                  <a:pt x="1944" y="99"/>
                </a:lnTo>
                <a:lnTo>
                  <a:pt x="1954" y="129"/>
                </a:lnTo>
                <a:lnTo>
                  <a:pt x="1957" y="162"/>
                </a:lnTo>
                <a:lnTo>
                  <a:pt x="1954" y="195"/>
                </a:lnTo>
                <a:lnTo>
                  <a:pt x="1944" y="225"/>
                </a:lnTo>
                <a:lnTo>
                  <a:pt x="1929" y="252"/>
                </a:lnTo>
                <a:lnTo>
                  <a:pt x="1909" y="276"/>
                </a:lnTo>
                <a:lnTo>
                  <a:pt x="1886" y="296"/>
                </a:lnTo>
                <a:lnTo>
                  <a:pt x="1858" y="311"/>
                </a:lnTo>
                <a:lnTo>
                  <a:pt x="1828" y="320"/>
                </a:lnTo>
                <a:lnTo>
                  <a:pt x="1796" y="323"/>
                </a:lnTo>
                <a:lnTo>
                  <a:pt x="1763" y="320"/>
                </a:lnTo>
                <a:lnTo>
                  <a:pt x="1733" y="311"/>
                </a:lnTo>
                <a:lnTo>
                  <a:pt x="1706" y="296"/>
                </a:lnTo>
                <a:lnTo>
                  <a:pt x="1682" y="276"/>
                </a:lnTo>
                <a:lnTo>
                  <a:pt x="1662" y="252"/>
                </a:lnTo>
                <a:lnTo>
                  <a:pt x="1647" y="225"/>
                </a:lnTo>
                <a:lnTo>
                  <a:pt x="1638" y="195"/>
                </a:lnTo>
                <a:lnTo>
                  <a:pt x="1635" y="162"/>
                </a:lnTo>
                <a:lnTo>
                  <a:pt x="1638" y="129"/>
                </a:lnTo>
                <a:lnTo>
                  <a:pt x="1647" y="99"/>
                </a:lnTo>
                <a:lnTo>
                  <a:pt x="1662" y="72"/>
                </a:lnTo>
                <a:lnTo>
                  <a:pt x="1682" y="48"/>
                </a:lnTo>
                <a:lnTo>
                  <a:pt x="1706" y="28"/>
                </a:lnTo>
                <a:lnTo>
                  <a:pt x="1733" y="13"/>
                </a:lnTo>
                <a:lnTo>
                  <a:pt x="1763" y="3"/>
                </a:lnTo>
                <a:lnTo>
                  <a:pt x="179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Freeform 138"/>
          <p:cNvSpPr>
            <a:spLocks noEditPoints="1"/>
          </p:cNvSpPr>
          <p:nvPr/>
        </p:nvSpPr>
        <p:spPr bwMode="auto">
          <a:xfrm>
            <a:off x="6946599" y="1094953"/>
            <a:ext cx="336947" cy="334565"/>
          </a:xfrm>
          <a:custGeom>
            <a:avLst/>
            <a:gdLst>
              <a:gd name="T0" fmla="*/ 633 w 3391"/>
              <a:gd name="T1" fmla="*/ 2857 h 3361"/>
              <a:gd name="T2" fmla="*/ 489 w 3391"/>
              <a:gd name="T3" fmla="*/ 2721 h 3361"/>
              <a:gd name="T4" fmla="*/ 1389 w 3391"/>
              <a:gd name="T5" fmla="*/ 2112 h 3361"/>
              <a:gd name="T6" fmla="*/ 562 w 3391"/>
              <a:gd name="T7" fmla="*/ 2785 h 3361"/>
              <a:gd name="T8" fmla="*/ 1311 w 3391"/>
              <a:gd name="T9" fmla="*/ 2067 h 3361"/>
              <a:gd name="T10" fmla="*/ 1283 w 3391"/>
              <a:gd name="T11" fmla="*/ 2022 h 3361"/>
              <a:gd name="T12" fmla="*/ 1298 w 3391"/>
              <a:gd name="T13" fmla="*/ 2059 h 3361"/>
              <a:gd name="T14" fmla="*/ 1483 w 3391"/>
              <a:gd name="T15" fmla="*/ 1869 h 3361"/>
              <a:gd name="T16" fmla="*/ 1492 w 3391"/>
              <a:gd name="T17" fmla="*/ 1871 h 3361"/>
              <a:gd name="T18" fmla="*/ 1302 w 3391"/>
              <a:gd name="T19" fmla="*/ 2065 h 3361"/>
              <a:gd name="T20" fmla="*/ 1300 w 3391"/>
              <a:gd name="T21" fmla="*/ 2051 h 3361"/>
              <a:gd name="T22" fmla="*/ 1267 w 3391"/>
              <a:gd name="T23" fmla="*/ 1955 h 3361"/>
              <a:gd name="T24" fmla="*/ 2895 w 3391"/>
              <a:gd name="T25" fmla="*/ 271 h 3361"/>
              <a:gd name="T26" fmla="*/ 1389 w 3391"/>
              <a:gd name="T27" fmla="*/ 1833 h 3361"/>
              <a:gd name="T28" fmla="*/ 1288 w 3391"/>
              <a:gd name="T29" fmla="*/ 1887 h 3361"/>
              <a:gd name="T30" fmla="*/ 411 w 3391"/>
              <a:gd name="T31" fmla="*/ 2635 h 3361"/>
              <a:gd name="T32" fmla="*/ 1411 w 3391"/>
              <a:gd name="T33" fmla="*/ 2105 h 3361"/>
              <a:gd name="T34" fmla="*/ 1519 w 3391"/>
              <a:gd name="T35" fmla="*/ 2051 h 3361"/>
              <a:gd name="T36" fmla="*/ 3017 w 3391"/>
              <a:gd name="T37" fmla="*/ 527 h 3361"/>
              <a:gd name="T38" fmla="*/ 3060 w 3391"/>
              <a:gd name="T39" fmla="*/ 512 h 3361"/>
              <a:gd name="T40" fmla="*/ 3046 w 3391"/>
              <a:gd name="T41" fmla="*/ 461 h 3361"/>
              <a:gd name="T42" fmla="*/ 2996 w 3391"/>
              <a:gd name="T43" fmla="*/ 493 h 3361"/>
              <a:gd name="T44" fmla="*/ 1389 w 3391"/>
              <a:gd name="T45" fmla="*/ 2105 h 3361"/>
              <a:gd name="T46" fmla="*/ 1498 w 3391"/>
              <a:gd name="T47" fmla="*/ 1876 h 3361"/>
              <a:gd name="T48" fmla="*/ 2981 w 3391"/>
              <a:gd name="T49" fmla="*/ 440 h 3361"/>
              <a:gd name="T50" fmla="*/ 2993 w 3391"/>
              <a:gd name="T51" fmla="*/ 381 h 3361"/>
              <a:gd name="T52" fmla="*/ 2940 w 3391"/>
              <a:gd name="T53" fmla="*/ 393 h 3361"/>
              <a:gd name="T54" fmla="*/ 1450 w 3391"/>
              <a:gd name="T55" fmla="*/ 1843 h 3361"/>
              <a:gd name="T56" fmla="*/ 2933 w 3391"/>
              <a:gd name="T57" fmla="*/ 347 h 3361"/>
              <a:gd name="T58" fmla="*/ 2975 w 3391"/>
              <a:gd name="T59" fmla="*/ 306 h 3361"/>
              <a:gd name="T60" fmla="*/ 2941 w 3391"/>
              <a:gd name="T61" fmla="*/ 257 h 3361"/>
              <a:gd name="T62" fmla="*/ 3246 w 3391"/>
              <a:gd name="T63" fmla="*/ 13 h 3361"/>
              <a:gd name="T64" fmla="*/ 3365 w 3391"/>
              <a:gd name="T65" fmla="*/ 116 h 3361"/>
              <a:gd name="T66" fmla="*/ 3387 w 3391"/>
              <a:gd name="T67" fmla="*/ 268 h 3361"/>
              <a:gd name="T68" fmla="*/ 3089 w 3391"/>
              <a:gd name="T69" fmla="*/ 615 h 3361"/>
              <a:gd name="T70" fmla="*/ 2942 w 3391"/>
              <a:gd name="T71" fmla="*/ 678 h 3361"/>
              <a:gd name="T72" fmla="*/ 1873 w 3391"/>
              <a:gd name="T73" fmla="*/ 1796 h 3361"/>
              <a:gd name="T74" fmla="*/ 1909 w 3391"/>
              <a:gd name="T75" fmla="*/ 2011 h 3361"/>
              <a:gd name="T76" fmla="*/ 1831 w 3391"/>
              <a:gd name="T77" fmla="*/ 2209 h 3361"/>
              <a:gd name="T78" fmla="*/ 1662 w 3391"/>
              <a:gd name="T79" fmla="*/ 2344 h 3361"/>
              <a:gd name="T80" fmla="*/ 1474 w 3391"/>
              <a:gd name="T81" fmla="*/ 2436 h 3361"/>
              <a:gd name="T82" fmla="*/ 1346 w 3391"/>
              <a:gd name="T83" fmla="*/ 2563 h 3361"/>
              <a:gd name="T84" fmla="*/ 1295 w 3391"/>
              <a:gd name="T85" fmla="*/ 2747 h 3361"/>
              <a:gd name="T86" fmla="*/ 1250 w 3391"/>
              <a:gd name="T87" fmla="*/ 2954 h 3361"/>
              <a:gd name="T88" fmla="*/ 1116 w 3391"/>
              <a:gd name="T89" fmla="*/ 3165 h 3361"/>
              <a:gd name="T90" fmla="*/ 860 w 3391"/>
              <a:gd name="T91" fmla="*/ 3329 h 3361"/>
              <a:gd name="T92" fmla="*/ 583 w 3391"/>
              <a:gd name="T93" fmla="*/ 3355 h 3361"/>
              <a:gd name="T94" fmla="*/ 318 w 3391"/>
              <a:gd name="T95" fmla="*/ 3246 h 3361"/>
              <a:gd name="T96" fmla="*/ 87 w 3391"/>
              <a:gd name="T97" fmla="*/ 3000 h 3361"/>
              <a:gd name="T98" fmla="*/ 0 w 3391"/>
              <a:gd name="T99" fmla="*/ 2725 h 3361"/>
              <a:gd name="T100" fmla="*/ 60 w 3391"/>
              <a:gd name="T101" fmla="*/ 2462 h 3361"/>
              <a:gd name="T102" fmla="*/ 237 w 3391"/>
              <a:gd name="T103" fmla="*/ 2220 h 3361"/>
              <a:gd name="T104" fmla="*/ 424 w 3391"/>
              <a:gd name="T105" fmla="*/ 2115 h 3361"/>
              <a:gd name="T106" fmla="*/ 628 w 3391"/>
              <a:gd name="T107" fmla="*/ 2076 h 3361"/>
              <a:gd name="T108" fmla="*/ 807 w 3391"/>
              <a:gd name="T109" fmla="*/ 2025 h 3361"/>
              <a:gd name="T110" fmla="*/ 937 w 3391"/>
              <a:gd name="T111" fmla="*/ 1886 h 3361"/>
              <a:gd name="T112" fmla="*/ 1017 w 3391"/>
              <a:gd name="T113" fmla="*/ 1719 h 3361"/>
              <a:gd name="T114" fmla="*/ 1157 w 3391"/>
              <a:gd name="T115" fmla="*/ 1543 h 3361"/>
              <a:gd name="T116" fmla="*/ 1351 w 3391"/>
              <a:gd name="T117" fmla="*/ 1465 h 3361"/>
              <a:gd name="T118" fmla="*/ 1547 w 3391"/>
              <a:gd name="T119" fmla="*/ 1491 h 3361"/>
              <a:gd name="T120" fmla="*/ 2707 w 3391"/>
              <a:gd name="T121" fmla="*/ 463 h 3361"/>
              <a:gd name="T122" fmla="*/ 2750 w 3391"/>
              <a:gd name="T123" fmla="*/ 323 h 3361"/>
              <a:gd name="T124" fmla="*/ 3091 w 3391"/>
              <a:gd name="T125" fmla="*/ 13 h 3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91" h="3361">
                <a:moveTo>
                  <a:pt x="633" y="2857"/>
                </a:moveTo>
                <a:lnTo>
                  <a:pt x="648" y="2871"/>
                </a:lnTo>
                <a:lnTo>
                  <a:pt x="640" y="2886"/>
                </a:lnTo>
                <a:lnTo>
                  <a:pt x="627" y="2871"/>
                </a:lnTo>
                <a:lnTo>
                  <a:pt x="633" y="2857"/>
                </a:lnTo>
                <a:close/>
                <a:moveTo>
                  <a:pt x="489" y="2721"/>
                </a:moveTo>
                <a:lnTo>
                  <a:pt x="511" y="2736"/>
                </a:lnTo>
                <a:lnTo>
                  <a:pt x="497" y="2749"/>
                </a:lnTo>
                <a:lnTo>
                  <a:pt x="482" y="2736"/>
                </a:lnTo>
                <a:lnTo>
                  <a:pt x="489" y="2721"/>
                </a:lnTo>
                <a:close/>
                <a:moveTo>
                  <a:pt x="1311" y="2069"/>
                </a:moveTo>
                <a:lnTo>
                  <a:pt x="1328" y="2084"/>
                </a:lnTo>
                <a:lnTo>
                  <a:pt x="1347" y="2097"/>
                </a:lnTo>
                <a:lnTo>
                  <a:pt x="1368" y="2106"/>
                </a:lnTo>
                <a:lnTo>
                  <a:pt x="1389" y="2112"/>
                </a:lnTo>
                <a:lnTo>
                  <a:pt x="633" y="2857"/>
                </a:lnTo>
                <a:lnTo>
                  <a:pt x="575" y="2800"/>
                </a:lnTo>
                <a:lnTo>
                  <a:pt x="562" y="2814"/>
                </a:lnTo>
                <a:lnTo>
                  <a:pt x="547" y="2800"/>
                </a:lnTo>
                <a:lnTo>
                  <a:pt x="562" y="2785"/>
                </a:lnTo>
                <a:lnTo>
                  <a:pt x="568" y="2793"/>
                </a:lnTo>
                <a:lnTo>
                  <a:pt x="568" y="2793"/>
                </a:lnTo>
                <a:lnTo>
                  <a:pt x="1311" y="2069"/>
                </a:lnTo>
                <a:close/>
                <a:moveTo>
                  <a:pt x="1311" y="2066"/>
                </a:moveTo>
                <a:lnTo>
                  <a:pt x="1311" y="2067"/>
                </a:lnTo>
                <a:lnTo>
                  <a:pt x="1311" y="2067"/>
                </a:lnTo>
                <a:lnTo>
                  <a:pt x="1311" y="2066"/>
                </a:lnTo>
                <a:close/>
                <a:moveTo>
                  <a:pt x="1274" y="1983"/>
                </a:moveTo>
                <a:lnTo>
                  <a:pt x="1277" y="2003"/>
                </a:lnTo>
                <a:lnTo>
                  <a:pt x="1283" y="2022"/>
                </a:lnTo>
                <a:lnTo>
                  <a:pt x="1292" y="2039"/>
                </a:lnTo>
                <a:lnTo>
                  <a:pt x="1300" y="2051"/>
                </a:lnTo>
                <a:lnTo>
                  <a:pt x="1296" y="2055"/>
                </a:lnTo>
                <a:lnTo>
                  <a:pt x="1297" y="2057"/>
                </a:lnTo>
                <a:lnTo>
                  <a:pt x="1298" y="2059"/>
                </a:lnTo>
                <a:lnTo>
                  <a:pt x="1298" y="2061"/>
                </a:lnTo>
                <a:lnTo>
                  <a:pt x="562" y="2785"/>
                </a:lnTo>
                <a:lnTo>
                  <a:pt x="511" y="2736"/>
                </a:lnTo>
                <a:lnTo>
                  <a:pt x="1274" y="1983"/>
                </a:lnTo>
                <a:close/>
                <a:moveTo>
                  <a:pt x="1483" y="1869"/>
                </a:moveTo>
                <a:lnTo>
                  <a:pt x="1486" y="1869"/>
                </a:lnTo>
                <a:lnTo>
                  <a:pt x="1488" y="1869"/>
                </a:lnTo>
                <a:lnTo>
                  <a:pt x="1489" y="1869"/>
                </a:lnTo>
                <a:lnTo>
                  <a:pt x="1491" y="1870"/>
                </a:lnTo>
                <a:lnTo>
                  <a:pt x="1492" y="1871"/>
                </a:lnTo>
                <a:lnTo>
                  <a:pt x="1495" y="1873"/>
                </a:lnTo>
                <a:lnTo>
                  <a:pt x="1498" y="1876"/>
                </a:lnTo>
                <a:lnTo>
                  <a:pt x="1303" y="2069"/>
                </a:lnTo>
                <a:lnTo>
                  <a:pt x="1303" y="2067"/>
                </a:lnTo>
                <a:lnTo>
                  <a:pt x="1302" y="2065"/>
                </a:lnTo>
                <a:lnTo>
                  <a:pt x="1300" y="2063"/>
                </a:lnTo>
                <a:lnTo>
                  <a:pt x="1299" y="2062"/>
                </a:lnTo>
                <a:lnTo>
                  <a:pt x="1298" y="2061"/>
                </a:lnTo>
                <a:lnTo>
                  <a:pt x="1303" y="2055"/>
                </a:lnTo>
                <a:lnTo>
                  <a:pt x="1300" y="2051"/>
                </a:lnTo>
                <a:lnTo>
                  <a:pt x="1483" y="1869"/>
                </a:lnTo>
                <a:close/>
                <a:moveTo>
                  <a:pt x="1389" y="1833"/>
                </a:moveTo>
                <a:lnTo>
                  <a:pt x="1411" y="1833"/>
                </a:lnTo>
                <a:lnTo>
                  <a:pt x="1267" y="1976"/>
                </a:lnTo>
                <a:lnTo>
                  <a:pt x="1267" y="1955"/>
                </a:lnTo>
                <a:lnTo>
                  <a:pt x="1389" y="1833"/>
                </a:lnTo>
                <a:close/>
                <a:moveTo>
                  <a:pt x="2930" y="255"/>
                </a:moveTo>
                <a:lnTo>
                  <a:pt x="2918" y="257"/>
                </a:lnTo>
                <a:lnTo>
                  <a:pt x="2906" y="263"/>
                </a:lnTo>
                <a:lnTo>
                  <a:pt x="2895" y="271"/>
                </a:lnTo>
                <a:lnTo>
                  <a:pt x="2886" y="288"/>
                </a:lnTo>
                <a:lnTo>
                  <a:pt x="2884" y="304"/>
                </a:lnTo>
                <a:lnTo>
                  <a:pt x="2886" y="320"/>
                </a:lnTo>
                <a:lnTo>
                  <a:pt x="2895" y="336"/>
                </a:lnTo>
                <a:lnTo>
                  <a:pt x="1389" y="1833"/>
                </a:lnTo>
                <a:lnTo>
                  <a:pt x="1364" y="1835"/>
                </a:lnTo>
                <a:lnTo>
                  <a:pt x="1340" y="1843"/>
                </a:lnTo>
                <a:lnTo>
                  <a:pt x="1320" y="1854"/>
                </a:lnTo>
                <a:lnTo>
                  <a:pt x="1303" y="1869"/>
                </a:lnTo>
                <a:lnTo>
                  <a:pt x="1288" y="1887"/>
                </a:lnTo>
                <a:lnTo>
                  <a:pt x="1277" y="1909"/>
                </a:lnTo>
                <a:lnTo>
                  <a:pt x="1270" y="1933"/>
                </a:lnTo>
                <a:lnTo>
                  <a:pt x="1267" y="1955"/>
                </a:lnTo>
                <a:lnTo>
                  <a:pt x="497" y="2721"/>
                </a:lnTo>
                <a:lnTo>
                  <a:pt x="411" y="2635"/>
                </a:lnTo>
                <a:lnTo>
                  <a:pt x="316" y="2743"/>
                </a:lnTo>
                <a:lnTo>
                  <a:pt x="633" y="3058"/>
                </a:lnTo>
                <a:lnTo>
                  <a:pt x="734" y="2958"/>
                </a:lnTo>
                <a:lnTo>
                  <a:pt x="648" y="2871"/>
                </a:lnTo>
                <a:lnTo>
                  <a:pt x="1411" y="2105"/>
                </a:lnTo>
                <a:lnTo>
                  <a:pt x="1437" y="2104"/>
                </a:lnTo>
                <a:lnTo>
                  <a:pt x="1461" y="2098"/>
                </a:lnTo>
                <a:lnTo>
                  <a:pt x="1483" y="2087"/>
                </a:lnTo>
                <a:lnTo>
                  <a:pt x="1505" y="2069"/>
                </a:lnTo>
                <a:lnTo>
                  <a:pt x="1519" y="2051"/>
                </a:lnTo>
                <a:lnTo>
                  <a:pt x="1531" y="2028"/>
                </a:lnTo>
                <a:lnTo>
                  <a:pt x="1538" y="2002"/>
                </a:lnTo>
                <a:lnTo>
                  <a:pt x="1540" y="1976"/>
                </a:lnTo>
                <a:lnTo>
                  <a:pt x="3009" y="522"/>
                </a:lnTo>
                <a:lnTo>
                  <a:pt x="3017" y="527"/>
                </a:lnTo>
                <a:lnTo>
                  <a:pt x="3024" y="529"/>
                </a:lnTo>
                <a:lnTo>
                  <a:pt x="3031" y="529"/>
                </a:lnTo>
                <a:lnTo>
                  <a:pt x="3043" y="527"/>
                </a:lnTo>
                <a:lnTo>
                  <a:pt x="3053" y="521"/>
                </a:lnTo>
                <a:lnTo>
                  <a:pt x="3060" y="512"/>
                </a:lnTo>
                <a:lnTo>
                  <a:pt x="3066" y="503"/>
                </a:lnTo>
                <a:lnTo>
                  <a:pt x="3068" y="493"/>
                </a:lnTo>
                <a:lnTo>
                  <a:pt x="3065" y="479"/>
                </a:lnTo>
                <a:lnTo>
                  <a:pt x="3057" y="468"/>
                </a:lnTo>
                <a:lnTo>
                  <a:pt x="3046" y="461"/>
                </a:lnTo>
                <a:lnTo>
                  <a:pt x="3031" y="457"/>
                </a:lnTo>
                <a:lnTo>
                  <a:pt x="3017" y="461"/>
                </a:lnTo>
                <a:lnTo>
                  <a:pt x="3005" y="468"/>
                </a:lnTo>
                <a:lnTo>
                  <a:pt x="2998" y="479"/>
                </a:lnTo>
                <a:lnTo>
                  <a:pt x="2996" y="493"/>
                </a:lnTo>
                <a:lnTo>
                  <a:pt x="2996" y="508"/>
                </a:lnTo>
                <a:lnTo>
                  <a:pt x="1548" y="1947"/>
                </a:lnTo>
                <a:lnTo>
                  <a:pt x="1548" y="1970"/>
                </a:lnTo>
                <a:lnTo>
                  <a:pt x="1411" y="2105"/>
                </a:lnTo>
                <a:lnTo>
                  <a:pt x="1389" y="2105"/>
                </a:lnTo>
                <a:lnTo>
                  <a:pt x="1540" y="1955"/>
                </a:lnTo>
                <a:lnTo>
                  <a:pt x="1534" y="1934"/>
                </a:lnTo>
                <a:lnTo>
                  <a:pt x="1524" y="1912"/>
                </a:lnTo>
                <a:lnTo>
                  <a:pt x="1513" y="1893"/>
                </a:lnTo>
                <a:lnTo>
                  <a:pt x="1498" y="1876"/>
                </a:lnTo>
                <a:lnTo>
                  <a:pt x="2946" y="436"/>
                </a:lnTo>
                <a:lnTo>
                  <a:pt x="2952" y="442"/>
                </a:lnTo>
                <a:lnTo>
                  <a:pt x="2959" y="444"/>
                </a:lnTo>
                <a:lnTo>
                  <a:pt x="2967" y="444"/>
                </a:lnTo>
                <a:lnTo>
                  <a:pt x="2981" y="440"/>
                </a:lnTo>
                <a:lnTo>
                  <a:pt x="2992" y="434"/>
                </a:lnTo>
                <a:lnTo>
                  <a:pt x="3000" y="422"/>
                </a:lnTo>
                <a:lnTo>
                  <a:pt x="3002" y="408"/>
                </a:lnTo>
                <a:lnTo>
                  <a:pt x="3000" y="393"/>
                </a:lnTo>
                <a:lnTo>
                  <a:pt x="2993" y="381"/>
                </a:lnTo>
                <a:lnTo>
                  <a:pt x="2984" y="375"/>
                </a:lnTo>
                <a:lnTo>
                  <a:pt x="2973" y="372"/>
                </a:lnTo>
                <a:lnTo>
                  <a:pt x="2958" y="375"/>
                </a:lnTo>
                <a:lnTo>
                  <a:pt x="2948" y="381"/>
                </a:lnTo>
                <a:lnTo>
                  <a:pt x="2940" y="393"/>
                </a:lnTo>
                <a:lnTo>
                  <a:pt x="2938" y="408"/>
                </a:lnTo>
                <a:lnTo>
                  <a:pt x="2938" y="421"/>
                </a:lnTo>
                <a:lnTo>
                  <a:pt x="1483" y="1862"/>
                </a:lnTo>
                <a:lnTo>
                  <a:pt x="1467" y="1851"/>
                </a:lnTo>
                <a:lnTo>
                  <a:pt x="1450" y="1843"/>
                </a:lnTo>
                <a:lnTo>
                  <a:pt x="1432" y="1835"/>
                </a:lnTo>
                <a:lnTo>
                  <a:pt x="1411" y="1833"/>
                </a:lnTo>
                <a:lnTo>
                  <a:pt x="2902" y="343"/>
                </a:lnTo>
                <a:lnTo>
                  <a:pt x="2918" y="347"/>
                </a:lnTo>
                <a:lnTo>
                  <a:pt x="2933" y="347"/>
                </a:lnTo>
                <a:lnTo>
                  <a:pt x="2948" y="344"/>
                </a:lnTo>
                <a:lnTo>
                  <a:pt x="2959" y="336"/>
                </a:lnTo>
                <a:lnTo>
                  <a:pt x="2968" y="328"/>
                </a:lnTo>
                <a:lnTo>
                  <a:pt x="2973" y="318"/>
                </a:lnTo>
                <a:lnTo>
                  <a:pt x="2975" y="306"/>
                </a:lnTo>
                <a:lnTo>
                  <a:pt x="2973" y="294"/>
                </a:lnTo>
                <a:lnTo>
                  <a:pt x="2968" y="283"/>
                </a:lnTo>
                <a:lnTo>
                  <a:pt x="2959" y="271"/>
                </a:lnTo>
                <a:lnTo>
                  <a:pt x="2951" y="263"/>
                </a:lnTo>
                <a:lnTo>
                  <a:pt x="2941" y="257"/>
                </a:lnTo>
                <a:lnTo>
                  <a:pt x="2930" y="255"/>
                </a:lnTo>
                <a:close/>
                <a:moveTo>
                  <a:pt x="3152" y="0"/>
                </a:moveTo>
                <a:lnTo>
                  <a:pt x="3184" y="0"/>
                </a:lnTo>
                <a:lnTo>
                  <a:pt x="3215" y="5"/>
                </a:lnTo>
                <a:lnTo>
                  <a:pt x="3246" y="13"/>
                </a:lnTo>
                <a:lnTo>
                  <a:pt x="3274" y="26"/>
                </a:lnTo>
                <a:lnTo>
                  <a:pt x="3302" y="43"/>
                </a:lnTo>
                <a:lnTo>
                  <a:pt x="3326" y="64"/>
                </a:lnTo>
                <a:lnTo>
                  <a:pt x="3348" y="88"/>
                </a:lnTo>
                <a:lnTo>
                  <a:pt x="3365" y="116"/>
                </a:lnTo>
                <a:lnTo>
                  <a:pt x="3379" y="144"/>
                </a:lnTo>
                <a:lnTo>
                  <a:pt x="3387" y="175"/>
                </a:lnTo>
                <a:lnTo>
                  <a:pt x="3391" y="206"/>
                </a:lnTo>
                <a:lnTo>
                  <a:pt x="3391" y="237"/>
                </a:lnTo>
                <a:lnTo>
                  <a:pt x="3387" y="268"/>
                </a:lnTo>
                <a:lnTo>
                  <a:pt x="3379" y="298"/>
                </a:lnTo>
                <a:lnTo>
                  <a:pt x="3365" y="327"/>
                </a:lnTo>
                <a:lnTo>
                  <a:pt x="3348" y="354"/>
                </a:lnTo>
                <a:lnTo>
                  <a:pt x="3326" y="379"/>
                </a:lnTo>
                <a:lnTo>
                  <a:pt x="3089" y="615"/>
                </a:lnTo>
                <a:lnTo>
                  <a:pt x="3063" y="637"/>
                </a:lnTo>
                <a:lnTo>
                  <a:pt x="3035" y="654"/>
                </a:lnTo>
                <a:lnTo>
                  <a:pt x="3005" y="666"/>
                </a:lnTo>
                <a:lnTo>
                  <a:pt x="2974" y="674"/>
                </a:lnTo>
                <a:lnTo>
                  <a:pt x="2942" y="678"/>
                </a:lnTo>
                <a:lnTo>
                  <a:pt x="2912" y="676"/>
                </a:lnTo>
                <a:lnTo>
                  <a:pt x="2880" y="672"/>
                </a:lnTo>
                <a:lnTo>
                  <a:pt x="1829" y="1711"/>
                </a:lnTo>
                <a:lnTo>
                  <a:pt x="1853" y="1754"/>
                </a:lnTo>
                <a:lnTo>
                  <a:pt x="1873" y="1796"/>
                </a:lnTo>
                <a:lnTo>
                  <a:pt x="1889" y="1838"/>
                </a:lnTo>
                <a:lnTo>
                  <a:pt x="1901" y="1882"/>
                </a:lnTo>
                <a:lnTo>
                  <a:pt x="1908" y="1925"/>
                </a:lnTo>
                <a:lnTo>
                  <a:pt x="1912" y="1967"/>
                </a:lnTo>
                <a:lnTo>
                  <a:pt x="1909" y="2011"/>
                </a:lnTo>
                <a:lnTo>
                  <a:pt x="1903" y="2052"/>
                </a:lnTo>
                <a:lnTo>
                  <a:pt x="1892" y="2093"/>
                </a:lnTo>
                <a:lnTo>
                  <a:pt x="1876" y="2134"/>
                </a:lnTo>
                <a:lnTo>
                  <a:pt x="1856" y="2172"/>
                </a:lnTo>
                <a:lnTo>
                  <a:pt x="1831" y="2209"/>
                </a:lnTo>
                <a:lnTo>
                  <a:pt x="1800" y="2244"/>
                </a:lnTo>
                <a:lnTo>
                  <a:pt x="1764" y="2277"/>
                </a:lnTo>
                <a:lnTo>
                  <a:pt x="1733" y="2302"/>
                </a:lnTo>
                <a:lnTo>
                  <a:pt x="1699" y="2324"/>
                </a:lnTo>
                <a:lnTo>
                  <a:pt x="1662" y="2344"/>
                </a:lnTo>
                <a:lnTo>
                  <a:pt x="1623" y="2363"/>
                </a:lnTo>
                <a:lnTo>
                  <a:pt x="1585" y="2382"/>
                </a:lnTo>
                <a:lnTo>
                  <a:pt x="1547" y="2400"/>
                </a:lnTo>
                <a:lnTo>
                  <a:pt x="1509" y="2418"/>
                </a:lnTo>
                <a:lnTo>
                  <a:pt x="1474" y="2436"/>
                </a:lnTo>
                <a:lnTo>
                  <a:pt x="1442" y="2456"/>
                </a:lnTo>
                <a:lnTo>
                  <a:pt x="1414" y="2476"/>
                </a:lnTo>
                <a:lnTo>
                  <a:pt x="1389" y="2500"/>
                </a:lnTo>
                <a:lnTo>
                  <a:pt x="1366" y="2530"/>
                </a:lnTo>
                <a:lnTo>
                  <a:pt x="1346" y="2563"/>
                </a:lnTo>
                <a:lnTo>
                  <a:pt x="1331" y="2598"/>
                </a:lnTo>
                <a:lnTo>
                  <a:pt x="1319" y="2633"/>
                </a:lnTo>
                <a:lnTo>
                  <a:pt x="1309" y="2670"/>
                </a:lnTo>
                <a:lnTo>
                  <a:pt x="1302" y="2708"/>
                </a:lnTo>
                <a:lnTo>
                  <a:pt x="1295" y="2747"/>
                </a:lnTo>
                <a:lnTo>
                  <a:pt x="1288" y="2788"/>
                </a:lnTo>
                <a:lnTo>
                  <a:pt x="1282" y="2829"/>
                </a:lnTo>
                <a:lnTo>
                  <a:pt x="1273" y="2870"/>
                </a:lnTo>
                <a:lnTo>
                  <a:pt x="1263" y="2911"/>
                </a:lnTo>
                <a:lnTo>
                  <a:pt x="1250" y="2954"/>
                </a:lnTo>
                <a:lnTo>
                  <a:pt x="1233" y="2996"/>
                </a:lnTo>
                <a:lnTo>
                  <a:pt x="1212" y="3038"/>
                </a:lnTo>
                <a:lnTo>
                  <a:pt x="1186" y="3081"/>
                </a:lnTo>
                <a:lnTo>
                  <a:pt x="1154" y="3123"/>
                </a:lnTo>
                <a:lnTo>
                  <a:pt x="1116" y="3165"/>
                </a:lnTo>
                <a:lnTo>
                  <a:pt x="1068" y="3210"/>
                </a:lnTo>
                <a:lnTo>
                  <a:pt x="1018" y="3248"/>
                </a:lnTo>
                <a:lnTo>
                  <a:pt x="967" y="3281"/>
                </a:lnTo>
                <a:lnTo>
                  <a:pt x="914" y="3307"/>
                </a:lnTo>
                <a:lnTo>
                  <a:pt x="860" y="3329"/>
                </a:lnTo>
                <a:lnTo>
                  <a:pt x="805" y="3345"/>
                </a:lnTo>
                <a:lnTo>
                  <a:pt x="750" y="3356"/>
                </a:lnTo>
                <a:lnTo>
                  <a:pt x="695" y="3361"/>
                </a:lnTo>
                <a:lnTo>
                  <a:pt x="639" y="3361"/>
                </a:lnTo>
                <a:lnTo>
                  <a:pt x="583" y="3355"/>
                </a:lnTo>
                <a:lnTo>
                  <a:pt x="529" y="3344"/>
                </a:lnTo>
                <a:lnTo>
                  <a:pt x="474" y="3327"/>
                </a:lnTo>
                <a:lnTo>
                  <a:pt x="421" y="3305"/>
                </a:lnTo>
                <a:lnTo>
                  <a:pt x="369" y="3279"/>
                </a:lnTo>
                <a:lnTo>
                  <a:pt x="318" y="3246"/>
                </a:lnTo>
                <a:lnTo>
                  <a:pt x="269" y="3209"/>
                </a:lnTo>
                <a:lnTo>
                  <a:pt x="222" y="3165"/>
                </a:lnTo>
                <a:lnTo>
                  <a:pt x="170" y="3110"/>
                </a:lnTo>
                <a:lnTo>
                  <a:pt x="126" y="3055"/>
                </a:lnTo>
                <a:lnTo>
                  <a:pt x="87" y="3000"/>
                </a:lnTo>
                <a:lnTo>
                  <a:pt x="56" y="2944"/>
                </a:lnTo>
                <a:lnTo>
                  <a:pt x="33" y="2889"/>
                </a:lnTo>
                <a:lnTo>
                  <a:pt x="16" y="2834"/>
                </a:lnTo>
                <a:lnTo>
                  <a:pt x="4" y="2779"/>
                </a:lnTo>
                <a:lnTo>
                  <a:pt x="0" y="2725"/>
                </a:lnTo>
                <a:lnTo>
                  <a:pt x="1" y="2671"/>
                </a:lnTo>
                <a:lnTo>
                  <a:pt x="7" y="2618"/>
                </a:lnTo>
                <a:lnTo>
                  <a:pt x="19" y="2565"/>
                </a:lnTo>
                <a:lnTo>
                  <a:pt x="37" y="2512"/>
                </a:lnTo>
                <a:lnTo>
                  <a:pt x="60" y="2462"/>
                </a:lnTo>
                <a:lnTo>
                  <a:pt x="86" y="2411"/>
                </a:lnTo>
                <a:lnTo>
                  <a:pt x="118" y="2361"/>
                </a:lnTo>
                <a:lnTo>
                  <a:pt x="153" y="2313"/>
                </a:lnTo>
                <a:lnTo>
                  <a:pt x="194" y="2266"/>
                </a:lnTo>
                <a:lnTo>
                  <a:pt x="237" y="2220"/>
                </a:lnTo>
                <a:lnTo>
                  <a:pt x="271" y="2190"/>
                </a:lnTo>
                <a:lnTo>
                  <a:pt x="307" y="2165"/>
                </a:lnTo>
                <a:lnTo>
                  <a:pt x="345" y="2144"/>
                </a:lnTo>
                <a:lnTo>
                  <a:pt x="384" y="2128"/>
                </a:lnTo>
                <a:lnTo>
                  <a:pt x="424" y="2115"/>
                </a:lnTo>
                <a:lnTo>
                  <a:pt x="465" y="2104"/>
                </a:lnTo>
                <a:lnTo>
                  <a:pt x="505" y="2095"/>
                </a:lnTo>
                <a:lnTo>
                  <a:pt x="547" y="2089"/>
                </a:lnTo>
                <a:lnTo>
                  <a:pt x="587" y="2083"/>
                </a:lnTo>
                <a:lnTo>
                  <a:pt x="628" y="2076"/>
                </a:lnTo>
                <a:lnTo>
                  <a:pt x="666" y="2070"/>
                </a:lnTo>
                <a:lnTo>
                  <a:pt x="704" y="2062"/>
                </a:lnTo>
                <a:lnTo>
                  <a:pt x="740" y="2052"/>
                </a:lnTo>
                <a:lnTo>
                  <a:pt x="774" y="2040"/>
                </a:lnTo>
                <a:lnTo>
                  <a:pt x="807" y="2025"/>
                </a:lnTo>
                <a:lnTo>
                  <a:pt x="837" y="2007"/>
                </a:lnTo>
                <a:lnTo>
                  <a:pt x="864" y="1983"/>
                </a:lnTo>
                <a:lnTo>
                  <a:pt x="894" y="1952"/>
                </a:lnTo>
                <a:lnTo>
                  <a:pt x="917" y="1919"/>
                </a:lnTo>
                <a:lnTo>
                  <a:pt x="937" y="1886"/>
                </a:lnTo>
                <a:lnTo>
                  <a:pt x="955" y="1854"/>
                </a:lnTo>
                <a:lnTo>
                  <a:pt x="970" y="1820"/>
                </a:lnTo>
                <a:lnTo>
                  <a:pt x="985" y="1788"/>
                </a:lnTo>
                <a:lnTo>
                  <a:pt x="1001" y="1754"/>
                </a:lnTo>
                <a:lnTo>
                  <a:pt x="1017" y="1719"/>
                </a:lnTo>
                <a:lnTo>
                  <a:pt x="1037" y="1684"/>
                </a:lnTo>
                <a:lnTo>
                  <a:pt x="1061" y="1649"/>
                </a:lnTo>
                <a:lnTo>
                  <a:pt x="1088" y="1613"/>
                </a:lnTo>
                <a:lnTo>
                  <a:pt x="1123" y="1575"/>
                </a:lnTo>
                <a:lnTo>
                  <a:pt x="1157" y="1543"/>
                </a:lnTo>
                <a:lnTo>
                  <a:pt x="1195" y="1517"/>
                </a:lnTo>
                <a:lnTo>
                  <a:pt x="1233" y="1497"/>
                </a:lnTo>
                <a:lnTo>
                  <a:pt x="1271" y="1481"/>
                </a:lnTo>
                <a:lnTo>
                  <a:pt x="1311" y="1471"/>
                </a:lnTo>
                <a:lnTo>
                  <a:pt x="1351" y="1465"/>
                </a:lnTo>
                <a:lnTo>
                  <a:pt x="1391" y="1464"/>
                </a:lnTo>
                <a:lnTo>
                  <a:pt x="1432" y="1466"/>
                </a:lnTo>
                <a:lnTo>
                  <a:pt x="1471" y="1471"/>
                </a:lnTo>
                <a:lnTo>
                  <a:pt x="1509" y="1480"/>
                </a:lnTo>
                <a:lnTo>
                  <a:pt x="1547" y="1491"/>
                </a:lnTo>
                <a:lnTo>
                  <a:pt x="1583" y="1505"/>
                </a:lnTo>
                <a:lnTo>
                  <a:pt x="1617" y="1522"/>
                </a:lnTo>
                <a:lnTo>
                  <a:pt x="1649" y="1539"/>
                </a:lnTo>
                <a:lnTo>
                  <a:pt x="2715" y="493"/>
                </a:lnTo>
                <a:lnTo>
                  <a:pt x="2707" y="463"/>
                </a:lnTo>
                <a:lnTo>
                  <a:pt x="2706" y="433"/>
                </a:lnTo>
                <a:lnTo>
                  <a:pt x="2709" y="403"/>
                </a:lnTo>
                <a:lnTo>
                  <a:pt x="2718" y="375"/>
                </a:lnTo>
                <a:lnTo>
                  <a:pt x="2732" y="348"/>
                </a:lnTo>
                <a:lnTo>
                  <a:pt x="2750" y="323"/>
                </a:lnTo>
                <a:lnTo>
                  <a:pt x="2772" y="300"/>
                </a:lnTo>
                <a:lnTo>
                  <a:pt x="3009" y="64"/>
                </a:lnTo>
                <a:lnTo>
                  <a:pt x="3035" y="43"/>
                </a:lnTo>
                <a:lnTo>
                  <a:pt x="3062" y="26"/>
                </a:lnTo>
                <a:lnTo>
                  <a:pt x="3091" y="13"/>
                </a:lnTo>
                <a:lnTo>
                  <a:pt x="3121" y="5"/>
                </a:lnTo>
                <a:lnTo>
                  <a:pt x="315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1" name="Group 540"/>
          <p:cNvGrpSpPr/>
          <p:nvPr/>
        </p:nvGrpSpPr>
        <p:grpSpPr>
          <a:xfrm>
            <a:off x="7655364" y="1102691"/>
            <a:ext cx="322660" cy="319088"/>
            <a:chOff x="7245350" y="2751138"/>
            <a:chExt cx="430213" cy="425450"/>
          </a:xfrm>
          <a:solidFill>
            <a:srgbClr val="000000"/>
          </a:solidFill>
        </p:grpSpPr>
        <p:sp>
          <p:nvSpPr>
            <p:cNvPr id="312" name="Freeform 143"/>
            <p:cNvSpPr>
              <a:spLocks noEditPoints="1"/>
            </p:cNvSpPr>
            <p:nvPr/>
          </p:nvSpPr>
          <p:spPr bwMode="auto">
            <a:xfrm>
              <a:off x="7245350" y="2905125"/>
              <a:ext cx="276225" cy="271463"/>
            </a:xfrm>
            <a:custGeom>
              <a:avLst/>
              <a:gdLst>
                <a:gd name="T0" fmla="*/ 478 w 2087"/>
                <a:gd name="T1" fmla="*/ 1455 h 2054"/>
                <a:gd name="T2" fmla="*/ 392 w 2087"/>
                <a:gd name="T3" fmla="*/ 1523 h 2054"/>
                <a:gd name="T4" fmla="*/ 398 w 2087"/>
                <a:gd name="T5" fmla="*/ 1622 h 2054"/>
                <a:gd name="T6" fmla="*/ 488 w 2087"/>
                <a:gd name="T7" fmla="*/ 1667 h 2054"/>
                <a:gd name="T8" fmla="*/ 580 w 2087"/>
                <a:gd name="T9" fmla="*/ 1616 h 2054"/>
                <a:gd name="T10" fmla="*/ 594 w 2087"/>
                <a:gd name="T11" fmla="*/ 1518 h 2054"/>
                <a:gd name="T12" fmla="*/ 432 w 2087"/>
                <a:gd name="T13" fmla="*/ 789 h 2054"/>
                <a:gd name="T14" fmla="*/ 247 w 2087"/>
                <a:gd name="T15" fmla="*/ 811 h 2054"/>
                <a:gd name="T16" fmla="*/ 1266 w 2087"/>
                <a:gd name="T17" fmla="*/ 1666 h 2054"/>
                <a:gd name="T18" fmla="*/ 1244 w 2087"/>
                <a:gd name="T19" fmla="*/ 1405 h 2054"/>
                <a:gd name="T20" fmla="*/ 1043 w 2087"/>
                <a:gd name="T21" fmla="*/ 1104 h 2054"/>
                <a:gd name="T22" fmla="*/ 827 w 2087"/>
                <a:gd name="T23" fmla="*/ 911 h 2054"/>
                <a:gd name="T24" fmla="*/ 633 w 2087"/>
                <a:gd name="T25" fmla="*/ 801 h 2054"/>
                <a:gd name="T26" fmla="*/ 506 w 2087"/>
                <a:gd name="T27" fmla="*/ 754 h 2054"/>
                <a:gd name="T28" fmla="*/ 1209 w 2087"/>
                <a:gd name="T29" fmla="*/ 188 h 2054"/>
                <a:gd name="T30" fmla="*/ 946 w 2087"/>
                <a:gd name="T31" fmla="*/ 341 h 2054"/>
                <a:gd name="T32" fmla="*/ 743 w 2087"/>
                <a:gd name="T33" fmla="*/ 687 h 2054"/>
                <a:gd name="T34" fmla="*/ 955 w 2087"/>
                <a:gd name="T35" fmla="*/ 818 h 2054"/>
                <a:gd name="T36" fmla="*/ 1182 w 2087"/>
                <a:gd name="T37" fmla="*/ 1035 h 2054"/>
                <a:gd name="T38" fmla="*/ 1388 w 2087"/>
                <a:gd name="T39" fmla="*/ 1355 h 2054"/>
                <a:gd name="T40" fmla="*/ 1792 w 2087"/>
                <a:gd name="T41" fmla="*/ 1047 h 2054"/>
                <a:gd name="T42" fmla="*/ 1906 w 2087"/>
                <a:gd name="T43" fmla="*/ 813 h 2054"/>
                <a:gd name="T44" fmla="*/ 1932 w 2087"/>
                <a:gd name="T45" fmla="*/ 571 h 2054"/>
                <a:gd name="T46" fmla="*/ 1837 w 2087"/>
                <a:gd name="T47" fmla="*/ 354 h 2054"/>
                <a:gd name="T48" fmla="*/ 1716 w 2087"/>
                <a:gd name="T49" fmla="*/ 229 h 2054"/>
                <a:gd name="T50" fmla="*/ 1637 w 2087"/>
                <a:gd name="T51" fmla="*/ 184 h 2054"/>
                <a:gd name="T52" fmla="*/ 1423 w 2087"/>
                <a:gd name="T53" fmla="*/ 0 h 2054"/>
                <a:gd name="T54" fmla="*/ 1706 w 2087"/>
                <a:gd name="T55" fmla="*/ 52 h 2054"/>
                <a:gd name="T56" fmla="*/ 1793 w 2087"/>
                <a:gd name="T57" fmla="*/ 101 h 2054"/>
                <a:gd name="T58" fmla="*/ 1917 w 2087"/>
                <a:gd name="T59" fmla="*/ 216 h 2054"/>
                <a:gd name="T60" fmla="*/ 2064 w 2087"/>
                <a:gd name="T61" fmla="*/ 464 h 2054"/>
                <a:gd name="T62" fmla="*/ 2078 w 2087"/>
                <a:gd name="T63" fmla="*/ 730 h 2054"/>
                <a:gd name="T64" fmla="*/ 1993 w 2087"/>
                <a:gd name="T65" fmla="*/ 997 h 2054"/>
                <a:gd name="T66" fmla="*/ 1835 w 2087"/>
                <a:gd name="T67" fmla="*/ 1232 h 2054"/>
                <a:gd name="T68" fmla="*/ 1431 w 2087"/>
                <a:gd name="T69" fmla="*/ 1647 h 2054"/>
                <a:gd name="T70" fmla="*/ 1405 w 2087"/>
                <a:gd name="T71" fmla="*/ 1759 h 2054"/>
                <a:gd name="T72" fmla="*/ 1403 w 2087"/>
                <a:gd name="T73" fmla="*/ 1940 h 2054"/>
                <a:gd name="T74" fmla="*/ 1347 w 2087"/>
                <a:gd name="T75" fmla="*/ 2050 h 2054"/>
                <a:gd name="T76" fmla="*/ 1270 w 2087"/>
                <a:gd name="T77" fmla="*/ 2033 h 2054"/>
                <a:gd name="T78" fmla="*/ 625 w 2087"/>
                <a:gd name="T79" fmla="*/ 1613 h 2054"/>
                <a:gd name="T80" fmla="*/ 525 w 2087"/>
                <a:gd name="T81" fmla="*/ 1699 h 2054"/>
                <a:gd name="T82" fmla="*/ 406 w 2087"/>
                <a:gd name="T83" fmla="*/ 1681 h 2054"/>
                <a:gd name="T84" fmla="*/ 345 w 2087"/>
                <a:gd name="T85" fmla="*/ 1576 h 2054"/>
                <a:gd name="T86" fmla="*/ 391 w 2087"/>
                <a:gd name="T87" fmla="*/ 1460 h 2054"/>
                <a:gd name="T88" fmla="*/ 523 w 2087"/>
                <a:gd name="T89" fmla="*/ 1418 h 2054"/>
                <a:gd name="T90" fmla="*/ 0 w 2087"/>
                <a:gd name="T91" fmla="*/ 754 h 2054"/>
                <a:gd name="T92" fmla="*/ 46 w 2087"/>
                <a:gd name="T93" fmla="*/ 677 h 2054"/>
                <a:gd name="T94" fmla="*/ 232 w 2087"/>
                <a:gd name="T95" fmla="*/ 664 h 2054"/>
                <a:gd name="T96" fmla="*/ 386 w 2087"/>
                <a:gd name="T97" fmla="*/ 647 h 2054"/>
                <a:gd name="T98" fmla="*/ 793 w 2087"/>
                <a:gd name="T99" fmla="*/ 279 h 2054"/>
                <a:gd name="T100" fmla="*/ 1064 w 2087"/>
                <a:gd name="T101" fmla="*/ 89 h 2054"/>
                <a:gd name="T102" fmla="*/ 1363 w 2087"/>
                <a:gd name="T103" fmla="*/ 5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87" h="2054">
                  <a:moveTo>
                    <a:pt x="612" y="1381"/>
                  </a:moveTo>
                  <a:lnTo>
                    <a:pt x="534" y="1459"/>
                  </a:lnTo>
                  <a:lnTo>
                    <a:pt x="524" y="1456"/>
                  </a:lnTo>
                  <a:lnTo>
                    <a:pt x="502" y="1453"/>
                  </a:lnTo>
                  <a:lnTo>
                    <a:pt x="478" y="1455"/>
                  </a:lnTo>
                  <a:lnTo>
                    <a:pt x="456" y="1461"/>
                  </a:lnTo>
                  <a:lnTo>
                    <a:pt x="436" y="1472"/>
                  </a:lnTo>
                  <a:lnTo>
                    <a:pt x="417" y="1486"/>
                  </a:lnTo>
                  <a:lnTo>
                    <a:pt x="403" y="1504"/>
                  </a:lnTo>
                  <a:lnTo>
                    <a:pt x="392" y="1523"/>
                  </a:lnTo>
                  <a:lnTo>
                    <a:pt x="385" y="1543"/>
                  </a:lnTo>
                  <a:lnTo>
                    <a:pt x="383" y="1563"/>
                  </a:lnTo>
                  <a:lnTo>
                    <a:pt x="384" y="1584"/>
                  </a:lnTo>
                  <a:lnTo>
                    <a:pt x="389" y="1604"/>
                  </a:lnTo>
                  <a:lnTo>
                    <a:pt x="398" y="1622"/>
                  </a:lnTo>
                  <a:lnTo>
                    <a:pt x="411" y="1639"/>
                  </a:lnTo>
                  <a:lnTo>
                    <a:pt x="428" y="1651"/>
                  </a:lnTo>
                  <a:lnTo>
                    <a:pt x="447" y="1661"/>
                  </a:lnTo>
                  <a:lnTo>
                    <a:pt x="466" y="1666"/>
                  </a:lnTo>
                  <a:lnTo>
                    <a:pt x="488" y="1667"/>
                  </a:lnTo>
                  <a:lnTo>
                    <a:pt x="509" y="1665"/>
                  </a:lnTo>
                  <a:lnTo>
                    <a:pt x="529" y="1659"/>
                  </a:lnTo>
                  <a:lnTo>
                    <a:pt x="548" y="1648"/>
                  </a:lnTo>
                  <a:lnTo>
                    <a:pt x="565" y="1634"/>
                  </a:lnTo>
                  <a:lnTo>
                    <a:pt x="580" y="1616"/>
                  </a:lnTo>
                  <a:lnTo>
                    <a:pt x="591" y="1595"/>
                  </a:lnTo>
                  <a:lnTo>
                    <a:pt x="598" y="1574"/>
                  </a:lnTo>
                  <a:lnTo>
                    <a:pt x="599" y="1551"/>
                  </a:lnTo>
                  <a:lnTo>
                    <a:pt x="597" y="1527"/>
                  </a:lnTo>
                  <a:lnTo>
                    <a:pt x="594" y="1518"/>
                  </a:lnTo>
                  <a:lnTo>
                    <a:pt x="672" y="1441"/>
                  </a:lnTo>
                  <a:lnTo>
                    <a:pt x="612" y="1381"/>
                  </a:lnTo>
                  <a:close/>
                  <a:moveTo>
                    <a:pt x="506" y="754"/>
                  </a:moveTo>
                  <a:lnTo>
                    <a:pt x="469" y="774"/>
                  </a:lnTo>
                  <a:lnTo>
                    <a:pt x="432" y="789"/>
                  </a:lnTo>
                  <a:lnTo>
                    <a:pt x="395" y="798"/>
                  </a:lnTo>
                  <a:lnTo>
                    <a:pt x="359" y="804"/>
                  </a:lnTo>
                  <a:lnTo>
                    <a:pt x="322" y="809"/>
                  </a:lnTo>
                  <a:lnTo>
                    <a:pt x="285" y="811"/>
                  </a:lnTo>
                  <a:lnTo>
                    <a:pt x="247" y="811"/>
                  </a:lnTo>
                  <a:lnTo>
                    <a:pt x="1255" y="1808"/>
                  </a:lnTo>
                  <a:lnTo>
                    <a:pt x="1255" y="1772"/>
                  </a:lnTo>
                  <a:lnTo>
                    <a:pt x="1256" y="1737"/>
                  </a:lnTo>
                  <a:lnTo>
                    <a:pt x="1259" y="1701"/>
                  </a:lnTo>
                  <a:lnTo>
                    <a:pt x="1266" y="1666"/>
                  </a:lnTo>
                  <a:lnTo>
                    <a:pt x="1276" y="1630"/>
                  </a:lnTo>
                  <a:lnTo>
                    <a:pt x="1291" y="1595"/>
                  </a:lnTo>
                  <a:lnTo>
                    <a:pt x="1311" y="1558"/>
                  </a:lnTo>
                  <a:lnTo>
                    <a:pt x="1279" y="1479"/>
                  </a:lnTo>
                  <a:lnTo>
                    <a:pt x="1244" y="1405"/>
                  </a:lnTo>
                  <a:lnTo>
                    <a:pt x="1208" y="1335"/>
                  </a:lnTo>
                  <a:lnTo>
                    <a:pt x="1169" y="1270"/>
                  </a:lnTo>
                  <a:lnTo>
                    <a:pt x="1129" y="1210"/>
                  </a:lnTo>
                  <a:lnTo>
                    <a:pt x="1087" y="1155"/>
                  </a:lnTo>
                  <a:lnTo>
                    <a:pt x="1043" y="1104"/>
                  </a:lnTo>
                  <a:lnTo>
                    <a:pt x="1000" y="1058"/>
                  </a:lnTo>
                  <a:lnTo>
                    <a:pt x="956" y="1016"/>
                  </a:lnTo>
                  <a:lnTo>
                    <a:pt x="913" y="977"/>
                  </a:lnTo>
                  <a:lnTo>
                    <a:pt x="869" y="942"/>
                  </a:lnTo>
                  <a:lnTo>
                    <a:pt x="827" y="911"/>
                  </a:lnTo>
                  <a:lnTo>
                    <a:pt x="784" y="882"/>
                  </a:lnTo>
                  <a:lnTo>
                    <a:pt x="744" y="858"/>
                  </a:lnTo>
                  <a:lnTo>
                    <a:pt x="705" y="836"/>
                  </a:lnTo>
                  <a:lnTo>
                    <a:pt x="668" y="817"/>
                  </a:lnTo>
                  <a:lnTo>
                    <a:pt x="633" y="801"/>
                  </a:lnTo>
                  <a:lnTo>
                    <a:pt x="601" y="788"/>
                  </a:lnTo>
                  <a:lnTo>
                    <a:pt x="573" y="776"/>
                  </a:lnTo>
                  <a:lnTo>
                    <a:pt x="546" y="767"/>
                  </a:lnTo>
                  <a:lnTo>
                    <a:pt x="524" y="759"/>
                  </a:lnTo>
                  <a:lnTo>
                    <a:pt x="506" y="754"/>
                  </a:lnTo>
                  <a:close/>
                  <a:moveTo>
                    <a:pt x="1431" y="148"/>
                  </a:moveTo>
                  <a:lnTo>
                    <a:pt x="1376" y="151"/>
                  </a:lnTo>
                  <a:lnTo>
                    <a:pt x="1321" y="158"/>
                  </a:lnTo>
                  <a:lnTo>
                    <a:pt x="1266" y="171"/>
                  </a:lnTo>
                  <a:lnTo>
                    <a:pt x="1209" y="188"/>
                  </a:lnTo>
                  <a:lnTo>
                    <a:pt x="1154" y="210"/>
                  </a:lnTo>
                  <a:lnTo>
                    <a:pt x="1100" y="236"/>
                  </a:lnTo>
                  <a:lnTo>
                    <a:pt x="1047" y="266"/>
                  </a:lnTo>
                  <a:lnTo>
                    <a:pt x="995" y="301"/>
                  </a:lnTo>
                  <a:lnTo>
                    <a:pt x="946" y="341"/>
                  </a:lnTo>
                  <a:lnTo>
                    <a:pt x="898" y="384"/>
                  </a:lnTo>
                  <a:lnTo>
                    <a:pt x="638" y="642"/>
                  </a:lnTo>
                  <a:lnTo>
                    <a:pt x="671" y="654"/>
                  </a:lnTo>
                  <a:lnTo>
                    <a:pt x="706" y="669"/>
                  </a:lnTo>
                  <a:lnTo>
                    <a:pt x="743" y="687"/>
                  </a:lnTo>
                  <a:lnTo>
                    <a:pt x="783" y="708"/>
                  </a:lnTo>
                  <a:lnTo>
                    <a:pt x="824" y="731"/>
                  </a:lnTo>
                  <a:lnTo>
                    <a:pt x="867" y="756"/>
                  </a:lnTo>
                  <a:lnTo>
                    <a:pt x="911" y="786"/>
                  </a:lnTo>
                  <a:lnTo>
                    <a:pt x="955" y="818"/>
                  </a:lnTo>
                  <a:lnTo>
                    <a:pt x="1001" y="854"/>
                  </a:lnTo>
                  <a:lnTo>
                    <a:pt x="1047" y="893"/>
                  </a:lnTo>
                  <a:lnTo>
                    <a:pt x="1092" y="936"/>
                  </a:lnTo>
                  <a:lnTo>
                    <a:pt x="1137" y="983"/>
                  </a:lnTo>
                  <a:lnTo>
                    <a:pt x="1182" y="1035"/>
                  </a:lnTo>
                  <a:lnTo>
                    <a:pt x="1226" y="1089"/>
                  </a:lnTo>
                  <a:lnTo>
                    <a:pt x="1269" y="1149"/>
                  </a:lnTo>
                  <a:lnTo>
                    <a:pt x="1310" y="1212"/>
                  </a:lnTo>
                  <a:lnTo>
                    <a:pt x="1350" y="1282"/>
                  </a:lnTo>
                  <a:lnTo>
                    <a:pt x="1388" y="1355"/>
                  </a:lnTo>
                  <a:lnTo>
                    <a:pt x="1423" y="1433"/>
                  </a:lnTo>
                  <a:lnTo>
                    <a:pt x="1691" y="1167"/>
                  </a:lnTo>
                  <a:lnTo>
                    <a:pt x="1727" y="1129"/>
                  </a:lnTo>
                  <a:lnTo>
                    <a:pt x="1760" y="1089"/>
                  </a:lnTo>
                  <a:lnTo>
                    <a:pt x="1792" y="1047"/>
                  </a:lnTo>
                  <a:lnTo>
                    <a:pt x="1820" y="1003"/>
                  </a:lnTo>
                  <a:lnTo>
                    <a:pt x="1846" y="957"/>
                  </a:lnTo>
                  <a:lnTo>
                    <a:pt x="1869" y="910"/>
                  </a:lnTo>
                  <a:lnTo>
                    <a:pt x="1889" y="861"/>
                  </a:lnTo>
                  <a:lnTo>
                    <a:pt x="1906" y="813"/>
                  </a:lnTo>
                  <a:lnTo>
                    <a:pt x="1920" y="763"/>
                  </a:lnTo>
                  <a:lnTo>
                    <a:pt x="1930" y="715"/>
                  </a:lnTo>
                  <a:lnTo>
                    <a:pt x="1935" y="666"/>
                  </a:lnTo>
                  <a:lnTo>
                    <a:pt x="1936" y="618"/>
                  </a:lnTo>
                  <a:lnTo>
                    <a:pt x="1932" y="571"/>
                  </a:lnTo>
                  <a:lnTo>
                    <a:pt x="1924" y="526"/>
                  </a:lnTo>
                  <a:lnTo>
                    <a:pt x="1911" y="481"/>
                  </a:lnTo>
                  <a:lnTo>
                    <a:pt x="1893" y="439"/>
                  </a:lnTo>
                  <a:lnTo>
                    <a:pt x="1869" y="399"/>
                  </a:lnTo>
                  <a:lnTo>
                    <a:pt x="1837" y="354"/>
                  </a:lnTo>
                  <a:lnTo>
                    <a:pt x="1804" y="313"/>
                  </a:lnTo>
                  <a:lnTo>
                    <a:pt x="1769" y="276"/>
                  </a:lnTo>
                  <a:lnTo>
                    <a:pt x="1749" y="257"/>
                  </a:lnTo>
                  <a:lnTo>
                    <a:pt x="1731" y="241"/>
                  </a:lnTo>
                  <a:lnTo>
                    <a:pt x="1716" y="229"/>
                  </a:lnTo>
                  <a:lnTo>
                    <a:pt x="1702" y="219"/>
                  </a:lnTo>
                  <a:lnTo>
                    <a:pt x="1693" y="213"/>
                  </a:lnTo>
                  <a:lnTo>
                    <a:pt x="1686" y="209"/>
                  </a:lnTo>
                  <a:lnTo>
                    <a:pt x="1684" y="208"/>
                  </a:lnTo>
                  <a:lnTo>
                    <a:pt x="1637" y="184"/>
                  </a:lnTo>
                  <a:lnTo>
                    <a:pt x="1589" y="168"/>
                  </a:lnTo>
                  <a:lnTo>
                    <a:pt x="1538" y="156"/>
                  </a:lnTo>
                  <a:lnTo>
                    <a:pt x="1486" y="150"/>
                  </a:lnTo>
                  <a:lnTo>
                    <a:pt x="1431" y="148"/>
                  </a:lnTo>
                  <a:close/>
                  <a:moveTo>
                    <a:pt x="1423" y="0"/>
                  </a:moveTo>
                  <a:lnTo>
                    <a:pt x="1482" y="2"/>
                  </a:lnTo>
                  <a:lnTo>
                    <a:pt x="1540" y="7"/>
                  </a:lnTo>
                  <a:lnTo>
                    <a:pt x="1597" y="17"/>
                  </a:lnTo>
                  <a:lnTo>
                    <a:pt x="1652" y="33"/>
                  </a:lnTo>
                  <a:lnTo>
                    <a:pt x="1706" y="52"/>
                  </a:lnTo>
                  <a:lnTo>
                    <a:pt x="1757" y="77"/>
                  </a:lnTo>
                  <a:lnTo>
                    <a:pt x="1760" y="79"/>
                  </a:lnTo>
                  <a:lnTo>
                    <a:pt x="1767" y="84"/>
                  </a:lnTo>
                  <a:lnTo>
                    <a:pt x="1779" y="91"/>
                  </a:lnTo>
                  <a:lnTo>
                    <a:pt x="1793" y="101"/>
                  </a:lnTo>
                  <a:lnTo>
                    <a:pt x="1811" y="114"/>
                  </a:lnTo>
                  <a:lnTo>
                    <a:pt x="1830" y="130"/>
                  </a:lnTo>
                  <a:lnTo>
                    <a:pt x="1852" y="149"/>
                  </a:lnTo>
                  <a:lnTo>
                    <a:pt x="1876" y="171"/>
                  </a:lnTo>
                  <a:lnTo>
                    <a:pt x="1917" y="216"/>
                  </a:lnTo>
                  <a:lnTo>
                    <a:pt x="1957" y="264"/>
                  </a:lnTo>
                  <a:lnTo>
                    <a:pt x="1993" y="318"/>
                  </a:lnTo>
                  <a:lnTo>
                    <a:pt x="2022" y="365"/>
                  </a:lnTo>
                  <a:lnTo>
                    <a:pt x="2046" y="414"/>
                  </a:lnTo>
                  <a:lnTo>
                    <a:pt x="2064" y="464"/>
                  </a:lnTo>
                  <a:lnTo>
                    <a:pt x="2076" y="515"/>
                  </a:lnTo>
                  <a:lnTo>
                    <a:pt x="2084" y="568"/>
                  </a:lnTo>
                  <a:lnTo>
                    <a:pt x="2087" y="622"/>
                  </a:lnTo>
                  <a:lnTo>
                    <a:pt x="2085" y="676"/>
                  </a:lnTo>
                  <a:lnTo>
                    <a:pt x="2078" y="730"/>
                  </a:lnTo>
                  <a:lnTo>
                    <a:pt x="2069" y="784"/>
                  </a:lnTo>
                  <a:lnTo>
                    <a:pt x="2055" y="839"/>
                  </a:lnTo>
                  <a:lnTo>
                    <a:pt x="2038" y="893"/>
                  </a:lnTo>
                  <a:lnTo>
                    <a:pt x="2017" y="945"/>
                  </a:lnTo>
                  <a:lnTo>
                    <a:pt x="1993" y="997"/>
                  </a:lnTo>
                  <a:lnTo>
                    <a:pt x="1967" y="1048"/>
                  </a:lnTo>
                  <a:lnTo>
                    <a:pt x="1937" y="1097"/>
                  </a:lnTo>
                  <a:lnTo>
                    <a:pt x="1905" y="1144"/>
                  </a:lnTo>
                  <a:lnTo>
                    <a:pt x="1871" y="1189"/>
                  </a:lnTo>
                  <a:lnTo>
                    <a:pt x="1835" y="1232"/>
                  </a:lnTo>
                  <a:lnTo>
                    <a:pt x="1798" y="1272"/>
                  </a:lnTo>
                  <a:lnTo>
                    <a:pt x="1484" y="1580"/>
                  </a:lnTo>
                  <a:lnTo>
                    <a:pt x="1462" y="1604"/>
                  </a:lnTo>
                  <a:lnTo>
                    <a:pt x="1445" y="1625"/>
                  </a:lnTo>
                  <a:lnTo>
                    <a:pt x="1431" y="1647"/>
                  </a:lnTo>
                  <a:lnTo>
                    <a:pt x="1421" y="1667"/>
                  </a:lnTo>
                  <a:lnTo>
                    <a:pt x="1413" y="1688"/>
                  </a:lnTo>
                  <a:lnTo>
                    <a:pt x="1409" y="1710"/>
                  </a:lnTo>
                  <a:lnTo>
                    <a:pt x="1406" y="1733"/>
                  </a:lnTo>
                  <a:lnTo>
                    <a:pt x="1405" y="1759"/>
                  </a:lnTo>
                  <a:lnTo>
                    <a:pt x="1405" y="1786"/>
                  </a:lnTo>
                  <a:lnTo>
                    <a:pt x="1405" y="1816"/>
                  </a:lnTo>
                  <a:lnTo>
                    <a:pt x="1405" y="1855"/>
                  </a:lnTo>
                  <a:lnTo>
                    <a:pt x="1405" y="1896"/>
                  </a:lnTo>
                  <a:lnTo>
                    <a:pt x="1403" y="1940"/>
                  </a:lnTo>
                  <a:lnTo>
                    <a:pt x="1397" y="1989"/>
                  </a:lnTo>
                  <a:lnTo>
                    <a:pt x="1392" y="2010"/>
                  </a:lnTo>
                  <a:lnTo>
                    <a:pt x="1381" y="2027"/>
                  </a:lnTo>
                  <a:lnTo>
                    <a:pt x="1367" y="2040"/>
                  </a:lnTo>
                  <a:lnTo>
                    <a:pt x="1347" y="2050"/>
                  </a:lnTo>
                  <a:lnTo>
                    <a:pt x="1331" y="2054"/>
                  </a:lnTo>
                  <a:lnTo>
                    <a:pt x="1314" y="2054"/>
                  </a:lnTo>
                  <a:lnTo>
                    <a:pt x="1299" y="2050"/>
                  </a:lnTo>
                  <a:lnTo>
                    <a:pt x="1284" y="2043"/>
                  </a:lnTo>
                  <a:lnTo>
                    <a:pt x="1270" y="2033"/>
                  </a:lnTo>
                  <a:lnTo>
                    <a:pt x="698" y="1467"/>
                  </a:lnTo>
                  <a:lnTo>
                    <a:pt x="635" y="1530"/>
                  </a:lnTo>
                  <a:lnTo>
                    <a:pt x="638" y="1558"/>
                  </a:lnTo>
                  <a:lnTo>
                    <a:pt x="633" y="1585"/>
                  </a:lnTo>
                  <a:lnTo>
                    <a:pt x="625" y="1613"/>
                  </a:lnTo>
                  <a:lnTo>
                    <a:pt x="611" y="1638"/>
                  </a:lnTo>
                  <a:lnTo>
                    <a:pt x="592" y="1660"/>
                  </a:lnTo>
                  <a:lnTo>
                    <a:pt x="572" y="1677"/>
                  </a:lnTo>
                  <a:lnTo>
                    <a:pt x="549" y="1690"/>
                  </a:lnTo>
                  <a:lnTo>
                    <a:pt x="525" y="1699"/>
                  </a:lnTo>
                  <a:lnTo>
                    <a:pt x="500" y="1704"/>
                  </a:lnTo>
                  <a:lnTo>
                    <a:pt x="476" y="1704"/>
                  </a:lnTo>
                  <a:lnTo>
                    <a:pt x="451" y="1701"/>
                  </a:lnTo>
                  <a:lnTo>
                    <a:pt x="427" y="1692"/>
                  </a:lnTo>
                  <a:lnTo>
                    <a:pt x="406" y="1681"/>
                  </a:lnTo>
                  <a:lnTo>
                    <a:pt x="386" y="1664"/>
                  </a:lnTo>
                  <a:lnTo>
                    <a:pt x="369" y="1645"/>
                  </a:lnTo>
                  <a:lnTo>
                    <a:pt x="357" y="1623"/>
                  </a:lnTo>
                  <a:lnTo>
                    <a:pt x="349" y="1600"/>
                  </a:lnTo>
                  <a:lnTo>
                    <a:pt x="345" y="1576"/>
                  </a:lnTo>
                  <a:lnTo>
                    <a:pt x="346" y="1552"/>
                  </a:lnTo>
                  <a:lnTo>
                    <a:pt x="351" y="1526"/>
                  </a:lnTo>
                  <a:lnTo>
                    <a:pt x="360" y="1503"/>
                  </a:lnTo>
                  <a:lnTo>
                    <a:pt x="373" y="1480"/>
                  </a:lnTo>
                  <a:lnTo>
                    <a:pt x="391" y="1460"/>
                  </a:lnTo>
                  <a:lnTo>
                    <a:pt x="413" y="1441"/>
                  </a:lnTo>
                  <a:lnTo>
                    <a:pt x="439" y="1429"/>
                  </a:lnTo>
                  <a:lnTo>
                    <a:pt x="465" y="1419"/>
                  </a:lnTo>
                  <a:lnTo>
                    <a:pt x="494" y="1416"/>
                  </a:lnTo>
                  <a:lnTo>
                    <a:pt x="523" y="1418"/>
                  </a:lnTo>
                  <a:lnTo>
                    <a:pt x="586" y="1356"/>
                  </a:lnTo>
                  <a:lnTo>
                    <a:pt x="21" y="797"/>
                  </a:lnTo>
                  <a:lnTo>
                    <a:pt x="11" y="784"/>
                  </a:lnTo>
                  <a:lnTo>
                    <a:pt x="4" y="770"/>
                  </a:lnTo>
                  <a:lnTo>
                    <a:pt x="0" y="754"/>
                  </a:lnTo>
                  <a:lnTo>
                    <a:pt x="0" y="737"/>
                  </a:lnTo>
                  <a:lnTo>
                    <a:pt x="3" y="720"/>
                  </a:lnTo>
                  <a:lnTo>
                    <a:pt x="14" y="703"/>
                  </a:lnTo>
                  <a:lnTo>
                    <a:pt x="28" y="688"/>
                  </a:lnTo>
                  <a:lnTo>
                    <a:pt x="46" y="677"/>
                  </a:lnTo>
                  <a:lnTo>
                    <a:pt x="66" y="672"/>
                  </a:lnTo>
                  <a:lnTo>
                    <a:pt x="113" y="668"/>
                  </a:lnTo>
                  <a:lnTo>
                    <a:pt x="155" y="665"/>
                  </a:lnTo>
                  <a:lnTo>
                    <a:pt x="194" y="664"/>
                  </a:lnTo>
                  <a:lnTo>
                    <a:pt x="232" y="664"/>
                  </a:lnTo>
                  <a:lnTo>
                    <a:pt x="269" y="663"/>
                  </a:lnTo>
                  <a:lnTo>
                    <a:pt x="302" y="662"/>
                  </a:lnTo>
                  <a:lnTo>
                    <a:pt x="332" y="658"/>
                  </a:lnTo>
                  <a:lnTo>
                    <a:pt x="360" y="654"/>
                  </a:lnTo>
                  <a:lnTo>
                    <a:pt x="386" y="647"/>
                  </a:lnTo>
                  <a:lnTo>
                    <a:pt x="412" y="636"/>
                  </a:lnTo>
                  <a:lnTo>
                    <a:pt x="438" y="622"/>
                  </a:lnTo>
                  <a:lnTo>
                    <a:pt x="463" y="602"/>
                  </a:lnTo>
                  <a:lnTo>
                    <a:pt x="491" y="576"/>
                  </a:lnTo>
                  <a:lnTo>
                    <a:pt x="793" y="279"/>
                  </a:lnTo>
                  <a:lnTo>
                    <a:pt x="844" y="233"/>
                  </a:lnTo>
                  <a:lnTo>
                    <a:pt x="896" y="191"/>
                  </a:lnTo>
                  <a:lnTo>
                    <a:pt x="950" y="153"/>
                  </a:lnTo>
                  <a:lnTo>
                    <a:pt x="1006" y="118"/>
                  </a:lnTo>
                  <a:lnTo>
                    <a:pt x="1064" y="89"/>
                  </a:lnTo>
                  <a:lnTo>
                    <a:pt x="1123" y="64"/>
                  </a:lnTo>
                  <a:lnTo>
                    <a:pt x="1183" y="41"/>
                  </a:lnTo>
                  <a:lnTo>
                    <a:pt x="1242" y="25"/>
                  </a:lnTo>
                  <a:lnTo>
                    <a:pt x="1303" y="12"/>
                  </a:lnTo>
                  <a:lnTo>
                    <a:pt x="1363" y="5"/>
                  </a:lnTo>
                  <a:lnTo>
                    <a:pt x="1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44"/>
            <p:cNvSpPr>
              <a:spLocks/>
            </p:cNvSpPr>
            <p:nvPr/>
          </p:nvSpPr>
          <p:spPr bwMode="auto">
            <a:xfrm>
              <a:off x="7469188" y="2751138"/>
              <a:ext cx="206375" cy="204788"/>
            </a:xfrm>
            <a:custGeom>
              <a:avLst/>
              <a:gdLst>
                <a:gd name="T0" fmla="*/ 1448 w 1560"/>
                <a:gd name="T1" fmla="*/ 3 h 1542"/>
                <a:gd name="T2" fmla="*/ 1498 w 1560"/>
                <a:gd name="T3" fmla="*/ 23 h 1542"/>
                <a:gd name="T4" fmla="*/ 1535 w 1560"/>
                <a:gd name="T5" fmla="*/ 61 h 1542"/>
                <a:gd name="T6" fmla="*/ 1555 w 1560"/>
                <a:gd name="T7" fmla="*/ 111 h 1542"/>
                <a:gd name="T8" fmla="*/ 1558 w 1560"/>
                <a:gd name="T9" fmla="*/ 166 h 1542"/>
                <a:gd name="T10" fmla="*/ 1544 w 1560"/>
                <a:gd name="T11" fmla="*/ 227 h 1542"/>
                <a:gd name="T12" fmla="*/ 1514 w 1560"/>
                <a:gd name="T13" fmla="*/ 287 h 1542"/>
                <a:gd name="T14" fmla="*/ 1467 w 1560"/>
                <a:gd name="T15" fmla="*/ 344 h 1542"/>
                <a:gd name="T16" fmla="*/ 477 w 1560"/>
                <a:gd name="T17" fmla="*/ 1218 h 1542"/>
                <a:gd name="T18" fmla="*/ 455 w 1560"/>
                <a:gd name="T19" fmla="*/ 1281 h 1542"/>
                <a:gd name="T20" fmla="*/ 465 w 1560"/>
                <a:gd name="T21" fmla="*/ 1344 h 1542"/>
                <a:gd name="T22" fmla="*/ 461 w 1560"/>
                <a:gd name="T23" fmla="*/ 1402 h 1542"/>
                <a:gd name="T24" fmla="*/ 446 w 1560"/>
                <a:gd name="T25" fmla="*/ 1453 h 1542"/>
                <a:gd name="T26" fmla="*/ 428 w 1560"/>
                <a:gd name="T27" fmla="*/ 1494 h 1542"/>
                <a:gd name="T28" fmla="*/ 410 w 1560"/>
                <a:gd name="T29" fmla="*/ 1524 h 1542"/>
                <a:gd name="T30" fmla="*/ 398 w 1560"/>
                <a:gd name="T31" fmla="*/ 1540 h 1542"/>
                <a:gd name="T32" fmla="*/ 370 w 1560"/>
                <a:gd name="T33" fmla="*/ 1498 h 1542"/>
                <a:gd name="T34" fmla="*/ 314 w 1560"/>
                <a:gd name="T35" fmla="*/ 1418 h 1542"/>
                <a:gd name="T36" fmla="*/ 253 w 1560"/>
                <a:gd name="T37" fmla="*/ 1349 h 1542"/>
                <a:gd name="T38" fmla="*/ 191 w 1560"/>
                <a:gd name="T39" fmla="*/ 1289 h 1542"/>
                <a:gd name="T40" fmla="*/ 131 w 1560"/>
                <a:gd name="T41" fmla="*/ 1239 h 1542"/>
                <a:gd name="T42" fmla="*/ 79 w 1560"/>
                <a:gd name="T43" fmla="*/ 1200 h 1542"/>
                <a:gd name="T44" fmla="*/ 38 w 1560"/>
                <a:gd name="T45" fmla="*/ 1172 h 1542"/>
                <a:gd name="T46" fmla="*/ 10 w 1560"/>
                <a:gd name="T47" fmla="*/ 1155 h 1542"/>
                <a:gd name="T48" fmla="*/ 0 w 1560"/>
                <a:gd name="T49" fmla="*/ 1150 h 1542"/>
                <a:gd name="T50" fmla="*/ 8 w 1560"/>
                <a:gd name="T51" fmla="*/ 1144 h 1542"/>
                <a:gd name="T52" fmla="*/ 32 w 1560"/>
                <a:gd name="T53" fmla="*/ 1129 h 1542"/>
                <a:gd name="T54" fmla="*/ 68 w 1560"/>
                <a:gd name="T55" fmla="*/ 1110 h 1542"/>
                <a:gd name="T56" fmla="*/ 115 w 1560"/>
                <a:gd name="T57" fmla="*/ 1093 h 1542"/>
                <a:gd name="T58" fmla="*/ 171 w 1560"/>
                <a:gd name="T59" fmla="*/ 1083 h 1542"/>
                <a:gd name="T60" fmla="*/ 231 w 1560"/>
                <a:gd name="T61" fmla="*/ 1085 h 1542"/>
                <a:gd name="T62" fmla="*/ 296 w 1560"/>
                <a:gd name="T63" fmla="*/ 1104 h 1542"/>
                <a:gd name="T64" fmla="*/ 362 w 1560"/>
                <a:gd name="T65" fmla="*/ 1035 h 1542"/>
                <a:gd name="T66" fmla="*/ 1239 w 1560"/>
                <a:gd name="T67" fmla="*/ 67 h 1542"/>
                <a:gd name="T68" fmla="*/ 1298 w 1560"/>
                <a:gd name="T69" fmla="*/ 29 h 1542"/>
                <a:gd name="T70" fmla="*/ 1360 w 1560"/>
                <a:gd name="T71" fmla="*/ 6 h 1542"/>
                <a:gd name="T72" fmla="*/ 1420 w 1560"/>
                <a:gd name="T73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0" h="1542">
                  <a:moveTo>
                    <a:pt x="1420" y="0"/>
                  </a:moveTo>
                  <a:lnTo>
                    <a:pt x="1448" y="3"/>
                  </a:lnTo>
                  <a:lnTo>
                    <a:pt x="1473" y="12"/>
                  </a:lnTo>
                  <a:lnTo>
                    <a:pt x="1498" y="23"/>
                  </a:lnTo>
                  <a:lnTo>
                    <a:pt x="1518" y="40"/>
                  </a:lnTo>
                  <a:lnTo>
                    <a:pt x="1535" y="61"/>
                  </a:lnTo>
                  <a:lnTo>
                    <a:pt x="1548" y="84"/>
                  </a:lnTo>
                  <a:lnTo>
                    <a:pt x="1555" y="111"/>
                  </a:lnTo>
                  <a:lnTo>
                    <a:pt x="1560" y="138"/>
                  </a:lnTo>
                  <a:lnTo>
                    <a:pt x="1558" y="166"/>
                  </a:lnTo>
                  <a:lnTo>
                    <a:pt x="1553" y="197"/>
                  </a:lnTo>
                  <a:lnTo>
                    <a:pt x="1544" y="227"/>
                  </a:lnTo>
                  <a:lnTo>
                    <a:pt x="1531" y="258"/>
                  </a:lnTo>
                  <a:lnTo>
                    <a:pt x="1514" y="287"/>
                  </a:lnTo>
                  <a:lnTo>
                    <a:pt x="1493" y="317"/>
                  </a:lnTo>
                  <a:lnTo>
                    <a:pt x="1467" y="344"/>
                  </a:lnTo>
                  <a:lnTo>
                    <a:pt x="512" y="1185"/>
                  </a:lnTo>
                  <a:lnTo>
                    <a:pt x="477" y="1218"/>
                  </a:lnTo>
                  <a:lnTo>
                    <a:pt x="443" y="1249"/>
                  </a:lnTo>
                  <a:lnTo>
                    <a:pt x="455" y="1281"/>
                  </a:lnTo>
                  <a:lnTo>
                    <a:pt x="463" y="1313"/>
                  </a:lnTo>
                  <a:lnTo>
                    <a:pt x="465" y="1344"/>
                  </a:lnTo>
                  <a:lnTo>
                    <a:pt x="464" y="1374"/>
                  </a:lnTo>
                  <a:lnTo>
                    <a:pt x="461" y="1402"/>
                  </a:lnTo>
                  <a:lnTo>
                    <a:pt x="454" y="1428"/>
                  </a:lnTo>
                  <a:lnTo>
                    <a:pt x="446" y="1453"/>
                  </a:lnTo>
                  <a:lnTo>
                    <a:pt x="437" y="1475"/>
                  </a:lnTo>
                  <a:lnTo>
                    <a:pt x="428" y="1494"/>
                  </a:lnTo>
                  <a:lnTo>
                    <a:pt x="418" y="1510"/>
                  </a:lnTo>
                  <a:lnTo>
                    <a:pt x="410" y="1524"/>
                  </a:lnTo>
                  <a:lnTo>
                    <a:pt x="402" y="1534"/>
                  </a:lnTo>
                  <a:lnTo>
                    <a:pt x="398" y="1540"/>
                  </a:lnTo>
                  <a:lnTo>
                    <a:pt x="396" y="1542"/>
                  </a:lnTo>
                  <a:lnTo>
                    <a:pt x="370" y="1498"/>
                  </a:lnTo>
                  <a:lnTo>
                    <a:pt x="343" y="1457"/>
                  </a:lnTo>
                  <a:lnTo>
                    <a:pt x="314" y="1418"/>
                  </a:lnTo>
                  <a:lnTo>
                    <a:pt x="283" y="1382"/>
                  </a:lnTo>
                  <a:lnTo>
                    <a:pt x="253" y="1349"/>
                  </a:lnTo>
                  <a:lnTo>
                    <a:pt x="222" y="1317"/>
                  </a:lnTo>
                  <a:lnTo>
                    <a:pt x="191" y="1289"/>
                  </a:lnTo>
                  <a:lnTo>
                    <a:pt x="160" y="1262"/>
                  </a:lnTo>
                  <a:lnTo>
                    <a:pt x="131" y="1239"/>
                  </a:lnTo>
                  <a:lnTo>
                    <a:pt x="105" y="1218"/>
                  </a:lnTo>
                  <a:lnTo>
                    <a:pt x="79" y="1200"/>
                  </a:lnTo>
                  <a:lnTo>
                    <a:pt x="57" y="1185"/>
                  </a:lnTo>
                  <a:lnTo>
                    <a:pt x="38" y="1172"/>
                  </a:lnTo>
                  <a:lnTo>
                    <a:pt x="22" y="1163"/>
                  </a:lnTo>
                  <a:lnTo>
                    <a:pt x="10" y="1155"/>
                  </a:lnTo>
                  <a:lnTo>
                    <a:pt x="3" y="1151"/>
                  </a:lnTo>
                  <a:lnTo>
                    <a:pt x="0" y="1150"/>
                  </a:lnTo>
                  <a:lnTo>
                    <a:pt x="2" y="1148"/>
                  </a:lnTo>
                  <a:lnTo>
                    <a:pt x="8" y="1144"/>
                  </a:lnTo>
                  <a:lnTo>
                    <a:pt x="18" y="1137"/>
                  </a:lnTo>
                  <a:lnTo>
                    <a:pt x="32" y="1129"/>
                  </a:lnTo>
                  <a:lnTo>
                    <a:pt x="49" y="1120"/>
                  </a:lnTo>
                  <a:lnTo>
                    <a:pt x="68" y="1110"/>
                  </a:lnTo>
                  <a:lnTo>
                    <a:pt x="90" y="1101"/>
                  </a:lnTo>
                  <a:lnTo>
                    <a:pt x="115" y="1093"/>
                  </a:lnTo>
                  <a:lnTo>
                    <a:pt x="142" y="1087"/>
                  </a:lnTo>
                  <a:lnTo>
                    <a:pt x="171" y="1083"/>
                  </a:lnTo>
                  <a:lnTo>
                    <a:pt x="200" y="1082"/>
                  </a:lnTo>
                  <a:lnTo>
                    <a:pt x="231" y="1085"/>
                  </a:lnTo>
                  <a:lnTo>
                    <a:pt x="263" y="1092"/>
                  </a:lnTo>
                  <a:lnTo>
                    <a:pt x="296" y="1104"/>
                  </a:lnTo>
                  <a:lnTo>
                    <a:pt x="327" y="1071"/>
                  </a:lnTo>
                  <a:lnTo>
                    <a:pt x="362" y="1035"/>
                  </a:lnTo>
                  <a:lnTo>
                    <a:pt x="1211" y="92"/>
                  </a:lnTo>
                  <a:lnTo>
                    <a:pt x="1239" y="67"/>
                  </a:lnTo>
                  <a:lnTo>
                    <a:pt x="1268" y="45"/>
                  </a:lnTo>
                  <a:lnTo>
                    <a:pt x="1298" y="29"/>
                  </a:lnTo>
                  <a:lnTo>
                    <a:pt x="1329" y="15"/>
                  </a:lnTo>
                  <a:lnTo>
                    <a:pt x="1360" y="6"/>
                  </a:lnTo>
                  <a:lnTo>
                    <a:pt x="1391" y="1"/>
                  </a:lnTo>
                  <a:lnTo>
                    <a:pt x="14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4" name="Freeform 149"/>
          <p:cNvSpPr>
            <a:spLocks noEditPoints="1"/>
          </p:cNvSpPr>
          <p:nvPr/>
        </p:nvSpPr>
        <p:spPr bwMode="auto">
          <a:xfrm>
            <a:off x="8316503" y="1111026"/>
            <a:ext cx="403622" cy="302419"/>
          </a:xfrm>
          <a:custGeom>
            <a:avLst/>
            <a:gdLst>
              <a:gd name="T0" fmla="*/ 1961 w 3394"/>
              <a:gd name="T1" fmla="*/ 2310 h 2538"/>
              <a:gd name="T2" fmla="*/ 3176 w 3394"/>
              <a:gd name="T3" fmla="*/ 1627 h 2538"/>
              <a:gd name="T4" fmla="*/ 219 w 3394"/>
              <a:gd name="T5" fmla="*/ 1627 h 2538"/>
              <a:gd name="T6" fmla="*/ 1434 w 3394"/>
              <a:gd name="T7" fmla="*/ 2310 h 2538"/>
              <a:gd name="T8" fmla="*/ 219 w 3394"/>
              <a:gd name="T9" fmla="*/ 1627 h 2538"/>
              <a:gd name="T10" fmla="*/ 2683 w 3394"/>
              <a:gd name="T11" fmla="*/ 2 h 2538"/>
              <a:gd name="T12" fmla="*/ 2730 w 3394"/>
              <a:gd name="T13" fmla="*/ 20 h 2538"/>
              <a:gd name="T14" fmla="*/ 2767 w 3394"/>
              <a:gd name="T15" fmla="*/ 53 h 2538"/>
              <a:gd name="T16" fmla="*/ 3375 w 3394"/>
              <a:gd name="T17" fmla="*/ 1404 h 2538"/>
              <a:gd name="T18" fmla="*/ 3388 w 3394"/>
              <a:gd name="T19" fmla="*/ 1438 h 2538"/>
              <a:gd name="T20" fmla="*/ 3393 w 3394"/>
              <a:gd name="T21" fmla="*/ 1480 h 2538"/>
              <a:gd name="T22" fmla="*/ 3394 w 3394"/>
              <a:gd name="T23" fmla="*/ 1540 h 2538"/>
              <a:gd name="T24" fmla="*/ 3394 w 3394"/>
              <a:gd name="T25" fmla="*/ 2413 h 2538"/>
              <a:gd name="T26" fmla="*/ 3393 w 3394"/>
              <a:gd name="T27" fmla="*/ 2453 h 2538"/>
              <a:gd name="T28" fmla="*/ 3389 w 3394"/>
              <a:gd name="T29" fmla="*/ 2488 h 2538"/>
              <a:gd name="T30" fmla="*/ 3378 w 3394"/>
              <a:gd name="T31" fmla="*/ 2514 h 2538"/>
              <a:gd name="T32" fmla="*/ 3356 w 3394"/>
              <a:gd name="T33" fmla="*/ 2531 h 2538"/>
              <a:gd name="T34" fmla="*/ 3321 w 3394"/>
              <a:gd name="T35" fmla="*/ 2538 h 2538"/>
              <a:gd name="T36" fmla="*/ 1898 w 3394"/>
              <a:gd name="T37" fmla="*/ 2534 h 2538"/>
              <a:gd name="T38" fmla="*/ 1847 w 3394"/>
              <a:gd name="T39" fmla="*/ 2512 h 2538"/>
              <a:gd name="T40" fmla="*/ 1808 w 3394"/>
              <a:gd name="T41" fmla="*/ 2473 h 2538"/>
              <a:gd name="T42" fmla="*/ 1787 w 3394"/>
              <a:gd name="T43" fmla="*/ 2421 h 2538"/>
              <a:gd name="T44" fmla="*/ 1785 w 3394"/>
              <a:gd name="T45" fmla="*/ 1617 h 2538"/>
              <a:gd name="T46" fmla="*/ 1611 w 3394"/>
              <a:gd name="T47" fmla="*/ 2391 h 2538"/>
              <a:gd name="T48" fmla="*/ 1599 w 3394"/>
              <a:gd name="T49" fmla="*/ 2448 h 2538"/>
              <a:gd name="T50" fmla="*/ 1568 w 3394"/>
              <a:gd name="T51" fmla="*/ 2495 h 2538"/>
              <a:gd name="T52" fmla="*/ 1522 w 3394"/>
              <a:gd name="T53" fmla="*/ 2526 h 2538"/>
              <a:gd name="T54" fmla="*/ 1467 w 3394"/>
              <a:gd name="T55" fmla="*/ 2538 h 2538"/>
              <a:gd name="T56" fmla="*/ 54 w 3394"/>
              <a:gd name="T57" fmla="*/ 2537 h 2538"/>
              <a:gd name="T58" fmla="*/ 26 w 3394"/>
              <a:gd name="T59" fmla="*/ 2524 h 2538"/>
              <a:gd name="T60" fmla="*/ 9 w 3394"/>
              <a:gd name="T61" fmla="*/ 2501 h 2538"/>
              <a:gd name="T62" fmla="*/ 2 w 3394"/>
              <a:gd name="T63" fmla="*/ 2471 h 2538"/>
              <a:gd name="T64" fmla="*/ 0 w 3394"/>
              <a:gd name="T65" fmla="*/ 2436 h 2538"/>
              <a:gd name="T66" fmla="*/ 3 w 3394"/>
              <a:gd name="T67" fmla="*/ 1521 h 2538"/>
              <a:gd name="T68" fmla="*/ 23 w 3394"/>
              <a:gd name="T69" fmla="*/ 1468 h 2538"/>
              <a:gd name="T70" fmla="*/ 56 w 3394"/>
              <a:gd name="T71" fmla="*/ 1414 h 2538"/>
              <a:gd name="T72" fmla="*/ 654 w 3394"/>
              <a:gd name="T73" fmla="*/ 77 h 2538"/>
              <a:gd name="T74" fmla="*/ 686 w 3394"/>
              <a:gd name="T75" fmla="*/ 39 h 2538"/>
              <a:gd name="T76" fmla="*/ 729 w 3394"/>
              <a:gd name="T77" fmla="*/ 14 h 2538"/>
              <a:gd name="T78" fmla="*/ 778 w 3394"/>
              <a:gd name="T79" fmla="*/ 4 h 2538"/>
              <a:gd name="T80" fmla="*/ 794 w 3394"/>
              <a:gd name="T81" fmla="*/ 5 h 2538"/>
              <a:gd name="T82" fmla="*/ 830 w 3394"/>
              <a:gd name="T83" fmla="*/ 14 h 2538"/>
              <a:gd name="T84" fmla="*/ 878 w 3394"/>
              <a:gd name="T85" fmla="*/ 45 h 2538"/>
              <a:gd name="T86" fmla="*/ 910 w 3394"/>
              <a:gd name="T87" fmla="*/ 94 h 2538"/>
              <a:gd name="T88" fmla="*/ 695 w 3394"/>
              <a:gd name="T89" fmla="*/ 429 h 2538"/>
              <a:gd name="T90" fmla="*/ 696 w 3394"/>
              <a:gd name="T91" fmla="*/ 480 h 2538"/>
              <a:gd name="T92" fmla="*/ 680 w 3394"/>
              <a:gd name="T93" fmla="*/ 527 h 2538"/>
              <a:gd name="T94" fmla="*/ 3155 w 3394"/>
              <a:gd name="T95" fmla="*/ 1402 h 2538"/>
              <a:gd name="T96" fmla="*/ 2746 w 3394"/>
              <a:gd name="T97" fmla="*/ 500 h 2538"/>
              <a:gd name="T98" fmla="*/ 2738 w 3394"/>
              <a:gd name="T99" fmla="*/ 450 h 2538"/>
              <a:gd name="T100" fmla="*/ 2517 w 3394"/>
              <a:gd name="T101" fmla="*/ 119 h 2538"/>
              <a:gd name="T102" fmla="*/ 2540 w 3394"/>
              <a:gd name="T103" fmla="*/ 65 h 2538"/>
              <a:gd name="T104" fmla="*/ 2581 w 3394"/>
              <a:gd name="T105" fmla="*/ 23 h 2538"/>
              <a:gd name="T106" fmla="*/ 2634 w 3394"/>
              <a:gd name="T107" fmla="*/ 3 h 2538"/>
              <a:gd name="T108" fmla="*/ 2650 w 3394"/>
              <a:gd name="T109" fmla="*/ 1 h 2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94" h="2538">
                <a:moveTo>
                  <a:pt x="1961" y="1627"/>
                </a:moveTo>
                <a:lnTo>
                  <a:pt x="1961" y="2310"/>
                </a:lnTo>
                <a:lnTo>
                  <a:pt x="3176" y="2310"/>
                </a:lnTo>
                <a:lnTo>
                  <a:pt x="3176" y="1627"/>
                </a:lnTo>
                <a:lnTo>
                  <a:pt x="1961" y="1627"/>
                </a:lnTo>
                <a:close/>
                <a:moveTo>
                  <a:pt x="219" y="1627"/>
                </a:moveTo>
                <a:lnTo>
                  <a:pt x="219" y="2310"/>
                </a:lnTo>
                <a:lnTo>
                  <a:pt x="1434" y="2310"/>
                </a:lnTo>
                <a:lnTo>
                  <a:pt x="1434" y="1627"/>
                </a:lnTo>
                <a:lnTo>
                  <a:pt x="219" y="1627"/>
                </a:lnTo>
                <a:close/>
                <a:moveTo>
                  <a:pt x="2658" y="0"/>
                </a:moveTo>
                <a:lnTo>
                  <a:pt x="2683" y="2"/>
                </a:lnTo>
                <a:lnTo>
                  <a:pt x="2707" y="9"/>
                </a:lnTo>
                <a:lnTo>
                  <a:pt x="2730" y="20"/>
                </a:lnTo>
                <a:lnTo>
                  <a:pt x="2749" y="35"/>
                </a:lnTo>
                <a:lnTo>
                  <a:pt x="2767" y="53"/>
                </a:lnTo>
                <a:lnTo>
                  <a:pt x="2782" y="73"/>
                </a:lnTo>
                <a:lnTo>
                  <a:pt x="3375" y="1404"/>
                </a:lnTo>
                <a:lnTo>
                  <a:pt x="3383" y="1420"/>
                </a:lnTo>
                <a:lnTo>
                  <a:pt x="3388" y="1438"/>
                </a:lnTo>
                <a:lnTo>
                  <a:pt x="3391" y="1457"/>
                </a:lnTo>
                <a:lnTo>
                  <a:pt x="3393" y="1480"/>
                </a:lnTo>
                <a:lnTo>
                  <a:pt x="3394" y="1508"/>
                </a:lnTo>
                <a:lnTo>
                  <a:pt x="3394" y="1540"/>
                </a:lnTo>
                <a:lnTo>
                  <a:pt x="3394" y="2391"/>
                </a:lnTo>
                <a:lnTo>
                  <a:pt x="3394" y="2413"/>
                </a:lnTo>
                <a:lnTo>
                  <a:pt x="3394" y="2433"/>
                </a:lnTo>
                <a:lnTo>
                  <a:pt x="3393" y="2453"/>
                </a:lnTo>
                <a:lnTo>
                  <a:pt x="3392" y="2471"/>
                </a:lnTo>
                <a:lnTo>
                  <a:pt x="3389" y="2488"/>
                </a:lnTo>
                <a:lnTo>
                  <a:pt x="3385" y="2501"/>
                </a:lnTo>
                <a:lnTo>
                  <a:pt x="3378" y="2514"/>
                </a:lnTo>
                <a:lnTo>
                  <a:pt x="3368" y="2524"/>
                </a:lnTo>
                <a:lnTo>
                  <a:pt x="3356" y="2531"/>
                </a:lnTo>
                <a:lnTo>
                  <a:pt x="3340" y="2537"/>
                </a:lnTo>
                <a:lnTo>
                  <a:pt x="3321" y="2538"/>
                </a:lnTo>
                <a:lnTo>
                  <a:pt x="1927" y="2538"/>
                </a:lnTo>
                <a:lnTo>
                  <a:pt x="1898" y="2534"/>
                </a:lnTo>
                <a:lnTo>
                  <a:pt x="1872" y="2526"/>
                </a:lnTo>
                <a:lnTo>
                  <a:pt x="1847" y="2512"/>
                </a:lnTo>
                <a:lnTo>
                  <a:pt x="1826" y="2495"/>
                </a:lnTo>
                <a:lnTo>
                  <a:pt x="1808" y="2473"/>
                </a:lnTo>
                <a:lnTo>
                  <a:pt x="1795" y="2448"/>
                </a:lnTo>
                <a:lnTo>
                  <a:pt x="1787" y="2421"/>
                </a:lnTo>
                <a:lnTo>
                  <a:pt x="1785" y="2391"/>
                </a:lnTo>
                <a:lnTo>
                  <a:pt x="1785" y="1617"/>
                </a:lnTo>
                <a:lnTo>
                  <a:pt x="1611" y="1617"/>
                </a:lnTo>
                <a:lnTo>
                  <a:pt x="1611" y="2391"/>
                </a:lnTo>
                <a:lnTo>
                  <a:pt x="1607" y="2421"/>
                </a:lnTo>
                <a:lnTo>
                  <a:pt x="1599" y="2448"/>
                </a:lnTo>
                <a:lnTo>
                  <a:pt x="1586" y="2473"/>
                </a:lnTo>
                <a:lnTo>
                  <a:pt x="1568" y="2495"/>
                </a:lnTo>
                <a:lnTo>
                  <a:pt x="1547" y="2512"/>
                </a:lnTo>
                <a:lnTo>
                  <a:pt x="1522" y="2526"/>
                </a:lnTo>
                <a:lnTo>
                  <a:pt x="1495" y="2534"/>
                </a:lnTo>
                <a:lnTo>
                  <a:pt x="1467" y="2538"/>
                </a:lnTo>
                <a:lnTo>
                  <a:pt x="73" y="2538"/>
                </a:lnTo>
                <a:lnTo>
                  <a:pt x="54" y="2537"/>
                </a:lnTo>
                <a:lnTo>
                  <a:pt x="37" y="2531"/>
                </a:lnTo>
                <a:lnTo>
                  <a:pt x="26" y="2524"/>
                </a:lnTo>
                <a:lnTo>
                  <a:pt x="17" y="2514"/>
                </a:lnTo>
                <a:lnTo>
                  <a:pt x="9" y="2501"/>
                </a:lnTo>
                <a:lnTo>
                  <a:pt x="5" y="2488"/>
                </a:lnTo>
                <a:lnTo>
                  <a:pt x="2" y="2471"/>
                </a:lnTo>
                <a:lnTo>
                  <a:pt x="0" y="2453"/>
                </a:lnTo>
                <a:lnTo>
                  <a:pt x="0" y="2436"/>
                </a:lnTo>
                <a:lnTo>
                  <a:pt x="0" y="1547"/>
                </a:lnTo>
                <a:lnTo>
                  <a:pt x="3" y="1521"/>
                </a:lnTo>
                <a:lnTo>
                  <a:pt x="10" y="1495"/>
                </a:lnTo>
                <a:lnTo>
                  <a:pt x="23" y="1468"/>
                </a:lnTo>
                <a:lnTo>
                  <a:pt x="38" y="1442"/>
                </a:lnTo>
                <a:lnTo>
                  <a:pt x="56" y="1414"/>
                </a:lnTo>
                <a:lnTo>
                  <a:pt x="62" y="1406"/>
                </a:lnTo>
                <a:lnTo>
                  <a:pt x="654" y="77"/>
                </a:lnTo>
                <a:lnTo>
                  <a:pt x="668" y="57"/>
                </a:lnTo>
                <a:lnTo>
                  <a:pt x="686" y="39"/>
                </a:lnTo>
                <a:lnTo>
                  <a:pt x="706" y="24"/>
                </a:lnTo>
                <a:lnTo>
                  <a:pt x="729" y="14"/>
                </a:lnTo>
                <a:lnTo>
                  <a:pt x="752" y="7"/>
                </a:lnTo>
                <a:lnTo>
                  <a:pt x="778" y="4"/>
                </a:lnTo>
                <a:lnTo>
                  <a:pt x="786" y="5"/>
                </a:lnTo>
                <a:lnTo>
                  <a:pt x="794" y="5"/>
                </a:lnTo>
                <a:lnTo>
                  <a:pt x="801" y="6"/>
                </a:lnTo>
                <a:lnTo>
                  <a:pt x="830" y="14"/>
                </a:lnTo>
                <a:lnTo>
                  <a:pt x="855" y="27"/>
                </a:lnTo>
                <a:lnTo>
                  <a:pt x="878" y="45"/>
                </a:lnTo>
                <a:lnTo>
                  <a:pt x="896" y="68"/>
                </a:lnTo>
                <a:lnTo>
                  <a:pt x="910" y="94"/>
                </a:lnTo>
                <a:lnTo>
                  <a:pt x="918" y="123"/>
                </a:lnTo>
                <a:lnTo>
                  <a:pt x="695" y="429"/>
                </a:lnTo>
                <a:lnTo>
                  <a:pt x="697" y="455"/>
                </a:lnTo>
                <a:lnTo>
                  <a:pt x="696" y="480"/>
                </a:lnTo>
                <a:lnTo>
                  <a:pt x="690" y="505"/>
                </a:lnTo>
                <a:lnTo>
                  <a:pt x="680" y="527"/>
                </a:lnTo>
                <a:lnTo>
                  <a:pt x="284" y="1402"/>
                </a:lnTo>
                <a:lnTo>
                  <a:pt x="3155" y="1402"/>
                </a:lnTo>
                <a:lnTo>
                  <a:pt x="2757" y="524"/>
                </a:lnTo>
                <a:lnTo>
                  <a:pt x="2746" y="500"/>
                </a:lnTo>
                <a:lnTo>
                  <a:pt x="2740" y="476"/>
                </a:lnTo>
                <a:lnTo>
                  <a:pt x="2738" y="450"/>
                </a:lnTo>
                <a:lnTo>
                  <a:pt x="2740" y="426"/>
                </a:lnTo>
                <a:lnTo>
                  <a:pt x="2517" y="119"/>
                </a:lnTo>
                <a:lnTo>
                  <a:pt x="2526" y="90"/>
                </a:lnTo>
                <a:lnTo>
                  <a:pt x="2540" y="65"/>
                </a:lnTo>
                <a:lnTo>
                  <a:pt x="2558" y="42"/>
                </a:lnTo>
                <a:lnTo>
                  <a:pt x="2581" y="23"/>
                </a:lnTo>
                <a:lnTo>
                  <a:pt x="2606" y="10"/>
                </a:lnTo>
                <a:lnTo>
                  <a:pt x="2634" y="3"/>
                </a:lnTo>
                <a:lnTo>
                  <a:pt x="2642" y="1"/>
                </a:lnTo>
                <a:lnTo>
                  <a:pt x="2650" y="1"/>
                </a:lnTo>
                <a:lnTo>
                  <a:pt x="265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Freeform 171"/>
          <p:cNvSpPr>
            <a:spLocks noEditPoints="1"/>
          </p:cNvSpPr>
          <p:nvPr/>
        </p:nvSpPr>
        <p:spPr bwMode="auto">
          <a:xfrm>
            <a:off x="2769022" y="1674848"/>
            <a:ext cx="272654" cy="333093"/>
          </a:xfrm>
          <a:custGeom>
            <a:avLst/>
            <a:gdLst>
              <a:gd name="T0" fmla="*/ 945 w 2640"/>
              <a:gd name="T1" fmla="*/ 1454 h 3231"/>
              <a:gd name="T2" fmla="*/ 1072 w 2640"/>
              <a:gd name="T3" fmla="*/ 1516 h 3231"/>
              <a:gd name="T4" fmla="*/ 1165 w 2640"/>
              <a:gd name="T5" fmla="*/ 1618 h 3231"/>
              <a:gd name="T6" fmla="*/ 1213 w 2640"/>
              <a:gd name="T7" fmla="*/ 1751 h 3231"/>
              <a:gd name="T8" fmla="*/ 1205 w 2640"/>
              <a:gd name="T9" fmla="*/ 1887 h 3231"/>
              <a:gd name="T10" fmla="*/ 1149 w 2640"/>
              <a:gd name="T11" fmla="*/ 2004 h 3231"/>
              <a:gd name="T12" fmla="*/ 1058 w 2640"/>
              <a:gd name="T13" fmla="*/ 2094 h 3231"/>
              <a:gd name="T14" fmla="*/ 938 w 2640"/>
              <a:gd name="T15" fmla="*/ 2147 h 3231"/>
              <a:gd name="T16" fmla="*/ 802 w 2640"/>
              <a:gd name="T17" fmla="*/ 2155 h 3231"/>
              <a:gd name="T18" fmla="*/ 674 w 2640"/>
              <a:gd name="T19" fmla="*/ 2116 h 3231"/>
              <a:gd name="T20" fmla="*/ 572 w 2640"/>
              <a:gd name="T21" fmla="*/ 2038 h 3231"/>
              <a:gd name="T22" fmla="*/ 504 w 2640"/>
              <a:gd name="T23" fmla="*/ 1929 h 3231"/>
              <a:gd name="T24" fmla="*/ 479 w 2640"/>
              <a:gd name="T25" fmla="*/ 1800 h 3231"/>
              <a:gd name="T26" fmla="*/ 504 w 2640"/>
              <a:gd name="T27" fmla="*/ 1670 h 3231"/>
              <a:gd name="T28" fmla="*/ 572 w 2640"/>
              <a:gd name="T29" fmla="*/ 1561 h 3231"/>
              <a:gd name="T30" fmla="*/ 674 w 2640"/>
              <a:gd name="T31" fmla="*/ 1483 h 3231"/>
              <a:gd name="T32" fmla="*/ 802 w 2640"/>
              <a:gd name="T33" fmla="*/ 1444 h 3231"/>
              <a:gd name="T34" fmla="*/ 821 w 2640"/>
              <a:gd name="T35" fmla="*/ 1322 h 3231"/>
              <a:gd name="T36" fmla="*/ 672 w 2640"/>
              <a:gd name="T37" fmla="*/ 1353 h 3231"/>
              <a:gd name="T38" fmla="*/ 537 w 2640"/>
              <a:gd name="T39" fmla="*/ 1429 h 3231"/>
              <a:gd name="T40" fmla="*/ 432 w 2640"/>
              <a:gd name="T41" fmla="*/ 1544 h 3231"/>
              <a:gd name="T42" fmla="*/ 371 w 2640"/>
              <a:gd name="T43" fmla="*/ 1680 h 3231"/>
              <a:gd name="T44" fmla="*/ 356 w 2640"/>
              <a:gd name="T45" fmla="*/ 1825 h 3231"/>
              <a:gd name="T46" fmla="*/ 388 w 2640"/>
              <a:gd name="T47" fmla="*/ 1970 h 3231"/>
              <a:gd name="T48" fmla="*/ 467 w 2640"/>
              <a:gd name="T49" fmla="*/ 2103 h 3231"/>
              <a:gd name="T50" fmla="*/ 584 w 2640"/>
              <a:gd name="T51" fmla="*/ 2204 h 3231"/>
              <a:gd name="T52" fmla="*/ 723 w 2640"/>
              <a:gd name="T53" fmla="*/ 2263 h 3231"/>
              <a:gd name="T54" fmla="*/ 873 w 2640"/>
              <a:gd name="T55" fmla="*/ 2278 h 3231"/>
              <a:gd name="T56" fmla="*/ 1021 w 2640"/>
              <a:gd name="T57" fmla="*/ 2248 h 3231"/>
              <a:gd name="T58" fmla="*/ 1579 w 2640"/>
              <a:gd name="T59" fmla="*/ 2785 h 3231"/>
              <a:gd name="T60" fmla="*/ 1244 w 2640"/>
              <a:gd name="T61" fmla="*/ 2082 h 3231"/>
              <a:gd name="T62" fmla="*/ 1313 w 2640"/>
              <a:gd name="T63" fmla="*/ 1953 h 3231"/>
              <a:gd name="T64" fmla="*/ 1338 w 2640"/>
              <a:gd name="T65" fmla="*/ 1814 h 3231"/>
              <a:gd name="T66" fmla="*/ 1321 w 2640"/>
              <a:gd name="T67" fmla="*/ 1672 h 3231"/>
              <a:gd name="T68" fmla="*/ 1259 w 2640"/>
              <a:gd name="T69" fmla="*/ 1537 h 3231"/>
              <a:gd name="T70" fmla="*/ 1153 w 2640"/>
              <a:gd name="T71" fmla="*/ 1424 h 3231"/>
              <a:gd name="T72" fmla="*/ 1019 w 2640"/>
              <a:gd name="T73" fmla="*/ 1351 h 3231"/>
              <a:gd name="T74" fmla="*/ 871 w 2640"/>
              <a:gd name="T75" fmla="*/ 1322 h 3231"/>
              <a:gd name="T76" fmla="*/ 1966 w 2640"/>
              <a:gd name="T77" fmla="*/ 3231 h 3231"/>
              <a:gd name="T78" fmla="*/ 340 w 2640"/>
              <a:gd name="T79" fmla="*/ 330 h 3231"/>
              <a:gd name="T80" fmla="*/ 2080 w 2640"/>
              <a:gd name="T81" fmla="*/ 2912 h 3231"/>
              <a:gd name="T82" fmla="*/ 340 w 2640"/>
              <a:gd name="T83" fmla="*/ 330 h 3231"/>
              <a:gd name="T84" fmla="*/ 2640 w 2640"/>
              <a:gd name="T85" fmla="*/ 2582 h 3231"/>
              <a:gd name="T86" fmla="*/ 674 w 2640"/>
              <a:gd name="T87" fmla="*/ 207 h 3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40" h="3231">
                <a:moveTo>
                  <a:pt x="847" y="1440"/>
                </a:moveTo>
                <a:lnTo>
                  <a:pt x="897" y="1444"/>
                </a:lnTo>
                <a:lnTo>
                  <a:pt x="945" y="1454"/>
                </a:lnTo>
                <a:lnTo>
                  <a:pt x="990" y="1469"/>
                </a:lnTo>
                <a:lnTo>
                  <a:pt x="1033" y="1490"/>
                </a:lnTo>
                <a:lnTo>
                  <a:pt x="1072" y="1516"/>
                </a:lnTo>
                <a:lnTo>
                  <a:pt x="1108" y="1546"/>
                </a:lnTo>
                <a:lnTo>
                  <a:pt x="1139" y="1580"/>
                </a:lnTo>
                <a:lnTo>
                  <a:pt x="1165" y="1618"/>
                </a:lnTo>
                <a:lnTo>
                  <a:pt x="1187" y="1660"/>
                </a:lnTo>
                <a:lnTo>
                  <a:pt x="1202" y="1704"/>
                </a:lnTo>
                <a:lnTo>
                  <a:pt x="1213" y="1751"/>
                </a:lnTo>
                <a:lnTo>
                  <a:pt x="1216" y="1800"/>
                </a:lnTo>
                <a:lnTo>
                  <a:pt x="1213" y="1844"/>
                </a:lnTo>
                <a:lnTo>
                  <a:pt x="1205" y="1887"/>
                </a:lnTo>
                <a:lnTo>
                  <a:pt x="1191" y="1929"/>
                </a:lnTo>
                <a:lnTo>
                  <a:pt x="1173" y="1968"/>
                </a:lnTo>
                <a:lnTo>
                  <a:pt x="1149" y="2004"/>
                </a:lnTo>
                <a:lnTo>
                  <a:pt x="1123" y="2038"/>
                </a:lnTo>
                <a:lnTo>
                  <a:pt x="1092" y="2068"/>
                </a:lnTo>
                <a:lnTo>
                  <a:pt x="1058" y="2094"/>
                </a:lnTo>
                <a:lnTo>
                  <a:pt x="1020" y="2116"/>
                </a:lnTo>
                <a:lnTo>
                  <a:pt x="981" y="2134"/>
                </a:lnTo>
                <a:lnTo>
                  <a:pt x="938" y="2147"/>
                </a:lnTo>
                <a:lnTo>
                  <a:pt x="894" y="2155"/>
                </a:lnTo>
                <a:lnTo>
                  <a:pt x="847" y="2158"/>
                </a:lnTo>
                <a:lnTo>
                  <a:pt x="802" y="2155"/>
                </a:lnTo>
                <a:lnTo>
                  <a:pt x="757" y="2147"/>
                </a:lnTo>
                <a:lnTo>
                  <a:pt x="715" y="2134"/>
                </a:lnTo>
                <a:lnTo>
                  <a:pt x="674" y="2116"/>
                </a:lnTo>
                <a:lnTo>
                  <a:pt x="637" y="2094"/>
                </a:lnTo>
                <a:lnTo>
                  <a:pt x="602" y="2068"/>
                </a:lnTo>
                <a:lnTo>
                  <a:pt x="572" y="2038"/>
                </a:lnTo>
                <a:lnTo>
                  <a:pt x="545" y="2004"/>
                </a:lnTo>
                <a:lnTo>
                  <a:pt x="522" y="1968"/>
                </a:lnTo>
                <a:lnTo>
                  <a:pt x="504" y="1929"/>
                </a:lnTo>
                <a:lnTo>
                  <a:pt x="490" y="1887"/>
                </a:lnTo>
                <a:lnTo>
                  <a:pt x="482" y="1844"/>
                </a:lnTo>
                <a:lnTo>
                  <a:pt x="479" y="1800"/>
                </a:lnTo>
                <a:lnTo>
                  <a:pt x="482" y="1754"/>
                </a:lnTo>
                <a:lnTo>
                  <a:pt x="490" y="1711"/>
                </a:lnTo>
                <a:lnTo>
                  <a:pt x="504" y="1670"/>
                </a:lnTo>
                <a:lnTo>
                  <a:pt x="522" y="1630"/>
                </a:lnTo>
                <a:lnTo>
                  <a:pt x="545" y="1594"/>
                </a:lnTo>
                <a:lnTo>
                  <a:pt x="572" y="1561"/>
                </a:lnTo>
                <a:lnTo>
                  <a:pt x="602" y="1531"/>
                </a:lnTo>
                <a:lnTo>
                  <a:pt x="637" y="1505"/>
                </a:lnTo>
                <a:lnTo>
                  <a:pt x="674" y="1483"/>
                </a:lnTo>
                <a:lnTo>
                  <a:pt x="715" y="1465"/>
                </a:lnTo>
                <a:lnTo>
                  <a:pt x="757" y="1452"/>
                </a:lnTo>
                <a:lnTo>
                  <a:pt x="802" y="1444"/>
                </a:lnTo>
                <a:lnTo>
                  <a:pt x="847" y="1440"/>
                </a:lnTo>
                <a:close/>
                <a:moveTo>
                  <a:pt x="871" y="1322"/>
                </a:moveTo>
                <a:lnTo>
                  <a:pt x="821" y="1322"/>
                </a:lnTo>
                <a:lnTo>
                  <a:pt x="771" y="1327"/>
                </a:lnTo>
                <a:lnTo>
                  <a:pt x="721" y="1337"/>
                </a:lnTo>
                <a:lnTo>
                  <a:pt x="672" y="1353"/>
                </a:lnTo>
                <a:lnTo>
                  <a:pt x="625" y="1373"/>
                </a:lnTo>
                <a:lnTo>
                  <a:pt x="579" y="1398"/>
                </a:lnTo>
                <a:lnTo>
                  <a:pt x="537" y="1429"/>
                </a:lnTo>
                <a:lnTo>
                  <a:pt x="496" y="1464"/>
                </a:lnTo>
                <a:lnTo>
                  <a:pt x="461" y="1502"/>
                </a:lnTo>
                <a:lnTo>
                  <a:pt x="432" y="1544"/>
                </a:lnTo>
                <a:lnTo>
                  <a:pt x="407" y="1587"/>
                </a:lnTo>
                <a:lnTo>
                  <a:pt x="387" y="1632"/>
                </a:lnTo>
                <a:lnTo>
                  <a:pt x="371" y="1680"/>
                </a:lnTo>
                <a:lnTo>
                  <a:pt x="362" y="1728"/>
                </a:lnTo>
                <a:lnTo>
                  <a:pt x="356" y="1777"/>
                </a:lnTo>
                <a:lnTo>
                  <a:pt x="356" y="1825"/>
                </a:lnTo>
                <a:lnTo>
                  <a:pt x="362" y="1875"/>
                </a:lnTo>
                <a:lnTo>
                  <a:pt x="372" y="1923"/>
                </a:lnTo>
                <a:lnTo>
                  <a:pt x="388" y="1970"/>
                </a:lnTo>
                <a:lnTo>
                  <a:pt x="409" y="2016"/>
                </a:lnTo>
                <a:lnTo>
                  <a:pt x="435" y="2061"/>
                </a:lnTo>
                <a:lnTo>
                  <a:pt x="467" y="2103"/>
                </a:lnTo>
                <a:lnTo>
                  <a:pt x="503" y="2141"/>
                </a:lnTo>
                <a:lnTo>
                  <a:pt x="542" y="2175"/>
                </a:lnTo>
                <a:lnTo>
                  <a:pt x="584" y="2204"/>
                </a:lnTo>
                <a:lnTo>
                  <a:pt x="629" y="2229"/>
                </a:lnTo>
                <a:lnTo>
                  <a:pt x="675" y="2249"/>
                </a:lnTo>
                <a:lnTo>
                  <a:pt x="723" y="2263"/>
                </a:lnTo>
                <a:lnTo>
                  <a:pt x="773" y="2272"/>
                </a:lnTo>
                <a:lnTo>
                  <a:pt x="823" y="2278"/>
                </a:lnTo>
                <a:lnTo>
                  <a:pt x="873" y="2278"/>
                </a:lnTo>
                <a:lnTo>
                  <a:pt x="923" y="2272"/>
                </a:lnTo>
                <a:lnTo>
                  <a:pt x="972" y="2262"/>
                </a:lnTo>
                <a:lnTo>
                  <a:pt x="1021" y="2248"/>
                </a:lnTo>
                <a:lnTo>
                  <a:pt x="1069" y="2227"/>
                </a:lnTo>
                <a:lnTo>
                  <a:pt x="1114" y="2201"/>
                </a:lnTo>
                <a:lnTo>
                  <a:pt x="1579" y="2785"/>
                </a:lnTo>
                <a:lnTo>
                  <a:pt x="1724" y="2678"/>
                </a:lnTo>
                <a:lnTo>
                  <a:pt x="1212" y="2121"/>
                </a:lnTo>
                <a:lnTo>
                  <a:pt x="1244" y="2082"/>
                </a:lnTo>
                <a:lnTo>
                  <a:pt x="1271" y="2041"/>
                </a:lnTo>
                <a:lnTo>
                  <a:pt x="1295" y="1999"/>
                </a:lnTo>
                <a:lnTo>
                  <a:pt x="1313" y="1953"/>
                </a:lnTo>
                <a:lnTo>
                  <a:pt x="1325" y="1908"/>
                </a:lnTo>
                <a:lnTo>
                  <a:pt x="1335" y="1862"/>
                </a:lnTo>
                <a:lnTo>
                  <a:pt x="1338" y="1814"/>
                </a:lnTo>
                <a:lnTo>
                  <a:pt x="1337" y="1766"/>
                </a:lnTo>
                <a:lnTo>
                  <a:pt x="1332" y="1718"/>
                </a:lnTo>
                <a:lnTo>
                  <a:pt x="1321" y="1672"/>
                </a:lnTo>
                <a:lnTo>
                  <a:pt x="1305" y="1625"/>
                </a:lnTo>
                <a:lnTo>
                  <a:pt x="1284" y="1581"/>
                </a:lnTo>
                <a:lnTo>
                  <a:pt x="1259" y="1537"/>
                </a:lnTo>
                <a:lnTo>
                  <a:pt x="1228" y="1496"/>
                </a:lnTo>
                <a:lnTo>
                  <a:pt x="1192" y="1458"/>
                </a:lnTo>
                <a:lnTo>
                  <a:pt x="1153" y="1424"/>
                </a:lnTo>
                <a:lnTo>
                  <a:pt x="1110" y="1395"/>
                </a:lnTo>
                <a:lnTo>
                  <a:pt x="1066" y="1370"/>
                </a:lnTo>
                <a:lnTo>
                  <a:pt x="1019" y="1351"/>
                </a:lnTo>
                <a:lnTo>
                  <a:pt x="970" y="1336"/>
                </a:lnTo>
                <a:lnTo>
                  <a:pt x="921" y="1327"/>
                </a:lnTo>
                <a:lnTo>
                  <a:pt x="871" y="1322"/>
                </a:lnTo>
                <a:close/>
                <a:moveTo>
                  <a:pt x="0" y="649"/>
                </a:moveTo>
                <a:lnTo>
                  <a:pt x="1966" y="649"/>
                </a:lnTo>
                <a:lnTo>
                  <a:pt x="1966" y="3231"/>
                </a:lnTo>
                <a:lnTo>
                  <a:pt x="0" y="3229"/>
                </a:lnTo>
                <a:lnTo>
                  <a:pt x="0" y="649"/>
                </a:lnTo>
                <a:close/>
                <a:moveTo>
                  <a:pt x="340" y="330"/>
                </a:moveTo>
                <a:lnTo>
                  <a:pt x="2305" y="330"/>
                </a:lnTo>
                <a:lnTo>
                  <a:pt x="2305" y="2912"/>
                </a:lnTo>
                <a:lnTo>
                  <a:pt x="2080" y="2912"/>
                </a:lnTo>
                <a:lnTo>
                  <a:pt x="2080" y="537"/>
                </a:lnTo>
                <a:lnTo>
                  <a:pt x="340" y="537"/>
                </a:lnTo>
                <a:lnTo>
                  <a:pt x="340" y="330"/>
                </a:lnTo>
                <a:close/>
                <a:moveTo>
                  <a:pt x="674" y="0"/>
                </a:moveTo>
                <a:lnTo>
                  <a:pt x="2640" y="0"/>
                </a:lnTo>
                <a:lnTo>
                  <a:pt x="2640" y="2582"/>
                </a:lnTo>
                <a:lnTo>
                  <a:pt x="2415" y="2582"/>
                </a:lnTo>
                <a:lnTo>
                  <a:pt x="2415" y="207"/>
                </a:lnTo>
                <a:lnTo>
                  <a:pt x="674" y="207"/>
                </a:lnTo>
                <a:lnTo>
                  <a:pt x="67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6" name="Group 152"/>
          <p:cNvGrpSpPr/>
          <p:nvPr/>
        </p:nvGrpSpPr>
        <p:grpSpPr>
          <a:xfrm>
            <a:off x="3460524" y="1671732"/>
            <a:ext cx="292894" cy="339328"/>
            <a:chOff x="1752600" y="3503613"/>
            <a:chExt cx="390525" cy="452437"/>
          </a:xfrm>
          <a:solidFill>
            <a:srgbClr val="000000"/>
          </a:solidFill>
        </p:grpSpPr>
        <p:sp>
          <p:nvSpPr>
            <p:cNvPr id="317" name="Freeform 176"/>
            <p:cNvSpPr>
              <a:spLocks noEditPoints="1"/>
            </p:cNvSpPr>
            <p:nvPr/>
          </p:nvSpPr>
          <p:spPr bwMode="auto">
            <a:xfrm>
              <a:off x="1936750" y="3779838"/>
              <a:ext cx="122238" cy="122238"/>
            </a:xfrm>
            <a:custGeom>
              <a:avLst/>
              <a:gdLst>
                <a:gd name="T0" fmla="*/ 391 w 850"/>
                <a:gd name="T1" fmla="*/ 172 h 918"/>
                <a:gd name="T2" fmla="*/ 323 w 850"/>
                <a:gd name="T3" fmla="*/ 191 h 918"/>
                <a:gd name="T4" fmla="*/ 263 w 850"/>
                <a:gd name="T5" fmla="*/ 228 h 918"/>
                <a:gd name="T6" fmla="*/ 212 w 850"/>
                <a:gd name="T7" fmla="*/ 282 h 918"/>
                <a:gd name="T8" fmla="*/ 176 w 850"/>
                <a:gd name="T9" fmla="*/ 350 h 918"/>
                <a:gd name="T10" fmla="*/ 159 w 850"/>
                <a:gd name="T11" fmla="*/ 423 h 918"/>
                <a:gd name="T12" fmla="*/ 159 w 850"/>
                <a:gd name="T13" fmla="*/ 497 h 918"/>
                <a:gd name="T14" fmla="*/ 177 w 850"/>
                <a:gd name="T15" fmla="*/ 569 h 918"/>
                <a:gd name="T16" fmla="*/ 211 w 850"/>
                <a:gd name="T17" fmla="*/ 634 h 918"/>
                <a:gd name="T18" fmla="*/ 261 w 850"/>
                <a:gd name="T19" fmla="*/ 690 h 918"/>
                <a:gd name="T20" fmla="*/ 328 w 850"/>
                <a:gd name="T21" fmla="*/ 730 h 918"/>
                <a:gd name="T22" fmla="*/ 402 w 850"/>
                <a:gd name="T23" fmla="*/ 748 h 918"/>
                <a:gd name="T24" fmla="*/ 477 w 850"/>
                <a:gd name="T25" fmla="*/ 744 h 918"/>
                <a:gd name="T26" fmla="*/ 549 w 850"/>
                <a:gd name="T27" fmla="*/ 718 h 918"/>
                <a:gd name="T28" fmla="*/ 612 w 850"/>
                <a:gd name="T29" fmla="*/ 668 h 918"/>
                <a:gd name="T30" fmla="*/ 654 w 850"/>
                <a:gd name="T31" fmla="*/ 613 h 918"/>
                <a:gd name="T32" fmla="*/ 677 w 850"/>
                <a:gd name="T33" fmla="*/ 562 h 918"/>
                <a:gd name="T34" fmla="*/ 692 w 850"/>
                <a:gd name="T35" fmla="*/ 489 h 918"/>
                <a:gd name="T36" fmla="*/ 691 w 850"/>
                <a:gd name="T37" fmla="*/ 415 h 918"/>
                <a:gd name="T38" fmla="*/ 672 w 850"/>
                <a:gd name="T39" fmla="*/ 345 h 918"/>
                <a:gd name="T40" fmla="*/ 638 w 850"/>
                <a:gd name="T41" fmla="*/ 282 h 918"/>
                <a:gd name="T42" fmla="*/ 588 w 850"/>
                <a:gd name="T43" fmla="*/ 229 h 918"/>
                <a:gd name="T44" fmla="*/ 526 w 850"/>
                <a:gd name="T45" fmla="*/ 190 h 918"/>
                <a:gd name="T46" fmla="*/ 459 w 850"/>
                <a:gd name="T47" fmla="*/ 172 h 918"/>
                <a:gd name="T48" fmla="*/ 435 w 850"/>
                <a:gd name="T49" fmla="*/ 0 h 918"/>
                <a:gd name="T50" fmla="*/ 522 w 850"/>
                <a:gd name="T51" fmla="*/ 11 h 918"/>
                <a:gd name="T52" fmla="*/ 605 w 850"/>
                <a:gd name="T53" fmla="*/ 43 h 918"/>
                <a:gd name="T54" fmla="*/ 685 w 850"/>
                <a:gd name="T55" fmla="*/ 95 h 918"/>
                <a:gd name="T56" fmla="*/ 752 w 850"/>
                <a:gd name="T57" fmla="*/ 165 h 918"/>
                <a:gd name="T58" fmla="*/ 802 w 850"/>
                <a:gd name="T59" fmla="*/ 246 h 918"/>
                <a:gd name="T60" fmla="*/ 835 w 850"/>
                <a:gd name="T61" fmla="*/ 336 h 918"/>
                <a:gd name="T62" fmla="*/ 849 w 850"/>
                <a:gd name="T63" fmla="*/ 431 h 918"/>
                <a:gd name="T64" fmla="*/ 846 w 850"/>
                <a:gd name="T65" fmla="*/ 527 h 918"/>
                <a:gd name="T66" fmla="*/ 823 w 850"/>
                <a:gd name="T67" fmla="*/ 621 h 918"/>
                <a:gd name="T68" fmla="*/ 787 w 850"/>
                <a:gd name="T69" fmla="*/ 702 h 918"/>
                <a:gd name="T70" fmla="*/ 735 w 850"/>
                <a:gd name="T71" fmla="*/ 774 h 918"/>
                <a:gd name="T72" fmla="*/ 673 w 850"/>
                <a:gd name="T73" fmla="*/ 833 h 918"/>
                <a:gd name="T74" fmla="*/ 594 w 850"/>
                <a:gd name="T75" fmla="*/ 880 h 918"/>
                <a:gd name="T76" fmla="*/ 509 w 850"/>
                <a:gd name="T77" fmla="*/ 910 h 918"/>
                <a:gd name="T78" fmla="*/ 421 w 850"/>
                <a:gd name="T79" fmla="*/ 918 h 918"/>
                <a:gd name="T80" fmla="*/ 332 w 850"/>
                <a:gd name="T81" fmla="*/ 907 h 918"/>
                <a:gd name="T82" fmla="*/ 246 w 850"/>
                <a:gd name="T83" fmla="*/ 876 h 918"/>
                <a:gd name="T84" fmla="*/ 166 w 850"/>
                <a:gd name="T85" fmla="*/ 824 h 918"/>
                <a:gd name="T86" fmla="*/ 99 w 850"/>
                <a:gd name="T87" fmla="*/ 755 h 918"/>
                <a:gd name="T88" fmla="*/ 49 w 850"/>
                <a:gd name="T89" fmla="*/ 676 h 918"/>
                <a:gd name="T90" fmla="*/ 17 w 850"/>
                <a:gd name="T91" fmla="*/ 588 h 918"/>
                <a:gd name="T92" fmla="*/ 1 w 850"/>
                <a:gd name="T93" fmla="*/ 496 h 918"/>
                <a:gd name="T94" fmla="*/ 3 w 850"/>
                <a:gd name="T95" fmla="*/ 401 h 918"/>
                <a:gd name="T96" fmla="*/ 23 w 850"/>
                <a:gd name="T97" fmla="*/ 309 h 918"/>
                <a:gd name="T98" fmla="*/ 61 w 850"/>
                <a:gd name="T99" fmla="*/ 220 h 918"/>
                <a:gd name="T100" fmla="*/ 118 w 850"/>
                <a:gd name="T101" fmla="*/ 141 h 918"/>
                <a:gd name="T102" fmla="*/ 187 w 850"/>
                <a:gd name="T103" fmla="*/ 78 h 918"/>
                <a:gd name="T104" fmla="*/ 264 w 850"/>
                <a:gd name="T105" fmla="*/ 34 h 918"/>
                <a:gd name="T106" fmla="*/ 348 w 850"/>
                <a:gd name="T107" fmla="*/ 7 h 918"/>
                <a:gd name="T108" fmla="*/ 435 w 850"/>
                <a:gd name="T109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0" h="918">
                  <a:moveTo>
                    <a:pt x="425" y="169"/>
                  </a:moveTo>
                  <a:lnTo>
                    <a:pt x="391" y="172"/>
                  </a:lnTo>
                  <a:lnTo>
                    <a:pt x="356" y="179"/>
                  </a:lnTo>
                  <a:lnTo>
                    <a:pt x="323" y="191"/>
                  </a:lnTo>
                  <a:lnTo>
                    <a:pt x="292" y="207"/>
                  </a:lnTo>
                  <a:lnTo>
                    <a:pt x="263" y="228"/>
                  </a:lnTo>
                  <a:lnTo>
                    <a:pt x="236" y="253"/>
                  </a:lnTo>
                  <a:lnTo>
                    <a:pt x="212" y="282"/>
                  </a:lnTo>
                  <a:lnTo>
                    <a:pt x="192" y="316"/>
                  </a:lnTo>
                  <a:lnTo>
                    <a:pt x="176" y="350"/>
                  </a:lnTo>
                  <a:lnTo>
                    <a:pt x="165" y="386"/>
                  </a:lnTo>
                  <a:lnTo>
                    <a:pt x="159" y="423"/>
                  </a:lnTo>
                  <a:lnTo>
                    <a:pt x="157" y="460"/>
                  </a:lnTo>
                  <a:lnTo>
                    <a:pt x="159" y="497"/>
                  </a:lnTo>
                  <a:lnTo>
                    <a:pt x="166" y="534"/>
                  </a:lnTo>
                  <a:lnTo>
                    <a:pt x="177" y="569"/>
                  </a:lnTo>
                  <a:lnTo>
                    <a:pt x="192" y="603"/>
                  </a:lnTo>
                  <a:lnTo>
                    <a:pt x="211" y="634"/>
                  </a:lnTo>
                  <a:lnTo>
                    <a:pt x="234" y="664"/>
                  </a:lnTo>
                  <a:lnTo>
                    <a:pt x="261" y="690"/>
                  </a:lnTo>
                  <a:lnTo>
                    <a:pt x="294" y="712"/>
                  </a:lnTo>
                  <a:lnTo>
                    <a:pt x="328" y="730"/>
                  </a:lnTo>
                  <a:lnTo>
                    <a:pt x="364" y="742"/>
                  </a:lnTo>
                  <a:lnTo>
                    <a:pt x="402" y="748"/>
                  </a:lnTo>
                  <a:lnTo>
                    <a:pt x="440" y="749"/>
                  </a:lnTo>
                  <a:lnTo>
                    <a:pt x="477" y="744"/>
                  </a:lnTo>
                  <a:lnTo>
                    <a:pt x="514" y="733"/>
                  </a:lnTo>
                  <a:lnTo>
                    <a:pt x="549" y="718"/>
                  </a:lnTo>
                  <a:lnTo>
                    <a:pt x="581" y="696"/>
                  </a:lnTo>
                  <a:lnTo>
                    <a:pt x="612" y="668"/>
                  </a:lnTo>
                  <a:lnTo>
                    <a:pt x="639" y="635"/>
                  </a:lnTo>
                  <a:lnTo>
                    <a:pt x="654" y="613"/>
                  </a:lnTo>
                  <a:lnTo>
                    <a:pt x="667" y="588"/>
                  </a:lnTo>
                  <a:lnTo>
                    <a:pt x="677" y="562"/>
                  </a:lnTo>
                  <a:lnTo>
                    <a:pt x="687" y="526"/>
                  </a:lnTo>
                  <a:lnTo>
                    <a:pt x="692" y="489"/>
                  </a:lnTo>
                  <a:lnTo>
                    <a:pt x="694" y="452"/>
                  </a:lnTo>
                  <a:lnTo>
                    <a:pt x="691" y="415"/>
                  </a:lnTo>
                  <a:lnTo>
                    <a:pt x="683" y="380"/>
                  </a:lnTo>
                  <a:lnTo>
                    <a:pt x="672" y="345"/>
                  </a:lnTo>
                  <a:lnTo>
                    <a:pt x="657" y="313"/>
                  </a:lnTo>
                  <a:lnTo>
                    <a:pt x="638" y="282"/>
                  </a:lnTo>
                  <a:lnTo>
                    <a:pt x="614" y="254"/>
                  </a:lnTo>
                  <a:lnTo>
                    <a:pt x="588" y="229"/>
                  </a:lnTo>
                  <a:lnTo>
                    <a:pt x="558" y="207"/>
                  </a:lnTo>
                  <a:lnTo>
                    <a:pt x="526" y="190"/>
                  </a:lnTo>
                  <a:lnTo>
                    <a:pt x="493" y="178"/>
                  </a:lnTo>
                  <a:lnTo>
                    <a:pt x="459" y="172"/>
                  </a:lnTo>
                  <a:lnTo>
                    <a:pt x="425" y="169"/>
                  </a:lnTo>
                  <a:close/>
                  <a:moveTo>
                    <a:pt x="435" y="0"/>
                  </a:moveTo>
                  <a:lnTo>
                    <a:pt x="479" y="4"/>
                  </a:lnTo>
                  <a:lnTo>
                    <a:pt x="522" y="11"/>
                  </a:lnTo>
                  <a:lnTo>
                    <a:pt x="564" y="25"/>
                  </a:lnTo>
                  <a:lnTo>
                    <a:pt x="605" y="43"/>
                  </a:lnTo>
                  <a:lnTo>
                    <a:pt x="646" y="67"/>
                  </a:lnTo>
                  <a:lnTo>
                    <a:pt x="685" y="95"/>
                  </a:lnTo>
                  <a:lnTo>
                    <a:pt x="720" y="128"/>
                  </a:lnTo>
                  <a:lnTo>
                    <a:pt x="752" y="165"/>
                  </a:lnTo>
                  <a:lnTo>
                    <a:pt x="779" y="204"/>
                  </a:lnTo>
                  <a:lnTo>
                    <a:pt x="802" y="246"/>
                  </a:lnTo>
                  <a:lnTo>
                    <a:pt x="821" y="291"/>
                  </a:lnTo>
                  <a:lnTo>
                    <a:pt x="835" y="336"/>
                  </a:lnTo>
                  <a:lnTo>
                    <a:pt x="844" y="383"/>
                  </a:lnTo>
                  <a:lnTo>
                    <a:pt x="849" y="431"/>
                  </a:lnTo>
                  <a:lnTo>
                    <a:pt x="850" y="479"/>
                  </a:lnTo>
                  <a:lnTo>
                    <a:pt x="846" y="527"/>
                  </a:lnTo>
                  <a:lnTo>
                    <a:pt x="837" y="575"/>
                  </a:lnTo>
                  <a:lnTo>
                    <a:pt x="823" y="621"/>
                  </a:lnTo>
                  <a:lnTo>
                    <a:pt x="807" y="663"/>
                  </a:lnTo>
                  <a:lnTo>
                    <a:pt x="787" y="702"/>
                  </a:lnTo>
                  <a:lnTo>
                    <a:pt x="763" y="739"/>
                  </a:lnTo>
                  <a:lnTo>
                    <a:pt x="735" y="774"/>
                  </a:lnTo>
                  <a:lnTo>
                    <a:pt x="706" y="804"/>
                  </a:lnTo>
                  <a:lnTo>
                    <a:pt x="673" y="833"/>
                  </a:lnTo>
                  <a:lnTo>
                    <a:pt x="635" y="859"/>
                  </a:lnTo>
                  <a:lnTo>
                    <a:pt x="594" y="880"/>
                  </a:lnTo>
                  <a:lnTo>
                    <a:pt x="552" y="898"/>
                  </a:lnTo>
                  <a:lnTo>
                    <a:pt x="509" y="910"/>
                  </a:lnTo>
                  <a:lnTo>
                    <a:pt x="465" y="916"/>
                  </a:lnTo>
                  <a:lnTo>
                    <a:pt x="421" y="918"/>
                  </a:lnTo>
                  <a:lnTo>
                    <a:pt x="377" y="915"/>
                  </a:lnTo>
                  <a:lnTo>
                    <a:pt x="332" y="907"/>
                  </a:lnTo>
                  <a:lnTo>
                    <a:pt x="288" y="894"/>
                  </a:lnTo>
                  <a:lnTo>
                    <a:pt x="246" y="876"/>
                  </a:lnTo>
                  <a:lnTo>
                    <a:pt x="205" y="852"/>
                  </a:lnTo>
                  <a:lnTo>
                    <a:pt x="166" y="824"/>
                  </a:lnTo>
                  <a:lnTo>
                    <a:pt x="131" y="790"/>
                  </a:lnTo>
                  <a:lnTo>
                    <a:pt x="99" y="755"/>
                  </a:lnTo>
                  <a:lnTo>
                    <a:pt x="72" y="717"/>
                  </a:lnTo>
                  <a:lnTo>
                    <a:pt x="49" y="676"/>
                  </a:lnTo>
                  <a:lnTo>
                    <a:pt x="31" y="632"/>
                  </a:lnTo>
                  <a:lnTo>
                    <a:pt x="17" y="588"/>
                  </a:lnTo>
                  <a:lnTo>
                    <a:pt x="7" y="542"/>
                  </a:lnTo>
                  <a:lnTo>
                    <a:pt x="1" y="496"/>
                  </a:lnTo>
                  <a:lnTo>
                    <a:pt x="0" y="449"/>
                  </a:lnTo>
                  <a:lnTo>
                    <a:pt x="3" y="401"/>
                  </a:lnTo>
                  <a:lnTo>
                    <a:pt x="11" y="355"/>
                  </a:lnTo>
                  <a:lnTo>
                    <a:pt x="23" y="309"/>
                  </a:lnTo>
                  <a:lnTo>
                    <a:pt x="40" y="264"/>
                  </a:lnTo>
                  <a:lnTo>
                    <a:pt x="61" y="220"/>
                  </a:lnTo>
                  <a:lnTo>
                    <a:pt x="88" y="179"/>
                  </a:lnTo>
                  <a:lnTo>
                    <a:pt x="118" y="141"/>
                  </a:lnTo>
                  <a:lnTo>
                    <a:pt x="151" y="108"/>
                  </a:lnTo>
                  <a:lnTo>
                    <a:pt x="187" y="78"/>
                  </a:lnTo>
                  <a:lnTo>
                    <a:pt x="225" y="54"/>
                  </a:lnTo>
                  <a:lnTo>
                    <a:pt x="264" y="34"/>
                  </a:lnTo>
                  <a:lnTo>
                    <a:pt x="305" y="18"/>
                  </a:lnTo>
                  <a:lnTo>
                    <a:pt x="348" y="7"/>
                  </a:lnTo>
                  <a:lnTo>
                    <a:pt x="392" y="2"/>
                  </a:lnTo>
                  <a:lnTo>
                    <a:pt x="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77"/>
            <p:cNvSpPr>
              <a:spLocks/>
            </p:cNvSpPr>
            <p:nvPr/>
          </p:nvSpPr>
          <p:spPr bwMode="auto">
            <a:xfrm>
              <a:off x="2038350" y="3867150"/>
              <a:ext cx="104775" cy="88900"/>
            </a:xfrm>
            <a:custGeom>
              <a:avLst/>
              <a:gdLst>
                <a:gd name="T0" fmla="*/ 150 w 728"/>
                <a:gd name="T1" fmla="*/ 0 h 677"/>
                <a:gd name="T2" fmla="*/ 680 w 728"/>
                <a:gd name="T3" fmla="*/ 439 h 677"/>
                <a:gd name="T4" fmla="*/ 698 w 728"/>
                <a:gd name="T5" fmla="*/ 457 h 677"/>
                <a:gd name="T6" fmla="*/ 712 w 728"/>
                <a:gd name="T7" fmla="*/ 479 h 677"/>
                <a:gd name="T8" fmla="*/ 722 w 728"/>
                <a:gd name="T9" fmla="*/ 501 h 677"/>
                <a:gd name="T10" fmla="*/ 727 w 728"/>
                <a:gd name="T11" fmla="*/ 526 h 677"/>
                <a:gd name="T12" fmla="*/ 728 w 728"/>
                <a:gd name="T13" fmla="*/ 552 h 677"/>
                <a:gd name="T14" fmla="*/ 724 w 728"/>
                <a:gd name="T15" fmla="*/ 577 h 677"/>
                <a:gd name="T16" fmla="*/ 716 w 728"/>
                <a:gd name="T17" fmla="*/ 602 h 677"/>
                <a:gd name="T18" fmla="*/ 703 w 728"/>
                <a:gd name="T19" fmla="*/ 625 h 677"/>
                <a:gd name="T20" fmla="*/ 686 w 728"/>
                <a:gd name="T21" fmla="*/ 644 h 677"/>
                <a:gd name="T22" fmla="*/ 665 w 728"/>
                <a:gd name="T23" fmla="*/ 660 h 677"/>
                <a:gd name="T24" fmla="*/ 644 w 728"/>
                <a:gd name="T25" fmla="*/ 670 h 677"/>
                <a:gd name="T26" fmla="*/ 621 w 728"/>
                <a:gd name="T27" fmla="*/ 676 h 677"/>
                <a:gd name="T28" fmla="*/ 597 w 728"/>
                <a:gd name="T29" fmla="*/ 677 h 677"/>
                <a:gd name="T30" fmla="*/ 574 w 728"/>
                <a:gd name="T31" fmla="*/ 673 h 677"/>
                <a:gd name="T32" fmla="*/ 551 w 728"/>
                <a:gd name="T33" fmla="*/ 664 h 677"/>
                <a:gd name="T34" fmla="*/ 530 w 728"/>
                <a:gd name="T35" fmla="*/ 649 h 677"/>
                <a:gd name="T36" fmla="*/ 0 w 728"/>
                <a:gd name="T37" fmla="*/ 210 h 677"/>
                <a:gd name="T38" fmla="*/ 32 w 728"/>
                <a:gd name="T39" fmla="*/ 183 h 677"/>
                <a:gd name="T40" fmla="*/ 62 w 728"/>
                <a:gd name="T41" fmla="*/ 151 h 677"/>
                <a:gd name="T42" fmla="*/ 89 w 728"/>
                <a:gd name="T43" fmla="*/ 116 h 677"/>
                <a:gd name="T44" fmla="*/ 113 w 728"/>
                <a:gd name="T45" fmla="*/ 79 h 677"/>
                <a:gd name="T46" fmla="*/ 133 w 728"/>
                <a:gd name="T47" fmla="*/ 40 h 677"/>
                <a:gd name="T48" fmla="*/ 150 w 728"/>
                <a:gd name="T4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8" h="677">
                  <a:moveTo>
                    <a:pt x="150" y="0"/>
                  </a:moveTo>
                  <a:lnTo>
                    <a:pt x="680" y="439"/>
                  </a:lnTo>
                  <a:lnTo>
                    <a:pt x="698" y="457"/>
                  </a:lnTo>
                  <a:lnTo>
                    <a:pt x="712" y="479"/>
                  </a:lnTo>
                  <a:lnTo>
                    <a:pt x="722" y="501"/>
                  </a:lnTo>
                  <a:lnTo>
                    <a:pt x="727" y="526"/>
                  </a:lnTo>
                  <a:lnTo>
                    <a:pt x="728" y="552"/>
                  </a:lnTo>
                  <a:lnTo>
                    <a:pt x="724" y="577"/>
                  </a:lnTo>
                  <a:lnTo>
                    <a:pt x="716" y="602"/>
                  </a:lnTo>
                  <a:lnTo>
                    <a:pt x="703" y="625"/>
                  </a:lnTo>
                  <a:lnTo>
                    <a:pt x="686" y="644"/>
                  </a:lnTo>
                  <a:lnTo>
                    <a:pt x="665" y="660"/>
                  </a:lnTo>
                  <a:lnTo>
                    <a:pt x="644" y="670"/>
                  </a:lnTo>
                  <a:lnTo>
                    <a:pt x="621" y="676"/>
                  </a:lnTo>
                  <a:lnTo>
                    <a:pt x="597" y="677"/>
                  </a:lnTo>
                  <a:lnTo>
                    <a:pt x="574" y="673"/>
                  </a:lnTo>
                  <a:lnTo>
                    <a:pt x="551" y="664"/>
                  </a:lnTo>
                  <a:lnTo>
                    <a:pt x="530" y="649"/>
                  </a:lnTo>
                  <a:lnTo>
                    <a:pt x="0" y="210"/>
                  </a:lnTo>
                  <a:lnTo>
                    <a:pt x="32" y="183"/>
                  </a:lnTo>
                  <a:lnTo>
                    <a:pt x="62" y="151"/>
                  </a:lnTo>
                  <a:lnTo>
                    <a:pt x="89" y="116"/>
                  </a:lnTo>
                  <a:lnTo>
                    <a:pt x="113" y="79"/>
                  </a:lnTo>
                  <a:lnTo>
                    <a:pt x="133" y="40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78"/>
            <p:cNvSpPr>
              <a:spLocks/>
            </p:cNvSpPr>
            <p:nvPr/>
          </p:nvSpPr>
          <p:spPr bwMode="auto">
            <a:xfrm>
              <a:off x="1752600" y="3713163"/>
              <a:ext cx="273050" cy="192088"/>
            </a:xfrm>
            <a:custGeom>
              <a:avLst/>
              <a:gdLst>
                <a:gd name="T0" fmla="*/ 1304 w 1893"/>
                <a:gd name="T1" fmla="*/ 5 h 1453"/>
                <a:gd name="T2" fmla="*/ 1317 w 1893"/>
                <a:gd name="T3" fmla="*/ 29 h 1453"/>
                <a:gd name="T4" fmla="*/ 1356 w 1893"/>
                <a:gd name="T5" fmla="*/ 68 h 1453"/>
                <a:gd name="T6" fmla="*/ 1441 w 1893"/>
                <a:gd name="T7" fmla="*/ 116 h 1453"/>
                <a:gd name="T8" fmla="*/ 1492 w 1893"/>
                <a:gd name="T9" fmla="*/ 137 h 1453"/>
                <a:gd name="T10" fmla="*/ 1544 w 1893"/>
                <a:gd name="T11" fmla="*/ 157 h 1453"/>
                <a:gd name="T12" fmla="*/ 1622 w 1893"/>
                <a:gd name="T13" fmla="*/ 191 h 1453"/>
                <a:gd name="T14" fmla="*/ 1711 w 1893"/>
                <a:gd name="T15" fmla="*/ 236 h 1453"/>
                <a:gd name="T16" fmla="*/ 1793 w 1893"/>
                <a:gd name="T17" fmla="*/ 292 h 1453"/>
                <a:gd name="T18" fmla="*/ 1851 w 1893"/>
                <a:gd name="T19" fmla="*/ 352 h 1453"/>
                <a:gd name="T20" fmla="*/ 1866 w 1893"/>
                <a:gd name="T21" fmla="*/ 384 h 1453"/>
                <a:gd name="T22" fmla="*/ 1884 w 1893"/>
                <a:gd name="T23" fmla="*/ 433 h 1453"/>
                <a:gd name="T24" fmla="*/ 1785 w 1893"/>
                <a:gd name="T25" fmla="*/ 423 h 1453"/>
                <a:gd name="T26" fmla="*/ 1613 w 1893"/>
                <a:gd name="T27" fmla="*/ 416 h 1453"/>
                <a:gd name="T28" fmla="*/ 1461 w 1893"/>
                <a:gd name="T29" fmla="*/ 463 h 1453"/>
                <a:gd name="T30" fmla="*/ 1329 w 1893"/>
                <a:gd name="T31" fmla="*/ 554 h 1453"/>
                <a:gd name="T32" fmla="*/ 1228 w 1893"/>
                <a:gd name="T33" fmla="*/ 683 h 1453"/>
                <a:gd name="T34" fmla="*/ 1167 w 1893"/>
                <a:gd name="T35" fmla="*/ 830 h 1453"/>
                <a:gd name="T36" fmla="*/ 1146 w 1893"/>
                <a:gd name="T37" fmla="*/ 990 h 1453"/>
                <a:gd name="T38" fmla="*/ 1169 w 1893"/>
                <a:gd name="T39" fmla="*/ 1157 h 1453"/>
                <a:gd name="T40" fmla="*/ 1234 w 1893"/>
                <a:gd name="T41" fmla="*/ 1308 h 1453"/>
                <a:gd name="T42" fmla="*/ 1337 w 1893"/>
                <a:gd name="T43" fmla="*/ 1434 h 1453"/>
                <a:gd name="T44" fmla="*/ 1058 w 1893"/>
                <a:gd name="T45" fmla="*/ 1453 h 1453"/>
                <a:gd name="T46" fmla="*/ 943 w 1893"/>
                <a:gd name="T47" fmla="*/ 1453 h 1453"/>
                <a:gd name="T48" fmla="*/ 873 w 1893"/>
                <a:gd name="T49" fmla="*/ 1447 h 1453"/>
                <a:gd name="T50" fmla="*/ 758 w 1893"/>
                <a:gd name="T51" fmla="*/ 1435 h 1453"/>
                <a:gd name="T52" fmla="*/ 610 w 1893"/>
                <a:gd name="T53" fmla="*/ 1413 h 1453"/>
                <a:gd name="T54" fmla="*/ 443 w 1893"/>
                <a:gd name="T55" fmla="*/ 1381 h 1453"/>
                <a:gd name="T56" fmla="*/ 270 w 1893"/>
                <a:gd name="T57" fmla="*/ 1336 h 1453"/>
                <a:gd name="T58" fmla="*/ 103 w 1893"/>
                <a:gd name="T59" fmla="*/ 1277 h 1453"/>
                <a:gd name="T60" fmla="*/ 47 w 1893"/>
                <a:gd name="T61" fmla="*/ 1252 h 1453"/>
                <a:gd name="T62" fmla="*/ 30 w 1893"/>
                <a:gd name="T63" fmla="*/ 1236 h 1453"/>
                <a:gd name="T64" fmla="*/ 10 w 1893"/>
                <a:gd name="T65" fmla="*/ 1195 h 1453"/>
                <a:gd name="T66" fmla="*/ 0 w 1893"/>
                <a:gd name="T67" fmla="*/ 1116 h 1453"/>
                <a:gd name="T68" fmla="*/ 2 w 1893"/>
                <a:gd name="T69" fmla="*/ 1083 h 1453"/>
                <a:gd name="T70" fmla="*/ 8 w 1893"/>
                <a:gd name="T71" fmla="*/ 992 h 1453"/>
                <a:gd name="T72" fmla="*/ 21 w 1893"/>
                <a:gd name="T73" fmla="*/ 862 h 1453"/>
                <a:gd name="T74" fmla="*/ 44 w 1893"/>
                <a:gd name="T75" fmla="*/ 710 h 1453"/>
                <a:gd name="T76" fmla="*/ 79 w 1893"/>
                <a:gd name="T77" fmla="*/ 552 h 1453"/>
                <a:gd name="T78" fmla="*/ 129 w 1893"/>
                <a:gd name="T79" fmla="*/ 406 h 1453"/>
                <a:gd name="T80" fmla="*/ 173 w 1893"/>
                <a:gd name="T81" fmla="*/ 323 h 1453"/>
                <a:gd name="T82" fmla="*/ 199 w 1893"/>
                <a:gd name="T83" fmla="*/ 294 h 1453"/>
                <a:gd name="T84" fmla="*/ 258 w 1893"/>
                <a:gd name="T85" fmla="*/ 248 h 1453"/>
                <a:gd name="T86" fmla="*/ 321 w 1893"/>
                <a:gd name="T87" fmla="*/ 217 h 1453"/>
                <a:gd name="T88" fmla="*/ 359 w 1893"/>
                <a:gd name="T89" fmla="*/ 204 h 1453"/>
                <a:gd name="T90" fmla="*/ 429 w 1893"/>
                <a:gd name="T91" fmla="*/ 177 h 1453"/>
                <a:gd name="T92" fmla="*/ 514 w 1893"/>
                <a:gd name="T93" fmla="*/ 140 h 1453"/>
                <a:gd name="T94" fmla="*/ 597 w 1893"/>
                <a:gd name="T95" fmla="*/ 96 h 1453"/>
                <a:gd name="T96" fmla="*/ 665 w 1893"/>
                <a:gd name="T97" fmla="*/ 50 h 1453"/>
                <a:gd name="T98" fmla="*/ 698 w 1893"/>
                <a:gd name="T99" fmla="*/ 2 h 1453"/>
                <a:gd name="T100" fmla="*/ 705 w 1893"/>
                <a:gd name="T101" fmla="*/ 18 h 1453"/>
                <a:gd name="T102" fmla="*/ 724 w 1893"/>
                <a:gd name="T103" fmla="*/ 62 h 1453"/>
                <a:gd name="T104" fmla="*/ 756 w 1893"/>
                <a:gd name="T105" fmla="*/ 121 h 1453"/>
                <a:gd name="T106" fmla="*/ 798 w 1893"/>
                <a:gd name="T107" fmla="*/ 186 h 1453"/>
                <a:gd name="T108" fmla="*/ 849 w 1893"/>
                <a:gd name="T109" fmla="*/ 249 h 1453"/>
                <a:gd name="T110" fmla="*/ 910 w 1893"/>
                <a:gd name="T111" fmla="*/ 299 h 1453"/>
                <a:gd name="T112" fmla="*/ 978 w 1893"/>
                <a:gd name="T113" fmla="*/ 325 h 1453"/>
                <a:gd name="T114" fmla="*/ 1052 w 1893"/>
                <a:gd name="T115" fmla="*/ 319 h 1453"/>
                <a:gd name="T116" fmla="*/ 1131 w 1893"/>
                <a:gd name="T117" fmla="*/ 269 h 1453"/>
                <a:gd name="T118" fmla="*/ 1216 w 1893"/>
                <a:gd name="T119" fmla="*/ 166 h 1453"/>
                <a:gd name="T120" fmla="*/ 1303 w 1893"/>
                <a:gd name="T121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93" h="1453">
                  <a:moveTo>
                    <a:pt x="1303" y="0"/>
                  </a:moveTo>
                  <a:lnTo>
                    <a:pt x="1303" y="1"/>
                  </a:lnTo>
                  <a:lnTo>
                    <a:pt x="1304" y="5"/>
                  </a:lnTo>
                  <a:lnTo>
                    <a:pt x="1306" y="11"/>
                  </a:lnTo>
                  <a:lnTo>
                    <a:pt x="1310" y="20"/>
                  </a:lnTo>
                  <a:lnTo>
                    <a:pt x="1317" y="29"/>
                  </a:lnTo>
                  <a:lnTo>
                    <a:pt x="1326" y="41"/>
                  </a:lnTo>
                  <a:lnTo>
                    <a:pt x="1339" y="54"/>
                  </a:lnTo>
                  <a:lnTo>
                    <a:pt x="1356" y="68"/>
                  </a:lnTo>
                  <a:lnTo>
                    <a:pt x="1378" y="83"/>
                  </a:lnTo>
                  <a:lnTo>
                    <a:pt x="1407" y="100"/>
                  </a:lnTo>
                  <a:lnTo>
                    <a:pt x="1441" y="116"/>
                  </a:lnTo>
                  <a:lnTo>
                    <a:pt x="1481" y="133"/>
                  </a:lnTo>
                  <a:lnTo>
                    <a:pt x="1484" y="133"/>
                  </a:lnTo>
                  <a:lnTo>
                    <a:pt x="1492" y="137"/>
                  </a:lnTo>
                  <a:lnTo>
                    <a:pt x="1505" y="142"/>
                  </a:lnTo>
                  <a:lnTo>
                    <a:pt x="1523" y="148"/>
                  </a:lnTo>
                  <a:lnTo>
                    <a:pt x="1544" y="157"/>
                  </a:lnTo>
                  <a:lnTo>
                    <a:pt x="1567" y="167"/>
                  </a:lnTo>
                  <a:lnTo>
                    <a:pt x="1594" y="178"/>
                  </a:lnTo>
                  <a:lnTo>
                    <a:pt x="1622" y="191"/>
                  </a:lnTo>
                  <a:lnTo>
                    <a:pt x="1652" y="205"/>
                  </a:lnTo>
                  <a:lnTo>
                    <a:pt x="1681" y="220"/>
                  </a:lnTo>
                  <a:lnTo>
                    <a:pt x="1711" y="236"/>
                  </a:lnTo>
                  <a:lnTo>
                    <a:pt x="1740" y="254"/>
                  </a:lnTo>
                  <a:lnTo>
                    <a:pt x="1767" y="272"/>
                  </a:lnTo>
                  <a:lnTo>
                    <a:pt x="1793" y="292"/>
                  </a:lnTo>
                  <a:lnTo>
                    <a:pt x="1815" y="311"/>
                  </a:lnTo>
                  <a:lnTo>
                    <a:pt x="1835" y="332"/>
                  </a:lnTo>
                  <a:lnTo>
                    <a:pt x="1851" y="352"/>
                  </a:lnTo>
                  <a:lnTo>
                    <a:pt x="1862" y="374"/>
                  </a:lnTo>
                  <a:lnTo>
                    <a:pt x="1863" y="377"/>
                  </a:lnTo>
                  <a:lnTo>
                    <a:pt x="1866" y="384"/>
                  </a:lnTo>
                  <a:lnTo>
                    <a:pt x="1871" y="397"/>
                  </a:lnTo>
                  <a:lnTo>
                    <a:pt x="1877" y="413"/>
                  </a:lnTo>
                  <a:lnTo>
                    <a:pt x="1884" y="433"/>
                  </a:lnTo>
                  <a:lnTo>
                    <a:pt x="1893" y="458"/>
                  </a:lnTo>
                  <a:lnTo>
                    <a:pt x="1840" y="437"/>
                  </a:lnTo>
                  <a:lnTo>
                    <a:pt x="1785" y="423"/>
                  </a:lnTo>
                  <a:lnTo>
                    <a:pt x="1729" y="414"/>
                  </a:lnTo>
                  <a:lnTo>
                    <a:pt x="1671" y="412"/>
                  </a:lnTo>
                  <a:lnTo>
                    <a:pt x="1613" y="416"/>
                  </a:lnTo>
                  <a:lnTo>
                    <a:pt x="1560" y="426"/>
                  </a:lnTo>
                  <a:lnTo>
                    <a:pt x="1510" y="442"/>
                  </a:lnTo>
                  <a:lnTo>
                    <a:pt x="1461" y="463"/>
                  </a:lnTo>
                  <a:lnTo>
                    <a:pt x="1415" y="489"/>
                  </a:lnTo>
                  <a:lnTo>
                    <a:pt x="1370" y="519"/>
                  </a:lnTo>
                  <a:lnTo>
                    <a:pt x="1329" y="554"/>
                  </a:lnTo>
                  <a:lnTo>
                    <a:pt x="1291" y="594"/>
                  </a:lnTo>
                  <a:lnTo>
                    <a:pt x="1257" y="638"/>
                  </a:lnTo>
                  <a:lnTo>
                    <a:pt x="1228" y="683"/>
                  </a:lnTo>
                  <a:lnTo>
                    <a:pt x="1203" y="729"/>
                  </a:lnTo>
                  <a:lnTo>
                    <a:pt x="1183" y="779"/>
                  </a:lnTo>
                  <a:lnTo>
                    <a:pt x="1167" y="830"/>
                  </a:lnTo>
                  <a:lnTo>
                    <a:pt x="1155" y="882"/>
                  </a:lnTo>
                  <a:lnTo>
                    <a:pt x="1148" y="936"/>
                  </a:lnTo>
                  <a:lnTo>
                    <a:pt x="1146" y="990"/>
                  </a:lnTo>
                  <a:lnTo>
                    <a:pt x="1149" y="1048"/>
                  </a:lnTo>
                  <a:lnTo>
                    <a:pt x="1156" y="1103"/>
                  </a:lnTo>
                  <a:lnTo>
                    <a:pt x="1169" y="1157"/>
                  </a:lnTo>
                  <a:lnTo>
                    <a:pt x="1186" y="1210"/>
                  </a:lnTo>
                  <a:lnTo>
                    <a:pt x="1207" y="1260"/>
                  </a:lnTo>
                  <a:lnTo>
                    <a:pt x="1234" y="1308"/>
                  </a:lnTo>
                  <a:lnTo>
                    <a:pt x="1264" y="1353"/>
                  </a:lnTo>
                  <a:lnTo>
                    <a:pt x="1298" y="1395"/>
                  </a:lnTo>
                  <a:lnTo>
                    <a:pt x="1337" y="1434"/>
                  </a:lnTo>
                  <a:lnTo>
                    <a:pt x="1248" y="1443"/>
                  </a:lnTo>
                  <a:lnTo>
                    <a:pt x="1156" y="1450"/>
                  </a:lnTo>
                  <a:lnTo>
                    <a:pt x="1058" y="1453"/>
                  </a:lnTo>
                  <a:lnTo>
                    <a:pt x="957" y="1453"/>
                  </a:lnTo>
                  <a:lnTo>
                    <a:pt x="954" y="1453"/>
                  </a:lnTo>
                  <a:lnTo>
                    <a:pt x="943" y="1453"/>
                  </a:lnTo>
                  <a:lnTo>
                    <a:pt x="926" y="1451"/>
                  </a:lnTo>
                  <a:lnTo>
                    <a:pt x="903" y="1450"/>
                  </a:lnTo>
                  <a:lnTo>
                    <a:pt x="873" y="1447"/>
                  </a:lnTo>
                  <a:lnTo>
                    <a:pt x="839" y="1443"/>
                  </a:lnTo>
                  <a:lnTo>
                    <a:pt x="801" y="1439"/>
                  </a:lnTo>
                  <a:lnTo>
                    <a:pt x="758" y="1435"/>
                  </a:lnTo>
                  <a:lnTo>
                    <a:pt x="712" y="1428"/>
                  </a:lnTo>
                  <a:lnTo>
                    <a:pt x="663" y="1422"/>
                  </a:lnTo>
                  <a:lnTo>
                    <a:pt x="610" y="1413"/>
                  </a:lnTo>
                  <a:lnTo>
                    <a:pt x="556" y="1403"/>
                  </a:lnTo>
                  <a:lnTo>
                    <a:pt x="500" y="1393"/>
                  </a:lnTo>
                  <a:lnTo>
                    <a:pt x="443" y="1381"/>
                  </a:lnTo>
                  <a:lnTo>
                    <a:pt x="386" y="1368"/>
                  </a:lnTo>
                  <a:lnTo>
                    <a:pt x="327" y="1352"/>
                  </a:lnTo>
                  <a:lnTo>
                    <a:pt x="270" y="1336"/>
                  </a:lnTo>
                  <a:lnTo>
                    <a:pt x="213" y="1318"/>
                  </a:lnTo>
                  <a:lnTo>
                    <a:pt x="158" y="1298"/>
                  </a:lnTo>
                  <a:lnTo>
                    <a:pt x="103" y="1277"/>
                  </a:lnTo>
                  <a:lnTo>
                    <a:pt x="52" y="1254"/>
                  </a:lnTo>
                  <a:lnTo>
                    <a:pt x="50" y="1253"/>
                  </a:lnTo>
                  <a:lnTo>
                    <a:pt x="47" y="1252"/>
                  </a:lnTo>
                  <a:lnTo>
                    <a:pt x="43" y="1248"/>
                  </a:lnTo>
                  <a:lnTo>
                    <a:pt x="37" y="1244"/>
                  </a:lnTo>
                  <a:lnTo>
                    <a:pt x="30" y="1236"/>
                  </a:lnTo>
                  <a:lnTo>
                    <a:pt x="23" y="1226"/>
                  </a:lnTo>
                  <a:lnTo>
                    <a:pt x="16" y="1213"/>
                  </a:lnTo>
                  <a:lnTo>
                    <a:pt x="10" y="1195"/>
                  </a:lnTo>
                  <a:lnTo>
                    <a:pt x="5" y="1174"/>
                  </a:lnTo>
                  <a:lnTo>
                    <a:pt x="2" y="1148"/>
                  </a:lnTo>
                  <a:lnTo>
                    <a:pt x="0" y="1116"/>
                  </a:lnTo>
                  <a:lnTo>
                    <a:pt x="0" y="1112"/>
                  </a:lnTo>
                  <a:lnTo>
                    <a:pt x="1" y="1101"/>
                  </a:lnTo>
                  <a:lnTo>
                    <a:pt x="2" y="1083"/>
                  </a:lnTo>
                  <a:lnTo>
                    <a:pt x="3" y="1058"/>
                  </a:lnTo>
                  <a:lnTo>
                    <a:pt x="5" y="1027"/>
                  </a:lnTo>
                  <a:lnTo>
                    <a:pt x="8" y="992"/>
                  </a:lnTo>
                  <a:lnTo>
                    <a:pt x="11" y="951"/>
                  </a:lnTo>
                  <a:lnTo>
                    <a:pt x="16" y="908"/>
                  </a:lnTo>
                  <a:lnTo>
                    <a:pt x="21" y="862"/>
                  </a:lnTo>
                  <a:lnTo>
                    <a:pt x="28" y="813"/>
                  </a:lnTo>
                  <a:lnTo>
                    <a:pt x="35" y="762"/>
                  </a:lnTo>
                  <a:lnTo>
                    <a:pt x="44" y="710"/>
                  </a:lnTo>
                  <a:lnTo>
                    <a:pt x="55" y="657"/>
                  </a:lnTo>
                  <a:lnTo>
                    <a:pt x="66" y="604"/>
                  </a:lnTo>
                  <a:lnTo>
                    <a:pt x="79" y="552"/>
                  </a:lnTo>
                  <a:lnTo>
                    <a:pt x="94" y="502"/>
                  </a:lnTo>
                  <a:lnTo>
                    <a:pt x="110" y="453"/>
                  </a:lnTo>
                  <a:lnTo>
                    <a:pt x="129" y="406"/>
                  </a:lnTo>
                  <a:lnTo>
                    <a:pt x="149" y="364"/>
                  </a:lnTo>
                  <a:lnTo>
                    <a:pt x="171" y="325"/>
                  </a:lnTo>
                  <a:lnTo>
                    <a:pt x="173" y="323"/>
                  </a:lnTo>
                  <a:lnTo>
                    <a:pt x="178" y="316"/>
                  </a:lnTo>
                  <a:lnTo>
                    <a:pt x="186" y="307"/>
                  </a:lnTo>
                  <a:lnTo>
                    <a:pt x="199" y="294"/>
                  </a:lnTo>
                  <a:lnTo>
                    <a:pt x="214" y="280"/>
                  </a:lnTo>
                  <a:lnTo>
                    <a:pt x="234" y="264"/>
                  </a:lnTo>
                  <a:lnTo>
                    <a:pt x="258" y="248"/>
                  </a:lnTo>
                  <a:lnTo>
                    <a:pt x="286" y="233"/>
                  </a:lnTo>
                  <a:lnTo>
                    <a:pt x="319" y="218"/>
                  </a:lnTo>
                  <a:lnTo>
                    <a:pt x="321" y="217"/>
                  </a:lnTo>
                  <a:lnTo>
                    <a:pt x="330" y="214"/>
                  </a:lnTo>
                  <a:lnTo>
                    <a:pt x="342" y="209"/>
                  </a:lnTo>
                  <a:lnTo>
                    <a:pt x="359" y="204"/>
                  </a:lnTo>
                  <a:lnTo>
                    <a:pt x="381" y="196"/>
                  </a:lnTo>
                  <a:lnTo>
                    <a:pt x="404" y="186"/>
                  </a:lnTo>
                  <a:lnTo>
                    <a:pt x="429" y="177"/>
                  </a:lnTo>
                  <a:lnTo>
                    <a:pt x="457" y="166"/>
                  </a:lnTo>
                  <a:lnTo>
                    <a:pt x="485" y="153"/>
                  </a:lnTo>
                  <a:lnTo>
                    <a:pt x="514" y="140"/>
                  </a:lnTo>
                  <a:lnTo>
                    <a:pt x="542" y="127"/>
                  </a:lnTo>
                  <a:lnTo>
                    <a:pt x="570" y="112"/>
                  </a:lnTo>
                  <a:lnTo>
                    <a:pt x="597" y="96"/>
                  </a:lnTo>
                  <a:lnTo>
                    <a:pt x="622" y="81"/>
                  </a:lnTo>
                  <a:lnTo>
                    <a:pt x="645" y="65"/>
                  </a:lnTo>
                  <a:lnTo>
                    <a:pt x="665" y="50"/>
                  </a:lnTo>
                  <a:lnTo>
                    <a:pt x="680" y="34"/>
                  </a:lnTo>
                  <a:lnTo>
                    <a:pt x="692" y="17"/>
                  </a:lnTo>
                  <a:lnTo>
                    <a:pt x="698" y="2"/>
                  </a:lnTo>
                  <a:lnTo>
                    <a:pt x="699" y="4"/>
                  </a:lnTo>
                  <a:lnTo>
                    <a:pt x="701" y="10"/>
                  </a:lnTo>
                  <a:lnTo>
                    <a:pt x="705" y="18"/>
                  </a:lnTo>
                  <a:lnTo>
                    <a:pt x="710" y="30"/>
                  </a:lnTo>
                  <a:lnTo>
                    <a:pt x="717" y="44"/>
                  </a:lnTo>
                  <a:lnTo>
                    <a:pt x="724" y="62"/>
                  </a:lnTo>
                  <a:lnTo>
                    <a:pt x="734" y="80"/>
                  </a:lnTo>
                  <a:lnTo>
                    <a:pt x="744" y="100"/>
                  </a:lnTo>
                  <a:lnTo>
                    <a:pt x="756" y="121"/>
                  </a:lnTo>
                  <a:lnTo>
                    <a:pt x="768" y="143"/>
                  </a:lnTo>
                  <a:lnTo>
                    <a:pt x="782" y="165"/>
                  </a:lnTo>
                  <a:lnTo>
                    <a:pt x="798" y="186"/>
                  </a:lnTo>
                  <a:lnTo>
                    <a:pt x="814" y="208"/>
                  </a:lnTo>
                  <a:lnTo>
                    <a:pt x="831" y="230"/>
                  </a:lnTo>
                  <a:lnTo>
                    <a:pt x="849" y="249"/>
                  </a:lnTo>
                  <a:lnTo>
                    <a:pt x="868" y="268"/>
                  </a:lnTo>
                  <a:lnTo>
                    <a:pt x="889" y="284"/>
                  </a:lnTo>
                  <a:lnTo>
                    <a:pt x="910" y="299"/>
                  </a:lnTo>
                  <a:lnTo>
                    <a:pt x="932" y="311"/>
                  </a:lnTo>
                  <a:lnTo>
                    <a:pt x="954" y="320"/>
                  </a:lnTo>
                  <a:lnTo>
                    <a:pt x="978" y="325"/>
                  </a:lnTo>
                  <a:lnTo>
                    <a:pt x="1002" y="327"/>
                  </a:lnTo>
                  <a:lnTo>
                    <a:pt x="1027" y="325"/>
                  </a:lnTo>
                  <a:lnTo>
                    <a:pt x="1052" y="319"/>
                  </a:lnTo>
                  <a:lnTo>
                    <a:pt x="1078" y="307"/>
                  </a:lnTo>
                  <a:lnTo>
                    <a:pt x="1104" y="290"/>
                  </a:lnTo>
                  <a:lnTo>
                    <a:pt x="1131" y="269"/>
                  </a:lnTo>
                  <a:lnTo>
                    <a:pt x="1160" y="241"/>
                  </a:lnTo>
                  <a:lnTo>
                    <a:pt x="1188" y="206"/>
                  </a:lnTo>
                  <a:lnTo>
                    <a:pt x="1216" y="166"/>
                  </a:lnTo>
                  <a:lnTo>
                    <a:pt x="1245" y="118"/>
                  </a:lnTo>
                  <a:lnTo>
                    <a:pt x="1274" y="63"/>
                  </a:lnTo>
                  <a:lnTo>
                    <a:pt x="1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79"/>
            <p:cNvSpPr>
              <a:spLocks/>
            </p:cNvSpPr>
            <p:nvPr/>
          </p:nvSpPr>
          <p:spPr bwMode="auto">
            <a:xfrm>
              <a:off x="1831975" y="3557588"/>
              <a:ext cx="128588" cy="76200"/>
            </a:xfrm>
            <a:custGeom>
              <a:avLst/>
              <a:gdLst>
                <a:gd name="T0" fmla="*/ 447 w 894"/>
                <a:gd name="T1" fmla="*/ 238 h 577"/>
                <a:gd name="T2" fmla="*/ 849 w 894"/>
                <a:gd name="T3" fmla="*/ 4 h 577"/>
                <a:gd name="T4" fmla="*/ 853 w 894"/>
                <a:gd name="T5" fmla="*/ 26 h 577"/>
                <a:gd name="T6" fmla="*/ 860 w 894"/>
                <a:gd name="T7" fmla="*/ 67 h 577"/>
                <a:gd name="T8" fmla="*/ 869 w 894"/>
                <a:gd name="T9" fmla="*/ 115 h 577"/>
                <a:gd name="T10" fmla="*/ 878 w 894"/>
                <a:gd name="T11" fmla="*/ 166 h 577"/>
                <a:gd name="T12" fmla="*/ 886 w 894"/>
                <a:gd name="T13" fmla="*/ 213 h 577"/>
                <a:gd name="T14" fmla="*/ 892 w 894"/>
                <a:gd name="T15" fmla="*/ 246 h 577"/>
                <a:gd name="T16" fmla="*/ 894 w 894"/>
                <a:gd name="T17" fmla="*/ 263 h 577"/>
                <a:gd name="T18" fmla="*/ 885 w 894"/>
                <a:gd name="T19" fmla="*/ 290 h 577"/>
                <a:gd name="T20" fmla="*/ 861 w 894"/>
                <a:gd name="T21" fmla="*/ 324 h 577"/>
                <a:gd name="T22" fmla="*/ 810 w 894"/>
                <a:gd name="T23" fmla="*/ 374 h 577"/>
                <a:gd name="T24" fmla="*/ 747 w 894"/>
                <a:gd name="T25" fmla="*/ 428 h 577"/>
                <a:gd name="T26" fmla="*/ 674 w 894"/>
                <a:gd name="T27" fmla="*/ 482 h 577"/>
                <a:gd name="T28" fmla="*/ 599 w 894"/>
                <a:gd name="T29" fmla="*/ 529 h 577"/>
                <a:gd name="T30" fmla="*/ 530 w 894"/>
                <a:gd name="T31" fmla="*/ 563 h 577"/>
                <a:gd name="T32" fmla="*/ 464 w 894"/>
                <a:gd name="T33" fmla="*/ 577 h 577"/>
                <a:gd name="T34" fmla="*/ 397 w 894"/>
                <a:gd name="T35" fmla="*/ 573 h 577"/>
                <a:gd name="T36" fmla="*/ 332 w 894"/>
                <a:gd name="T37" fmla="*/ 550 h 577"/>
                <a:gd name="T38" fmla="*/ 257 w 894"/>
                <a:gd name="T39" fmla="*/ 505 h 577"/>
                <a:gd name="T40" fmla="*/ 183 w 894"/>
                <a:gd name="T41" fmla="*/ 456 h 577"/>
                <a:gd name="T42" fmla="*/ 114 w 894"/>
                <a:gd name="T43" fmla="*/ 401 h 577"/>
                <a:gd name="T44" fmla="*/ 55 w 894"/>
                <a:gd name="T45" fmla="*/ 349 h 577"/>
                <a:gd name="T46" fmla="*/ 19 w 894"/>
                <a:gd name="T47" fmla="*/ 306 h 577"/>
                <a:gd name="T48" fmla="*/ 2 w 894"/>
                <a:gd name="T49" fmla="*/ 276 h 577"/>
                <a:gd name="T50" fmla="*/ 0 w 894"/>
                <a:gd name="T51" fmla="*/ 257 h 577"/>
                <a:gd name="T52" fmla="*/ 4 w 894"/>
                <a:gd name="T53" fmla="*/ 231 h 577"/>
                <a:gd name="T54" fmla="*/ 12 w 894"/>
                <a:gd name="T55" fmla="*/ 190 h 577"/>
                <a:gd name="T56" fmla="*/ 20 w 894"/>
                <a:gd name="T57" fmla="*/ 140 h 577"/>
                <a:gd name="T58" fmla="*/ 29 w 894"/>
                <a:gd name="T59" fmla="*/ 89 h 577"/>
                <a:gd name="T60" fmla="*/ 37 w 894"/>
                <a:gd name="T61" fmla="*/ 45 h 577"/>
                <a:gd name="T62" fmla="*/ 43 w 894"/>
                <a:gd name="T63" fmla="*/ 12 h 577"/>
                <a:gd name="T64" fmla="*/ 46 w 894"/>
                <a:gd name="T6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4" h="577">
                  <a:moveTo>
                    <a:pt x="46" y="0"/>
                  </a:moveTo>
                  <a:lnTo>
                    <a:pt x="447" y="238"/>
                  </a:lnTo>
                  <a:lnTo>
                    <a:pt x="848" y="0"/>
                  </a:lnTo>
                  <a:lnTo>
                    <a:pt x="849" y="4"/>
                  </a:lnTo>
                  <a:lnTo>
                    <a:pt x="850" y="12"/>
                  </a:lnTo>
                  <a:lnTo>
                    <a:pt x="853" y="26"/>
                  </a:lnTo>
                  <a:lnTo>
                    <a:pt x="856" y="45"/>
                  </a:lnTo>
                  <a:lnTo>
                    <a:pt x="860" y="67"/>
                  </a:lnTo>
                  <a:lnTo>
                    <a:pt x="864" y="90"/>
                  </a:lnTo>
                  <a:lnTo>
                    <a:pt x="869" y="115"/>
                  </a:lnTo>
                  <a:lnTo>
                    <a:pt x="873" y="140"/>
                  </a:lnTo>
                  <a:lnTo>
                    <a:pt x="878" y="166"/>
                  </a:lnTo>
                  <a:lnTo>
                    <a:pt x="882" y="190"/>
                  </a:lnTo>
                  <a:lnTo>
                    <a:pt x="886" y="213"/>
                  </a:lnTo>
                  <a:lnTo>
                    <a:pt x="889" y="231"/>
                  </a:lnTo>
                  <a:lnTo>
                    <a:pt x="892" y="246"/>
                  </a:lnTo>
                  <a:lnTo>
                    <a:pt x="893" y="257"/>
                  </a:lnTo>
                  <a:lnTo>
                    <a:pt x="894" y="263"/>
                  </a:lnTo>
                  <a:lnTo>
                    <a:pt x="892" y="276"/>
                  </a:lnTo>
                  <a:lnTo>
                    <a:pt x="885" y="290"/>
                  </a:lnTo>
                  <a:lnTo>
                    <a:pt x="875" y="306"/>
                  </a:lnTo>
                  <a:lnTo>
                    <a:pt x="861" y="324"/>
                  </a:lnTo>
                  <a:lnTo>
                    <a:pt x="837" y="349"/>
                  </a:lnTo>
                  <a:lnTo>
                    <a:pt x="810" y="374"/>
                  </a:lnTo>
                  <a:lnTo>
                    <a:pt x="780" y="401"/>
                  </a:lnTo>
                  <a:lnTo>
                    <a:pt x="747" y="428"/>
                  </a:lnTo>
                  <a:lnTo>
                    <a:pt x="711" y="456"/>
                  </a:lnTo>
                  <a:lnTo>
                    <a:pt x="674" y="482"/>
                  </a:lnTo>
                  <a:lnTo>
                    <a:pt x="637" y="505"/>
                  </a:lnTo>
                  <a:lnTo>
                    <a:pt x="599" y="529"/>
                  </a:lnTo>
                  <a:lnTo>
                    <a:pt x="561" y="550"/>
                  </a:lnTo>
                  <a:lnTo>
                    <a:pt x="530" y="563"/>
                  </a:lnTo>
                  <a:lnTo>
                    <a:pt x="497" y="573"/>
                  </a:lnTo>
                  <a:lnTo>
                    <a:pt x="464" y="577"/>
                  </a:lnTo>
                  <a:lnTo>
                    <a:pt x="430" y="577"/>
                  </a:lnTo>
                  <a:lnTo>
                    <a:pt x="397" y="573"/>
                  </a:lnTo>
                  <a:lnTo>
                    <a:pt x="364" y="563"/>
                  </a:lnTo>
                  <a:lnTo>
                    <a:pt x="332" y="550"/>
                  </a:lnTo>
                  <a:lnTo>
                    <a:pt x="295" y="529"/>
                  </a:lnTo>
                  <a:lnTo>
                    <a:pt x="257" y="505"/>
                  </a:lnTo>
                  <a:lnTo>
                    <a:pt x="220" y="482"/>
                  </a:lnTo>
                  <a:lnTo>
                    <a:pt x="183" y="456"/>
                  </a:lnTo>
                  <a:lnTo>
                    <a:pt x="147" y="428"/>
                  </a:lnTo>
                  <a:lnTo>
                    <a:pt x="114" y="401"/>
                  </a:lnTo>
                  <a:lnTo>
                    <a:pt x="83" y="374"/>
                  </a:lnTo>
                  <a:lnTo>
                    <a:pt x="55" y="349"/>
                  </a:lnTo>
                  <a:lnTo>
                    <a:pt x="33" y="324"/>
                  </a:lnTo>
                  <a:lnTo>
                    <a:pt x="19" y="306"/>
                  </a:lnTo>
                  <a:lnTo>
                    <a:pt x="8" y="290"/>
                  </a:lnTo>
                  <a:lnTo>
                    <a:pt x="2" y="276"/>
                  </a:lnTo>
                  <a:lnTo>
                    <a:pt x="0" y="263"/>
                  </a:lnTo>
                  <a:lnTo>
                    <a:pt x="0" y="257"/>
                  </a:lnTo>
                  <a:lnTo>
                    <a:pt x="2" y="246"/>
                  </a:lnTo>
                  <a:lnTo>
                    <a:pt x="4" y="231"/>
                  </a:lnTo>
                  <a:lnTo>
                    <a:pt x="8" y="212"/>
                  </a:lnTo>
                  <a:lnTo>
                    <a:pt x="12" y="190"/>
                  </a:lnTo>
                  <a:lnTo>
                    <a:pt x="16" y="166"/>
                  </a:lnTo>
                  <a:lnTo>
                    <a:pt x="20" y="140"/>
                  </a:lnTo>
                  <a:lnTo>
                    <a:pt x="25" y="115"/>
                  </a:lnTo>
                  <a:lnTo>
                    <a:pt x="29" y="89"/>
                  </a:lnTo>
                  <a:lnTo>
                    <a:pt x="34" y="67"/>
                  </a:lnTo>
                  <a:lnTo>
                    <a:pt x="37" y="45"/>
                  </a:lnTo>
                  <a:lnTo>
                    <a:pt x="41" y="26"/>
                  </a:lnTo>
                  <a:lnTo>
                    <a:pt x="43" y="12"/>
                  </a:lnTo>
                  <a:lnTo>
                    <a:pt x="45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80"/>
            <p:cNvSpPr>
              <a:spLocks/>
            </p:cNvSpPr>
            <p:nvPr/>
          </p:nvSpPr>
          <p:spPr bwMode="auto">
            <a:xfrm>
              <a:off x="1801813" y="3503613"/>
              <a:ext cx="190500" cy="79375"/>
            </a:xfrm>
            <a:custGeom>
              <a:avLst/>
              <a:gdLst>
                <a:gd name="T0" fmla="*/ 662 w 1324"/>
                <a:gd name="T1" fmla="*/ 0 h 596"/>
                <a:gd name="T2" fmla="*/ 662 w 1324"/>
                <a:gd name="T3" fmla="*/ 0 h 596"/>
                <a:gd name="T4" fmla="*/ 1324 w 1324"/>
                <a:gd name="T5" fmla="*/ 205 h 596"/>
                <a:gd name="T6" fmla="*/ 662 w 1324"/>
                <a:gd name="T7" fmla="*/ 596 h 596"/>
                <a:gd name="T8" fmla="*/ 0 w 1324"/>
                <a:gd name="T9" fmla="*/ 205 h 596"/>
                <a:gd name="T10" fmla="*/ 662 w 1324"/>
                <a:gd name="T11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596">
                  <a:moveTo>
                    <a:pt x="662" y="0"/>
                  </a:moveTo>
                  <a:lnTo>
                    <a:pt x="662" y="0"/>
                  </a:lnTo>
                  <a:lnTo>
                    <a:pt x="1324" y="205"/>
                  </a:lnTo>
                  <a:lnTo>
                    <a:pt x="662" y="596"/>
                  </a:lnTo>
                  <a:lnTo>
                    <a:pt x="0" y="205"/>
                  </a:lnTo>
                  <a:lnTo>
                    <a:pt x="6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81"/>
            <p:cNvSpPr>
              <a:spLocks noEditPoints="1"/>
            </p:cNvSpPr>
            <p:nvPr/>
          </p:nvSpPr>
          <p:spPr bwMode="auto">
            <a:xfrm>
              <a:off x="1830388" y="3603625"/>
              <a:ext cx="133350" cy="125413"/>
            </a:xfrm>
            <a:custGeom>
              <a:avLst/>
              <a:gdLst>
                <a:gd name="T0" fmla="*/ 101 w 924"/>
                <a:gd name="T1" fmla="*/ 239 h 945"/>
                <a:gd name="T2" fmla="*/ 61 w 924"/>
                <a:gd name="T3" fmla="*/ 289 h 945"/>
                <a:gd name="T4" fmla="*/ 71 w 924"/>
                <a:gd name="T5" fmla="*/ 354 h 945"/>
                <a:gd name="T6" fmla="*/ 85 w 924"/>
                <a:gd name="T7" fmla="*/ 411 h 945"/>
                <a:gd name="T8" fmla="*/ 107 w 924"/>
                <a:gd name="T9" fmla="*/ 438 h 945"/>
                <a:gd name="T10" fmla="*/ 143 w 924"/>
                <a:gd name="T11" fmla="*/ 556 h 945"/>
                <a:gd name="T12" fmla="*/ 215 w 924"/>
                <a:gd name="T13" fmla="*/ 706 h 945"/>
                <a:gd name="T14" fmla="*/ 315 w 924"/>
                <a:gd name="T15" fmla="*/ 819 h 945"/>
                <a:gd name="T16" fmla="*/ 400 w 924"/>
                <a:gd name="T17" fmla="*/ 859 h 945"/>
                <a:gd name="T18" fmla="*/ 494 w 924"/>
                <a:gd name="T19" fmla="*/ 865 h 945"/>
                <a:gd name="T20" fmla="*/ 582 w 924"/>
                <a:gd name="T21" fmla="*/ 835 h 945"/>
                <a:gd name="T22" fmla="*/ 669 w 924"/>
                <a:gd name="T23" fmla="*/ 758 h 945"/>
                <a:gd name="T24" fmla="*/ 750 w 924"/>
                <a:gd name="T25" fmla="*/ 633 h 945"/>
                <a:gd name="T26" fmla="*/ 798 w 924"/>
                <a:gd name="T27" fmla="*/ 495 h 945"/>
                <a:gd name="T28" fmla="*/ 825 w 924"/>
                <a:gd name="T29" fmla="*/ 431 h 945"/>
                <a:gd name="T30" fmla="*/ 842 w 924"/>
                <a:gd name="T31" fmla="*/ 397 h 945"/>
                <a:gd name="T32" fmla="*/ 858 w 924"/>
                <a:gd name="T33" fmla="*/ 330 h 945"/>
                <a:gd name="T34" fmla="*/ 862 w 924"/>
                <a:gd name="T35" fmla="*/ 275 h 945"/>
                <a:gd name="T36" fmla="*/ 833 w 924"/>
                <a:gd name="T37" fmla="*/ 179 h 945"/>
                <a:gd name="T38" fmla="*/ 709 w 924"/>
                <a:gd name="T39" fmla="*/ 275 h 945"/>
                <a:gd name="T40" fmla="*/ 571 w 924"/>
                <a:gd name="T41" fmla="*/ 357 h 945"/>
                <a:gd name="T42" fmla="*/ 462 w 924"/>
                <a:gd name="T43" fmla="*/ 382 h 945"/>
                <a:gd name="T44" fmla="*/ 353 w 924"/>
                <a:gd name="T45" fmla="*/ 357 h 945"/>
                <a:gd name="T46" fmla="*/ 215 w 924"/>
                <a:gd name="T47" fmla="*/ 275 h 945"/>
                <a:gd name="T48" fmla="*/ 90 w 924"/>
                <a:gd name="T49" fmla="*/ 179 h 945"/>
                <a:gd name="T50" fmla="*/ 95 w 924"/>
                <a:gd name="T51" fmla="*/ 101 h 945"/>
                <a:gd name="T52" fmla="*/ 191 w 924"/>
                <a:gd name="T53" fmla="*/ 184 h 945"/>
                <a:gd name="T54" fmla="*/ 304 w 924"/>
                <a:gd name="T55" fmla="*/ 261 h 945"/>
                <a:gd name="T56" fmla="*/ 409 w 924"/>
                <a:gd name="T57" fmla="*/ 308 h 945"/>
                <a:gd name="T58" fmla="*/ 515 w 924"/>
                <a:gd name="T59" fmla="*/ 308 h 945"/>
                <a:gd name="T60" fmla="*/ 620 w 924"/>
                <a:gd name="T61" fmla="*/ 261 h 945"/>
                <a:gd name="T62" fmla="*/ 732 w 924"/>
                <a:gd name="T63" fmla="*/ 184 h 945"/>
                <a:gd name="T64" fmla="*/ 827 w 924"/>
                <a:gd name="T65" fmla="*/ 101 h 945"/>
                <a:gd name="T66" fmla="*/ 907 w 924"/>
                <a:gd name="T67" fmla="*/ 98 h 945"/>
                <a:gd name="T68" fmla="*/ 901 w 924"/>
                <a:gd name="T69" fmla="*/ 222 h 945"/>
                <a:gd name="T70" fmla="*/ 922 w 924"/>
                <a:gd name="T71" fmla="*/ 262 h 945"/>
                <a:gd name="T72" fmla="*/ 922 w 924"/>
                <a:gd name="T73" fmla="*/ 322 h 945"/>
                <a:gd name="T74" fmla="*/ 911 w 924"/>
                <a:gd name="T75" fmla="*/ 378 h 945"/>
                <a:gd name="T76" fmla="*/ 894 w 924"/>
                <a:gd name="T77" fmla="*/ 436 h 945"/>
                <a:gd name="T78" fmla="*/ 866 w 924"/>
                <a:gd name="T79" fmla="*/ 477 h 945"/>
                <a:gd name="T80" fmla="*/ 814 w 924"/>
                <a:gd name="T81" fmla="*/ 644 h 945"/>
                <a:gd name="T82" fmla="*/ 720 w 924"/>
                <a:gd name="T83" fmla="*/ 792 h 945"/>
                <a:gd name="T84" fmla="*/ 599 w 924"/>
                <a:gd name="T85" fmla="*/ 903 h 945"/>
                <a:gd name="T86" fmla="*/ 498 w 924"/>
                <a:gd name="T87" fmla="*/ 943 h 945"/>
                <a:gd name="T88" fmla="*/ 391 w 924"/>
                <a:gd name="T89" fmla="*/ 935 h 945"/>
                <a:gd name="T90" fmla="*/ 282 w 924"/>
                <a:gd name="T91" fmla="*/ 871 h 945"/>
                <a:gd name="T92" fmla="*/ 169 w 924"/>
                <a:gd name="T93" fmla="*/ 745 h 945"/>
                <a:gd name="T94" fmla="*/ 87 w 924"/>
                <a:gd name="T95" fmla="*/ 590 h 945"/>
                <a:gd name="T96" fmla="*/ 48 w 924"/>
                <a:gd name="T97" fmla="*/ 466 h 945"/>
                <a:gd name="T98" fmla="*/ 22 w 924"/>
                <a:gd name="T99" fmla="*/ 415 h 945"/>
                <a:gd name="T100" fmla="*/ 9 w 924"/>
                <a:gd name="T101" fmla="*/ 361 h 945"/>
                <a:gd name="T102" fmla="*/ 0 w 924"/>
                <a:gd name="T103" fmla="*/ 301 h 945"/>
                <a:gd name="T104" fmla="*/ 6 w 924"/>
                <a:gd name="T105" fmla="*/ 244 h 945"/>
                <a:gd name="T106" fmla="*/ 34 w 924"/>
                <a:gd name="T107" fmla="*/ 215 h 945"/>
                <a:gd name="T108" fmla="*/ 8 w 924"/>
                <a:gd name="T10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24" h="945">
                  <a:moveTo>
                    <a:pt x="90" y="179"/>
                  </a:moveTo>
                  <a:lnTo>
                    <a:pt x="95" y="209"/>
                  </a:lnTo>
                  <a:lnTo>
                    <a:pt x="101" y="239"/>
                  </a:lnTo>
                  <a:lnTo>
                    <a:pt x="113" y="297"/>
                  </a:lnTo>
                  <a:lnTo>
                    <a:pt x="62" y="274"/>
                  </a:lnTo>
                  <a:lnTo>
                    <a:pt x="61" y="289"/>
                  </a:lnTo>
                  <a:lnTo>
                    <a:pt x="63" y="308"/>
                  </a:lnTo>
                  <a:lnTo>
                    <a:pt x="66" y="330"/>
                  </a:lnTo>
                  <a:lnTo>
                    <a:pt x="71" y="354"/>
                  </a:lnTo>
                  <a:lnTo>
                    <a:pt x="76" y="378"/>
                  </a:lnTo>
                  <a:lnTo>
                    <a:pt x="81" y="397"/>
                  </a:lnTo>
                  <a:lnTo>
                    <a:pt x="85" y="411"/>
                  </a:lnTo>
                  <a:lnTo>
                    <a:pt x="91" y="422"/>
                  </a:lnTo>
                  <a:lnTo>
                    <a:pt x="99" y="431"/>
                  </a:lnTo>
                  <a:lnTo>
                    <a:pt x="107" y="438"/>
                  </a:lnTo>
                  <a:lnTo>
                    <a:pt x="116" y="445"/>
                  </a:lnTo>
                  <a:lnTo>
                    <a:pt x="128" y="502"/>
                  </a:lnTo>
                  <a:lnTo>
                    <a:pt x="143" y="556"/>
                  </a:lnTo>
                  <a:lnTo>
                    <a:pt x="162" y="608"/>
                  </a:lnTo>
                  <a:lnTo>
                    <a:pt x="186" y="658"/>
                  </a:lnTo>
                  <a:lnTo>
                    <a:pt x="215" y="706"/>
                  </a:lnTo>
                  <a:lnTo>
                    <a:pt x="250" y="753"/>
                  </a:lnTo>
                  <a:lnTo>
                    <a:pt x="291" y="797"/>
                  </a:lnTo>
                  <a:lnTo>
                    <a:pt x="315" y="819"/>
                  </a:lnTo>
                  <a:lnTo>
                    <a:pt x="341" y="835"/>
                  </a:lnTo>
                  <a:lnTo>
                    <a:pt x="370" y="849"/>
                  </a:lnTo>
                  <a:lnTo>
                    <a:pt x="400" y="859"/>
                  </a:lnTo>
                  <a:lnTo>
                    <a:pt x="430" y="865"/>
                  </a:lnTo>
                  <a:lnTo>
                    <a:pt x="462" y="866"/>
                  </a:lnTo>
                  <a:lnTo>
                    <a:pt x="494" y="865"/>
                  </a:lnTo>
                  <a:lnTo>
                    <a:pt x="524" y="859"/>
                  </a:lnTo>
                  <a:lnTo>
                    <a:pt x="554" y="849"/>
                  </a:lnTo>
                  <a:lnTo>
                    <a:pt x="582" y="835"/>
                  </a:lnTo>
                  <a:lnTo>
                    <a:pt x="609" y="819"/>
                  </a:lnTo>
                  <a:lnTo>
                    <a:pt x="632" y="797"/>
                  </a:lnTo>
                  <a:lnTo>
                    <a:pt x="669" y="758"/>
                  </a:lnTo>
                  <a:lnTo>
                    <a:pt x="700" y="718"/>
                  </a:lnTo>
                  <a:lnTo>
                    <a:pt x="727" y="677"/>
                  </a:lnTo>
                  <a:lnTo>
                    <a:pt x="750" y="633"/>
                  </a:lnTo>
                  <a:lnTo>
                    <a:pt x="769" y="589"/>
                  </a:lnTo>
                  <a:lnTo>
                    <a:pt x="785" y="542"/>
                  </a:lnTo>
                  <a:lnTo>
                    <a:pt x="798" y="495"/>
                  </a:lnTo>
                  <a:lnTo>
                    <a:pt x="808" y="445"/>
                  </a:lnTo>
                  <a:lnTo>
                    <a:pt x="817" y="438"/>
                  </a:lnTo>
                  <a:lnTo>
                    <a:pt x="825" y="431"/>
                  </a:lnTo>
                  <a:lnTo>
                    <a:pt x="832" y="422"/>
                  </a:lnTo>
                  <a:lnTo>
                    <a:pt x="837" y="411"/>
                  </a:lnTo>
                  <a:lnTo>
                    <a:pt x="842" y="397"/>
                  </a:lnTo>
                  <a:lnTo>
                    <a:pt x="846" y="378"/>
                  </a:lnTo>
                  <a:lnTo>
                    <a:pt x="852" y="354"/>
                  </a:lnTo>
                  <a:lnTo>
                    <a:pt x="858" y="330"/>
                  </a:lnTo>
                  <a:lnTo>
                    <a:pt x="861" y="308"/>
                  </a:lnTo>
                  <a:lnTo>
                    <a:pt x="863" y="289"/>
                  </a:lnTo>
                  <a:lnTo>
                    <a:pt x="862" y="275"/>
                  </a:lnTo>
                  <a:lnTo>
                    <a:pt x="811" y="297"/>
                  </a:lnTo>
                  <a:lnTo>
                    <a:pt x="823" y="239"/>
                  </a:lnTo>
                  <a:lnTo>
                    <a:pt x="833" y="179"/>
                  </a:lnTo>
                  <a:lnTo>
                    <a:pt x="795" y="211"/>
                  </a:lnTo>
                  <a:lnTo>
                    <a:pt x="753" y="243"/>
                  </a:lnTo>
                  <a:lnTo>
                    <a:pt x="709" y="275"/>
                  </a:lnTo>
                  <a:lnTo>
                    <a:pt x="663" y="305"/>
                  </a:lnTo>
                  <a:lnTo>
                    <a:pt x="617" y="332"/>
                  </a:lnTo>
                  <a:lnTo>
                    <a:pt x="571" y="357"/>
                  </a:lnTo>
                  <a:lnTo>
                    <a:pt x="536" y="371"/>
                  </a:lnTo>
                  <a:lnTo>
                    <a:pt x="499" y="380"/>
                  </a:lnTo>
                  <a:lnTo>
                    <a:pt x="462" y="382"/>
                  </a:lnTo>
                  <a:lnTo>
                    <a:pt x="425" y="380"/>
                  </a:lnTo>
                  <a:lnTo>
                    <a:pt x="388" y="371"/>
                  </a:lnTo>
                  <a:lnTo>
                    <a:pt x="353" y="357"/>
                  </a:lnTo>
                  <a:lnTo>
                    <a:pt x="307" y="332"/>
                  </a:lnTo>
                  <a:lnTo>
                    <a:pt x="261" y="305"/>
                  </a:lnTo>
                  <a:lnTo>
                    <a:pt x="215" y="275"/>
                  </a:lnTo>
                  <a:lnTo>
                    <a:pt x="171" y="243"/>
                  </a:lnTo>
                  <a:lnTo>
                    <a:pt x="129" y="211"/>
                  </a:lnTo>
                  <a:lnTo>
                    <a:pt x="90" y="179"/>
                  </a:lnTo>
                  <a:close/>
                  <a:moveTo>
                    <a:pt x="8" y="0"/>
                  </a:moveTo>
                  <a:lnTo>
                    <a:pt x="71" y="75"/>
                  </a:lnTo>
                  <a:lnTo>
                    <a:pt x="95" y="101"/>
                  </a:lnTo>
                  <a:lnTo>
                    <a:pt x="125" y="128"/>
                  </a:lnTo>
                  <a:lnTo>
                    <a:pt x="157" y="157"/>
                  </a:lnTo>
                  <a:lnTo>
                    <a:pt x="191" y="184"/>
                  </a:lnTo>
                  <a:lnTo>
                    <a:pt x="228" y="211"/>
                  </a:lnTo>
                  <a:lnTo>
                    <a:pt x="266" y="237"/>
                  </a:lnTo>
                  <a:lnTo>
                    <a:pt x="304" y="261"/>
                  </a:lnTo>
                  <a:lnTo>
                    <a:pt x="342" y="283"/>
                  </a:lnTo>
                  <a:lnTo>
                    <a:pt x="375" y="298"/>
                  </a:lnTo>
                  <a:lnTo>
                    <a:pt x="409" y="308"/>
                  </a:lnTo>
                  <a:lnTo>
                    <a:pt x="444" y="314"/>
                  </a:lnTo>
                  <a:lnTo>
                    <a:pt x="480" y="314"/>
                  </a:lnTo>
                  <a:lnTo>
                    <a:pt x="515" y="308"/>
                  </a:lnTo>
                  <a:lnTo>
                    <a:pt x="549" y="298"/>
                  </a:lnTo>
                  <a:lnTo>
                    <a:pt x="581" y="283"/>
                  </a:lnTo>
                  <a:lnTo>
                    <a:pt x="620" y="261"/>
                  </a:lnTo>
                  <a:lnTo>
                    <a:pt x="658" y="237"/>
                  </a:lnTo>
                  <a:lnTo>
                    <a:pt x="695" y="211"/>
                  </a:lnTo>
                  <a:lnTo>
                    <a:pt x="732" y="184"/>
                  </a:lnTo>
                  <a:lnTo>
                    <a:pt x="767" y="155"/>
                  </a:lnTo>
                  <a:lnTo>
                    <a:pt x="799" y="128"/>
                  </a:lnTo>
                  <a:lnTo>
                    <a:pt x="827" y="101"/>
                  </a:lnTo>
                  <a:lnTo>
                    <a:pt x="851" y="75"/>
                  </a:lnTo>
                  <a:lnTo>
                    <a:pt x="915" y="0"/>
                  </a:lnTo>
                  <a:lnTo>
                    <a:pt x="907" y="98"/>
                  </a:lnTo>
                  <a:lnTo>
                    <a:pt x="899" y="155"/>
                  </a:lnTo>
                  <a:lnTo>
                    <a:pt x="890" y="215"/>
                  </a:lnTo>
                  <a:lnTo>
                    <a:pt x="901" y="222"/>
                  </a:lnTo>
                  <a:lnTo>
                    <a:pt x="909" y="230"/>
                  </a:lnTo>
                  <a:lnTo>
                    <a:pt x="917" y="244"/>
                  </a:lnTo>
                  <a:lnTo>
                    <a:pt x="922" y="262"/>
                  </a:lnTo>
                  <a:lnTo>
                    <a:pt x="924" y="280"/>
                  </a:lnTo>
                  <a:lnTo>
                    <a:pt x="924" y="301"/>
                  </a:lnTo>
                  <a:lnTo>
                    <a:pt x="922" y="322"/>
                  </a:lnTo>
                  <a:lnTo>
                    <a:pt x="918" y="342"/>
                  </a:lnTo>
                  <a:lnTo>
                    <a:pt x="915" y="361"/>
                  </a:lnTo>
                  <a:lnTo>
                    <a:pt x="911" y="378"/>
                  </a:lnTo>
                  <a:lnTo>
                    <a:pt x="907" y="391"/>
                  </a:lnTo>
                  <a:lnTo>
                    <a:pt x="902" y="415"/>
                  </a:lnTo>
                  <a:lnTo>
                    <a:pt x="894" y="436"/>
                  </a:lnTo>
                  <a:lnTo>
                    <a:pt x="885" y="453"/>
                  </a:lnTo>
                  <a:lnTo>
                    <a:pt x="876" y="466"/>
                  </a:lnTo>
                  <a:lnTo>
                    <a:pt x="866" y="477"/>
                  </a:lnTo>
                  <a:lnTo>
                    <a:pt x="853" y="534"/>
                  </a:lnTo>
                  <a:lnTo>
                    <a:pt x="836" y="590"/>
                  </a:lnTo>
                  <a:lnTo>
                    <a:pt x="814" y="644"/>
                  </a:lnTo>
                  <a:lnTo>
                    <a:pt x="786" y="696"/>
                  </a:lnTo>
                  <a:lnTo>
                    <a:pt x="755" y="745"/>
                  </a:lnTo>
                  <a:lnTo>
                    <a:pt x="720" y="792"/>
                  </a:lnTo>
                  <a:lnTo>
                    <a:pt x="682" y="834"/>
                  </a:lnTo>
                  <a:lnTo>
                    <a:pt x="642" y="871"/>
                  </a:lnTo>
                  <a:lnTo>
                    <a:pt x="599" y="903"/>
                  </a:lnTo>
                  <a:lnTo>
                    <a:pt x="567" y="922"/>
                  </a:lnTo>
                  <a:lnTo>
                    <a:pt x="533" y="935"/>
                  </a:lnTo>
                  <a:lnTo>
                    <a:pt x="498" y="943"/>
                  </a:lnTo>
                  <a:lnTo>
                    <a:pt x="462" y="945"/>
                  </a:lnTo>
                  <a:lnTo>
                    <a:pt x="426" y="943"/>
                  </a:lnTo>
                  <a:lnTo>
                    <a:pt x="391" y="935"/>
                  </a:lnTo>
                  <a:lnTo>
                    <a:pt x="357" y="922"/>
                  </a:lnTo>
                  <a:lnTo>
                    <a:pt x="324" y="903"/>
                  </a:lnTo>
                  <a:lnTo>
                    <a:pt x="282" y="871"/>
                  </a:lnTo>
                  <a:lnTo>
                    <a:pt x="241" y="834"/>
                  </a:lnTo>
                  <a:lnTo>
                    <a:pt x="203" y="792"/>
                  </a:lnTo>
                  <a:lnTo>
                    <a:pt x="169" y="745"/>
                  </a:lnTo>
                  <a:lnTo>
                    <a:pt x="137" y="696"/>
                  </a:lnTo>
                  <a:lnTo>
                    <a:pt x="110" y="644"/>
                  </a:lnTo>
                  <a:lnTo>
                    <a:pt x="87" y="590"/>
                  </a:lnTo>
                  <a:lnTo>
                    <a:pt x="69" y="534"/>
                  </a:lnTo>
                  <a:lnTo>
                    <a:pt x="58" y="477"/>
                  </a:lnTo>
                  <a:lnTo>
                    <a:pt x="48" y="466"/>
                  </a:lnTo>
                  <a:lnTo>
                    <a:pt x="38" y="453"/>
                  </a:lnTo>
                  <a:lnTo>
                    <a:pt x="30" y="436"/>
                  </a:lnTo>
                  <a:lnTo>
                    <a:pt x="22" y="415"/>
                  </a:lnTo>
                  <a:lnTo>
                    <a:pt x="17" y="391"/>
                  </a:lnTo>
                  <a:lnTo>
                    <a:pt x="13" y="378"/>
                  </a:lnTo>
                  <a:lnTo>
                    <a:pt x="9" y="361"/>
                  </a:lnTo>
                  <a:lnTo>
                    <a:pt x="5" y="342"/>
                  </a:lnTo>
                  <a:lnTo>
                    <a:pt x="2" y="322"/>
                  </a:lnTo>
                  <a:lnTo>
                    <a:pt x="0" y="301"/>
                  </a:lnTo>
                  <a:lnTo>
                    <a:pt x="0" y="280"/>
                  </a:lnTo>
                  <a:lnTo>
                    <a:pt x="2" y="262"/>
                  </a:lnTo>
                  <a:lnTo>
                    <a:pt x="6" y="244"/>
                  </a:lnTo>
                  <a:lnTo>
                    <a:pt x="14" y="230"/>
                  </a:lnTo>
                  <a:lnTo>
                    <a:pt x="23" y="222"/>
                  </a:lnTo>
                  <a:lnTo>
                    <a:pt x="34" y="215"/>
                  </a:lnTo>
                  <a:lnTo>
                    <a:pt x="24" y="155"/>
                  </a:lnTo>
                  <a:lnTo>
                    <a:pt x="17" y="9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82"/>
            <p:cNvSpPr>
              <a:spLocks/>
            </p:cNvSpPr>
            <p:nvPr/>
          </p:nvSpPr>
          <p:spPr bwMode="auto">
            <a:xfrm>
              <a:off x="1797050" y="3535363"/>
              <a:ext cx="11113" cy="80963"/>
            </a:xfrm>
            <a:custGeom>
              <a:avLst/>
              <a:gdLst>
                <a:gd name="T0" fmla="*/ 40 w 77"/>
                <a:gd name="T1" fmla="*/ 0 h 613"/>
                <a:gd name="T2" fmla="*/ 77 w 77"/>
                <a:gd name="T3" fmla="*/ 471 h 613"/>
                <a:gd name="T4" fmla="*/ 40 w 77"/>
                <a:gd name="T5" fmla="*/ 613 h 613"/>
                <a:gd name="T6" fmla="*/ 0 w 77"/>
                <a:gd name="T7" fmla="*/ 471 h 613"/>
                <a:gd name="T8" fmla="*/ 40 w 77"/>
                <a:gd name="T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13">
                  <a:moveTo>
                    <a:pt x="40" y="0"/>
                  </a:moveTo>
                  <a:lnTo>
                    <a:pt x="77" y="471"/>
                  </a:lnTo>
                  <a:lnTo>
                    <a:pt x="40" y="613"/>
                  </a:lnTo>
                  <a:lnTo>
                    <a:pt x="0" y="471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4" name="Group 173"/>
          <p:cNvGrpSpPr/>
          <p:nvPr/>
        </p:nvGrpSpPr>
        <p:grpSpPr>
          <a:xfrm>
            <a:off x="4137140" y="1714593"/>
            <a:ext cx="342900" cy="253604"/>
            <a:chOff x="2598738" y="3560763"/>
            <a:chExt cx="457200" cy="338138"/>
          </a:xfrm>
          <a:solidFill>
            <a:srgbClr val="000000"/>
          </a:solidFill>
        </p:grpSpPr>
        <p:sp>
          <p:nvSpPr>
            <p:cNvPr id="325" name="Freeform 187"/>
            <p:cNvSpPr>
              <a:spLocks noEditPoints="1"/>
            </p:cNvSpPr>
            <p:nvPr/>
          </p:nvSpPr>
          <p:spPr bwMode="auto">
            <a:xfrm>
              <a:off x="2598738" y="3560763"/>
              <a:ext cx="417513" cy="298450"/>
            </a:xfrm>
            <a:custGeom>
              <a:avLst/>
              <a:gdLst>
                <a:gd name="T0" fmla="*/ 729 w 3157"/>
                <a:gd name="T1" fmla="*/ 1876 h 2261"/>
                <a:gd name="T2" fmla="*/ 565 w 3157"/>
                <a:gd name="T3" fmla="*/ 1943 h 2261"/>
                <a:gd name="T4" fmla="*/ 1070 w 3157"/>
                <a:gd name="T5" fmla="*/ 1889 h 2261"/>
                <a:gd name="T6" fmla="*/ 876 w 3157"/>
                <a:gd name="T7" fmla="*/ 1858 h 2261"/>
                <a:gd name="T8" fmla="*/ 721 w 3157"/>
                <a:gd name="T9" fmla="*/ 231 h 2261"/>
                <a:gd name="T10" fmla="*/ 553 w 3157"/>
                <a:gd name="T11" fmla="*/ 303 h 2261"/>
                <a:gd name="T12" fmla="*/ 423 w 3157"/>
                <a:gd name="T13" fmla="*/ 403 h 2261"/>
                <a:gd name="T14" fmla="*/ 335 w 3157"/>
                <a:gd name="T15" fmla="*/ 502 h 2261"/>
                <a:gd name="T16" fmla="*/ 343 w 3157"/>
                <a:gd name="T17" fmla="*/ 1839 h 2261"/>
                <a:gd name="T18" fmla="*/ 500 w 3157"/>
                <a:gd name="T19" fmla="*/ 1739 h 2261"/>
                <a:gd name="T20" fmla="*/ 699 w 3157"/>
                <a:gd name="T21" fmla="*/ 1667 h 2261"/>
                <a:gd name="T22" fmla="*/ 876 w 3157"/>
                <a:gd name="T23" fmla="*/ 1648 h 2261"/>
                <a:gd name="T24" fmla="*/ 1111 w 3157"/>
                <a:gd name="T25" fmla="*/ 1681 h 2261"/>
                <a:gd name="T26" fmla="*/ 1304 w 3157"/>
                <a:gd name="T27" fmla="*/ 1765 h 2261"/>
                <a:gd name="T28" fmla="*/ 1454 w 3157"/>
                <a:gd name="T29" fmla="*/ 1871 h 2261"/>
                <a:gd name="T30" fmla="*/ 1415 w 3157"/>
                <a:gd name="T31" fmla="*/ 487 h 2261"/>
                <a:gd name="T32" fmla="*/ 1317 w 3157"/>
                <a:gd name="T33" fmla="*/ 386 h 2261"/>
                <a:gd name="T34" fmla="*/ 1173 w 3157"/>
                <a:gd name="T35" fmla="*/ 286 h 2261"/>
                <a:gd name="T36" fmla="*/ 986 w 3157"/>
                <a:gd name="T37" fmla="*/ 221 h 2261"/>
                <a:gd name="T38" fmla="*/ 941 w 3157"/>
                <a:gd name="T39" fmla="*/ 3 h 2261"/>
                <a:gd name="T40" fmla="*/ 1167 w 3157"/>
                <a:gd name="T41" fmla="*/ 52 h 2261"/>
                <a:gd name="T42" fmla="*/ 1351 w 3157"/>
                <a:gd name="T43" fmla="*/ 146 h 2261"/>
                <a:gd name="T44" fmla="*/ 1496 w 3157"/>
                <a:gd name="T45" fmla="*/ 263 h 2261"/>
                <a:gd name="T46" fmla="*/ 1621 w 3157"/>
                <a:gd name="T47" fmla="*/ 264 h 2261"/>
                <a:gd name="T48" fmla="*/ 1763 w 3157"/>
                <a:gd name="T49" fmla="*/ 146 h 2261"/>
                <a:gd name="T50" fmla="*/ 1946 w 3157"/>
                <a:gd name="T51" fmla="*/ 52 h 2261"/>
                <a:gd name="T52" fmla="*/ 2171 w 3157"/>
                <a:gd name="T53" fmla="*/ 3 h 2261"/>
                <a:gd name="T54" fmla="*/ 2417 w 3157"/>
                <a:gd name="T55" fmla="*/ 20 h 2261"/>
                <a:gd name="T56" fmla="*/ 2623 w 3157"/>
                <a:gd name="T57" fmla="*/ 95 h 2261"/>
                <a:gd name="T58" fmla="*/ 2784 w 3157"/>
                <a:gd name="T59" fmla="*/ 200 h 2261"/>
                <a:gd name="T60" fmla="*/ 2907 w 3157"/>
                <a:gd name="T61" fmla="*/ 317 h 2261"/>
                <a:gd name="T62" fmla="*/ 2984 w 3157"/>
                <a:gd name="T63" fmla="*/ 413 h 2261"/>
                <a:gd name="T64" fmla="*/ 3013 w 3157"/>
                <a:gd name="T65" fmla="*/ 455 h 2261"/>
                <a:gd name="T66" fmla="*/ 3157 w 3157"/>
                <a:gd name="T67" fmla="*/ 2156 h 2261"/>
                <a:gd name="T68" fmla="*/ 3028 w 3157"/>
                <a:gd name="T69" fmla="*/ 1839 h 2261"/>
                <a:gd name="T70" fmla="*/ 3060 w 3157"/>
                <a:gd name="T71" fmla="*/ 1646 h 2261"/>
                <a:gd name="T72" fmla="*/ 3019 w 3157"/>
                <a:gd name="T73" fmla="*/ 1455 h 2261"/>
                <a:gd name="T74" fmla="*/ 2905 w 3157"/>
                <a:gd name="T75" fmla="*/ 1286 h 2261"/>
                <a:gd name="T76" fmla="*/ 2812 w 3157"/>
                <a:gd name="T77" fmla="*/ 539 h 2261"/>
                <a:gd name="T78" fmla="*/ 2753 w 3157"/>
                <a:gd name="T79" fmla="*/ 465 h 2261"/>
                <a:gd name="T80" fmla="*/ 2644 w 3157"/>
                <a:gd name="T81" fmla="*/ 360 h 2261"/>
                <a:gd name="T82" fmla="*/ 2489 w 3157"/>
                <a:gd name="T83" fmla="*/ 265 h 2261"/>
                <a:gd name="T84" fmla="*/ 2292 w 3157"/>
                <a:gd name="T85" fmla="*/ 214 h 2261"/>
                <a:gd name="T86" fmla="*/ 2081 w 3157"/>
                <a:gd name="T87" fmla="*/ 231 h 2261"/>
                <a:gd name="T88" fmla="*/ 1911 w 3157"/>
                <a:gd name="T89" fmla="*/ 303 h 2261"/>
                <a:gd name="T90" fmla="*/ 1781 w 3157"/>
                <a:gd name="T91" fmla="*/ 403 h 2261"/>
                <a:gd name="T92" fmla="*/ 1694 w 3157"/>
                <a:gd name="T93" fmla="*/ 503 h 2261"/>
                <a:gd name="T94" fmla="*/ 1704 w 3157"/>
                <a:gd name="T95" fmla="*/ 1836 h 2261"/>
                <a:gd name="T96" fmla="*/ 1883 w 3157"/>
                <a:gd name="T97" fmla="*/ 1726 h 2261"/>
                <a:gd name="T98" fmla="*/ 2008 w 3157"/>
                <a:gd name="T99" fmla="*/ 1788 h 2261"/>
                <a:gd name="T100" fmla="*/ 1961 w 3157"/>
                <a:gd name="T101" fmla="*/ 1922 h 2261"/>
                <a:gd name="T102" fmla="*/ 2120 w 3157"/>
                <a:gd name="T103" fmla="*/ 2001 h 2261"/>
                <a:gd name="T104" fmla="*/ 2274 w 3157"/>
                <a:gd name="T105" fmla="*/ 2123 h 2261"/>
                <a:gd name="T106" fmla="*/ 2470 w 3157"/>
                <a:gd name="T107" fmla="*/ 2181 h 2261"/>
                <a:gd name="T108" fmla="*/ 2672 w 3157"/>
                <a:gd name="T109" fmla="*/ 2163 h 2261"/>
                <a:gd name="T110" fmla="*/ 2858 w 3157"/>
                <a:gd name="T111" fmla="*/ 2070 h 2261"/>
                <a:gd name="T112" fmla="*/ 95 w 3157"/>
                <a:gd name="T113" fmla="*/ 695 h 2261"/>
                <a:gd name="T114" fmla="*/ 117 w 3157"/>
                <a:gd name="T115" fmla="*/ 445 h 2261"/>
                <a:gd name="T116" fmla="*/ 167 w 3157"/>
                <a:gd name="T117" fmla="*/ 371 h 2261"/>
                <a:gd name="T118" fmla="*/ 266 w 3157"/>
                <a:gd name="T119" fmla="*/ 260 h 2261"/>
                <a:gd name="T120" fmla="*/ 405 w 3157"/>
                <a:gd name="T121" fmla="*/ 146 h 2261"/>
                <a:gd name="T122" fmla="*/ 586 w 3157"/>
                <a:gd name="T123" fmla="*/ 52 h 2261"/>
                <a:gd name="T124" fmla="*/ 813 w 3157"/>
                <a:gd name="T125" fmla="*/ 3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57" h="2261">
                  <a:moveTo>
                    <a:pt x="876" y="1858"/>
                  </a:moveTo>
                  <a:lnTo>
                    <a:pt x="825" y="1860"/>
                  </a:lnTo>
                  <a:lnTo>
                    <a:pt x="775" y="1866"/>
                  </a:lnTo>
                  <a:lnTo>
                    <a:pt x="729" y="1876"/>
                  </a:lnTo>
                  <a:lnTo>
                    <a:pt x="684" y="1889"/>
                  </a:lnTo>
                  <a:lnTo>
                    <a:pt x="642" y="1905"/>
                  </a:lnTo>
                  <a:lnTo>
                    <a:pt x="602" y="1923"/>
                  </a:lnTo>
                  <a:lnTo>
                    <a:pt x="565" y="1943"/>
                  </a:lnTo>
                  <a:lnTo>
                    <a:pt x="1192" y="1943"/>
                  </a:lnTo>
                  <a:lnTo>
                    <a:pt x="1153" y="1923"/>
                  </a:lnTo>
                  <a:lnTo>
                    <a:pt x="1113" y="1905"/>
                  </a:lnTo>
                  <a:lnTo>
                    <a:pt x="1070" y="1889"/>
                  </a:lnTo>
                  <a:lnTo>
                    <a:pt x="1025" y="1876"/>
                  </a:lnTo>
                  <a:lnTo>
                    <a:pt x="978" y="1866"/>
                  </a:lnTo>
                  <a:lnTo>
                    <a:pt x="929" y="1860"/>
                  </a:lnTo>
                  <a:lnTo>
                    <a:pt x="876" y="1858"/>
                  </a:lnTo>
                  <a:close/>
                  <a:moveTo>
                    <a:pt x="876" y="211"/>
                  </a:moveTo>
                  <a:lnTo>
                    <a:pt x="823" y="213"/>
                  </a:lnTo>
                  <a:lnTo>
                    <a:pt x="771" y="221"/>
                  </a:lnTo>
                  <a:lnTo>
                    <a:pt x="721" y="231"/>
                  </a:lnTo>
                  <a:lnTo>
                    <a:pt x="675" y="244"/>
                  </a:lnTo>
                  <a:lnTo>
                    <a:pt x="632" y="262"/>
                  </a:lnTo>
                  <a:lnTo>
                    <a:pt x="591" y="282"/>
                  </a:lnTo>
                  <a:lnTo>
                    <a:pt x="553" y="303"/>
                  </a:lnTo>
                  <a:lnTo>
                    <a:pt x="517" y="326"/>
                  </a:lnTo>
                  <a:lnTo>
                    <a:pt x="483" y="351"/>
                  </a:lnTo>
                  <a:lnTo>
                    <a:pt x="452" y="376"/>
                  </a:lnTo>
                  <a:lnTo>
                    <a:pt x="423" y="403"/>
                  </a:lnTo>
                  <a:lnTo>
                    <a:pt x="395" y="430"/>
                  </a:lnTo>
                  <a:lnTo>
                    <a:pt x="372" y="456"/>
                  </a:lnTo>
                  <a:lnTo>
                    <a:pt x="352" y="480"/>
                  </a:lnTo>
                  <a:lnTo>
                    <a:pt x="335" y="502"/>
                  </a:lnTo>
                  <a:lnTo>
                    <a:pt x="321" y="522"/>
                  </a:lnTo>
                  <a:lnTo>
                    <a:pt x="310" y="537"/>
                  </a:lnTo>
                  <a:lnTo>
                    <a:pt x="310" y="1866"/>
                  </a:lnTo>
                  <a:lnTo>
                    <a:pt x="343" y="1839"/>
                  </a:lnTo>
                  <a:lnTo>
                    <a:pt x="378" y="1812"/>
                  </a:lnTo>
                  <a:lnTo>
                    <a:pt x="415" y="1786"/>
                  </a:lnTo>
                  <a:lnTo>
                    <a:pt x="457" y="1761"/>
                  </a:lnTo>
                  <a:lnTo>
                    <a:pt x="500" y="1739"/>
                  </a:lnTo>
                  <a:lnTo>
                    <a:pt x="545" y="1717"/>
                  </a:lnTo>
                  <a:lnTo>
                    <a:pt x="594" y="1697"/>
                  </a:lnTo>
                  <a:lnTo>
                    <a:pt x="645" y="1680"/>
                  </a:lnTo>
                  <a:lnTo>
                    <a:pt x="699" y="1667"/>
                  </a:lnTo>
                  <a:lnTo>
                    <a:pt x="756" y="1657"/>
                  </a:lnTo>
                  <a:lnTo>
                    <a:pt x="815" y="1650"/>
                  </a:lnTo>
                  <a:lnTo>
                    <a:pt x="876" y="1648"/>
                  </a:lnTo>
                  <a:lnTo>
                    <a:pt x="876" y="1648"/>
                  </a:lnTo>
                  <a:lnTo>
                    <a:pt x="940" y="1650"/>
                  </a:lnTo>
                  <a:lnTo>
                    <a:pt x="1000" y="1657"/>
                  </a:lnTo>
                  <a:lnTo>
                    <a:pt x="1057" y="1667"/>
                  </a:lnTo>
                  <a:lnTo>
                    <a:pt x="1111" y="1681"/>
                  </a:lnTo>
                  <a:lnTo>
                    <a:pt x="1164" y="1698"/>
                  </a:lnTo>
                  <a:lnTo>
                    <a:pt x="1214" y="1719"/>
                  </a:lnTo>
                  <a:lnTo>
                    <a:pt x="1261" y="1741"/>
                  </a:lnTo>
                  <a:lnTo>
                    <a:pt x="1304" y="1765"/>
                  </a:lnTo>
                  <a:lnTo>
                    <a:pt x="1347" y="1790"/>
                  </a:lnTo>
                  <a:lnTo>
                    <a:pt x="1385" y="1816"/>
                  </a:lnTo>
                  <a:lnTo>
                    <a:pt x="1420" y="1844"/>
                  </a:lnTo>
                  <a:lnTo>
                    <a:pt x="1454" y="1871"/>
                  </a:lnTo>
                  <a:lnTo>
                    <a:pt x="1454" y="539"/>
                  </a:lnTo>
                  <a:lnTo>
                    <a:pt x="1445" y="525"/>
                  </a:lnTo>
                  <a:lnTo>
                    <a:pt x="1432" y="509"/>
                  </a:lnTo>
                  <a:lnTo>
                    <a:pt x="1415" y="487"/>
                  </a:lnTo>
                  <a:lnTo>
                    <a:pt x="1395" y="465"/>
                  </a:lnTo>
                  <a:lnTo>
                    <a:pt x="1372" y="439"/>
                  </a:lnTo>
                  <a:lnTo>
                    <a:pt x="1346" y="413"/>
                  </a:lnTo>
                  <a:lnTo>
                    <a:pt x="1317" y="386"/>
                  </a:lnTo>
                  <a:lnTo>
                    <a:pt x="1284" y="360"/>
                  </a:lnTo>
                  <a:lnTo>
                    <a:pt x="1250" y="334"/>
                  </a:lnTo>
                  <a:lnTo>
                    <a:pt x="1213" y="309"/>
                  </a:lnTo>
                  <a:lnTo>
                    <a:pt x="1173" y="286"/>
                  </a:lnTo>
                  <a:lnTo>
                    <a:pt x="1130" y="265"/>
                  </a:lnTo>
                  <a:lnTo>
                    <a:pt x="1085" y="247"/>
                  </a:lnTo>
                  <a:lnTo>
                    <a:pt x="1037" y="232"/>
                  </a:lnTo>
                  <a:lnTo>
                    <a:pt x="986" y="221"/>
                  </a:lnTo>
                  <a:lnTo>
                    <a:pt x="933" y="214"/>
                  </a:lnTo>
                  <a:lnTo>
                    <a:pt x="876" y="211"/>
                  </a:lnTo>
                  <a:close/>
                  <a:moveTo>
                    <a:pt x="876" y="0"/>
                  </a:moveTo>
                  <a:lnTo>
                    <a:pt x="941" y="3"/>
                  </a:lnTo>
                  <a:lnTo>
                    <a:pt x="1001" y="10"/>
                  </a:lnTo>
                  <a:lnTo>
                    <a:pt x="1059" y="20"/>
                  </a:lnTo>
                  <a:lnTo>
                    <a:pt x="1115" y="35"/>
                  </a:lnTo>
                  <a:lnTo>
                    <a:pt x="1167" y="52"/>
                  </a:lnTo>
                  <a:lnTo>
                    <a:pt x="1218" y="72"/>
                  </a:lnTo>
                  <a:lnTo>
                    <a:pt x="1264" y="95"/>
                  </a:lnTo>
                  <a:lnTo>
                    <a:pt x="1310" y="120"/>
                  </a:lnTo>
                  <a:lnTo>
                    <a:pt x="1351" y="146"/>
                  </a:lnTo>
                  <a:lnTo>
                    <a:pt x="1390" y="173"/>
                  </a:lnTo>
                  <a:lnTo>
                    <a:pt x="1427" y="200"/>
                  </a:lnTo>
                  <a:lnTo>
                    <a:pt x="1459" y="228"/>
                  </a:lnTo>
                  <a:lnTo>
                    <a:pt x="1496" y="263"/>
                  </a:lnTo>
                  <a:lnTo>
                    <a:pt x="1530" y="296"/>
                  </a:lnTo>
                  <a:lnTo>
                    <a:pt x="1560" y="330"/>
                  </a:lnTo>
                  <a:lnTo>
                    <a:pt x="1588" y="297"/>
                  </a:lnTo>
                  <a:lnTo>
                    <a:pt x="1621" y="264"/>
                  </a:lnTo>
                  <a:lnTo>
                    <a:pt x="1657" y="229"/>
                  </a:lnTo>
                  <a:lnTo>
                    <a:pt x="1689" y="201"/>
                  </a:lnTo>
                  <a:lnTo>
                    <a:pt x="1725" y="174"/>
                  </a:lnTo>
                  <a:lnTo>
                    <a:pt x="1763" y="146"/>
                  </a:lnTo>
                  <a:lnTo>
                    <a:pt x="1804" y="120"/>
                  </a:lnTo>
                  <a:lnTo>
                    <a:pt x="1849" y="96"/>
                  </a:lnTo>
                  <a:lnTo>
                    <a:pt x="1896" y="73"/>
                  </a:lnTo>
                  <a:lnTo>
                    <a:pt x="1946" y="52"/>
                  </a:lnTo>
                  <a:lnTo>
                    <a:pt x="1997" y="35"/>
                  </a:lnTo>
                  <a:lnTo>
                    <a:pt x="2053" y="20"/>
                  </a:lnTo>
                  <a:lnTo>
                    <a:pt x="2111" y="10"/>
                  </a:lnTo>
                  <a:lnTo>
                    <a:pt x="2171" y="3"/>
                  </a:lnTo>
                  <a:lnTo>
                    <a:pt x="2235" y="0"/>
                  </a:lnTo>
                  <a:lnTo>
                    <a:pt x="2299" y="3"/>
                  </a:lnTo>
                  <a:lnTo>
                    <a:pt x="2359" y="10"/>
                  </a:lnTo>
                  <a:lnTo>
                    <a:pt x="2417" y="20"/>
                  </a:lnTo>
                  <a:lnTo>
                    <a:pt x="2473" y="35"/>
                  </a:lnTo>
                  <a:lnTo>
                    <a:pt x="2526" y="52"/>
                  </a:lnTo>
                  <a:lnTo>
                    <a:pt x="2575" y="72"/>
                  </a:lnTo>
                  <a:lnTo>
                    <a:pt x="2623" y="95"/>
                  </a:lnTo>
                  <a:lnTo>
                    <a:pt x="2668" y="120"/>
                  </a:lnTo>
                  <a:lnTo>
                    <a:pt x="2709" y="146"/>
                  </a:lnTo>
                  <a:lnTo>
                    <a:pt x="2748" y="173"/>
                  </a:lnTo>
                  <a:lnTo>
                    <a:pt x="2784" y="200"/>
                  </a:lnTo>
                  <a:lnTo>
                    <a:pt x="2818" y="228"/>
                  </a:lnTo>
                  <a:lnTo>
                    <a:pt x="2850" y="259"/>
                  </a:lnTo>
                  <a:lnTo>
                    <a:pt x="2881" y="288"/>
                  </a:lnTo>
                  <a:lnTo>
                    <a:pt x="2907" y="317"/>
                  </a:lnTo>
                  <a:lnTo>
                    <a:pt x="2932" y="344"/>
                  </a:lnTo>
                  <a:lnTo>
                    <a:pt x="2952" y="370"/>
                  </a:lnTo>
                  <a:lnTo>
                    <a:pt x="2970" y="393"/>
                  </a:lnTo>
                  <a:lnTo>
                    <a:pt x="2984" y="413"/>
                  </a:lnTo>
                  <a:lnTo>
                    <a:pt x="2996" y="429"/>
                  </a:lnTo>
                  <a:lnTo>
                    <a:pt x="3004" y="443"/>
                  </a:lnTo>
                  <a:lnTo>
                    <a:pt x="3010" y="451"/>
                  </a:lnTo>
                  <a:lnTo>
                    <a:pt x="3013" y="455"/>
                  </a:lnTo>
                  <a:lnTo>
                    <a:pt x="3027" y="508"/>
                  </a:lnTo>
                  <a:lnTo>
                    <a:pt x="3027" y="695"/>
                  </a:lnTo>
                  <a:lnTo>
                    <a:pt x="3157" y="695"/>
                  </a:lnTo>
                  <a:lnTo>
                    <a:pt x="3157" y="2156"/>
                  </a:lnTo>
                  <a:lnTo>
                    <a:pt x="2955" y="1971"/>
                  </a:lnTo>
                  <a:lnTo>
                    <a:pt x="2983" y="1930"/>
                  </a:lnTo>
                  <a:lnTo>
                    <a:pt x="3008" y="1885"/>
                  </a:lnTo>
                  <a:lnTo>
                    <a:pt x="3028" y="1839"/>
                  </a:lnTo>
                  <a:lnTo>
                    <a:pt x="3042" y="1793"/>
                  </a:lnTo>
                  <a:lnTo>
                    <a:pt x="3053" y="1744"/>
                  </a:lnTo>
                  <a:lnTo>
                    <a:pt x="3059" y="1695"/>
                  </a:lnTo>
                  <a:lnTo>
                    <a:pt x="3060" y="1646"/>
                  </a:lnTo>
                  <a:lnTo>
                    <a:pt x="3057" y="1597"/>
                  </a:lnTo>
                  <a:lnTo>
                    <a:pt x="3049" y="1549"/>
                  </a:lnTo>
                  <a:lnTo>
                    <a:pt x="3037" y="1502"/>
                  </a:lnTo>
                  <a:lnTo>
                    <a:pt x="3019" y="1455"/>
                  </a:lnTo>
                  <a:lnTo>
                    <a:pt x="2998" y="1409"/>
                  </a:lnTo>
                  <a:lnTo>
                    <a:pt x="2972" y="1366"/>
                  </a:lnTo>
                  <a:lnTo>
                    <a:pt x="2941" y="1325"/>
                  </a:lnTo>
                  <a:lnTo>
                    <a:pt x="2905" y="1286"/>
                  </a:lnTo>
                  <a:lnTo>
                    <a:pt x="2876" y="1259"/>
                  </a:lnTo>
                  <a:lnTo>
                    <a:pt x="2845" y="1235"/>
                  </a:lnTo>
                  <a:lnTo>
                    <a:pt x="2812" y="1213"/>
                  </a:lnTo>
                  <a:lnTo>
                    <a:pt x="2812" y="539"/>
                  </a:lnTo>
                  <a:lnTo>
                    <a:pt x="2803" y="525"/>
                  </a:lnTo>
                  <a:lnTo>
                    <a:pt x="2790" y="509"/>
                  </a:lnTo>
                  <a:lnTo>
                    <a:pt x="2773" y="487"/>
                  </a:lnTo>
                  <a:lnTo>
                    <a:pt x="2753" y="465"/>
                  </a:lnTo>
                  <a:lnTo>
                    <a:pt x="2730" y="439"/>
                  </a:lnTo>
                  <a:lnTo>
                    <a:pt x="2705" y="413"/>
                  </a:lnTo>
                  <a:lnTo>
                    <a:pt x="2675" y="386"/>
                  </a:lnTo>
                  <a:lnTo>
                    <a:pt x="2644" y="360"/>
                  </a:lnTo>
                  <a:lnTo>
                    <a:pt x="2609" y="334"/>
                  </a:lnTo>
                  <a:lnTo>
                    <a:pt x="2571" y="309"/>
                  </a:lnTo>
                  <a:lnTo>
                    <a:pt x="2531" y="286"/>
                  </a:lnTo>
                  <a:lnTo>
                    <a:pt x="2489" y="265"/>
                  </a:lnTo>
                  <a:lnTo>
                    <a:pt x="2443" y="247"/>
                  </a:lnTo>
                  <a:lnTo>
                    <a:pt x="2395" y="232"/>
                  </a:lnTo>
                  <a:lnTo>
                    <a:pt x="2344" y="221"/>
                  </a:lnTo>
                  <a:lnTo>
                    <a:pt x="2292" y="214"/>
                  </a:lnTo>
                  <a:lnTo>
                    <a:pt x="2235" y="211"/>
                  </a:lnTo>
                  <a:lnTo>
                    <a:pt x="2181" y="213"/>
                  </a:lnTo>
                  <a:lnTo>
                    <a:pt x="2129" y="221"/>
                  </a:lnTo>
                  <a:lnTo>
                    <a:pt x="2081" y="231"/>
                  </a:lnTo>
                  <a:lnTo>
                    <a:pt x="2034" y="244"/>
                  </a:lnTo>
                  <a:lnTo>
                    <a:pt x="1990" y="262"/>
                  </a:lnTo>
                  <a:lnTo>
                    <a:pt x="1950" y="282"/>
                  </a:lnTo>
                  <a:lnTo>
                    <a:pt x="1911" y="303"/>
                  </a:lnTo>
                  <a:lnTo>
                    <a:pt x="1875" y="326"/>
                  </a:lnTo>
                  <a:lnTo>
                    <a:pt x="1841" y="351"/>
                  </a:lnTo>
                  <a:lnTo>
                    <a:pt x="1811" y="376"/>
                  </a:lnTo>
                  <a:lnTo>
                    <a:pt x="1781" y="403"/>
                  </a:lnTo>
                  <a:lnTo>
                    <a:pt x="1754" y="430"/>
                  </a:lnTo>
                  <a:lnTo>
                    <a:pt x="1731" y="456"/>
                  </a:lnTo>
                  <a:lnTo>
                    <a:pt x="1710" y="480"/>
                  </a:lnTo>
                  <a:lnTo>
                    <a:pt x="1694" y="503"/>
                  </a:lnTo>
                  <a:lnTo>
                    <a:pt x="1679" y="522"/>
                  </a:lnTo>
                  <a:lnTo>
                    <a:pt x="1668" y="537"/>
                  </a:lnTo>
                  <a:lnTo>
                    <a:pt x="1668" y="1866"/>
                  </a:lnTo>
                  <a:lnTo>
                    <a:pt x="1704" y="1836"/>
                  </a:lnTo>
                  <a:lnTo>
                    <a:pt x="1744" y="1807"/>
                  </a:lnTo>
                  <a:lnTo>
                    <a:pt x="1787" y="1778"/>
                  </a:lnTo>
                  <a:lnTo>
                    <a:pt x="1833" y="1751"/>
                  </a:lnTo>
                  <a:lnTo>
                    <a:pt x="1883" y="1726"/>
                  </a:lnTo>
                  <a:lnTo>
                    <a:pt x="1936" y="1703"/>
                  </a:lnTo>
                  <a:lnTo>
                    <a:pt x="1992" y="1685"/>
                  </a:lnTo>
                  <a:lnTo>
                    <a:pt x="1997" y="1736"/>
                  </a:lnTo>
                  <a:lnTo>
                    <a:pt x="2008" y="1788"/>
                  </a:lnTo>
                  <a:lnTo>
                    <a:pt x="2024" y="1839"/>
                  </a:lnTo>
                  <a:lnTo>
                    <a:pt x="2045" y="1889"/>
                  </a:lnTo>
                  <a:lnTo>
                    <a:pt x="2003" y="1905"/>
                  </a:lnTo>
                  <a:lnTo>
                    <a:pt x="1961" y="1922"/>
                  </a:lnTo>
                  <a:lnTo>
                    <a:pt x="1923" y="1943"/>
                  </a:lnTo>
                  <a:lnTo>
                    <a:pt x="2075" y="1943"/>
                  </a:lnTo>
                  <a:lnTo>
                    <a:pt x="2096" y="1973"/>
                  </a:lnTo>
                  <a:lnTo>
                    <a:pt x="2120" y="2001"/>
                  </a:lnTo>
                  <a:lnTo>
                    <a:pt x="2146" y="2028"/>
                  </a:lnTo>
                  <a:lnTo>
                    <a:pt x="2186" y="2065"/>
                  </a:lnTo>
                  <a:lnTo>
                    <a:pt x="2229" y="2096"/>
                  </a:lnTo>
                  <a:lnTo>
                    <a:pt x="2274" y="2123"/>
                  </a:lnTo>
                  <a:lnTo>
                    <a:pt x="2321" y="2145"/>
                  </a:lnTo>
                  <a:lnTo>
                    <a:pt x="2370" y="2161"/>
                  </a:lnTo>
                  <a:lnTo>
                    <a:pt x="2419" y="2174"/>
                  </a:lnTo>
                  <a:lnTo>
                    <a:pt x="2470" y="2181"/>
                  </a:lnTo>
                  <a:lnTo>
                    <a:pt x="2520" y="2184"/>
                  </a:lnTo>
                  <a:lnTo>
                    <a:pt x="2572" y="2182"/>
                  </a:lnTo>
                  <a:lnTo>
                    <a:pt x="2623" y="2176"/>
                  </a:lnTo>
                  <a:lnTo>
                    <a:pt x="2672" y="2163"/>
                  </a:lnTo>
                  <a:lnTo>
                    <a:pt x="2721" y="2148"/>
                  </a:lnTo>
                  <a:lnTo>
                    <a:pt x="2768" y="2127"/>
                  </a:lnTo>
                  <a:lnTo>
                    <a:pt x="2815" y="2101"/>
                  </a:lnTo>
                  <a:lnTo>
                    <a:pt x="2858" y="2070"/>
                  </a:lnTo>
                  <a:lnTo>
                    <a:pt x="3039" y="2261"/>
                  </a:lnTo>
                  <a:lnTo>
                    <a:pt x="0" y="2261"/>
                  </a:lnTo>
                  <a:lnTo>
                    <a:pt x="0" y="695"/>
                  </a:lnTo>
                  <a:lnTo>
                    <a:pt x="95" y="695"/>
                  </a:lnTo>
                  <a:lnTo>
                    <a:pt x="95" y="508"/>
                  </a:lnTo>
                  <a:lnTo>
                    <a:pt x="109" y="458"/>
                  </a:lnTo>
                  <a:lnTo>
                    <a:pt x="111" y="454"/>
                  </a:lnTo>
                  <a:lnTo>
                    <a:pt x="117" y="445"/>
                  </a:lnTo>
                  <a:lnTo>
                    <a:pt x="124" y="431"/>
                  </a:lnTo>
                  <a:lnTo>
                    <a:pt x="136" y="415"/>
                  </a:lnTo>
                  <a:lnTo>
                    <a:pt x="150" y="395"/>
                  </a:lnTo>
                  <a:lnTo>
                    <a:pt x="167" y="371"/>
                  </a:lnTo>
                  <a:lnTo>
                    <a:pt x="187" y="346"/>
                  </a:lnTo>
                  <a:lnTo>
                    <a:pt x="210" y="319"/>
                  </a:lnTo>
                  <a:lnTo>
                    <a:pt x="236" y="290"/>
                  </a:lnTo>
                  <a:lnTo>
                    <a:pt x="266" y="260"/>
                  </a:lnTo>
                  <a:lnTo>
                    <a:pt x="298" y="229"/>
                  </a:lnTo>
                  <a:lnTo>
                    <a:pt x="331" y="201"/>
                  </a:lnTo>
                  <a:lnTo>
                    <a:pt x="367" y="174"/>
                  </a:lnTo>
                  <a:lnTo>
                    <a:pt x="405" y="146"/>
                  </a:lnTo>
                  <a:lnTo>
                    <a:pt x="446" y="120"/>
                  </a:lnTo>
                  <a:lnTo>
                    <a:pt x="490" y="96"/>
                  </a:lnTo>
                  <a:lnTo>
                    <a:pt x="537" y="73"/>
                  </a:lnTo>
                  <a:lnTo>
                    <a:pt x="586" y="52"/>
                  </a:lnTo>
                  <a:lnTo>
                    <a:pt x="639" y="35"/>
                  </a:lnTo>
                  <a:lnTo>
                    <a:pt x="695" y="20"/>
                  </a:lnTo>
                  <a:lnTo>
                    <a:pt x="753" y="10"/>
                  </a:lnTo>
                  <a:lnTo>
                    <a:pt x="813" y="3"/>
                  </a:lnTo>
                  <a:lnTo>
                    <a:pt x="8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88"/>
            <p:cNvSpPr>
              <a:spLocks noEditPoints="1"/>
            </p:cNvSpPr>
            <p:nvPr/>
          </p:nvSpPr>
          <p:spPr bwMode="auto">
            <a:xfrm>
              <a:off x="2868613" y="3716338"/>
              <a:ext cx="187325" cy="182563"/>
            </a:xfrm>
            <a:custGeom>
              <a:avLst/>
              <a:gdLst>
                <a:gd name="T0" fmla="*/ 420 w 1425"/>
                <a:gd name="T1" fmla="*/ 123 h 1382"/>
                <a:gd name="T2" fmla="*/ 338 w 1425"/>
                <a:gd name="T3" fmla="*/ 148 h 1382"/>
                <a:gd name="T4" fmla="*/ 262 w 1425"/>
                <a:gd name="T5" fmla="*/ 192 h 1382"/>
                <a:gd name="T6" fmla="*/ 197 w 1425"/>
                <a:gd name="T7" fmla="*/ 255 h 1382"/>
                <a:gd name="T8" fmla="*/ 152 w 1425"/>
                <a:gd name="T9" fmla="*/ 330 h 1382"/>
                <a:gd name="T10" fmla="*/ 127 w 1425"/>
                <a:gd name="T11" fmla="*/ 411 h 1382"/>
                <a:gd name="T12" fmla="*/ 122 w 1425"/>
                <a:gd name="T13" fmla="*/ 494 h 1382"/>
                <a:gd name="T14" fmla="*/ 136 w 1425"/>
                <a:gd name="T15" fmla="*/ 577 h 1382"/>
                <a:gd name="T16" fmla="*/ 171 w 1425"/>
                <a:gd name="T17" fmla="*/ 656 h 1382"/>
                <a:gd name="T18" fmla="*/ 226 w 1425"/>
                <a:gd name="T19" fmla="*/ 726 h 1382"/>
                <a:gd name="T20" fmla="*/ 297 w 1425"/>
                <a:gd name="T21" fmla="*/ 781 h 1382"/>
                <a:gd name="T22" fmla="*/ 376 w 1425"/>
                <a:gd name="T23" fmla="*/ 815 h 1382"/>
                <a:gd name="T24" fmla="*/ 460 w 1425"/>
                <a:gd name="T25" fmla="*/ 830 h 1382"/>
                <a:gd name="T26" fmla="*/ 545 w 1425"/>
                <a:gd name="T27" fmla="*/ 825 h 1382"/>
                <a:gd name="T28" fmla="*/ 628 w 1425"/>
                <a:gd name="T29" fmla="*/ 801 h 1382"/>
                <a:gd name="T30" fmla="*/ 704 w 1425"/>
                <a:gd name="T31" fmla="*/ 757 h 1382"/>
                <a:gd name="T32" fmla="*/ 768 w 1425"/>
                <a:gd name="T33" fmla="*/ 694 h 1382"/>
                <a:gd name="T34" fmla="*/ 813 w 1425"/>
                <a:gd name="T35" fmla="*/ 620 h 1382"/>
                <a:gd name="T36" fmla="*/ 839 w 1425"/>
                <a:gd name="T37" fmla="*/ 539 h 1382"/>
                <a:gd name="T38" fmla="*/ 844 w 1425"/>
                <a:gd name="T39" fmla="*/ 455 h 1382"/>
                <a:gd name="T40" fmla="*/ 830 w 1425"/>
                <a:gd name="T41" fmla="*/ 372 h 1382"/>
                <a:gd name="T42" fmla="*/ 794 w 1425"/>
                <a:gd name="T43" fmla="*/ 294 h 1382"/>
                <a:gd name="T44" fmla="*/ 740 w 1425"/>
                <a:gd name="T45" fmla="*/ 223 h 1382"/>
                <a:gd name="T46" fmla="*/ 669 w 1425"/>
                <a:gd name="T47" fmla="*/ 169 h 1382"/>
                <a:gd name="T48" fmla="*/ 590 w 1425"/>
                <a:gd name="T49" fmla="*/ 134 h 1382"/>
                <a:gd name="T50" fmla="*/ 505 w 1425"/>
                <a:gd name="T51" fmla="*/ 119 h 1382"/>
                <a:gd name="T52" fmla="*/ 460 w 1425"/>
                <a:gd name="T53" fmla="*/ 0 h 1382"/>
                <a:gd name="T54" fmla="*/ 558 w 1425"/>
                <a:gd name="T55" fmla="*/ 5 h 1382"/>
                <a:gd name="T56" fmla="*/ 654 w 1425"/>
                <a:gd name="T57" fmla="*/ 30 h 1382"/>
                <a:gd name="T58" fmla="*/ 745 w 1425"/>
                <a:gd name="T59" fmla="*/ 75 h 1382"/>
                <a:gd name="T60" fmla="*/ 825 w 1425"/>
                <a:gd name="T61" fmla="*/ 140 h 1382"/>
                <a:gd name="T62" fmla="*/ 889 w 1425"/>
                <a:gd name="T63" fmla="*/ 218 h 1382"/>
                <a:gd name="T64" fmla="*/ 934 w 1425"/>
                <a:gd name="T65" fmla="*/ 304 h 1382"/>
                <a:gd name="T66" fmla="*/ 959 w 1425"/>
                <a:gd name="T67" fmla="*/ 395 h 1382"/>
                <a:gd name="T68" fmla="*/ 965 w 1425"/>
                <a:gd name="T69" fmla="*/ 490 h 1382"/>
                <a:gd name="T70" fmla="*/ 953 w 1425"/>
                <a:gd name="T71" fmla="*/ 584 h 1382"/>
                <a:gd name="T72" fmla="*/ 921 w 1425"/>
                <a:gd name="T73" fmla="*/ 675 h 1382"/>
                <a:gd name="T74" fmla="*/ 870 w 1425"/>
                <a:gd name="T75" fmla="*/ 758 h 1382"/>
                <a:gd name="T76" fmla="*/ 1292 w 1425"/>
                <a:gd name="T77" fmla="*/ 1382 h 1382"/>
                <a:gd name="T78" fmla="*/ 741 w 1425"/>
                <a:gd name="T79" fmla="*/ 876 h 1382"/>
                <a:gd name="T80" fmla="*/ 650 w 1425"/>
                <a:gd name="T81" fmla="*/ 921 h 1382"/>
                <a:gd name="T82" fmla="*/ 554 w 1425"/>
                <a:gd name="T83" fmla="*/ 945 h 1382"/>
                <a:gd name="T84" fmla="*/ 456 w 1425"/>
                <a:gd name="T85" fmla="*/ 949 h 1382"/>
                <a:gd name="T86" fmla="*/ 358 w 1425"/>
                <a:gd name="T87" fmla="*/ 934 h 1382"/>
                <a:gd name="T88" fmla="*/ 265 w 1425"/>
                <a:gd name="T89" fmla="*/ 899 h 1382"/>
                <a:gd name="T90" fmla="*/ 180 w 1425"/>
                <a:gd name="T91" fmla="*/ 844 h 1382"/>
                <a:gd name="T92" fmla="*/ 106 w 1425"/>
                <a:gd name="T93" fmla="*/ 770 h 1382"/>
                <a:gd name="T94" fmla="*/ 51 w 1425"/>
                <a:gd name="T95" fmla="*/ 686 h 1382"/>
                <a:gd name="T96" fmla="*/ 15 w 1425"/>
                <a:gd name="T97" fmla="*/ 594 h 1382"/>
                <a:gd name="T98" fmla="*/ 0 w 1425"/>
                <a:gd name="T99" fmla="*/ 497 h 1382"/>
                <a:gd name="T100" fmla="*/ 7 w 1425"/>
                <a:gd name="T101" fmla="*/ 401 h 1382"/>
                <a:gd name="T102" fmla="*/ 32 w 1425"/>
                <a:gd name="T103" fmla="*/ 306 h 1382"/>
                <a:gd name="T104" fmla="*/ 77 w 1425"/>
                <a:gd name="T105" fmla="*/ 217 h 1382"/>
                <a:gd name="T106" fmla="*/ 143 w 1425"/>
                <a:gd name="T107" fmla="*/ 138 h 1382"/>
                <a:gd name="T108" fmla="*/ 224 w 1425"/>
                <a:gd name="T109" fmla="*/ 74 h 1382"/>
                <a:gd name="T110" fmla="*/ 315 w 1425"/>
                <a:gd name="T111" fmla="*/ 29 h 1382"/>
                <a:gd name="T112" fmla="*/ 410 w 1425"/>
                <a:gd name="T113" fmla="*/ 5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5" h="1382">
                  <a:moveTo>
                    <a:pt x="463" y="118"/>
                  </a:moveTo>
                  <a:lnTo>
                    <a:pt x="420" y="123"/>
                  </a:lnTo>
                  <a:lnTo>
                    <a:pt x="379" y="133"/>
                  </a:lnTo>
                  <a:lnTo>
                    <a:pt x="338" y="148"/>
                  </a:lnTo>
                  <a:lnTo>
                    <a:pt x="299" y="167"/>
                  </a:lnTo>
                  <a:lnTo>
                    <a:pt x="262" y="192"/>
                  </a:lnTo>
                  <a:lnTo>
                    <a:pt x="228" y="222"/>
                  </a:lnTo>
                  <a:lnTo>
                    <a:pt x="197" y="255"/>
                  </a:lnTo>
                  <a:lnTo>
                    <a:pt x="172" y="292"/>
                  </a:lnTo>
                  <a:lnTo>
                    <a:pt x="152" y="330"/>
                  </a:lnTo>
                  <a:lnTo>
                    <a:pt x="137" y="369"/>
                  </a:lnTo>
                  <a:lnTo>
                    <a:pt x="127" y="411"/>
                  </a:lnTo>
                  <a:lnTo>
                    <a:pt x="122" y="452"/>
                  </a:lnTo>
                  <a:lnTo>
                    <a:pt x="122" y="494"/>
                  </a:lnTo>
                  <a:lnTo>
                    <a:pt x="127" y="537"/>
                  </a:lnTo>
                  <a:lnTo>
                    <a:pt x="136" y="577"/>
                  </a:lnTo>
                  <a:lnTo>
                    <a:pt x="151" y="618"/>
                  </a:lnTo>
                  <a:lnTo>
                    <a:pt x="171" y="656"/>
                  </a:lnTo>
                  <a:lnTo>
                    <a:pt x="196" y="692"/>
                  </a:lnTo>
                  <a:lnTo>
                    <a:pt x="226" y="726"/>
                  </a:lnTo>
                  <a:lnTo>
                    <a:pt x="260" y="756"/>
                  </a:lnTo>
                  <a:lnTo>
                    <a:pt x="297" y="781"/>
                  </a:lnTo>
                  <a:lnTo>
                    <a:pt x="336" y="800"/>
                  </a:lnTo>
                  <a:lnTo>
                    <a:pt x="376" y="815"/>
                  </a:lnTo>
                  <a:lnTo>
                    <a:pt x="418" y="825"/>
                  </a:lnTo>
                  <a:lnTo>
                    <a:pt x="460" y="830"/>
                  </a:lnTo>
                  <a:lnTo>
                    <a:pt x="503" y="830"/>
                  </a:lnTo>
                  <a:lnTo>
                    <a:pt x="545" y="825"/>
                  </a:lnTo>
                  <a:lnTo>
                    <a:pt x="588" y="816"/>
                  </a:lnTo>
                  <a:lnTo>
                    <a:pt x="628" y="801"/>
                  </a:lnTo>
                  <a:lnTo>
                    <a:pt x="667" y="782"/>
                  </a:lnTo>
                  <a:lnTo>
                    <a:pt x="704" y="757"/>
                  </a:lnTo>
                  <a:lnTo>
                    <a:pt x="738" y="728"/>
                  </a:lnTo>
                  <a:lnTo>
                    <a:pt x="768" y="694"/>
                  </a:lnTo>
                  <a:lnTo>
                    <a:pt x="793" y="658"/>
                  </a:lnTo>
                  <a:lnTo>
                    <a:pt x="813" y="620"/>
                  </a:lnTo>
                  <a:lnTo>
                    <a:pt x="829" y="580"/>
                  </a:lnTo>
                  <a:lnTo>
                    <a:pt x="839" y="539"/>
                  </a:lnTo>
                  <a:lnTo>
                    <a:pt x="844" y="497"/>
                  </a:lnTo>
                  <a:lnTo>
                    <a:pt x="844" y="455"/>
                  </a:lnTo>
                  <a:lnTo>
                    <a:pt x="840" y="413"/>
                  </a:lnTo>
                  <a:lnTo>
                    <a:pt x="830" y="372"/>
                  </a:lnTo>
                  <a:lnTo>
                    <a:pt x="814" y="332"/>
                  </a:lnTo>
                  <a:lnTo>
                    <a:pt x="794" y="294"/>
                  </a:lnTo>
                  <a:lnTo>
                    <a:pt x="770" y="257"/>
                  </a:lnTo>
                  <a:lnTo>
                    <a:pt x="740" y="223"/>
                  </a:lnTo>
                  <a:lnTo>
                    <a:pt x="706" y="194"/>
                  </a:lnTo>
                  <a:lnTo>
                    <a:pt x="669" y="169"/>
                  </a:lnTo>
                  <a:lnTo>
                    <a:pt x="630" y="149"/>
                  </a:lnTo>
                  <a:lnTo>
                    <a:pt x="590" y="134"/>
                  </a:lnTo>
                  <a:lnTo>
                    <a:pt x="548" y="124"/>
                  </a:lnTo>
                  <a:lnTo>
                    <a:pt x="505" y="119"/>
                  </a:lnTo>
                  <a:lnTo>
                    <a:pt x="463" y="118"/>
                  </a:lnTo>
                  <a:close/>
                  <a:moveTo>
                    <a:pt x="460" y="0"/>
                  </a:moveTo>
                  <a:lnTo>
                    <a:pt x="510" y="0"/>
                  </a:lnTo>
                  <a:lnTo>
                    <a:pt x="558" y="5"/>
                  </a:lnTo>
                  <a:lnTo>
                    <a:pt x="607" y="15"/>
                  </a:lnTo>
                  <a:lnTo>
                    <a:pt x="654" y="30"/>
                  </a:lnTo>
                  <a:lnTo>
                    <a:pt x="700" y="51"/>
                  </a:lnTo>
                  <a:lnTo>
                    <a:pt x="745" y="75"/>
                  </a:lnTo>
                  <a:lnTo>
                    <a:pt x="786" y="105"/>
                  </a:lnTo>
                  <a:lnTo>
                    <a:pt x="825" y="140"/>
                  </a:lnTo>
                  <a:lnTo>
                    <a:pt x="860" y="177"/>
                  </a:lnTo>
                  <a:lnTo>
                    <a:pt x="889" y="218"/>
                  </a:lnTo>
                  <a:lnTo>
                    <a:pt x="914" y="259"/>
                  </a:lnTo>
                  <a:lnTo>
                    <a:pt x="934" y="304"/>
                  </a:lnTo>
                  <a:lnTo>
                    <a:pt x="948" y="350"/>
                  </a:lnTo>
                  <a:lnTo>
                    <a:pt x="959" y="395"/>
                  </a:lnTo>
                  <a:lnTo>
                    <a:pt x="964" y="443"/>
                  </a:lnTo>
                  <a:lnTo>
                    <a:pt x="965" y="490"/>
                  </a:lnTo>
                  <a:lnTo>
                    <a:pt x="961" y="538"/>
                  </a:lnTo>
                  <a:lnTo>
                    <a:pt x="953" y="584"/>
                  </a:lnTo>
                  <a:lnTo>
                    <a:pt x="939" y="630"/>
                  </a:lnTo>
                  <a:lnTo>
                    <a:pt x="921" y="675"/>
                  </a:lnTo>
                  <a:lnTo>
                    <a:pt x="898" y="717"/>
                  </a:lnTo>
                  <a:lnTo>
                    <a:pt x="870" y="758"/>
                  </a:lnTo>
                  <a:lnTo>
                    <a:pt x="1425" y="1261"/>
                  </a:lnTo>
                  <a:lnTo>
                    <a:pt x="1292" y="1382"/>
                  </a:lnTo>
                  <a:lnTo>
                    <a:pt x="783" y="847"/>
                  </a:lnTo>
                  <a:lnTo>
                    <a:pt x="741" y="876"/>
                  </a:lnTo>
                  <a:lnTo>
                    <a:pt x="696" y="901"/>
                  </a:lnTo>
                  <a:lnTo>
                    <a:pt x="650" y="921"/>
                  </a:lnTo>
                  <a:lnTo>
                    <a:pt x="602" y="935"/>
                  </a:lnTo>
                  <a:lnTo>
                    <a:pt x="554" y="945"/>
                  </a:lnTo>
                  <a:lnTo>
                    <a:pt x="505" y="949"/>
                  </a:lnTo>
                  <a:lnTo>
                    <a:pt x="456" y="949"/>
                  </a:lnTo>
                  <a:lnTo>
                    <a:pt x="406" y="944"/>
                  </a:lnTo>
                  <a:lnTo>
                    <a:pt x="358" y="934"/>
                  </a:lnTo>
                  <a:lnTo>
                    <a:pt x="311" y="919"/>
                  </a:lnTo>
                  <a:lnTo>
                    <a:pt x="265" y="899"/>
                  </a:lnTo>
                  <a:lnTo>
                    <a:pt x="221" y="874"/>
                  </a:lnTo>
                  <a:lnTo>
                    <a:pt x="180" y="844"/>
                  </a:lnTo>
                  <a:lnTo>
                    <a:pt x="141" y="810"/>
                  </a:lnTo>
                  <a:lnTo>
                    <a:pt x="106" y="770"/>
                  </a:lnTo>
                  <a:lnTo>
                    <a:pt x="75" y="730"/>
                  </a:lnTo>
                  <a:lnTo>
                    <a:pt x="51" y="686"/>
                  </a:lnTo>
                  <a:lnTo>
                    <a:pt x="31" y="640"/>
                  </a:lnTo>
                  <a:lnTo>
                    <a:pt x="15" y="594"/>
                  </a:lnTo>
                  <a:lnTo>
                    <a:pt x="6" y="546"/>
                  </a:lnTo>
                  <a:lnTo>
                    <a:pt x="0" y="497"/>
                  </a:lnTo>
                  <a:lnTo>
                    <a:pt x="1" y="448"/>
                  </a:lnTo>
                  <a:lnTo>
                    <a:pt x="7" y="401"/>
                  </a:lnTo>
                  <a:lnTo>
                    <a:pt x="16" y="353"/>
                  </a:lnTo>
                  <a:lnTo>
                    <a:pt x="32" y="306"/>
                  </a:lnTo>
                  <a:lnTo>
                    <a:pt x="52" y="260"/>
                  </a:lnTo>
                  <a:lnTo>
                    <a:pt x="77" y="217"/>
                  </a:lnTo>
                  <a:lnTo>
                    <a:pt x="108" y="176"/>
                  </a:lnTo>
                  <a:lnTo>
                    <a:pt x="143" y="138"/>
                  </a:lnTo>
                  <a:lnTo>
                    <a:pt x="183" y="103"/>
                  </a:lnTo>
                  <a:lnTo>
                    <a:pt x="224" y="74"/>
                  </a:lnTo>
                  <a:lnTo>
                    <a:pt x="268" y="49"/>
                  </a:lnTo>
                  <a:lnTo>
                    <a:pt x="315" y="29"/>
                  </a:lnTo>
                  <a:lnTo>
                    <a:pt x="362" y="14"/>
                  </a:lnTo>
                  <a:lnTo>
                    <a:pt x="410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89"/>
            <p:cNvSpPr>
              <a:spLocks/>
            </p:cNvSpPr>
            <p:nvPr/>
          </p:nvSpPr>
          <p:spPr bwMode="auto">
            <a:xfrm>
              <a:off x="2655888" y="3627438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7 h 237"/>
                <a:gd name="T6" fmla="*/ 591 w 927"/>
                <a:gd name="T7" fmla="*/ 17 h 237"/>
                <a:gd name="T8" fmla="*/ 643 w 927"/>
                <a:gd name="T9" fmla="*/ 31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2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5 h 237"/>
                <a:gd name="T24" fmla="*/ 776 w 927"/>
                <a:gd name="T25" fmla="*/ 161 h 237"/>
                <a:gd name="T26" fmla="*/ 722 w 927"/>
                <a:gd name="T27" fmla="*/ 132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8 h 237"/>
                <a:gd name="T44" fmla="*/ 322 w 927"/>
                <a:gd name="T45" fmla="*/ 76 h 237"/>
                <a:gd name="T46" fmla="*/ 288 w 927"/>
                <a:gd name="T47" fmla="*/ 85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8 h 237"/>
                <a:gd name="T72" fmla="*/ 49 w 927"/>
                <a:gd name="T73" fmla="*/ 231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5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39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3 h 237"/>
                <a:gd name="T94" fmla="*/ 148 w 927"/>
                <a:gd name="T95" fmla="*/ 78 h 237"/>
                <a:gd name="T96" fmla="*/ 177 w 927"/>
                <a:gd name="T97" fmla="*/ 63 h 237"/>
                <a:gd name="T98" fmla="*/ 208 w 927"/>
                <a:gd name="T99" fmla="*/ 49 h 237"/>
                <a:gd name="T100" fmla="*/ 243 w 927"/>
                <a:gd name="T101" fmla="*/ 35 h 237"/>
                <a:gd name="T102" fmla="*/ 279 w 927"/>
                <a:gd name="T103" fmla="*/ 24 h 237"/>
                <a:gd name="T104" fmla="*/ 318 w 927"/>
                <a:gd name="T105" fmla="*/ 13 h 237"/>
                <a:gd name="T106" fmla="*/ 358 w 927"/>
                <a:gd name="T107" fmla="*/ 6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7"/>
                  </a:lnTo>
                  <a:lnTo>
                    <a:pt x="591" y="17"/>
                  </a:lnTo>
                  <a:lnTo>
                    <a:pt x="643" y="31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2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5"/>
                  </a:lnTo>
                  <a:lnTo>
                    <a:pt x="776" y="161"/>
                  </a:lnTo>
                  <a:lnTo>
                    <a:pt x="722" y="132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8"/>
                  </a:lnTo>
                  <a:lnTo>
                    <a:pt x="322" y="76"/>
                  </a:lnTo>
                  <a:lnTo>
                    <a:pt x="288" y="85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8"/>
                  </a:lnTo>
                  <a:lnTo>
                    <a:pt x="49" y="231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5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39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3"/>
                  </a:lnTo>
                  <a:lnTo>
                    <a:pt x="148" y="78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3" y="35"/>
                  </a:lnTo>
                  <a:lnTo>
                    <a:pt x="279" y="24"/>
                  </a:lnTo>
                  <a:lnTo>
                    <a:pt x="318" y="13"/>
                  </a:lnTo>
                  <a:lnTo>
                    <a:pt x="358" y="6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90"/>
            <p:cNvSpPr>
              <a:spLocks/>
            </p:cNvSpPr>
            <p:nvPr/>
          </p:nvSpPr>
          <p:spPr bwMode="auto">
            <a:xfrm>
              <a:off x="2655888" y="3656013"/>
              <a:ext cx="123825" cy="30163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2 h 237"/>
                <a:gd name="T4" fmla="*/ 541 w 927"/>
                <a:gd name="T5" fmla="*/ 7 h 237"/>
                <a:gd name="T6" fmla="*/ 591 w 927"/>
                <a:gd name="T7" fmla="*/ 18 h 237"/>
                <a:gd name="T8" fmla="*/ 643 w 927"/>
                <a:gd name="T9" fmla="*/ 32 h 237"/>
                <a:gd name="T10" fmla="*/ 697 w 927"/>
                <a:gd name="T11" fmla="*/ 52 h 237"/>
                <a:gd name="T12" fmla="*/ 752 w 927"/>
                <a:gd name="T13" fmla="*/ 76 h 237"/>
                <a:gd name="T14" fmla="*/ 808 w 927"/>
                <a:gd name="T15" fmla="*/ 107 h 237"/>
                <a:gd name="T16" fmla="*/ 868 w 927"/>
                <a:gd name="T17" fmla="*/ 143 h 237"/>
                <a:gd name="T18" fmla="*/ 927 w 927"/>
                <a:gd name="T19" fmla="*/ 187 h 237"/>
                <a:gd name="T20" fmla="*/ 887 w 927"/>
                <a:gd name="T21" fmla="*/ 237 h 237"/>
                <a:gd name="T22" fmla="*/ 831 w 927"/>
                <a:gd name="T23" fmla="*/ 196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1 h 237"/>
                <a:gd name="T32" fmla="*/ 572 w 927"/>
                <a:gd name="T33" fmla="*/ 78 h 237"/>
                <a:gd name="T34" fmla="*/ 526 w 927"/>
                <a:gd name="T35" fmla="*/ 68 h 237"/>
                <a:gd name="T36" fmla="*/ 481 w 927"/>
                <a:gd name="T37" fmla="*/ 63 h 237"/>
                <a:gd name="T38" fmla="*/ 438 w 927"/>
                <a:gd name="T39" fmla="*/ 62 h 237"/>
                <a:gd name="T40" fmla="*/ 397 w 927"/>
                <a:gd name="T41" fmla="*/ 64 h 237"/>
                <a:gd name="T42" fmla="*/ 358 w 927"/>
                <a:gd name="T43" fmla="*/ 69 h 237"/>
                <a:gd name="T44" fmla="*/ 322 w 927"/>
                <a:gd name="T45" fmla="*/ 77 h 237"/>
                <a:gd name="T46" fmla="*/ 288 w 927"/>
                <a:gd name="T47" fmla="*/ 86 h 237"/>
                <a:gd name="T48" fmla="*/ 255 w 927"/>
                <a:gd name="T49" fmla="*/ 96 h 237"/>
                <a:gd name="T50" fmla="*/ 224 w 927"/>
                <a:gd name="T51" fmla="*/ 109 h 237"/>
                <a:gd name="T52" fmla="*/ 197 w 927"/>
                <a:gd name="T53" fmla="*/ 122 h 237"/>
                <a:gd name="T54" fmla="*/ 170 w 927"/>
                <a:gd name="T55" fmla="*/ 137 h 237"/>
                <a:gd name="T56" fmla="*/ 147 w 927"/>
                <a:gd name="T57" fmla="*/ 151 h 237"/>
                <a:gd name="T58" fmla="*/ 126 w 927"/>
                <a:gd name="T59" fmla="*/ 166 h 237"/>
                <a:gd name="T60" fmla="*/ 107 w 927"/>
                <a:gd name="T61" fmla="*/ 179 h 237"/>
                <a:gd name="T62" fmla="*/ 91 w 927"/>
                <a:gd name="T63" fmla="*/ 193 h 237"/>
                <a:gd name="T64" fmla="*/ 78 w 927"/>
                <a:gd name="T65" fmla="*/ 204 h 237"/>
                <a:gd name="T66" fmla="*/ 67 w 927"/>
                <a:gd name="T67" fmla="*/ 215 h 237"/>
                <a:gd name="T68" fmla="*/ 59 w 927"/>
                <a:gd name="T69" fmla="*/ 223 h 237"/>
                <a:gd name="T70" fmla="*/ 52 w 927"/>
                <a:gd name="T71" fmla="*/ 229 h 237"/>
                <a:gd name="T72" fmla="*/ 49 w 927"/>
                <a:gd name="T73" fmla="*/ 232 h 237"/>
                <a:gd name="T74" fmla="*/ 0 w 927"/>
                <a:gd name="T75" fmla="*/ 191 h 237"/>
                <a:gd name="T76" fmla="*/ 2 w 927"/>
                <a:gd name="T77" fmla="*/ 189 h 237"/>
                <a:gd name="T78" fmla="*/ 7 w 927"/>
                <a:gd name="T79" fmla="*/ 184 h 237"/>
                <a:gd name="T80" fmla="*/ 14 w 927"/>
                <a:gd name="T81" fmla="*/ 176 h 237"/>
                <a:gd name="T82" fmla="*/ 26 w 927"/>
                <a:gd name="T83" fmla="*/ 166 h 237"/>
                <a:gd name="T84" fmla="*/ 40 w 927"/>
                <a:gd name="T85" fmla="*/ 154 h 237"/>
                <a:gd name="T86" fmla="*/ 56 w 927"/>
                <a:gd name="T87" fmla="*/ 140 h 237"/>
                <a:gd name="T88" fmla="*/ 75 w 927"/>
                <a:gd name="T89" fmla="*/ 126 h 237"/>
                <a:gd name="T90" fmla="*/ 97 w 927"/>
                <a:gd name="T91" fmla="*/ 110 h 237"/>
                <a:gd name="T92" fmla="*/ 121 w 927"/>
                <a:gd name="T93" fmla="*/ 94 h 237"/>
                <a:gd name="T94" fmla="*/ 148 w 927"/>
                <a:gd name="T95" fmla="*/ 79 h 237"/>
                <a:gd name="T96" fmla="*/ 177 w 927"/>
                <a:gd name="T97" fmla="*/ 63 h 237"/>
                <a:gd name="T98" fmla="*/ 208 w 927"/>
                <a:gd name="T99" fmla="*/ 50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2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2"/>
                  </a:lnTo>
                  <a:lnTo>
                    <a:pt x="541" y="7"/>
                  </a:lnTo>
                  <a:lnTo>
                    <a:pt x="591" y="18"/>
                  </a:lnTo>
                  <a:lnTo>
                    <a:pt x="643" y="32"/>
                  </a:lnTo>
                  <a:lnTo>
                    <a:pt x="697" y="52"/>
                  </a:lnTo>
                  <a:lnTo>
                    <a:pt x="752" y="76"/>
                  </a:lnTo>
                  <a:lnTo>
                    <a:pt x="808" y="107"/>
                  </a:lnTo>
                  <a:lnTo>
                    <a:pt x="868" y="143"/>
                  </a:lnTo>
                  <a:lnTo>
                    <a:pt x="927" y="187"/>
                  </a:lnTo>
                  <a:lnTo>
                    <a:pt x="887" y="237"/>
                  </a:lnTo>
                  <a:lnTo>
                    <a:pt x="831" y="196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1"/>
                  </a:lnTo>
                  <a:lnTo>
                    <a:pt x="572" y="78"/>
                  </a:lnTo>
                  <a:lnTo>
                    <a:pt x="526" y="68"/>
                  </a:lnTo>
                  <a:lnTo>
                    <a:pt x="481" y="63"/>
                  </a:lnTo>
                  <a:lnTo>
                    <a:pt x="438" y="62"/>
                  </a:lnTo>
                  <a:lnTo>
                    <a:pt x="397" y="64"/>
                  </a:lnTo>
                  <a:lnTo>
                    <a:pt x="358" y="69"/>
                  </a:lnTo>
                  <a:lnTo>
                    <a:pt x="322" y="77"/>
                  </a:lnTo>
                  <a:lnTo>
                    <a:pt x="288" y="86"/>
                  </a:lnTo>
                  <a:lnTo>
                    <a:pt x="255" y="96"/>
                  </a:lnTo>
                  <a:lnTo>
                    <a:pt x="224" y="109"/>
                  </a:lnTo>
                  <a:lnTo>
                    <a:pt x="197" y="122"/>
                  </a:lnTo>
                  <a:lnTo>
                    <a:pt x="170" y="137"/>
                  </a:lnTo>
                  <a:lnTo>
                    <a:pt x="147" y="151"/>
                  </a:lnTo>
                  <a:lnTo>
                    <a:pt x="126" y="166"/>
                  </a:lnTo>
                  <a:lnTo>
                    <a:pt x="107" y="179"/>
                  </a:lnTo>
                  <a:lnTo>
                    <a:pt x="91" y="193"/>
                  </a:lnTo>
                  <a:lnTo>
                    <a:pt x="78" y="204"/>
                  </a:lnTo>
                  <a:lnTo>
                    <a:pt x="67" y="215"/>
                  </a:lnTo>
                  <a:lnTo>
                    <a:pt x="59" y="223"/>
                  </a:lnTo>
                  <a:lnTo>
                    <a:pt x="52" y="229"/>
                  </a:lnTo>
                  <a:lnTo>
                    <a:pt x="49" y="232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7" y="184"/>
                  </a:lnTo>
                  <a:lnTo>
                    <a:pt x="14" y="176"/>
                  </a:lnTo>
                  <a:lnTo>
                    <a:pt x="26" y="166"/>
                  </a:lnTo>
                  <a:lnTo>
                    <a:pt x="40" y="154"/>
                  </a:lnTo>
                  <a:lnTo>
                    <a:pt x="56" y="140"/>
                  </a:lnTo>
                  <a:lnTo>
                    <a:pt x="75" y="126"/>
                  </a:lnTo>
                  <a:lnTo>
                    <a:pt x="97" y="110"/>
                  </a:lnTo>
                  <a:lnTo>
                    <a:pt x="121" y="94"/>
                  </a:lnTo>
                  <a:lnTo>
                    <a:pt x="148" y="79"/>
                  </a:lnTo>
                  <a:lnTo>
                    <a:pt x="177" y="63"/>
                  </a:lnTo>
                  <a:lnTo>
                    <a:pt x="208" y="50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2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91"/>
            <p:cNvSpPr>
              <a:spLocks/>
            </p:cNvSpPr>
            <p:nvPr/>
          </p:nvSpPr>
          <p:spPr bwMode="auto">
            <a:xfrm>
              <a:off x="2655888" y="3686175"/>
              <a:ext cx="123825" cy="31750"/>
            </a:xfrm>
            <a:custGeom>
              <a:avLst/>
              <a:gdLst>
                <a:gd name="T0" fmla="*/ 446 w 927"/>
                <a:gd name="T1" fmla="*/ 0 h 237"/>
                <a:gd name="T2" fmla="*/ 492 w 927"/>
                <a:gd name="T3" fmla="*/ 1 h 237"/>
                <a:gd name="T4" fmla="*/ 541 w 927"/>
                <a:gd name="T5" fmla="*/ 8 h 237"/>
                <a:gd name="T6" fmla="*/ 591 w 927"/>
                <a:gd name="T7" fmla="*/ 17 h 237"/>
                <a:gd name="T8" fmla="*/ 643 w 927"/>
                <a:gd name="T9" fmla="*/ 32 h 237"/>
                <a:gd name="T10" fmla="*/ 697 w 927"/>
                <a:gd name="T11" fmla="*/ 51 h 237"/>
                <a:gd name="T12" fmla="*/ 752 w 927"/>
                <a:gd name="T13" fmla="*/ 76 h 237"/>
                <a:gd name="T14" fmla="*/ 808 w 927"/>
                <a:gd name="T15" fmla="*/ 106 h 237"/>
                <a:gd name="T16" fmla="*/ 868 w 927"/>
                <a:gd name="T17" fmla="*/ 143 h 237"/>
                <a:gd name="T18" fmla="*/ 927 w 927"/>
                <a:gd name="T19" fmla="*/ 186 h 237"/>
                <a:gd name="T20" fmla="*/ 887 w 927"/>
                <a:gd name="T21" fmla="*/ 237 h 237"/>
                <a:gd name="T22" fmla="*/ 831 w 927"/>
                <a:gd name="T23" fmla="*/ 197 h 237"/>
                <a:gd name="T24" fmla="*/ 776 w 927"/>
                <a:gd name="T25" fmla="*/ 161 h 237"/>
                <a:gd name="T26" fmla="*/ 722 w 927"/>
                <a:gd name="T27" fmla="*/ 133 h 237"/>
                <a:gd name="T28" fmla="*/ 670 w 927"/>
                <a:gd name="T29" fmla="*/ 109 h 237"/>
                <a:gd name="T30" fmla="*/ 621 w 927"/>
                <a:gd name="T31" fmla="*/ 92 h 237"/>
                <a:gd name="T32" fmla="*/ 572 w 927"/>
                <a:gd name="T33" fmla="*/ 78 h 237"/>
                <a:gd name="T34" fmla="*/ 526 w 927"/>
                <a:gd name="T35" fmla="*/ 69 h 237"/>
                <a:gd name="T36" fmla="*/ 481 w 927"/>
                <a:gd name="T37" fmla="*/ 64 h 237"/>
                <a:gd name="T38" fmla="*/ 438 w 927"/>
                <a:gd name="T39" fmla="*/ 63 h 237"/>
                <a:gd name="T40" fmla="*/ 397 w 927"/>
                <a:gd name="T41" fmla="*/ 65 h 237"/>
                <a:gd name="T42" fmla="*/ 358 w 927"/>
                <a:gd name="T43" fmla="*/ 69 h 237"/>
                <a:gd name="T44" fmla="*/ 322 w 927"/>
                <a:gd name="T45" fmla="*/ 76 h 237"/>
                <a:gd name="T46" fmla="*/ 288 w 927"/>
                <a:gd name="T47" fmla="*/ 86 h 237"/>
                <a:gd name="T48" fmla="*/ 255 w 927"/>
                <a:gd name="T49" fmla="*/ 97 h 237"/>
                <a:gd name="T50" fmla="*/ 224 w 927"/>
                <a:gd name="T51" fmla="*/ 109 h 237"/>
                <a:gd name="T52" fmla="*/ 197 w 927"/>
                <a:gd name="T53" fmla="*/ 123 h 237"/>
                <a:gd name="T54" fmla="*/ 170 w 927"/>
                <a:gd name="T55" fmla="*/ 137 h 237"/>
                <a:gd name="T56" fmla="*/ 147 w 927"/>
                <a:gd name="T57" fmla="*/ 152 h 237"/>
                <a:gd name="T58" fmla="*/ 126 w 927"/>
                <a:gd name="T59" fmla="*/ 165 h 237"/>
                <a:gd name="T60" fmla="*/ 107 w 927"/>
                <a:gd name="T61" fmla="*/ 180 h 237"/>
                <a:gd name="T62" fmla="*/ 91 w 927"/>
                <a:gd name="T63" fmla="*/ 192 h 237"/>
                <a:gd name="T64" fmla="*/ 78 w 927"/>
                <a:gd name="T65" fmla="*/ 205 h 237"/>
                <a:gd name="T66" fmla="*/ 67 w 927"/>
                <a:gd name="T67" fmla="*/ 215 h 237"/>
                <a:gd name="T68" fmla="*/ 59 w 927"/>
                <a:gd name="T69" fmla="*/ 224 h 237"/>
                <a:gd name="T70" fmla="*/ 52 w 927"/>
                <a:gd name="T71" fmla="*/ 229 h 237"/>
                <a:gd name="T72" fmla="*/ 49 w 927"/>
                <a:gd name="T73" fmla="*/ 233 h 237"/>
                <a:gd name="T74" fmla="*/ 0 w 927"/>
                <a:gd name="T75" fmla="*/ 190 h 237"/>
                <a:gd name="T76" fmla="*/ 2 w 927"/>
                <a:gd name="T77" fmla="*/ 188 h 237"/>
                <a:gd name="T78" fmla="*/ 7 w 927"/>
                <a:gd name="T79" fmla="*/ 183 h 237"/>
                <a:gd name="T80" fmla="*/ 14 w 927"/>
                <a:gd name="T81" fmla="*/ 176 h 237"/>
                <a:gd name="T82" fmla="*/ 26 w 927"/>
                <a:gd name="T83" fmla="*/ 165 h 237"/>
                <a:gd name="T84" fmla="*/ 40 w 927"/>
                <a:gd name="T85" fmla="*/ 153 h 237"/>
                <a:gd name="T86" fmla="*/ 56 w 927"/>
                <a:gd name="T87" fmla="*/ 141 h 237"/>
                <a:gd name="T88" fmla="*/ 75 w 927"/>
                <a:gd name="T89" fmla="*/ 125 h 237"/>
                <a:gd name="T90" fmla="*/ 97 w 927"/>
                <a:gd name="T91" fmla="*/ 110 h 237"/>
                <a:gd name="T92" fmla="*/ 121 w 927"/>
                <a:gd name="T93" fmla="*/ 95 h 237"/>
                <a:gd name="T94" fmla="*/ 148 w 927"/>
                <a:gd name="T95" fmla="*/ 78 h 237"/>
                <a:gd name="T96" fmla="*/ 177 w 927"/>
                <a:gd name="T97" fmla="*/ 64 h 237"/>
                <a:gd name="T98" fmla="*/ 208 w 927"/>
                <a:gd name="T99" fmla="*/ 49 h 237"/>
                <a:gd name="T100" fmla="*/ 243 w 927"/>
                <a:gd name="T101" fmla="*/ 36 h 237"/>
                <a:gd name="T102" fmla="*/ 279 w 927"/>
                <a:gd name="T103" fmla="*/ 24 h 237"/>
                <a:gd name="T104" fmla="*/ 318 w 927"/>
                <a:gd name="T105" fmla="*/ 14 h 237"/>
                <a:gd name="T106" fmla="*/ 358 w 927"/>
                <a:gd name="T107" fmla="*/ 7 h 237"/>
                <a:gd name="T108" fmla="*/ 401 w 927"/>
                <a:gd name="T109" fmla="*/ 1 h 237"/>
                <a:gd name="T110" fmla="*/ 446 w 927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7" h="237">
                  <a:moveTo>
                    <a:pt x="446" y="0"/>
                  </a:moveTo>
                  <a:lnTo>
                    <a:pt x="492" y="1"/>
                  </a:lnTo>
                  <a:lnTo>
                    <a:pt x="541" y="8"/>
                  </a:lnTo>
                  <a:lnTo>
                    <a:pt x="591" y="17"/>
                  </a:lnTo>
                  <a:lnTo>
                    <a:pt x="643" y="32"/>
                  </a:lnTo>
                  <a:lnTo>
                    <a:pt x="697" y="51"/>
                  </a:lnTo>
                  <a:lnTo>
                    <a:pt x="752" y="76"/>
                  </a:lnTo>
                  <a:lnTo>
                    <a:pt x="808" y="106"/>
                  </a:lnTo>
                  <a:lnTo>
                    <a:pt x="868" y="143"/>
                  </a:lnTo>
                  <a:lnTo>
                    <a:pt x="927" y="186"/>
                  </a:lnTo>
                  <a:lnTo>
                    <a:pt x="887" y="237"/>
                  </a:lnTo>
                  <a:lnTo>
                    <a:pt x="831" y="197"/>
                  </a:lnTo>
                  <a:lnTo>
                    <a:pt x="776" y="161"/>
                  </a:lnTo>
                  <a:lnTo>
                    <a:pt x="722" y="133"/>
                  </a:lnTo>
                  <a:lnTo>
                    <a:pt x="670" y="109"/>
                  </a:lnTo>
                  <a:lnTo>
                    <a:pt x="621" y="92"/>
                  </a:lnTo>
                  <a:lnTo>
                    <a:pt x="572" y="78"/>
                  </a:lnTo>
                  <a:lnTo>
                    <a:pt x="526" y="69"/>
                  </a:lnTo>
                  <a:lnTo>
                    <a:pt x="481" y="64"/>
                  </a:lnTo>
                  <a:lnTo>
                    <a:pt x="438" y="63"/>
                  </a:lnTo>
                  <a:lnTo>
                    <a:pt x="397" y="65"/>
                  </a:lnTo>
                  <a:lnTo>
                    <a:pt x="358" y="69"/>
                  </a:lnTo>
                  <a:lnTo>
                    <a:pt x="322" y="76"/>
                  </a:lnTo>
                  <a:lnTo>
                    <a:pt x="288" y="86"/>
                  </a:lnTo>
                  <a:lnTo>
                    <a:pt x="255" y="97"/>
                  </a:lnTo>
                  <a:lnTo>
                    <a:pt x="224" y="109"/>
                  </a:lnTo>
                  <a:lnTo>
                    <a:pt x="197" y="123"/>
                  </a:lnTo>
                  <a:lnTo>
                    <a:pt x="170" y="137"/>
                  </a:lnTo>
                  <a:lnTo>
                    <a:pt x="147" y="152"/>
                  </a:lnTo>
                  <a:lnTo>
                    <a:pt x="126" y="165"/>
                  </a:lnTo>
                  <a:lnTo>
                    <a:pt x="107" y="180"/>
                  </a:lnTo>
                  <a:lnTo>
                    <a:pt x="91" y="192"/>
                  </a:lnTo>
                  <a:lnTo>
                    <a:pt x="78" y="205"/>
                  </a:lnTo>
                  <a:lnTo>
                    <a:pt x="67" y="215"/>
                  </a:lnTo>
                  <a:lnTo>
                    <a:pt x="59" y="224"/>
                  </a:lnTo>
                  <a:lnTo>
                    <a:pt x="52" y="229"/>
                  </a:lnTo>
                  <a:lnTo>
                    <a:pt x="49" y="233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7" y="183"/>
                  </a:lnTo>
                  <a:lnTo>
                    <a:pt x="14" y="176"/>
                  </a:lnTo>
                  <a:lnTo>
                    <a:pt x="26" y="165"/>
                  </a:lnTo>
                  <a:lnTo>
                    <a:pt x="40" y="153"/>
                  </a:lnTo>
                  <a:lnTo>
                    <a:pt x="56" y="141"/>
                  </a:lnTo>
                  <a:lnTo>
                    <a:pt x="75" y="125"/>
                  </a:lnTo>
                  <a:lnTo>
                    <a:pt x="97" y="110"/>
                  </a:lnTo>
                  <a:lnTo>
                    <a:pt x="121" y="95"/>
                  </a:lnTo>
                  <a:lnTo>
                    <a:pt x="148" y="78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3" y="36"/>
                  </a:lnTo>
                  <a:lnTo>
                    <a:pt x="279" y="24"/>
                  </a:lnTo>
                  <a:lnTo>
                    <a:pt x="318" y="14"/>
                  </a:lnTo>
                  <a:lnTo>
                    <a:pt x="358" y="7"/>
                  </a:lnTo>
                  <a:lnTo>
                    <a:pt x="401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92"/>
            <p:cNvSpPr>
              <a:spLocks/>
            </p:cNvSpPr>
            <p:nvPr/>
          </p:nvSpPr>
          <p:spPr bwMode="auto">
            <a:xfrm>
              <a:off x="2833688" y="3614738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8 h 237"/>
                <a:gd name="T8" fmla="*/ 642 w 925"/>
                <a:gd name="T9" fmla="*/ 32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2 h 237"/>
                <a:gd name="T26" fmla="*/ 721 w 925"/>
                <a:gd name="T27" fmla="*/ 133 h 237"/>
                <a:gd name="T28" fmla="*/ 669 w 925"/>
                <a:gd name="T29" fmla="*/ 110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5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70 h 237"/>
                <a:gd name="T44" fmla="*/ 321 w 925"/>
                <a:gd name="T45" fmla="*/ 77 h 237"/>
                <a:gd name="T46" fmla="*/ 286 w 925"/>
                <a:gd name="T47" fmla="*/ 87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1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5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8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5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70"/>
                  </a:lnTo>
                  <a:lnTo>
                    <a:pt x="321" y="77"/>
                  </a:lnTo>
                  <a:lnTo>
                    <a:pt x="286" y="87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1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5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93"/>
            <p:cNvSpPr>
              <a:spLocks/>
            </p:cNvSpPr>
            <p:nvPr/>
          </p:nvSpPr>
          <p:spPr bwMode="auto">
            <a:xfrm>
              <a:off x="2833688" y="3643313"/>
              <a:ext cx="122238" cy="30163"/>
            </a:xfrm>
            <a:custGeom>
              <a:avLst/>
              <a:gdLst>
                <a:gd name="T0" fmla="*/ 445 w 925"/>
                <a:gd name="T1" fmla="*/ 0 h 237"/>
                <a:gd name="T2" fmla="*/ 491 w 925"/>
                <a:gd name="T3" fmla="*/ 2 h 237"/>
                <a:gd name="T4" fmla="*/ 540 w 925"/>
                <a:gd name="T5" fmla="*/ 8 h 237"/>
                <a:gd name="T6" fmla="*/ 590 w 925"/>
                <a:gd name="T7" fmla="*/ 17 h 237"/>
                <a:gd name="T8" fmla="*/ 642 w 925"/>
                <a:gd name="T9" fmla="*/ 31 h 237"/>
                <a:gd name="T10" fmla="*/ 696 w 925"/>
                <a:gd name="T11" fmla="*/ 51 h 237"/>
                <a:gd name="T12" fmla="*/ 750 w 925"/>
                <a:gd name="T13" fmla="*/ 76 h 237"/>
                <a:gd name="T14" fmla="*/ 807 w 925"/>
                <a:gd name="T15" fmla="*/ 106 h 237"/>
                <a:gd name="T16" fmla="*/ 866 w 925"/>
                <a:gd name="T17" fmla="*/ 144 h 237"/>
                <a:gd name="T18" fmla="*/ 925 w 925"/>
                <a:gd name="T19" fmla="*/ 186 h 237"/>
                <a:gd name="T20" fmla="*/ 886 w 925"/>
                <a:gd name="T21" fmla="*/ 237 h 237"/>
                <a:gd name="T22" fmla="*/ 830 w 925"/>
                <a:gd name="T23" fmla="*/ 197 h 237"/>
                <a:gd name="T24" fmla="*/ 775 w 925"/>
                <a:gd name="T25" fmla="*/ 161 h 237"/>
                <a:gd name="T26" fmla="*/ 721 w 925"/>
                <a:gd name="T27" fmla="*/ 133 h 237"/>
                <a:gd name="T28" fmla="*/ 669 w 925"/>
                <a:gd name="T29" fmla="*/ 109 h 237"/>
                <a:gd name="T30" fmla="*/ 620 w 925"/>
                <a:gd name="T31" fmla="*/ 92 h 237"/>
                <a:gd name="T32" fmla="*/ 571 w 925"/>
                <a:gd name="T33" fmla="*/ 78 h 237"/>
                <a:gd name="T34" fmla="*/ 525 w 925"/>
                <a:gd name="T35" fmla="*/ 69 h 237"/>
                <a:gd name="T36" fmla="*/ 479 w 925"/>
                <a:gd name="T37" fmla="*/ 64 h 237"/>
                <a:gd name="T38" fmla="*/ 437 w 925"/>
                <a:gd name="T39" fmla="*/ 63 h 237"/>
                <a:gd name="T40" fmla="*/ 396 w 925"/>
                <a:gd name="T41" fmla="*/ 65 h 237"/>
                <a:gd name="T42" fmla="*/ 357 w 925"/>
                <a:gd name="T43" fmla="*/ 69 h 237"/>
                <a:gd name="T44" fmla="*/ 321 w 925"/>
                <a:gd name="T45" fmla="*/ 76 h 237"/>
                <a:gd name="T46" fmla="*/ 286 w 925"/>
                <a:gd name="T47" fmla="*/ 85 h 237"/>
                <a:gd name="T48" fmla="*/ 254 w 925"/>
                <a:gd name="T49" fmla="*/ 97 h 237"/>
                <a:gd name="T50" fmla="*/ 223 w 925"/>
                <a:gd name="T51" fmla="*/ 109 h 237"/>
                <a:gd name="T52" fmla="*/ 196 w 925"/>
                <a:gd name="T53" fmla="*/ 123 h 237"/>
                <a:gd name="T54" fmla="*/ 169 w 925"/>
                <a:gd name="T55" fmla="*/ 137 h 237"/>
                <a:gd name="T56" fmla="*/ 146 w 925"/>
                <a:gd name="T57" fmla="*/ 152 h 237"/>
                <a:gd name="T58" fmla="*/ 125 w 925"/>
                <a:gd name="T59" fmla="*/ 166 h 237"/>
                <a:gd name="T60" fmla="*/ 106 w 925"/>
                <a:gd name="T61" fmla="*/ 180 h 237"/>
                <a:gd name="T62" fmla="*/ 90 w 925"/>
                <a:gd name="T63" fmla="*/ 193 h 237"/>
                <a:gd name="T64" fmla="*/ 77 w 925"/>
                <a:gd name="T65" fmla="*/ 205 h 237"/>
                <a:gd name="T66" fmla="*/ 66 w 925"/>
                <a:gd name="T67" fmla="*/ 215 h 237"/>
                <a:gd name="T68" fmla="*/ 58 w 925"/>
                <a:gd name="T69" fmla="*/ 224 h 237"/>
                <a:gd name="T70" fmla="*/ 51 w 925"/>
                <a:gd name="T71" fmla="*/ 230 h 237"/>
                <a:gd name="T72" fmla="*/ 48 w 925"/>
                <a:gd name="T73" fmla="*/ 233 h 237"/>
                <a:gd name="T74" fmla="*/ 0 w 925"/>
                <a:gd name="T75" fmla="*/ 191 h 237"/>
                <a:gd name="T76" fmla="*/ 2 w 925"/>
                <a:gd name="T77" fmla="*/ 189 h 237"/>
                <a:gd name="T78" fmla="*/ 6 w 925"/>
                <a:gd name="T79" fmla="*/ 184 h 237"/>
                <a:gd name="T80" fmla="*/ 14 w 925"/>
                <a:gd name="T81" fmla="*/ 176 h 237"/>
                <a:gd name="T82" fmla="*/ 25 w 925"/>
                <a:gd name="T83" fmla="*/ 165 h 237"/>
                <a:gd name="T84" fmla="*/ 39 w 925"/>
                <a:gd name="T85" fmla="*/ 154 h 237"/>
                <a:gd name="T86" fmla="*/ 55 w 925"/>
                <a:gd name="T87" fmla="*/ 140 h 237"/>
                <a:gd name="T88" fmla="*/ 74 w 925"/>
                <a:gd name="T89" fmla="*/ 126 h 237"/>
                <a:gd name="T90" fmla="*/ 96 w 925"/>
                <a:gd name="T91" fmla="*/ 110 h 237"/>
                <a:gd name="T92" fmla="*/ 120 w 925"/>
                <a:gd name="T93" fmla="*/ 95 h 237"/>
                <a:gd name="T94" fmla="*/ 147 w 925"/>
                <a:gd name="T95" fmla="*/ 79 h 237"/>
                <a:gd name="T96" fmla="*/ 177 w 925"/>
                <a:gd name="T97" fmla="*/ 64 h 237"/>
                <a:gd name="T98" fmla="*/ 208 w 925"/>
                <a:gd name="T99" fmla="*/ 49 h 237"/>
                <a:gd name="T100" fmla="*/ 242 w 925"/>
                <a:gd name="T101" fmla="*/ 36 h 237"/>
                <a:gd name="T102" fmla="*/ 278 w 925"/>
                <a:gd name="T103" fmla="*/ 24 h 237"/>
                <a:gd name="T104" fmla="*/ 317 w 925"/>
                <a:gd name="T105" fmla="*/ 14 h 237"/>
                <a:gd name="T106" fmla="*/ 357 w 925"/>
                <a:gd name="T107" fmla="*/ 7 h 237"/>
                <a:gd name="T108" fmla="*/ 400 w 925"/>
                <a:gd name="T109" fmla="*/ 2 h 237"/>
                <a:gd name="T110" fmla="*/ 445 w 925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7">
                  <a:moveTo>
                    <a:pt x="445" y="0"/>
                  </a:moveTo>
                  <a:lnTo>
                    <a:pt x="491" y="2"/>
                  </a:lnTo>
                  <a:lnTo>
                    <a:pt x="540" y="8"/>
                  </a:lnTo>
                  <a:lnTo>
                    <a:pt x="590" y="17"/>
                  </a:lnTo>
                  <a:lnTo>
                    <a:pt x="642" y="31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6"/>
                  </a:lnTo>
                  <a:lnTo>
                    <a:pt x="866" y="144"/>
                  </a:lnTo>
                  <a:lnTo>
                    <a:pt x="925" y="186"/>
                  </a:lnTo>
                  <a:lnTo>
                    <a:pt x="886" y="237"/>
                  </a:lnTo>
                  <a:lnTo>
                    <a:pt x="830" y="197"/>
                  </a:lnTo>
                  <a:lnTo>
                    <a:pt x="775" y="161"/>
                  </a:lnTo>
                  <a:lnTo>
                    <a:pt x="721" y="133"/>
                  </a:lnTo>
                  <a:lnTo>
                    <a:pt x="669" y="109"/>
                  </a:lnTo>
                  <a:lnTo>
                    <a:pt x="620" y="92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3"/>
                  </a:lnTo>
                  <a:lnTo>
                    <a:pt x="396" y="65"/>
                  </a:lnTo>
                  <a:lnTo>
                    <a:pt x="357" y="69"/>
                  </a:lnTo>
                  <a:lnTo>
                    <a:pt x="321" y="76"/>
                  </a:lnTo>
                  <a:lnTo>
                    <a:pt x="286" y="85"/>
                  </a:lnTo>
                  <a:lnTo>
                    <a:pt x="254" y="97"/>
                  </a:lnTo>
                  <a:lnTo>
                    <a:pt x="223" y="109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2"/>
                  </a:lnTo>
                  <a:lnTo>
                    <a:pt x="125" y="166"/>
                  </a:lnTo>
                  <a:lnTo>
                    <a:pt x="106" y="180"/>
                  </a:lnTo>
                  <a:lnTo>
                    <a:pt x="90" y="193"/>
                  </a:lnTo>
                  <a:lnTo>
                    <a:pt x="77" y="205"/>
                  </a:lnTo>
                  <a:lnTo>
                    <a:pt x="66" y="215"/>
                  </a:lnTo>
                  <a:lnTo>
                    <a:pt x="58" y="224"/>
                  </a:lnTo>
                  <a:lnTo>
                    <a:pt x="51" y="230"/>
                  </a:lnTo>
                  <a:lnTo>
                    <a:pt x="48" y="233"/>
                  </a:lnTo>
                  <a:lnTo>
                    <a:pt x="0" y="191"/>
                  </a:lnTo>
                  <a:lnTo>
                    <a:pt x="2" y="189"/>
                  </a:lnTo>
                  <a:lnTo>
                    <a:pt x="6" y="184"/>
                  </a:lnTo>
                  <a:lnTo>
                    <a:pt x="14" y="176"/>
                  </a:lnTo>
                  <a:lnTo>
                    <a:pt x="25" y="165"/>
                  </a:lnTo>
                  <a:lnTo>
                    <a:pt x="39" y="154"/>
                  </a:lnTo>
                  <a:lnTo>
                    <a:pt x="55" y="140"/>
                  </a:lnTo>
                  <a:lnTo>
                    <a:pt x="74" y="126"/>
                  </a:lnTo>
                  <a:lnTo>
                    <a:pt x="96" y="110"/>
                  </a:lnTo>
                  <a:lnTo>
                    <a:pt x="120" y="95"/>
                  </a:lnTo>
                  <a:lnTo>
                    <a:pt x="147" y="79"/>
                  </a:lnTo>
                  <a:lnTo>
                    <a:pt x="177" y="64"/>
                  </a:lnTo>
                  <a:lnTo>
                    <a:pt x="208" y="49"/>
                  </a:lnTo>
                  <a:lnTo>
                    <a:pt x="242" y="36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7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94"/>
            <p:cNvSpPr>
              <a:spLocks/>
            </p:cNvSpPr>
            <p:nvPr/>
          </p:nvSpPr>
          <p:spPr bwMode="auto">
            <a:xfrm>
              <a:off x="2833688" y="3673475"/>
              <a:ext cx="122238" cy="31750"/>
            </a:xfrm>
            <a:custGeom>
              <a:avLst/>
              <a:gdLst>
                <a:gd name="T0" fmla="*/ 445 w 925"/>
                <a:gd name="T1" fmla="*/ 0 h 238"/>
                <a:gd name="T2" fmla="*/ 491 w 925"/>
                <a:gd name="T3" fmla="*/ 2 h 238"/>
                <a:gd name="T4" fmla="*/ 540 w 925"/>
                <a:gd name="T5" fmla="*/ 7 h 238"/>
                <a:gd name="T6" fmla="*/ 590 w 925"/>
                <a:gd name="T7" fmla="*/ 17 h 238"/>
                <a:gd name="T8" fmla="*/ 642 w 925"/>
                <a:gd name="T9" fmla="*/ 32 h 238"/>
                <a:gd name="T10" fmla="*/ 696 w 925"/>
                <a:gd name="T11" fmla="*/ 51 h 238"/>
                <a:gd name="T12" fmla="*/ 750 w 925"/>
                <a:gd name="T13" fmla="*/ 76 h 238"/>
                <a:gd name="T14" fmla="*/ 807 w 925"/>
                <a:gd name="T15" fmla="*/ 107 h 238"/>
                <a:gd name="T16" fmla="*/ 866 w 925"/>
                <a:gd name="T17" fmla="*/ 143 h 238"/>
                <a:gd name="T18" fmla="*/ 925 w 925"/>
                <a:gd name="T19" fmla="*/ 187 h 238"/>
                <a:gd name="T20" fmla="*/ 886 w 925"/>
                <a:gd name="T21" fmla="*/ 238 h 238"/>
                <a:gd name="T22" fmla="*/ 830 w 925"/>
                <a:gd name="T23" fmla="*/ 196 h 238"/>
                <a:gd name="T24" fmla="*/ 775 w 925"/>
                <a:gd name="T25" fmla="*/ 162 h 238"/>
                <a:gd name="T26" fmla="*/ 721 w 925"/>
                <a:gd name="T27" fmla="*/ 133 h 238"/>
                <a:gd name="T28" fmla="*/ 669 w 925"/>
                <a:gd name="T29" fmla="*/ 110 h 238"/>
                <a:gd name="T30" fmla="*/ 620 w 925"/>
                <a:gd name="T31" fmla="*/ 91 h 238"/>
                <a:gd name="T32" fmla="*/ 571 w 925"/>
                <a:gd name="T33" fmla="*/ 78 h 238"/>
                <a:gd name="T34" fmla="*/ 525 w 925"/>
                <a:gd name="T35" fmla="*/ 69 h 238"/>
                <a:gd name="T36" fmla="*/ 479 w 925"/>
                <a:gd name="T37" fmla="*/ 64 h 238"/>
                <a:gd name="T38" fmla="*/ 437 w 925"/>
                <a:gd name="T39" fmla="*/ 62 h 238"/>
                <a:gd name="T40" fmla="*/ 396 w 925"/>
                <a:gd name="T41" fmla="*/ 64 h 238"/>
                <a:gd name="T42" fmla="*/ 357 w 925"/>
                <a:gd name="T43" fmla="*/ 69 h 238"/>
                <a:gd name="T44" fmla="*/ 321 w 925"/>
                <a:gd name="T45" fmla="*/ 77 h 238"/>
                <a:gd name="T46" fmla="*/ 286 w 925"/>
                <a:gd name="T47" fmla="*/ 86 h 238"/>
                <a:gd name="T48" fmla="*/ 254 w 925"/>
                <a:gd name="T49" fmla="*/ 96 h 238"/>
                <a:gd name="T50" fmla="*/ 223 w 925"/>
                <a:gd name="T51" fmla="*/ 110 h 238"/>
                <a:gd name="T52" fmla="*/ 196 w 925"/>
                <a:gd name="T53" fmla="*/ 123 h 238"/>
                <a:gd name="T54" fmla="*/ 169 w 925"/>
                <a:gd name="T55" fmla="*/ 137 h 238"/>
                <a:gd name="T56" fmla="*/ 146 w 925"/>
                <a:gd name="T57" fmla="*/ 151 h 238"/>
                <a:gd name="T58" fmla="*/ 125 w 925"/>
                <a:gd name="T59" fmla="*/ 166 h 238"/>
                <a:gd name="T60" fmla="*/ 106 w 925"/>
                <a:gd name="T61" fmla="*/ 179 h 238"/>
                <a:gd name="T62" fmla="*/ 90 w 925"/>
                <a:gd name="T63" fmla="*/ 193 h 238"/>
                <a:gd name="T64" fmla="*/ 77 w 925"/>
                <a:gd name="T65" fmla="*/ 204 h 238"/>
                <a:gd name="T66" fmla="*/ 66 w 925"/>
                <a:gd name="T67" fmla="*/ 215 h 238"/>
                <a:gd name="T68" fmla="*/ 58 w 925"/>
                <a:gd name="T69" fmla="*/ 223 h 238"/>
                <a:gd name="T70" fmla="*/ 51 w 925"/>
                <a:gd name="T71" fmla="*/ 229 h 238"/>
                <a:gd name="T72" fmla="*/ 48 w 925"/>
                <a:gd name="T73" fmla="*/ 232 h 238"/>
                <a:gd name="T74" fmla="*/ 0 w 925"/>
                <a:gd name="T75" fmla="*/ 190 h 238"/>
                <a:gd name="T76" fmla="*/ 2 w 925"/>
                <a:gd name="T77" fmla="*/ 188 h 238"/>
                <a:gd name="T78" fmla="*/ 6 w 925"/>
                <a:gd name="T79" fmla="*/ 183 h 238"/>
                <a:gd name="T80" fmla="*/ 14 w 925"/>
                <a:gd name="T81" fmla="*/ 175 h 238"/>
                <a:gd name="T82" fmla="*/ 25 w 925"/>
                <a:gd name="T83" fmla="*/ 165 h 238"/>
                <a:gd name="T84" fmla="*/ 39 w 925"/>
                <a:gd name="T85" fmla="*/ 153 h 238"/>
                <a:gd name="T86" fmla="*/ 55 w 925"/>
                <a:gd name="T87" fmla="*/ 140 h 238"/>
                <a:gd name="T88" fmla="*/ 74 w 925"/>
                <a:gd name="T89" fmla="*/ 125 h 238"/>
                <a:gd name="T90" fmla="*/ 96 w 925"/>
                <a:gd name="T91" fmla="*/ 110 h 238"/>
                <a:gd name="T92" fmla="*/ 120 w 925"/>
                <a:gd name="T93" fmla="*/ 94 h 238"/>
                <a:gd name="T94" fmla="*/ 147 w 925"/>
                <a:gd name="T95" fmla="*/ 79 h 238"/>
                <a:gd name="T96" fmla="*/ 177 w 925"/>
                <a:gd name="T97" fmla="*/ 63 h 238"/>
                <a:gd name="T98" fmla="*/ 208 w 925"/>
                <a:gd name="T99" fmla="*/ 49 h 238"/>
                <a:gd name="T100" fmla="*/ 242 w 925"/>
                <a:gd name="T101" fmla="*/ 35 h 238"/>
                <a:gd name="T102" fmla="*/ 278 w 925"/>
                <a:gd name="T103" fmla="*/ 24 h 238"/>
                <a:gd name="T104" fmla="*/ 317 w 925"/>
                <a:gd name="T105" fmla="*/ 14 h 238"/>
                <a:gd name="T106" fmla="*/ 357 w 925"/>
                <a:gd name="T107" fmla="*/ 6 h 238"/>
                <a:gd name="T108" fmla="*/ 400 w 925"/>
                <a:gd name="T109" fmla="*/ 2 h 238"/>
                <a:gd name="T110" fmla="*/ 445 w 925"/>
                <a:gd name="T111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238">
                  <a:moveTo>
                    <a:pt x="445" y="0"/>
                  </a:moveTo>
                  <a:lnTo>
                    <a:pt x="491" y="2"/>
                  </a:lnTo>
                  <a:lnTo>
                    <a:pt x="540" y="7"/>
                  </a:lnTo>
                  <a:lnTo>
                    <a:pt x="590" y="17"/>
                  </a:lnTo>
                  <a:lnTo>
                    <a:pt x="642" y="32"/>
                  </a:lnTo>
                  <a:lnTo>
                    <a:pt x="696" y="51"/>
                  </a:lnTo>
                  <a:lnTo>
                    <a:pt x="750" y="76"/>
                  </a:lnTo>
                  <a:lnTo>
                    <a:pt x="807" y="107"/>
                  </a:lnTo>
                  <a:lnTo>
                    <a:pt x="866" y="143"/>
                  </a:lnTo>
                  <a:lnTo>
                    <a:pt x="925" y="187"/>
                  </a:lnTo>
                  <a:lnTo>
                    <a:pt x="886" y="238"/>
                  </a:lnTo>
                  <a:lnTo>
                    <a:pt x="830" y="196"/>
                  </a:lnTo>
                  <a:lnTo>
                    <a:pt x="775" y="162"/>
                  </a:lnTo>
                  <a:lnTo>
                    <a:pt x="721" y="133"/>
                  </a:lnTo>
                  <a:lnTo>
                    <a:pt x="669" y="110"/>
                  </a:lnTo>
                  <a:lnTo>
                    <a:pt x="620" y="91"/>
                  </a:lnTo>
                  <a:lnTo>
                    <a:pt x="571" y="78"/>
                  </a:lnTo>
                  <a:lnTo>
                    <a:pt x="525" y="69"/>
                  </a:lnTo>
                  <a:lnTo>
                    <a:pt x="479" y="64"/>
                  </a:lnTo>
                  <a:lnTo>
                    <a:pt x="437" y="62"/>
                  </a:lnTo>
                  <a:lnTo>
                    <a:pt x="396" y="64"/>
                  </a:lnTo>
                  <a:lnTo>
                    <a:pt x="357" y="69"/>
                  </a:lnTo>
                  <a:lnTo>
                    <a:pt x="321" y="77"/>
                  </a:lnTo>
                  <a:lnTo>
                    <a:pt x="286" y="86"/>
                  </a:lnTo>
                  <a:lnTo>
                    <a:pt x="254" y="96"/>
                  </a:lnTo>
                  <a:lnTo>
                    <a:pt x="223" y="110"/>
                  </a:lnTo>
                  <a:lnTo>
                    <a:pt x="196" y="123"/>
                  </a:lnTo>
                  <a:lnTo>
                    <a:pt x="169" y="137"/>
                  </a:lnTo>
                  <a:lnTo>
                    <a:pt x="146" y="151"/>
                  </a:lnTo>
                  <a:lnTo>
                    <a:pt x="125" y="166"/>
                  </a:lnTo>
                  <a:lnTo>
                    <a:pt x="106" y="179"/>
                  </a:lnTo>
                  <a:lnTo>
                    <a:pt x="90" y="193"/>
                  </a:lnTo>
                  <a:lnTo>
                    <a:pt x="77" y="204"/>
                  </a:lnTo>
                  <a:lnTo>
                    <a:pt x="66" y="215"/>
                  </a:lnTo>
                  <a:lnTo>
                    <a:pt x="58" y="223"/>
                  </a:lnTo>
                  <a:lnTo>
                    <a:pt x="51" y="229"/>
                  </a:lnTo>
                  <a:lnTo>
                    <a:pt x="48" y="232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6" y="183"/>
                  </a:lnTo>
                  <a:lnTo>
                    <a:pt x="14" y="175"/>
                  </a:lnTo>
                  <a:lnTo>
                    <a:pt x="25" y="165"/>
                  </a:lnTo>
                  <a:lnTo>
                    <a:pt x="39" y="153"/>
                  </a:lnTo>
                  <a:lnTo>
                    <a:pt x="55" y="140"/>
                  </a:lnTo>
                  <a:lnTo>
                    <a:pt x="74" y="125"/>
                  </a:lnTo>
                  <a:lnTo>
                    <a:pt x="96" y="110"/>
                  </a:lnTo>
                  <a:lnTo>
                    <a:pt x="120" y="94"/>
                  </a:lnTo>
                  <a:lnTo>
                    <a:pt x="147" y="79"/>
                  </a:lnTo>
                  <a:lnTo>
                    <a:pt x="177" y="63"/>
                  </a:lnTo>
                  <a:lnTo>
                    <a:pt x="208" y="49"/>
                  </a:lnTo>
                  <a:lnTo>
                    <a:pt x="242" y="35"/>
                  </a:lnTo>
                  <a:lnTo>
                    <a:pt x="278" y="24"/>
                  </a:lnTo>
                  <a:lnTo>
                    <a:pt x="317" y="14"/>
                  </a:lnTo>
                  <a:lnTo>
                    <a:pt x="357" y="6"/>
                  </a:lnTo>
                  <a:lnTo>
                    <a:pt x="400" y="2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3" name="Freeform 199"/>
          <p:cNvSpPr>
            <a:spLocks noEditPoints="1"/>
          </p:cNvSpPr>
          <p:nvPr/>
        </p:nvSpPr>
        <p:spPr bwMode="auto">
          <a:xfrm>
            <a:off x="4804829" y="1703878"/>
            <a:ext cx="410765" cy="275035"/>
          </a:xfrm>
          <a:custGeom>
            <a:avLst/>
            <a:gdLst>
              <a:gd name="T0" fmla="*/ 1993 w 3452"/>
              <a:gd name="T1" fmla="*/ 2155 h 2313"/>
              <a:gd name="T2" fmla="*/ 1938 w 3452"/>
              <a:gd name="T3" fmla="*/ 1961 h 2313"/>
              <a:gd name="T4" fmla="*/ 465 w 3452"/>
              <a:gd name="T5" fmla="*/ 1942 h 2313"/>
              <a:gd name="T6" fmla="*/ 465 w 3452"/>
              <a:gd name="T7" fmla="*/ 1888 h 2313"/>
              <a:gd name="T8" fmla="*/ 1932 w 3452"/>
              <a:gd name="T9" fmla="*/ 1867 h 2313"/>
              <a:gd name="T10" fmla="*/ 1966 w 3452"/>
              <a:gd name="T11" fmla="*/ 1680 h 2313"/>
              <a:gd name="T12" fmla="*/ 2081 w 3452"/>
              <a:gd name="T13" fmla="*/ 1515 h 2313"/>
              <a:gd name="T14" fmla="*/ 2142 w 3452"/>
              <a:gd name="T15" fmla="*/ 1556 h 2313"/>
              <a:gd name="T16" fmla="*/ 2137 w 3452"/>
              <a:gd name="T17" fmla="*/ 1614 h 2313"/>
              <a:gd name="T18" fmla="*/ 2056 w 3452"/>
              <a:gd name="T19" fmla="*/ 1732 h 2313"/>
              <a:gd name="T20" fmla="*/ 2029 w 3452"/>
              <a:gd name="T21" fmla="*/ 1884 h 2313"/>
              <a:gd name="T22" fmla="*/ 2054 w 3452"/>
              <a:gd name="T23" fmla="*/ 2029 h 2313"/>
              <a:gd name="T24" fmla="*/ 2099 w 3452"/>
              <a:gd name="T25" fmla="*/ 2144 h 2313"/>
              <a:gd name="T26" fmla="*/ 2133 w 3452"/>
              <a:gd name="T27" fmla="*/ 2206 h 2313"/>
              <a:gd name="T28" fmla="*/ 2145 w 3452"/>
              <a:gd name="T29" fmla="*/ 2265 h 2313"/>
              <a:gd name="T30" fmla="*/ 2099 w 3452"/>
              <a:gd name="T31" fmla="*/ 2311 h 2313"/>
              <a:gd name="T32" fmla="*/ 39 w 3452"/>
              <a:gd name="T33" fmla="*/ 2304 h 2313"/>
              <a:gd name="T34" fmla="*/ 6 w 3452"/>
              <a:gd name="T35" fmla="*/ 2248 h 2313"/>
              <a:gd name="T36" fmla="*/ 26 w 3452"/>
              <a:gd name="T37" fmla="*/ 1535 h 2313"/>
              <a:gd name="T38" fmla="*/ 91 w 3452"/>
              <a:gd name="T39" fmla="*/ 729 h 2313"/>
              <a:gd name="T40" fmla="*/ 1970 w 3452"/>
              <a:gd name="T41" fmla="*/ 1206 h 2313"/>
              <a:gd name="T42" fmla="*/ 496 w 3452"/>
              <a:gd name="T43" fmla="*/ 1055 h 2313"/>
              <a:gd name="T44" fmla="*/ 451 w 3452"/>
              <a:gd name="T45" fmla="*/ 1023 h 2313"/>
              <a:gd name="T46" fmla="*/ 467 w 3452"/>
              <a:gd name="T47" fmla="*/ 971 h 2313"/>
              <a:gd name="T48" fmla="*/ 1927 w 3452"/>
              <a:gd name="T49" fmla="*/ 916 h 2313"/>
              <a:gd name="T50" fmla="*/ 1981 w 3452"/>
              <a:gd name="T51" fmla="*/ 729 h 2313"/>
              <a:gd name="T52" fmla="*/ 2093 w 3452"/>
              <a:gd name="T53" fmla="*/ 613 h 2313"/>
              <a:gd name="T54" fmla="*/ 2138 w 3452"/>
              <a:gd name="T55" fmla="*/ 665 h 2313"/>
              <a:gd name="T56" fmla="*/ 2120 w 3452"/>
              <a:gd name="T57" fmla="*/ 721 h 2313"/>
              <a:gd name="T58" fmla="*/ 2036 w 3452"/>
              <a:gd name="T59" fmla="*/ 864 h 2313"/>
              <a:gd name="T60" fmla="*/ 2025 w 3452"/>
              <a:gd name="T61" fmla="*/ 1017 h 2313"/>
              <a:gd name="T62" fmla="*/ 2058 w 3452"/>
              <a:gd name="T63" fmla="*/ 1156 h 2313"/>
              <a:gd name="T64" fmla="*/ 2102 w 3452"/>
              <a:gd name="T65" fmla="*/ 1259 h 2313"/>
              <a:gd name="T66" fmla="*/ 2133 w 3452"/>
              <a:gd name="T67" fmla="*/ 1313 h 2313"/>
              <a:gd name="T68" fmla="*/ 2132 w 3452"/>
              <a:gd name="T69" fmla="*/ 1375 h 2313"/>
              <a:gd name="T70" fmla="*/ 2074 w 3452"/>
              <a:gd name="T71" fmla="*/ 1408 h 2313"/>
              <a:gd name="T72" fmla="*/ 19 w 3452"/>
              <a:gd name="T73" fmla="*/ 1389 h 2313"/>
              <a:gd name="T74" fmla="*/ 0 w 3452"/>
              <a:gd name="T75" fmla="*/ 675 h 2313"/>
              <a:gd name="T76" fmla="*/ 32 w 3452"/>
              <a:gd name="T77" fmla="*/ 619 h 2313"/>
              <a:gd name="T78" fmla="*/ 2787 w 3452"/>
              <a:gd name="T79" fmla="*/ 175 h 2313"/>
              <a:gd name="T80" fmla="*/ 2612 w 3452"/>
              <a:gd name="T81" fmla="*/ 278 h 2313"/>
              <a:gd name="T82" fmla="*/ 2984 w 3452"/>
              <a:gd name="T83" fmla="*/ 1696 h 2313"/>
              <a:gd name="T84" fmla="*/ 2931 w 3452"/>
              <a:gd name="T85" fmla="*/ 1710 h 2313"/>
              <a:gd name="T86" fmla="*/ 2524 w 3452"/>
              <a:gd name="T87" fmla="*/ 310 h 2313"/>
              <a:gd name="T88" fmla="*/ 2333 w 3452"/>
              <a:gd name="T89" fmla="*/ 326 h 2313"/>
              <a:gd name="T90" fmla="*/ 2820 w 3452"/>
              <a:gd name="T91" fmla="*/ 148 h 2313"/>
              <a:gd name="T92" fmla="*/ 2899 w 3452"/>
              <a:gd name="T93" fmla="*/ 18 h 2313"/>
              <a:gd name="T94" fmla="*/ 3449 w 3452"/>
              <a:gd name="T95" fmla="*/ 1974 h 2313"/>
              <a:gd name="T96" fmla="*/ 3433 w 3452"/>
              <a:gd name="T97" fmla="*/ 2036 h 2313"/>
              <a:gd name="T98" fmla="*/ 2738 w 3452"/>
              <a:gd name="T99" fmla="*/ 2233 h 2313"/>
              <a:gd name="T100" fmla="*/ 2682 w 3452"/>
              <a:gd name="T101" fmla="*/ 2201 h 2313"/>
              <a:gd name="T102" fmla="*/ 2144 w 3452"/>
              <a:gd name="T103" fmla="*/ 223 h 2313"/>
              <a:gd name="T104" fmla="*/ 2201 w 3452"/>
              <a:gd name="T105" fmla="*/ 178 h 2313"/>
              <a:gd name="T106" fmla="*/ 2323 w 3452"/>
              <a:gd name="T107" fmla="*/ 220 h 2313"/>
              <a:gd name="T108" fmla="*/ 2490 w 3452"/>
              <a:gd name="T109" fmla="*/ 219 h 2313"/>
              <a:gd name="T110" fmla="*/ 2636 w 3452"/>
              <a:gd name="T111" fmla="*/ 159 h 2313"/>
              <a:gd name="T112" fmla="*/ 2745 w 3452"/>
              <a:gd name="T113" fmla="*/ 82 h 2313"/>
              <a:gd name="T114" fmla="*/ 2799 w 3452"/>
              <a:gd name="T115" fmla="*/ 28 h 2313"/>
              <a:gd name="T116" fmla="*/ 2853 w 3452"/>
              <a:gd name="T117" fmla="*/ 0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52" h="2313">
                <a:moveTo>
                  <a:pt x="97" y="1634"/>
                </a:moveTo>
                <a:lnTo>
                  <a:pt x="97" y="2194"/>
                </a:lnTo>
                <a:lnTo>
                  <a:pt x="2010" y="2194"/>
                </a:lnTo>
                <a:lnTo>
                  <a:pt x="1993" y="2155"/>
                </a:lnTo>
                <a:lnTo>
                  <a:pt x="1977" y="2112"/>
                </a:lnTo>
                <a:lnTo>
                  <a:pt x="1962" y="2065"/>
                </a:lnTo>
                <a:lnTo>
                  <a:pt x="1948" y="2014"/>
                </a:lnTo>
                <a:lnTo>
                  <a:pt x="1938" y="1961"/>
                </a:lnTo>
                <a:lnTo>
                  <a:pt x="503" y="1961"/>
                </a:lnTo>
                <a:lnTo>
                  <a:pt x="488" y="1959"/>
                </a:lnTo>
                <a:lnTo>
                  <a:pt x="475" y="1952"/>
                </a:lnTo>
                <a:lnTo>
                  <a:pt x="465" y="1942"/>
                </a:lnTo>
                <a:lnTo>
                  <a:pt x="458" y="1929"/>
                </a:lnTo>
                <a:lnTo>
                  <a:pt x="456" y="1914"/>
                </a:lnTo>
                <a:lnTo>
                  <a:pt x="458" y="1900"/>
                </a:lnTo>
                <a:lnTo>
                  <a:pt x="465" y="1888"/>
                </a:lnTo>
                <a:lnTo>
                  <a:pt x="475" y="1877"/>
                </a:lnTo>
                <a:lnTo>
                  <a:pt x="488" y="1871"/>
                </a:lnTo>
                <a:lnTo>
                  <a:pt x="503" y="1867"/>
                </a:lnTo>
                <a:lnTo>
                  <a:pt x="1932" y="1867"/>
                </a:lnTo>
                <a:lnTo>
                  <a:pt x="1933" y="1821"/>
                </a:lnTo>
                <a:lnTo>
                  <a:pt x="1939" y="1774"/>
                </a:lnTo>
                <a:lnTo>
                  <a:pt x="1950" y="1727"/>
                </a:lnTo>
                <a:lnTo>
                  <a:pt x="1966" y="1680"/>
                </a:lnTo>
                <a:lnTo>
                  <a:pt x="1987" y="1634"/>
                </a:lnTo>
                <a:lnTo>
                  <a:pt x="97" y="1634"/>
                </a:lnTo>
                <a:close/>
                <a:moveTo>
                  <a:pt x="73" y="1515"/>
                </a:moveTo>
                <a:lnTo>
                  <a:pt x="2081" y="1515"/>
                </a:lnTo>
                <a:lnTo>
                  <a:pt x="2100" y="1519"/>
                </a:lnTo>
                <a:lnTo>
                  <a:pt x="2117" y="1526"/>
                </a:lnTo>
                <a:lnTo>
                  <a:pt x="2132" y="1539"/>
                </a:lnTo>
                <a:lnTo>
                  <a:pt x="2142" y="1556"/>
                </a:lnTo>
                <a:lnTo>
                  <a:pt x="2146" y="1571"/>
                </a:lnTo>
                <a:lnTo>
                  <a:pt x="2147" y="1586"/>
                </a:lnTo>
                <a:lnTo>
                  <a:pt x="2144" y="1600"/>
                </a:lnTo>
                <a:lnTo>
                  <a:pt x="2137" y="1614"/>
                </a:lnTo>
                <a:lnTo>
                  <a:pt x="2127" y="1627"/>
                </a:lnTo>
                <a:lnTo>
                  <a:pt x="2098" y="1660"/>
                </a:lnTo>
                <a:lnTo>
                  <a:pt x="2073" y="1695"/>
                </a:lnTo>
                <a:lnTo>
                  <a:pt x="2056" y="1732"/>
                </a:lnTo>
                <a:lnTo>
                  <a:pt x="2042" y="1769"/>
                </a:lnTo>
                <a:lnTo>
                  <a:pt x="2035" y="1808"/>
                </a:lnTo>
                <a:lnTo>
                  <a:pt x="2030" y="1846"/>
                </a:lnTo>
                <a:lnTo>
                  <a:pt x="2029" y="1884"/>
                </a:lnTo>
                <a:lnTo>
                  <a:pt x="2032" y="1922"/>
                </a:lnTo>
                <a:lnTo>
                  <a:pt x="2037" y="1959"/>
                </a:lnTo>
                <a:lnTo>
                  <a:pt x="2045" y="1995"/>
                </a:lnTo>
                <a:lnTo>
                  <a:pt x="2054" y="2029"/>
                </a:lnTo>
                <a:lnTo>
                  <a:pt x="2065" y="2061"/>
                </a:lnTo>
                <a:lnTo>
                  <a:pt x="2075" y="2091"/>
                </a:lnTo>
                <a:lnTo>
                  <a:pt x="2087" y="2118"/>
                </a:lnTo>
                <a:lnTo>
                  <a:pt x="2099" y="2144"/>
                </a:lnTo>
                <a:lnTo>
                  <a:pt x="2109" y="2165"/>
                </a:lnTo>
                <a:lnTo>
                  <a:pt x="2119" y="2183"/>
                </a:lnTo>
                <a:lnTo>
                  <a:pt x="2127" y="2197"/>
                </a:lnTo>
                <a:lnTo>
                  <a:pt x="2133" y="2206"/>
                </a:lnTo>
                <a:lnTo>
                  <a:pt x="2140" y="2218"/>
                </a:lnTo>
                <a:lnTo>
                  <a:pt x="2146" y="2233"/>
                </a:lnTo>
                <a:lnTo>
                  <a:pt x="2147" y="2248"/>
                </a:lnTo>
                <a:lnTo>
                  <a:pt x="2145" y="2265"/>
                </a:lnTo>
                <a:lnTo>
                  <a:pt x="2138" y="2281"/>
                </a:lnTo>
                <a:lnTo>
                  <a:pt x="2128" y="2294"/>
                </a:lnTo>
                <a:lnTo>
                  <a:pt x="2115" y="2304"/>
                </a:lnTo>
                <a:lnTo>
                  <a:pt x="2099" y="2311"/>
                </a:lnTo>
                <a:lnTo>
                  <a:pt x="2082" y="2313"/>
                </a:lnTo>
                <a:lnTo>
                  <a:pt x="73" y="2313"/>
                </a:lnTo>
                <a:lnTo>
                  <a:pt x="55" y="2311"/>
                </a:lnTo>
                <a:lnTo>
                  <a:pt x="39" y="2304"/>
                </a:lnTo>
                <a:lnTo>
                  <a:pt x="26" y="2294"/>
                </a:lnTo>
                <a:lnTo>
                  <a:pt x="16" y="2281"/>
                </a:lnTo>
                <a:lnTo>
                  <a:pt x="9" y="2265"/>
                </a:lnTo>
                <a:lnTo>
                  <a:pt x="6" y="2248"/>
                </a:lnTo>
                <a:lnTo>
                  <a:pt x="6" y="1580"/>
                </a:lnTo>
                <a:lnTo>
                  <a:pt x="9" y="1563"/>
                </a:lnTo>
                <a:lnTo>
                  <a:pt x="16" y="1547"/>
                </a:lnTo>
                <a:lnTo>
                  <a:pt x="26" y="1535"/>
                </a:lnTo>
                <a:lnTo>
                  <a:pt x="39" y="1524"/>
                </a:lnTo>
                <a:lnTo>
                  <a:pt x="55" y="1518"/>
                </a:lnTo>
                <a:lnTo>
                  <a:pt x="73" y="1515"/>
                </a:lnTo>
                <a:close/>
                <a:moveTo>
                  <a:pt x="91" y="729"/>
                </a:moveTo>
                <a:lnTo>
                  <a:pt x="91" y="1288"/>
                </a:lnTo>
                <a:lnTo>
                  <a:pt x="2004" y="1288"/>
                </a:lnTo>
                <a:lnTo>
                  <a:pt x="1986" y="1250"/>
                </a:lnTo>
                <a:lnTo>
                  <a:pt x="1970" y="1206"/>
                </a:lnTo>
                <a:lnTo>
                  <a:pt x="1954" y="1159"/>
                </a:lnTo>
                <a:lnTo>
                  <a:pt x="1942" y="1108"/>
                </a:lnTo>
                <a:lnTo>
                  <a:pt x="1932" y="1055"/>
                </a:lnTo>
                <a:lnTo>
                  <a:pt x="496" y="1055"/>
                </a:lnTo>
                <a:lnTo>
                  <a:pt x="480" y="1053"/>
                </a:lnTo>
                <a:lnTo>
                  <a:pt x="467" y="1047"/>
                </a:lnTo>
                <a:lnTo>
                  <a:pt x="458" y="1036"/>
                </a:lnTo>
                <a:lnTo>
                  <a:pt x="451" y="1023"/>
                </a:lnTo>
                <a:lnTo>
                  <a:pt x="449" y="1008"/>
                </a:lnTo>
                <a:lnTo>
                  <a:pt x="451" y="993"/>
                </a:lnTo>
                <a:lnTo>
                  <a:pt x="458" y="982"/>
                </a:lnTo>
                <a:lnTo>
                  <a:pt x="467" y="971"/>
                </a:lnTo>
                <a:lnTo>
                  <a:pt x="480" y="965"/>
                </a:lnTo>
                <a:lnTo>
                  <a:pt x="496" y="963"/>
                </a:lnTo>
                <a:lnTo>
                  <a:pt x="1924" y="963"/>
                </a:lnTo>
                <a:lnTo>
                  <a:pt x="1927" y="916"/>
                </a:lnTo>
                <a:lnTo>
                  <a:pt x="1933" y="869"/>
                </a:lnTo>
                <a:lnTo>
                  <a:pt x="1944" y="821"/>
                </a:lnTo>
                <a:lnTo>
                  <a:pt x="1960" y="774"/>
                </a:lnTo>
                <a:lnTo>
                  <a:pt x="1981" y="729"/>
                </a:lnTo>
                <a:lnTo>
                  <a:pt x="91" y="729"/>
                </a:lnTo>
                <a:close/>
                <a:moveTo>
                  <a:pt x="65" y="610"/>
                </a:moveTo>
                <a:lnTo>
                  <a:pt x="2073" y="610"/>
                </a:lnTo>
                <a:lnTo>
                  <a:pt x="2093" y="613"/>
                </a:lnTo>
                <a:lnTo>
                  <a:pt x="2111" y="621"/>
                </a:lnTo>
                <a:lnTo>
                  <a:pt x="2124" y="633"/>
                </a:lnTo>
                <a:lnTo>
                  <a:pt x="2134" y="650"/>
                </a:lnTo>
                <a:lnTo>
                  <a:pt x="2138" y="665"/>
                </a:lnTo>
                <a:lnTo>
                  <a:pt x="2139" y="681"/>
                </a:lnTo>
                <a:lnTo>
                  <a:pt x="2136" y="696"/>
                </a:lnTo>
                <a:lnTo>
                  <a:pt x="2130" y="709"/>
                </a:lnTo>
                <a:lnTo>
                  <a:pt x="2120" y="721"/>
                </a:lnTo>
                <a:lnTo>
                  <a:pt x="2090" y="755"/>
                </a:lnTo>
                <a:lnTo>
                  <a:pt x="2067" y="790"/>
                </a:lnTo>
                <a:lnTo>
                  <a:pt x="2048" y="826"/>
                </a:lnTo>
                <a:lnTo>
                  <a:pt x="2036" y="864"/>
                </a:lnTo>
                <a:lnTo>
                  <a:pt x="2027" y="902"/>
                </a:lnTo>
                <a:lnTo>
                  <a:pt x="2023" y="940"/>
                </a:lnTo>
                <a:lnTo>
                  <a:pt x="2023" y="978"/>
                </a:lnTo>
                <a:lnTo>
                  <a:pt x="2025" y="1017"/>
                </a:lnTo>
                <a:lnTo>
                  <a:pt x="2030" y="1053"/>
                </a:lnTo>
                <a:lnTo>
                  <a:pt x="2038" y="1089"/>
                </a:lnTo>
                <a:lnTo>
                  <a:pt x="2047" y="1123"/>
                </a:lnTo>
                <a:lnTo>
                  <a:pt x="2058" y="1156"/>
                </a:lnTo>
                <a:lnTo>
                  <a:pt x="2069" y="1186"/>
                </a:lnTo>
                <a:lnTo>
                  <a:pt x="2081" y="1213"/>
                </a:lnTo>
                <a:lnTo>
                  <a:pt x="2091" y="1238"/>
                </a:lnTo>
                <a:lnTo>
                  <a:pt x="2102" y="1259"/>
                </a:lnTo>
                <a:lnTo>
                  <a:pt x="2112" y="1277"/>
                </a:lnTo>
                <a:lnTo>
                  <a:pt x="2120" y="1291"/>
                </a:lnTo>
                <a:lnTo>
                  <a:pt x="2125" y="1301"/>
                </a:lnTo>
                <a:lnTo>
                  <a:pt x="2133" y="1313"/>
                </a:lnTo>
                <a:lnTo>
                  <a:pt x="2138" y="1327"/>
                </a:lnTo>
                <a:lnTo>
                  <a:pt x="2140" y="1343"/>
                </a:lnTo>
                <a:lnTo>
                  <a:pt x="2138" y="1360"/>
                </a:lnTo>
                <a:lnTo>
                  <a:pt x="2132" y="1375"/>
                </a:lnTo>
                <a:lnTo>
                  <a:pt x="2121" y="1389"/>
                </a:lnTo>
                <a:lnTo>
                  <a:pt x="2108" y="1398"/>
                </a:lnTo>
                <a:lnTo>
                  <a:pt x="2092" y="1406"/>
                </a:lnTo>
                <a:lnTo>
                  <a:pt x="2074" y="1408"/>
                </a:lnTo>
                <a:lnTo>
                  <a:pt x="65" y="1408"/>
                </a:lnTo>
                <a:lnTo>
                  <a:pt x="48" y="1406"/>
                </a:lnTo>
                <a:lnTo>
                  <a:pt x="32" y="1398"/>
                </a:lnTo>
                <a:lnTo>
                  <a:pt x="19" y="1389"/>
                </a:lnTo>
                <a:lnTo>
                  <a:pt x="9" y="1375"/>
                </a:lnTo>
                <a:lnTo>
                  <a:pt x="2" y="1359"/>
                </a:lnTo>
                <a:lnTo>
                  <a:pt x="0" y="1342"/>
                </a:lnTo>
                <a:lnTo>
                  <a:pt x="0" y="675"/>
                </a:lnTo>
                <a:lnTo>
                  <a:pt x="2" y="657"/>
                </a:lnTo>
                <a:lnTo>
                  <a:pt x="9" y="642"/>
                </a:lnTo>
                <a:lnTo>
                  <a:pt x="19" y="629"/>
                </a:lnTo>
                <a:lnTo>
                  <a:pt x="32" y="619"/>
                </a:lnTo>
                <a:lnTo>
                  <a:pt x="48" y="612"/>
                </a:lnTo>
                <a:lnTo>
                  <a:pt x="65" y="610"/>
                </a:lnTo>
                <a:close/>
                <a:moveTo>
                  <a:pt x="2820" y="148"/>
                </a:moveTo>
                <a:lnTo>
                  <a:pt x="2787" y="175"/>
                </a:lnTo>
                <a:lnTo>
                  <a:pt x="2749" y="201"/>
                </a:lnTo>
                <a:lnTo>
                  <a:pt x="2707" y="229"/>
                </a:lnTo>
                <a:lnTo>
                  <a:pt x="2661" y="254"/>
                </a:lnTo>
                <a:lnTo>
                  <a:pt x="2612" y="278"/>
                </a:lnTo>
                <a:lnTo>
                  <a:pt x="2993" y="1655"/>
                </a:lnTo>
                <a:lnTo>
                  <a:pt x="2995" y="1670"/>
                </a:lnTo>
                <a:lnTo>
                  <a:pt x="2992" y="1683"/>
                </a:lnTo>
                <a:lnTo>
                  <a:pt x="2984" y="1696"/>
                </a:lnTo>
                <a:lnTo>
                  <a:pt x="2974" y="1706"/>
                </a:lnTo>
                <a:lnTo>
                  <a:pt x="2960" y="1712"/>
                </a:lnTo>
                <a:lnTo>
                  <a:pt x="2946" y="1713"/>
                </a:lnTo>
                <a:lnTo>
                  <a:pt x="2931" y="1710"/>
                </a:lnTo>
                <a:lnTo>
                  <a:pt x="2919" y="1704"/>
                </a:lnTo>
                <a:lnTo>
                  <a:pt x="2910" y="1693"/>
                </a:lnTo>
                <a:lnTo>
                  <a:pt x="2903" y="1679"/>
                </a:lnTo>
                <a:lnTo>
                  <a:pt x="2524" y="310"/>
                </a:lnTo>
                <a:lnTo>
                  <a:pt x="2478" y="320"/>
                </a:lnTo>
                <a:lnTo>
                  <a:pt x="2431" y="327"/>
                </a:lnTo>
                <a:lnTo>
                  <a:pt x="2382" y="329"/>
                </a:lnTo>
                <a:lnTo>
                  <a:pt x="2333" y="326"/>
                </a:lnTo>
                <a:lnTo>
                  <a:pt x="2283" y="317"/>
                </a:lnTo>
                <a:lnTo>
                  <a:pt x="2784" y="2129"/>
                </a:lnTo>
                <a:lnTo>
                  <a:pt x="3327" y="1981"/>
                </a:lnTo>
                <a:lnTo>
                  <a:pt x="2820" y="148"/>
                </a:lnTo>
                <a:close/>
                <a:moveTo>
                  <a:pt x="2853" y="0"/>
                </a:moveTo>
                <a:lnTo>
                  <a:pt x="2870" y="2"/>
                </a:lnTo>
                <a:lnTo>
                  <a:pt x="2885" y="9"/>
                </a:lnTo>
                <a:lnTo>
                  <a:pt x="2899" y="18"/>
                </a:lnTo>
                <a:lnTo>
                  <a:pt x="2910" y="32"/>
                </a:lnTo>
                <a:lnTo>
                  <a:pt x="2917" y="48"/>
                </a:lnTo>
                <a:lnTo>
                  <a:pt x="2917" y="49"/>
                </a:lnTo>
                <a:lnTo>
                  <a:pt x="3449" y="1974"/>
                </a:lnTo>
                <a:lnTo>
                  <a:pt x="3452" y="1991"/>
                </a:lnTo>
                <a:lnTo>
                  <a:pt x="3449" y="2008"/>
                </a:lnTo>
                <a:lnTo>
                  <a:pt x="3442" y="2023"/>
                </a:lnTo>
                <a:lnTo>
                  <a:pt x="3433" y="2036"/>
                </a:lnTo>
                <a:lnTo>
                  <a:pt x="3419" y="2047"/>
                </a:lnTo>
                <a:lnTo>
                  <a:pt x="3403" y="2053"/>
                </a:lnTo>
                <a:lnTo>
                  <a:pt x="2756" y="2231"/>
                </a:lnTo>
                <a:lnTo>
                  <a:pt x="2738" y="2233"/>
                </a:lnTo>
                <a:lnTo>
                  <a:pt x="2721" y="2231"/>
                </a:lnTo>
                <a:lnTo>
                  <a:pt x="2706" y="2225"/>
                </a:lnTo>
                <a:lnTo>
                  <a:pt x="2692" y="2214"/>
                </a:lnTo>
                <a:lnTo>
                  <a:pt x="2682" y="2201"/>
                </a:lnTo>
                <a:lnTo>
                  <a:pt x="2675" y="2185"/>
                </a:lnTo>
                <a:lnTo>
                  <a:pt x="2143" y="261"/>
                </a:lnTo>
                <a:lnTo>
                  <a:pt x="2140" y="242"/>
                </a:lnTo>
                <a:lnTo>
                  <a:pt x="2144" y="223"/>
                </a:lnTo>
                <a:lnTo>
                  <a:pt x="2152" y="206"/>
                </a:lnTo>
                <a:lnTo>
                  <a:pt x="2165" y="192"/>
                </a:lnTo>
                <a:lnTo>
                  <a:pt x="2182" y="182"/>
                </a:lnTo>
                <a:lnTo>
                  <a:pt x="2201" y="178"/>
                </a:lnTo>
                <a:lnTo>
                  <a:pt x="2220" y="179"/>
                </a:lnTo>
                <a:lnTo>
                  <a:pt x="2238" y="186"/>
                </a:lnTo>
                <a:lnTo>
                  <a:pt x="2281" y="207"/>
                </a:lnTo>
                <a:lnTo>
                  <a:pt x="2323" y="220"/>
                </a:lnTo>
                <a:lnTo>
                  <a:pt x="2366" y="228"/>
                </a:lnTo>
                <a:lnTo>
                  <a:pt x="2408" y="230"/>
                </a:lnTo>
                <a:lnTo>
                  <a:pt x="2450" y="227"/>
                </a:lnTo>
                <a:lnTo>
                  <a:pt x="2490" y="219"/>
                </a:lnTo>
                <a:lnTo>
                  <a:pt x="2529" y="208"/>
                </a:lnTo>
                <a:lnTo>
                  <a:pt x="2566" y="194"/>
                </a:lnTo>
                <a:lnTo>
                  <a:pt x="2602" y="178"/>
                </a:lnTo>
                <a:lnTo>
                  <a:pt x="2636" y="159"/>
                </a:lnTo>
                <a:lnTo>
                  <a:pt x="2667" y="140"/>
                </a:lnTo>
                <a:lnTo>
                  <a:pt x="2696" y="120"/>
                </a:lnTo>
                <a:lnTo>
                  <a:pt x="2721" y="100"/>
                </a:lnTo>
                <a:lnTo>
                  <a:pt x="2745" y="82"/>
                </a:lnTo>
                <a:lnTo>
                  <a:pt x="2764" y="64"/>
                </a:lnTo>
                <a:lnTo>
                  <a:pt x="2780" y="49"/>
                </a:lnTo>
                <a:lnTo>
                  <a:pt x="2792" y="36"/>
                </a:lnTo>
                <a:lnTo>
                  <a:pt x="2799" y="28"/>
                </a:lnTo>
                <a:lnTo>
                  <a:pt x="2810" y="17"/>
                </a:lnTo>
                <a:lnTo>
                  <a:pt x="2822" y="9"/>
                </a:lnTo>
                <a:lnTo>
                  <a:pt x="2836" y="2"/>
                </a:lnTo>
                <a:lnTo>
                  <a:pt x="285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Freeform 204"/>
          <p:cNvSpPr>
            <a:spLocks noEditPoints="1"/>
          </p:cNvSpPr>
          <p:nvPr/>
        </p:nvSpPr>
        <p:spPr bwMode="auto">
          <a:xfrm>
            <a:off x="5578481" y="1653872"/>
            <a:ext cx="266700" cy="375047"/>
          </a:xfrm>
          <a:custGeom>
            <a:avLst/>
            <a:gdLst>
              <a:gd name="T0" fmla="*/ 473 w 2242"/>
              <a:gd name="T1" fmla="*/ 3146 h 3146"/>
              <a:gd name="T2" fmla="*/ 1545 w 2242"/>
              <a:gd name="T3" fmla="*/ 1557 h 3146"/>
              <a:gd name="T4" fmla="*/ 723 w 2242"/>
              <a:gd name="T5" fmla="*/ 700 h 3146"/>
              <a:gd name="T6" fmla="*/ 1014 w 2242"/>
              <a:gd name="T7" fmla="*/ 700 h 3146"/>
              <a:gd name="T8" fmla="*/ 1056 w 2242"/>
              <a:gd name="T9" fmla="*/ 703 h 3146"/>
              <a:gd name="T10" fmla="*/ 1133 w 2242"/>
              <a:gd name="T11" fmla="*/ 719 h 3146"/>
              <a:gd name="T12" fmla="*/ 1220 w 2242"/>
              <a:gd name="T13" fmla="*/ 759 h 3146"/>
              <a:gd name="T14" fmla="*/ 1296 w 2242"/>
              <a:gd name="T15" fmla="*/ 835 h 3146"/>
              <a:gd name="T16" fmla="*/ 1335 w 2242"/>
              <a:gd name="T17" fmla="*/ 956 h 3146"/>
              <a:gd name="T18" fmla="*/ 1071 w 2242"/>
              <a:gd name="T19" fmla="*/ 997 h 3146"/>
              <a:gd name="T20" fmla="*/ 411 w 2242"/>
              <a:gd name="T21" fmla="*/ 1000 h 3146"/>
              <a:gd name="T22" fmla="*/ 211 w 2242"/>
              <a:gd name="T23" fmla="*/ 954 h 3146"/>
              <a:gd name="T24" fmla="*/ 214 w 2242"/>
              <a:gd name="T25" fmla="*/ 923 h 3146"/>
              <a:gd name="T26" fmla="*/ 230 w 2242"/>
              <a:gd name="T27" fmla="*/ 864 h 3146"/>
              <a:gd name="T28" fmla="*/ 274 w 2242"/>
              <a:gd name="T29" fmla="*/ 796 h 3146"/>
              <a:gd name="T30" fmla="*/ 357 w 2242"/>
              <a:gd name="T31" fmla="*/ 737 h 3146"/>
              <a:gd name="T32" fmla="*/ 494 w 2242"/>
              <a:gd name="T33" fmla="*/ 702 h 3146"/>
              <a:gd name="T34" fmla="*/ 1528 w 2242"/>
              <a:gd name="T35" fmla="*/ 379 h 3146"/>
              <a:gd name="T36" fmla="*/ 1528 w 2242"/>
              <a:gd name="T37" fmla="*/ 420 h 3146"/>
              <a:gd name="T38" fmla="*/ 2040 w 2242"/>
              <a:gd name="T39" fmla="*/ 426 h 3146"/>
              <a:gd name="T40" fmla="*/ 2055 w 2242"/>
              <a:gd name="T41" fmla="*/ 389 h 3146"/>
              <a:gd name="T42" fmla="*/ 1547 w 2242"/>
              <a:gd name="T43" fmla="*/ 371 h 3146"/>
              <a:gd name="T44" fmla="*/ 1522 w 2242"/>
              <a:gd name="T45" fmla="*/ 234 h 3146"/>
              <a:gd name="T46" fmla="*/ 1536 w 2242"/>
              <a:gd name="T47" fmla="*/ 271 h 3146"/>
              <a:gd name="T48" fmla="*/ 2049 w 2242"/>
              <a:gd name="T49" fmla="*/ 265 h 3146"/>
              <a:gd name="T50" fmla="*/ 2049 w 2242"/>
              <a:gd name="T51" fmla="*/ 225 h 3146"/>
              <a:gd name="T52" fmla="*/ 787 w 2242"/>
              <a:gd name="T53" fmla="*/ 150 h 3146"/>
              <a:gd name="T54" fmla="*/ 927 w 2242"/>
              <a:gd name="T55" fmla="*/ 195 h 3146"/>
              <a:gd name="T56" fmla="*/ 1011 w 2242"/>
              <a:gd name="T57" fmla="*/ 312 h 3146"/>
              <a:gd name="T58" fmla="*/ 1011 w 2242"/>
              <a:gd name="T59" fmla="*/ 461 h 3146"/>
              <a:gd name="T60" fmla="*/ 927 w 2242"/>
              <a:gd name="T61" fmla="*/ 578 h 3146"/>
              <a:gd name="T62" fmla="*/ 787 w 2242"/>
              <a:gd name="T63" fmla="*/ 623 h 3146"/>
              <a:gd name="T64" fmla="*/ 647 w 2242"/>
              <a:gd name="T65" fmla="*/ 578 h 3146"/>
              <a:gd name="T66" fmla="*/ 562 w 2242"/>
              <a:gd name="T67" fmla="*/ 461 h 3146"/>
              <a:gd name="T68" fmla="*/ 562 w 2242"/>
              <a:gd name="T69" fmla="*/ 312 h 3146"/>
              <a:gd name="T70" fmla="*/ 647 w 2242"/>
              <a:gd name="T71" fmla="*/ 195 h 3146"/>
              <a:gd name="T72" fmla="*/ 787 w 2242"/>
              <a:gd name="T73" fmla="*/ 150 h 3146"/>
              <a:gd name="T74" fmla="*/ 1941 w 2242"/>
              <a:gd name="T75" fmla="*/ 19 h 3146"/>
              <a:gd name="T76" fmla="*/ 2109 w 2242"/>
              <a:gd name="T77" fmla="*/ 94 h 3146"/>
              <a:gd name="T78" fmla="*/ 2216 w 2242"/>
              <a:gd name="T79" fmla="*/ 212 h 3146"/>
              <a:gd name="T80" fmla="*/ 2239 w 2242"/>
              <a:gd name="T81" fmla="*/ 358 h 3146"/>
              <a:gd name="T82" fmla="*/ 2167 w 2242"/>
              <a:gd name="T83" fmla="*/ 496 h 3146"/>
              <a:gd name="T84" fmla="*/ 2019 w 2242"/>
              <a:gd name="T85" fmla="*/ 595 h 3146"/>
              <a:gd name="T86" fmla="*/ 1819 w 2242"/>
              <a:gd name="T87" fmla="*/ 639 h 3146"/>
              <a:gd name="T88" fmla="*/ 1706 w 2242"/>
              <a:gd name="T89" fmla="*/ 710 h 3146"/>
              <a:gd name="T90" fmla="*/ 1589 w 2242"/>
              <a:gd name="T91" fmla="*/ 762 h 3146"/>
              <a:gd name="T92" fmla="*/ 1502 w 2242"/>
              <a:gd name="T93" fmla="*/ 791 h 3146"/>
              <a:gd name="T94" fmla="*/ 1506 w 2242"/>
              <a:gd name="T95" fmla="*/ 772 h 3146"/>
              <a:gd name="T96" fmla="*/ 1572 w 2242"/>
              <a:gd name="T97" fmla="*/ 681 h 3146"/>
              <a:gd name="T98" fmla="*/ 1585 w 2242"/>
              <a:gd name="T99" fmla="*/ 617 h 3146"/>
              <a:gd name="T100" fmla="*/ 1465 w 2242"/>
              <a:gd name="T101" fmla="*/ 544 h 3146"/>
              <a:gd name="T102" fmla="*/ 1361 w 2242"/>
              <a:gd name="T103" fmla="*/ 427 h 3146"/>
              <a:gd name="T104" fmla="*/ 1338 w 2242"/>
              <a:gd name="T105" fmla="*/ 283 h 3146"/>
              <a:gd name="T106" fmla="*/ 1405 w 2242"/>
              <a:gd name="T107" fmla="*/ 149 h 3146"/>
              <a:gd name="T108" fmla="*/ 1545 w 2242"/>
              <a:gd name="T109" fmla="*/ 49 h 3146"/>
              <a:gd name="T110" fmla="*/ 1735 w 2242"/>
              <a:gd name="T111" fmla="*/ 2 h 3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42" h="3146">
                <a:moveTo>
                  <a:pt x="183" y="1615"/>
                </a:moveTo>
                <a:lnTo>
                  <a:pt x="1363" y="1615"/>
                </a:lnTo>
                <a:lnTo>
                  <a:pt x="1072" y="3146"/>
                </a:lnTo>
                <a:lnTo>
                  <a:pt x="473" y="3146"/>
                </a:lnTo>
                <a:lnTo>
                  <a:pt x="183" y="1615"/>
                </a:lnTo>
                <a:close/>
                <a:moveTo>
                  <a:pt x="0" y="1329"/>
                </a:moveTo>
                <a:lnTo>
                  <a:pt x="1545" y="1329"/>
                </a:lnTo>
                <a:lnTo>
                  <a:pt x="1545" y="1557"/>
                </a:lnTo>
                <a:lnTo>
                  <a:pt x="0" y="1557"/>
                </a:lnTo>
                <a:lnTo>
                  <a:pt x="0" y="1329"/>
                </a:lnTo>
                <a:close/>
                <a:moveTo>
                  <a:pt x="538" y="700"/>
                </a:moveTo>
                <a:lnTo>
                  <a:pt x="723" y="700"/>
                </a:lnTo>
                <a:lnTo>
                  <a:pt x="787" y="807"/>
                </a:lnTo>
                <a:lnTo>
                  <a:pt x="852" y="700"/>
                </a:lnTo>
                <a:lnTo>
                  <a:pt x="1012" y="700"/>
                </a:lnTo>
                <a:lnTo>
                  <a:pt x="1014" y="700"/>
                </a:lnTo>
                <a:lnTo>
                  <a:pt x="1019" y="700"/>
                </a:lnTo>
                <a:lnTo>
                  <a:pt x="1029" y="700"/>
                </a:lnTo>
                <a:lnTo>
                  <a:pt x="1041" y="701"/>
                </a:lnTo>
                <a:lnTo>
                  <a:pt x="1056" y="703"/>
                </a:lnTo>
                <a:lnTo>
                  <a:pt x="1072" y="705"/>
                </a:lnTo>
                <a:lnTo>
                  <a:pt x="1091" y="708"/>
                </a:lnTo>
                <a:lnTo>
                  <a:pt x="1111" y="713"/>
                </a:lnTo>
                <a:lnTo>
                  <a:pt x="1133" y="719"/>
                </a:lnTo>
                <a:lnTo>
                  <a:pt x="1154" y="727"/>
                </a:lnTo>
                <a:lnTo>
                  <a:pt x="1176" y="736"/>
                </a:lnTo>
                <a:lnTo>
                  <a:pt x="1198" y="746"/>
                </a:lnTo>
                <a:lnTo>
                  <a:pt x="1220" y="759"/>
                </a:lnTo>
                <a:lnTo>
                  <a:pt x="1242" y="774"/>
                </a:lnTo>
                <a:lnTo>
                  <a:pt x="1261" y="791"/>
                </a:lnTo>
                <a:lnTo>
                  <a:pt x="1280" y="812"/>
                </a:lnTo>
                <a:lnTo>
                  <a:pt x="1296" y="835"/>
                </a:lnTo>
                <a:lnTo>
                  <a:pt x="1310" y="860"/>
                </a:lnTo>
                <a:lnTo>
                  <a:pt x="1321" y="889"/>
                </a:lnTo>
                <a:lnTo>
                  <a:pt x="1330" y="921"/>
                </a:lnTo>
                <a:lnTo>
                  <a:pt x="1335" y="956"/>
                </a:lnTo>
                <a:lnTo>
                  <a:pt x="1335" y="1285"/>
                </a:lnTo>
                <a:lnTo>
                  <a:pt x="1136" y="1285"/>
                </a:lnTo>
                <a:lnTo>
                  <a:pt x="1136" y="997"/>
                </a:lnTo>
                <a:lnTo>
                  <a:pt x="1071" y="997"/>
                </a:lnTo>
                <a:lnTo>
                  <a:pt x="1071" y="1285"/>
                </a:lnTo>
                <a:lnTo>
                  <a:pt x="472" y="1285"/>
                </a:lnTo>
                <a:lnTo>
                  <a:pt x="473" y="1000"/>
                </a:lnTo>
                <a:lnTo>
                  <a:pt x="411" y="1000"/>
                </a:lnTo>
                <a:lnTo>
                  <a:pt x="411" y="1285"/>
                </a:lnTo>
                <a:lnTo>
                  <a:pt x="211" y="1285"/>
                </a:lnTo>
                <a:lnTo>
                  <a:pt x="211" y="956"/>
                </a:lnTo>
                <a:lnTo>
                  <a:pt x="211" y="954"/>
                </a:lnTo>
                <a:lnTo>
                  <a:pt x="211" y="950"/>
                </a:lnTo>
                <a:lnTo>
                  <a:pt x="212" y="943"/>
                </a:lnTo>
                <a:lnTo>
                  <a:pt x="212" y="934"/>
                </a:lnTo>
                <a:lnTo>
                  <a:pt x="214" y="923"/>
                </a:lnTo>
                <a:lnTo>
                  <a:pt x="216" y="911"/>
                </a:lnTo>
                <a:lnTo>
                  <a:pt x="219" y="897"/>
                </a:lnTo>
                <a:lnTo>
                  <a:pt x="224" y="880"/>
                </a:lnTo>
                <a:lnTo>
                  <a:pt x="230" y="864"/>
                </a:lnTo>
                <a:lnTo>
                  <a:pt x="238" y="848"/>
                </a:lnTo>
                <a:lnTo>
                  <a:pt x="247" y="831"/>
                </a:lnTo>
                <a:lnTo>
                  <a:pt x="259" y="814"/>
                </a:lnTo>
                <a:lnTo>
                  <a:pt x="274" y="796"/>
                </a:lnTo>
                <a:lnTo>
                  <a:pt x="290" y="780"/>
                </a:lnTo>
                <a:lnTo>
                  <a:pt x="309" y="764"/>
                </a:lnTo>
                <a:lnTo>
                  <a:pt x="332" y="750"/>
                </a:lnTo>
                <a:lnTo>
                  <a:pt x="357" y="737"/>
                </a:lnTo>
                <a:lnTo>
                  <a:pt x="386" y="725"/>
                </a:lnTo>
                <a:lnTo>
                  <a:pt x="418" y="714"/>
                </a:lnTo>
                <a:lnTo>
                  <a:pt x="454" y="707"/>
                </a:lnTo>
                <a:lnTo>
                  <a:pt x="494" y="702"/>
                </a:lnTo>
                <a:lnTo>
                  <a:pt x="538" y="700"/>
                </a:lnTo>
                <a:close/>
                <a:moveTo>
                  <a:pt x="1547" y="371"/>
                </a:moveTo>
                <a:lnTo>
                  <a:pt x="1536" y="373"/>
                </a:lnTo>
                <a:lnTo>
                  <a:pt x="1528" y="379"/>
                </a:lnTo>
                <a:lnTo>
                  <a:pt x="1522" y="389"/>
                </a:lnTo>
                <a:lnTo>
                  <a:pt x="1519" y="400"/>
                </a:lnTo>
                <a:lnTo>
                  <a:pt x="1522" y="411"/>
                </a:lnTo>
                <a:lnTo>
                  <a:pt x="1528" y="420"/>
                </a:lnTo>
                <a:lnTo>
                  <a:pt x="1536" y="426"/>
                </a:lnTo>
                <a:lnTo>
                  <a:pt x="1547" y="428"/>
                </a:lnTo>
                <a:lnTo>
                  <a:pt x="2028" y="428"/>
                </a:lnTo>
                <a:lnTo>
                  <a:pt x="2040" y="426"/>
                </a:lnTo>
                <a:lnTo>
                  <a:pt x="2049" y="420"/>
                </a:lnTo>
                <a:lnTo>
                  <a:pt x="2055" y="411"/>
                </a:lnTo>
                <a:lnTo>
                  <a:pt x="2057" y="400"/>
                </a:lnTo>
                <a:lnTo>
                  <a:pt x="2055" y="389"/>
                </a:lnTo>
                <a:lnTo>
                  <a:pt x="2049" y="379"/>
                </a:lnTo>
                <a:lnTo>
                  <a:pt x="2040" y="373"/>
                </a:lnTo>
                <a:lnTo>
                  <a:pt x="2028" y="371"/>
                </a:lnTo>
                <a:lnTo>
                  <a:pt x="1547" y="371"/>
                </a:lnTo>
                <a:close/>
                <a:moveTo>
                  <a:pt x="1547" y="216"/>
                </a:moveTo>
                <a:lnTo>
                  <a:pt x="1536" y="219"/>
                </a:lnTo>
                <a:lnTo>
                  <a:pt x="1528" y="225"/>
                </a:lnTo>
                <a:lnTo>
                  <a:pt x="1522" y="234"/>
                </a:lnTo>
                <a:lnTo>
                  <a:pt x="1519" y="245"/>
                </a:lnTo>
                <a:lnTo>
                  <a:pt x="1522" y="256"/>
                </a:lnTo>
                <a:lnTo>
                  <a:pt x="1528" y="265"/>
                </a:lnTo>
                <a:lnTo>
                  <a:pt x="1536" y="271"/>
                </a:lnTo>
                <a:lnTo>
                  <a:pt x="1547" y="273"/>
                </a:lnTo>
                <a:lnTo>
                  <a:pt x="2028" y="273"/>
                </a:lnTo>
                <a:lnTo>
                  <a:pt x="2040" y="271"/>
                </a:lnTo>
                <a:lnTo>
                  <a:pt x="2049" y="265"/>
                </a:lnTo>
                <a:lnTo>
                  <a:pt x="2055" y="256"/>
                </a:lnTo>
                <a:lnTo>
                  <a:pt x="2057" y="245"/>
                </a:lnTo>
                <a:lnTo>
                  <a:pt x="2055" y="234"/>
                </a:lnTo>
                <a:lnTo>
                  <a:pt x="2049" y="225"/>
                </a:lnTo>
                <a:lnTo>
                  <a:pt x="2040" y="219"/>
                </a:lnTo>
                <a:lnTo>
                  <a:pt x="2028" y="216"/>
                </a:lnTo>
                <a:lnTo>
                  <a:pt x="1547" y="216"/>
                </a:lnTo>
                <a:close/>
                <a:moveTo>
                  <a:pt x="787" y="150"/>
                </a:moveTo>
                <a:lnTo>
                  <a:pt x="826" y="153"/>
                </a:lnTo>
                <a:lnTo>
                  <a:pt x="862" y="162"/>
                </a:lnTo>
                <a:lnTo>
                  <a:pt x="895" y="176"/>
                </a:lnTo>
                <a:lnTo>
                  <a:pt x="927" y="195"/>
                </a:lnTo>
                <a:lnTo>
                  <a:pt x="954" y="219"/>
                </a:lnTo>
                <a:lnTo>
                  <a:pt x="977" y="247"/>
                </a:lnTo>
                <a:lnTo>
                  <a:pt x="997" y="277"/>
                </a:lnTo>
                <a:lnTo>
                  <a:pt x="1011" y="312"/>
                </a:lnTo>
                <a:lnTo>
                  <a:pt x="1020" y="348"/>
                </a:lnTo>
                <a:lnTo>
                  <a:pt x="1024" y="387"/>
                </a:lnTo>
                <a:lnTo>
                  <a:pt x="1020" y="425"/>
                </a:lnTo>
                <a:lnTo>
                  <a:pt x="1011" y="461"/>
                </a:lnTo>
                <a:lnTo>
                  <a:pt x="997" y="496"/>
                </a:lnTo>
                <a:lnTo>
                  <a:pt x="977" y="526"/>
                </a:lnTo>
                <a:lnTo>
                  <a:pt x="954" y="555"/>
                </a:lnTo>
                <a:lnTo>
                  <a:pt x="927" y="578"/>
                </a:lnTo>
                <a:lnTo>
                  <a:pt x="895" y="597"/>
                </a:lnTo>
                <a:lnTo>
                  <a:pt x="862" y="611"/>
                </a:lnTo>
                <a:lnTo>
                  <a:pt x="826" y="620"/>
                </a:lnTo>
                <a:lnTo>
                  <a:pt x="787" y="623"/>
                </a:lnTo>
                <a:lnTo>
                  <a:pt x="749" y="620"/>
                </a:lnTo>
                <a:lnTo>
                  <a:pt x="713" y="611"/>
                </a:lnTo>
                <a:lnTo>
                  <a:pt x="678" y="597"/>
                </a:lnTo>
                <a:lnTo>
                  <a:pt x="647" y="578"/>
                </a:lnTo>
                <a:lnTo>
                  <a:pt x="620" y="555"/>
                </a:lnTo>
                <a:lnTo>
                  <a:pt x="597" y="526"/>
                </a:lnTo>
                <a:lnTo>
                  <a:pt x="577" y="496"/>
                </a:lnTo>
                <a:lnTo>
                  <a:pt x="562" y="461"/>
                </a:lnTo>
                <a:lnTo>
                  <a:pt x="554" y="425"/>
                </a:lnTo>
                <a:lnTo>
                  <a:pt x="550" y="387"/>
                </a:lnTo>
                <a:lnTo>
                  <a:pt x="554" y="348"/>
                </a:lnTo>
                <a:lnTo>
                  <a:pt x="562" y="312"/>
                </a:lnTo>
                <a:lnTo>
                  <a:pt x="577" y="277"/>
                </a:lnTo>
                <a:lnTo>
                  <a:pt x="597" y="247"/>
                </a:lnTo>
                <a:lnTo>
                  <a:pt x="620" y="219"/>
                </a:lnTo>
                <a:lnTo>
                  <a:pt x="647" y="195"/>
                </a:lnTo>
                <a:lnTo>
                  <a:pt x="678" y="176"/>
                </a:lnTo>
                <a:lnTo>
                  <a:pt x="713" y="162"/>
                </a:lnTo>
                <a:lnTo>
                  <a:pt x="749" y="153"/>
                </a:lnTo>
                <a:lnTo>
                  <a:pt x="787" y="150"/>
                </a:lnTo>
                <a:close/>
                <a:moveTo>
                  <a:pt x="1788" y="0"/>
                </a:moveTo>
                <a:lnTo>
                  <a:pt x="1841" y="2"/>
                </a:lnTo>
                <a:lnTo>
                  <a:pt x="1892" y="9"/>
                </a:lnTo>
                <a:lnTo>
                  <a:pt x="1941" y="19"/>
                </a:lnTo>
                <a:lnTo>
                  <a:pt x="1987" y="32"/>
                </a:lnTo>
                <a:lnTo>
                  <a:pt x="2031" y="49"/>
                </a:lnTo>
                <a:lnTo>
                  <a:pt x="2071" y="71"/>
                </a:lnTo>
                <a:lnTo>
                  <a:pt x="2109" y="94"/>
                </a:lnTo>
                <a:lnTo>
                  <a:pt x="2142" y="120"/>
                </a:lnTo>
                <a:lnTo>
                  <a:pt x="2171" y="149"/>
                </a:lnTo>
                <a:lnTo>
                  <a:pt x="2195" y="179"/>
                </a:lnTo>
                <a:lnTo>
                  <a:pt x="2216" y="212"/>
                </a:lnTo>
                <a:lnTo>
                  <a:pt x="2230" y="247"/>
                </a:lnTo>
                <a:lnTo>
                  <a:pt x="2239" y="283"/>
                </a:lnTo>
                <a:lnTo>
                  <a:pt x="2242" y="320"/>
                </a:lnTo>
                <a:lnTo>
                  <a:pt x="2239" y="358"/>
                </a:lnTo>
                <a:lnTo>
                  <a:pt x="2229" y="396"/>
                </a:lnTo>
                <a:lnTo>
                  <a:pt x="2214" y="431"/>
                </a:lnTo>
                <a:lnTo>
                  <a:pt x="2192" y="464"/>
                </a:lnTo>
                <a:lnTo>
                  <a:pt x="2167" y="496"/>
                </a:lnTo>
                <a:lnTo>
                  <a:pt x="2136" y="525"/>
                </a:lnTo>
                <a:lnTo>
                  <a:pt x="2101" y="552"/>
                </a:lnTo>
                <a:lnTo>
                  <a:pt x="2062" y="575"/>
                </a:lnTo>
                <a:lnTo>
                  <a:pt x="2019" y="595"/>
                </a:lnTo>
                <a:lnTo>
                  <a:pt x="1973" y="612"/>
                </a:lnTo>
                <a:lnTo>
                  <a:pt x="1924" y="625"/>
                </a:lnTo>
                <a:lnTo>
                  <a:pt x="1872" y="634"/>
                </a:lnTo>
                <a:lnTo>
                  <a:pt x="1819" y="639"/>
                </a:lnTo>
                <a:lnTo>
                  <a:pt x="1793" y="659"/>
                </a:lnTo>
                <a:lnTo>
                  <a:pt x="1765" y="677"/>
                </a:lnTo>
                <a:lnTo>
                  <a:pt x="1736" y="694"/>
                </a:lnTo>
                <a:lnTo>
                  <a:pt x="1706" y="710"/>
                </a:lnTo>
                <a:lnTo>
                  <a:pt x="1676" y="726"/>
                </a:lnTo>
                <a:lnTo>
                  <a:pt x="1645" y="739"/>
                </a:lnTo>
                <a:lnTo>
                  <a:pt x="1616" y="751"/>
                </a:lnTo>
                <a:lnTo>
                  <a:pt x="1589" y="762"/>
                </a:lnTo>
                <a:lnTo>
                  <a:pt x="1563" y="771"/>
                </a:lnTo>
                <a:lnTo>
                  <a:pt x="1539" y="780"/>
                </a:lnTo>
                <a:lnTo>
                  <a:pt x="1519" y="786"/>
                </a:lnTo>
                <a:lnTo>
                  <a:pt x="1502" y="791"/>
                </a:lnTo>
                <a:lnTo>
                  <a:pt x="1490" y="795"/>
                </a:lnTo>
                <a:lnTo>
                  <a:pt x="1482" y="798"/>
                </a:lnTo>
                <a:lnTo>
                  <a:pt x="1479" y="798"/>
                </a:lnTo>
                <a:lnTo>
                  <a:pt x="1506" y="772"/>
                </a:lnTo>
                <a:lnTo>
                  <a:pt x="1529" y="747"/>
                </a:lnTo>
                <a:lnTo>
                  <a:pt x="1547" y="724"/>
                </a:lnTo>
                <a:lnTo>
                  <a:pt x="1562" y="701"/>
                </a:lnTo>
                <a:lnTo>
                  <a:pt x="1572" y="681"/>
                </a:lnTo>
                <a:lnTo>
                  <a:pt x="1579" y="663"/>
                </a:lnTo>
                <a:lnTo>
                  <a:pt x="1583" y="646"/>
                </a:lnTo>
                <a:lnTo>
                  <a:pt x="1585" y="630"/>
                </a:lnTo>
                <a:lnTo>
                  <a:pt x="1585" y="617"/>
                </a:lnTo>
                <a:lnTo>
                  <a:pt x="1584" y="605"/>
                </a:lnTo>
                <a:lnTo>
                  <a:pt x="1540" y="588"/>
                </a:lnTo>
                <a:lnTo>
                  <a:pt x="1501" y="568"/>
                </a:lnTo>
                <a:lnTo>
                  <a:pt x="1465" y="544"/>
                </a:lnTo>
                <a:lnTo>
                  <a:pt x="1432" y="518"/>
                </a:lnTo>
                <a:lnTo>
                  <a:pt x="1404" y="490"/>
                </a:lnTo>
                <a:lnTo>
                  <a:pt x="1380" y="459"/>
                </a:lnTo>
                <a:lnTo>
                  <a:pt x="1361" y="427"/>
                </a:lnTo>
                <a:lnTo>
                  <a:pt x="1347" y="393"/>
                </a:lnTo>
                <a:lnTo>
                  <a:pt x="1338" y="357"/>
                </a:lnTo>
                <a:lnTo>
                  <a:pt x="1335" y="320"/>
                </a:lnTo>
                <a:lnTo>
                  <a:pt x="1338" y="283"/>
                </a:lnTo>
                <a:lnTo>
                  <a:pt x="1347" y="247"/>
                </a:lnTo>
                <a:lnTo>
                  <a:pt x="1362" y="212"/>
                </a:lnTo>
                <a:lnTo>
                  <a:pt x="1381" y="179"/>
                </a:lnTo>
                <a:lnTo>
                  <a:pt x="1405" y="149"/>
                </a:lnTo>
                <a:lnTo>
                  <a:pt x="1434" y="120"/>
                </a:lnTo>
                <a:lnTo>
                  <a:pt x="1468" y="94"/>
                </a:lnTo>
                <a:lnTo>
                  <a:pt x="1505" y="71"/>
                </a:lnTo>
                <a:lnTo>
                  <a:pt x="1545" y="49"/>
                </a:lnTo>
                <a:lnTo>
                  <a:pt x="1589" y="32"/>
                </a:lnTo>
                <a:lnTo>
                  <a:pt x="1635" y="19"/>
                </a:lnTo>
                <a:lnTo>
                  <a:pt x="1684" y="9"/>
                </a:lnTo>
                <a:lnTo>
                  <a:pt x="1735" y="2"/>
                </a:lnTo>
                <a:lnTo>
                  <a:pt x="178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Freeform 587"/>
          <p:cNvSpPr>
            <a:spLocks/>
          </p:cNvSpPr>
          <p:nvPr/>
        </p:nvSpPr>
        <p:spPr bwMode="auto">
          <a:xfrm>
            <a:off x="6324750" y="1665182"/>
            <a:ext cx="177404" cy="352425"/>
          </a:xfrm>
          <a:custGeom>
            <a:avLst/>
            <a:gdLst>
              <a:gd name="connsiteX0" fmla="*/ 28575 w 236538"/>
              <a:gd name="connsiteY0" fmla="*/ 225425 h 469900"/>
              <a:gd name="connsiteX1" fmla="*/ 207963 w 236538"/>
              <a:gd name="connsiteY1" fmla="*/ 225425 h 469900"/>
              <a:gd name="connsiteX2" fmla="*/ 163725 w 236538"/>
              <a:gd name="connsiteY2" fmla="*/ 469900 h 469900"/>
              <a:gd name="connsiteX3" fmla="*/ 72814 w 236538"/>
              <a:gd name="connsiteY3" fmla="*/ 469900 h 469900"/>
              <a:gd name="connsiteX4" fmla="*/ 0 w 236538"/>
              <a:gd name="connsiteY4" fmla="*/ 180975 h 469900"/>
              <a:gd name="connsiteX5" fmla="*/ 236538 w 236538"/>
              <a:gd name="connsiteY5" fmla="*/ 180975 h 469900"/>
              <a:gd name="connsiteX6" fmla="*/ 236538 w 236538"/>
              <a:gd name="connsiteY6" fmla="*/ 217488 h 469900"/>
              <a:gd name="connsiteX7" fmla="*/ 0 w 236538"/>
              <a:gd name="connsiteY7" fmla="*/ 217488 h 469900"/>
              <a:gd name="connsiteX8" fmla="*/ 82165 w 236538"/>
              <a:gd name="connsiteY8" fmla="*/ 82550 h 469900"/>
              <a:gd name="connsiteX9" fmla="*/ 155100 w 236538"/>
              <a:gd name="connsiteY9" fmla="*/ 82550 h 469900"/>
              <a:gd name="connsiteX10" fmla="*/ 155390 w 236538"/>
              <a:gd name="connsiteY10" fmla="*/ 82550 h 469900"/>
              <a:gd name="connsiteX11" fmla="*/ 156117 w 236538"/>
              <a:gd name="connsiteY11" fmla="*/ 82550 h 469900"/>
              <a:gd name="connsiteX12" fmla="*/ 157424 w 236538"/>
              <a:gd name="connsiteY12" fmla="*/ 82550 h 469900"/>
              <a:gd name="connsiteX13" fmla="*/ 159313 w 236538"/>
              <a:gd name="connsiteY13" fmla="*/ 82695 h 469900"/>
              <a:gd name="connsiteX14" fmla="*/ 161347 w 236538"/>
              <a:gd name="connsiteY14" fmla="*/ 82840 h 469900"/>
              <a:gd name="connsiteX15" fmla="*/ 163672 w 236538"/>
              <a:gd name="connsiteY15" fmla="*/ 83129 h 469900"/>
              <a:gd name="connsiteX16" fmla="*/ 166432 w 236538"/>
              <a:gd name="connsiteY16" fmla="*/ 83419 h 469900"/>
              <a:gd name="connsiteX17" fmla="*/ 169338 w 236538"/>
              <a:gd name="connsiteY17" fmla="*/ 83998 h 469900"/>
              <a:gd name="connsiteX18" fmla="*/ 172534 w 236538"/>
              <a:gd name="connsiteY18" fmla="*/ 84722 h 469900"/>
              <a:gd name="connsiteX19" fmla="*/ 175731 w 236538"/>
              <a:gd name="connsiteY19" fmla="*/ 85735 h 469900"/>
              <a:gd name="connsiteX20" fmla="*/ 178927 w 236538"/>
              <a:gd name="connsiteY20" fmla="*/ 86749 h 469900"/>
              <a:gd name="connsiteX21" fmla="*/ 182269 w 236538"/>
              <a:gd name="connsiteY21" fmla="*/ 88341 h 469900"/>
              <a:gd name="connsiteX22" fmla="*/ 185465 w 236538"/>
              <a:gd name="connsiteY22" fmla="*/ 89933 h 469900"/>
              <a:gd name="connsiteX23" fmla="*/ 188807 w 236538"/>
              <a:gd name="connsiteY23" fmla="*/ 92105 h 469900"/>
              <a:gd name="connsiteX24" fmla="*/ 191712 w 236538"/>
              <a:gd name="connsiteY24" fmla="*/ 94421 h 469900"/>
              <a:gd name="connsiteX25" fmla="*/ 194618 w 236538"/>
              <a:gd name="connsiteY25" fmla="*/ 97172 h 469900"/>
              <a:gd name="connsiteX26" fmla="*/ 197088 w 236538"/>
              <a:gd name="connsiteY26" fmla="*/ 100357 h 469900"/>
              <a:gd name="connsiteX27" fmla="*/ 199558 w 236538"/>
              <a:gd name="connsiteY27" fmla="*/ 103832 h 469900"/>
              <a:gd name="connsiteX28" fmla="*/ 201447 w 236538"/>
              <a:gd name="connsiteY28" fmla="*/ 107885 h 469900"/>
              <a:gd name="connsiteX29" fmla="*/ 203045 w 236538"/>
              <a:gd name="connsiteY29" fmla="*/ 112373 h 469900"/>
              <a:gd name="connsiteX30" fmla="*/ 204207 w 236538"/>
              <a:gd name="connsiteY30" fmla="*/ 117295 h 469900"/>
              <a:gd name="connsiteX31" fmla="*/ 204788 w 236538"/>
              <a:gd name="connsiteY31" fmla="*/ 122797 h 469900"/>
              <a:gd name="connsiteX32" fmla="*/ 204788 w 236538"/>
              <a:gd name="connsiteY32" fmla="*/ 174625 h 469900"/>
              <a:gd name="connsiteX33" fmla="*/ 173987 w 236538"/>
              <a:gd name="connsiteY33" fmla="*/ 174625 h 469900"/>
              <a:gd name="connsiteX34" fmla="*/ 173987 w 236538"/>
              <a:gd name="connsiteY34" fmla="*/ 129311 h 469900"/>
              <a:gd name="connsiteX35" fmla="*/ 164108 w 236538"/>
              <a:gd name="connsiteY35" fmla="*/ 129167 h 469900"/>
              <a:gd name="connsiteX36" fmla="*/ 164108 w 236538"/>
              <a:gd name="connsiteY36" fmla="*/ 174625 h 469900"/>
              <a:gd name="connsiteX37" fmla="*/ 71995 w 236538"/>
              <a:gd name="connsiteY37" fmla="*/ 174625 h 469900"/>
              <a:gd name="connsiteX38" fmla="*/ 72140 w 236538"/>
              <a:gd name="connsiteY38" fmla="*/ 129601 h 469900"/>
              <a:gd name="connsiteX39" fmla="*/ 62406 w 236538"/>
              <a:gd name="connsiteY39" fmla="*/ 129601 h 469900"/>
              <a:gd name="connsiteX40" fmla="*/ 62406 w 236538"/>
              <a:gd name="connsiteY40" fmla="*/ 174625 h 469900"/>
              <a:gd name="connsiteX41" fmla="*/ 31750 w 236538"/>
              <a:gd name="connsiteY41" fmla="*/ 174625 h 469900"/>
              <a:gd name="connsiteX42" fmla="*/ 31750 w 236538"/>
              <a:gd name="connsiteY42" fmla="*/ 122797 h 469900"/>
              <a:gd name="connsiteX43" fmla="*/ 31750 w 236538"/>
              <a:gd name="connsiteY43" fmla="*/ 122652 h 469900"/>
              <a:gd name="connsiteX44" fmla="*/ 31750 w 236538"/>
              <a:gd name="connsiteY44" fmla="*/ 121783 h 469900"/>
              <a:gd name="connsiteX45" fmla="*/ 31750 w 236538"/>
              <a:gd name="connsiteY45" fmla="*/ 120770 h 469900"/>
              <a:gd name="connsiteX46" fmla="*/ 31896 w 236538"/>
              <a:gd name="connsiteY46" fmla="*/ 119467 h 469900"/>
              <a:gd name="connsiteX47" fmla="*/ 32041 w 236538"/>
              <a:gd name="connsiteY47" fmla="*/ 117585 h 469900"/>
              <a:gd name="connsiteX48" fmla="*/ 32477 w 236538"/>
              <a:gd name="connsiteY48" fmla="*/ 115558 h 469900"/>
              <a:gd name="connsiteX49" fmla="*/ 32913 w 236538"/>
              <a:gd name="connsiteY49" fmla="*/ 113242 h 469900"/>
              <a:gd name="connsiteX50" fmla="*/ 33639 w 236538"/>
              <a:gd name="connsiteY50" fmla="*/ 111070 h 469900"/>
              <a:gd name="connsiteX51" fmla="*/ 34511 w 236538"/>
              <a:gd name="connsiteY51" fmla="*/ 108464 h 469900"/>
              <a:gd name="connsiteX52" fmla="*/ 35818 w 236538"/>
              <a:gd name="connsiteY52" fmla="*/ 105714 h 469900"/>
              <a:gd name="connsiteX53" fmla="*/ 37271 w 236538"/>
              <a:gd name="connsiteY53" fmla="*/ 103108 h 469900"/>
              <a:gd name="connsiteX54" fmla="*/ 39015 w 236538"/>
              <a:gd name="connsiteY54" fmla="*/ 100357 h 469900"/>
              <a:gd name="connsiteX55" fmla="*/ 41339 w 236538"/>
              <a:gd name="connsiteY55" fmla="*/ 97751 h 469900"/>
              <a:gd name="connsiteX56" fmla="*/ 43809 w 236538"/>
              <a:gd name="connsiteY56" fmla="*/ 95145 h 469900"/>
              <a:gd name="connsiteX57" fmla="*/ 46860 w 236538"/>
              <a:gd name="connsiteY57" fmla="*/ 92539 h 469900"/>
              <a:gd name="connsiteX58" fmla="*/ 50202 w 236538"/>
              <a:gd name="connsiteY58" fmla="*/ 90223 h 469900"/>
              <a:gd name="connsiteX59" fmla="*/ 54270 w 236538"/>
              <a:gd name="connsiteY59" fmla="*/ 88341 h 469900"/>
              <a:gd name="connsiteX60" fmla="*/ 58629 w 236538"/>
              <a:gd name="connsiteY60" fmla="*/ 86459 h 469900"/>
              <a:gd name="connsiteX61" fmla="*/ 63714 w 236538"/>
              <a:gd name="connsiteY61" fmla="*/ 85011 h 469900"/>
              <a:gd name="connsiteX62" fmla="*/ 69235 w 236538"/>
              <a:gd name="connsiteY62" fmla="*/ 83708 h 469900"/>
              <a:gd name="connsiteX63" fmla="*/ 75337 w 236538"/>
              <a:gd name="connsiteY63" fmla="*/ 82984 h 469900"/>
              <a:gd name="connsiteX64" fmla="*/ 118125 w 236538"/>
              <a:gd name="connsiteY64" fmla="*/ 0 h 469900"/>
              <a:gd name="connsiteX65" fmla="*/ 123454 w 236538"/>
              <a:gd name="connsiteY65" fmla="*/ 287 h 469900"/>
              <a:gd name="connsiteX66" fmla="*/ 128495 w 236538"/>
              <a:gd name="connsiteY66" fmla="*/ 1578 h 469900"/>
              <a:gd name="connsiteX67" fmla="*/ 133248 w 236538"/>
              <a:gd name="connsiteY67" fmla="*/ 3443 h 469900"/>
              <a:gd name="connsiteX68" fmla="*/ 137569 w 236538"/>
              <a:gd name="connsiteY68" fmla="*/ 5882 h 469900"/>
              <a:gd name="connsiteX69" fmla="*/ 141458 w 236538"/>
              <a:gd name="connsiteY69" fmla="*/ 9038 h 469900"/>
              <a:gd name="connsiteX70" fmla="*/ 145058 w 236538"/>
              <a:gd name="connsiteY70" fmla="*/ 12625 h 469900"/>
              <a:gd name="connsiteX71" fmla="*/ 148227 w 236538"/>
              <a:gd name="connsiteY71" fmla="*/ 16642 h 469900"/>
              <a:gd name="connsiteX72" fmla="*/ 150532 w 236538"/>
              <a:gd name="connsiteY72" fmla="*/ 21090 h 469900"/>
              <a:gd name="connsiteX73" fmla="*/ 152260 w 236538"/>
              <a:gd name="connsiteY73" fmla="*/ 25824 h 469900"/>
              <a:gd name="connsiteX74" fmla="*/ 153556 w 236538"/>
              <a:gd name="connsiteY74" fmla="*/ 30989 h 469900"/>
              <a:gd name="connsiteX75" fmla="*/ 153988 w 236538"/>
              <a:gd name="connsiteY75" fmla="*/ 36441 h 469900"/>
              <a:gd name="connsiteX76" fmla="*/ 153556 w 236538"/>
              <a:gd name="connsiteY76" fmla="*/ 41892 h 469900"/>
              <a:gd name="connsiteX77" fmla="*/ 152260 w 236538"/>
              <a:gd name="connsiteY77" fmla="*/ 47057 h 469900"/>
              <a:gd name="connsiteX78" fmla="*/ 150532 w 236538"/>
              <a:gd name="connsiteY78" fmla="*/ 51935 h 469900"/>
              <a:gd name="connsiteX79" fmla="*/ 148227 w 236538"/>
              <a:gd name="connsiteY79" fmla="*/ 56383 h 469900"/>
              <a:gd name="connsiteX80" fmla="*/ 145058 w 236538"/>
              <a:gd name="connsiteY80" fmla="*/ 60543 h 469900"/>
              <a:gd name="connsiteX81" fmla="*/ 141458 w 236538"/>
              <a:gd name="connsiteY81" fmla="*/ 63986 h 469900"/>
              <a:gd name="connsiteX82" fmla="*/ 137569 w 236538"/>
              <a:gd name="connsiteY82" fmla="*/ 67143 h 469900"/>
              <a:gd name="connsiteX83" fmla="*/ 133248 w 236538"/>
              <a:gd name="connsiteY83" fmla="*/ 69582 h 469900"/>
              <a:gd name="connsiteX84" fmla="*/ 128495 w 236538"/>
              <a:gd name="connsiteY84" fmla="*/ 71447 h 469900"/>
              <a:gd name="connsiteX85" fmla="*/ 123454 w 236538"/>
              <a:gd name="connsiteY85" fmla="*/ 72594 h 469900"/>
              <a:gd name="connsiteX86" fmla="*/ 118125 w 236538"/>
              <a:gd name="connsiteY86" fmla="*/ 73025 h 469900"/>
              <a:gd name="connsiteX87" fmla="*/ 112940 w 236538"/>
              <a:gd name="connsiteY87" fmla="*/ 72594 h 469900"/>
              <a:gd name="connsiteX88" fmla="*/ 107755 w 236538"/>
              <a:gd name="connsiteY88" fmla="*/ 71447 h 469900"/>
              <a:gd name="connsiteX89" fmla="*/ 103146 w 236538"/>
              <a:gd name="connsiteY89" fmla="*/ 69582 h 469900"/>
              <a:gd name="connsiteX90" fmla="*/ 98825 w 236538"/>
              <a:gd name="connsiteY90" fmla="*/ 67143 h 469900"/>
              <a:gd name="connsiteX91" fmla="*/ 94793 w 236538"/>
              <a:gd name="connsiteY91" fmla="*/ 63986 h 469900"/>
              <a:gd name="connsiteX92" fmla="*/ 91192 w 236538"/>
              <a:gd name="connsiteY92" fmla="*/ 60543 h 469900"/>
              <a:gd name="connsiteX93" fmla="*/ 88311 w 236538"/>
              <a:gd name="connsiteY93" fmla="*/ 56383 h 469900"/>
              <a:gd name="connsiteX94" fmla="*/ 85719 w 236538"/>
              <a:gd name="connsiteY94" fmla="*/ 51935 h 469900"/>
              <a:gd name="connsiteX95" fmla="*/ 83991 w 236538"/>
              <a:gd name="connsiteY95" fmla="*/ 47057 h 469900"/>
              <a:gd name="connsiteX96" fmla="*/ 82838 w 236538"/>
              <a:gd name="connsiteY96" fmla="*/ 41892 h 469900"/>
              <a:gd name="connsiteX97" fmla="*/ 82550 w 236538"/>
              <a:gd name="connsiteY97" fmla="*/ 36441 h 469900"/>
              <a:gd name="connsiteX98" fmla="*/ 82838 w 236538"/>
              <a:gd name="connsiteY98" fmla="*/ 30989 h 469900"/>
              <a:gd name="connsiteX99" fmla="*/ 83991 w 236538"/>
              <a:gd name="connsiteY99" fmla="*/ 25824 h 469900"/>
              <a:gd name="connsiteX100" fmla="*/ 85719 w 236538"/>
              <a:gd name="connsiteY100" fmla="*/ 21090 h 469900"/>
              <a:gd name="connsiteX101" fmla="*/ 88311 w 236538"/>
              <a:gd name="connsiteY101" fmla="*/ 16642 h 469900"/>
              <a:gd name="connsiteX102" fmla="*/ 91192 w 236538"/>
              <a:gd name="connsiteY102" fmla="*/ 12625 h 469900"/>
              <a:gd name="connsiteX103" fmla="*/ 94793 w 236538"/>
              <a:gd name="connsiteY103" fmla="*/ 9038 h 469900"/>
              <a:gd name="connsiteX104" fmla="*/ 98825 w 236538"/>
              <a:gd name="connsiteY104" fmla="*/ 5882 h 469900"/>
              <a:gd name="connsiteX105" fmla="*/ 103146 w 236538"/>
              <a:gd name="connsiteY105" fmla="*/ 3443 h 469900"/>
              <a:gd name="connsiteX106" fmla="*/ 107755 w 236538"/>
              <a:gd name="connsiteY106" fmla="*/ 1578 h 469900"/>
              <a:gd name="connsiteX107" fmla="*/ 112940 w 236538"/>
              <a:gd name="connsiteY107" fmla="*/ 287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36538" h="469900">
                <a:moveTo>
                  <a:pt x="28575" y="225425"/>
                </a:moveTo>
                <a:lnTo>
                  <a:pt x="207963" y="225425"/>
                </a:lnTo>
                <a:lnTo>
                  <a:pt x="163725" y="469900"/>
                </a:lnTo>
                <a:lnTo>
                  <a:pt x="72814" y="469900"/>
                </a:lnTo>
                <a:close/>
                <a:moveTo>
                  <a:pt x="0" y="180975"/>
                </a:moveTo>
                <a:lnTo>
                  <a:pt x="236538" y="180975"/>
                </a:lnTo>
                <a:lnTo>
                  <a:pt x="236538" y="217488"/>
                </a:lnTo>
                <a:lnTo>
                  <a:pt x="0" y="217488"/>
                </a:lnTo>
                <a:close/>
                <a:moveTo>
                  <a:pt x="82165" y="82550"/>
                </a:moveTo>
                <a:lnTo>
                  <a:pt x="155100" y="82550"/>
                </a:lnTo>
                <a:lnTo>
                  <a:pt x="155390" y="82550"/>
                </a:lnTo>
                <a:lnTo>
                  <a:pt x="156117" y="82550"/>
                </a:lnTo>
                <a:lnTo>
                  <a:pt x="157424" y="82550"/>
                </a:lnTo>
                <a:lnTo>
                  <a:pt x="159313" y="82695"/>
                </a:lnTo>
                <a:lnTo>
                  <a:pt x="161347" y="82840"/>
                </a:lnTo>
                <a:lnTo>
                  <a:pt x="163672" y="83129"/>
                </a:lnTo>
                <a:lnTo>
                  <a:pt x="166432" y="83419"/>
                </a:lnTo>
                <a:lnTo>
                  <a:pt x="169338" y="83998"/>
                </a:lnTo>
                <a:lnTo>
                  <a:pt x="172534" y="84722"/>
                </a:lnTo>
                <a:lnTo>
                  <a:pt x="175731" y="85735"/>
                </a:lnTo>
                <a:lnTo>
                  <a:pt x="178927" y="86749"/>
                </a:lnTo>
                <a:lnTo>
                  <a:pt x="182269" y="88341"/>
                </a:lnTo>
                <a:lnTo>
                  <a:pt x="185465" y="89933"/>
                </a:lnTo>
                <a:lnTo>
                  <a:pt x="188807" y="92105"/>
                </a:lnTo>
                <a:lnTo>
                  <a:pt x="191712" y="94421"/>
                </a:lnTo>
                <a:lnTo>
                  <a:pt x="194618" y="97172"/>
                </a:lnTo>
                <a:lnTo>
                  <a:pt x="197088" y="100357"/>
                </a:lnTo>
                <a:lnTo>
                  <a:pt x="199558" y="103832"/>
                </a:lnTo>
                <a:lnTo>
                  <a:pt x="201447" y="107885"/>
                </a:lnTo>
                <a:lnTo>
                  <a:pt x="203045" y="112373"/>
                </a:lnTo>
                <a:lnTo>
                  <a:pt x="204207" y="117295"/>
                </a:lnTo>
                <a:lnTo>
                  <a:pt x="204788" y="122797"/>
                </a:lnTo>
                <a:lnTo>
                  <a:pt x="204788" y="174625"/>
                </a:lnTo>
                <a:lnTo>
                  <a:pt x="173987" y="174625"/>
                </a:lnTo>
                <a:lnTo>
                  <a:pt x="173987" y="129311"/>
                </a:lnTo>
                <a:lnTo>
                  <a:pt x="164108" y="129167"/>
                </a:lnTo>
                <a:lnTo>
                  <a:pt x="164108" y="174625"/>
                </a:lnTo>
                <a:lnTo>
                  <a:pt x="71995" y="174625"/>
                </a:lnTo>
                <a:lnTo>
                  <a:pt x="72140" y="129601"/>
                </a:lnTo>
                <a:lnTo>
                  <a:pt x="62406" y="129601"/>
                </a:lnTo>
                <a:lnTo>
                  <a:pt x="62406" y="174625"/>
                </a:lnTo>
                <a:lnTo>
                  <a:pt x="31750" y="174625"/>
                </a:lnTo>
                <a:lnTo>
                  <a:pt x="31750" y="122797"/>
                </a:lnTo>
                <a:lnTo>
                  <a:pt x="31750" y="122652"/>
                </a:lnTo>
                <a:lnTo>
                  <a:pt x="31750" y="121783"/>
                </a:lnTo>
                <a:lnTo>
                  <a:pt x="31750" y="120770"/>
                </a:lnTo>
                <a:lnTo>
                  <a:pt x="31896" y="119467"/>
                </a:lnTo>
                <a:lnTo>
                  <a:pt x="32041" y="117585"/>
                </a:lnTo>
                <a:lnTo>
                  <a:pt x="32477" y="115558"/>
                </a:lnTo>
                <a:lnTo>
                  <a:pt x="32913" y="113242"/>
                </a:lnTo>
                <a:lnTo>
                  <a:pt x="33639" y="111070"/>
                </a:lnTo>
                <a:lnTo>
                  <a:pt x="34511" y="108464"/>
                </a:lnTo>
                <a:lnTo>
                  <a:pt x="35818" y="105714"/>
                </a:lnTo>
                <a:lnTo>
                  <a:pt x="37271" y="103108"/>
                </a:lnTo>
                <a:lnTo>
                  <a:pt x="39015" y="100357"/>
                </a:lnTo>
                <a:lnTo>
                  <a:pt x="41339" y="97751"/>
                </a:lnTo>
                <a:lnTo>
                  <a:pt x="43809" y="95145"/>
                </a:lnTo>
                <a:lnTo>
                  <a:pt x="46860" y="92539"/>
                </a:lnTo>
                <a:lnTo>
                  <a:pt x="50202" y="90223"/>
                </a:lnTo>
                <a:lnTo>
                  <a:pt x="54270" y="88341"/>
                </a:lnTo>
                <a:lnTo>
                  <a:pt x="58629" y="86459"/>
                </a:lnTo>
                <a:lnTo>
                  <a:pt x="63714" y="85011"/>
                </a:lnTo>
                <a:lnTo>
                  <a:pt x="69235" y="83708"/>
                </a:lnTo>
                <a:lnTo>
                  <a:pt x="75337" y="82984"/>
                </a:lnTo>
                <a:close/>
                <a:moveTo>
                  <a:pt x="118125" y="0"/>
                </a:moveTo>
                <a:lnTo>
                  <a:pt x="123454" y="287"/>
                </a:lnTo>
                <a:lnTo>
                  <a:pt x="128495" y="1578"/>
                </a:lnTo>
                <a:lnTo>
                  <a:pt x="133248" y="3443"/>
                </a:lnTo>
                <a:lnTo>
                  <a:pt x="137569" y="5882"/>
                </a:lnTo>
                <a:lnTo>
                  <a:pt x="141458" y="9038"/>
                </a:lnTo>
                <a:lnTo>
                  <a:pt x="145058" y="12625"/>
                </a:lnTo>
                <a:lnTo>
                  <a:pt x="148227" y="16642"/>
                </a:lnTo>
                <a:lnTo>
                  <a:pt x="150532" y="21090"/>
                </a:lnTo>
                <a:lnTo>
                  <a:pt x="152260" y="25824"/>
                </a:lnTo>
                <a:lnTo>
                  <a:pt x="153556" y="30989"/>
                </a:lnTo>
                <a:lnTo>
                  <a:pt x="153988" y="36441"/>
                </a:lnTo>
                <a:lnTo>
                  <a:pt x="153556" y="41892"/>
                </a:lnTo>
                <a:lnTo>
                  <a:pt x="152260" y="47057"/>
                </a:lnTo>
                <a:lnTo>
                  <a:pt x="150532" y="51935"/>
                </a:lnTo>
                <a:lnTo>
                  <a:pt x="148227" y="56383"/>
                </a:lnTo>
                <a:lnTo>
                  <a:pt x="145058" y="60543"/>
                </a:lnTo>
                <a:lnTo>
                  <a:pt x="141458" y="63986"/>
                </a:lnTo>
                <a:lnTo>
                  <a:pt x="137569" y="67143"/>
                </a:lnTo>
                <a:lnTo>
                  <a:pt x="133248" y="69582"/>
                </a:lnTo>
                <a:lnTo>
                  <a:pt x="128495" y="71447"/>
                </a:lnTo>
                <a:lnTo>
                  <a:pt x="123454" y="72594"/>
                </a:lnTo>
                <a:lnTo>
                  <a:pt x="118125" y="73025"/>
                </a:lnTo>
                <a:lnTo>
                  <a:pt x="112940" y="72594"/>
                </a:lnTo>
                <a:lnTo>
                  <a:pt x="107755" y="71447"/>
                </a:lnTo>
                <a:lnTo>
                  <a:pt x="103146" y="69582"/>
                </a:lnTo>
                <a:lnTo>
                  <a:pt x="98825" y="67143"/>
                </a:lnTo>
                <a:lnTo>
                  <a:pt x="94793" y="63986"/>
                </a:lnTo>
                <a:lnTo>
                  <a:pt x="91192" y="60543"/>
                </a:lnTo>
                <a:lnTo>
                  <a:pt x="88311" y="56383"/>
                </a:lnTo>
                <a:lnTo>
                  <a:pt x="85719" y="51935"/>
                </a:lnTo>
                <a:lnTo>
                  <a:pt x="83991" y="47057"/>
                </a:lnTo>
                <a:lnTo>
                  <a:pt x="82838" y="41892"/>
                </a:lnTo>
                <a:lnTo>
                  <a:pt x="82550" y="36441"/>
                </a:lnTo>
                <a:lnTo>
                  <a:pt x="82838" y="30989"/>
                </a:lnTo>
                <a:lnTo>
                  <a:pt x="83991" y="25824"/>
                </a:lnTo>
                <a:lnTo>
                  <a:pt x="85719" y="21090"/>
                </a:lnTo>
                <a:lnTo>
                  <a:pt x="88311" y="16642"/>
                </a:lnTo>
                <a:lnTo>
                  <a:pt x="91192" y="12625"/>
                </a:lnTo>
                <a:lnTo>
                  <a:pt x="94793" y="9038"/>
                </a:lnTo>
                <a:lnTo>
                  <a:pt x="98825" y="5882"/>
                </a:lnTo>
                <a:lnTo>
                  <a:pt x="103146" y="3443"/>
                </a:lnTo>
                <a:lnTo>
                  <a:pt x="107755" y="1578"/>
                </a:lnTo>
                <a:lnTo>
                  <a:pt x="112940" y="287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6" name="Freeform 593"/>
          <p:cNvSpPr>
            <a:spLocks/>
          </p:cNvSpPr>
          <p:nvPr/>
        </p:nvSpPr>
        <p:spPr bwMode="auto">
          <a:xfrm>
            <a:off x="6983509" y="1670154"/>
            <a:ext cx="263128" cy="342484"/>
          </a:xfrm>
          <a:custGeom>
            <a:avLst/>
            <a:gdLst>
              <a:gd name="connsiteX0" fmla="*/ 294883 w 300038"/>
              <a:gd name="connsiteY0" fmla="*/ 0 h 390526"/>
              <a:gd name="connsiteX1" fmla="*/ 295006 w 300038"/>
              <a:gd name="connsiteY1" fmla="*/ 487 h 390526"/>
              <a:gd name="connsiteX2" fmla="*/ 295374 w 300038"/>
              <a:gd name="connsiteY2" fmla="*/ 1584 h 390526"/>
              <a:gd name="connsiteX3" fmla="*/ 295742 w 300038"/>
              <a:gd name="connsiteY3" fmla="*/ 3290 h 390526"/>
              <a:gd name="connsiteX4" fmla="*/ 296479 w 300038"/>
              <a:gd name="connsiteY4" fmla="*/ 5728 h 390526"/>
              <a:gd name="connsiteX5" fmla="*/ 297092 w 300038"/>
              <a:gd name="connsiteY5" fmla="*/ 8897 h 390526"/>
              <a:gd name="connsiteX6" fmla="*/ 297706 w 300038"/>
              <a:gd name="connsiteY6" fmla="*/ 12553 h 390526"/>
              <a:gd name="connsiteX7" fmla="*/ 298443 w 300038"/>
              <a:gd name="connsiteY7" fmla="*/ 16940 h 390526"/>
              <a:gd name="connsiteX8" fmla="*/ 298933 w 300038"/>
              <a:gd name="connsiteY8" fmla="*/ 21815 h 390526"/>
              <a:gd name="connsiteX9" fmla="*/ 299424 w 300038"/>
              <a:gd name="connsiteY9" fmla="*/ 27421 h 390526"/>
              <a:gd name="connsiteX10" fmla="*/ 299793 w 300038"/>
              <a:gd name="connsiteY10" fmla="*/ 33515 h 390526"/>
              <a:gd name="connsiteX11" fmla="*/ 300038 w 300038"/>
              <a:gd name="connsiteY11" fmla="*/ 40340 h 390526"/>
              <a:gd name="connsiteX12" fmla="*/ 299915 w 300038"/>
              <a:gd name="connsiteY12" fmla="*/ 47531 h 390526"/>
              <a:gd name="connsiteX13" fmla="*/ 299670 w 300038"/>
              <a:gd name="connsiteY13" fmla="*/ 55331 h 390526"/>
              <a:gd name="connsiteX14" fmla="*/ 299056 w 300038"/>
              <a:gd name="connsiteY14" fmla="*/ 63618 h 390526"/>
              <a:gd name="connsiteX15" fmla="*/ 298197 w 300038"/>
              <a:gd name="connsiteY15" fmla="*/ 72393 h 390526"/>
              <a:gd name="connsiteX16" fmla="*/ 296847 w 300038"/>
              <a:gd name="connsiteY16" fmla="*/ 81533 h 390526"/>
              <a:gd name="connsiteX17" fmla="*/ 295006 w 300038"/>
              <a:gd name="connsiteY17" fmla="*/ 91283 h 390526"/>
              <a:gd name="connsiteX18" fmla="*/ 292796 w 300038"/>
              <a:gd name="connsiteY18" fmla="*/ 101399 h 390526"/>
              <a:gd name="connsiteX19" fmla="*/ 289973 w 300038"/>
              <a:gd name="connsiteY19" fmla="*/ 112124 h 390526"/>
              <a:gd name="connsiteX20" fmla="*/ 288500 w 300038"/>
              <a:gd name="connsiteY20" fmla="*/ 117121 h 390526"/>
              <a:gd name="connsiteX21" fmla="*/ 286904 w 300038"/>
              <a:gd name="connsiteY21" fmla="*/ 122361 h 390526"/>
              <a:gd name="connsiteX22" fmla="*/ 245169 w 300038"/>
              <a:gd name="connsiteY22" fmla="*/ 128577 h 390526"/>
              <a:gd name="connsiteX23" fmla="*/ 275857 w 300038"/>
              <a:gd name="connsiteY23" fmla="*/ 138814 h 390526"/>
              <a:gd name="connsiteX24" fmla="*/ 275734 w 300038"/>
              <a:gd name="connsiteY24" fmla="*/ 139058 h 390526"/>
              <a:gd name="connsiteX25" fmla="*/ 275488 w 300038"/>
              <a:gd name="connsiteY25" fmla="*/ 140033 h 390526"/>
              <a:gd name="connsiteX26" fmla="*/ 274997 w 300038"/>
              <a:gd name="connsiteY26" fmla="*/ 141617 h 390526"/>
              <a:gd name="connsiteX27" fmla="*/ 274015 w 300038"/>
              <a:gd name="connsiteY27" fmla="*/ 143689 h 390526"/>
              <a:gd name="connsiteX28" fmla="*/ 273033 w 300038"/>
              <a:gd name="connsiteY28" fmla="*/ 146370 h 390526"/>
              <a:gd name="connsiteX29" fmla="*/ 271683 w 300038"/>
              <a:gd name="connsiteY29" fmla="*/ 149539 h 390526"/>
              <a:gd name="connsiteX30" fmla="*/ 269965 w 300038"/>
              <a:gd name="connsiteY30" fmla="*/ 153195 h 390526"/>
              <a:gd name="connsiteX31" fmla="*/ 267878 w 300038"/>
              <a:gd name="connsiteY31" fmla="*/ 157339 h 390526"/>
              <a:gd name="connsiteX32" fmla="*/ 265423 w 300038"/>
              <a:gd name="connsiteY32" fmla="*/ 161848 h 390526"/>
              <a:gd name="connsiteX33" fmla="*/ 262722 w 300038"/>
              <a:gd name="connsiteY33" fmla="*/ 166723 h 390526"/>
              <a:gd name="connsiteX34" fmla="*/ 259531 w 300038"/>
              <a:gd name="connsiteY34" fmla="*/ 172086 h 390526"/>
              <a:gd name="connsiteX35" fmla="*/ 255848 w 300038"/>
              <a:gd name="connsiteY35" fmla="*/ 177814 h 390526"/>
              <a:gd name="connsiteX36" fmla="*/ 251798 w 300038"/>
              <a:gd name="connsiteY36" fmla="*/ 183664 h 390526"/>
              <a:gd name="connsiteX37" fmla="*/ 247379 w 300038"/>
              <a:gd name="connsiteY37" fmla="*/ 190001 h 390526"/>
              <a:gd name="connsiteX38" fmla="*/ 242469 w 300038"/>
              <a:gd name="connsiteY38" fmla="*/ 196582 h 390526"/>
              <a:gd name="connsiteX39" fmla="*/ 236945 w 300038"/>
              <a:gd name="connsiteY39" fmla="*/ 203285 h 390526"/>
              <a:gd name="connsiteX40" fmla="*/ 231053 w 300038"/>
              <a:gd name="connsiteY40" fmla="*/ 210354 h 390526"/>
              <a:gd name="connsiteX41" fmla="*/ 224425 w 300038"/>
              <a:gd name="connsiteY41" fmla="*/ 217545 h 390526"/>
              <a:gd name="connsiteX42" fmla="*/ 217305 w 300038"/>
              <a:gd name="connsiteY42" fmla="*/ 224857 h 390526"/>
              <a:gd name="connsiteX43" fmla="*/ 209695 w 300038"/>
              <a:gd name="connsiteY43" fmla="*/ 232291 h 390526"/>
              <a:gd name="connsiteX44" fmla="*/ 201471 w 300038"/>
              <a:gd name="connsiteY44" fmla="*/ 239847 h 390526"/>
              <a:gd name="connsiteX45" fmla="*/ 192633 w 300038"/>
              <a:gd name="connsiteY45" fmla="*/ 247525 h 390526"/>
              <a:gd name="connsiteX46" fmla="*/ 182935 w 300038"/>
              <a:gd name="connsiteY46" fmla="*/ 255204 h 390526"/>
              <a:gd name="connsiteX47" fmla="*/ 172747 w 300038"/>
              <a:gd name="connsiteY47" fmla="*/ 262882 h 390526"/>
              <a:gd name="connsiteX48" fmla="*/ 161945 w 300038"/>
              <a:gd name="connsiteY48" fmla="*/ 270560 h 390526"/>
              <a:gd name="connsiteX49" fmla="*/ 150407 w 300038"/>
              <a:gd name="connsiteY49" fmla="*/ 277994 h 390526"/>
              <a:gd name="connsiteX50" fmla="*/ 138009 w 300038"/>
              <a:gd name="connsiteY50" fmla="*/ 285550 h 390526"/>
              <a:gd name="connsiteX51" fmla="*/ 124998 w 300038"/>
              <a:gd name="connsiteY51" fmla="*/ 293106 h 390526"/>
              <a:gd name="connsiteX52" fmla="*/ 111250 w 300038"/>
              <a:gd name="connsiteY52" fmla="*/ 300419 h 390526"/>
              <a:gd name="connsiteX53" fmla="*/ 96765 w 300038"/>
              <a:gd name="connsiteY53" fmla="*/ 307610 h 390526"/>
              <a:gd name="connsiteX54" fmla="*/ 96274 w 300038"/>
              <a:gd name="connsiteY54" fmla="*/ 307731 h 390526"/>
              <a:gd name="connsiteX55" fmla="*/ 95170 w 300038"/>
              <a:gd name="connsiteY55" fmla="*/ 307853 h 390526"/>
              <a:gd name="connsiteX56" fmla="*/ 93574 w 300038"/>
              <a:gd name="connsiteY56" fmla="*/ 307975 h 390526"/>
              <a:gd name="connsiteX57" fmla="*/ 91364 w 300038"/>
              <a:gd name="connsiteY57" fmla="*/ 307975 h 390526"/>
              <a:gd name="connsiteX58" fmla="*/ 88787 w 300038"/>
              <a:gd name="connsiteY58" fmla="*/ 307975 h 390526"/>
              <a:gd name="connsiteX59" fmla="*/ 85841 w 300038"/>
              <a:gd name="connsiteY59" fmla="*/ 307731 h 390526"/>
              <a:gd name="connsiteX60" fmla="*/ 82772 w 300038"/>
              <a:gd name="connsiteY60" fmla="*/ 307122 h 390526"/>
              <a:gd name="connsiteX61" fmla="*/ 219269 w 300038"/>
              <a:gd name="connsiteY61" fmla="*/ 100424 h 390526"/>
              <a:gd name="connsiteX62" fmla="*/ 68200 w 300038"/>
              <a:gd name="connsiteY62" fmla="*/ 296961 h 390526"/>
              <a:gd name="connsiteX63" fmla="*/ 70186 w 300038"/>
              <a:gd name="connsiteY63" fmla="*/ 299546 h 390526"/>
              <a:gd name="connsiteX64" fmla="*/ 72489 w 300038"/>
              <a:gd name="connsiteY64" fmla="*/ 301863 h 390526"/>
              <a:gd name="connsiteX65" fmla="*/ 75035 w 300038"/>
              <a:gd name="connsiteY65" fmla="*/ 303571 h 390526"/>
              <a:gd name="connsiteX66" fmla="*/ 77459 w 300038"/>
              <a:gd name="connsiteY66" fmla="*/ 305034 h 390526"/>
              <a:gd name="connsiteX67" fmla="*/ 80005 w 300038"/>
              <a:gd name="connsiteY67" fmla="*/ 306254 h 390526"/>
              <a:gd name="connsiteX68" fmla="*/ 82550 w 300038"/>
              <a:gd name="connsiteY68" fmla="*/ 306986 h 390526"/>
              <a:gd name="connsiteX69" fmla="*/ 78671 w 300038"/>
              <a:gd name="connsiteY69" fmla="*/ 311376 h 390526"/>
              <a:gd name="connsiteX70" fmla="*/ 74913 w 300038"/>
              <a:gd name="connsiteY70" fmla="*/ 315888 h 390526"/>
              <a:gd name="connsiteX71" fmla="*/ 71034 w 300038"/>
              <a:gd name="connsiteY71" fmla="*/ 320401 h 390526"/>
              <a:gd name="connsiteX72" fmla="*/ 67155 w 300038"/>
              <a:gd name="connsiteY72" fmla="*/ 325035 h 390526"/>
              <a:gd name="connsiteX73" fmla="*/ 63276 w 300038"/>
              <a:gd name="connsiteY73" fmla="*/ 329670 h 390526"/>
              <a:gd name="connsiteX74" fmla="*/ 59276 w 300038"/>
              <a:gd name="connsiteY74" fmla="*/ 334304 h 390526"/>
              <a:gd name="connsiteX75" fmla="*/ 55518 w 300038"/>
              <a:gd name="connsiteY75" fmla="*/ 338694 h 390526"/>
              <a:gd name="connsiteX76" fmla="*/ 51761 w 300038"/>
              <a:gd name="connsiteY76" fmla="*/ 343085 h 390526"/>
              <a:gd name="connsiteX77" fmla="*/ 48003 w 300038"/>
              <a:gd name="connsiteY77" fmla="*/ 347353 h 390526"/>
              <a:gd name="connsiteX78" fmla="*/ 44488 w 300038"/>
              <a:gd name="connsiteY78" fmla="*/ 351500 h 390526"/>
              <a:gd name="connsiteX79" fmla="*/ 41215 w 300038"/>
              <a:gd name="connsiteY79" fmla="*/ 355524 h 390526"/>
              <a:gd name="connsiteX80" fmla="*/ 37942 w 300038"/>
              <a:gd name="connsiteY80" fmla="*/ 359305 h 390526"/>
              <a:gd name="connsiteX81" fmla="*/ 34911 w 300038"/>
              <a:gd name="connsiteY81" fmla="*/ 362842 h 390526"/>
              <a:gd name="connsiteX82" fmla="*/ 32244 w 300038"/>
              <a:gd name="connsiteY82" fmla="*/ 366257 h 390526"/>
              <a:gd name="connsiteX83" fmla="*/ 29578 w 300038"/>
              <a:gd name="connsiteY83" fmla="*/ 369306 h 390526"/>
              <a:gd name="connsiteX84" fmla="*/ 27274 w 300038"/>
              <a:gd name="connsiteY84" fmla="*/ 371867 h 390526"/>
              <a:gd name="connsiteX85" fmla="*/ 25335 w 300038"/>
              <a:gd name="connsiteY85" fmla="*/ 374306 h 390526"/>
              <a:gd name="connsiteX86" fmla="*/ 23638 w 300038"/>
              <a:gd name="connsiteY86" fmla="*/ 376379 h 390526"/>
              <a:gd name="connsiteX87" fmla="*/ 22183 w 300038"/>
              <a:gd name="connsiteY87" fmla="*/ 377843 h 390526"/>
              <a:gd name="connsiteX88" fmla="*/ 21214 w 300038"/>
              <a:gd name="connsiteY88" fmla="*/ 379062 h 390526"/>
              <a:gd name="connsiteX89" fmla="*/ 20607 w 300038"/>
              <a:gd name="connsiteY89" fmla="*/ 379794 h 390526"/>
              <a:gd name="connsiteX90" fmla="*/ 20365 w 300038"/>
              <a:gd name="connsiteY90" fmla="*/ 380160 h 390526"/>
              <a:gd name="connsiteX91" fmla="*/ 0 w 300038"/>
              <a:gd name="connsiteY91" fmla="*/ 390526 h 390526"/>
              <a:gd name="connsiteX92" fmla="*/ 3031 w 300038"/>
              <a:gd name="connsiteY92" fmla="*/ 386136 h 390526"/>
              <a:gd name="connsiteX93" fmla="*/ 6182 w 300038"/>
              <a:gd name="connsiteY93" fmla="*/ 381379 h 390526"/>
              <a:gd name="connsiteX94" fmla="*/ 9819 w 300038"/>
              <a:gd name="connsiteY94" fmla="*/ 376379 h 390526"/>
              <a:gd name="connsiteX95" fmla="*/ 13698 w 300038"/>
              <a:gd name="connsiteY95" fmla="*/ 371013 h 390526"/>
              <a:gd name="connsiteX96" fmla="*/ 17698 w 300038"/>
              <a:gd name="connsiteY96" fmla="*/ 365525 h 390526"/>
              <a:gd name="connsiteX97" fmla="*/ 21820 w 300038"/>
              <a:gd name="connsiteY97" fmla="*/ 359793 h 390526"/>
              <a:gd name="connsiteX98" fmla="*/ 26184 w 300038"/>
              <a:gd name="connsiteY98" fmla="*/ 353939 h 390526"/>
              <a:gd name="connsiteX99" fmla="*/ 30547 w 300038"/>
              <a:gd name="connsiteY99" fmla="*/ 348085 h 390526"/>
              <a:gd name="connsiteX100" fmla="*/ 34911 w 300038"/>
              <a:gd name="connsiteY100" fmla="*/ 342231 h 390526"/>
              <a:gd name="connsiteX101" fmla="*/ 39275 w 300038"/>
              <a:gd name="connsiteY101" fmla="*/ 336255 h 390526"/>
              <a:gd name="connsiteX102" fmla="*/ 43518 w 300038"/>
              <a:gd name="connsiteY102" fmla="*/ 330645 h 390526"/>
              <a:gd name="connsiteX103" fmla="*/ 47760 w 300038"/>
              <a:gd name="connsiteY103" fmla="*/ 324913 h 390526"/>
              <a:gd name="connsiteX104" fmla="*/ 51761 w 300038"/>
              <a:gd name="connsiteY104" fmla="*/ 319547 h 390526"/>
              <a:gd name="connsiteX105" fmla="*/ 55640 w 300038"/>
              <a:gd name="connsiteY105" fmla="*/ 314303 h 390526"/>
              <a:gd name="connsiteX106" fmla="*/ 59155 w 300038"/>
              <a:gd name="connsiteY106" fmla="*/ 309303 h 390526"/>
              <a:gd name="connsiteX107" fmla="*/ 62549 w 300038"/>
              <a:gd name="connsiteY107" fmla="*/ 304790 h 390526"/>
              <a:gd name="connsiteX108" fmla="*/ 65458 w 300038"/>
              <a:gd name="connsiteY108" fmla="*/ 300644 h 390526"/>
              <a:gd name="connsiteX109" fmla="*/ 68098 w 300038"/>
              <a:gd name="connsiteY109" fmla="*/ 296902 h 390526"/>
              <a:gd name="connsiteX110" fmla="*/ 66692 w 300038"/>
              <a:gd name="connsiteY110" fmla="*/ 294691 h 390526"/>
              <a:gd name="connsiteX111" fmla="*/ 65341 w 300038"/>
              <a:gd name="connsiteY111" fmla="*/ 292009 h 390526"/>
              <a:gd name="connsiteX112" fmla="*/ 64359 w 300038"/>
              <a:gd name="connsiteY112" fmla="*/ 288963 h 390526"/>
              <a:gd name="connsiteX113" fmla="*/ 63500 w 300038"/>
              <a:gd name="connsiteY113" fmla="*/ 285550 h 390526"/>
              <a:gd name="connsiteX114" fmla="*/ 63500 w 300038"/>
              <a:gd name="connsiteY114" fmla="*/ 285184 h 390526"/>
              <a:gd name="connsiteX115" fmla="*/ 63623 w 300038"/>
              <a:gd name="connsiteY115" fmla="*/ 283966 h 390526"/>
              <a:gd name="connsiteX116" fmla="*/ 63868 w 300038"/>
              <a:gd name="connsiteY116" fmla="*/ 281772 h 390526"/>
              <a:gd name="connsiteX117" fmla="*/ 64114 w 300038"/>
              <a:gd name="connsiteY117" fmla="*/ 279091 h 390526"/>
              <a:gd name="connsiteX118" fmla="*/ 64482 w 300038"/>
              <a:gd name="connsiteY118" fmla="*/ 275556 h 390526"/>
              <a:gd name="connsiteX119" fmla="*/ 65096 w 300038"/>
              <a:gd name="connsiteY119" fmla="*/ 271413 h 390526"/>
              <a:gd name="connsiteX120" fmla="*/ 65710 w 300038"/>
              <a:gd name="connsiteY120" fmla="*/ 266660 h 390526"/>
              <a:gd name="connsiteX121" fmla="*/ 66692 w 300038"/>
              <a:gd name="connsiteY121" fmla="*/ 261175 h 390526"/>
              <a:gd name="connsiteX122" fmla="*/ 67674 w 300038"/>
              <a:gd name="connsiteY122" fmla="*/ 255325 h 390526"/>
              <a:gd name="connsiteX123" fmla="*/ 68901 w 300038"/>
              <a:gd name="connsiteY123" fmla="*/ 248866 h 390526"/>
              <a:gd name="connsiteX124" fmla="*/ 70251 w 300038"/>
              <a:gd name="connsiteY124" fmla="*/ 241919 h 390526"/>
              <a:gd name="connsiteX125" fmla="*/ 71970 w 300038"/>
              <a:gd name="connsiteY125" fmla="*/ 234607 h 390526"/>
              <a:gd name="connsiteX126" fmla="*/ 73934 w 300038"/>
              <a:gd name="connsiteY126" fmla="*/ 227051 h 390526"/>
              <a:gd name="connsiteX127" fmla="*/ 76143 w 300038"/>
              <a:gd name="connsiteY127" fmla="*/ 219007 h 390526"/>
              <a:gd name="connsiteX128" fmla="*/ 78476 w 300038"/>
              <a:gd name="connsiteY128" fmla="*/ 210841 h 390526"/>
              <a:gd name="connsiteX129" fmla="*/ 81299 w 300038"/>
              <a:gd name="connsiteY129" fmla="*/ 202310 h 390526"/>
              <a:gd name="connsiteX130" fmla="*/ 84368 w 300038"/>
              <a:gd name="connsiteY130" fmla="*/ 193779 h 390526"/>
              <a:gd name="connsiteX131" fmla="*/ 87559 w 300038"/>
              <a:gd name="connsiteY131" fmla="*/ 184882 h 390526"/>
              <a:gd name="connsiteX132" fmla="*/ 91364 w 300038"/>
              <a:gd name="connsiteY132" fmla="*/ 175864 h 390526"/>
              <a:gd name="connsiteX133" fmla="*/ 95415 w 300038"/>
              <a:gd name="connsiteY133" fmla="*/ 166967 h 390526"/>
              <a:gd name="connsiteX134" fmla="*/ 99834 w 300038"/>
              <a:gd name="connsiteY134" fmla="*/ 157948 h 390526"/>
              <a:gd name="connsiteX135" fmla="*/ 104621 w 300038"/>
              <a:gd name="connsiteY135" fmla="*/ 148930 h 390526"/>
              <a:gd name="connsiteX136" fmla="*/ 109900 w 300038"/>
              <a:gd name="connsiteY136" fmla="*/ 140033 h 390526"/>
              <a:gd name="connsiteX137" fmla="*/ 115423 w 300038"/>
              <a:gd name="connsiteY137" fmla="*/ 131258 h 390526"/>
              <a:gd name="connsiteX138" fmla="*/ 121438 w 300038"/>
              <a:gd name="connsiteY138" fmla="*/ 122605 h 390526"/>
              <a:gd name="connsiteX139" fmla="*/ 128066 w 300038"/>
              <a:gd name="connsiteY139" fmla="*/ 114074 h 390526"/>
              <a:gd name="connsiteX140" fmla="*/ 134940 w 300038"/>
              <a:gd name="connsiteY140" fmla="*/ 105786 h 390526"/>
              <a:gd name="connsiteX141" fmla="*/ 149057 w 300038"/>
              <a:gd name="connsiteY141" fmla="*/ 120533 h 390526"/>
              <a:gd name="connsiteX142" fmla="*/ 152371 w 300038"/>
              <a:gd name="connsiteY142" fmla="*/ 85677 h 390526"/>
              <a:gd name="connsiteX143" fmla="*/ 152616 w 300038"/>
              <a:gd name="connsiteY143" fmla="*/ 85433 h 390526"/>
              <a:gd name="connsiteX144" fmla="*/ 153353 w 300038"/>
              <a:gd name="connsiteY144" fmla="*/ 84702 h 390526"/>
              <a:gd name="connsiteX145" fmla="*/ 154458 w 300038"/>
              <a:gd name="connsiteY145" fmla="*/ 83483 h 390526"/>
              <a:gd name="connsiteX146" fmla="*/ 156053 w 300038"/>
              <a:gd name="connsiteY146" fmla="*/ 81777 h 390526"/>
              <a:gd name="connsiteX147" fmla="*/ 158140 w 300038"/>
              <a:gd name="connsiteY147" fmla="*/ 79827 h 390526"/>
              <a:gd name="connsiteX148" fmla="*/ 160472 w 300038"/>
              <a:gd name="connsiteY148" fmla="*/ 77268 h 390526"/>
              <a:gd name="connsiteX149" fmla="*/ 163295 w 300038"/>
              <a:gd name="connsiteY149" fmla="*/ 74587 h 390526"/>
              <a:gd name="connsiteX150" fmla="*/ 166610 w 300038"/>
              <a:gd name="connsiteY150" fmla="*/ 71540 h 390526"/>
              <a:gd name="connsiteX151" fmla="*/ 170047 w 300038"/>
              <a:gd name="connsiteY151" fmla="*/ 68249 h 390526"/>
              <a:gd name="connsiteX152" fmla="*/ 173975 w 300038"/>
              <a:gd name="connsiteY152" fmla="*/ 64715 h 390526"/>
              <a:gd name="connsiteX153" fmla="*/ 178394 w 300038"/>
              <a:gd name="connsiteY153" fmla="*/ 60937 h 390526"/>
              <a:gd name="connsiteX154" fmla="*/ 182935 w 300038"/>
              <a:gd name="connsiteY154" fmla="*/ 57159 h 390526"/>
              <a:gd name="connsiteX155" fmla="*/ 188091 w 300038"/>
              <a:gd name="connsiteY155" fmla="*/ 53137 h 390526"/>
              <a:gd name="connsiteX156" fmla="*/ 193369 w 300038"/>
              <a:gd name="connsiteY156" fmla="*/ 48993 h 390526"/>
              <a:gd name="connsiteX157" fmla="*/ 199016 w 300038"/>
              <a:gd name="connsiteY157" fmla="*/ 44849 h 390526"/>
              <a:gd name="connsiteX158" fmla="*/ 204785 w 300038"/>
              <a:gd name="connsiteY158" fmla="*/ 40584 h 390526"/>
              <a:gd name="connsiteX159" fmla="*/ 211168 w 300038"/>
              <a:gd name="connsiteY159" fmla="*/ 36440 h 390526"/>
              <a:gd name="connsiteX160" fmla="*/ 217551 w 300038"/>
              <a:gd name="connsiteY160" fmla="*/ 32296 h 390526"/>
              <a:gd name="connsiteX161" fmla="*/ 224302 w 300038"/>
              <a:gd name="connsiteY161" fmla="*/ 28153 h 390526"/>
              <a:gd name="connsiteX162" fmla="*/ 231421 w 300038"/>
              <a:gd name="connsiteY162" fmla="*/ 24253 h 390526"/>
              <a:gd name="connsiteX163" fmla="*/ 238541 w 300038"/>
              <a:gd name="connsiteY163" fmla="*/ 20353 h 390526"/>
              <a:gd name="connsiteX164" fmla="*/ 246029 w 300038"/>
              <a:gd name="connsiteY164" fmla="*/ 16697 h 390526"/>
              <a:gd name="connsiteX165" fmla="*/ 253762 w 300038"/>
              <a:gd name="connsiteY165" fmla="*/ 13162 h 390526"/>
              <a:gd name="connsiteX166" fmla="*/ 261618 w 300038"/>
              <a:gd name="connsiteY166" fmla="*/ 9994 h 390526"/>
              <a:gd name="connsiteX167" fmla="*/ 269596 w 300038"/>
              <a:gd name="connsiteY167" fmla="*/ 6947 h 390526"/>
              <a:gd name="connsiteX168" fmla="*/ 277943 w 300038"/>
              <a:gd name="connsiteY168" fmla="*/ 4387 h 390526"/>
              <a:gd name="connsiteX169" fmla="*/ 286290 w 300038"/>
              <a:gd name="connsiteY169" fmla="*/ 2072 h 39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300038" h="390526">
                <a:moveTo>
                  <a:pt x="294883" y="0"/>
                </a:moveTo>
                <a:lnTo>
                  <a:pt x="295006" y="487"/>
                </a:lnTo>
                <a:lnTo>
                  <a:pt x="295374" y="1584"/>
                </a:lnTo>
                <a:lnTo>
                  <a:pt x="295742" y="3290"/>
                </a:lnTo>
                <a:lnTo>
                  <a:pt x="296479" y="5728"/>
                </a:lnTo>
                <a:lnTo>
                  <a:pt x="297092" y="8897"/>
                </a:lnTo>
                <a:lnTo>
                  <a:pt x="297706" y="12553"/>
                </a:lnTo>
                <a:lnTo>
                  <a:pt x="298443" y="16940"/>
                </a:lnTo>
                <a:lnTo>
                  <a:pt x="298933" y="21815"/>
                </a:lnTo>
                <a:lnTo>
                  <a:pt x="299424" y="27421"/>
                </a:lnTo>
                <a:lnTo>
                  <a:pt x="299793" y="33515"/>
                </a:lnTo>
                <a:lnTo>
                  <a:pt x="300038" y="40340"/>
                </a:lnTo>
                <a:lnTo>
                  <a:pt x="299915" y="47531"/>
                </a:lnTo>
                <a:lnTo>
                  <a:pt x="299670" y="55331"/>
                </a:lnTo>
                <a:lnTo>
                  <a:pt x="299056" y="63618"/>
                </a:lnTo>
                <a:lnTo>
                  <a:pt x="298197" y="72393"/>
                </a:lnTo>
                <a:lnTo>
                  <a:pt x="296847" y="81533"/>
                </a:lnTo>
                <a:lnTo>
                  <a:pt x="295006" y="91283"/>
                </a:lnTo>
                <a:lnTo>
                  <a:pt x="292796" y="101399"/>
                </a:lnTo>
                <a:lnTo>
                  <a:pt x="289973" y="112124"/>
                </a:lnTo>
                <a:lnTo>
                  <a:pt x="288500" y="117121"/>
                </a:lnTo>
                <a:lnTo>
                  <a:pt x="286904" y="122361"/>
                </a:lnTo>
                <a:lnTo>
                  <a:pt x="245169" y="128577"/>
                </a:lnTo>
                <a:lnTo>
                  <a:pt x="275857" y="138814"/>
                </a:lnTo>
                <a:lnTo>
                  <a:pt x="275734" y="139058"/>
                </a:lnTo>
                <a:lnTo>
                  <a:pt x="275488" y="140033"/>
                </a:lnTo>
                <a:lnTo>
                  <a:pt x="274997" y="141617"/>
                </a:lnTo>
                <a:lnTo>
                  <a:pt x="274015" y="143689"/>
                </a:lnTo>
                <a:lnTo>
                  <a:pt x="273033" y="146370"/>
                </a:lnTo>
                <a:lnTo>
                  <a:pt x="271683" y="149539"/>
                </a:lnTo>
                <a:lnTo>
                  <a:pt x="269965" y="153195"/>
                </a:lnTo>
                <a:lnTo>
                  <a:pt x="267878" y="157339"/>
                </a:lnTo>
                <a:lnTo>
                  <a:pt x="265423" y="161848"/>
                </a:lnTo>
                <a:lnTo>
                  <a:pt x="262722" y="166723"/>
                </a:lnTo>
                <a:lnTo>
                  <a:pt x="259531" y="172086"/>
                </a:lnTo>
                <a:lnTo>
                  <a:pt x="255848" y="177814"/>
                </a:lnTo>
                <a:lnTo>
                  <a:pt x="251798" y="183664"/>
                </a:lnTo>
                <a:lnTo>
                  <a:pt x="247379" y="190001"/>
                </a:lnTo>
                <a:lnTo>
                  <a:pt x="242469" y="196582"/>
                </a:lnTo>
                <a:lnTo>
                  <a:pt x="236945" y="203285"/>
                </a:lnTo>
                <a:lnTo>
                  <a:pt x="231053" y="210354"/>
                </a:lnTo>
                <a:lnTo>
                  <a:pt x="224425" y="217545"/>
                </a:lnTo>
                <a:lnTo>
                  <a:pt x="217305" y="224857"/>
                </a:lnTo>
                <a:lnTo>
                  <a:pt x="209695" y="232291"/>
                </a:lnTo>
                <a:lnTo>
                  <a:pt x="201471" y="239847"/>
                </a:lnTo>
                <a:lnTo>
                  <a:pt x="192633" y="247525"/>
                </a:lnTo>
                <a:lnTo>
                  <a:pt x="182935" y="255204"/>
                </a:lnTo>
                <a:lnTo>
                  <a:pt x="172747" y="262882"/>
                </a:lnTo>
                <a:lnTo>
                  <a:pt x="161945" y="270560"/>
                </a:lnTo>
                <a:lnTo>
                  <a:pt x="150407" y="277994"/>
                </a:lnTo>
                <a:lnTo>
                  <a:pt x="138009" y="285550"/>
                </a:lnTo>
                <a:lnTo>
                  <a:pt x="124998" y="293106"/>
                </a:lnTo>
                <a:lnTo>
                  <a:pt x="111250" y="300419"/>
                </a:lnTo>
                <a:lnTo>
                  <a:pt x="96765" y="307610"/>
                </a:lnTo>
                <a:lnTo>
                  <a:pt x="96274" y="307731"/>
                </a:lnTo>
                <a:lnTo>
                  <a:pt x="95170" y="307853"/>
                </a:lnTo>
                <a:lnTo>
                  <a:pt x="93574" y="307975"/>
                </a:lnTo>
                <a:lnTo>
                  <a:pt x="91364" y="307975"/>
                </a:lnTo>
                <a:lnTo>
                  <a:pt x="88787" y="307975"/>
                </a:lnTo>
                <a:lnTo>
                  <a:pt x="85841" y="307731"/>
                </a:lnTo>
                <a:lnTo>
                  <a:pt x="82772" y="307122"/>
                </a:lnTo>
                <a:lnTo>
                  <a:pt x="219269" y="100424"/>
                </a:lnTo>
                <a:lnTo>
                  <a:pt x="68200" y="296961"/>
                </a:lnTo>
                <a:lnTo>
                  <a:pt x="70186" y="299546"/>
                </a:lnTo>
                <a:lnTo>
                  <a:pt x="72489" y="301863"/>
                </a:lnTo>
                <a:lnTo>
                  <a:pt x="75035" y="303571"/>
                </a:lnTo>
                <a:lnTo>
                  <a:pt x="77459" y="305034"/>
                </a:lnTo>
                <a:lnTo>
                  <a:pt x="80005" y="306254"/>
                </a:lnTo>
                <a:lnTo>
                  <a:pt x="82550" y="306986"/>
                </a:lnTo>
                <a:lnTo>
                  <a:pt x="78671" y="311376"/>
                </a:lnTo>
                <a:lnTo>
                  <a:pt x="74913" y="315888"/>
                </a:lnTo>
                <a:lnTo>
                  <a:pt x="71034" y="320401"/>
                </a:lnTo>
                <a:lnTo>
                  <a:pt x="67155" y="325035"/>
                </a:lnTo>
                <a:lnTo>
                  <a:pt x="63276" y="329670"/>
                </a:lnTo>
                <a:lnTo>
                  <a:pt x="59276" y="334304"/>
                </a:lnTo>
                <a:lnTo>
                  <a:pt x="55518" y="338694"/>
                </a:lnTo>
                <a:lnTo>
                  <a:pt x="51761" y="343085"/>
                </a:lnTo>
                <a:lnTo>
                  <a:pt x="48003" y="347353"/>
                </a:lnTo>
                <a:lnTo>
                  <a:pt x="44488" y="351500"/>
                </a:lnTo>
                <a:lnTo>
                  <a:pt x="41215" y="355524"/>
                </a:lnTo>
                <a:lnTo>
                  <a:pt x="37942" y="359305"/>
                </a:lnTo>
                <a:lnTo>
                  <a:pt x="34911" y="362842"/>
                </a:lnTo>
                <a:lnTo>
                  <a:pt x="32244" y="366257"/>
                </a:lnTo>
                <a:lnTo>
                  <a:pt x="29578" y="369306"/>
                </a:lnTo>
                <a:lnTo>
                  <a:pt x="27274" y="371867"/>
                </a:lnTo>
                <a:lnTo>
                  <a:pt x="25335" y="374306"/>
                </a:lnTo>
                <a:lnTo>
                  <a:pt x="23638" y="376379"/>
                </a:lnTo>
                <a:lnTo>
                  <a:pt x="22183" y="377843"/>
                </a:lnTo>
                <a:lnTo>
                  <a:pt x="21214" y="379062"/>
                </a:lnTo>
                <a:lnTo>
                  <a:pt x="20607" y="379794"/>
                </a:lnTo>
                <a:lnTo>
                  <a:pt x="20365" y="380160"/>
                </a:lnTo>
                <a:lnTo>
                  <a:pt x="0" y="390526"/>
                </a:lnTo>
                <a:lnTo>
                  <a:pt x="3031" y="386136"/>
                </a:lnTo>
                <a:lnTo>
                  <a:pt x="6182" y="381379"/>
                </a:lnTo>
                <a:lnTo>
                  <a:pt x="9819" y="376379"/>
                </a:lnTo>
                <a:lnTo>
                  <a:pt x="13698" y="371013"/>
                </a:lnTo>
                <a:lnTo>
                  <a:pt x="17698" y="365525"/>
                </a:lnTo>
                <a:lnTo>
                  <a:pt x="21820" y="359793"/>
                </a:lnTo>
                <a:lnTo>
                  <a:pt x="26184" y="353939"/>
                </a:lnTo>
                <a:lnTo>
                  <a:pt x="30547" y="348085"/>
                </a:lnTo>
                <a:lnTo>
                  <a:pt x="34911" y="342231"/>
                </a:lnTo>
                <a:lnTo>
                  <a:pt x="39275" y="336255"/>
                </a:lnTo>
                <a:lnTo>
                  <a:pt x="43518" y="330645"/>
                </a:lnTo>
                <a:lnTo>
                  <a:pt x="47760" y="324913"/>
                </a:lnTo>
                <a:lnTo>
                  <a:pt x="51761" y="319547"/>
                </a:lnTo>
                <a:lnTo>
                  <a:pt x="55640" y="314303"/>
                </a:lnTo>
                <a:lnTo>
                  <a:pt x="59155" y="309303"/>
                </a:lnTo>
                <a:lnTo>
                  <a:pt x="62549" y="304790"/>
                </a:lnTo>
                <a:lnTo>
                  <a:pt x="65458" y="300644"/>
                </a:lnTo>
                <a:lnTo>
                  <a:pt x="68098" y="296902"/>
                </a:lnTo>
                <a:lnTo>
                  <a:pt x="66692" y="294691"/>
                </a:lnTo>
                <a:lnTo>
                  <a:pt x="65341" y="292009"/>
                </a:lnTo>
                <a:lnTo>
                  <a:pt x="64359" y="288963"/>
                </a:lnTo>
                <a:lnTo>
                  <a:pt x="63500" y="285550"/>
                </a:lnTo>
                <a:lnTo>
                  <a:pt x="63500" y="285184"/>
                </a:lnTo>
                <a:lnTo>
                  <a:pt x="63623" y="283966"/>
                </a:lnTo>
                <a:lnTo>
                  <a:pt x="63868" y="281772"/>
                </a:lnTo>
                <a:lnTo>
                  <a:pt x="64114" y="279091"/>
                </a:lnTo>
                <a:lnTo>
                  <a:pt x="64482" y="275556"/>
                </a:lnTo>
                <a:lnTo>
                  <a:pt x="65096" y="271413"/>
                </a:lnTo>
                <a:lnTo>
                  <a:pt x="65710" y="266660"/>
                </a:lnTo>
                <a:lnTo>
                  <a:pt x="66692" y="261175"/>
                </a:lnTo>
                <a:lnTo>
                  <a:pt x="67674" y="255325"/>
                </a:lnTo>
                <a:lnTo>
                  <a:pt x="68901" y="248866"/>
                </a:lnTo>
                <a:lnTo>
                  <a:pt x="70251" y="241919"/>
                </a:lnTo>
                <a:lnTo>
                  <a:pt x="71970" y="234607"/>
                </a:lnTo>
                <a:lnTo>
                  <a:pt x="73934" y="227051"/>
                </a:lnTo>
                <a:lnTo>
                  <a:pt x="76143" y="219007"/>
                </a:lnTo>
                <a:lnTo>
                  <a:pt x="78476" y="210841"/>
                </a:lnTo>
                <a:lnTo>
                  <a:pt x="81299" y="202310"/>
                </a:lnTo>
                <a:lnTo>
                  <a:pt x="84368" y="193779"/>
                </a:lnTo>
                <a:lnTo>
                  <a:pt x="87559" y="184882"/>
                </a:lnTo>
                <a:lnTo>
                  <a:pt x="91364" y="175864"/>
                </a:lnTo>
                <a:lnTo>
                  <a:pt x="95415" y="166967"/>
                </a:lnTo>
                <a:lnTo>
                  <a:pt x="99834" y="157948"/>
                </a:lnTo>
                <a:lnTo>
                  <a:pt x="104621" y="148930"/>
                </a:lnTo>
                <a:lnTo>
                  <a:pt x="109900" y="140033"/>
                </a:lnTo>
                <a:lnTo>
                  <a:pt x="115423" y="131258"/>
                </a:lnTo>
                <a:lnTo>
                  <a:pt x="121438" y="122605"/>
                </a:lnTo>
                <a:lnTo>
                  <a:pt x="128066" y="114074"/>
                </a:lnTo>
                <a:lnTo>
                  <a:pt x="134940" y="105786"/>
                </a:lnTo>
                <a:lnTo>
                  <a:pt x="149057" y="120533"/>
                </a:lnTo>
                <a:lnTo>
                  <a:pt x="152371" y="85677"/>
                </a:lnTo>
                <a:lnTo>
                  <a:pt x="152616" y="85433"/>
                </a:lnTo>
                <a:lnTo>
                  <a:pt x="153353" y="84702"/>
                </a:lnTo>
                <a:lnTo>
                  <a:pt x="154458" y="83483"/>
                </a:lnTo>
                <a:lnTo>
                  <a:pt x="156053" y="81777"/>
                </a:lnTo>
                <a:lnTo>
                  <a:pt x="158140" y="79827"/>
                </a:lnTo>
                <a:lnTo>
                  <a:pt x="160472" y="77268"/>
                </a:lnTo>
                <a:lnTo>
                  <a:pt x="163295" y="74587"/>
                </a:lnTo>
                <a:lnTo>
                  <a:pt x="166610" y="71540"/>
                </a:lnTo>
                <a:lnTo>
                  <a:pt x="170047" y="68249"/>
                </a:lnTo>
                <a:lnTo>
                  <a:pt x="173975" y="64715"/>
                </a:lnTo>
                <a:lnTo>
                  <a:pt x="178394" y="60937"/>
                </a:lnTo>
                <a:lnTo>
                  <a:pt x="182935" y="57159"/>
                </a:lnTo>
                <a:lnTo>
                  <a:pt x="188091" y="53137"/>
                </a:lnTo>
                <a:lnTo>
                  <a:pt x="193369" y="48993"/>
                </a:lnTo>
                <a:lnTo>
                  <a:pt x="199016" y="44849"/>
                </a:lnTo>
                <a:lnTo>
                  <a:pt x="204785" y="40584"/>
                </a:lnTo>
                <a:lnTo>
                  <a:pt x="211168" y="36440"/>
                </a:lnTo>
                <a:lnTo>
                  <a:pt x="217551" y="32296"/>
                </a:lnTo>
                <a:lnTo>
                  <a:pt x="224302" y="28153"/>
                </a:lnTo>
                <a:lnTo>
                  <a:pt x="231421" y="24253"/>
                </a:lnTo>
                <a:lnTo>
                  <a:pt x="238541" y="20353"/>
                </a:lnTo>
                <a:lnTo>
                  <a:pt x="246029" y="16697"/>
                </a:lnTo>
                <a:lnTo>
                  <a:pt x="253762" y="13162"/>
                </a:lnTo>
                <a:lnTo>
                  <a:pt x="261618" y="9994"/>
                </a:lnTo>
                <a:lnTo>
                  <a:pt x="269596" y="6947"/>
                </a:lnTo>
                <a:lnTo>
                  <a:pt x="277943" y="4387"/>
                </a:lnTo>
                <a:lnTo>
                  <a:pt x="286290" y="2072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7" name="Freeform 223"/>
          <p:cNvSpPr>
            <a:spLocks noEditPoints="1"/>
          </p:cNvSpPr>
          <p:nvPr/>
        </p:nvSpPr>
        <p:spPr bwMode="auto">
          <a:xfrm>
            <a:off x="7622445" y="1669428"/>
            <a:ext cx="388496" cy="343935"/>
          </a:xfrm>
          <a:custGeom>
            <a:avLst/>
            <a:gdLst>
              <a:gd name="T0" fmla="*/ 777 w 3353"/>
              <a:gd name="T1" fmla="*/ 2207 h 2971"/>
              <a:gd name="T2" fmla="*/ 1987 w 3353"/>
              <a:gd name="T3" fmla="*/ 1692 h 2971"/>
              <a:gd name="T4" fmla="*/ 2134 w 3353"/>
              <a:gd name="T5" fmla="*/ 1931 h 2971"/>
              <a:gd name="T6" fmla="*/ 1047 w 3353"/>
              <a:gd name="T7" fmla="*/ 1707 h 2971"/>
              <a:gd name="T8" fmla="*/ 1297 w 3353"/>
              <a:gd name="T9" fmla="*/ 1557 h 2971"/>
              <a:gd name="T10" fmla="*/ 2305 w 3353"/>
              <a:gd name="T11" fmla="*/ 1829 h 2971"/>
              <a:gd name="T12" fmla="*/ 619 w 3353"/>
              <a:gd name="T13" fmla="*/ 1397 h 2971"/>
              <a:gd name="T14" fmla="*/ 772 w 3353"/>
              <a:gd name="T15" fmla="*/ 1643 h 2971"/>
              <a:gd name="T16" fmla="*/ 1471 w 3353"/>
              <a:gd name="T17" fmla="*/ 1452 h 2971"/>
              <a:gd name="T18" fmla="*/ 1721 w 3353"/>
              <a:gd name="T19" fmla="*/ 1301 h 2971"/>
              <a:gd name="T20" fmla="*/ 2723 w 3353"/>
              <a:gd name="T21" fmla="*/ 1578 h 2971"/>
              <a:gd name="T22" fmla="*/ 1042 w 3353"/>
              <a:gd name="T23" fmla="*/ 1143 h 2971"/>
              <a:gd name="T24" fmla="*/ 1194 w 3353"/>
              <a:gd name="T25" fmla="*/ 1390 h 2971"/>
              <a:gd name="T26" fmla="*/ 1909 w 3353"/>
              <a:gd name="T27" fmla="*/ 1189 h 2971"/>
              <a:gd name="T28" fmla="*/ 2158 w 3353"/>
              <a:gd name="T29" fmla="*/ 1038 h 2971"/>
              <a:gd name="T30" fmla="*/ 1368 w 3353"/>
              <a:gd name="T31" fmla="*/ 1285 h 2971"/>
              <a:gd name="T32" fmla="*/ 2576 w 3353"/>
              <a:gd name="T33" fmla="*/ 788 h 2971"/>
              <a:gd name="T34" fmla="*/ 2729 w 3353"/>
              <a:gd name="T35" fmla="*/ 1033 h 2971"/>
              <a:gd name="T36" fmla="*/ 1652 w 3353"/>
              <a:gd name="T37" fmla="*/ 775 h 2971"/>
              <a:gd name="T38" fmla="*/ 1902 w 3353"/>
              <a:gd name="T39" fmla="*/ 626 h 2971"/>
              <a:gd name="T40" fmla="*/ 2223 w 3353"/>
              <a:gd name="T41" fmla="*/ 770 h 2971"/>
              <a:gd name="T42" fmla="*/ 1280 w 3353"/>
              <a:gd name="T43" fmla="*/ 0 h 2971"/>
              <a:gd name="T44" fmla="*/ 1303 w 3353"/>
              <a:gd name="T45" fmla="*/ 17 h 2971"/>
              <a:gd name="T46" fmla="*/ 1350 w 3353"/>
              <a:gd name="T47" fmla="*/ 59 h 2971"/>
              <a:gd name="T48" fmla="*/ 1394 w 3353"/>
              <a:gd name="T49" fmla="*/ 130 h 2971"/>
              <a:gd name="T50" fmla="*/ 1414 w 3353"/>
              <a:gd name="T51" fmla="*/ 231 h 2971"/>
              <a:gd name="T52" fmla="*/ 1383 w 3353"/>
              <a:gd name="T53" fmla="*/ 352 h 2971"/>
              <a:gd name="T54" fmla="*/ 1293 w 3353"/>
              <a:gd name="T55" fmla="*/ 476 h 2971"/>
              <a:gd name="T56" fmla="*/ 1226 w 3353"/>
              <a:gd name="T57" fmla="*/ 563 h 2971"/>
              <a:gd name="T58" fmla="*/ 1202 w 3353"/>
              <a:gd name="T59" fmla="*/ 637 h 2971"/>
              <a:gd name="T60" fmla="*/ 1222 w 3353"/>
              <a:gd name="T61" fmla="*/ 692 h 2971"/>
              <a:gd name="T62" fmla="*/ 1260 w 3353"/>
              <a:gd name="T63" fmla="*/ 722 h 2971"/>
              <a:gd name="T64" fmla="*/ 2437 w 3353"/>
              <a:gd name="T65" fmla="*/ 25 h 2971"/>
              <a:gd name="T66" fmla="*/ 3350 w 3353"/>
              <a:gd name="T67" fmla="*/ 1483 h 2971"/>
              <a:gd name="T68" fmla="*/ 3348 w 3353"/>
              <a:gd name="T69" fmla="*/ 1514 h 2971"/>
              <a:gd name="T70" fmla="*/ 934 w 3353"/>
              <a:gd name="T71" fmla="*/ 2968 h 2971"/>
              <a:gd name="T72" fmla="*/ 914 w 3353"/>
              <a:gd name="T73" fmla="*/ 2968 h 2971"/>
              <a:gd name="T74" fmla="*/ 4 w 3353"/>
              <a:gd name="T75" fmla="*/ 1511 h 2971"/>
              <a:gd name="T76" fmla="*/ 5 w 3353"/>
              <a:gd name="T77" fmla="*/ 1480 h 2971"/>
              <a:gd name="T78" fmla="*/ 1142 w 3353"/>
              <a:gd name="T79" fmla="*/ 769 h 2971"/>
              <a:gd name="T80" fmla="*/ 1102 w 3353"/>
              <a:gd name="T81" fmla="*/ 708 h 2971"/>
              <a:gd name="T82" fmla="*/ 1091 w 3353"/>
              <a:gd name="T83" fmla="*/ 607 h 2971"/>
              <a:gd name="T84" fmla="*/ 1142 w 3353"/>
              <a:gd name="T85" fmla="*/ 487 h 2971"/>
              <a:gd name="T86" fmla="*/ 1241 w 3353"/>
              <a:gd name="T87" fmla="*/ 366 h 2971"/>
              <a:gd name="T88" fmla="*/ 1296 w 3353"/>
              <a:gd name="T89" fmla="*/ 266 h 2971"/>
              <a:gd name="T90" fmla="*/ 1295 w 3353"/>
              <a:gd name="T91" fmla="*/ 185 h 2971"/>
              <a:gd name="T92" fmla="*/ 1263 w 3353"/>
              <a:gd name="T93" fmla="*/ 132 h 2971"/>
              <a:gd name="T94" fmla="*/ 1232 w 3353"/>
              <a:gd name="T95" fmla="*/ 102 h 2971"/>
              <a:gd name="T96" fmla="*/ 1280 w 3353"/>
              <a:gd name="T97" fmla="*/ 0 h 2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53" h="2971">
                <a:moveTo>
                  <a:pt x="875" y="1811"/>
                </a:moveTo>
                <a:lnTo>
                  <a:pt x="624" y="1961"/>
                </a:lnTo>
                <a:lnTo>
                  <a:pt x="777" y="2207"/>
                </a:lnTo>
                <a:lnTo>
                  <a:pt x="1027" y="2057"/>
                </a:lnTo>
                <a:lnTo>
                  <a:pt x="875" y="1811"/>
                </a:lnTo>
                <a:close/>
                <a:moveTo>
                  <a:pt x="1987" y="1692"/>
                </a:moveTo>
                <a:lnTo>
                  <a:pt x="865" y="2367"/>
                </a:lnTo>
                <a:lnTo>
                  <a:pt x="1012" y="2607"/>
                </a:lnTo>
                <a:lnTo>
                  <a:pt x="2134" y="1931"/>
                </a:lnTo>
                <a:lnTo>
                  <a:pt x="1987" y="1692"/>
                </a:lnTo>
                <a:close/>
                <a:moveTo>
                  <a:pt x="1297" y="1557"/>
                </a:moveTo>
                <a:lnTo>
                  <a:pt x="1047" y="1707"/>
                </a:lnTo>
                <a:lnTo>
                  <a:pt x="1200" y="1953"/>
                </a:lnTo>
                <a:lnTo>
                  <a:pt x="1450" y="1803"/>
                </a:lnTo>
                <a:lnTo>
                  <a:pt x="1297" y="1557"/>
                </a:lnTo>
                <a:close/>
                <a:moveTo>
                  <a:pt x="2402" y="1433"/>
                </a:moveTo>
                <a:lnTo>
                  <a:pt x="2152" y="1583"/>
                </a:lnTo>
                <a:lnTo>
                  <a:pt x="2305" y="1829"/>
                </a:lnTo>
                <a:lnTo>
                  <a:pt x="2554" y="1679"/>
                </a:lnTo>
                <a:lnTo>
                  <a:pt x="2402" y="1433"/>
                </a:lnTo>
                <a:close/>
                <a:moveTo>
                  <a:pt x="619" y="1397"/>
                </a:moveTo>
                <a:lnTo>
                  <a:pt x="369" y="1548"/>
                </a:lnTo>
                <a:lnTo>
                  <a:pt x="522" y="1794"/>
                </a:lnTo>
                <a:lnTo>
                  <a:pt x="772" y="1643"/>
                </a:lnTo>
                <a:lnTo>
                  <a:pt x="619" y="1397"/>
                </a:lnTo>
                <a:close/>
                <a:moveTo>
                  <a:pt x="1721" y="1301"/>
                </a:moveTo>
                <a:lnTo>
                  <a:pt x="1471" y="1452"/>
                </a:lnTo>
                <a:lnTo>
                  <a:pt x="1624" y="1698"/>
                </a:lnTo>
                <a:lnTo>
                  <a:pt x="1874" y="1548"/>
                </a:lnTo>
                <a:lnTo>
                  <a:pt x="1721" y="1301"/>
                </a:lnTo>
                <a:close/>
                <a:moveTo>
                  <a:pt x="2821" y="1181"/>
                </a:moveTo>
                <a:lnTo>
                  <a:pt x="2570" y="1332"/>
                </a:lnTo>
                <a:lnTo>
                  <a:pt x="2723" y="1578"/>
                </a:lnTo>
                <a:lnTo>
                  <a:pt x="2973" y="1428"/>
                </a:lnTo>
                <a:lnTo>
                  <a:pt x="2821" y="1181"/>
                </a:lnTo>
                <a:close/>
                <a:moveTo>
                  <a:pt x="1042" y="1143"/>
                </a:moveTo>
                <a:lnTo>
                  <a:pt x="791" y="1293"/>
                </a:lnTo>
                <a:lnTo>
                  <a:pt x="944" y="1539"/>
                </a:lnTo>
                <a:lnTo>
                  <a:pt x="1194" y="1390"/>
                </a:lnTo>
                <a:lnTo>
                  <a:pt x="1042" y="1143"/>
                </a:lnTo>
                <a:close/>
                <a:moveTo>
                  <a:pt x="2158" y="1038"/>
                </a:moveTo>
                <a:lnTo>
                  <a:pt x="1909" y="1189"/>
                </a:lnTo>
                <a:lnTo>
                  <a:pt x="2061" y="1435"/>
                </a:lnTo>
                <a:lnTo>
                  <a:pt x="2311" y="1285"/>
                </a:lnTo>
                <a:lnTo>
                  <a:pt x="2158" y="1038"/>
                </a:lnTo>
                <a:close/>
                <a:moveTo>
                  <a:pt x="1465" y="888"/>
                </a:moveTo>
                <a:lnTo>
                  <a:pt x="1216" y="1038"/>
                </a:lnTo>
                <a:lnTo>
                  <a:pt x="1368" y="1285"/>
                </a:lnTo>
                <a:lnTo>
                  <a:pt x="1618" y="1135"/>
                </a:lnTo>
                <a:lnTo>
                  <a:pt x="1465" y="888"/>
                </a:lnTo>
                <a:close/>
                <a:moveTo>
                  <a:pt x="2576" y="788"/>
                </a:moveTo>
                <a:lnTo>
                  <a:pt x="2326" y="938"/>
                </a:lnTo>
                <a:lnTo>
                  <a:pt x="2479" y="1184"/>
                </a:lnTo>
                <a:lnTo>
                  <a:pt x="2729" y="1033"/>
                </a:lnTo>
                <a:lnTo>
                  <a:pt x="2576" y="788"/>
                </a:lnTo>
                <a:close/>
                <a:moveTo>
                  <a:pt x="1902" y="626"/>
                </a:moveTo>
                <a:lnTo>
                  <a:pt x="1652" y="775"/>
                </a:lnTo>
                <a:lnTo>
                  <a:pt x="1805" y="1022"/>
                </a:lnTo>
                <a:lnTo>
                  <a:pt x="2055" y="872"/>
                </a:lnTo>
                <a:lnTo>
                  <a:pt x="1902" y="626"/>
                </a:lnTo>
                <a:close/>
                <a:moveTo>
                  <a:pt x="2321" y="374"/>
                </a:moveTo>
                <a:lnTo>
                  <a:pt x="2071" y="524"/>
                </a:lnTo>
                <a:lnTo>
                  <a:pt x="2223" y="770"/>
                </a:lnTo>
                <a:lnTo>
                  <a:pt x="2473" y="621"/>
                </a:lnTo>
                <a:lnTo>
                  <a:pt x="2321" y="374"/>
                </a:lnTo>
                <a:close/>
                <a:moveTo>
                  <a:pt x="1280" y="0"/>
                </a:moveTo>
                <a:lnTo>
                  <a:pt x="1284" y="3"/>
                </a:lnTo>
                <a:lnTo>
                  <a:pt x="1292" y="8"/>
                </a:lnTo>
                <a:lnTo>
                  <a:pt x="1303" y="17"/>
                </a:lnTo>
                <a:lnTo>
                  <a:pt x="1317" y="28"/>
                </a:lnTo>
                <a:lnTo>
                  <a:pt x="1333" y="43"/>
                </a:lnTo>
                <a:lnTo>
                  <a:pt x="1350" y="59"/>
                </a:lnTo>
                <a:lnTo>
                  <a:pt x="1366" y="80"/>
                </a:lnTo>
                <a:lnTo>
                  <a:pt x="1380" y="104"/>
                </a:lnTo>
                <a:lnTo>
                  <a:pt x="1394" y="130"/>
                </a:lnTo>
                <a:lnTo>
                  <a:pt x="1405" y="159"/>
                </a:lnTo>
                <a:lnTo>
                  <a:pt x="1412" y="191"/>
                </a:lnTo>
                <a:lnTo>
                  <a:pt x="1414" y="231"/>
                </a:lnTo>
                <a:lnTo>
                  <a:pt x="1410" y="271"/>
                </a:lnTo>
                <a:lnTo>
                  <a:pt x="1399" y="312"/>
                </a:lnTo>
                <a:lnTo>
                  <a:pt x="1383" y="352"/>
                </a:lnTo>
                <a:lnTo>
                  <a:pt x="1359" y="394"/>
                </a:lnTo>
                <a:lnTo>
                  <a:pt x="1330" y="435"/>
                </a:lnTo>
                <a:lnTo>
                  <a:pt x="1293" y="476"/>
                </a:lnTo>
                <a:lnTo>
                  <a:pt x="1267" y="507"/>
                </a:lnTo>
                <a:lnTo>
                  <a:pt x="1243" y="536"/>
                </a:lnTo>
                <a:lnTo>
                  <a:pt x="1226" y="563"/>
                </a:lnTo>
                <a:lnTo>
                  <a:pt x="1214" y="589"/>
                </a:lnTo>
                <a:lnTo>
                  <a:pt x="1205" y="614"/>
                </a:lnTo>
                <a:lnTo>
                  <a:pt x="1202" y="637"/>
                </a:lnTo>
                <a:lnTo>
                  <a:pt x="1204" y="657"/>
                </a:lnTo>
                <a:lnTo>
                  <a:pt x="1212" y="677"/>
                </a:lnTo>
                <a:lnTo>
                  <a:pt x="1222" y="692"/>
                </a:lnTo>
                <a:lnTo>
                  <a:pt x="1236" y="706"/>
                </a:lnTo>
                <a:lnTo>
                  <a:pt x="1249" y="715"/>
                </a:lnTo>
                <a:lnTo>
                  <a:pt x="1260" y="722"/>
                </a:lnTo>
                <a:lnTo>
                  <a:pt x="2416" y="28"/>
                </a:lnTo>
                <a:lnTo>
                  <a:pt x="2427" y="24"/>
                </a:lnTo>
                <a:lnTo>
                  <a:pt x="2437" y="25"/>
                </a:lnTo>
                <a:lnTo>
                  <a:pt x="2447" y="29"/>
                </a:lnTo>
                <a:lnTo>
                  <a:pt x="2454" y="38"/>
                </a:lnTo>
                <a:lnTo>
                  <a:pt x="3350" y="1483"/>
                </a:lnTo>
                <a:lnTo>
                  <a:pt x="3353" y="1495"/>
                </a:lnTo>
                <a:lnTo>
                  <a:pt x="3353" y="1505"/>
                </a:lnTo>
                <a:lnTo>
                  <a:pt x="3348" y="1514"/>
                </a:lnTo>
                <a:lnTo>
                  <a:pt x="3341" y="1522"/>
                </a:lnTo>
                <a:lnTo>
                  <a:pt x="939" y="2966"/>
                </a:lnTo>
                <a:lnTo>
                  <a:pt x="934" y="2968"/>
                </a:lnTo>
                <a:lnTo>
                  <a:pt x="929" y="2970"/>
                </a:lnTo>
                <a:lnTo>
                  <a:pt x="924" y="2971"/>
                </a:lnTo>
                <a:lnTo>
                  <a:pt x="914" y="2968"/>
                </a:lnTo>
                <a:lnTo>
                  <a:pt x="906" y="2964"/>
                </a:lnTo>
                <a:lnTo>
                  <a:pt x="900" y="2957"/>
                </a:lnTo>
                <a:lnTo>
                  <a:pt x="4" y="1511"/>
                </a:lnTo>
                <a:lnTo>
                  <a:pt x="0" y="1501"/>
                </a:lnTo>
                <a:lnTo>
                  <a:pt x="1" y="1490"/>
                </a:lnTo>
                <a:lnTo>
                  <a:pt x="5" y="1480"/>
                </a:lnTo>
                <a:lnTo>
                  <a:pt x="14" y="1473"/>
                </a:lnTo>
                <a:lnTo>
                  <a:pt x="1157" y="785"/>
                </a:lnTo>
                <a:lnTo>
                  <a:pt x="1142" y="769"/>
                </a:lnTo>
                <a:lnTo>
                  <a:pt x="1127" y="752"/>
                </a:lnTo>
                <a:lnTo>
                  <a:pt x="1114" y="731"/>
                </a:lnTo>
                <a:lnTo>
                  <a:pt x="1102" y="708"/>
                </a:lnTo>
                <a:lnTo>
                  <a:pt x="1095" y="683"/>
                </a:lnTo>
                <a:lnTo>
                  <a:pt x="1089" y="646"/>
                </a:lnTo>
                <a:lnTo>
                  <a:pt x="1091" y="607"/>
                </a:lnTo>
                <a:lnTo>
                  <a:pt x="1101" y="568"/>
                </a:lnTo>
                <a:lnTo>
                  <a:pt x="1118" y="528"/>
                </a:lnTo>
                <a:lnTo>
                  <a:pt x="1142" y="487"/>
                </a:lnTo>
                <a:lnTo>
                  <a:pt x="1173" y="444"/>
                </a:lnTo>
                <a:lnTo>
                  <a:pt x="1211" y="400"/>
                </a:lnTo>
                <a:lnTo>
                  <a:pt x="1241" y="366"/>
                </a:lnTo>
                <a:lnTo>
                  <a:pt x="1265" y="332"/>
                </a:lnTo>
                <a:lnTo>
                  <a:pt x="1283" y="298"/>
                </a:lnTo>
                <a:lnTo>
                  <a:pt x="1296" y="266"/>
                </a:lnTo>
                <a:lnTo>
                  <a:pt x="1301" y="236"/>
                </a:lnTo>
                <a:lnTo>
                  <a:pt x="1300" y="207"/>
                </a:lnTo>
                <a:lnTo>
                  <a:pt x="1295" y="185"/>
                </a:lnTo>
                <a:lnTo>
                  <a:pt x="1287" y="164"/>
                </a:lnTo>
                <a:lnTo>
                  <a:pt x="1276" y="147"/>
                </a:lnTo>
                <a:lnTo>
                  <a:pt x="1263" y="132"/>
                </a:lnTo>
                <a:lnTo>
                  <a:pt x="1252" y="120"/>
                </a:lnTo>
                <a:lnTo>
                  <a:pt x="1241" y="109"/>
                </a:lnTo>
                <a:lnTo>
                  <a:pt x="1232" y="102"/>
                </a:lnTo>
                <a:lnTo>
                  <a:pt x="1225" y="98"/>
                </a:lnTo>
                <a:lnTo>
                  <a:pt x="1223" y="96"/>
                </a:lnTo>
                <a:lnTo>
                  <a:pt x="128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8" name="Group 603"/>
          <p:cNvGrpSpPr/>
          <p:nvPr/>
        </p:nvGrpSpPr>
        <p:grpSpPr>
          <a:xfrm>
            <a:off x="8401632" y="1682447"/>
            <a:ext cx="233363" cy="317897"/>
            <a:chOff x="8270875" y="3517901"/>
            <a:chExt cx="311150" cy="423863"/>
          </a:xfrm>
          <a:solidFill>
            <a:srgbClr val="000000"/>
          </a:solidFill>
        </p:grpSpPr>
        <p:sp>
          <p:nvSpPr>
            <p:cNvPr id="339" name="Freeform 228"/>
            <p:cNvSpPr>
              <a:spLocks noEditPoints="1"/>
            </p:cNvSpPr>
            <p:nvPr/>
          </p:nvSpPr>
          <p:spPr bwMode="auto">
            <a:xfrm>
              <a:off x="8348663" y="3646488"/>
              <a:ext cx="155575" cy="153988"/>
            </a:xfrm>
            <a:custGeom>
              <a:avLst/>
              <a:gdLst>
                <a:gd name="T0" fmla="*/ 461 w 1172"/>
                <a:gd name="T1" fmla="*/ 238 h 1164"/>
                <a:gd name="T2" fmla="*/ 442 w 1172"/>
                <a:gd name="T3" fmla="*/ 252 h 1164"/>
                <a:gd name="T4" fmla="*/ 434 w 1172"/>
                <a:gd name="T5" fmla="*/ 272 h 1164"/>
                <a:gd name="T6" fmla="*/ 436 w 1172"/>
                <a:gd name="T7" fmla="*/ 903 h 1164"/>
                <a:gd name="T8" fmla="*/ 450 w 1172"/>
                <a:gd name="T9" fmla="*/ 920 h 1164"/>
                <a:gd name="T10" fmla="*/ 473 w 1172"/>
                <a:gd name="T11" fmla="*/ 928 h 1164"/>
                <a:gd name="T12" fmla="*/ 498 w 1172"/>
                <a:gd name="T13" fmla="*/ 924 h 1164"/>
                <a:gd name="T14" fmla="*/ 869 w 1172"/>
                <a:gd name="T15" fmla="*/ 608 h 1164"/>
                <a:gd name="T16" fmla="*/ 881 w 1172"/>
                <a:gd name="T17" fmla="*/ 588 h 1164"/>
                <a:gd name="T18" fmla="*/ 877 w 1172"/>
                <a:gd name="T19" fmla="*/ 566 h 1164"/>
                <a:gd name="T20" fmla="*/ 508 w 1172"/>
                <a:gd name="T21" fmla="*/ 246 h 1164"/>
                <a:gd name="T22" fmla="*/ 486 w 1172"/>
                <a:gd name="T23" fmla="*/ 236 h 1164"/>
                <a:gd name="T24" fmla="*/ 586 w 1172"/>
                <a:gd name="T25" fmla="*/ 0 h 1164"/>
                <a:gd name="T26" fmla="*/ 705 w 1172"/>
                <a:gd name="T27" fmla="*/ 12 h 1164"/>
                <a:gd name="T28" fmla="*/ 814 w 1172"/>
                <a:gd name="T29" fmla="*/ 45 h 1164"/>
                <a:gd name="T30" fmla="*/ 913 w 1172"/>
                <a:gd name="T31" fmla="*/ 99 h 1164"/>
                <a:gd name="T32" fmla="*/ 1000 w 1172"/>
                <a:gd name="T33" fmla="*/ 170 h 1164"/>
                <a:gd name="T34" fmla="*/ 1072 w 1172"/>
                <a:gd name="T35" fmla="*/ 256 h 1164"/>
                <a:gd name="T36" fmla="*/ 1126 w 1172"/>
                <a:gd name="T37" fmla="*/ 355 h 1164"/>
                <a:gd name="T38" fmla="*/ 1160 w 1172"/>
                <a:gd name="T39" fmla="*/ 465 h 1164"/>
                <a:gd name="T40" fmla="*/ 1172 w 1172"/>
                <a:gd name="T41" fmla="*/ 582 h 1164"/>
                <a:gd name="T42" fmla="*/ 1160 w 1172"/>
                <a:gd name="T43" fmla="*/ 700 h 1164"/>
                <a:gd name="T44" fmla="*/ 1126 w 1172"/>
                <a:gd name="T45" fmla="*/ 809 h 1164"/>
                <a:gd name="T46" fmla="*/ 1072 w 1172"/>
                <a:gd name="T47" fmla="*/ 908 h 1164"/>
                <a:gd name="T48" fmla="*/ 1000 w 1172"/>
                <a:gd name="T49" fmla="*/ 994 h 1164"/>
                <a:gd name="T50" fmla="*/ 913 w 1172"/>
                <a:gd name="T51" fmla="*/ 1066 h 1164"/>
                <a:gd name="T52" fmla="*/ 814 w 1172"/>
                <a:gd name="T53" fmla="*/ 1119 h 1164"/>
                <a:gd name="T54" fmla="*/ 705 w 1172"/>
                <a:gd name="T55" fmla="*/ 1153 h 1164"/>
                <a:gd name="T56" fmla="*/ 586 w 1172"/>
                <a:gd name="T57" fmla="*/ 1164 h 1164"/>
                <a:gd name="T58" fmla="*/ 468 w 1172"/>
                <a:gd name="T59" fmla="*/ 1153 h 1164"/>
                <a:gd name="T60" fmla="*/ 359 w 1172"/>
                <a:gd name="T61" fmla="*/ 1119 h 1164"/>
                <a:gd name="T62" fmla="*/ 258 w 1172"/>
                <a:gd name="T63" fmla="*/ 1066 h 1164"/>
                <a:gd name="T64" fmla="*/ 172 w 1172"/>
                <a:gd name="T65" fmla="*/ 994 h 1164"/>
                <a:gd name="T66" fmla="*/ 101 w 1172"/>
                <a:gd name="T67" fmla="*/ 908 h 1164"/>
                <a:gd name="T68" fmla="*/ 47 w 1172"/>
                <a:gd name="T69" fmla="*/ 809 h 1164"/>
                <a:gd name="T70" fmla="*/ 13 w 1172"/>
                <a:gd name="T71" fmla="*/ 700 h 1164"/>
                <a:gd name="T72" fmla="*/ 0 w 1172"/>
                <a:gd name="T73" fmla="*/ 582 h 1164"/>
                <a:gd name="T74" fmla="*/ 13 w 1172"/>
                <a:gd name="T75" fmla="*/ 465 h 1164"/>
                <a:gd name="T76" fmla="*/ 47 w 1172"/>
                <a:gd name="T77" fmla="*/ 355 h 1164"/>
                <a:gd name="T78" fmla="*/ 101 w 1172"/>
                <a:gd name="T79" fmla="*/ 256 h 1164"/>
                <a:gd name="T80" fmla="*/ 172 w 1172"/>
                <a:gd name="T81" fmla="*/ 170 h 1164"/>
                <a:gd name="T82" fmla="*/ 258 w 1172"/>
                <a:gd name="T83" fmla="*/ 99 h 1164"/>
                <a:gd name="T84" fmla="*/ 359 w 1172"/>
                <a:gd name="T85" fmla="*/ 45 h 1164"/>
                <a:gd name="T86" fmla="*/ 468 w 1172"/>
                <a:gd name="T87" fmla="*/ 12 h 1164"/>
                <a:gd name="T88" fmla="*/ 586 w 1172"/>
                <a:gd name="T89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2" h="1164">
                  <a:moveTo>
                    <a:pt x="473" y="236"/>
                  </a:moveTo>
                  <a:lnTo>
                    <a:pt x="461" y="238"/>
                  </a:lnTo>
                  <a:lnTo>
                    <a:pt x="450" y="244"/>
                  </a:lnTo>
                  <a:lnTo>
                    <a:pt x="442" y="252"/>
                  </a:lnTo>
                  <a:lnTo>
                    <a:pt x="436" y="261"/>
                  </a:lnTo>
                  <a:lnTo>
                    <a:pt x="434" y="272"/>
                  </a:lnTo>
                  <a:lnTo>
                    <a:pt x="434" y="891"/>
                  </a:lnTo>
                  <a:lnTo>
                    <a:pt x="436" y="903"/>
                  </a:lnTo>
                  <a:lnTo>
                    <a:pt x="442" y="912"/>
                  </a:lnTo>
                  <a:lnTo>
                    <a:pt x="450" y="920"/>
                  </a:lnTo>
                  <a:lnTo>
                    <a:pt x="461" y="926"/>
                  </a:lnTo>
                  <a:lnTo>
                    <a:pt x="473" y="928"/>
                  </a:lnTo>
                  <a:lnTo>
                    <a:pt x="486" y="928"/>
                  </a:lnTo>
                  <a:lnTo>
                    <a:pt x="498" y="924"/>
                  </a:lnTo>
                  <a:lnTo>
                    <a:pt x="508" y="918"/>
                  </a:lnTo>
                  <a:lnTo>
                    <a:pt x="869" y="608"/>
                  </a:lnTo>
                  <a:lnTo>
                    <a:pt x="877" y="598"/>
                  </a:lnTo>
                  <a:lnTo>
                    <a:pt x="881" y="588"/>
                  </a:lnTo>
                  <a:lnTo>
                    <a:pt x="881" y="576"/>
                  </a:lnTo>
                  <a:lnTo>
                    <a:pt x="877" y="566"/>
                  </a:lnTo>
                  <a:lnTo>
                    <a:pt x="869" y="555"/>
                  </a:lnTo>
                  <a:lnTo>
                    <a:pt x="508" y="246"/>
                  </a:lnTo>
                  <a:lnTo>
                    <a:pt x="498" y="240"/>
                  </a:lnTo>
                  <a:lnTo>
                    <a:pt x="486" y="236"/>
                  </a:lnTo>
                  <a:lnTo>
                    <a:pt x="473" y="236"/>
                  </a:lnTo>
                  <a:close/>
                  <a:moveTo>
                    <a:pt x="586" y="0"/>
                  </a:moveTo>
                  <a:lnTo>
                    <a:pt x="646" y="3"/>
                  </a:lnTo>
                  <a:lnTo>
                    <a:pt x="705" y="12"/>
                  </a:lnTo>
                  <a:lnTo>
                    <a:pt x="761" y="26"/>
                  </a:lnTo>
                  <a:lnTo>
                    <a:pt x="814" y="45"/>
                  </a:lnTo>
                  <a:lnTo>
                    <a:pt x="865" y="70"/>
                  </a:lnTo>
                  <a:lnTo>
                    <a:pt x="913" y="99"/>
                  </a:lnTo>
                  <a:lnTo>
                    <a:pt x="958" y="133"/>
                  </a:lnTo>
                  <a:lnTo>
                    <a:pt x="1000" y="170"/>
                  </a:lnTo>
                  <a:lnTo>
                    <a:pt x="1038" y="211"/>
                  </a:lnTo>
                  <a:lnTo>
                    <a:pt x="1072" y="256"/>
                  </a:lnTo>
                  <a:lnTo>
                    <a:pt x="1102" y="304"/>
                  </a:lnTo>
                  <a:lnTo>
                    <a:pt x="1126" y="355"/>
                  </a:lnTo>
                  <a:lnTo>
                    <a:pt x="1146" y="409"/>
                  </a:lnTo>
                  <a:lnTo>
                    <a:pt x="1160" y="465"/>
                  </a:lnTo>
                  <a:lnTo>
                    <a:pt x="1169" y="523"/>
                  </a:lnTo>
                  <a:lnTo>
                    <a:pt x="1172" y="582"/>
                  </a:lnTo>
                  <a:lnTo>
                    <a:pt x="1169" y="642"/>
                  </a:lnTo>
                  <a:lnTo>
                    <a:pt x="1160" y="700"/>
                  </a:lnTo>
                  <a:lnTo>
                    <a:pt x="1146" y="755"/>
                  </a:lnTo>
                  <a:lnTo>
                    <a:pt x="1126" y="809"/>
                  </a:lnTo>
                  <a:lnTo>
                    <a:pt x="1102" y="860"/>
                  </a:lnTo>
                  <a:lnTo>
                    <a:pt x="1072" y="908"/>
                  </a:lnTo>
                  <a:lnTo>
                    <a:pt x="1038" y="953"/>
                  </a:lnTo>
                  <a:lnTo>
                    <a:pt x="1000" y="994"/>
                  </a:lnTo>
                  <a:lnTo>
                    <a:pt x="958" y="1032"/>
                  </a:lnTo>
                  <a:lnTo>
                    <a:pt x="913" y="1066"/>
                  </a:lnTo>
                  <a:lnTo>
                    <a:pt x="865" y="1094"/>
                  </a:lnTo>
                  <a:lnTo>
                    <a:pt x="814" y="1119"/>
                  </a:lnTo>
                  <a:lnTo>
                    <a:pt x="761" y="1139"/>
                  </a:lnTo>
                  <a:lnTo>
                    <a:pt x="705" y="1153"/>
                  </a:lnTo>
                  <a:lnTo>
                    <a:pt x="646" y="1161"/>
                  </a:lnTo>
                  <a:lnTo>
                    <a:pt x="586" y="1164"/>
                  </a:lnTo>
                  <a:lnTo>
                    <a:pt x="526" y="1161"/>
                  </a:lnTo>
                  <a:lnTo>
                    <a:pt x="468" y="1153"/>
                  </a:lnTo>
                  <a:lnTo>
                    <a:pt x="412" y="1139"/>
                  </a:lnTo>
                  <a:lnTo>
                    <a:pt x="359" y="1119"/>
                  </a:lnTo>
                  <a:lnTo>
                    <a:pt x="307" y="1094"/>
                  </a:lnTo>
                  <a:lnTo>
                    <a:pt x="258" y="1066"/>
                  </a:lnTo>
                  <a:lnTo>
                    <a:pt x="213" y="1032"/>
                  </a:lnTo>
                  <a:lnTo>
                    <a:pt x="172" y="994"/>
                  </a:lnTo>
                  <a:lnTo>
                    <a:pt x="135" y="953"/>
                  </a:lnTo>
                  <a:lnTo>
                    <a:pt x="101" y="908"/>
                  </a:lnTo>
                  <a:lnTo>
                    <a:pt x="71" y="860"/>
                  </a:lnTo>
                  <a:lnTo>
                    <a:pt x="47" y="809"/>
                  </a:lnTo>
                  <a:lnTo>
                    <a:pt x="27" y="755"/>
                  </a:lnTo>
                  <a:lnTo>
                    <a:pt x="13" y="700"/>
                  </a:lnTo>
                  <a:lnTo>
                    <a:pt x="4" y="642"/>
                  </a:lnTo>
                  <a:lnTo>
                    <a:pt x="0" y="582"/>
                  </a:lnTo>
                  <a:lnTo>
                    <a:pt x="4" y="523"/>
                  </a:lnTo>
                  <a:lnTo>
                    <a:pt x="13" y="465"/>
                  </a:lnTo>
                  <a:lnTo>
                    <a:pt x="27" y="409"/>
                  </a:lnTo>
                  <a:lnTo>
                    <a:pt x="47" y="355"/>
                  </a:lnTo>
                  <a:lnTo>
                    <a:pt x="71" y="304"/>
                  </a:lnTo>
                  <a:lnTo>
                    <a:pt x="101" y="256"/>
                  </a:lnTo>
                  <a:lnTo>
                    <a:pt x="135" y="211"/>
                  </a:lnTo>
                  <a:lnTo>
                    <a:pt x="172" y="170"/>
                  </a:lnTo>
                  <a:lnTo>
                    <a:pt x="213" y="133"/>
                  </a:lnTo>
                  <a:lnTo>
                    <a:pt x="258" y="99"/>
                  </a:lnTo>
                  <a:lnTo>
                    <a:pt x="307" y="70"/>
                  </a:lnTo>
                  <a:lnTo>
                    <a:pt x="359" y="45"/>
                  </a:lnTo>
                  <a:lnTo>
                    <a:pt x="412" y="26"/>
                  </a:lnTo>
                  <a:lnTo>
                    <a:pt x="468" y="12"/>
                  </a:lnTo>
                  <a:lnTo>
                    <a:pt x="526" y="3"/>
                  </a:lnTo>
                  <a:lnTo>
                    <a:pt x="5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229"/>
            <p:cNvSpPr>
              <a:spLocks noEditPoints="1"/>
            </p:cNvSpPr>
            <p:nvPr/>
          </p:nvSpPr>
          <p:spPr bwMode="auto">
            <a:xfrm>
              <a:off x="8270875" y="3517901"/>
              <a:ext cx="311150" cy="423863"/>
            </a:xfrm>
            <a:custGeom>
              <a:avLst/>
              <a:gdLst>
                <a:gd name="T0" fmla="*/ 1150 w 2352"/>
                <a:gd name="T1" fmla="*/ 2862 h 3198"/>
                <a:gd name="T2" fmla="*/ 1104 w 2352"/>
                <a:gd name="T3" fmla="*/ 2882 h 3198"/>
                <a:gd name="T4" fmla="*/ 1068 w 2352"/>
                <a:gd name="T5" fmla="*/ 2916 h 3198"/>
                <a:gd name="T6" fmla="*/ 1049 w 2352"/>
                <a:gd name="T7" fmla="*/ 2962 h 3198"/>
                <a:gd name="T8" fmla="*/ 1049 w 2352"/>
                <a:gd name="T9" fmla="*/ 3014 h 3198"/>
                <a:gd name="T10" fmla="*/ 1068 w 2352"/>
                <a:gd name="T11" fmla="*/ 3060 h 3198"/>
                <a:gd name="T12" fmla="*/ 1104 w 2352"/>
                <a:gd name="T13" fmla="*/ 3096 h 3198"/>
                <a:gd name="T14" fmla="*/ 1150 w 2352"/>
                <a:gd name="T15" fmla="*/ 3115 h 3198"/>
                <a:gd name="T16" fmla="*/ 1202 w 2352"/>
                <a:gd name="T17" fmla="*/ 3115 h 3198"/>
                <a:gd name="T18" fmla="*/ 1248 w 2352"/>
                <a:gd name="T19" fmla="*/ 3096 h 3198"/>
                <a:gd name="T20" fmla="*/ 1283 w 2352"/>
                <a:gd name="T21" fmla="*/ 3060 h 3198"/>
                <a:gd name="T22" fmla="*/ 1304 w 2352"/>
                <a:gd name="T23" fmla="*/ 3014 h 3198"/>
                <a:gd name="T24" fmla="*/ 1304 w 2352"/>
                <a:gd name="T25" fmla="*/ 2962 h 3198"/>
                <a:gd name="T26" fmla="*/ 1283 w 2352"/>
                <a:gd name="T27" fmla="*/ 2916 h 3198"/>
                <a:gd name="T28" fmla="*/ 1248 w 2352"/>
                <a:gd name="T29" fmla="*/ 2882 h 3198"/>
                <a:gd name="T30" fmla="*/ 1202 w 2352"/>
                <a:gd name="T31" fmla="*/ 2862 h 3198"/>
                <a:gd name="T32" fmla="*/ 221 w 2352"/>
                <a:gd name="T33" fmla="*/ 262 h 3198"/>
                <a:gd name="T34" fmla="*/ 2132 w 2352"/>
                <a:gd name="T35" fmla="*/ 2746 h 3198"/>
                <a:gd name="T36" fmla="*/ 221 w 2352"/>
                <a:gd name="T37" fmla="*/ 262 h 3198"/>
                <a:gd name="T38" fmla="*/ 2134 w 2352"/>
                <a:gd name="T39" fmla="*/ 0 h 3198"/>
                <a:gd name="T40" fmla="*/ 2203 w 2352"/>
                <a:gd name="T41" fmla="*/ 11 h 3198"/>
                <a:gd name="T42" fmla="*/ 2263 w 2352"/>
                <a:gd name="T43" fmla="*/ 42 h 3198"/>
                <a:gd name="T44" fmla="*/ 2310 w 2352"/>
                <a:gd name="T45" fmla="*/ 89 h 3198"/>
                <a:gd name="T46" fmla="*/ 2341 w 2352"/>
                <a:gd name="T47" fmla="*/ 149 h 3198"/>
                <a:gd name="T48" fmla="*/ 2352 w 2352"/>
                <a:gd name="T49" fmla="*/ 217 h 3198"/>
                <a:gd name="T50" fmla="*/ 2350 w 2352"/>
                <a:gd name="T51" fmla="*/ 3016 h 3198"/>
                <a:gd name="T52" fmla="*/ 2328 w 2352"/>
                <a:gd name="T53" fmla="*/ 3080 h 3198"/>
                <a:gd name="T54" fmla="*/ 2288 w 2352"/>
                <a:gd name="T55" fmla="*/ 3134 h 3198"/>
                <a:gd name="T56" fmla="*/ 2234 w 2352"/>
                <a:gd name="T57" fmla="*/ 3174 h 3198"/>
                <a:gd name="T58" fmla="*/ 2170 w 2352"/>
                <a:gd name="T59" fmla="*/ 3195 h 3198"/>
                <a:gd name="T60" fmla="*/ 218 w 2352"/>
                <a:gd name="T61" fmla="*/ 3198 h 3198"/>
                <a:gd name="T62" fmla="*/ 149 w 2352"/>
                <a:gd name="T63" fmla="*/ 3187 h 3198"/>
                <a:gd name="T64" fmla="*/ 90 w 2352"/>
                <a:gd name="T65" fmla="*/ 3157 h 3198"/>
                <a:gd name="T66" fmla="*/ 42 w 2352"/>
                <a:gd name="T67" fmla="*/ 3109 h 3198"/>
                <a:gd name="T68" fmla="*/ 11 w 2352"/>
                <a:gd name="T69" fmla="*/ 3050 h 3198"/>
                <a:gd name="T70" fmla="*/ 0 w 2352"/>
                <a:gd name="T71" fmla="*/ 2981 h 3198"/>
                <a:gd name="T72" fmla="*/ 3 w 2352"/>
                <a:gd name="T73" fmla="*/ 182 h 3198"/>
                <a:gd name="T74" fmla="*/ 25 w 2352"/>
                <a:gd name="T75" fmla="*/ 117 h 3198"/>
                <a:gd name="T76" fmla="*/ 64 w 2352"/>
                <a:gd name="T77" fmla="*/ 63 h 3198"/>
                <a:gd name="T78" fmla="*/ 118 w 2352"/>
                <a:gd name="T79" fmla="*/ 25 h 3198"/>
                <a:gd name="T80" fmla="*/ 183 w 2352"/>
                <a:gd name="T81" fmla="*/ 3 h 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2" h="3198">
                  <a:moveTo>
                    <a:pt x="1176" y="2859"/>
                  </a:moveTo>
                  <a:lnTo>
                    <a:pt x="1150" y="2862"/>
                  </a:lnTo>
                  <a:lnTo>
                    <a:pt x="1126" y="2870"/>
                  </a:lnTo>
                  <a:lnTo>
                    <a:pt x="1104" y="2882"/>
                  </a:lnTo>
                  <a:lnTo>
                    <a:pt x="1085" y="2897"/>
                  </a:lnTo>
                  <a:lnTo>
                    <a:pt x="1068" y="2916"/>
                  </a:lnTo>
                  <a:lnTo>
                    <a:pt x="1057" y="2938"/>
                  </a:lnTo>
                  <a:lnTo>
                    <a:pt x="1049" y="2962"/>
                  </a:lnTo>
                  <a:lnTo>
                    <a:pt x="1047" y="2988"/>
                  </a:lnTo>
                  <a:lnTo>
                    <a:pt x="1049" y="3014"/>
                  </a:lnTo>
                  <a:lnTo>
                    <a:pt x="1057" y="3039"/>
                  </a:lnTo>
                  <a:lnTo>
                    <a:pt x="1068" y="3060"/>
                  </a:lnTo>
                  <a:lnTo>
                    <a:pt x="1085" y="3079"/>
                  </a:lnTo>
                  <a:lnTo>
                    <a:pt x="1104" y="3096"/>
                  </a:lnTo>
                  <a:lnTo>
                    <a:pt x="1126" y="3107"/>
                  </a:lnTo>
                  <a:lnTo>
                    <a:pt x="1150" y="3115"/>
                  </a:lnTo>
                  <a:lnTo>
                    <a:pt x="1176" y="3117"/>
                  </a:lnTo>
                  <a:lnTo>
                    <a:pt x="1202" y="3115"/>
                  </a:lnTo>
                  <a:lnTo>
                    <a:pt x="1227" y="3107"/>
                  </a:lnTo>
                  <a:lnTo>
                    <a:pt x="1248" y="3096"/>
                  </a:lnTo>
                  <a:lnTo>
                    <a:pt x="1268" y="3079"/>
                  </a:lnTo>
                  <a:lnTo>
                    <a:pt x="1283" y="3060"/>
                  </a:lnTo>
                  <a:lnTo>
                    <a:pt x="1296" y="3039"/>
                  </a:lnTo>
                  <a:lnTo>
                    <a:pt x="1304" y="3014"/>
                  </a:lnTo>
                  <a:lnTo>
                    <a:pt x="1306" y="2988"/>
                  </a:lnTo>
                  <a:lnTo>
                    <a:pt x="1304" y="2962"/>
                  </a:lnTo>
                  <a:lnTo>
                    <a:pt x="1296" y="2938"/>
                  </a:lnTo>
                  <a:lnTo>
                    <a:pt x="1283" y="2916"/>
                  </a:lnTo>
                  <a:lnTo>
                    <a:pt x="1268" y="2897"/>
                  </a:lnTo>
                  <a:lnTo>
                    <a:pt x="1248" y="2882"/>
                  </a:lnTo>
                  <a:lnTo>
                    <a:pt x="1227" y="2870"/>
                  </a:lnTo>
                  <a:lnTo>
                    <a:pt x="1202" y="2862"/>
                  </a:lnTo>
                  <a:lnTo>
                    <a:pt x="1176" y="2859"/>
                  </a:lnTo>
                  <a:close/>
                  <a:moveTo>
                    <a:pt x="221" y="262"/>
                  </a:moveTo>
                  <a:lnTo>
                    <a:pt x="221" y="2746"/>
                  </a:lnTo>
                  <a:lnTo>
                    <a:pt x="2132" y="2746"/>
                  </a:lnTo>
                  <a:lnTo>
                    <a:pt x="2132" y="262"/>
                  </a:lnTo>
                  <a:lnTo>
                    <a:pt x="221" y="262"/>
                  </a:lnTo>
                  <a:close/>
                  <a:moveTo>
                    <a:pt x="218" y="0"/>
                  </a:moveTo>
                  <a:lnTo>
                    <a:pt x="2134" y="0"/>
                  </a:lnTo>
                  <a:lnTo>
                    <a:pt x="2170" y="3"/>
                  </a:lnTo>
                  <a:lnTo>
                    <a:pt x="2203" y="11"/>
                  </a:lnTo>
                  <a:lnTo>
                    <a:pt x="2234" y="25"/>
                  </a:lnTo>
                  <a:lnTo>
                    <a:pt x="2263" y="42"/>
                  </a:lnTo>
                  <a:lnTo>
                    <a:pt x="2288" y="63"/>
                  </a:lnTo>
                  <a:lnTo>
                    <a:pt x="2310" y="89"/>
                  </a:lnTo>
                  <a:lnTo>
                    <a:pt x="2328" y="117"/>
                  </a:lnTo>
                  <a:lnTo>
                    <a:pt x="2341" y="149"/>
                  </a:lnTo>
                  <a:lnTo>
                    <a:pt x="2350" y="182"/>
                  </a:lnTo>
                  <a:lnTo>
                    <a:pt x="2352" y="217"/>
                  </a:lnTo>
                  <a:lnTo>
                    <a:pt x="2352" y="2981"/>
                  </a:lnTo>
                  <a:lnTo>
                    <a:pt x="2350" y="3016"/>
                  </a:lnTo>
                  <a:lnTo>
                    <a:pt x="2341" y="3050"/>
                  </a:lnTo>
                  <a:lnTo>
                    <a:pt x="2328" y="3080"/>
                  </a:lnTo>
                  <a:lnTo>
                    <a:pt x="2310" y="3109"/>
                  </a:lnTo>
                  <a:lnTo>
                    <a:pt x="2288" y="3134"/>
                  </a:lnTo>
                  <a:lnTo>
                    <a:pt x="2263" y="3157"/>
                  </a:lnTo>
                  <a:lnTo>
                    <a:pt x="2234" y="3174"/>
                  </a:lnTo>
                  <a:lnTo>
                    <a:pt x="2203" y="3187"/>
                  </a:lnTo>
                  <a:lnTo>
                    <a:pt x="2170" y="3195"/>
                  </a:lnTo>
                  <a:lnTo>
                    <a:pt x="2134" y="3198"/>
                  </a:lnTo>
                  <a:lnTo>
                    <a:pt x="218" y="3198"/>
                  </a:lnTo>
                  <a:lnTo>
                    <a:pt x="183" y="3195"/>
                  </a:lnTo>
                  <a:lnTo>
                    <a:pt x="149" y="3187"/>
                  </a:lnTo>
                  <a:lnTo>
                    <a:pt x="118" y="3174"/>
                  </a:lnTo>
                  <a:lnTo>
                    <a:pt x="90" y="3157"/>
                  </a:lnTo>
                  <a:lnTo>
                    <a:pt x="64" y="3134"/>
                  </a:lnTo>
                  <a:lnTo>
                    <a:pt x="42" y="3109"/>
                  </a:lnTo>
                  <a:lnTo>
                    <a:pt x="25" y="3080"/>
                  </a:lnTo>
                  <a:lnTo>
                    <a:pt x="11" y="3050"/>
                  </a:lnTo>
                  <a:lnTo>
                    <a:pt x="3" y="3016"/>
                  </a:lnTo>
                  <a:lnTo>
                    <a:pt x="0" y="2981"/>
                  </a:lnTo>
                  <a:lnTo>
                    <a:pt x="0" y="217"/>
                  </a:lnTo>
                  <a:lnTo>
                    <a:pt x="3" y="182"/>
                  </a:lnTo>
                  <a:lnTo>
                    <a:pt x="11" y="149"/>
                  </a:lnTo>
                  <a:lnTo>
                    <a:pt x="25" y="117"/>
                  </a:lnTo>
                  <a:lnTo>
                    <a:pt x="42" y="89"/>
                  </a:lnTo>
                  <a:lnTo>
                    <a:pt x="64" y="63"/>
                  </a:lnTo>
                  <a:lnTo>
                    <a:pt x="90" y="42"/>
                  </a:lnTo>
                  <a:lnTo>
                    <a:pt x="118" y="25"/>
                  </a:lnTo>
                  <a:lnTo>
                    <a:pt x="149" y="11"/>
                  </a:lnTo>
                  <a:lnTo>
                    <a:pt x="183" y="3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1" name="Freeform 285"/>
          <p:cNvSpPr>
            <a:spLocks noEditPoints="1"/>
          </p:cNvSpPr>
          <p:nvPr/>
        </p:nvSpPr>
        <p:spPr bwMode="auto">
          <a:xfrm>
            <a:off x="8354603" y="2299707"/>
            <a:ext cx="327422" cy="241697"/>
          </a:xfrm>
          <a:custGeom>
            <a:avLst/>
            <a:gdLst>
              <a:gd name="T0" fmla="*/ 3037 w 3303"/>
              <a:gd name="T1" fmla="*/ 1827 h 2438"/>
              <a:gd name="T2" fmla="*/ 1635 w 3303"/>
              <a:gd name="T3" fmla="*/ 2164 h 2438"/>
              <a:gd name="T4" fmla="*/ 1668 w 3303"/>
              <a:gd name="T5" fmla="*/ 519 h 2438"/>
              <a:gd name="T6" fmla="*/ 1845 w 3303"/>
              <a:gd name="T7" fmla="*/ 570 h 2438"/>
              <a:gd name="T8" fmla="*/ 1977 w 3303"/>
              <a:gd name="T9" fmla="*/ 695 h 2438"/>
              <a:gd name="T10" fmla="*/ 2040 w 3303"/>
              <a:gd name="T11" fmla="*/ 871 h 2438"/>
              <a:gd name="T12" fmla="*/ 2040 w 3303"/>
              <a:gd name="T13" fmla="*/ 1016 h 2438"/>
              <a:gd name="T14" fmla="*/ 2047 w 3303"/>
              <a:gd name="T15" fmla="*/ 1230 h 2438"/>
              <a:gd name="T16" fmla="*/ 2072 w 3303"/>
              <a:gd name="T17" fmla="*/ 1395 h 2438"/>
              <a:gd name="T18" fmla="*/ 2121 w 3303"/>
              <a:gd name="T19" fmla="*/ 1485 h 2438"/>
              <a:gd name="T20" fmla="*/ 2132 w 3303"/>
              <a:gd name="T21" fmla="*/ 1496 h 2438"/>
              <a:gd name="T22" fmla="*/ 2180 w 3303"/>
              <a:gd name="T23" fmla="*/ 1524 h 2438"/>
              <a:gd name="T24" fmla="*/ 2279 w 3303"/>
              <a:gd name="T25" fmla="*/ 1556 h 2438"/>
              <a:gd name="T26" fmla="*/ 2440 w 3303"/>
              <a:gd name="T27" fmla="*/ 1574 h 2438"/>
              <a:gd name="T28" fmla="*/ 2614 w 3303"/>
              <a:gd name="T29" fmla="*/ 1594 h 2438"/>
              <a:gd name="T30" fmla="*/ 2412 w 3303"/>
              <a:gd name="T31" fmla="*/ 1600 h 2438"/>
              <a:gd name="T32" fmla="*/ 2248 w 3303"/>
              <a:gd name="T33" fmla="*/ 1578 h 2438"/>
              <a:gd name="T34" fmla="*/ 2153 w 3303"/>
              <a:gd name="T35" fmla="*/ 1542 h 2438"/>
              <a:gd name="T36" fmla="*/ 2124 w 3303"/>
              <a:gd name="T37" fmla="*/ 1524 h 2438"/>
              <a:gd name="T38" fmla="*/ 2087 w 3303"/>
              <a:gd name="T39" fmla="*/ 1490 h 2438"/>
              <a:gd name="T40" fmla="*/ 2040 w 3303"/>
              <a:gd name="T41" fmla="*/ 1381 h 2438"/>
              <a:gd name="T42" fmla="*/ 2019 w 3303"/>
              <a:gd name="T43" fmla="*/ 1230 h 2438"/>
              <a:gd name="T44" fmla="*/ 2012 w 3303"/>
              <a:gd name="T45" fmla="*/ 1076 h 2438"/>
              <a:gd name="T46" fmla="*/ 2013 w 3303"/>
              <a:gd name="T47" fmla="*/ 958 h 2438"/>
              <a:gd name="T48" fmla="*/ 2010 w 3303"/>
              <a:gd name="T49" fmla="*/ 871 h 2438"/>
              <a:gd name="T50" fmla="*/ 1942 w 3303"/>
              <a:gd name="T51" fmla="*/ 698 h 2438"/>
              <a:gd name="T52" fmla="*/ 1802 w 3303"/>
              <a:gd name="T53" fmla="*/ 582 h 2438"/>
              <a:gd name="T54" fmla="*/ 1668 w 3303"/>
              <a:gd name="T55" fmla="*/ 1791 h 2438"/>
              <a:gd name="T56" fmla="*/ 265 w 3303"/>
              <a:gd name="T57" fmla="*/ 274 h 2438"/>
              <a:gd name="T58" fmla="*/ 1587 w 3303"/>
              <a:gd name="T59" fmla="*/ 553 h 2438"/>
              <a:gd name="T60" fmla="*/ 1423 w 3303"/>
              <a:gd name="T61" fmla="*/ 631 h 2438"/>
              <a:gd name="T62" fmla="*/ 1317 w 3303"/>
              <a:gd name="T63" fmla="*/ 779 h 2438"/>
              <a:gd name="T64" fmla="*/ 1290 w 3303"/>
              <a:gd name="T65" fmla="*/ 926 h 2438"/>
              <a:gd name="T66" fmla="*/ 1289 w 3303"/>
              <a:gd name="T67" fmla="*/ 1011 h 2438"/>
              <a:gd name="T68" fmla="*/ 1289 w 3303"/>
              <a:gd name="T69" fmla="*/ 1151 h 2438"/>
              <a:gd name="T70" fmla="*/ 1276 w 3303"/>
              <a:gd name="T71" fmla="*/ 1308 h 2438"/>
              <a:gd name="T72" fmla="*/ 1243 w 3303"/>
              <a:gd name="T73" fmla="*/ 1443 h 2438"/>
              <a:gd name="T74" fmla="*/ 1196 w 3303"/>
              <a:gd name="T75" fmla="*/ 1511 h 2438"/>
              <a:gd name="T76" fmla="*/ 1154 w 3303"/>
              <a:gd name="T77" fmla="*/ 1540 h 2438"/>
              <a:gd name="T78" fmla="*/ 1059 w 3303"/>
              <a:gd name="T79" fmla="*/ 1578 h 2438"/>
              <a:gd name="T80" fmla="*/ 892 w 3303"/>
              <a:gd name="T81" fmla="*/ 1601 h 2438"/>
              <a:gd name="T82" fmla="*/ 688 w 3303"/>
              <a:gd name="T83" fmla="*/ 1594 h 2438"/>
              <a:gd name="T84" fmla="*/ 862 w 3303"/>
              <a:gd name="T85" fmla="*/ 1574 h 2438"/>
              <a:gd name="T86" fmla="*/ 1024 w 3303"/>
              <a:gd name="T87" fmla="*/ 1556 h 2438"/>
              <a:gd name="T88" fmla="*/ 1122 w 3303"/>
              <a:gd name="T89" fmla="*/ 1524 h 2438"/>
              <a:gd name="T90" fmla="*/ 1170 w 3303"/>
              <a:gd name="T91" fmla="*/ 1496 h 2438"/>
              <a:gd name="T92" fmla="*/ 1182 w 3303"/>
              <a:gd name="T93" fmla="*/ 1485 h 2438"/>
              <a:gd name="T94" fmla="*/ 1222 w 3303"/>
              <a:gd name="T95" fmla="*/ 1422 h 2438"/>
              <a:gd name="T96" fmla="*/ 1238 w 3303"/>
              <a:gd name="T97" fmla="*/ 1364 h 2438"/>
              <a:gd name="T98" fmla="*/ 1258 w 3303"/>
              <a:gd name="T99" fmla="*/ 1182 h 2438"/>
              <a:gd name="T100" fmla="*/ 1262 w 3303"/>
              <a:gd name="T101" fmla="*/ 995 h 2438"/>
              <a:gd name="T102" fmla="*/ 1270 w 3303"/>
              <a:gd name="T103" fmla="*/ 824 h 2438"/>
              <a:gd name="T104" fmla="*/ 1353 w 3303"/>
              <a:gd name="T105" fmla="*/ 659 h 2438"/>
              <a:gd name="T106" fmla="*/ 1499 w 3303"/>
              <a:gd name="T107" fmla="*/ 550 h 2438"/>
              <a:gd name="T108" fmla="*/ 1635 w 3303"/>
              <a:gd name="T109" fmla="*/ 274 h 2438"/>
              <a:gd name="T110" fmla="*/ 3303 w 3303"/>
              <a:gd name="T111" fmla="*/ 2438 h 2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03" h="2438">
                <a:moveTo>
                  <a:pt x="1668" y="1827"/>
                </a:moveTo>
                <a:lnTo>
                  <a:pt x="1668" y="2164"/>
                </a:lnTo>
                <a:lnTo>
                  <a:pt x="3037" y="2164"/>
                </a:lnTo>
                <a:lnTo>
                  <a:pt x="3037" y="1827"/>
                </a:lnTo>
                <a:lnTo>
                  <a:pt x="1668" y="1827"/>
                </a:lnTo>
                <a:close/>
                <a:moveTo>
                  <a:pt x="265" y="1827"/>
                </a:moveTo>
                <a:lnTo>
                  <a:pt x="265" y="2164"/>
                </a:lnTo>
                <a:lnTo>
                  <a:pt x="1635" y="2164"/>
                </a:lnTo>
                <a:lnTo>
                  <a:pt x="1635" y="1827"/>
                </a:lnTo>
                <a:lnTo>
                  <a:pt x="265" y="1827"/>
                </a:lnTo>
                <a:close/>
                <a:moveTo>
                  <a:pt x="1668" y="274"/>
                </a:moveTo>
                <a:lnTo>
                  <a:pt x="1668" y="519"/>
                </a:lnTo>
                <a:lnTo>
                  <a:pt x="1715" y="525"/>
                </a:lnTo>
                <a:lnTo>
                  <a:pt x="1761" y="534"/>
                </a:lnTo>
                <a:lnTo>
                  <a:pt x="1804" y="550"/>
                </a:lnTo>
                <a:lnTo>
                  <a:pt x="1845" y="570"/>
                </a:lnTo>
                <a:lnTo>
                  <a:pt x="1883" y="596"/>
                </a:lnTo>
                <a:lnTo>
                  <a:pt x="1918" y="625"/>
                </a:lnTo>
                <a:lnTo>
                  <a:pt x="1949" y="658"/>
                </a:lnTo>
                <a:lnTo>
                  <a:pt x="1977" y="695"/>
                </a:lnTo>
                <a:lnTo>
                  <a:pt x="2000" y="735"/>
                </a:lnTo>
                <a:lnTo>
                  <a:pt x="2019" y="778"/>
                </a:lnTo>
                <a:lnTo>
                  <a:pt x="2032" y="823"/>
                </a:lnTo>
                <a:lnTo>
                  <a:pt x="2040" y="871"/>
                </a:lnTo>
                <a:lnTo>
                  <a:pt x="2044" y="920"/>
                </a:lnTo>
                <a:lnTo>
                  <a:pt x="2043" y="948"/>
                </a:lnTo>
                <a:lnTo>
                  <a:pt x="2042" y="980"/>
                </a:lnTo>
                <a:lnTo>
                  <a:pt x="2040" y="1016"/>
                </a:lnTo>
                <a:lnTo>
                  <a:pt x="2039" y="1055"/>
                </a:lnTo>
                <a:lnTo>
                  <a:pt x="2040" y="1111"/>
                </a:lnTo>
                <a:lnTo>
                  <a:pt x="2043" y="1170"/>
                </a:lnTo>
                <a:lnTo>
                  <a:pt x="2047" y="1230"/>
                </a:lnTo>
                <a:lnTo>
                  <a:pt x="2052" y="1287"/>
                </a:lnTo>
                <a:lnTo>
                  <a:pt x="2057" y="1326"/>
                </a:lnTo>
                <a:lnTo>
                  <a:pt x="2063" y="1361"/>
                </a:lnTo>
                <a:lnTo>
                  <a:pt x="2072" y="1395"/>
                </a:lnTo>
                <a:lnTo>
                  <a:pt x="2081" y="1424"/>
                </a:lnTo>
                <a:lnTo>
                  <a:pt x="2092" y="1450"/>
                </a:lnTo>
                <a:lnTo>
                  <a:pt x="2105" y="1470"/>
                </a:lnTo>
                <a:lnTo>
                  <a:pt x="2121" y="1485"/>
                </a:lnTo>
                <a:lnTo>
                  <a:pt x="2123" y="1487"/>
                </a:lnTo>
                <a:lnTo>
                  <a:pt x="2124" y="1488"/>
                </a:lnTo>
                <a:lnTo>
                  <a:pt x="2127" y="1491"/>
                </a:lnTo>
                <a:lnTo>
                  <a:pt x="2132" y="1496"/>
                </a:lnTo>
                <a:lnTo>
                  <a:pt x="2140" y="1502"/>
                </a:lnTo>
                <a:lnTo>
                  <a:pt x="2151" y="1508"/>
                </a:lnTo>
                <a:lnTo>
                  <a:pt x="2163" y="1516"/>
                </a:lnTo>
                <a:lnTo>
                  <a:pt x="2180" y="1524"/>
                </a:lnTo>
                <a:lnTo>
                  <a:pt x="2199" y="1533"/>
                </a:lnTo>
                <a:lnTo>
                  <a:pt x="2221" y="1540"/>
                </a:lnTo>
                <a:lnTo>
                  <a:pt x="2248" y="1549"/>
                </a:lnTo>
                <a:lnTo>
                  <a:pt x="2279" y="1556"/>
                </a:lnTo>
                <a:lnTo>
                  <a:pt x="2312" y="1563"/>
                </a:lnTo>
                <a:lnTo>
                  <a:pt x="2350" y="1568"/>
                </a:lnTo>
                <a:lnTo>
                  <a:pt x="2393" y="1571"/>
                </a:lnTo>
                <a:lnTo>
                  <a:pt x="2440" y="1574"/>
                </a:lnTo>
                <a:lnTo>
                  <a:pt x="2492" y="1574"/>
                </a:lnTo>
                <a:lnTo>
                  <a:pt x="2549" y="1571"/>
                </a:lnTo>
                <a:lnTo>
                  <a:pt x="2611" y="1566"/>
                </a:lnTo>
                <a:lnTo>
                  <a:pt x="2614" y="1594"/>
                </a:lnTo>
                <a:lnTo>
                  <a:pt x="2560" y="1598"/>
                </a:lnTo>
                <a:lnTo>
                  <a:pt x="2511" y="1601"/>
                </a:lnTo>
                <a:lnTo>
                  <a:pt x="2465" y="1601"/>
                </a:lnTo>
                <a:lnTo>
                  <a:pt x="2412" y="1600"/>
                </a:lnTo>
                <a:lnTo>
                  <a:pt x="2364" y="1597"/>
                </a:lnTo>
                <a:lnTo>
                  <a:pt x="2320" y="1593"/>
                </a:lnTo>
                <a:lnTo>
                  <a:pt x="2283" y="1585"/>
                </a:lnTo>
                <a:lnTo>
                  <a:pt x="2248" y="1578"/>
                </a:lnTo>
                <a:lnTo>
                  <a:pt x="2218" y="1569"/>
                </a:lnTo>
                <a:lnTo>
                  <a:pt x="2193" y="1561"/>
                </a:lnTo>
                <a:lnTo>
                  <a:pt x="2170" y="1551"/>
                </a:lnTo>
                <a:lnTo>
                  <a:pt x="2153" y="1542"/>
                </a:lnTo>
                <a:lnTo>
                  <a:pt x="2137" y="1533"/>
                </a:lnTo>
                <a:lnTo>
                  <a:pt x="2125" y="1524"/>
                </a:lnTo>
                <a:lnTo>
                  <a:pt x="2125" y="1524"/>
                </a:lnTo>
                <a:lnTo>
                  <a:pt x="2124" y="1524"/>
                </a:lnTo>
                <a:lnTo>
                  <a:pt x="2114" y="1517"/>
                </a:lnTo>
                <a:lnTo>
                  <a:pt x="2107" y="1511"/>
                </a:lnTo>
                <a:lnTo>
                  <a:pt x="2104" y="1506"/>
                </a:lnTo>
                <a:lnTo>
                  <a:pt x="2087" y="1490"/>
                </a:lnTo>
                <a:lnTo>
                  <a:pt x="2073" y="1469"/>
                </a:lnTo>
                <a:lnTo>
                  <a:pt x="2060" y="1443"/>
                </a:lnTo>
                <a:lnTo>
                  <a:pt x="2050" y="1414"/>
                </a:lnTo>
                <a:lnTo>
                  <a:pt x="2040" y="1381"/>
                </a:lnTo>
                <a:lnTo>
                  <a:pt x="2033" y="1346"/>
                </a:lnTo>
                <a:lnTo>
                  <a:pt x="2027" y="1309"/>
                </a:lnTo>
                <a:lnTo>
                  <a:pt x="2022" y="1269"/>
                </a:lnTo>
                <a:lnTo>
                  <a:pt x="2019" y="1230"/>
                </a:lnTo>
                <a:lnTo>
                  <a:pt x="2016" y="1190"/>
                </a:lnTo>
                <a:lnTo>
                  <a:pt x="2014" y="1151"/>
                </a:lnTo>
                <a:lnTo>
                  <a:pt x="2013" y="1113"/>
                </a:lnTo>
                <a:lnTo>
                  <a:pt x="2012" y="1076"/>
                </a:lnTo>
                <a:lnTo>
                  <a:pt x="2012" y="1042"/>
                </a:lnTo>
                <a:lnTo>
                  <a:pt x="2013" y="1011"/>
                </a:lnTo>
                <a:lnTo>
                  <a:pt x="2013" y="982"/>
                </a:lnTo>
                <a:lnTo>
                  <a:pt x="2013" y="958"/>
                </a:lnTo>
                <a:lnTo>
                  <a:pt x="2013" y="939"/>
                </a:lnTo>
                <a:lnTo>
                  <a:pt x="2013" y="926"/>
                </a:lnTo>
                <a:lnTo>
                  <a:pt x="2013" y="920"/>
                </a:lnTo>
                <a:lnTo>
                  <a:pt x="2010" y="871"/>
                </a:lnTo>
                <a:lnTo>
                  <a:pt x="2001" y="824"/>
                </a:lnTo>
                <a:lnTo>
                  <a:pt x="1986" y="779"/>
                </a:lnTo>
                <a:lnTo>
                  <a:pt x="1967" y="737"/>
                </a:lnTo>
                <a:lnTo>
                  <a:pt x="1942" y="698"/>
                </a:lnTo>
                <a:lnTo>
                  <a:pt x="1913" y="662"/>
                </a:lnTo>
                <a:lnTo>
                  <a:pt x="1879" y="631"/>
                </a:lnTo>
                <a:lnTo>
                  <a:pt x="1843" y="605"/>
                </a:lnTo>
                <a:lnTo>
                  <a:pt x="1802" y="582"/>
                </a:lnTo>
                <a:lnTo>
                  <a:pt x="1760" y="565"/>
                </a:lnTo>
                <a:lnTo>
                  <a:pt x="1715" y="553"/>
                </a:lnTo>
                <a:lnTo>
                  <a:pt x="1668" y="548"/>
                </a:lnTo>
                <a:lnTo>
                  <a:pt x="1668" y="1791"/>
                </a:lnTo>
                <a:lnTo>
                  <a:pt x="3037" y="1791"/>
                </a:lnTo>
                <a:lnTo>
                  <a:pt x="3037" y="274"/>
                </a:lnTo>
                <a:lnTo>
                  <a:pt x="1668" y="274"/>
                </a:lnTo>
                <a:close/>
                <a:moveTo>
                  <a:pt x="265" y="274"/>
                </a:moveTo>
                <a:lnTo>
                  <a:pt x="265" y="1791"/>
                </a:lnTo>
                <a:lnTo>
                  <a:pt x="1635" y="1791"/>
                </a:lnTo>
                <a:lnTo>
                  <a:pt x="1635" y="548"/>
                </a:lnTo>
                <a:lnTo>
                  <a:pt x="1587" y="553"/>
                </a:lnTo>
                <a:lnTo>
                  <a:pt x="1542" y="565"/>
                </a:lnTo>
                <a:lnTo>
                  <a:pt x="1500" y="582"/>
                </a:lnTo>
                <a:lnTo>
                  <a:pt x="1460" y="605"/>
                </a:lnTo>
                <a:lnTo>
                  <a:pt x="1423" y="631"/>
                </a:lnTo>
                <a:lnTo>
                  <a:pt x="1389" y="662"/>
                </a:lnTo>
                <a:lnTo>
                  <a:pt x="1361" y="698"/>
                </a:lnTo>
                <a:lnTo>
                  <a:pt x="1336" y="737"/>
                </a:lnTo>
                <a:lnTo>
                  <a:pt x="1317" y="779"/>
                </a:lnTo>
                <a:lnTo>
                  <a:pt x="1302" y="824"/>
                </a:lnTo>
                <a:lnTo>
                  <a:pt x="1293" y="871"/>
                </a:lnTo>
                <a:lnTo>
                  <a:pt x="1290" y="920"/>
                </a:lnTo>
                <a:lnTo>
                  <a:pt x="1290" y="926"/>
                </a:lnTo>
                <a:lnTo>
                  <a:pt x="1290" y="939"/>
                </a:lnTo>
                <a:lnTo>
                  <a:pt x="1290" y="958"/>
                </a:lnTo>
                <a:lnTo>
                  <a:pt x="1290" y="982"/>
                </a:lnTo>
                <a:lnTo>
                  <a:pt x="1289" y="1011"/>
                </a:lnTo>
                <a:lnTo>
                  <a:pt x="1290" y="1042"/>
                </a:lnTo>
                <a:lnTo>
                  <a:pt x="1290" y="1076"/>
                </a:lnTo>
                <a:lnTo>
                  <a:pt x="1290" y="1112"/>
                </a:lnTo>
                <a:lnTo>
                  <a:pt x="1289" y="1151"/>
                </a:lnTo>
                <a:lnTo>
                  <a:pt x="1286" y="1190"/>
                </a:lnTo>
                <a:lnTo>
                  <a:pt x="1284" y="1230"/>
                </a:lnTo>
                <a:lnTo>
                  <a:pt x="1280" y="1269"/>
                </a:lnTo>
                <a:lnTo>
                  <a:pt x="1276" y="1308"/>
                </a:lnTo>
                <a:lnTo>
                  <a:pt x="1270" y="1345"/>
                </a:lnTo>
                <a:lnTo>
                  <a:pt x="1263" y="1381"/>
                </a:lnTo>
                <a:lnTo>
                  <a:pt x="1253" y="1413"/>
                </a:lnTo>
                <a:lnTo>
                  <a:pt x="1243" y="1443"/>
                </a:lnTo>
                <a:lnTo>
                  <a:pt x="1230" y="1469"/>
                </a:lnTo>
                <a:lnTo>
                  <a:pt x="1216" y="1490"/>
                </a:lnTo>
                <a:lnTo>
                  <a:pt x="1199" y="1506"/>
                </a:lnTo>
                <a:lnTo>
                  <a:pt x="1196" y="1511"/>
                </a:lnTo>
                <a:lnTo>
                  <a:pt x="1190" y="1516"/>
                </a:lnTo>
                <a:lnTo>
                  <a:pt x="1180" y="1522"/>
                </a:lnTo>
                <a:lnTo>
                  <a:pt x="1169" y="1531"/>
                </a:lnTo>
                <a:lnTo>
                  <a:pt x="1154" y="1540"/>
                </a:lnTo>
                <a:lnTo>
                  <a:pt x="1136" y="1549"/>
                </a:lnTo>
                <a:lnTo>
                  <a:pt x="1114" y="1559"/>
                </a:lnTo>
                <a:lnTo>
                  <a:pt x="1088" y="1568"/>
                </a:lnTo>
                <a:lnTo>
                  <a:pt x="1059" y="1578"/>
                </a:lnTo>
                <a:lnTo>
                  <a:pt x="1024" y="1585"/>
                </a:lnTo>
                <a:lnTo>
                  <a:pt x="985" y="1593"/>
                </a:lnTo>
                <a:lnTo>
                  <a:pt x="941" y="1598"/>
                </a:lnTo>
                <a:lnTo>
                  <a:pt x="892" y="1601"/>
                </a:lnTo>
                <a:lnTo>
                  <a:pt x="838" y="1602"/>
                </a:lnTo>
                <a:lnTo>
                  <a:pt x="791" y="1601"/>
                </a:lnTo>
                <a:lnTo>
                  <a:pt x="743" y="1599"/>
                </a:lnTo>
                <a:lnTo>
                  <a:pt x="688" y="1594"/>
                </a:lnTo>
                <a:lnTo>
                  <a:pt x="692" y="1566"/>
                </a:lnTo>
                <a:lnTo>
                  <a:pt x="754" y="1571"/>
                </a:lnTo>
                <a:lnTo>
                  <a:pt x="810" y="1574"/>
                </a:lnTo>
                <a:lnTo>
                  <a:pt x="862" y="1574"/>
                </a:lnTo>
                <a:lnTo>
                  <a:pt x="909" y="1571"/>
                </a:lnTo>
                <a:lnTo>
                  <a:pt x="952" y="1568"/>
                </a:lnTo>
                <a:lnTo>
                  <a:pt x="990" y="1563"/>
                </a:lnTo>
                <a:lnTo>
                  <a:pt x="1024" y="1556"/>
                </a:lnTo>
                <a:lnTo>
                  <a:pt x="1055" y="1549"/>
                </a:lnTo>
                <a:lnTo>
                  <a:pt x="1081" y="1540"/>
                </a:lnTo>
                <a:lnTo>
                  <a:pt x="1103" y="1533"/>
                </a:lnTo>
                <a:lnTo>
                  <a:pt x="1122" y="1524"/>
                </a:lnTo>
                <a:lnTo>
                  <a:pt x="1139" y="1516"/>
                </a:lnTo>
                <a:lnTo>
                  <a:pt x="1152" y="1508"/>
                </a:lnTo>
                <a:lnTo>
                  <a:pt x="1163" y="1502"/>
                </a:lnTo>
                <a:lnTo>
                  <a:pt x="1170" y="1496"/>
                </a:lnTo>
                <a:lnTo>
                  <a:pt x="1175" y="1491"/>
                </a:lnTo>
                <a:lnTo>
                  <a:pt x="1178" y="1488"/>
                </a:lnTo>
                <a:lnTo>
                  <a:pt x="1179" y="1487"/>
                </a:lnTo>
                <a:lnTo>
                  <a:pt x="1182" y="1485"/>
                </a:lnTo>
                <a:lnTo>
                  <a:pt x="1194" y="1474"/>
                </a:lnTo>
                <a:lnTo>
                  <a:pt x="1204" y="1459"/>
                </a:lnTo>
                <a:lnTo>
                  <a:pt x="1214" y="1442"/>
                </a:lnTo>
                <a:lnTo>
                  <a:pt x="1222" y="1422"/>
                </a:lnTo>
                <a:lnTo>
                  <a:pt x="1224" y="1415"/>
                </a:lnTo>
                <a:lnTo>
                  <a:pt x="1226" y="1409"/>
                </a:lnTo>
                <a:lnTo>
                  <a:pt x="1229" y="1402"/>
                </a:lnTo>
                <a:lnTo>
                  <a:pt x="1238" y="1364"/>
                </a:lnTo>
                <a:lnTo>
                  <a:pt x="1245" y="1323"/>
                </a:lnTo>
                <a:lnTo>
                  <a:pt x="1250" y="1278"/>
                </a:lnTo>
                <a:lnTo>
                  <a:pt x="1255" y="1230"/>
                </a:lnTo>
                <a:lnTo>
                  <a:pt x="1258" y="1182"/>
                </a:lnTo>
                <a:lnTo>
                  <a:pt x="1260" y="1132"/>
                </a:lnTo>
                <a:lnTo>
                  <a:pt x="1262" y="1085"/>
                </a:lnTo>
                <a:lnTo>
                  <a:pt x="1263" y="1039"/>
                </a:lnTo>
                <a:lnTo>
                  <a:pt x="1262" y="995"/>
                </a:lnTo>
                <a:lnTo>
                  <a:pt x="1260" y="954"/>
                </a:lnTo>
                <a:lnTo>
                  <a:pt x="1258" y="921"/>
                </a:lnTo>
                <a:lnTo>
                  <a:pt x="1262" y="872"/>
                </a:lnTo>
                <a:lnTo>
                  <a:pt x="1270" y="824"/>
                </a:lnTo>
                <a:lnTo>
                  <a:pt x="1283" y="779"/>
                </a:lnTo>
                <a:lnTo>
                  <a:pt x="1302" y="736"/>
                </a:lnTo>
                <a:lnTo>
                  <a:pt x="1326" y="695"/>
                </a:lnTo>
                <a:lnTo>
                  <a:pt x="1353" y="659"/>
                </a:lnTo>
                <a:lnTo>
                  <a:pt x="1384" y="626"/>
                </a:lnTo>
                <a:lnTo>
                  <a:pt x="1420" y="596"/>
                </a:lnTo>
                <a:lnTo>
                  <a:pt x="1457" y="572"/>
                </a:lnTo>
                <a:lnTo>
                  <a:pt x="1499" y="550"/>
                </a:lnTo>
                <a:lnTo>
                  <a:pt x="1542" y="534"/>
                </a:lnTo>
                <a:lnTo>
                  <a:pt x="1587" y="525"/>
                </a:lnTo>
                <a:lnTo>
                  <a:pt x="1635" y="519"/>
                </a:lnTo>
                <a:lnTo>
                  <a:pt x="1635" y="274"/>
                </a:lnTo>
                <a:lnTo>
                  <a:pt x="265" y="274"/>
                </a:lnTo>
                <a:close/>
                <a:moveTo>
                  <a:pt x="0" y="0"/>
                </a:moveTo>
                <a:lnTo>
                  <a:pt x="3303" y="0"/>
                </a:lnTo>
                <a:lnTo>
                  <a:pt x="3303" y="2438"/>
                </a:lnTo>
                <a:lnTo>
                  <a:pt x="0" y="24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2" name="Group 652"/>
          <p:cNvGrpSpPr/>
          <p:nvPr/>
        </p:nvGrpSpPr>
        <p:grpSpPr>
          <a:xfrm>
            <a:off x="7626193" y="2247319"/>
            <a:ext cx="381001" cy="346472"/>
            <a:chOff x="7245350" y="4270375"/>
            <a:chExt cx="508001" cy="461963"/>
          </a:xfrm>
          <a:solidFill>
            <a:srgbClr val="000000"/>
          </a:solidFill>
        </p:grpSpPr>
        <p:sp>
          <p:nvSpPr>
            <p:cNvPr id="343" name="Freeform 290"/>
            <p:cNvSpPr>
              <a:spLocks noEditPoints="1"/>
            </p:cNvSpPr>
            <p:nvPr/>
          </p:nvSpPr>
          <p:spPr bwMode="auto">
            <a:xfrm>
              <a:off x="7245350" y="4270375"/>
              <a:ext cx="252413" cy="428625"/>
            </a:xfrm>
            <a:custGeom>
              <a:avLst/>
              <a:gdLst>
                <a:gd name="T0" fmla="*/ 816 w 1747"/>
                <a:gd name="T1" fmla="*/ 488 h 2702"/>
                <a:gd name="T2" fmla="*/ 744 w 1747"/>
                <a:gd name="T3" fmla="*/ 510 h 2702"/>
                <a:gd name="T4" fmla="*/ 684 w 1747"/>
                <a:gd name="T5" fmla="*/ 551 h 2702"/>
                <a:gd name="T6" fmla="*/ 639 w 1747"/>
                <a:gd name="T7" fmla="*/ 607 h 2702"/>
                <a:gd name="T8" fmla="*/ 615 w 1747"/>
                <a:gd name="T9" fmla="*/ 674 h 2702"/>
                <a:gd name="T10" fmla="*/ 615 w 1747"/>
                <a:gd name="T11" fmla="*/ 748 h 2702"/>
                <a:gd name="T12" fmla="*/ 639 w 1747"/>
                <a:gd name="T13" fmla="*/ 816 h 2702"/>
                <a:gd name="T14" fmla="*/ 684 w 1747"/>
                <a:gd name="T15" fmla="*/ 871 h 2702"/>
                <a:gd name="T16" fmla="*/ 744 w 1747"/>
                <a:gd name="T17" fmla="*/ 912 h 2702"/>
                <a:gd name="T18" fmla="*/ 816 w 1747"/>
                <a:gd name="T19" fmla="*/ 934 h 2702"/>
                <a:gd name="T20" fmla="*/ 895 w 1747"/>
                <a:gd name="T21" fmla="*/ 934 h 2702"/>
                <a:gd name="T22" fmla="*/ 968 w 1747"/>
                <a:gd name="T23" fmla="*/ 912 h 2702"/>
                <a:gd name="T24" fmla="*/ 1028 w 1747"/>
                <a:gd name="T25" fmla="*/ 871 h 2702"/>
                <a:gd name="T26" fmla="*/ 1073 w 1747"/>
                <a:gd name="T27" fmla="*/ 816 h 2702"/>
                <a:gd name="T28" fmla="*/ 1096 w 1747"/>
                <a:gd name="T29" fmla="*/ 748 h 2702"/>
                <a:gd name="T30" fmla="*/ 1096 w 1747"/>
                <a:gd name="T31" fmla="*/ 674 h 2702"/>
                <a:gd name="T32" fmla="*/ 1073 w 1747"/>
                <a:gd name="T33" fmla="*/ 607 h 2702"/>
                <a:gd name="T34" fmla="*/ 1028 w 1747"/>
                <a:gd name="T35" fmla="*/ 551 h 2702"/>
                <a:gd name="T36" fmla="*/ 968 w 1747"/>
                <a:gd name="T37" fmla="*/ 510 h 2702"/>
                <a:gd name="T38" fmla="*/ 895 w 1747"/>
                <a:gd name="T39" fmla="*/ 488 h 2702"/>
                <a:gd name="T40" fmla="*/ 803 w 1747"/>
                <a:gd name="T41" fmla="*/ 0 h 2702"/>
                <a:gd name="T42" fmla="*/ 898 w 1747"/>
                <a:gd name="T43" fmla="*/ 388 h 2702"/>
                <a:gd name="T44" fmla="*/ 988 w 1747"/>
                <a:gd name="T45" fmla="*/ 410 h 2702"/>
                <a:gd name="T46" fmla="*/ 1066 w 1747"/>
                <a:gd name="T47" fmla="*/ 453 h 2702"/>
                <a:gd name="T48" fmla="*/ 1130 w 1747"/>
                <a:gd name="T49" fmla="*/ 511 h 2702"/>
                <a:gd name="T50" fmla="*/ 1176 w 1747"/>
                <a:gd name="T51" fmla="*/ 584 h 2702"/>
                <a:gd name="T52" fmla="*/ 1201 w 1747"/>
                <a:gd name="T53" fmla="*/ 666 h 2702"/>
                <a:gd name="T54" fmla="*/ 1202 w 1747"/>
                <a:gd name="T55" fmla="*/ 745 h 2702"/>
                <a:gd name="T56" fmla="*/ 1186 w 1747"/>
                <a:gd name="T57" fmla="*/ 811 h 2702"/>
                <a:gd name="T58" fmla="*/ 1354 w 1747"/>
                <a:gd name="T59" fmla="*/ 1299 h 2702"/>
                <a:gd name="T60" fmla="*/ 1537 w 1747"/>
                <a:gd name="T61" fmla="*/ 1185 h 2702"/>
                <a:gd name="T62" fmla="*/ 1613 w 1747"/>
                <a:gd name="T63" fmla="*/ 1484 h 2702"/>
                <a:gd name="T64" fmla="*/ 1537 w 1747"/>
                <a:gd name="T65" fmla="*/ 1370 h 2702"/>
                <a:gd name="T66" fmla="*/ 1662 w 1747"/>
                <a:gd name="T67" fmla="*/ 2074 h 2702"/>
                <a:gd name="T68" fmla="*/ 1747 w 1747"/>
                <a:gd name="T69" fmla="*/ 2702 h 2702"/>
                <a:gd name="T70" fmla="*/ 1345 w 1747"/>
                <a:gd name="T71" fmla="*/ 2176 h 2702"/>
                <a:gd name="T72" fmla="*/ 402 w 1747"/>
                <a:gd name="T73" fmla="*/ 2176 h 2702"/>
                <a:gd name="T74" fmla="*/ 0 w 1747"/>
                <a:gd name="T75" fmla="*/ 2702 h 2702"/>
                <a:gd name="T76" fmla="*/ 86 w 1747"/>
                <a:gd name="T77" fmla="*/ 2074 h 2702"/>
                <a:gd name="T78" fmla="*/ 203 w 1747"/>
                <a:gd name="T79" fmla="*/ 1370 h 2702"/>
                <a:gd name="T80" fmla="*/ 128 w 1747"/>
                <a:gd name="T81" fmla="*/ 1484 h 2702"/>
                <a:gd name="T82" fmla="*/ 203 w 1747"/>
                <a:gd name="T83" fmla="*/ 1185 h 2702"/>
                <a:gd name="T84" fmla="*/ 393 w 1747"/>
                <a:gd name="T85" fmla="*/ 1299 h 2702"/>
                <a:gd name="T86" fmla="*/ 536 w 1747"/>
                <a:gd name="T87" fmla="*/ 859 h 2702"/>
                <a:gd name="T88" fmla="*/ 507 w 1747"/>
                <a:gd name="T89" fmla="*/ 788 h 2702"/>
                <a:gd name="T90" fmla="*/ 498 w 1747"/>
                <a:gd name="T91" fmla="*/ 711 h 2702"/>
                <a:gd name="T92" fmla="*/ 511 w 1747"/>
                <a:gd name="T93" fmla="*/ 624 h 2702"/>
                <a:gd name="T94" fmla="*/ 546 w 1747"/>
                <a:gd name="T95" fmla="*/ 545 h 2702"/>
                <a:gd name="T96" fmla="*/ 601 w 1747"/>
                <a:gd name="T97" fmla="*/ 480 h 2702"/>
                <a:gd name="T98" fmla="*/ 673 w 1747"/>
                <a:gd name="T99" fmla="*/ 429 h 2702"/>
                <a:gd name="T100" fmla="*/ 757 w 1747"/>
                <a:gd name="T101" fmla="*/ 396 h 2702"/>
                <a:gd name="T102" fmla="*/ 803 w 1747"/>
                <a:gd name="T103" fmla="*/ 0 h 2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7" h="2702">
                  <a:moveTo>
                    <a:pt x="856" y="485"/>
                  </a:moveTo>
                  <a:lnTo>
                    <a:pt x="816" y="488"/>
                  </a:lnTo>
                  <a:lnTo>
                    <a:pt x="779" y="497"/>
                  </a:lnTo>
                  <a:lnTo>
                    <a:pt x="744" y="510"/>
                  </a:lnTo>
                  <a:lnTo>
                    <a:pt x="712" y="529"/>
                  </a:lnTo>
                  <a:lnTo>
                    <a:pt x="684" y="551"/>
                  </a:lnTo>
                  <a:lnTo>
                    <a:pt x="659" y="578"/>
                  </a:lnTo>
                  <a:lnTo>
                    <a:pt x="639" y="607"/>
                  </a:lnTo>
                  <a:lnTo>
                    <a:pt x="625" y="640"/>
                  </a:lnTo>
                  <a:lnTo>
                    <a:pt x="615" y="674"/>
                  </a:lnTo>
                  <a:lnTo>
                    <a:pt x="612" y="711"/>
                  </a:lnTo>
                  <a:lnTo>
                    <a:pt x="615" y="748"/>
                  </a:lnTo>
                  <a:lnTo>
                    <a:pt x="625" y="783"/>
                  </a:lnTo>
                  <a:lnTo>
                    <a:pt x="639" y="816"/>
                  </a:lnTo>
                  <a:lnTo>
                    <a:pt x="659" y="845"/>
                  </a:lnTo>
                  <a:lnTo>
                    <a:pt x="684" y="871"/>
                  </a:lnTo>
                  <a:lnTo>
                    <a:pt x="712" y="894"/>
                  </a:lnTo>
                  <a:lnTo>
                    <a:pt x="744" y="912"/>
                  </a:lnTo>
                  <a:lnTo>
                    <a:pt x="779" y="926"/>
                  </a:lnTo>
                  <a:lnTo>
                    <a:pt x="816" y="934"/>
                  </a:lnTo>
                  <a:lnTo>
                    <a:pt x="856" y="937"/>
                  </a:lnTo>
                  <a:lnTo>
                    <a:pt x="895" y="934"/>
                  </a:lnTo>
                  <a:lnTo>
                    <a:pt x="933" y="926"/>
                  </a:lnTo>
                  <a:lnTo>
                    <a:pt x="968" y="912"/>
                  </a:lnTo>
                  <a:lnTo>
                    <a:pt x="1000" y="894"/>
                  </a:lnTo>
                  <a:lnTo>
                    <a:pt x="1028" y="871"/>
                  </a:lnTo>
                  <a:lnTo>
                    <a:pt x="1053" y="845"/>
                  </a:lnTo>
                  <a:lnTo>
                    <a:pt x="1073" y="816"/>
                  </a:lnTo>
                  <a:lnTo>
                    <a:pt x="1088" y="783"/>
                  </a:lnTo>
                  <a:lnTo>
                    <a:pt x="1096" y="748"/>
                  </a:lnTo>
                  <a:lnTo>
                    <a:pt x="1100" y="711"/>
                  </a:lnTo>
                  <a:lnTo>
                    <a:pt x="1096" y="674"/>
                  </a:lnTo>
                  <a:lnTo>
                    <a:pt x="1088" y="640"/>
                  </a:lnTo>
                  <a:lnTo>
                    <a:pt x="1073" y="607"/>
                  </a:lnTo>
                  <a:lnTo>
                    <a:pt x="1053" y="578"/>
                  </a:lnTo>
                  <a:lnTo>
                    <a:pt x="1028" y="551"/>
                  </a:lnTo>
                  <a:lnTo>
                    <a:pt x="1000" y="529"/>
                  </a:lnTo>
                  <a:lnTo>
                    <a:pt x="968" y="510"/>
                  </a:lnTo>
                  <a:lnTo>
                    <a:pt x="933" y="497"/>
                  </a:lnTo>
                  <a:lnTo>
                    <a:pt x="895" y="488"/>
                  </a:lnTo>
                  <a:lnTo>
                    <a:pt x="856" y="485"/>
                  </a:lnTo>
                  <a:close/>
                  <a:moveTo>
                    <a:pt x="803" y="0"/>
                  </a:moveTo>
                  <a:lnTo>
                    <a:pt x="898" y="0"/>
                  </a:lnTo>
                  <a:lnTo>
                    <a:pt x="898" y="388"/>
                  </a:lnTo>
                  <a:lnTo>
                    <a:pt x="943" y="396"/>
                  </a:lnTo>
                  <a:lnTo>
                    <a:pt x="988" y="410"/>
                  </a:lnTo>
                  <a:lnTo>
                    <a:pt x="1028" y="429"/>
                  </a:lnTo>
                  <a:lnTo>
                    <a:pt x="1066" y="453"/>
                  </a:lnTo>
                  <a:lnTo>
                    <a:pt x="1100" y="480"/>
                  </a:lnTo>
                  <a:lnTo>
                    <a:pt x="1130" y="511"/>
                  </a:lnTo>
                  <a:lnTo>
                    <a:pt x="1155" y="545"/>
                  </a:lnTo>
                  <a:lnTo>
                    <a:pt x="1176" y="584"/>
                  </a:lnTo>
                  <a:lnTo>
                    <a:pt x="1191" y="624"/>
                  </a:lnTo>
                  <a:lnTo>
                    <a:pt x="1201" y="666"/>
                  </a:lnTo>
                  <a:lnTo>
                    <a:pt x="1204" y="711"/>
                  </a:lnTo>
                  <a:lnTo>
                    <a:pt x="1202" y="745"/>
                  </a:lnTo>
                  <a:lnTo>
                    <a:pt x="1195" y="779"/>
                  </a:lnTo>
                  <a:lnTo>
                    <a:pt x="1186" y="811"/>
                  </a:lnTo>
                  <a:lnTo>
                    <a:pt x="1173" y="843"/>
                  </a:lnTo>
                  <a:lnTo>
                    <a:pt x="1354" y="1299"/>
                  </a:lnTo>
                  <a:lnTo>
                    <a:pt x="1537" y="1299"/>
                  </a:lnTo>
                  <a:lnTo>
                    <a:pt x="1537" y="1185"/>
                  </a:lnTo>
                  <a:lnTo>
                    <a:pt x="1613" y="1185"/>
                  </a:lnTo>
                  <a:lnTo>
                    <a:pt x="1613" y="1484"/>
                  </a:lnTo>
                  <a:lnTo>
                    <a:pt x="1537" y="1484"/>
                  </a:lnTo>
                  <a:lnTo>
                    <a:pt x="1537" y="1370"/>
                  </a:lnTo>
                  <a:lnTo>
                    <a:pt x="1382" y="1370"/>
                  </a:lnTo>
                  <a:lnTo>
                    <a:pt x="1662" y="2074"/>
                  </a:lnTo>
                  <a:lnTo>
                    <a:pt x="1643" y="2273"/>
                  </a:lnTo>
                  <a:lnTo>
                    <a:pt x="1747" y="2702"/>
                  </a:lnTo>
                  <a:lnTo>
                    <a:pt x="1514" y="2322"/>
                  </a:lnTo>
                  <a:lnTo>
                    <a:pt x="1345" y="2176"/>
                  </a:lnTo>
                  <a:lnTo>
                    <a:pt x="874" y="1056"/>
                  </a:lnTo>
                  <a:lnTo>
                    <a:pt x="402" y="2176"/>
                  </a:lnTo>
                  <a:lnTo>
                    <a:pt x="234" y="2322"/>
                  </a:lnTo>
                  <a:lnTo>
                    <a:pt x="0" y="2702"/>
                  </a:lnTo>
                  <a:lnTo>
                    <a:pt x="104" y="2273"/>
                  </a:lnTo>
                  <a:lnTo>
                    <a:pt x="86" y="2074"/>
                  </a:lnTo>
                  <a:lnTo>
                    <a:pt x="365" y="1370"/>
                  </a:lnTo>
                  <a:lnTo>
                    <a:pt x="203" y="1370"/>
                  </a:lnTo>
                  <a:lnTo>
                    <a:pt x="203" y="1484"/>
                  </a:lnTo>
                  <a:lnTo>
                    <a:pt x="128" y="1484"/>
                  </a:lnTo>
                  <a:lnTo>
                    <a:pt x="128" y="1185"/>
                  </a:lnTo>
                  <a:lnTo>
                    <a:pt x="203" y="1185"/>
                  </a:lnTo>
                  <a:lnTo>
                    <a:pt x="203" y="1299"/>
                  </a:lnTo>
                  <a:lnTo>
                    <a:pt x="393" y="1299"/>
                  </a:lnTo>
                  <a:lnTo>
                    <a:pt x="555" y="890"/>
                  </a:lnTo>
                  <a:lnTo>
                    <a:pt x="536" y="859"/>
                  </a:lnTo>
                  <a:lnTo>
                    <a:pt x="519" y="825"/>
                  </a:lnTo>
                  <a:lnTo>
                    <a:pt x="507" y="788"/>
                  </a:lnTo>
                  <a:lnTo>
                    <a:pt x="500" y="750"/>
                  </a:lnTo>
                  <a:lnTo>
                    <a:pt x="498" y="711"/>
                  </a:lnTo>
                  <a:lnTo>
                    <a:pt x="501" y="666"/>
                  </a:lnTo>
                  <a:lnTo>
                    <a:pt x="511" y="624"/>
                  </a:lnTo>
                  <a:lnTo>
                    <a:pt x="526" y="584"/>
                  </a:lnTo>
                  <a:lnTo>
                    <a:pt x="546" y="545"/>
                  </a:lnTo>
                  <a:lnTo>
                    <a:pt x="572" y="511"/>
                  </a:lnTo>
                  <a:lnTo>
                    <a:pt x="601" y="480"/>
                  </a:lnTo>
                  <a:lnTo>
                    <a:pt x="636" y="453"/>
                  </a:lnTo>
                  <a:lnTo>
                    <a:pt x="673" y="429"/>
                  </a:lnTo>
                  <a:lnTo>
                    <a:pt x="714" y="410"/>
                  </a:lnTo>
                  <a:lnTo>
                    <a:pt x="757" y="396"/>
                  </a:lnTo>
                  <a:lnTo>
                    <a:pt x="803" y="388"/>
                  </a:lnTo>
                  <a:lnTo>
                    <a:pt x="8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291"/>
            <p:cNvSpPr>
              <a:spLocks/>
            </p:cNvSpPr>
            <p:nvPr/>
          </p:nvSpPr>
          <p:spPr bwMode="auto">
            <a:xfrm>
              <a:off x="7351713" y="4365625"/>
              <a:ext cx="34925" cy="34925"/>
            </a:xfrm>
            <a:custGeom>
              <a:avLst/>
              <a:gdLst>
                <a:gd name="T0" fmla="*/ 120 w 240"/>
                <a:gd name="T1" fmla="*/ 0 h 223"/>
                <a:gd name="T2" fmla="*/ 147 w 240"/>
                <a:gd name="T3" fmla="*/ 3 h 223"/>
                <a:gd name="T4" fmla="*/ 172 w 240"/>
                <a:gd name="T5" fmla="*/ 12 h 223"/>
                <a:gd name="T6" fmla="*/ 195 w 240"/>
                <a:gd name="T7" fmla="*/ 25 h 223"/>
                <a:gd name="T8" fmla="*/ 214 w 240"/>
                <a:gd name="T9" fmla="*/ 42 h 223"/>
                <a:gd name="T10" fmla="*/ 228 w 240"/>
                <a:gd name="T11" fmla="*/ 62 h 223"/>
                <a:gd name="T12" fmla="*/ 237 w 240"/>
                <a:gd name="T13" fmla="*/ 87 h 223"/>
                <a:gd name="T14" fmla="*/ 240 w 240"/>
                <a:gd name="T15" fmla="*/ 112 h 223"/>
                <a:gd name="T16" fmla="*/ 237 w 240"/>
                <a:gd name="T17" fmla="*/ 137 h 223"/>
                <a:gd name="T18" fmla="*/ 228 w 240"/>
                <a:gd name="T19" fmla="*/ 161 h 223"/>
                <a:gd name="T20" fmla="*/ 214 w 240"/>
                <a:gd name="T21" fmla="*/ 181 h 223"/>
                <a:gd name="T22" fmla="*/ 195 w 240"/>
                <a:gd name="T23" fmla="*/ 198 h 223"/>
                <a:gd name="T24" fmla="*/ 172 w 240"/>
                <a:gd name="T25" fmla="*/ 212 h 223"/>
                <a:gd name="T26" fmla="*/ 147 w 240"/>
                <a:gd name="T27" fmla="*/ 220 h 223"/>
                <a:gd name="T28" fmla="*/ 120 w 240"/>
                <a:gd name="T29" fmla="*/ 223 h 223"/>
                <a:gd name="T30" fmla="*/ 92 w 240"/>
                <a:gd name="T31" fmla="*/ 220 h 223"/>
                <a:gd name="T32" fmla="*/ 67 w 240"/>
                <a:gd name="T33" fmla="*/ 212 h 223"/>
                <a:gd name="T34" fmla="*/ 44 w 240"/>
                <a:gd name="T35" fmla="*/ 198 h 223"/>
                <a:gd name="T36" fmla="*/ 26 w 240"/>
                <a:gd name="T37" fmla="*/ 181 h 223"/>
                <a:gd name="T38" fmla="*/ 12 w 240"/>
                <a:gd name="T39" fmla="*/ 161 h 223"/>
                <a:gd name="T40" fmla="*/ 3 w 240"/>
                <a:gd name="T41" fmla="*/ 137 h 223"/>
                <a:gd name="T42" fmla="*/ 0 w 240"/>
                <a:gd name="T43" fmla="*/ 112 h 223"/>
                <a:gd name="T44" fmla="*/ 3 w 240"/>
                <a:gd name="T45" fmla="*/ 87 h 223"/>
                <a:gd name="T46" fmla="*/ 12 w 240"/>
                <a:gd name="T47" fmla="*/ 62 h 223"/>
                <a:gd name="T48" fmla="*/ 26 w 240"/>
                <a:gd name="T49" fmla="*/ 42 h 223"/>
                <a:gd name="T50" fmla="*/ 44 w 240"/>
                <a:gd name="T51" fmla="*/ 25 h 223"/>
                <a:gd name="T52" fmla="*/ 67 w 240"/>
                <a:gd name="T53" fmla="*/ 12 h 223"/>
                <a:gd name="T54" fmla="*/ 92 w 240"/>
                <a:gd name="T55" fmla="*/ 3 h 223"/>
                <a:gd name="T56" fmla="*/ 120 w 240"/>
                <a:gd name="T57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23">
                  <a:moveTo>
                    <a:pt x="120" y="0"/>
                  </a:moveTo>
                  <a:lnTo>
                    <a:pt x="147" y="3"/>
                  </a:lnTo>
                  <a:lnTo>
                    <a:pt x="172" y="12"/>
                  </a:lnTo>
                  <a:lnTo>
                    <a:pt x="195" y="25"/>
                  </a:lnTo>
                  <a:lnTo>
                    <a:pt x="214" y="42"/>
                  </a:lnTo>
                  <a:lnTo>
                    <a:pt x="228" y="62"/>
                  </a:lnTo>
                  <a:lnTo>
                    <a:pt x="237" y="87"/>
                  </a:lnTo>
                  <a:lnTo>
                    <a:pt x="240" y="112"/>
                  </a:lnTo>
                  <a:lnTo>
                    <a:pt x="237" y="137"/>
                  </a:lnTo>
                  <a:lnTo>
                    <a:pt x="228" y="161"/>
                  </a:lnTo>
                  <a:lnTo>
                    <a:pt x="214" y="181"/>
                  </a:lnTo>
                  <a:lnTo>
                    <a:pt x="195" y="198"/>
                  </a:lnTo>
                  <a:lnTo>
                    <a:pt x="172" y="212"/>
                  </a:lnTo>
                  <a:lnTo>
                    <a:pt x="147" y="220"/>
                  </a:lnTo>
                  <a:lnTo>
                    <a:pt x="120" y="223"/>
                  </a:lnTo>
                  <a:lnTo>
                    <a:pt x="92" y="220"/>
                  </a:lnTo>
                  <a:lnTo>
                    <a:pt x="67" y="212"/>
                  </a:lnTo>
                  <a:lnTo>
                    <a:pt x="44" y="198"/>
                  </a:lnTo>
                  <a:lnTo>
                    <a:pt x="26" y="181"/>
                  </a:lnTo>
                  <a:lnTo>
                    <a:pt x="12" y="161"/>
                  </a:lnTo>
                  <a:lnTo>
                    <a:pt x="3" y="137"/>
                  </a:lnTo>
                  <a:lnTo>
                    <a:pt x="0" y="112"/>
                  </a:lnTo>
                  <a:lnTo>
                    <a:pt x="3" y="87"/>
                  </a:lnTo>
                  <a:lnTo>
                    <a:pt x="12" y="62"/>
                  </a:lnTo>
                  <a:lnTo>
                    <a:pt x="26" y="42"/>
                  </a:lnTo>
                  <a:lnTo>
                    <a:pt x="44" y="25"/>
                  </a:lnTo>
                  <a:lnTo>
                    <a:pt x="67" y="12"/>
                  </a:lnTo>
                  <a:lnTo>
                    <a:pt x="92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292"/>
            <p:cNvSpPr>
              <a:spLocks/>
            </p:cNvSpPr>
            <p:nvPr/>
          </p:nvSpPr>
          <p:spPr bwMode="auto">
            <a:xfrm>
              <a:off x="7259638" y="4700588"/>
              <a:ext cx="223838" cy="31750"/>
            </a:xfrm>
            <a:custGeom>
              <a:avLst/>
              <a:gdLst>
                <a:gd name="T0" fmla="*/ 1525 w 1550"/>
                <a:gd name="T1" fmla="*/ 0 h 201"/>
                <a:gd name="T2" fmla="*/ 1550 w 1550"/>
                <a:gd name="T3" fmla="*/ 53 h 201"/>
                <a:gd name="T4" fmla="*/ 1452 w 1550"/>
                <a:gd name="T5" fmla="*/ 91 h 201"/>
                <a:gd name="T6" fmla="*/ 1354 w 1550"/>
                <a:gd name="T7" fmla="*/ 123 h 201"/>
                <a:gd name="T8" fmla="*/ 1256 w 1550"/>
                <a:gd name="T9" fmla="*/ 149 h 201"/>
                <a:gd name="T10" fmla="*/ 1160 w 1550"/>
                <a:gd name="T11" fmla="*/ 169 h 201"/>
                <a:gd name="T12" fmla="*/ 1066 w 1550"/>
                <a:gd name="T13" fmla="*/ 184 h 201"/>
                <a:gd name="T14" fmla="*/ 973 w 1550"/>
                <a:gd name="T15" fmla="*/ 194 h 201"/>
                <a:gd name="T16" fmla="*/ 883 w 1550"/>
                <a:gd name="T17" fmla="*/ 199 h 201"/>
                <a:gd name="T18" fmla="*/ 796 w 1550"/>
                <a:gd name="T19" fmla="*/ 201 h 201"/>
                <a:gd name="T20" fmla="*/ 726 w 1550"/>
                <a:gd name="T21" fmla="*/ 200 h 201"/>
                <a:gd name="T22" fmla="*/ 656 w 1550"/>
                <a:gd name="T23" fmla="*/ 197 h 201"/>
                <a:gd name="T24" fmla="*/ 590 w 1550"/>
                <a:gd name="T25" fmla="*/ 191 h 201"/>
                <a:gd name="T26" fmla="*/ 527 w 1550"/>
                <a:gd name="T27" fmla="*/ 185 h 201"/>
                <a:gd name="T28" fmla="*/ 465 w 1550"/>
                <a:gd name="T29" fmla="*/ 176 h 201"/>
                <a:gd name="T30" fmla="*/ 407 w 1550"/>
                <a:gd name="T31" fmla="*/ 167 h 201"/>
                <a:gd name="T32" fmla="*/ 352 w 1550"/>
                <a:gd name="T33" fmla="*/ 156 h 201"/>
                <a:gd name="T34" fmla="*/ 301 w 1550"/>
                <a:gd name="T35" fmla="*/ 145 h 201"/>
                <a:gd name="T36" fmla="*/ 252 w 1550"/>
                <a:gd name="T37" fmla="*/ 133 h 201"/>
                <a:gd name="T38" fmla="*/ 207 w 1550"/>
                <a:gd name="T39" fmla="*/ 122 h 201"/>
                <a:gd name="T40" fmla="*/ 167 w 1550"/>
                <a:gd name="T41" fmla="*/ 110 h 201"/>
                <a:gd name="T42" fmla="*/ 130 w 1550"/>
                <a:gd name="T43" fmla="*/ 99 h 201"/>
                <a:gd name="T44" fmla="*/ 98 w 1550"/>
                <a:gd name="T45" fmla="*/ 89 h 201"/>
                <a:gd name="T46" fmla="*/ 69 w 1550"/>
                <a:gd name="T47" fmla="*/ 79 h 201"/>
                <a:gd name="T48" fmla="*/ 45 w 1550"/>
                <a:gd name="T49" fmla="*/ 71 h 201"/>
                <a:gd name="T50" fmla="*/ 27 w 1550"/>
                <a:gd name="T51" fmla="*/ 63 h 201"/>
                <a:gd name="T52" fmla="*/ 13 w 1550"/>
                <a:gd name="T53" fmla="*/ 58 h 201"/>
                <a:gd name="T54" fmla="*/ 4 w 1550"/>
                <a:gd name="T55" fmla="*/ 54 h 201"/>
                <a:gd name="T56" fmla="*/ 0 w 1550"/>
                <a:gd name="T57" fmla="*/ 53 h 201"/>
                <a:gd name="T58" fmla="*/ 27 w 1550"/>
                <a:gd name="T59" fmla="*/ 1 h 201"/>
                <a:gd name="T60" fmla="*/ 30 w 1550"/>
                <a:gd name="T61" fmla="*/ 2 h 201"/>
                <a:gd name="T62" fmla="*/ 39 w 1550"/>
                <a:gd name="T63" fmla="*/ 6 h 201"/>
                <a:gd name="T64" fmla="*/ 53 w 1550"/>
                <a:gd name="T65" fmla="*/ 11 h 201"/>
                <a:gd name="T66" fmla="*/ 73 w 1550"/>
                <a:gd name="T67" fmla="*/ 19 h 201"/>
                <a:gd name="T68" fmla="*/ 95 w 1550"/>
                <a:gd name="T69" fmla="*/ 28 h 201"/>
                <a:gd name="T70" fmla="*/ 124 w 1550"/>
                <a:gd name="T71" fmla="*/ 37 h 201"/>
                <a:gd name="T72" fmla="*/ 156 w 1550"/>
                <a:gd name="T73" fmla="*/ 48 h 201"/>
                <a:gd name="T74" fmla="*/ 193 w 1550"/>
                <a:gd name="T75" fmla="*/ 58 h 201"/>
                <a:gd name="T76" fmla="*/ 235 w 1550"/>
                <a:gd name="T77" fmla="*/ 70 h 201"/>
                <a:gd name="T78" fmla="*/ 279 w 1550"/>
                <a:gd name="T79" fmla="*/ 81 h 201"/>
                <a:gd name="T80" fmla="*/ 328 w 1550"/>
                <a:gd name="T81" fmla="*/ 92 h 201"/>
                <a:gd name="T82" fmla="*/ 379 w 1550"/>
                <a:gd name="T83" fmla="*/ 103 h 201"/>
                <a:gd name="T84" fmla="*/ 434 w 1550"/>
                <a:gd name="T85" fmla="*/ 113 h 201"/>
                <a:gd name="T86" fmla="*/ 493 w 1550"/>
                <a:gd name="T87" fmla="*/ 122 h 201"/>
                <a:gd name="T88" fmla="*/ 554 w 1550"/>
                <a:gd name="T89" fmla="*/ 129 h 201"/>
                <a:gd name="T90" fmla="*/ 617 w 1550"/>
                <a:gd name="T91" fmla="*/ 136 h 201"/>
                <a:gd name="T92" fmla="*/ 683 w 1550"/>
                <a:gd name="T93" fmla="*/ 140 h 201"/>
                <a:gd name="T94" fmla="*/ 752 w 1550"/>
                <a:gd name="T95" fmla="*/ 144 h 201"/>
                <a:gd name="T96" fmla="*/ 823 w 1550"/>
                <a:gd name="T97" fmla="*/ 144 h 201"/>
                <a:gd name="T98" fmla="*/ 895 w 1550"/>
                <a:gd name="T99" fmla="*/ 141 h 201"/>
                <a:gd name="T100" fmla="*/ 970 w 1550"/>
                <a:gd name="T101" fmla="*/ 136 h 201"/>
                <a:gd name="T102" fmla="*/ 1046 w 1550"/>
                <a:gd name="T103" fmla="*/ 128 h 201"/>
                <a:gd name="T104" fmla="*/ 1123 w 1550"/>
                <a:gd name="T105" fmla="*/ 116 h 201"/>
                <a:gd name="T106" fmla="*/ 1203 w 1550"/>
                <a:gd name="T107" fmla="*/ 101 h 201"/>
                <a:gd name="T108" fmla="*/ 1282 w 1550"/>
                <a:gd name="T109" fmla="*/ 83 h 201"/>
                <a:gd name="T110" fmla="*/ 1362 w 1550"/>
                <a:gd name="T111" fmla="*/ 60 h 201"/>
                <a:gd name="T112" fmla="*/ 1444 w 1550"/>
                <a:gd name="T113" fmla="*/ 33 h 201"/>
                <a:gd name="T114" fmla="*/ 1525 w 1550"/>
                <a:gd name="T115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0" h="201">
                  <a:moveTo>
                    <a:pt x="1525" y="0"/>
                  </a:moveTo>
                  <a:lnTo>
                    <a:pt x="1550" y="53"/>
                  </a:lnTo>
                  <a:lnTo>
                    <a:pt x="1452" y="91"/>
                  </a:lnTo>
                  <a:lnTo>
                    <a:pt x="1354" y="123"/>
                  </a:lnTo>
                  <a:lnTo>
                    <a:pt x="1256" y="149"/>
                  </a:lnTo>
                  <a:lnTo>
                    <a:pt x="1160" y="169"/>
                  </a:lnTo>
                  <a:lnTo>
                    <a:pt x="1066" y="184"/>
                  </a:lnTo>
                  <a:lnTo>
                    <a:pt x="973" y="194"/>
                  </a:lnTo>
                  <a:lnTo>
                    <a:pt x="883" y="199"/>
                  </a:lnTo>
                  <a:lnTo>
                    <a:pt x="796" y="201"/>
                  </a:lnTo>
                  <a:lnTo>
                    <a:pt x="726" y="200"/>
                  </a:lnTo>
                  <a:lnTo>
                    <a:pt x="656" y="197"/>
                  </a:lnTo>
                  <a:lnTo>
                    <a:pt x="590" y="191"/>
                  </a:lnTo>
                  <a:lnTo>
                    <a:pt x="527" y="185"/>
                  </a:lnTo>
                  <a:lnTo>
                    <a:pt x="465" y="176"/>
                  </a:lnTo>
                  <a:lnTo>
                    <a:pt x="407" y="167"/>
                  </a:lnTo>
                  <a:lnTo>
                    <a:pt x="352" y="156"/>
                  </a:lnTo>
                  <a:lnTo>
                    <a:pt x="301" y="145"/>
                  </a:lnTo>
                  <a:lnTo>
                    <a:pt x="252" y="133"/>
                  </a:lnTo>
                  <a:lnTo>
                    <a:pt x="207" y="122"/>
                  </a:lnTo>
                  <a:lnTo>
                    <a:pt x="167" y="110"/>
                  </a:lnTo>
                  <a:lnTo>
                    <a:pt x="130" y="99"/>
                  </a:lnTo>
                  <a:lnTo>
                    <a:pt x="98" y="89"/>
                  </a:lnTo>
                  <a:lnTo>
                    <a:pt x="69" y="79"/>
                  </a:lnTo>
                  <a:lnTo>
                    <a:pt x="45" y="71"/>
                  </a:lnTo>
                  <a:lnTo>
                    <a:pt x="27" y="63"/>
                  </a:lnTo>
                  <a:lnTo>
                    <a:pt x="13" y="58"/>
                  </a:lnTo>
                  <a:lnTo>
                    <a:pt x="4" y="54"/>
                  </a:lnTo>
                  <a:lnTo>
                    <a:pt x="0" y="53"/>
                  </a:lnTo>
                  <a:lnTo>
                    <a:pt x="27" y="1"/>
                  </a:lnTo>
                  <a:lnTo>
                    <a:pt x="30" y="2"/>
                  </a:lnTo>
                  <a:lnTo>
                    <a:pt x="39" y="6"/>
                  </a:lnTo>
                  <a:lnTo>
                    <a:pt x="53" y="11"/>
                  </a:lnTo>
                  <a:lnTo>
                    <a:pt x="73" y="19"/>
                  </a:lnTo>
                  <a:lnTo>
                    <a:pt x="95" y="28"/>
                  </a:lnTo>
                  <a:lnTo>
                    <a:pt x="124" y="37"/>
                  </a:lnTo>
                  <a:lnTo>
                    <a:pt x="156" y="48"/>
                  </a:lnTo>
                  <a:lnTo>
                    <a:pt x="193" y="58"/>
                  </a:lnTo>
                  <a:lnTo>
                    <a:pt x="235" y="70"/>
                  </a:lnTo>
                  <a:lnTo>
                    <a:pt x="279" y="81"/>
                  </a:lnTo>
                  <a:lnTo>
                    <a:pt x="328" y="92"/>
                  </a:lnTo>
                  <a:lnTo>
                    <a:pt x="379" y="103"/>
                  </a:lnTo>
                  <a:lnTo>
                    <a:pt x="434" y="113"/>
                  </a:lnTo>
                  <a:lnTo>
                    <a:pt x="493" y="122"/>
                  </a:lnTo>
                  <a:lnTo>
                    <a:pt x="554" y="129"/>
                  </a:lnTo>
                  <a:lnTo>
                    <a:pt x="617" y="136"/>
                  </a:lnTo>
                  <a:lnTo>
                    <a:pt x="683" y="140"/>
                  </a:lnTo>
                  <a:lnTo>
                    <a:pt x="752" y="144"/>
                  </a:lnTo>
                  <a:lnTo>
                    <a:pt x="823" y="144"/>
                  </a:lnTo>
                  <a:lnTo>
                    <a:pt x="895" y="141"/>
                  </a:lnTo>
                  <a:lnTo>
                    <a:pt x="970" y="136"/>
                  </a:lnTo>
                  <a:lnTo>
                    <a:pt x="1046" y="128"/>
                  </a:lnTo>
                  <a:lnTo>
                    <a:pt x="1123" y="116"/>
                  </a:lnTo>
                  <a:lnTo>
                    <a:pt x="1203" y="101"/>
                  </a:lnTo>
                  <a:lnTo>
                    <a:pt x="1282" y="83"/>
                  </a:lnTo>
                  <a:lnTo>
                    <a:pt x="1362" y="60"/>
                  </a:lnTo>
                  <a:lnTo>
                    <a:pt x="1444" y="33"/>
                  </a:lnTo>
                  <a:lnTo>
                    <a:pt x="15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293"/>
            <p:cNvSpPr>
              <a:spLocks/>
            </p:cNvSpPr>
            <p:nvPr/>
          </p:nvSpPr>
          <p:spPr bwMode="auto">
            <a:xfrm>
              <a:off x="7483475" y="4559300"/>
              <a:ext cx="220663" cy="98425"/>
            </a:xfrm>
            <a:custGeom>
              <a:avLst/>
              <a:gdLst>
                <a:gd name="T0" fmla="*/ 749 w 1536"/>
                <a:gd name="T1" fmla="*/ 0 h 619"/>
                <a:gd name="T2" fmla="*/ 819 w 1536"/>
                <a:gd name="T3" fmla="*/ 3 h 619"/>
                <a:gd name="T4" fmla="*/ 886 w 1536"/>
                <a:gd name="T5" fmla="*/ 11 h 619"/>
                <a:gd name="T6" fmla="*/ 952 w 1536"/>
                <a:gd name="T7" fmla="*/ 26 h 619"/>
                <a:gd name="T8" fmla="*/ 1018 w 1536"/>
                <a:gd name="T9" fmla="*/ 45 h 619"/>
                <a:gd name="T10" fmla="*/ 1080 w 1536"/>
                <a:gd name="T11" fmla="*/ 68 h 619"/>
                <a:gd name="T12" fmla="*/ 1138 w 1536"/>
                <a:gd name="T13" fmla="*/ 96 h 619"/>
                <a:gd name="T14" fmla="*/ 1195 w 1536"/>
                <a:gd name="T15" fmla="*/ 128 h 619"/>
                <a:gd name="T16" fmla="*/ 1249 w 1536"/>
                <a:gd name="T17" fmla="*/ 166 h 619"/>
                <a:gd name="T18" fmla="*/ 1299 w 1536"/>
                <a:gd name="T19" fmla="*/ 206 h 619"/>
                <a:gd name="T20" fmla="*/ 1345 w 1536"/>
                <a:gd name="T21" fmla="*/ 250 h 619"/>
                <a:gd name="T22" fmla="*/ 1387 w 1536"/>
                <a:gd name="T23" fmla="*/ 299 h 619"/>
                <a:gd name="T24" fmla="*/ 1425 w 1536"/>
                <a:gd name="T25" fmla="*/ 349 h 619"/>
                <a:gd name="T26" fmla="*/ 1459 w 1536"/>
                <a:gd name="T27" fmla="*/ 404 h 619"/>
                <a:gd name="T28" fmla="*/ 1487 w 1536"/>
                <a:gd name="T29" fmla="*/ 461 h 619"/>
                <a:gd name="T30" fmla="*/ 1510 w 1536"/>
                <a:gd name="T31" fmla="*/ 520 h 619"/>
                <a:gd name="T32" fmla="*/ 1528 w 1536"/>
                <a:gd name="T33" fmla="*/ 583 h 619"/>
                <a:gd name="T34" fmla="*/ 1536 w 1536"/>
                <a:gd name="T35" fmla="*/ 619 h 619"/>
                <a:gd name="T36" fmla="*/ 0 w 1536"/>
                <a:gd name="T37" fmla="*/ 619 h 619"/>
                <a:gd name="T38" fmla="*/ 66 w 1536"/>
                <a:gd name="T39" fmla="*/ 559 h 619"/>
                <a:gd name="T40" fmla="*/ 1454 w 1536"/>
                <a:gd name="T41" fmla="*/ 559 h 619"/>
                <a:gd name="T42" fmla="*/ 1435 w 1536"/>
                <a:gd name="T43" fmla="*/ 502 h 619"/>
                <a:gd name="T44" fmla="*/ 1409 w 1536"/>
                <a:gd name="T45" fmla="*/ 448 h 619"/>
                <a:gd name="T46" fmla="*/ 1379 w 1536"/>
                <a:gd name="T47" fmla="*/ 396 h 619"/>
                <a:gd name="T48" fmla="*/ 1345 w 1536"/>
                <a:gd name="T49" fmla="*/ 347 h 619"/>
                <a:gd name="T50" fmla="*/ 1306 w 1536"/>
                <a:gd name="T51" fmla="*/ 301 h 619"/>
                <a:gd name="T52" fmla="*/ 1263 w 1536"/>
                <a:gd name="T53" fmla="*/ 258 h 619"/>
                <a:gd name="T54" fmla="*/ 1216 w 1536"/>
                <a:gd name="T55" fmla="*/ 219 h 619"/>
                <a:gd name="T56" fmla="*/ 1168 w 1536"/>
                <a:gd name="T57" fmla="*/ 184 h 619"/>
                <a:gd name="T58" fmla="*/ 1114 w 1536"/>
                <a:gd name="T59" fmla="*/ 153 h 619"/>
                <a:gd name="T60" fmla="*/ 1059 w 1536"/>
                <a:gd name="T61" fmla="*/ 126 h 619"/>
                <a:gd name="T62" fmla="*/ 1000 w 1536"/>
                <a:gd name="T63" fmla="*/ 103 h 619"/>
                <a:gd name="T64" fmla="*/ 940 w 1536"/>
                <a:gd name="T65" fmla="*/ 85 h 619"/>
                <a:gd name="T66" fmla="*/ 879 w 1536"/>
                <a:gd name="T67" fmla="*/ 72 h 619"/>
                <a:gd name="T68" fmla="*/ 814 w 1536"/>
                <a:gd name="T69" fmla="*/ 64 h 619"/>
                <a:gd name="T70" fmla="*/ 749 w 1536"/>
                <a:gd name="T71" fmla="*/ 62 h 619"/>
                <a:gd name="T72" fmla="*/ 693 w 1536"/>
                <a:gd name="T73" fmla="*/ 64 h 619"/>
                <a:gd name="T74" fmla="*/ 637 w 1536"/>
                <a:gd name="T75" fmla="*/ 70 h 619"/>
                <a:gd name="T76" fmla="*/ 583 w 1536"/>
                <a:gd name="T77" fmla="*/ 80 h 619"/>
                <a:gd name="T78" fmla="*/ 662 w 1536"/>
                <a:gd name="T79" fmla="*/ 6 h 619"/>
                <a:gd name="T80" fmla="*/ 706 w 1536"/>
                <a:gd name="T81" fmla="*/ 2 h 619"/>
                <a:gd name="T82" fmla="*/ 749 w 1536"/>
                <a:gd name="T83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6" h="619">
                  <a:moveTo>
                    <a:pt x="749" y="0"/>
                  </a:moveTo>
                  <a:lnTo>
                    <a:pt x="819" y="3"/>
                  </a:lnTo>
                  <a:lnTo>
                    <a:pt x="886" y="11"/>
                  </a:lnTo>
                  <a:lnTo>
                    <a:pt x="952" y="26"/>
                  </a:lnTo>
                  <a:lnTo>
                    <a:pt x="1018" y="45"/>
                  </a:lnTo>
                  <a:lnTo>
                    <a:pt x="1080" y="68"/>
                  </a:lnTo>
                  <a:lnTo>
                    <a:pt x="1138" y="96"/>
                  </a:lnTo>
                  <a:lnTo>
                    <a:pt x="1195" y="128"/>
                  </a:lnTo>
                  <a:lnTo>
                    <a:pt x="1249" y="166"/>
                  </a:lnTo>
                  <a:lnTo>
                    <a:pt x="1299" y="206"/>
                  </a:lnTo>
                  <a:lnTo>
                    <a:pt x="1345" y="250"/>
                  </a:lnTo>
                  <a:lnTo>
                    <a:pt x="1387" y="299"/>
                  </a:lnTo>
                  <a:lnTo>
                    <a:pt x="1425" y="349"/>
                  </a:lnTo>
                  <a:lnTo>
                    <a:pt x="1459" y="404"/>
                  </a:lnTo>
                  <a:lnTo>
                    <a:pt x="1487" y="461"/>
                  </a:lnTo>
                  <a:lnTo>
                    <a:pt x="1510" y="520"/>
                  </a:lnTo>
                  <a:lnTo>
                    <a:pt x="1528" y="583"/>
                  </a:lnTo>
                  <a:lnTo>
                    <a:pt x="1536" y="619"/>
                  </a:lnTo>
                  <a:lnTo>
                    <a:pt x="0" y="619"/>
                  </a:lnTo>
                  <a:lnTo>
                    <a:pt x="66" y="559"/>
                  </a:lnTo>
                  <a:lnTo>
                    <a:pt x="1454" y="559"/>
                  </a:lnTo>
                  <a:lnTo>
                    <a:pt x="1435" y="502"/>
                  </a:lnTo>
                  <a:lnTo>
                    <a:pt x="1409" y="448"/>
                  </a:lnTo>
                  <a:lnTo>
                    <a:pt x="1379" y="396"/>
                  </a:lnTo>
                  <a:lnTo>
                    <a:pt x="1345" y="347"/>
                  </a:lnTo>
                  <a:lnTo>
                    <a:pt x="1306" y="301"/>
                  </a:lnTo>
                  <a:lnTo>
                    <a:pt x="1263" y="258"/>
                  </a:lnTo>
                  <a:lnTo>
                    <a:pt x="1216" y="219"/>
                  </a:lnTo>
                  <a:lnTo>
                    <a:pt x="1168" y="184"/>
                  </a:lnTo>
                  <a:lnTo>
                    <a:pt x="1114" y="153"/>
                  </a:lnTo>
                  <a:lnTo>
                    <a:pt x="1059" y="126"/>
                  </a:lnTo>
                  <a:lnTo>
                    <a:pt x="1000" y="103"/>
                  </a:lnTo>
                  <a:lnTo>
                    <a:pt x="940" y="85"/>
                  </a:lnTo>
                  <a:lnTo>
                    <a:pt x="879" y="72"/>
                  </a:lnTo>
                  <a:lnTo>
                    <a:pt x="814" y="64"/>
                  </a:lnTo>
                  <a:lnTo>
                    <a:pt x="749" y="62"/>
                  </a:lnTo>
                  <a:lnTo>
                    <a:pt x="693" y="64"/>
                  </a:lnTo>
                  <a:lnTo>
                    <a:pt x="637" y="70"/>
                  </a:lnTo>
                  <a:lnTo>
                    <a:pt x="583" y="80"/>
                  </a:lnTo>
                  <a:lnTo>
                    <a:pt x="662" y="6"/>
                  </a:lnTo>
                  <a:lnTo>
                    <a:pt x="706" y="2"/>
                  </a:lnTo>
                  <a:lnTo>
                    <a:pt x="7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294"/>
            <p:cNvSpPr>
              <a:spLocks/>
            </p:cNvSpPr>
            <p:nvPr/>
          </p:nvSpPr>
          <p:spPr bwMode="auto">
            <a:xfrm>
              <a:off x="7437438" y="4514850"/>
              <a:ext cx="315913" cy="190500"/>
            </a:xfrm>
            <a:custGeom>
              <a:avLst/>
              <a:gdLst>
                <a:gd name="T0" fmla="*/ 1441 w 2184"/>
                <a:gd name="T1" fmla="*/ 42 h 1199"/>
                <a:gd name="T2" fmla="*/ 1659 w 2184"/>
                <a:gd name="T3" fmla="*/ 138 h 1199"/>
                <a:gd name="T4" fmla="*/ 1845 w 2184"/>
                <a:gd name="T5" fmla="*/ 275 h 1199"/>
                <a:gd name="T6" fmla="*/ 1998 w 2184"/>
                <a:gd name="T7" fmla="*/ 446 h 1199"/>
                <a:gd name="T8" fmla="*/ 2108 w 2184"/>
                <a:gd name="T9" fmla="*/ 643 h 1199"/>
                <a:gd name="T10" fmla="*/ 2171 w 2184"/>
                <a:gd name="T11" fmla="*/ 863 h 1199"/>
                <a:gd name="T12" fmla="*/ 2184 w 2184"/>
                <a:gd name="T13" fmla="*/ 1199 h 1199"/>
                <a:gd name="T14" fmla="*/ 80 w 2184"/>
                <a:gd name="T15" fmla="*/ 1138 h 1199"/>
                <a:gd name="T16" fmla="*/ 155 w 2184"/>
                <a:gd name="T17" fmla="*/ 1049 h 1199"/>
                <a:gd name="T18" fmla="*/ 232 w 2184"/>
                <a:gd name="T19" fmla="*/ 1138 h 1199"/>
                <a:gd name="T20" fmla="*/ 255 w 2184"/>
                <a:gd name="T21" fmla="*/ 1138 h 1199"/>
                <a:gd name="T22" fmla="*/ 334 w 2184"/>
                <a:gd name="T23" fmla="*/ 959 h 1199"/>
                <a:gd name="T24" fmla="*/ 387 w 2184"/>
                <a:gd name="T25" fmla="*/ 1049 h 1199"/>
                <a:gd name="T26" fmla="*/ 476 w 2184"/>
                <a:gd name="T27" fmla="*/ 1138 h 1199"/>
                <a:gd name="T28" fmla="*/ 500 w 2184"/>
                <a:gd name="T29" fmla="*/ 1138 h 1199"/>
                <a:gd name="T30" fmla="*/ 583 w 2184"/>
                <a:gd name="T31" fmla="*/ 1049 h 1199"/>
                <a:gd name="T32" fmla="*/ 646 w 2184"/>
                <a:gd name="T33" fmla="*/ 959 h 1199"/>
                <a:gd name="T34" fmla="*/ 728 w 2184"/>
                <a:gd name="T35" fmla="*/ 1138 h 1199"/>
                <a:gd name="T36" fmla="*/ 751 w 2184"/>
                <a:gd name="T37" fmla="*/ 1138 h 1199"/>
                <a:gd name="T38" fmla="*/ 841 w 2184"/>
                <a:gd name="T39" fmla="*/ 1049 h 1199"/>
                <a:gd name="T40" fmla="*/ 902 w 2184"/>
                <a:gd name="T41" fmla="*/ 1048 h 1199"/>
                <a:gd name="T42" fmla="*/ 987 w 2184"/>
                <a:gd name="T43" fmla="*/ 1138 h 1199"/>
                <a:gd name="T44" fmla="*/ 1009 w 2184"/>
                <a:gd name="T45" fmla="*/ 1138 h 1199"/>
                <a:gd name="T46" fmla="*/ 1088 w 2184"/>
                <a:gd name="T47" fmla="*/ 1049 h 1199"/>
                <a:gd name="T48" fmla="*/ 1155 w 2184"/>
                <a:gd name="T49" fmla="*/ 1049 h 1199"/>
                <a:gd name="T50" fmla="*/ 1239 w 2184"/>
                <a:gd name="T51" fmla="*/ 1138 h 1199"/>
                <a:gd name="T52" fmla="*/ 1261 w 2184"/>
                <a:gd name="T53" fmla="*/ 1138 h 1199"/>
                <a:gd name="T54" fmla="*/ 1341 w 2184"/>
                <a:gd name="T55" fmla="*/ 959 h 1199"/>
                <a:gd name="T56" fmla="*/ 1393 w 2184"/>
                <a:gd name="T57" fmla="*/ 1049 h 1199"/>
                <a:gd name="T58" fmla="*/ 1484 w 2184"/>
                <a:gd name="T59" fmla="*/ 1138 h 1199"/>
                <a:gd name="T60" fmla="*/ 1506 w 2184"/>
                <a:gd name="T61" fmla="*/ 1138 h 1199"/>
                <a:gd name="T62" fmla="*/ 1589 w 2184"/>
                <a:gd name="T63" fmla="*/ 1049 h 1199"/>
                <a:gd name="T64" fmla="*/ 1652 w 2184"/>
                <a:gd name="T65" fmla="*/ 959 h 1199"/>
                <a:gd name="T66" fmla="*/ 1736 w 2184"/>
                <a:gd name="T67" fmla="*/ 1138 h 1199"/>
                <a:gd name="T68" fmla="*/ 1757 w 2184"/>
                <a:gd name="T69" fmla="*/ 1138 h 1199"/>
                <a:gd name="T70" fmla="*/ 1848 w 2184"/>
                <a:gd name="T71" fmla="*/ 1049 h 1199"/>
                <a:gd name="T72" fmla="*/ 1908 w 2184"/>
                <a:gd name="T73" fmla="*/ 1049 h 1199"/>
                <a:gd name="T74" fmla="*/ 1993 w 2184"/>
                <a:gd name="T75" fmla="*/ 1138 h 1199"/>
                <a:gd name="T76" fmla="*/ 2016 w 2184"/>
                <a:gd name="T77" fmla="*/ 1138 h 1199"/>
                <a:gd name="T78" fmla="*/ 2116 w 2184"/>
                <a:gd name="T79" fmla="*/ 942 h 1199"/>
                <a:gd name="T80" fmla="*/ 2070 w 2184"/>
                <a:gd name="T81" fmla="*/ 724 h 1199"/>
                <a:gd name="T82" fmla="*/ 1975 w 2184"/>
                <a:gd name="T83" fmla="*/ 525 h 1199"/>
                <a:gd name="T84" fmla="*/ 1837 w 2184"/>
                <a:gd name="T85" fmla="*/ 354 h 1199"/>
                <a:gd name="T86" fmla="*/ 1662 w 2184"/>
                <a:gd name="T87" fmla="*/ 214 h 1199"/>
                <a:gd name="T88" fmla="*/ 1456 w 2184"/>
                <a:gd name="T89" fmla="*/ 111 h 1199"/>
                <a:gd name="T90" fmla="*/ 1227 w 2184"/>
                <a:gd name="T91" fmla="*/ 5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4" h="1199">
                  <a:moveTo>
                    <a:pt x="1284" y="0"/>
                  </a:moveTo>
                  <a:lnTo>
                    <a:pt x="1364" y="18"/>
                  </a:lnTo>
                  <a:lnTo>
                    <a:pt x="1441" y="42"/>
                  </a:lnTo>
                  <a:lnTo>
                    <a:pt x="1516" y="69"/>
                  </a:lnTo>
                  <a:lnTo>
                    <a:pt x="1589" y="101"/>
                  </a:lnTo>
                  <a:lnTo>
                    <a:pt x="1659" y="138"/>
                  </a:lnTo>
                  <a:lnTo>
                    <a:pt x="1724" y="180"/>
                  </a:lnTo>
                  <a:lnTo>
                    <a:pt x="1787" y="226"/>
                  </a:lnTo>
                  <a:lnTo>
                    <a:pt x="1845" y="275"/>
                  </a:lnTo>
                  <a:lnTo>
                    <a:pt x="1901" y="329"/>
                  </a:lnTo>
                  <a:lnTo>
                    <a:pt x="1951" y="385"/>
                  </a:lnTo>
                  <a:lnTo>
                    <a:pt x="1998" y="446"/>
                  </a:lnTo>
                  <a:lnTo>
                    <a:pt x="2040" y="508"/>
                  </a:lnTo>
                  <a:lnTo>
                    <a:pt x="2077" y="575"/>
                  </a:lnTo>
                  <a:lnTo>
                    <a:pt x="2108" y="643"/>
                  </a:lnTo>
                  <a:lnTo>
                    <a:pt x="2134" y="714"/>
                  </a:lnTo>
                  <a:lnTo>
                    <a:pt x="2156" y="787"/>
                  </a:lnTo>
                  <a:lnTo>
                    <a:pt x="2171" y="863"/>
                  </a:lnTo>
                  <a:lnTo>
                    <a:pt x="2181" y="940"/>
                  </a:lnTo>
                  <a:lnTo>
                    <a:pt x="2184" y="1018"/>
                  </a:lnTo>
                  <a:lnTo>
                    <a:pt x="2184" y="1199"/>
                  </a:lnTo>
                  <a:lnTo>
                    <a:pt x="0" y="1199"/>
                  </a:lnTo>
                  <a:lnTo>
                    <a:pt x="80" y="1118"/>
                  </a:lnTo>
                  <a:lnTo>
                    <a:pt x="80" y="1138"/>
                  </a:lnTo>
                  <a:lnTo>
                    <a:pt x="148" y="1138"/>
                  </a:lnTo>
                  <a:lnTo>
                    <a:pt x="148" y="1054"/>
                  </a:lnTo>
                  <a:lnTo>
                    <a:pt x="155" y="1049"/>
                  </a:lnTo>
                  <a:lnTo>
                    <a:pt x="171" y="1049"/>
                  </a:lnTo>
                  <a:lnTo>
                    <a:pt x="171" y="1138"/>
                  </a:lnTo>
                  <a:lnTo>
                    <a:pt x="232" y="1138"/>
                  </a:lnTo>
                  <a:lnTo>
                    <a:pt x="233" y="1049"/>
                  </a:lnTo>
                  <a:lnTo>
                    <a:pt x="255" y="1049"/>
                  </a:lnTo>
                  <a:lnTo>
                    <a:pt x="255" y="1138"/>
                  </a:lnTo>
                  <a:lnTo>
                    <a:pt x="311" y="1138"/>
                  </a:lnTo>
                  <a:lnTo>
                    <a:pt x="311" y="959"/>
                  </a:lnTo>
                  <a:lnTo>
                    <a:pt x="334" y="959"/>
                  </a:lnTo>
                  <a:lnTo>
                    <a:pt x="334" y="1138"/>
                  </a:lnTo>
                  <a:lnTo>
                    <a:pt x="387" y="1138"/>
                  </a:lnTo>
                  <a:lnTo>
                    <a:pt x="387" y="1049"/>
                  </a:lnTo>
                  <a:lnTo>
                    <a:pt x="410" y="1049"/>
                  </a:lnTo>
                  <a:lnTo>
                    <a:pt x="410" y="1138"/>
                  </a:lnTo>
                  <a:lnTo>
                    <a:pt x="476" y="1138"/>
                  </a:lnTo>
                  <a:lnTo>
                    <a:pt x="476" y="1048"/>
                  </a:lnTo>
                  <a:lnTo>
                    <a:pt x="500" y="1049"/>
                  </a:lnTo>
                  <a:lnTo>
                    <a:pt x="500" y="1138"/>
                  </a:lnTo>
                  <a:lnTo>
                    <a:pt x="561" y="1138"/>
                  </a:lnTo>
                  <a:lnTo>
                    <a:pt x="561" y="1049"/>
                  </a:lnTo>
                  <a:lnTo>
                    <a:pt x="583" y="1049"/>
                  </a:lnTo>
                  <a:lnTo>
                    <a:pt x="583" y="1138"/>
                  </a:lnTo>
                  <a:lnTo>
                    <a:pt x="646" y="1138"/>
                  </a:lnTo>
                  <a:lnTo>
                    <a:pt x="646" y="959"/>
                  </a:lnTo>
                  <a:lnTo>
                    <a:pt x="667" y="959"/>
                  </a:lnTo>
                  <a:lnTo>
                    <a:pt x="667" y="1138"/>
                  </a:lnTo>
                  <a:lnTo>
                    <a:pt x="728" y="1138"/>
                  </a:lnTo>
                  <a:lnTo>
                    <a:pt x="728" y="1049"/>
                  </a:lnTo>
                  <a:lnTo>
                    <a:pt x="751" y="1048"/>
                  </a:lnTo>
                  <a:lnTo>
                    <a:pt x="751" y="1138"/>
                  </a:lnTo>
                  <a:lnTo>
                    <a:pt x="819" y="1138"/>
                  </a:lnTo>
                  <a:lnTo>
                    <a:pt x="819" y="1049"/>
                  </a:lnTo>
                  <a:lnTo>
                    <a:pt x="841" y="1049"/>
                  </a:lnTo>
                  <a:lnTo>
                    <a:pt x="841" y="1138"/>
                  </a:lnTo>
                  <a:lnTo>
                    <a:pt x="902" y="1138"/>
                  </a:lnTo>
                  <a:lnTo>
                    <a:pt x="902" y="1048"/>
                  </a:lnTo>
                  <a:lnTo>
                    <a:pt x="925" y="1049"/>
                  </a:lnTo>
                  <a:lnTo>
                    <a:pt x="925" y="1138"/>
                  </a:lnTo>
                  <a:lnTo>
                    <a:pt x="987" y="1138"/>
                  </a:lnTo>
                  <a:lnTo>
                    <a:pt x="987" y="959"/>
                  </a:lnTo>
                  <a:lnTo>
                    <a:pt x="1009" y="959"/>
                  </a:lnTo>
                  <a:lnTo>
                    <a:pt x="1009" y="1138"/>
                  </a:lnTo>
                  <a:lnTo>
                    <a:pt x="1065" y="1138"/>
                  </a:lnTo>
                  <a:lnTo>
                    <a:pt x="1065" y="1049"/>
                  </a:lnTo>
                  <a:lnTo>
                    <a:pt x="1088" y="1049"/>
                  </a:lnTo>
                  <a:lnTo>
                    <a:pt x="1088" y="1138"/>
                  </a:lnTo>
                  <a:lnTo>
                    <a:pt x="1155" y="1138"/>
                  </a:lnTo>
                  <a:lnTo>
                    <a:pt x="1155" y="1049"/>
                  </a:lnTo>
                  <a:lnTo>
                    <a:pt x="1177" y="1049"/>
                  </a:lnTo>
                  <a:lnTo>
                    <a:pt x="1177" y="1138"/>
                  </a:lnTo>
                  <a:lnTo>
                    <a:pt x="1239" y="1138"/>
                  </a:lnTo>
                  <a:lnTo>
                    <a:pt x="1239" y="1049"/>
                  </a:lnTo>
                  <a:lnTo>
                    <a:pt x="1261" y="1049"/>
                  </a:lnTo>
                  <a:lnTo>
                    <a:pt x="1261" y="1138"/>
                  </a:lnTo>
                  <a:lnTo>
                    <a:pt x="1317" y="1138"/>
                  </a:lnTo>
                  <a:lnTo>
                    <a:pt x="1317" y="959"/>
                  </a:lnTo>
                  <a:lnTo>
                    <a:pt x="1341" y="959"/>
                  </a:lnTo>
                  <a:lnTo>
                    <a:pt x="1341" y="1138"/>
                  </a:lnTo>
                  <a:lnTo>
                    <a:pt x="1393" y="1138"/>
                  </a:lnTo>
                  <a:lnTo>
                    <a:pt x="1393" y="1049"/>
                  </a:lnTo>
                  <a:lnTo>
                    <a:pt x="1416" y="1049"/>
                  </a:lnTo>
                  <a:lnTo>
                    <a:pt x="1416" y="1138"/>
                  </a:lnTo>
                  <a:lnTo>
                    <a:pt x="1484" y="1138"/>
                  </a:lnTo>
                  <a:lnTo>
                    <a:pt x="1484" y="1049"/>
                  </a:lnTo>
                  <a:lnTo>
                    <a:pt x="1506" y="1049"/>
                  </a:lnTo>
                  <a:lnTo>
                    <a:pt x="1506" y="1138"/>
                  </a:lnTo>
                  <a:lnTo>
                    <a:pt x="1567" y="1138"/>
                  </a:lnTo>
                  <a:lnTo>
                    <a:pt x="1567" y="1049"/>
                  </a:lnTo>
                  <a:lnTo>
                    <a:pt x="1589" y="1049"/>
                  </a:lnTo>
                  <a:lnTo>
                    <a:pt x="1589" y="1138"/>
                  </a:lnTo>
                  <a:lnTo>
                    <a:pt x="1652" y="1138"/>
                  </a:lnTo>
                  <a:lnTo>
                    <a:pt x="1652" y="959"/>
                  </a:lnTo>
                  <a:lnTo>
                    <a:pt x="1674" y="959"/>
                  </a:lnTo>
                  <a:lnTo>
                    <a:pt x="1674" y="1138"/>
                  </a:lnTo>
                  <a:lnTo>
                    <a:pt x="1736" y="1138"/>
                  </a:lnTo>
                  <a:lnTo>
                    <a:pt x="1736" y="1049"/>
                  </a:lnTo>
                  <a:lnTo>
                    <a:pt x="1757" y="1049"/>
                  </a:lnTo>
                  <a:lnTo>
                    <a:pt x="1757" y="1138"/>
                  </a:lnTo>
                  <a:lnTo>
                    <a:pt x="1826" y="1138"/>
                  </a:lnTo>
                  <a:lnTo>
                    <a:pt x="1826" y="1049"/>
                  </a:lnTo>
                  <a:lnTo>
                    <a:pt x="1848" y="1049"/>
                  </a:lnTo>
                  <a:lnTo>
                    <a:pt x="1848" y="1138"/>
                  </a:lnTo>
                  <a:lnTo>
                    <a:pt x="1908" y="1138"/>
                  </a:lnTo>
                  <a:lnTo>
                    <a:pt x="1908" y="1049"/>
                  </a:lnTo>
                  <a:lnTo>
                    <a:pt x="1931" y="1049"/>
                  </a:lnTo>
                  <a:lnTo>
                    <a:pt x="1931" y="1138"/>
                  </a:lnTo>
                  <a:lnTo>
                    <a:pt x="1993" y="1138"/>
                  </a:lnTo>
                  <a:lnTo>
                    <a:pt x="1993" y="959"/>
                  </a:lnTo>
                  <a:lnTo>
                    <a:pt x="2016" y="959"/>
                  </a:lnTo>
                  <a:lnTo>
                    <a:pt x="2016" y="1138"/>
                  </a:lnTo>
                  <a:lnTo>
                    <a:pt x="2119" y="1138"/>
                  </a:lnTo>
                  <a:lnTo>
                    <a:pt x="2119" y="1018"/>
                  </a:lnTo>
                  <a:lnTo>
                    <a:pt x="2116" y="942"/>
                  </a:lnTo>
                  <a:lnTo>
                    <a:pt x="2106" y="867"/>
                  </a:lnTo>
                  <a:lnTo>
                    <a:pt x="2091" y="794"/>
                  </a:lnTo>
                  <a:lnTo>
                    <a:pt x="2070" y="724"/>
                  </a:lnTo>
                  <a:lnTo>
                    <a:pt x="2043" y="655"/>
                  </a:lnTo>
                  <a:lnTo>
                    <a:pt x="2012" y="589"/>
                  </a:lnTo>
                  <a:lnTo>
                    <a:pt x="1975" y="525"/>
                  </a:lnTo>
                  <a:lnTo>
                    <a:pt x="1933" y="465"/>
                  </a:lnTo>
                  <a:lnTo>
                    <a:pt x="1887" y="407"/>
                  </a:lnTo>
                  <a:lnTo>
                    <a:pt x="1837" y="354"/>
                  </a:lnTo>
                  <a:lnTo>
                    <a:pt x="1781" y="303"/>
                  </a:lnTo>
                  <a:lnTo>
                    <a:pt x="1724" y="256"/>
                  </a:lnTo>
                  <a:lnTo>
                    <a:pt x="1662" y="214"/>
                  </a:lnTo>
                  <a:lnTo>
                    <a:pt x="1595" y="175"/>
                  </a:lnTo>
                  <a:lnTo>
                    <a:pt x="1527" y="141"/>
                  </a:lnTo>
                  <a:lnTo>
                    <a:pt x="1456" y="111"/>
                  </a:lnTo>
                  <a:lnTo>
                    <a:pt x="1382" y="87"/>
                  </a:lnTo>
                  <a:lnTo>
                    <a:pt x="1305" y="68"/>
                  </a:lnTo>
                  <a:lnTo>
                    <a:pt x="1227" y="54"/>
                  </a:lnTo>
                  <a:lnTo>
                    <a:pt x="1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295"/>
            <p:cNvSpPr>
              <a:spLocks/>
            </p:cNvSpPr>
            <p:nvPr/>
          </p:nvSpPr>
          <p:spPr bwMode="auto">
            <a:xfrm>
              <a:off x="7415213" y="4335463"/>
              <a:ext cx="122238" cy="242888"/>
            </a:xfrm>
            <a:custGeom>
              <a:avLst/>
              <a:gdLst>
                <a:gd name="T0" fmla="*/ 40 w 847"/>
                <a:gd name="T1" fmla="*/ 2 h 1534"/>
                <a:gd name="T2" fmla="*/ 847 w 847"/>
                <a:gd name="T3" fmla="*/ 748 h 1534"/>
                <a:gd name="T4" fmla="*/ 707 w 847"/>
                <a:gd name="T5" fmla="*/ 865 h 1534"/>
                <a:gd name="T6" fmla="*/ 769 w 847"/>
                <a:gd name="T7" fmla="*/ 753 h 1534"/>
                <a:gd name="T8" fmla="*/ 714 w 847"/>
                <a:gd name="T9" fmla="*/ 786 h 1534"/>
                <a:gd name="T10" fmla="*/ 727 w 847"/>
                <a:gd name="T11" fmla="*/ 714 h 1534"/>
                <a:gd name="T12" fmla="*/ 670 w 847"/>
                <a:gd name="T13" fmla="*/ 745 h 1534"/>
                <a:gd name="T14" fmla="*/ 686 w 847"/>
                <a:gd name="T15" fmla="*/ 677 h 1534"/>
                <a:gd name="T16" fmla="*/ 630 w 847"/>
                <a:gd name="T17" fmla="*/ 708 h 1534"/>
                <a:gd name="T18" fmla="*/ 645 w 847"/>
                <a:gd name="T19" fmla="*/ 638 h 1534"/>
                <a:gd name="T20" fmla="*/ 543 w 847"/>
                <a:gd name="T21" fmla="*/ 713 h 1534"/>
                <a:gd name="T22" fmla="*/ 614 w 847"/>
                <a:gd name="T23" fmla="*/ 609 h 1534"/>
                <a:gd name="T24" fmla="*/ 558 w 847"/>
                <a:gd name="T25" fmla="*/ 641 h 1534"/>
                <a:gd name="T26" fmla="*/ 571 w 847"/>
                <a:gd name="T27" fmla="*/ 570 h 1534"/>
                <a:gd name="T28" fmla="*/ 516 w 847"/>
                <a:gd name="T29" fmla="*/ 602 h 1534"/>
                <a:gd name="T30" fmla="*/ 531 w 847"/>
                <a:gd name="T31" fmla="*/ 533 h 1534"/>
                <a:gd name="T32" fmla="*/ 476 w 847"/>
                <a:gd name="T33" fmla="*/ 565 h 1534"/>
                <a:gd name="T34" fmla="*/ 493 w 847"/>
                <a:gd name="T35" fmla="*/ 497 h 1534"/>
                <a:gd name="T36" fmla="*/ 391 w 847"/>
                <a:gd name="T37" fmla="*/ 573 h 1534"/>
                <a:gd name="T38" fmla="*/ 457 w 847"/>
                <a:gd name="T39" fmla="*/ 464 h 1534"/>
                <a:gd name="T40" fmla="*/ 402 w 847"/>
                <a:gd name="T41" fmla="*/ 495 h 1534"/>
                <a:gd name="T42" fmla="*/ 414 w 847"/>
                <a:gd name="T43" fmla="*/ 424 h 1534"/>
                <a:gd name="T44" fmla="*/ 358 w 847"/>
                <a:gd name="T45" fmla="*/ 456 h 1534"/>
                <a:gd name="T46" fmla="*/ 374 w 847"/>
                <a:gd name="T47" fmla="*/ 387 h 1534"/>
                <a:gd name="T48" fmla="*/ 318 w 847"/>
                <a:gd name="T49" fmla="*/ 419 h 1534"/>
                <a:gd name="T50" fmla="*/ 333 w 847"/>
                <a:gd name="T51" fmla="*/ 349 h 1534"/>
                <a:gd name="T52" fmla="*/ 231 w 847"/>
                <a:gd name="T53" fmla="*/ 424 h 1534"/>
                <a:gd name="T54" fmla="*/ 294 w 847"/>
                <a:gd name="T55" fmla="*/ 313 h 1534"/>
                <a:gd name="T56" fmla="*/ 238 w 847"/>
                <a:gd name="T57" fmla="*/ 344 h 1534"/>
                <a:gd name="T58" fmla="*/ 251 w 847"/>
                <a:gd name="T59" fmla="*/ 272 h 1534"/>
                <a:gd name="T60" fmla="*/ 195 w 847"/>
                <a:gd name="T61" fmla="*/ 304 h 1534"/>
                <a:gd name="T62" fmla="*/ 211 w 847"/>
                <a:gd name="T63" fmla="*/ 236 h 1534"/>
                <a:gd name="T64" fmla="*/ 155 w 847"/>
                <a:gd name="T65" fmla="*/ 266 h 1534"/>
                <a:gd name="T66" fmla="*/ 170 w 847"/>
                <a:gd name="T67" fmla="*/ 198 h 1534"/>
                <a:gd name="T68" fmla="*/ 68 w 847"/>
                <a:gd name="T69" fmla="*/ 272 h 1534"/>
                <a:gd name="T70" fmla="*/ 59 w 847"/>
                <a:gd name="T71" fmla="*/ 94 h 1534"/>
                <a:gd name="T72" fmla="*/ 0 w 847"/>
                <a:gd name="T73" fmla="*/ 1534 h 1534"/>
                <a:gd name="T74" fmla="*/ 2 w 847"/>
                <a:gd name="T75" fmla="*/ 17 h 1534"/>
                <a:gd name="T76" fmla="*/ 17 w 847"/>
                <a:gd name="T77" fmla="*/ 2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7" h="1534">
                  <a:moveTo>
                    <a:pt x="29" y="0"/>
                  </a:moveTo>
                  <a:lnTo>
                    <a:pt x="40" y="2"/>
                  </a:lnTo>
                  <a:lnTo>
                    <a:pt x="50" y="8"/>
                  </a:lnTo>
                  <a:lnTo>
                    <a:pt x="847" y="748"/>
                  </a:lnTo>
                  <a:lnTo>
                    <a:pt x="714" y="872"/>
                  </a:lnTo>
                  <a:lnTo>
                    <a:pt x="707" y="865"/>
                  </a:lnTo>
                  <a:lnTo>
                    <a:pt x="799" y="780"/>
                  </a:lnTo>
                  <a:lnTo>
                    <a:pt x="769" y="753"/>
                  </a:lnTo>
                  <a:lnTo>
                    <a:pt x="725" y="795"/>
                  </a:lnTo>
                  <a:lnTo>
                    <a:pt x="714" y="786"/>
                  </a:lnTo>
                  <a:lnTo>
                    <a:pt x="758" y="743"/>
                  </a:lnTo>
                  <a:lnTo>
                    <a:pt x="727" y="714"/>
                  </a:lnTo>
                  <a:lnTo>
                    <a:pt x="681" y="755"/>
                  </a:lnTo>
                  <a:lnTo>
                    <a:pt x="670" y="745"/>
                  </a:lnTo>
                  <a:lnTo>
                    <a:pt x="716" y="704"/>
                  </a:lnTo>
                  <a:lnTo>
                    <a:pt x="686" y="677"/>
                  </a:lnTo>
                  <a:lnTo>
                    <a:pt x="641" y="718"/>
                  </a:lnTo>
                  <a:lnTo>
                    <a:pt x="630" y="708"/>
                  </a:lnTo>
                  <a:lnTo>
                    <a:pt x="676" y="667"/>
                  </a:lnTo>
                  <a:lnTo>
                    <a:pt x="645" y="638"/>
                  </a:lnTo>
                  <a:lnTo>
                    <a:pt x="554" y="723"/>
                  </a:lnTo>
                  <a:lnTo>
                    <a:pt x="543" y="713"/>
                  </a:lnTo>
                  <a:lnTo>
                    <a:pt x="636" y="628"/>
                  </a:lnTo>
                  <a:lnTo>
                    <a:pt x="614" y="609"/>
                  </a:lnTo>
                  <a:lnTo>
                    <a:pt x="569" y="651"/>
                  </a:lnTo>
                  <a:lnTo>
                    <a:pt x="558" y="641"/>
                  </a:lnTo>
                  <a:lnTo>
                    <a:pt x="604" y="600"/>
                  </a:lnTo>
                  <a:lnTo>
                    <a:pt x="571" y="570"/>
                  </a:lnTo>
                  <a:lnTo>
                    <a:pt x="527" y="611"/>
                  </a:lnTo>
                  <a:lnTo>
                    <a:pt x="516" y="602"/>
                  </a:lnTo>
                  <a:lnTo>
                    <a:pt x="561" y="560"/>
                  </a:lnTo>
                  <a:lnTo>
                    <a:pt x="531" y="533"/>
                  </a:lnTo>
                  <a:lnTo>
                    <a:pt x="487" y="575"/>
                  </a:lnTo>
                  <a:lnTo>
                    <a:pt x="476" y="565"/>
                  </a:lnTo>
                  <a:lnTo>
                    <a:pt x="520" y="522"/>
                  </a:lnTo>
                  <a:lnTo>
                    <a:pt x="493" y="497"/>
                  </a:lnTo>
                  <a:lnTo>
                    <a:pt x="402" y="582"/>
                  </a:lnTo>
                  <a:lnTo>
                    <a:pt x="391" y="573"/>
                  </a:lnTo>
                  <a:lnTo>
                    <a:pt x="482" y="488"/>
                  </a:lnTo>
                  <a:lnTo>
                    <a:pt x="457" y="464"/>
                  </a:lnTo>
                  <a:lnTo>
                    <a:pt x="413" y="506"/>
                  </a:lnTo>
                  <a:lnTo>
                    <a:pt x="402" y="495"/>
                  </a:lnTo>
                  <a:lnTo>
                    <a:pt x="446" y="454"/>
                  </a:lnTo>
                  <a:lnTo>
                    <a:pt x="414" y="424"/>
                  </a:lnTo>
                  <a:lnTo>
                    <a:pt x="369" y="466"/>
                  </a:lnTo>
                  <a:lnTo>
                    <a:pt x="358" y="456"/>
                  </a:lnTo>
                  <a:lnTo>
                    <a:pt x="404" y="414"/>
                  </a:lnTo>
                  <a:lnTo>
                    <a:pt x="374" y="387"/>
                  </a:lnTo>
                  <a:lnTo>
                    <a:pt x="330" y="429"/>
                  </a:lnTo>
                  <a:lnTo>
                    <a:pt x="318" y="419"/>
                  </a:lnTo>
                  <a:lnTo>
                    <a:pt x="363" y="377"/>
                  </a:lnTo>
                  <a:lnTo>
                    <a:pt x="333" y="349"/>
                  </a:lnTo>
                  <a:lnTo>
                    <a:pt x="242" y="435"/>
                  </a:lnTo>
                  <a:lnTo>
                    <a:pt x="231" y="424"/>
                  </a:lnTo>
                  <a:lnTo>
                    <a:pt x="323" y="339"/>
                  </a:lnTo>
                  <a:lnTo>
                    <a:pt x="294" y="313"/>
                  </a:lnTo>
                  <a:lnTo>
                    <a:pt x="249" y="354"/>
                  </a:lnTo>
                  <a:lnTo>
                    <a:pt x="238" y="344"/>
                  </a:lnTo>
                  <a:lnTo>
                    <a:pt x="282" y="303"/>
                  </a:lnTo>
                  <a:lnTo>
                    <a:pt x="251" y="272"/>
                  </a:lnTo>
                  <a:lnTo>
                    <a:pt x="206" y="314"/>
                  </a:lnTo>
                  <a:lnTo>
                    <a:pt x="195" y="304"/>
                  </a:lnTo>
                  <a:lnTo>
                    <a:pt x="240" y="262"/>
                  </a:lnTo>
                  <a:lnTo>
                    <a:pt x="211" y="236"/>
                  </a:lnTo>
                  <a:lnTo>
                    <a:pt x="166" y="277"/>
                  </a:lnTo>
                  <a:lnTo>
                    <a:pt x="155" y="266"/>
                  </a:lnTo>
                  <a:lnTo>
                    <a:pt x="200" y="225"/>
                  </a:lnTo>
                  <a:lnTo>
                    <a:pt x="170" y="198"/>
                  </a:lnTo>
                  <a:lnTo>
                    <a:pt x="79" y="283"/>
                  </a:lnTo>
                  <a:lnTo>
                    <a:pt x="68" y="272"/>
                  </a:lnTo>
                  <a:lnTo>
                    <a:pt x="160" y="188"/>
                  </a:lnTo>
                  <a:lnTo>
                    <a:pt x="59" y="94"/>
                  </a:lnTo>
                  <a:lnTo>
                    <a:pt x="59" y="1479"/>
                  </a:lnTo>
                  <a:lnTo>
                    <a:pt x="0" y="1534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7" y="8"/>
                  </a:lnTo>
                  <a:lnTo>
                    <a:pt x="17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296"/>
            <p:cNvSpPr>
              <a:spLocks/>
            </p:cNvSpPr>
            <p:nvPr/>
          </p:nvSpPr>
          <p:spPr bwMode="auto">
            <a:xfrm>
              <a:off x="7450138" y="4419600"/>
              <a:ext cx="63500" cy="123825"/>
            </a:xfrm>
            <a:custGeom>
              <a:avLst/>
              <a:gdLst>
                <a:gd name="T0" fmla="*/ 30 w 442"/>
                <a:gd name="T1" fmla="*/ 0 h 781"/>
                <a:gd name="T2" fmla="*/ 41 w 442"/>
                <a:gd name="T3" fmla="*/ 2 h 781"/>
                <a:gd name="T4" fmla="*/ 51 w 442"/>
                <a:gd name="T5" fmla="*/ 8 h 781"/>
                <a:gd name="T6" fmla="*/ 442 w 442"/>
                <a:gd name="T7" fmla="*/ 371 h 781"/>
                <a:gd name="T8" fmla="*/ 401 w 442"/>
                <a:gd name="T9" fmla="*/ 410 h 781"/>
                <a:gd name="T10" fmla="*/ 60 w 442"/>
                <a:gd name="T11" fmla="*/ 93 h 781"/>
                <a:gd name="T12" fmla="*/ 60 w 442"/>
                <a:gd name="T13" fmla="*/ 726 h 781"/>
                <a:gd name="T14" fmla="*/ 0 w 442"/>
                <a:gd name="T15" fmla="*/ 781 h 781"/>
                <a:gd name="T16" fmla="*/ 0 w 442"/>
                <a:gd name="T17" fmla="*/ 27 h 781"/>
                <a:gd name="T18" fmla="*/ 3 w 442"/>
                <a:gd name="T19" fmla="*/ 17 h 781"/>
                <a:gd name="T20" fmla="*/ 8 w 442"/>
                <a:gd name="T21" fmla="*/ 8 h 781"/>
                <a:gd name="T22" fmla="*/ 18 w 442"/>
                <a:gd name="T23" fmla="*/ 3 h 781"/>
                <a:gd name="T24" fmla="*/ 30 w 442"/>
                <a:gd name="T25" fmla="*/ 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2" h="781">
                  <a:moveTo>
                    <a:pt x="30" y="0"/>
                  </a:moveTo>
                  <a:lnTo>
                    <a:pt x="41" y="2"/>
                  </a:lnTo>
                  <a:lnTo>
                    <a:pt x="51" y="8"/>
                  </a:lnTo>
                  <a:lnTo>
                    <a:pt x="442" y="371"/>
                  </a:lnTo>
                  <a:lnTo>
                    <a:pt x="401" y="410"/>
                  </a:lnTo>
                  <a:lnTo>
                    <a:pt x="60" y="93"/>
                  </a:lnTo>
                  <a:lnTo>
                    <a:pt x="60" y="726"/>
                  </a:lnTo>
                  <a:lnTo>
                    <a:pt x="0" y="781"/>
                  </a:lnTo>
                  <a:lnTo>
                    <a:pt x="0" y="27"/>
                  </a:lnTo>
                  <a:lnTo>
                    <a:pt x="3" y="17"/>
                  </a:lnTo>
                  <a:lnTo>
                    <a:pt x="8" y="8"/>
                  </a:lnTo>
                  <a:lnTo>
                    <a:pt x="18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297"/>
            <p:cNvSpPr>
              <a:spLocks noEditPoints="1"/>
            </p:cNvSpPr>
            <p:nvPr/>
          </p:nvSpPr>
          <p:spPr bwMode="auto">
            <a:xfrm>
              <a:off x="7361238" y="4411663"/>
              <a:ext cx="288925" cy="293688"/>
            </a:xfrm>
            <a:custGeom>
              <a:avLst/>
              <a:gdLst>
                <a:gd name="T0" fmla="*/ 50 w 1997"/>
                <a:gd name="T1" fmla="*/ 1469 h 1854"/>
                <a:gd name="T2" fmla="*/ 507 w 1997"/>
                <a:gd name="T3" fmla="*/ 1721 h 1854"/>
                <a:gd name="T4" fmla="*/ 402 w 1997"/>
                <a:gd name="T5" fmla="*/ 1564 h 1854"/>
                <a:gd name="T6" fmla="*/ 634 w 1997"/>
                <a:gd name="T7" fmla="*/ 1603 h 1854"/>
                <a:gd name="T8" fmla="*/ 528 w 1997"/>
                <a:gd name="T9" fmla="*/ 1446 h 1854"/>
                <a:gd name="T10" fmla="*/ 752 w 1997"/>
                <a:gd name="T11" fmla="*/ 1494 h 1854"/>
                <a:gd name="T12" fmla="*/ 647 w 1997"/>
                <a:gd name="T13" fmla="*/ 1337 h 1854"/>
                <a:gd name="T14" fmla="*/ 864 w 1997"/>
                <a:gd name="T15" fmla="*/ 1390 h 1854"/>
                <a:gd name="T16" fmla="*/ 622 w 1997"/>
                <a:gd name="T17" fmla="*/ 1106 h 1854"/>
                <a:gd name="T18" fmla="*/ 971 w 1997"/>
                <a:gd name="T19" fmla="*/ 1291 h 1854"/>
                <a:gd name="T20" fmla="*/ 865 w 1997"/>
                <a:gd name="T21" fmla="*/ 1134 h 1854"/>
                <a:gd name="T22" fmla="*/ 1098 w 1997"/>
                <a:gd name="T23" fmla="*/ 1173 h 1854"/>
                <a:gd name="T24" fmla="*/ 992 w 1997"/>
                <a:gd name="T25" fmla="*/ 1016 h 1854"/>
                <a:gd name="T26" fmla="*/ 1215 w 1997"/>
                <a:gd name="T27" fmla="*/ 1063 h 1854"/>
                <a:gd name="T28" fmla="*/ 1110 w 1997"/>
                <a:gd name="T29" fmla="*/ 907 h 1854"/>
                <a:gd name="T30" fmla="*/ 1335 w 1997"/>
                <a:gd name="T31" fmla="*/ 954 h 1854"/>
                <a:gd name="T32" fmla="*/ 1092 w 1997"/>
                <a:gd name="T33" fmla="*/ 669 h 1854"/>
                <a:gd name="T34" fmla="*/ 1453 w 1997"/>
                <a:gd name="T35" fmla="*/ 844 h 1854"/>
                <a:gd name="T36" fmla="*/ 1348 w 1997"/>
                <a:gd name="T37" fmla="*/ 688 h 1854"/>
                <a:gd name="T38" fmla="*/ 1579 w 1997"/>
                <a:gd name="T39" fmla="*/ 726 h 1854"/>
                <a:gd name="T40" fmla="*/ 1475 w 1997"/>
                <a:gd name="T41" fmla="*/ 570 h 1854"/>
                <a:gd name="T42" fmla="*/ 1698 w 1997"/>
                <a:gd name="T43" fmla="*/ 617 h 1854"/>
                <a:gd name="T44" fmla="*/ 1592 w 1997"/>
                <a:gd name="T45" fmla="*/ 460 h 1854"/>
                <a:gd name="T46" fmla="*/ 1817 w 1997"/>
                <a:gd name="T47" fmla="*/ 506 h 1854"/>
                <a:gd name="T48" fmla="*/ 1575 w 1997"/>
                <a:gd name="T49" fmla="*/ 222 h 1854"/>
                <a:gd name="T50" fmla="*/ 1947 w 1997"/>
                <a:gd name="T51" fmla="*/ 385 h 1854"/>
                <a:gd name="T52" fmla="*/ 1575 w 1997"/>
                <a:gd name="T53" fmla="*/ 0 h 1854"/>
                <a:gd name="T54" fmla="*/ 1606 w 1997"/>
                <a:gd name="T55" fmla="*/ 4 h 1854"/>
                <a:gd name="T56" fmla="*/ 1983 w 1997"/>
                <a:gd name="T57" fmla="*/ 351 h 1854"/>
                <a:gd name="T58" fmla="*/ 1997 w 1997"/>
                <a:gd name="T59" fmla="*/ 378 h 1854"/>
                <a:gd name="T60" fmla="*/ 1993 w 1997"/>
                <a:gd name="T61" fmla="*/ 407 h 1854"/>
                <a:gd name="T62" fmla="*/ 452 w 1997"/>
                <a:gd name="T63" fmla="*/ 1840 h 1854"/>
                <a:gd name="T64" fmla="*/ 423 w 1997"/>
                <a:gd name="T65" fmla="*/ 1854 h 1854"/>
                <a:gd name="T66" fmla="*/ 390 w 1997"/>
                <a:gd name="T67" fmla="*/ 1849 h 1854"/>
                <a:gd name="T68" fmla="*/ 14 w 1997"/>
                <a:gd name="T69" fmla="*/ 1504 h 1854"/>
                <a:gd name="T70" fmla="*/ 0 w 1997"/>
                <a:gd name="T71" fmla="*/ 1477 h 1854"/>
                <a:gd name="T72" fmla="*/ 4 w 1997"/>
                <a:gd name="T73" fmla="*/ 1446 h 1854"/>
                <a:gd name="T74" fmla="*/ 1545 w 1997"/>
                <a:gd name="T75" fmla="*/ 14 h 1854"/>
                <a:gd name="T76" fmla="*/ 1575 w 1997"/>
                <a:gd name="T77" fmla="*/ 0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97" h="1854">
                  <a:moveTo>
                    <a:pt x="1583" y="48"/>
                  </a:moveTo>
                  <a:lnTo>
                    <a:pt x="50" y="1469"/>
                  </a:lnTo>
                  <a:lnTo>
                    <a:pt x="414" y="1806"/>
                  </a:lnTo>
                  <a:lnTo>
                    <a:pt x="507" y="1721"/>
                  </a:lnTo>
                  <a:lnTo>
                    <a:pt x="370" y="1594"/>
                  </a:lnTo>
                  <a:lnTo>
                    <a:pt x="402" y="1564"/>
                  </a:lnTo>
                  <a:lnTo>
                    <a:pt x="539" y="1691"/>
                  </a:lnTo>
                  <a:lnTo>
                    <a:pt x="634" y="1603"/>
                  </a:lnTo>
                  <a:lnTo>
                    <a:pt x="497" y="1476"/>
                  </a:lnTo>
                  <a:lnTo>
                    <a:pt x="528" y="1446"/>
                  </a:lnTo>
                  <a:lnTo>
                    <a:pt x="665" y="1573"/>
                  </a:lnTo>
                  <a:lnTo>
                    <a:pt x="752" y="1494"/>
                  </a:lnTo>
                  <a:lnTo>
                    <a:pt x="615" y="1367"/>
                  </a:lnTo>
                  <a:lnTo>
                    <a:pt x="647" y="1337"/>
                  </a:lnTo>
                  <a:lnTo>
                    <a:pt x="784" y="1465"/>
                  </a:lnTo>
                  <a:lnTo>
                    <a:pt x="864" y="1390"/>
                  </a:lnTo>
                  <a:lnTo>
                    <a:pt x="589" y="1135"/>
                  </a:lnTo>
                  <a:lnTo>
                    <a:pt x="622" y="1106"/>
                  </a:lnTo>
                  <a:lnTo>
                    <a:pt x="896" y="1361"/>
                  </a:lnTo>
                  <a:lnTo>
                    <a:pt x="971" y="1291"/>
                  </a:lnTo>
                  <a:lnTo>
                    <a:pt x="834" y="1163"/>
                  </a:lnTo>
                  <a:lnTo>
                    <a:pt x="865" y="1134"/>
                  </a:lnTo>
                  <a:lnTo>
                    <a:pt x="1002" y="1261"/>
                  </a:lnTo>
                  <a:lnTo>
                    <a:pt x="1098" y="1173"/>
                  </a:lnTo>
                  <a:lnTo>
                    <a:pt x="961" y="1046"/>
                  </a:lnTo>
                  <a:lnTo>
                    <a:pt x="992" y="1016"/>
                  </a:lnTo>
                  <a:lnTo>
                    <a:pt x="1129" y="1144"/>
                  </a:lnTo>
                  <a:lnTo>
                    <a:pt x="1215" y="1063"/>
                  </a:lnTo>
                  <a:lnTo>
                    <a:pt x="1079" y="936"/>
                  </a:lnTo>
                  <a:lnTo>
                    <a:pt x="1110" y="907"/>
                  </a:lnTo>
                  <a:lnTo>
                    <a:pt x="1248" y="1034"/>
                  </a:lnTo>
                  <a:lnTo>
                    <a:pt x="1335" y="954"/>
                  </a:lnTo>
                  <a:lnTo>
                    <a:pt x="1061" y="699"/>
                  </a:lnTo>
                  <a:lnTo>
                    <a:pt x="1092" y="669"/>
                  </a:lnTo>
                  <a:lnTo>
                    <a:pt x="1367" y="923"/>
                  </a:lnTo>
                  <a:lnTo>
                    <a:pt x="1453" y="844"/>
                  </a:lnTo>
                  <a:lnTo>
                    <a:pt x="1316" y="717"/>
                  </a:lnTo>
                  <a:lnTo>
                    <a:pt x="1348" y="688"/>
                  </a:lnTo>
                  <a:lnTo>
                    <a:pt x="1485" y="814"/>
                  </a:lnTo>
                  <a:lnTo>
                    <a:pt x="1579" y="726"/>
                  </a:lnTo>
                  <a:lnTo>
                    <a:pt x="1443" y="599"/>
                  </a:lnTo>
                  <a:lnTo>
                    <a:pt x="1475" y="570"/>
                  </a:lnTo>
                  <a:lnTo>
                    <a:pt x="1612" y="697"/>
                  </a:lnTo>
                  <a:lnTo>
                    <a:pt x="1698" y="617"/>
                  </a:lnTo>
                  <a:lnTo>
                    <a:pt x="1561" y="489"/>
                  </a:lnTo>
                  <a:lnTo>
                    <a:pt x="1592" y="460"/>
                  </a:lnTo>
                  <a:lnTo>
                    <a:pt x="1730" y="587"/>
                  </a:lnTo>
                  <a:lnTo>
                    <a:pt x="1817" y="506"/>
                  </a:lnTo>
                  <a:lnTo>
                    <a:pt x="1542" y="251"/>
                  </a:lnTo>
                  <a:lnTo>
                    <a:pt x="1575" y="222"/>
                  </a:lnTo>
                  <a:lnTo>
                    <a:pt x="1849" y="476"/>
                  </a:lnTo>
                  <a:lnTo>
                    <a:pt x="1947" y="385"/>
                  </a:lnTo>
                  <a:lnTo>
                    <a:pt x="1583" y="48"/>
                  </a:lnTo>
                  <a:close/>
                  <a:moveTo>
                    <a:pt x="1575" y="0"/>
                  </a:moveTo>
                  <a:lnTo>
                    <a:pt x="1591" y="0"/>
                  </a:lnTo>
                  <a:lnTo>
                    <a:pt x="1606" y="4"/>
                  </a:lnTo>
                  <a:lnTo>
                    <a:pt x="1620" y="14"/>
                  </a:lnTo>
                  <a:lnTo>
                    <a:pt x="1983" y="351"/>
                  </a:lnTo>
                  <a:lnTo>
                    <a:pt x="1993" y="363"/>
                  </a:lnTo>
                  <a:lnTo>
                    <a:pt x="1997" y="378"/>
                  </a:lnTo>
                  <a:lnTo>
                    <a:pt x="1997" y="393"/>
                  </a:lnTo>
                  <a:lnTo>
                    <a:pt x="1993" y="407"/>
                  </a:lnTo>
                  <a:lnTo>
                    <a:pt x="1983" y="420"/>
                  </a:lnTo>
                  <a:lnTo>
                    <a:pt x="452" y="1840"/>
                  </a:lnTo>
                  <a:lnTo>
                    <a:pt x="438" y="1849"/>
                  </a:lnTo>
                  <a:lnTo>
                    <a:pt x="423" y="1854"/>
                  </a:lnTo>
                  <a:lnTo>
                    <a:pt x="407" y="1854"/>
                  </a:lnTo>
                  <a:lnTo>
                    <a:pt x="390" y="1849"/>
                  </a:lnTo>
                  <a:lnTo>
                    <a:pt x="376" y="1840"/>
                  </a:lnTo>
                  <a:lnTo>
                    <a:pt x="14" y="1504"/>
                  </a:lnTo>
                  <a:lnTo>
                    <a:pt x="4" y="1491"/>
                  </a:lnTo>
                  <a:lnTo>
                    <a:pt x="0" y="1477"/>
                  </a:lnTo>
                  <a:lnTo>
                    <a:pt x="0" y="1462"/>
                  </a:lnTo>
                  <a:lnTo>
                    <a:pt x="4" y="1446"/>
                  </a:lnTo>
                  <a:lnTo>
                    <a:pt x="14" y="1434"/>
                  </a:lnTo>
                  <a:lnTo>
                    <a:pt x="1545" y="14"/>
                  </a:lnTo>
                  <a:lnTo>
                    <a:pt x="1560" y="4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1" name="Freeform 302"/>
          <p:cNvSpPr>
            <a:spLocks noEditPoints="1"/>
          </p:cNvSpPr>
          <p:nvPr/>
        </p:nvSpPr>
        <p:spPr bwMode="auto">
          <a:xfrm>
            <a:off x="6945408" y="2263988"/>
            <a:ext cx="339329" cy="313135"/>
          </a:xfrm>
          <a:custGeom>
            <a:avLst/>
            <a:gdLst>
              <a:gd name="T0" fmla="*/ 1000 w 3420"/>
              <a:gd name="T1" fmla="*/ 2084 h 3156"/>
              <a:gd name="T2" fmla="*/ 2354 w 3420"/>
              <a:gd name="T3" fmla="*/ 2740 h 3156"/>
              <a:gd name="T4" fmla="*/ 904 w 3420"/>
              <a:gd name="T5" fmla="*/ 2043 h 3156"/>
              <a:gd name="T6" fmla="*/ 861 w 3420"/>
              <a:gd name="T7" fmla="*/ 1702 h 3156"/>
              <a:gd name="T8" fmla="*/ 133 w 3420"/>
              <a:gd name="T9" fmla="*/ 2540 h 3156"/>
              <a:gd name="T10" fmla="*/ 231 w 3420"/>
              <a:gd name="T11" fmla="*/ 2823 h 3156"/>
              <a:gd name="T12" fmla="*/ 338 w 3420"/>
              <a:gd name="T13" fmla="*/ 2944 h 3156"/>
              <a:gd name="T14" fmla="*/ 538 w 3420"/>
              <a:gd name="T15" fmla="*/ 3063 h 3156"/>
              <a:gd name="T16" fmla="*/ 642 w 3420"/>
              <a:gd name="T17" fmla="*/ 3063 h 3156"/>
              <a:gd name="T18" fmla="*/ 671 w 3420"/>
              <a:gd name="T19" fmla="*/ 3063 h 3156"/>
              <a:gd name="T20" fmla="*/ 778 w 3420"/>
              <a:gd name="T21" fmla="*/ 3063 h 3156"/>
              <a:gd name="T22" fmla="*/ 883 w 3420"/>
              <a:gd name="T23" fmla="*/ 3063 h 3156"/>
              <a:gd name="T24" fmla="*/ 997 w 3420"/>
              <a:gd name="T25" fmla="*/ 3063 h 3156"/>
              <a:gd name="T26" fmla="*/ 1092 w 3420"/>
              <a:gd name="T27" fmla="*/ 2836 h 3156"/>
              <a:gd name="T28" fmla="*/ 1192 w 3420"/>
              <a:gd name="T29" fmla="*/ 2958 h 3156"/>
              <a:gd name="T30" fmla="*/ 1297 w 3420"/>
              <a:gd name="T31" fmla="*/ 2958 h 3156"/>
              <a:gd name="T32" fmla="*/ 1411 w 3420"/>
              <a:gd name="T33" fmla="*/ 2958 h 3156"/>
              <a:gd name="T34" fmla="*/ 1509 w 3420"/>
              <a:gd name="T35" fmla="*/ 2836 h 3156"/>
              <a:gd name="T36" fmla="*/ 1616 w 3420"/>
              <a:gd name="T37" fmla="*/ 2958 h 3156"/>
              <a:gd name="T38" fmla="*/ 1721 w 3420"/>
              <a:gd name="T39" fmla="*/ 2958 h 3156"/>
              <a:gd name="T40" fmla="*/ 1834 w 3420"/>
              <a:gd name="T41" fmla="*/ 2958 h 3156"/>
              <a:gd name="T42" fmla="*/ 1940 w 3420"/>
              <a:gd name="T43" fmla="*/ 2836 h 3156"/>
              <a:gd name="T44" fmla="*/ 2047 w 3420"/>
              <a:gd name="T45" fmla="*/ 2958 h 3156"/>
              <a:gd name="T46" fmla="*/ 2152 w 3420"/>
              <a:gd name="T47" fmla="*/ 2958 h 3156"/>
              <a:gd name="T48" fmla="*/ 2266 w 3420"/>
              <a:gd name="T49" fmla="*/ 2958 h 3156"/>
              <a:gd name="T50" fmla="*/ 2361 w 3420"/>
              <a:gd name="T51" fmla="*/ 2836 h 3156"/>
              <a:gd name="T52" fmla="*/ 2460 w 3420"/>
              <a:gd name="T53" fmla="*/ 2958 h 3156"/>
              <a:gd name="T54" fmla="*/ 2651 w 3420"/>
              <a:gd name="T55" fmla="*/ 3036 h 3156"/>
              <a:gd name="T56" fmla="*/ 296 w 3420"/>
              <a:gd name="T57" fmla="*/ 2043 h 3156"/>
              <a:gd name="T58" fmla="*/ 2626 w 3420"/>
              <a:gd name="T59" fmla="*/ 722 h 3156"/>
              <a:gd name="T60" fmla="*/ 1424 w 3420"/>
              <a:gd name="T61" fmla="*/ 716 h 3156"/>
              <a:gd name="T62" fmla="*/ 1239 w 3420"/>
              <a:gd name="T63" fmla="*/ 1445 h 3156"/>
              <a:gd name="T64" fmla="*/ 1549 w 3420"/>
              <a:gd name="T65" fmla="*/ 1436 h 3156"/>
              <a:gd name="T66" fmla="*/ 1731 w 3420"/>
              <a:gd name="T67" fmla="*/ 1595 h 3156"/>
              <a:gd name="T68" fmla="*/ 2068 w 3420"/>
              <a:gd name="T69" fmla="*/ 1586 h 3156"/>
              <a:gd name="T70" fmla="*/ 2045 w 3420"/>
              <a:gd name="T71" fmla="*/ 1928 h 3156"/>
              <a:gd name="T72" fmla="*/ 2035 w 3420"/>
              <a:gd name="T73" fmla="*/ 2237 h 3156"/>
              <a:gd name="T74" fmla="*/ 2615 w 3420"/>
              <a:gd name="T75" fmla="*/ 2167 h 3156"/>
              <a:gd name="T76" fmla="*/ 2603 w 3420"/>
              <a:gd name="T77" fmla="*/ 2471 h 3156"/>
              <a:gd name="T78" fmla="*/ 2772 w 3420"/>
              <a:gd name="T79" fmla="*/ 2626 h 3156"/>
              <a:gd name="T80" fmla="*/ 2941 w 3420"/>
              <a:gd name="T81" fmla="*/ 2806 h 3156"/>
              <a:gd name="T82" fmla="*/ 3418 w 3420"/>
              <a:gd name="T83" fmla="*/ 2619 h 3156"/>
              <a:gd name="T84" fmla="*/ 909 w 3420"/>
              <a:gd name="T85" fmla="*/ 1206 h 3156"/>
              <a:gd name="T86" fmla="*/ 2943 w 3420"/>
              <a:gd name="T87" fmla="*/ 17 h 3156"/>
              <a:gd name="T88" fmla="*/ 2856 w 3420"/>
              <a:gd name="T89" fmla="*/ 373 h 3156"/>
              <a:gd name="T90" fmla="*/ 2746 w 3420"/>
              <a:gd name="T91" fmla="*/ 366 h 3156"/>
              <a:gd name="T92" fmla="*/ 2697 w 3420"/>
              <a:gd name="T93" fmla="*/ 413 h 3156"/>
              <a:gd name="T94" fmla="*/ 2643 w 3420"/>
              <a:gd name="T95" fmla="*/ 468 h 3156"/>
              <a:gd name="T96" fmla="*/ 2653 w 3420"/>
              <a:gd name="T97" fmla="*/ 572 h 3156"/>
              <a:gd name="T98" fmla="*/ 2543 w 3420"/>
              <a:gd name="T99" fmla="*/ 562 h 3156"/>
              <a:gd name="T100" fmla="*/ 2492 w 3420"/>
              <a:gd name="T101" fmla="*/ 610 h 3156"/>
              <a:gd name="T102" fmla="*/ 2438 w 3420"/>
              <a:gd name="T103" fmla="*/ 666 h 3156"/>
              <a:gd name="T104" fmla="*/ 2451 w 3420"/>
              <a:gd name="T105" fmla="*/ 769 h 3156"/>
              <a:gd name="T106" fmla="*/ 2345 w 3420"/>
              <a:gd name="T107" fmla="*/ 760 h 3156"/>
              <a:gd name="T108" fmla="*/ 2294 w 3420"/>
              <a:gd name="T109" fmla="*/ 810 h 3156"/>
              <a:gd name="T110" fmla="*/ 2239 w 3420"/>
              <a:gd name="T111" fmla="*/ 864 h 3156"/>
              <a:gd name="T112" fmla="*/ 2258 w 3420"/>
              <a:gd name="T113" fmla="*/ 958 h 3156"/>
              <a:gd name="T114" fmla="*/ 2149 w 3420"/>
              <a:gd name="T115" fmla="*/ 952 h 3156"/>
              <a:gd name="T116" fmla="*/ 2098 w 3420"/>
              <a:gd name="T117" fmla="*/ 1001 h 3156"/>
              <a:gd name="T118" fmla="*/ 2043 w 3420"/>
              <a:gd name="T119" fmla="*/ 1055 h 3156"/>
              <a:gd name="T120" fmla="*/ 1943 w 3420"/>
              <a:gd name="T121" fmla="*/ 1053 h 3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20" h="3156">
                <a:moveTo>
                  <a:pt x="1411" y="1905"/>
                </a:moveTo>
                <a:lnTo>
                  <a:pt x="1466" y="1907"/>
                </a:lnTo>
                <a:lnTo>
                  <a:pt x="1521" y="1911"/>
                </a:lnTo>
                <a:lnTo>
                  <a:pt x="1621" y="2011"/>
                </a:lnTo>
                <a:lnTo>
                  <a:pt x="1552" y="1997"/>
                </a:lnTo>
                <a:lnTo>
                  <a:pt x="1481" y="1989"/>
                </a:lnTo>
                <a:lnTo>
                  <a:pt x="1411" y="1986"/>
                </a:lnTo>
                <a:lnTo>
                  <a:pt x="1338" y="1989"/>
                </a:lnTo>
                <a:lnTo>
                  <a:pt x="1267" y="1997"/>
                </a:lnTo>
                <a:lnTo>
                  <a:pt x="1197" y="2011"/>
                </a:lnTo>
                <a:lnTo>
                  <a:pt x="1129" y="2030"/>
                </a:lnTo>
                <a:lnTo>
                  <a:pt x="1063" y="2054"/>
                </a:lnTo>
                <a:lnTo>
                  <a:pt x="1000" y="2084"/>
                </a:lnTo>
                <a:lnTo>
                  <a:pt x="939" y="2117"/>
                </a:lnTo>
                <a:lnTo>
                  <a:pt x="880" y="2155"/>
                </a:lnTo>
                <a:lnTo>
                  <a:pt x="825" y="2196"/>
                </a:lnTo>
                <a:lnTo>
                  <a:pt x="774" y="2242"/>
                </a:lnTo>
                <a:lnTo>
                  <a:pt x="725" y="2292"/>
                </a:lnTo>
                <a:lnTo>
                  <a:pt x="680" y="2346"/>
                </a:lnTo>
                <a:lnTo>
                  <a:pt x="639" y="2402"/>
                </a:lnTo>
                <a:lnTo>
                  <a:pt x="603" y="2462"/>
                </a:lnTo>
                <a:lnTo>
                  <a:pt x="571" y="2525"/>
                </a:lnTo>
                <a:lnTo>
                  <a:pt x="545" y="2591"/>
                </a:lnTo>
                <a:lnTo>
                  <a:pt x="523" y="2659"/>
                </a:lnTo>
                <a:lnTo>
                  <a:pt x="2272" y="2659"/>
                </a:lnTo>
                <a:lnTo>
                  <a:pt x="2354" y="2740"/>
                </a:lnTo>
                <a:lnTo>
                  <a:pt x="419" y="2740"/>
                </a:lnTo>
                <a:lnTo>
                  <a:pt x="430" y="2691"/>
                </a:lnTo>
                <a:lnTo>
                  <a:pt x="450" y="2616"/>
                </a:lnTo>
                <a:lnTo>
                  <a:pt x="474" y="2543"/>
                </a:lnTo>
                <a:lnTo>
                  <a:pt x="505" y="2474"/>
                </a:lnTo>
                <a:lnTo>
                  <a:pt x="540" y="2408"/>
                </a:lnTo>
                <a:lnTo>
                  <a:pt x="580" y="2344"/>
                </a:lnTo>
                <a:lnTo>
                  <a:pt x="624" y="2285"/>
                </a:lnTo>
                <a:lnTo>
                  <a:pt x="673" y="2228"/>
                </a:lnTo>
                <a:lnTo>
                  <a:pt x="725" y="2175"/>
                </a:lnTo>
                <a:lnTo>
                  <a:pt x="782" y="2127"/>
                </a:lnTo>
                <a:lnTo>
                  <a:pt x="841" y="2083"/>
                </a:lnTo>
                <a:lnTo>
                  <a:pt x="904" y="2043"/>
                </a:lnTo>
                <a:lnTo>
                  <a:pt x="970" y="2007"/>
                </a:lnTo>
                <a:lnTo>
                  <a:pt x="1038" y="1976"/>
                </a:lnTo>
                <a:lnTo>
                  <a:pt x="1109" y="1951"/>
                </a:lnTo>
                <a:lnTo>
                  <a:pt x="1182" y="1931"/>
                </a:lnTo>
                <a:lnTo>
                  <a:pt x="1256" y="1916"/>
                </a:lnTo>
                <a:lnTo>
                  <a:pt x="1333" y="1908"/>
                </a:lnTo>
                <a:lnTo>
                  <a:pt x="1411" y="1905"/>
                </a:lnTo>
                <a:close/>
                <a:moveTo>
                  <a:pt x="1133" y="1527"/>
                </a:moveTo>
                <a:lnTo>
                  <a:pt x="1205" y="1599"/>
                </a:lnTo>
                <a:lnTo>
                  <a:pt x="1116" y="1616"/>
                </a:lnTo>
                <a:lnTo>
                  <a:pt x="1029" y="1639"/>
                </a:lnTo>
                <a:lnTo>
                  <a:pt x="944" y="1667"/>
                </a:lnTo>
                <a:lnTo>
                  <a:pt x="861" y="1702"/>
                </a:lnTo>
                <a:lnTo>
                  <a:pt x="782" y="1741"/>
                </a:lnTo>
                <a:lnTo>
                  <a:pt x="705" y="1785"/>
                </a:lnTo>
                <a:lnTo>
                  <a:pt x="632" y="1834"/>
                </a:lnTo>
                <a:lnTo>
                  <a:pt x="563" y="1888"/>
                </a:lnTo>
                <a:lnTo>
                  <a:pt x="496" y="1946"/>
                </a:lnTo>
                <a:lnTo>
                  <a:pt x="435" y="2008"/>
                </a:lnTo>
                <a:lnTo>
                  <a:pt x="378" y="2074"/>
                </a:lnTo>
                <a:lnTo>
                  <a:pt x="325" y="2144"/>
                </a:lnTo>
                <a:lnTo>
                  <a:pt x="276" y="2216"/>
                </a:lnTo>
                <a:lnTo>
                  <a:pt x="233" y="2293"/>
                </a:lnTo>
                <a:lnTo>
                  <a:pt x="194" y="2373"/>
                </a:lnTo>
                <a:lnTo>
                  <a:pt x="161" y="2455"/>
                </a:lnTo>
                <a:lnTo>
                  <a:pt x="133" y="2540"/>
                </a:lnTo>
                <a:lnTo>
                  <a:pt x="111" y="2627"/>
                </a:lnTo>
                <a:lnTo>
                  <a:pt x="95" y="2717"/>
                </a:lnTo>
                <a:lnTo>
                  <a:pt x="86" y="2808"/>
                </a:lnTo>
                <a:lnTo>
                  <a:pt x="83" y="2902"/>
                </a:lnTo>
                <a:lnTo>
                  <a:pt x="83" y="3063"/>
                </a:lnTo>
                <a:lnTo>
                  <a:pt x="212" y="3063"/>
                </a:lnTo>
                <a:lnTo>
                  <a:pt x="212" y="2836"/>
                </a:lnTo>
                <a:lnTo>
                  <a:pt x="213" y="2831"/>
                </a:lnTo>
                <a:lnTo>
                  <a:pt x="215" y="2827"/>
                </a:lnTo>
                <a:lnTo>
                  <a:pt x="218" y="2824"/>
                </a:lnTo>
                <a:lnTo>
                  <a:pt x="221" y="2823"/>
                </a:lnTo>
                <a:lnTo>
                  <a:pt x="226" y="2822"/>
                </a:lnTo>
                <a:lnTo>
                  <a:pt x="231" y="2823"/>
                </a:lnTo>
                <a:lnTo>
                  <a:pt x="235" y="2824"/>
                </a:lnTo>
                <a:lnTo>
                  <a:pt x="237" y="2827"/>
                </a:lnTo>
                <a:lnTo>
                  <a:pt x="239" y="2831"/>
                </a:lnTo>
                <a:lnTo>
                  <a:pt x="240" y="2836"/>
                </a:lnTo>
                <a:lnTo>
                  <a:pt x="240" y="3063"/>
                </a:lnTo>
                <a:lnTo>
                  <a:pt x="319" y="3063"/>
                </a:lnTo>
                <a:lnTo>
                  <a:pt x="319" y="2958"/>
                </a:lnTo>
                <a:lnTo>
                  <a:pt x="320" y="2953"/>
                </a:lnTo>
                <a:lnTo>
                  <a:pt x="322" y="2949"/>
                </a:lnTo>
                <a:lnTo>
                  <a:pt x="324" y="2946"/>
                </a:lnTo>
                <a:lnTo>
                  <a:pt x="328" y="2944"/>
                </a:lnTo>
                <a:lnTo>
                  <a:pt x="332" y="2944"/>
                </a:lnTo>
                <a:lnTo>
                  <a:pt x="338" y="2944"/>
                </a:lnTo>
                <a:lnTo>
                  <a:pt x="341" y="2946"/>
                </a:lnTo>
                <a:lnTo>
                  <a:pt x="344" y="2949"/>
                </a:lnTo>
                <a:lnTo>
                  <a:pt x="346" y="2953"/>
                </a:lnTo>
                <a:lnTo>
                  <a:pt x="347" y="2958"/>
                </a:lnTo>
                <a:lnTo>
                  <a:pt x="347" y="3063"/>
                </a:lnTo>
                <a:lnTo>
                  <a:pt x="424" y="3063"/>
                </a:lnTo>
                <a:lnTo>
                  <a:pt x="424" y="2964"/>
                </a:lnTo>
                <a:lnTo>
                  <a:pt x="426" y="2953"/>
                </a:lnTo>
                <a:lnTo>
                  <a:pt x="434" y="2946"/>
                </a:lnTo>
                <a:lnTo>
                  <a:pt x="444" y="2944"/>
                </a:lnTo>
                <a:lnTo>
                  <a:pt x="452" y="2944"/>
                </a:lnTo>
                <a:lnTo>
                  <a:pt x="452" y="3063"/>
                </a:lnTo>
                <a:lnTo>
                  <a:pt x="538" y="3063"/>
                </a:lnTo>
                <a:lnTo>
                  <a:pt x="538" y="2958"/>
                </a:lnTo>
                <a:lnTo>
                  <a:pt x="538" y="2953"/>
                </a:lnTo>
                <a:lnTo>
                  <a:pt x="540" y="2949"/>
                </a:lnTo>
                <a:lnTo>
                  <a:pt x="543" y="2946"/>
                </a:lnTo>
                <a:lnTo>
                  <a:pt x="547" y="2944"/>
                </a:lnTo>
                <a:lnTo>
                  <a:pt x="551" y="2944"/>
                </a:lnTo>
                <a:lnTo>
                  <a:pt x="556" y="2944"/>
                </a:lnTo>
                <a:lnTo>
                  <a:pt x="560" y="2946"/>
                </a:lnTo>
                <a:lnTo>
                  <a:pt x="563" y="2949"/>
                </a:lnTo>
                <a:lnTo>
                  <a:pt x="565" y="2953"/>
                </a:lnTo>
                <a:lnTo>
                  <a:pt x="566" y="2958"/>
                </a:lnTo>
                <a:lnTo>
                  <a:pt x="566" y="3063"/>
                </a:lnTo>
                <a:lnTo>
                  <a:pt x="642" y="3063"/>
                </a:lnTo>
                <a:lnTo>
                  <a:pt x="643" y="2836"/>
                </a:lnTo>
                <a:lnTo>
                  <a:pt x="643" y="2831"/>
                </a:lnTo>
                <a:lnTo>
                  <a:pt x="645" y="2827"/>
                </a:lnTo>
                <a:lnTo>
                  <a:pt x="649" y="2824"/>
                </a:lnTo>
                <a:lnTo>
                  <a:pt x="653" y="2823"/>
                </a:lnTo>
                <a:lnTo>
                  <a:pt x="657" y="2822"/>
                </a:lnTo>
                <a:lnTo>
                  <a:pt x="660" y="2822"/>
                </a:lnTo>
                <a:lnTo>
                  <a:pt x="665" y="2824"/>
                </a:lnTo>
                <a:lnTo>
                  <a:pt x="667" y="2826"/>
                </a:lnTo>
                <a:lnTo>
                  <a:pt x="670" y="2828"/>
                </a:lnTo>
                <a:lnTo>
                  <a:pt x="671" y="2833"/>
                </a:lnTo>
                <a:lnTo>
                  <a:pt x="671" y="2836"/>
                </a:lnTo>
                <a:lnTo>
                  <a:pt x="671" y="3063"/>
                </a:lnTo>
                <a:lnTo>
                  <a:pt x="749" y="3063"/>
                </a:lnTo>
                <a:lnTo>
                  <a:pt x="749" y="2958"/>
                </a:lnTo>
                <a:lnTo>
                  <a:pt x="750" y="2953"/>
                </a:lnTo>
                <a:lnTo>
                  <a:pt x="752" y="2949"/>
                </a:lnTo>
                <a:lnTo>
                  <a:pt x="756" y="2946"/>
                </a:lnTo>
                <a:lnTo>
                  <a:pt x="759" y="2944"/>
                </a:lnTo>
                <a:lnTo>
                  <a:pt x="764" y="2944"/>
                </a:lnTo>
                <a:lnTo>
                  <a:pt x="768" y="2944"/>
                </a:lnTo>
                <a:lnTo>
                  <a:pt x="772" y="2946"/>
                </a:lnTo>
                <a:lnTo>
                  <a:pt x="776" y="2949"/>
                </a:lnTo>
                <a:lnTo>
                  <a:pt x="777" y="2953"/>
                </a:lnTo>
                <a:lnTo>
                  <a:pt x="778" y="2958"/>
                </a:lnTo>
                <a:lnTo>
                  <a:pt x="778" y="3063"/>
                </a:lnTo>
                <a:lnTo>
                  <a:pt x="855" y="3063"/>
                </a:lnTo>
                <a:lnTo>
                  <a:pt x="855" y="2958"/>
                </a:lnTo>
                <a:lnTo>
                  <a:pt x="855" y="2953"/>
                </a:lnTo>
                <a:lnTo>
                  <a:pt x="857" y="2949"/>
                </a:lnTo>
                <a:lnTo>
                  <a:pt x="860" y="2946"/>
                </a:lnTo>
                <a:lnTo>
                  <a:pt x="865" y="2944"/>
                </a:lnTo>
                <a:lnTo>
                  <a:pt x="869" y="2944"/>
                </a:lnTo>
                <a:lnTo>
                  <a:pt x="873" y="2944"/>
                </a:lnTo>
                <a:lnTo>
                  <a:pt x="877" y="2946"/>
                </a:lnTo>
                <a:lnTo>
                  <a:pt x="880" y="2949"/>
                </a:lnTo>
                <a:lnTo>
                  <a:pt x="883" y="2953"/>
                </a:lnTo>
                <a:lnTo>
                  <a:pt x="883" y="2958"/>
                </a:lnTo>
                <a:lnTo>
                  <a:pt x="883" y="3063"/>
                </a:lnTo>
                <a:lnTo>
                  <a:pt x="968" y="3063"/>
                </a:lnTo>
                <a:lnTo>
                  <a:pt x="968" y="2958"/>
                </a:lnTo>
                <a:lnTo>
                  <a:pt x="968" y="2953"/>
                </a:lnTo>
                <a:lnTo>
                  <a:pt x="970" y="2949"/>
                </a:lnTo>
                <a:lnTo>
                  <a:pt x="974" y="2946"/>
                </a:lnTo>
                <a:lnTo>
                  <a:pt x="978" y="2944"/>
                </a:lnTo>
                <a:lnTo>
                  <a:pt x="982" y="2944"/>
                </a:lnTo>
                <a:lnTo>
                  <a:pt x="986" y="2944"/>
                </a:lnTo>
                <a:lnTo>
                  <a:pt x="990" y="2946"/>
                </a:lnTo>
                <a:lnTo>
                  <a:pt x="994" y="2949"/>
                </a:lnTo>
                <a:lnTo>
                  <a:pt x="996" y="2953"/>
                </a:lnTo>
                <a:lnTo>
                  <a:pt x="997" y="2958"/>
                </a:lnTo>
                <a:lnTo>
                  <a:pt x="997" y="3063"/>
                </a:lnTo>
                <a:lnTo>
                  <a:pt x="1063" y="3063"/>
                </a:lnTo>
                <a:lnTo>
                  <a:pt x="1063" y="2836"/>
                </a:lnTo>
                <a:lnTo>
                  <a:pt x="1063" y="2833"/>
                </a:lnTo>
                <a:lnTo>
                  <a:pt x="1065" y="2828"/>
                </a:lnTo>
                <a:lnTo>
                  <a:pt x="1067" y="2826"/>
                </a:lnTo>
                <a:lnTo>
                  <a:pt x="1070" y="2824"/>
                </a:lnTo>
                <a:lnTo>
                  <a:pt x="1074" y="2822"/>
                </a:lnTo>
                <a:lnTo>
                  <a:pt x="1077" y="2822"/>
                </a:lnTo>
                <a:lnTo>
                  <a:pt x="1083" y="2823"/>
                </a:lnTo>
                <a:lnTo>
                  <a:pt x="1086" y="2824"/>
                </a:lnTo>
                <a:lnTo>
                  <a:pt x="1089" y="2827"/>
                </a:lnTo>
                <a:lnTo>
                  <a:pt x="1091" y="2831"/>
                </a:lnTo>
                <a:lnTo>
                  <a:pt x="1092" y="2836"/>
                </a:lnTo>
                <a:lnTo>
                  <a:pt x="1092" y="3063"/>
                </a:lnTo>
                <a:lnTo>
                  <a:pt x="1163" y="3063"/>
                </a:lnTo>
                <a:lnTo>
                  <a:pt x="1163" y="2958"/>
                </a:lnTo>
                <a:lnTo>
                  <a:pt x="1164" y="2952"/>
                </a:lnTo>
                <a:lnTo>
                  <a:pt x="1166" y="2949"/>
                </a:lnTo>
                <a:lnTo>
                  <a:pt x="1169" y="2946"/>
                </a:lnTo>
                <a:lnTo>
                  <a:pt x="1172" y="2944"/>
                </a:lnTo>
                <a:lnTo>
                  <a:pt x="1177" y="2943"/>
                </a:lnTo>
                <a:lnTo>
                  <a:pt x="1182" y="2944"/>
                </a:lnTo>
                <a:lnTo>
                  <a:pt x="1185" y="2946"/>
                </a:lnTo>
                <a:lnTo>
                  <a:pt x="1188" y="2949"/>
                </a:lnTo>
                <a:lnTo>
                  <a:pt x="1190" y="2952"/>
                </a:lnTo>
                <a:lnTo>
                  <a:pt x="1192" y="2958"/>
                </a:lnTo>
                <a:lnTo>
                  <a:pt x="1192" y="3063"/>
                </a:lnTo>
                <a:lnTo>
                  <a:pt x="1269" y="3063"/>
                </a:lnTo>
                <a:lnTo>
                  <a:pt x="1269" y="2958"/>
                </a:lnTo>
                <a:lnTo>
                  <a:pt x="1269" y="2952"/>
                </a:lnTo>
                <a:lnTo>
                  <a:pt x="1271" y="2949"/>
                </a:lnTo>
                <a:lnTo>
                  <a:pt x="1274" y="2946"/>
                </a:lnTo>
                <a:lnTo>
                  <a:pt x="1278" y="2944"/>
                </a:lnTo>
                <a:lnTo>
                  <a:pt x="1283" y="2943"/>
                </a:lnTo>
                <a:lnTo>
                  <a:pt x="1287" y="2944"/>
                </a:lnTo>
                <a:lnTo>
                  <a:pt x="1291" y="2946"/>
                </a:lnTo>
                <a:lnTo>
                  <a:pt x="1294" y="2949"/>
                </a:lnTo>
                <a:lnTo>
                  <a:pt x="1296" y="2952"/>
                </a:lnTo>
                <a:lnTo>
                  <a:pt x="1297" y="2958"/>
                </a:lnTo>
                <a:lnTo>
                  <a:pt x="1297" y="3063"/>
                </a:lnTo>
                <a:lnTo>
                  <a:pt x="1382" y="3063"/>
                </a:lnTo>
                <a:lnTo>
                  <a:pt x="1382" y="2958"/>
                </a:lnTo>
                <a:lnTo>
                  <a:pt x="1382" y="2952"/>
                </a:lnTo>
                <a:lnTo>
                  <a:pt x="1384" y="2949"/>
                </a:lnTo>
                <a:lnTo>
                  <a:pt x="1387" y="2946"/>
                </a:lnTo>
                <a:lnTo>
                  <a:pt x="1392" y="2944"/>
                </a:lnTo>
                <a:lnTo>
                  <a:pt x="1396" y="2943"/>
                </a:lnTo>
                <a:lnTo>
                  <a:pt x="1401" y="2944"/>
                </a:lnTo>
                <a:lnTo>
                  <a:pt x="1404" y="2946"/>
                </a:lnTo>
                <a:lnTo>
                  <a:pt x="1407" y="2949"/>
                </a:lnTo>
                <a:lnTo>
                  <a:pt x="1409" y="2952"/>
                </a:lnTo>
                <a:lnTo>
                  <a:pt x="1411" y="2958"/>
                </a:lnTo>
                <a:lnTo>
                  <a:pt x="1411" y="3063"/>
                </a:lnTo>
                <a:lnTo>
                  <a:pt x="1480" y="3063"/>
                </a:lnTo>
                <a:lnTo>
                  <a:pt x="1480" y="2836"/>
                </a:lnTo>
                <a:lnTo>
                  <a:pt x="1481" y="2831"/>
                </a:lnTo>
                <a:lnTo>
                  <a:pt x="1484" y="2827"/>
                </a:lnTo>
                <a:lnTo>
                  <a:pt x="1487" y="2824"/>
                </a:lnTo>
                <a:lnTo>
                  <a:pt x="1491" y="2822"/>
                </a:lnTo>
                <a:lnTo>
                  <a:pt x="1495" y="2822"/>
                </a:lnTo>
                <a:lnTo>
                  <a:pt x="1499" y="2822"/>
                </a:lnTo>
                <a:lnTo>
                  <a:pt x="1504" y="2824"/>
                </a:lnTo>
                <a:lnTo>
                  <a:pt x="1507" y="2827"/>
                </a:lnTo>
                <a:lnTo>
                  <a:pt x="1508" y="2831"/>
                </a:lnTo>
                <a:lnTo>
                  <a:pt x="1509" y="2836"/>
                </a:lnTo>
                <a:lnTo>
                  <a:pt x="1509" y="3063"/>
                </a:lnTo>
                <a:lnTo>
                  <a:pt x="1587" y="3063"/>
                </a:lnTo>
                <a:lnTo>
                  <a:pt x="1587" y="2958"/>
                </a:lnTo>
                <a:lnTo>
                  <a:pt x="1588" y="2952"/>
                </a:lnTo>
                <a:lnTo>
                  <a:pt x="1590" y="2949"/>
                </a:lnTo>
                <a:lnTo>
                  <a:pt x="1594" y="2946"/>
                </a:lnTo>
                <a:lnTo>
                  <a:pt x="1597" y="2944"/>
                </a:lnTo>
                <a:lnTo>
                  <a:pt x="1602" y="2943"/>
                </a:lnTo>
                <a:lnTo>
                  <a:pt x="1606" y="2944"/>
                </a:lnTo>
                <a:lnTo>
                  <a:pt x="1611" y="2946"/>
                </a:lnTo>
                <a:lnTo>
                  <a:pt x="1614" y="2949"/>
                </a:lnTo>
                <a:lnTo>
                  <a:pt x="1616" y="2952"/>
                </a:lnTo>
                <a:lnTo>
                  <a:pt x="1616" y="2958"/>
                </a:lnTo>
                <a:lnTo>
                  <a:pt x="1616" y="3063"/>
                </a:lnTo>
                <a:lnTo>
                  <a:pt x="1693" y="3063"/>
                </a:lnTo>
                <a:lnTo>
                  <a:pt x="1693" y="2958"/>
                </a:lnTo>
                <a:lnTo>
                  <a:pt x="1693" y="2952"/>
                </a:lnTo>
                <a:lnTo>
                  <a:pt x="1695" y="2949"/>
                </a:lnTo>
                <a:lnTo>
                  <a:pt x="1698" y="2946"/>
                </a:lnTo>
                <a:lnTo>
                  <a:pt x="1703" y="2944"/>
                </a:lnTo>
                <a:lnTo>
                  <a:pt x="1707" y="2943"/>
                </a:lnTo>
                <a:lnTo>
                  <a:pt x="1711" y="2944"/>
                </a:lnTo>
                <a:lnTo>
                  <a:pt x="1715" y="2946"/>
                </a:lnTo>
                <a:lnTo>
                  <a:pt x="1718" y="2949"/>
                </a:lnTo>
                <a:lnTo>
                  <a:pt x="1721" y="2952"/>
                </a:lnTo>
                <a:lnTo>
                  <a:pt x="1721" y="2958"/>
                </a:lnTo>
                <a:lnTo>
                  <a:pt x="1721" y="3063"/>
                </a:lnTo>
                <a:lnTo>
                  <a:pt x="1806" y="3063"/>
                </a:lnTo>
                <a:lnTo>
                  <a:pt x="1806" y="2958"/>
                </a:lnTo>
                <a:lnTo>
                  <a:pt x="1806" y="2952"/>
                </a:lnTo>
                <a:lnTo>
                  <a:pt x="1808" y="2949"/>
                </a:lnTo>
                <a:lnTo>
                  <a:pt x="1812" y="2946"/>
                </a:lnTo>
                <a:lnTo>
                  <a:pt x="1816" y="2944"/>
                </a:lnTo>
                <a:lnTo>
                  <a:pt x="1820" y="2943"/>
                </a:lnTo>
                <a:lnTo>
                  <a:pt x="1824" y="2944"/>
                </a:lnTo>
                <a:lnTo>
                  <a:pt x="1829" y="2946"/>
                </a:lnTo>
                <a:lnTo>
                  <a:pt x="1832" y="2949"/>
                </a:lnTo>
                <a:lnTo>
                  <a:pt x="1834" y="2952"/>
                </a:lnTo>
                <a:lnTo>
                  <a:pt x="1834" y="2958"/>
                </a:lnTo>
                <a:lnTo>
                  <a:pt x="1834" y="3063"/>
                </a:lnTo>
                <a:lnTo>
                  <a:pt x="1911" y="3063"/>
                </a:lnTo>
                <a:lnTo>
                  <a:pt x="1911" y="2836"/>
                </a:lnTo>
                <a:lnTo>
                  <a:pt x="1912" y="2831"/>
                </a:lnTo>
                <a:lnTo>
                  <a:pt x="1914" y="2827"/>
                </a:lnTo>
                <a:lnTo>
                  <a:pt x="1917" y="2824"/>
                </a:lnTo>
                <a:lnTo>
                  <a:pt x="1922" y="2822"/>
                </a:lnTo>
                <a:lnTo>
                  <a:pt x="1926" y="2822"/>
                </a:lnTo>
                <a:lnTo>
                  <a:pt x="1930" y="2822"/>
                </a:lnTo>
                <a:lnTo>
                  <a:pt x="1934" y="2824"/>
                </a:lnTo>
                <a:lnTo>
                  <a:pt x="1938" y="2827"/>
                </a:lnTo>
                <a:lnTo>
                  <a:pt x="1939" y="2831"/>
                </a:lnTo>
                <a:lnTo>
                  <a:pt x="1940" y="2836"/>
                </a:lnTo>
                <a:lnTo>
                  <a:pt x="1940" y="3063"/>
                </a:lnTo>
                <a:lnTo>
                  <a:pt x="2018" y="3063"/>
                </a:lnTo>
                <a:lnTo>
                  <a:pt x="2018" y="2958"/>
                </a:lnTo>
                <a:lnTo>
                  <a:pt x="2019" y="2952"/>
                </a:lnTo>
                <a:lnTo>
                  <a:pt x="2021" y="2949"/>
                </a:lnTo>
                <a:lnTo>
                  <a:pt x="2024" y="2946"/>
                </a:lnTo>
                <a:lnTo>
                  <a:pt x="2027" y="2944"/>
                </a:lnTo>
                <a:lnTo>
                  <a:pt x="2033" y="2943"/>
                </a:lnTo>
                <a:lnTo>
                  <a:pt x="2037" y="2944"/>
                </a:lnTo>
                <a:lnTo>
                  <a:pt x="2041" y="2946"/>
                </a:lnTo>
                <a:lnTo>
                  <a:pt x="2044" y="2949"/>
                </a:lnTo>
                <a:lnTo>
                  <a:pt x="2047" y="2952"/>
                </a:lnTo>
                <a:lnTo>
                  <a:pt x="2047" y="2958"/>
                </a:lnTo>
                <a:lnTo>
                  <a:pt x="2047" y="3063"/>
                </a:lnTo>
                <a:lnTo>
                  <a:pt x="2124" y="3063"/>
                </a:lnTo>
                <a:lnTo>
                  <a:pt x="2124" y="2958"/>
                </a:lnTo>
                <a:lnTo>
                  <a:pt x="2125" y="2952"/>
                </a:lnTo>
                <a:lnTo>
                  <a:pt x="2126" y="2949"/>
                </a:lnTo>
                <a:lnTo>
                  <a:pt x="2129" y="2946"/>
                </a:lnTo>
                <a:lnTo>
                  <a:pt x="2133" y="2944"/>
                </a:lnTo>
                <a:lnTo>
                  <a:pt x="2138" y="2943"/>
                </a:lnTo>
                <a:lnTo>
                  <a:pt x="2142" y="2944"/>
                </a:lnTo>
                <a:lnTo>
                  <a:pt x="2146" y="2946"/>
                </a:lnTo>
                <a:lnTo>
                  <a:pt x="2149" y="2949"/>
                </a:lnTo>
                <a:lnTo>
                  <a:pt x="2151" y="2952"/>
                </a:lnTo>
                <a:lnTo>
                  <a:pt x="2152" y="2958"/>
                </a:lnTo>
                <a:lnTo>
                  <a:pt x="2152" y="3063"/>
                </a:lnTo>
                <a:lnTo>
                  <a:pt x="2237" y="3063"/>
                </a:lnTo>
                <a:lnTo>
                  <a:pt x="2237" y="2958"/>
                </a:lnTo>
                <a:lnTo>
                  <a:pt x="2237" y="2952"/>
                </a:lnTo>
                <a:lnTo>
                  <a:pt x="2239" y="2949"/>
                </a:lnTo>
                <a:lnTo>
                  <a:pt x="2242" y="2946"/>
                </a:lnTo>
                <a:lnTo>
                  <a:pt x="2247" y="2944"/>
                </a:lnTo>
                <a:lnTo>
                  <a:pt x="2251" y="2943"/>
                </a:lnTo>
                <a:lnTo>
                  <a:pt x="2256" y="2944"/>
                </a:lnTo>
                <a:lnTo>
                  <a:pt x="2259" y="2946"/>
                </a:lnTo>
                <a:lnTo>
                  <a:pt x="2262" y="2949"/>
                </a:lnTo>
                <a:lnTo>
                  <a:pt x="2265" y="2952"/>
                </a:lnTo>
                <a:lnTo>
                  <a:pt x="2266" y="2958"/>
                </a:lnTo>
                <a:lnTo>
                  <a:pt x="2266" y="3063"/>
                </a:lnTo>
                <a:lnTo>
                  <a:pt x="2332" y="3063"/>
                </a:lnTo>
                <a:lnTo>
                  <a:pt x="2332" y="2836"/>
                </a:lnTo>
                <a:lnTo>
                  <a:pt x="2333" y="2831"/>
                </a:lnTo>
                <a:lnTo>
                  <a:pt x="2335" y="2827"/>
                </a:lnTo>
                <a:lnTo>
                  <a:pt x="2339" y="2824"/>
                </a:lnTo>
                <a:lnTo>
                  <a:pt x="2342" y="2822"/>
                </a:lnTo>
                <a:lnTo>
                  <a:pt x="2347" y="2822"/>
                </a:lnTo>
                <a:lnTo>
                  <a:pt x="2351" y="2822"/>
                </a:lnTo>
                <a:lnTo>
                  <a:pt x="2354" y="2824"/>
                </a:lnTo>
                <a:lnTo>
                  <a:pt x="2358" y="2827"/>
                </a:lnTo>
                <a:lnTo>
                  <a:pt x="2360" y="2831"/>
                </a:lnTo>
                <a:lnTo>
                  <a:pt x="2361" y="2836"/>
                </a:lnTo>
                <a:lnTo>
                  <a:pt x="2361" y="3063"/>
                </a:lnTo>
                <a:lnTo>
                  <a:pt x="2433" y="3063"/>
                </a:lnTo>
                <a:lnTo>
                  <a:pt x="2433" y="2958"/>
                </a:lnTo>
                <a:lnTo>
                  <a:pt x="2433" y="2952"/>
                </a:lnTo>
                <a:lnTo>
                  <a:pt x="2435" y="2949"/>
                </a:lnTo>
                <a:lnTo>
                  <a:pt x="2438" y="2946"/>
                </a:lnTo>
                <a:lnTo>
                  <a:pt x="2442" y="2944"/>
                </a:lnTo>
                <a:lnTo>
                  <a:pt x="2447" y="2943"/>
                </a:lnTo>
                <a:lnTo>
                  <a:pt x="2451" y="2944"/>
                </a:lnTo>
                <a:lnTo>
                  <a:pt x="2455" y="2946"/>
                </a:lnTo>
                <a:lnTo>
                  <a:pt x="2458" y="2949"/>
                </a:lnTo>
                <a:lnTo>
                  <a:pt x="2460" y="2952"/>
                </a:lnTo>
                <a:lnTo>
                  <a:pt x="2460" y="2958"/>
                </a:lnTo>
                <a:lnTo>
                  <a:pt x="2460" y="3063"/>
                </a:lnTo>
                <a:lnTo>
                  <a:pt x="2538" y="3063"/>
                </a:lnTo>
                <a:lnTo>
                  <a:pt x="2538" y="2964"/>
                </a:lnTo>
                <a:lnTo>
                  <a:pt x="2541" y="2953"/>
                </a:lnTo>
                <a:lnTo>
                  <a:pt x="2548" y="2946"/>
                </a:lnTo>
                <a:lnTo>
                  <a:pt x="2559" y="2943"/>
                </a:lnTo>
                <a:lnTo>
                  <a:pt x="2560" y="2945"/>
                </a:lnTo>
                <a:lnTo>
                  <a:pt x="2563" y="2949"/>
                </a:lnTo>
                <a:lnTo>
                  <a:pt x="2565" y="2953"/>
                </a:lnTo>
                <a:lnTo>
                  <a:pt x="2566" y="2959"/>
                </a:lnTo>
                <a:lnTo>
                  <a:pt x="2566" y="3063"/>
                </a:lnTo>
                <a:lnTo>
                  <a:pt x="2651" y="3063"/>
                </a:lnTo>
                <a:lnTo>
                  <a:pt x="2651" y="3036"/>
                </a:lnTo>
                <a:lnTo>
                  <a:pt x="2752" y="3145"/>
                </a:lnTo>
                <a:lnTo>
                  <a:pt x="0" y="3145"/>
                </a:lnTo>
                <a:lnTo>
                  <a:pt x="0" y="2902"/>
                </a:lnTo>
                <a:lnTo>
                  <a:pt x="3" y="2805"/>
                </a:lnTo>
                <a:lnTo>
                  <a:pt x="13" y="2712"/>
                </a:lnTo>
                <a:lnTo>
                  <a:pt x="29" y="2619"/>
                </a:lnTo>
                <a:lnTo>
                  <a:pt x="51" y="2529"/>
                </a:lnTo>
                <a:lnTo>
                  <a:pt x="78" y="2440"/>
                </a:lnTo>
                <a:lnTo>
                  <a:pt x="112" y="2355"/>
                </a:lnTo>
                <a:lnTo>
                  <a:pt x="150" y="2272"/>
                </a:lnTo>
                <a:lnTo>
                  <a:pt x="195" y="2192"/>
                </a:lnTo>
                <a:lnTo>
                  <a:pt x="243" y="2116"/>
                </a:lnTo>
                <a:lnTo>
                  <a:pt x="296" y="2043"/>
                </a:lnTo>
                <a:lnTo>
                  <a:pt x="354" y="1973"/>
                </a:lnTo>
                <a:lnTo>
                  <a:pt x="417" y="1908"/>
                </a:lnTo>
                <a:lnTo>
                  <a:pt x="483" y="1847"/>
                </a:lnTo>
                <a:lnTo>
                  <a:pt x="552" y="1789"/>
                </a:lnTo>
                <a:lnTo>
                  <a:pt x="626" y="1737"/>
                </a:lnTo>
                <a:lnTo>
                  <a:pt x="704" y="1689"/>
                </a:lnTo>
                <a:lnTo>
                  <a:pt x="784" y="1646"/>
                </a:lnTo>
                <a:lnTo>
                  <a:pt x="868" y="1608"/>
                </a:lnTo>
                <a:lnTo>
                  <a:pt x="953" y="1576"/>
                </a:lnTo>
                <a:lnTo>
                  <a:pt x="1042" y="1548"/>
                </a:lnTo>
                <a:lnTo>
                  <a:pt x="1133" y="1527"/>
                </a:lnTo>
                <a:close/>
                <a:moveTo>
                  <a:pt x="2612" y="718"/>
                </a:moveTo>
                <a:lnTo>
                  <a:pt x="2626" y="722"/>
                </a:lnTo>
                <a:lnTo>
                  <a:pt x="2636" y="728"/>
                </a:lnTo>
                <a:lnTo>
                  <a:pt x="2643" y="735"/>
                </a:lnTo>
                <a:lnTo>
                  <a:pt x="2648" y="745"/>
                </a:lnTo>
                <a:lnTo>
                  <a:pt x="2650" y="756"/>
                </a:lnTo>
                <a:lnTo>
                  <a:pt x="2650" y="1774"/>
                </a:lnTo>
                <a:lnTo>
                  <a:pt x="2575" y="1700"/>
                </a:lnTo>
                <a:lnTo>
                  <a:pt x="2575" y="846"/>
                </a:lnTo>
                <a:lnTo>
                  <a:pt x="2145" y="1273"/>
                </a:lnTo>
                <a:lnTo>
                  <a:pt x="2092" y="1220"/>
                </a:lnTo>
                <a:lnTo>
                  <a:pt x="2585" y="730"/>
                </a:lnTo>
                <a:lnTo>
                  <a:pt x="2598" y="722"/>
                </a:lnTo>
                <a:lnTo>
                  <a:pt x="2612" y="718"/>
                </a:lnTo>
                <a:close/>
                <a:moveTo>
                  <a:pt x="1424" y="716"/>
                </a:moveTo>
                <a:lnTo>
                  <a:pt x="965" y="1173"/>
                </a:lnTo>
                <a:lnTo>
                  <a:pt x="1089" y="1296"/>
                </a:lnTo>
                <a:lnTo>
                  <a:pt x="1415" y="972"/>
                </a:lnTo>
                <a:lnTo>
                  <a:pt x="1423" y="967"/>
                </a:lnTo>
                <a:lnTo>
                  <a:pt x="1434" y="964"/>
                </a:lnTo>
                <a:lnTo>
                  <a:pt x="1444" y="967"/>
                </a:lnTo>
                <a:lnTo>
                  <a:pt x="1454" y="972"/>
                </a:lnTo>
                <a:lnTo>
                  <a:pt x="1460" y="981"/>
                </a:lnTo>
                <a:lnTo>
                  <a:pt x="1462" y="992"/>
                </a:lnTo>
                <a:lnTo>
                  <a:pt x="1460" y="1003"/>
                </a:lnTo>
                <a:lnTo>
                  <a:pt x="1454" y="1012"/>
                </a:lnTo>
                <a:lnTo>
                  <a:pt x="1129" y="1336"/>
                </a:lnTo>
                <a:lnTo>
                  <a:pt x="1239" y="1445"/>
                </a:lnTo>
                <a:lnTo>
                  <a:pt x="1392" y="1294"/>
                </a:lnTo>
                <a:lnTo>
                  <a:pt x="1401" y="1287"/>
                </a:lnTo>
                <a:lnTo>
                  <a:pt x="1412" y="1285"/>
                </a:lnTo>
                <a:lnTo>
                  <a:pt x="1422" y="1287"/>
                </a:lnTo>
                <a:lnTo>
                  <a:pt x="1432" y="1294"/>
                </a:lnTo>
                <a:lnTo>
                  <a:pt x="1438" y="1302"/>
                </a:lnTo>
                <a:lnTo>
                  <a:pt x="1440" y="1314"/>
                </a:lnTo>
                <a:lnTo>
                  <a:pt x="1438" y="1324"/>
                </a:lnTo>
                <a:lnTo>
                  <a:pt x="1432" y="1334"/>
                </a:lnTo>
                <a:lnTo>
                  <a:pt x="1279" y="1485"/>
                </a:lnTo>
                <a:lnTo>
                  <a:pt x="1387" y="1593"/>
                </a:lnTo>
                <a:lnTo>
                  <a:pt x="1541" y="1441"/>
                </a:lnTo>
                <a:lnTo>
                  <a:pt x="1549" y="1436"/>
                </a:lnTo>
                <a:lnTo>
                  <a:pt x="1561" y="1434"/>
                </a:lnTo>
                <a:lnTo>
                  <a:pt x="1571" y="1436"/>
                </a:lnTo>
                <a:lnTo>
                  <a:pt x="1581" y="1441"/>
                </a:lnTo>
                <a:lnTo>
                  <a:pt x="1587" y="1450"/>
                </a:lnTo>
                <a:lnTo>
                  <a:pt x="1588" y="1462"/>
                </a:lnTo>
                <a:lnTo>
                  <a:pt x="1587" y="1473"/>
                </a:lnTo>
                <a:lnTo>
                  <a:pt x="1581" y="1481"/>
                </a:lnTo>
                <a:lnTo>
                  <a:pt x="1427" y="1633"/>
                </a:lnTo>
                <a:lnTo>
                  <a:pt x="1547" y="1752"/>
                </a:lnTo>
                <a:lnTo>
                  <a:pt x="1700" y="1601"/>
                </a:lnTo>
                <a:lnTo>
                  <a:pt x="1710" y="1595"/>
                </a:lnTo>
                <a:lnTo>
                  <a:pt x="1721" y="1592"/>
                </a:lnTo>
                <a:lnTo>
                  <a:pt x="1731" y="1595"/>
                </a:lnTo>
                <a:lnTo>
                  <a:pt x="1741" y="1601"/>
                </a:lnTo>
                <a:lnTo>
                  <a:pt x="1747" y="1609"/>
                </a:lnTo>
                <a:lnTo>
                  <a:pt x="1748" y="1621"/>
                </a:lnTo>
                <a:lnTo>
                  <a:pt x="1747" y="1631"/>
                </a:lnTo>
                <a:lnTo>
                  <a:pt x="1741" y="1640"/>
                </a:lnTo>
                <a:lnTo>
                  <a:pt x="1587" y="1792"/>
                </a:lnTo>
                <a:lnTo>
                  <a:pt x="1696" y="1900"/>
                </a:lnTo>
                <a:lnTo>
                  <a:pt x="2022" y="1577"/>
                </a:lnTo>
                <a:lnTo>
                  <a:pt x="2031" y="1570"/>
                </a:lnTo>
                <a:lnTo>
                  <a:pt x="2042" y="1568"/>
                </a:lnTo>
                <a:lnTo>
                  <a:pt x="2053" y="1570"/>
                </a:lnTo>
                <a:lnTo>
                  <a:pt x="2062" y="1577"/>
                </a:lnTo>
                <a:lnTo>
                  <a:pt x="2068" y="1586"/>
                </a:lnTo>
                <a:lnTo>
                  <a:pt x="2070" y="1597"/>
                </a:lnTo>
                <a:lnTo>
                  <a:pt x="2068" y="1607"/>
                </a:lnTo>
                <a:lnTo>
                  <a:pt x="2062" y="1617"/>
                </a:lnTo>
                <a:lnTo>
                  <a:pt x="1736" y="1941"/>
                </a:lnTo>
                <a:lnTo>
                  <a:pt x="1847" y="2050"/>
                </a:lnTo>
                <a:lnTo>
                  <a:pt x="2000" y="1897"/>
                </a:lnTo>
                <a:lnTo>
                  <a:pt x="2008" y="1892"/>
                </a:lnTo>
                <a:lnTo>
                  <a:pt x="2020" y="1889"/>
                </a:lnTo>
                <a:lnTo>
                  <a:pt x="2031" y="1892"/>
                </a:lnTo>
                <a:lnTo>
                  <a:pt x="2039" y="1897"/>
                </a:lnTo>
                <a:lnTo>
                  <a:pt x="2045" y="1907"/>
                </a:lnTo>
                <a:lnTo>
                  <a:pt x="2048" y="1917"/>
                </a:lnTo>
                <a:lnTo>
                  <a:pt x="2045" y="1928"/>
                </a:lnTo>
                <a:lnTo>
                  <a:pt x="2039" y="1937"/>
                </a:lnTo>
                <a:lnTo>
                  <a:pt x="1887" y="2090"/>
                </a:lnTo>
                <a:lnTo>
                  <a:pt x="1995" y="2197"/>
                </a:lnTo>
                <a:lnTo>
                  <a:pt x="2148" y="2046"/>
                </a:lnTo>
                <a:lnTo>
                  <a:pt x="2158" y="2039"/>
                </a:lnTo>
                <a:lnTo>
                  <a:pt x="2168" y="2037"/>
                </a:lnTo>
                <a:lnTo>
                  <a:pt x="2179" y="2039"/>
                </a:lnTo>
                <a:lnTo>
                  <a:pt x="2188" y="2046"/>
                </a:lnTo>
                <a:lnTo>
                  <a:pt x="2195" y="2055"/>
                </a:lnTo>
                <a:lnTo>
                  <a:pt x="2197" y="2066"/>
                </a:lnTo>
                <a:lnTo>
                  <a:pt x="2195" y="2076"/>
                </a:lnTo>
                <a:lnTo>
                  <a:pt x="2188" y="2086"/>
                </a:lnTo>
                <a:lnTo>
                  <a:pt x="2035" y="2237"/>
                </a:lnTo>
                <a:lnTo>
                  <a:pt x="2156" y="2356"/>
                </a:lnTo>
                <a:lnTo>
                  <a:pt x="2308" y="2205"/>
                </a:lnTo>
                <a:lnTo>
                  <a:pt x="2317" y="2199"/>
                </a:lnTo>
                <a:lnTo>
                  <a:pt x="2328" y="2197"/>
                </a:lnTo>
                <a:lnTo>
                  <a:pt x="2339" y="2199"/>
                </a:lnTo>
                <a:lnTo>
                  <a:pt x="2348" y="2205"/>
                </a:lnTo>
                <a:lnTo>
                  <a:pt x="2354" y="2214"/>
                </a:lnTo>
                <a:lnTo>
                  <a:pt x="2357" y="2225"/>
                </a:lnTo>
                <a:lnTo>
                  <a:pt x="2354" y="2235"/>
                </a:lnTo>
                <a:lnTo>
                  <a:pt x="2348" y="2245"/>
                </a:lnTo>
                <a:lnTo>
                  <a:pt x="2196" y="2397"/>
                </a:lnTo>
                <a:lnTo>
                  <a:pt x="2290" y="2491"/>
                </a:lnTo>
                <a:lnTo>
                  <a:pt x="2615" y="2167"/>
                </a:lnTo>
                <a:lnTo>
                  <a:pt x="2624" y="2160"/>
                </a:lnTo>
                <a:lnTo>
                  <a:pt x="2635" y="2158"/>
                </a:lnTo>
                <a:lnTo>
                  <a:pt x="2647" y="2160"/>
                </a:lnTo>
                <a:lnTo>
                  <a:pt x="2655" y="2167"/>
                </a:lnTo>
                <a:lnTo>
                  <a:pt x="2661" y="2176"/>
                </a:lnTo>
                <a:lnTo>
                  <a:pt x="2663" y="2187"/>
                </a:lnTo>
                <a:lnTo>
                  <a:pt x="2661" y="2197"/>
                </a:lnTo>
                <a:lnTo>
                  <a:pt x="2655" y="2207"/>
                </a:lnTo>
                <a:lnTo>
                  <a:pt x="2330" y="2531"/>
                </a:lnTo>
                <a:lnTo>
                  <a:pt x="2431" y="2631"/>
                </a:lnTo>
                <a:lnTo>
                  <a:pt x="2583" y="2479"/>
                </a:lnTo>
                <a:lnTo>
                  <a:pt x="2593" y="2473"/>
                </a:lnTo>
                <a:lnTo>
                  <a:pt x="2603" y="2471"/>
                </a:lnTo>
                <a:lnTo>
                  <a:pt x="2615" y="2473"/>
                </a:lnTo>
                <a:lnTo>
                  <a:pt x="2623" y="2479"/>
                </a:lnTo>
                <a:lnTo>
                  <a:pt x="2630" y="2488"/>
                </a:lnTo>
                <a:lnTo>
                  <a:pt x="2632" y="2498"/>
                </a:lnTo>
                <a:lnTo>
                  <a:pt x="2630" y="2510"/>
                </a:lnTo>
                <a:lnTo>
                  <a:pt x="2623" y="2519"/>
                </a:lnTo>
                <a:lnTo>
                  <a:pt x="2471" y="2671"/>
                </a:lnTo>
                <a:lnTo>
                  <a:pt x="2579" y="2779"/>
                </a:lnTo>
                <a:lnTo>
                  <a:pt x="2732" y="2626"/>
                </a:lnTo>
                <a:lnTo>
                  <a:pt x="2742" y="2620"/>
                </a:lnTo>
                <a:lnTo>
                  <a:pt x="2752" y="2618"/>
                </a:lnTo>
                <a:lnTo>
                  <a:pt x="2763" y="2620"/>
                </a:lnTo>
                <a:lnTo>
                  <a:pt x="2772" y="2626"/>
                </a:lnTo>
                <a:lnTo>
                  <a:pt x="2779" y="2636"/>
                </a:lnTo>
                <a:lnTo>
                  <a:pt x="2781" y="2646"/>
                </a:lnTo>
                <a:lnTo>
                  <a:pt x="2779" y="2657"/>
                </a:lnTo>
                <a:lnTo>
                  <a:pt x="2772" y="2666"/>
                </a:lnTo>
                <a:lnTo>
                  <a:pt x="2619" y="2818"/>
                </a:lnTo>
                <a:lnTo>
                  <a:pt x="2740" y="2938"/>
                </a:lnTo>
                <a:lnTo>
                  <a:pt x="2892" y="2786"/>
                </a:lnTo>
                <a:lnTo>
                  <a:pt x="2902" y="2780"/>
                </a:lnTo>
                <a:lnTo>
                  <a:pt x="2912" y="2778"/>
                </a:lnTo>
                <a:lnTo>
                  <a:pt x="2923" y="2780"/>
                </a:lnTo>
                <a:lnTo>
                  <a:pt x="2932" y="2786"/>
                </a:lnTo>
                <a:lnTo>
                  <a:pt x="2939" y="2795"/>
                </a:lnTo>
                <a:lnTo>
                  <a:pt x="2941" y="2806"/>
                </a:lnTo>
                <a:lnTo>
                  <a:pt x="2939" y="2817"/>
                </a:lnTo>
                <a:lnTo>
                  <a:pt x="2932" y="2826"/>
                </a:lnTo>
                <a:lnTo>
                  <a:pt x="2780" y="2978"/>
                </a:lnTo>
                <a:lnTo>
                  <a:pt x="2896" y="3092"/>
                </a:lnTo>
                <a:lnTo>
                  <a:pt x="3355" y="2636"/>
                </a:lnTo>
                <a:lnTo>
                  <a:pt x="1424" y="716"/>
                </a:lnTo>
                <a:close/>
                <a:moveTo>
                  <a:pt x="1424" y="652"/>
                </a:moveTo>
                <a:lnTo>
                  <a:pt x="1441" y="654"/>
                </a:lnTo>
                <a:lnTo>
                  <a:pt x="1457" y="661"/>
                </a:lnTo>
                <a:lnTo>
                  <a:pt x="1472" y="672"/>
                </a:lnTo>
                <a:lnTo>
                  <a:pt x="3400" y="2590"/>
                </a:lnTo>
                <a:lnTo>
                  <a:pt x="3411" y="2603"/>
                </a:lnTo>
                <a:lnTo>
                  <a:pt x="3418" y="2619"/>
                </a:lnTo>
                <a:lnTo>
                  <a:pt x="3420" y="2636"/>
                </a:lnTo>
                <a:lnTo>
                  <a:pt x="3418" y="2654"/>
                </a:lnTo>
                <a:lnTo>
                  <a:pt x="3411" y="2669"/>
                </a:lnTo>
                <a:lnTo>
                  <a:pt x="3400" y="2683"/>
                </a:lnTo>
                <a:lnTo>
                  <a:pt x="2944" y="3138"/>
                </a:lnTo>
                <a:lnTo>
                  <a:pt x="2929" y="3148"/>
                </a:lnTo>
                <a:lnTo>
                  <a:pt x="2913" y="3154"/>
                </a:lnTo>
                <a:lnTo>
                  <a:pt x="2896" y="3156"/>
                </a:lnTo>
                <a:lnTo>
                  <a:pt x="2879" y="3154"/>
                </a:lnTo>
                <a:lnTo>
                  <a:pt x="2863" y="3148"/>
                </a:lnTo>
                <a:lnTo>
                  <a:pt x="2849" y="3137"/>
                </a:lnTo>
                <a:lnTo>
                  <a:pt x="920" y="1220"/>
                </a:lnTo>
                <a:lnTo>
                  <a:pt x="909" y="1206"/>
                </a:lnTo>
                <a:lnTo>
                  <a:pt x="903" y="1190"/>
                </a:lnTo>
                <a:lnTo>
                  <a:pt x="901" y="1173"/>
                </a:lnTo>
                <a:lnTo>
                  <a:pt x="903" y="1156"/>
                </a:lnTo>
                <a:lnTo>
                  <a:pt x="909" y="1140"/>
                </a:lnTo>
                <a:lnTo>
                  <a:pt x="920" y="1125"/>
                </a:lnTo>
                <a:lnTo>
                  <a:pt x="1377" y="672"/>
                </a:lnTo>
                <a:lnTo>
                  <a:pt x="1390" y="661"/>
                </a:lnTo>
                <a:lnTo>
                  <a:pt x="1406" y="654"/>
                </a:lnTo>
                <a:lnTo>
                  <a:pt x="1424" y="652"/>
                </a:lnTo>
                <a:close/>
                <a:moveTo>
                  <a:pt x="2915" y="0"/>
                </a:moveTo>
                <a:lnTo>
                  <a:pt x="2926" y="3"/>
                </a:lnTo>
                <a:lnTo>
                  <a:pt x="2935" y="8"/>
                </a:lnTo>
                <a:lnTo>
                  <a:pt x="2943" y="17"/>
                </a:lnTo>
                <a:lnTo>
                  <a:pt x="2947" y="26"/>
                </a:lnTo>
                <a:lnTo>
                  <a:pt x="2949" y="38"/>
                </a:lnTo>
                <a:lnTo>
                  <a:pt x="2949" y="2071"/>
                </a:lnTo>
                <a:lnTo>
                  <a:pt x="2874" y="1996"/>
                </a:lnTo>
                <a:lnTo>
                  <a:pt x="2874" y="126"/>
                </a:lnTo>
                <a:lnTo>
                  <a:pt x="2747" y="252"/>
                </a:lnTo>
                <a:lnTo>
                  <a:pt x="2856" y="360"/>
                </a:lnTo>
                <a:lnTo>
                  <a:pt x="2857" y="362"/>
                </a:lnTo>
                <a:lnTo>
                  <a:pt x="2858" y="364"/>
                </a:lnTo>
                <a:lnTo>
                  <a:pt x="2858" y="367"/>
                </a:lnTo>
                <a:lnTo>
                  <a:pt x="2858" y="369"/>
                </a:lnTo>
                <a:lnTo>
                  <a:pt x="2857" y="371"/>
                </a:lnTo>
                <a:lnTo>
                  <a:pt x="2856" y="373"/>
                </a:lnTo>
                <a:lnTo>
                  <a:pt x="2853" y="375"/>
                </a:lnTo>
                <a:lnTo>
                  <a:pt x="2851" y="377"/>
                </a:lnTo>
                <a:lnTo>
                  <a:pt x="2848" y="377"/>
                </a:lnTo>
                <a:lnTo>
                  <a:pt x="2844" y="375"/>
                </a:lnTo>
                <a:lnTo>
                  <a:pt x="2842" y="373"/>
                </a:lnTo>
                <a:lnTo>
                  <a:pt x="2734" y="266"/>
                </a:lnTo>
                <a:lnTo>
                  <a:pt x="2696" y="303"/>
                </a:lnTo>
                <a:lnTo>
                  <a:pt x="2746" y="352"/>
                </a:lnTo>
                <a:lnTo>
                  <a:pt x="2748" y="355"/>
                </a:lnTo>
                <a:lnTo>
                  <a:pt x="2749" y="358"/>
                </a:lnTo>
                <a:lnTo>
                  <a:pt x="2749" y="361"/>
                </a:lnTo>
                <a:lnTo>
                  <a:pt x="2748" y="364"/>
                </a:lnTo>
                <a:lnTo>
                  <a:pt x="2746" y="366"/>
                </a:lnTo>
                <a:lnTo>
                  <a:pt x="2744" y="368"/>
                </a:lnTo>
                <a:lnTo>
                  <a:pt x="2742" y="369"/>
                </a:lnTo>
                <a:lnTo>
                  <a:pt x="2740" y="369"/>
                </a:lnTo>
                <a:lnTo>
                  <a:pt x="2736" y="369"/>
                </a:lnTo>
                <a:lnTo>
                  <a:pt x="2734" y="368"/>
                </a:lnTo>
                <a:lnTo>
                  <a:pt x="2732" y="366"/>
                </a:lnTo>
                <a:lnTo>
                  <a:pt x="2682" y="317"/>
                </a:lnTo>
                <a:lnTo>
                  <a:pt x="2645" y="353"/>
                </a:lnTo>
                <a:lnTo>
                  <a:pt x="2696" y="403"/>
                </a:lnTo>
                <a:lnTo>
                  <a:pt x="2697" y="405"/>
                </a:lnTo>
                <a:lnTo>
                  <a:pt x="2698" y="408"/>
                </a:lnTo>
                <a:lnTo>
                  <a:pt x="2698" y="411"/>
                </a:lnTo>
                <a:lnTo>
                  <a:pt x="2697" y="413"/>
                </a:lnTo>
                <a:lnTo>
                  <a:pt x="2696" y="416"/>
                </a:lnTo>
                <a:lnTo>
                  <a:pt x="2693" y="419"/>
                </a:lnTo>
                <a:lnTo>
                  <a:pt x="2689" y="419"/>
                </a:lnTo>
                <a:lnTo>
                  <a:pt x="2687" y="419"/>
                </a:lnTo>
                <a:lnTo>
                  <a:pt x="2684" y="418"/>
                </a:lnTo>
                <a:lnTo>
                  <a:pt x="2681" y="416"/>
                </a:lnTo>
                <a:lnTo>
                  <a:pt x="2633" y="367"/>
                </a:lnTo>
                <a:lnTo>
                  <a:pt x="2591" y="408"/>
                </a:lnTo>
                <a:lnTo>
                  <a:pt x="2641" y="456"/>
                </a:lnTo>
                <a:lnTo>
                  <a:pt x="2643" y="460"/>
                </a:lnTo>
                <a:lnTo>
                  <a:pt x="2644" y="462"/>
                </a:lnTo>
                <a:lnTo>
                  <a:pt x="2644" y="465"/>
                </a:lnTo>
                <a:lnTo>
                  <a:pt x="2643" y="468"/>
                </a:lnTo>
                <a:lnTo>
                  <a:pt x="2641" y="470"/>
                </a:lnTo>
                <a:lnTo>
                  <a:pt x="2639" y="472"/>
                </a:lnTo>
                <a:lnTo>
                  <a:pt x="2637" y="473"/>
                </a:lnTo>
                <a:lnTo>
                  <a:pt x="2635" y="473"/>
                </a:lnTo>
                <a:lnTo>
                  <a:pt x="2632" y="473"/>
                </a:lnTo>
                <a:lnTo>
                  <a:pt x="2630" y="472"/>
                </a:lnTo>
                <a:lnTo>
                  <a:pt x="2627" y="470"/>
                </a:lnTo>
                <a:lnTo>
                  <a:pt x="2578" y="422"/>
                </a:lnTo>
                <a:lnTo>
                  <a:pt x="2542" y="458"/>
                </a:lnTo>
                <a:lnTo>
                  <a:pt x="2650" y="565"/>
                </a:lnTo>
                <a:lnTo>
                  <a:pt x="2651" y="567"/>
                </a:lnTo>
                <a:lnTo>
                  <a:pt x="2652" y="569"/>
                </a:lnTo>
                <a:lnTo>
                  <a:pt x="2653" y="572"/>
                </a:lnTo>
                <a:lnTo>
                  <a:pt x="2652" y="574"/>
                </a:lnTo>
                <a:lnTo>
                  <a:pt x="2651" y="576"/>
                </a:lnTo>
                <a:lnTo>
                  <a:pt x="2650" y="578"/>
                </a:lnTo>
                <a:lnTo>
                  <a:pt x="2648" y="581"/>
                </a:lnTo>
                <a:lnTo>
                  <a:pt x="2644" y="582"/>
                </a:lnTo>
                <a:lnTo>
                  <a:pt x="2641" y="582"/>
                </a:lnTo>
                <a:lnTo>
                  <a:pt x="2638" y="581"/>
                </a:lnTo>
                <a:lnTo>
                  <a:pt x="2636" y="578"/>
                </a:lnTo>
                <a:lnTo>
                  <a:pt x="2528" y="471"/>
                </a:lnTo>
                <a:lnTo>
                  <a:pt x="2491" y="508"/>
                </a:lnTo>
                <a:lnTo>
                  <a:pt x="2540" y="557"/>
                </a:lnTo>
                <a:lnTo>
                  <a:pt x="2542" y="560"/>
                </a:lnTo>
                <a:lnTo>
                  <a:pt x="2543" y="562"/>
                </a:lnTo>
                <a:lnTo>
                  <a:pt x="2543" y="565"/>
                </a:lnTo>
                <a:lnTo>
                  <a:pt x="2543" y="567"/>
                </a:lnTo>
                <a:lnTo>
                  <a:pt x="2542" y="569"/>
                </a:lnTo>
                <a:lnTo>
                  <a:pt x="2540" y="571"/>
                </a:lnTo>
                <a:lnTo>
                  <a:pt x="2538" y="573"/>
                </a:lnTo>
                <a:lnTo>
                  <a:pt x="2534" y="574"/>
                </a:lnTo>
                <a:lnTo>
                  <a:pt x="2531" y="574"/>
                </a:lnTo>
                <a:lnTo>
                  <a:pt x="2529" y="573"/>
                </a:lnTo>
                <a:lnTo>
                  <a:pt x="2526" y="571"/>
                </a:lnTo>
                <a:lnTo>
                  <a:pt x="2477" y="522"/>
                </a:lnTo>
                <a:lnTo>
                  <a:pt x="2440" y="558"/>
                </a:lnTo>
                <a:lnTo>
                  <a:pt x="2490" y="608"/>
                </a:lnTo>
                <a:lnTo>
                  <a:pt x="2492" y="610"/>
                </a:lnTo>
                <a:lnTo>
                  <a:pt x="2492" y="613"/>
                </a:lnTo>
                <a:lnTo>
                  <a:pt x="2492" y="616"/>
                </a:lnTo>
                <a:lnTo>
                  <a:pt x="2492" y="618"/>
                </a:lnTo>
                <a:lnTo>
                  <a:pt x="2490" y="622"/>
                </a:lnTo>
                <a:lnTo>
                  <a:pt x="2487" y="624"/>
                </a:lnTo>
                <a:lnTo>
                  <a:pt x="2482" y="624"/>
                </a:lnTo>
                <a:lnTo>
                  <a:pt x="2479" y="624"/>
                </a:lnTo>
                <a:lnTo>
                  <a:pt x="2476" y="622"/>
                </a:lnTo>
                <a:lnTo>
                  <a:pt x="2426" y="572"/>
                </a:lnTo>
                <a:lnTo>
                  <a:pt x="2386" y="612"/>
                </a:lnTo>
                <a:lnTo>
                  <a:pt x="2435" y="662"/>
                </a:lnTo>
                <a:lnTo>
                  <a:pt x="2437" y="664"/>
                </a:lnTo>
                <a:lnTo>
                  <a:pt x="2438" y="666"/>
                </a:lnTo>
                <a:lnTo>
                  <a:pt x="2438" y="669"/>
                </a:lnTo>
                <a:lnTo>
                  <a:pt x="2438" y="671"/>
                </a:lnTo>
                <a:lnTo>
                  <a:pt x="2437" y="673"/>
                </a:lnTo>
                <a:lnTo>
                  <a:pt x="2435" y="675"/>
                </a:lnTo>
                <a:lnTo>
                  <a:pt x="2433" y="677"/>
                </a:lnTo>
                <a:lnTo>
                  <a:pt x="2430" y="678"/>
                </a:lnTo>
                <a:lnTo>
                  <a:pt x="2427" y="678"/>
                </a:lnTo>
                <a:lnTo>
                  <a:pt x="2424" y="677"/>
                </a:lnTo>
                <a:lnTo>
                  <a:pt x="2421" y="675"/>
                </a:lnTo>
                <a:lnTo>
                  <a:pt x="2371" y="626"/>
                </a:lnTo>
                <a:lnTo>
                  <a:pt x="2340" y="657"/>
                </a:lnTo>
                <a:lnTo>
                  <a:pt x="2449" y="766"/>
                </a:lnTo>
                <a:lnTo>
                  <a:pt x="2451" y="769"/>
                </a:lnTo>
                <a:lnTo>
                  <a:pt x="2451" y="772"/>
                </a:lnTo>
                <a:lnTo>
                  <a:pt x="2451" y="775"/>
                </a:lnTo>
                <a:lnTo>
                  <a:pt x="2449" y="778"/>
                </a:lnTo>
                <a:lnTo>
                  <a:pt x="2445" y="780"/>
                </a:lnTo>
                <a:lnTo>
                  <a:pt x="2443" y="781"/>
                </a:lnTo>
                <a:lnTo>
                  <a:pt x="2440" y="781"/>
                </a:lnTo>
                <a:lnTo>
                  <a:pt x="2437" y="780"/>
                </a:lnTo>
                <a:lnTo>
                  <a:pt x="2435" y="778"/>
                </a:lnTo>
                <a:lnTo>
                  <a:pt x="2326" y="671"/>
                </a:lnTo>
                <a:lnTo>
                  <a:pt x="2292" y="706"/>
                </a:lnTo>
                <a:lnTo>
                  <a:pt x="2342" y="755"/>
                </a:lnTo>
                <a:lnTo>
                  <a:pt x="2344" y="757"/>
                </a:lnTo>
                <a:lnTo>
                  <a:pt x="2345" y="760"/>
                </a:lnTo>
                <a:lnTo>
                  <a:pt x="2345" y="763"/>
                </a:lnTo>
                <a:lnTo>
                  <a:pt x="2344" y="766"/>
                </a:lnTo>
                <a:lnTo>
                  <a:pt x="2342" y="768"/>
                </a:lnTo>
                <a:lnTo>
                  <a:pt x="2339" y="770"/>
                </a:lnTo>
                <a:lnTo>
                  <a:pt x="2335" y="771"/>
                </a:lnTo>
                <a:lnTo>
                  <a:pt x="2332" y="771"/>
                </a:lnTo>
                <a:lnTo>
                  <a:pt x="2330" y="770"/>
                </a:lnTo>
                <a:lnTo>
                  <a:pt x="2328" y="768"/>
                </a:lnTo>
                <a:lnTo>
                  <a:pt x="2278" y="718"/>
                </a:lnTo>
                <a:lnTo>
                  <a:pt x="2242" y="755"/>
                </a:lnTo>
                <a:lnTo>
                  <a:pt x="2291" y="805"/>
                </a:lnTo>
                <a:lnTo>
                  <a:pt x="2293" y="807"/>
                </a:lnTo>
                <a:lnTo>
                  <a:pt x="2294" y="810"/>
                </a:lnTo>
                <a:lnTo>
                  <a:pt x="2294" y="813"/>
                </a:lnTo>
                <a:lnTo>
                  <a:pt x="2293" y="815"/>
                </a:lnTo>
                <a:lnTo>
                  <a:pt x="2291" y="818"/>
                </a:lnTo>
                <a:lnTo>
                  <a:pt x="2289" y="819"/>
                </a:lnTo>
                <a:lnTo>
                  <a:pt x="2287" y="820"/>
                </a:lnTo>
                <a:lnTo>
                  <a:pt x="2285" y="821"/>
                </a:lnTo>
                <a:lnTo>
                  <a:pt x="2280" y="820"/>
                </a:lnTo>
                <a:lnTo>
                  <a:pt x="2277" y="818"/>
                </a:lnTo>
                <a:lnTo>
                  <a:pt x="2229" y="769"/>
                </a:lnTo>
                <a:lnTo>
                  <a:pt x="2187" y="809"/>
                </a:lnTo>
                <a:lnTo>
                  <a:pt x="2237" y="858"/>
                </a:lnTo>
                <a:lnTo>
                  <a:pt x="2239" y="860"/>
                </a:lnTo>
                <a:lnTo>
                  <a:pt x="2239" y="864"/>
                </a:lnTo>
                <a:lnTo>
                  <a:pt x="2240" y="866"/>
                </a:lnTo>
                <a:lnTo>
                  <a:pt x="2239" y="868"/>
                </a:lnTo>
                <a:lnTo>
                  <a:pt x="2239" y="870"/>
                </a:lnTo>
                <a:lnTo>
                  <a:pt x="2237" y="872"/>
                </a:lnTo>
                <a:lnTo>
                  <a:pt x="2235" y="874"/>
                </a:lnTo>
                <a:lnTo>
                  <a:pt x="2232" y="875"/>
                </a:lnTo>
                <a:lnTo>
                  <a:pt x="2229" y="875"/>
                </a:lnTo>
                <a:lnTo>
                  <a:pt x="2226" y="874"/>
                </a:lnTo>
                <a:lnTo>
                  <a:pt x="2223" y="872"/>
                </a:lnTo>
                <a:lnTo>
                  <a:pt x="2174" y="824"/>
                </a:lnTo>
                <a:lnTo>
                  <a:pt x="2148" y="849"/>
                </a:lnTo>
                <a:lnTo>
                  <a:pt x="2256" y="956"/>
                </a:lnTo>
                <a:lnTo>
                  <a:pt x="2258" y="958"/>
                </a:lnTo>
                <a:lnTo>
                  <a:pt x="2259" y="960"/>
                </a:lnTo>
                <a:lnTo>
                  <a:pt x="2259" y="962"/>
                </a:lnTo>
                <a:lnTo>
                  <a:pt x="2258" y="967"/>
                </a:lnTo>
                <a:lnTo>
                  <a:pt x="2256" y="970"/>
                </a:lnTo>
                <a:lnTo>
                  <a:pt x="2254" y="972"/>
                </a:lnTo>
                <a:lnTo>
                  <a:pt x="2251" y="972"/>
                </a:lnTo>
                <a:lnTo>
                  <a:pt x="2249" y="972"/>
                </a:lnTo>
                <a:lnTo>
                  <a:pt x="2245" y="972"/>
                </a:lnTo>
                <a:lnTo>
                  <a:pt x="2242" y="970"/>
                </a:lnTo>
                <a:lnTo>
                  <a:pt x="2134" y="861"/>
                </a:lnTo>
                <a:lnTo>
                  <a:pt x="2097" y="899"/>
                </a:lnTo>
                <a:lnTo>
                  <a:pt x="2147" y="949"/>
                </a:lnTo>
                <a:lnTo>
                  <a:pt x="2149" y="952"/>
                </a:lnTo>
                <a:lnTo>
                  <a:pt x="2150" y="955"/>
                </a:lnTo>
                <a:lnTo>
                  <a:pt x="2149" y="959"/>
                </a:lnTo>
                <a:lnTo>
                  <a:pt x="2147" y="962"/>
                </a:lnTo>
                <a:lnTo>
                  <a:pt x="2145" y="963"/>
                </a:lnTo>
                <a:lnTo>
                  <a:pt x="2143" y="964"/>
                </a:lnTo>
                <a:lnTo>
                  <a:pt x="2140" y="966"/>
                </a:lnTo>
                <a:lnTo>
                  <a:pt x="2138" y="964"/>
                </a:lnTo>
                <a:lnTo>
                  <a:pt x="2135" y="963"/>
                </a:lnTo>
                <a:lnTo>
                  <a:pt x="2133" y="962"/>
                </a:lnTo>
                <a:lnTo>
                  <a:pt x="2084" y="913"/>
                </a:lnTo>
                <a:lnTo>
                  <a:pt x="2047" y="950"/>
                </a:lnTo>
                <a:lnTo>
                  <a:pt x="2096" y="999"/>
                </a:lnTo>
                <a:lnTo>
                  <a:pt x="2098" y="1001"/>
                </a:lnTo>
                <a:lnTo>
                  <a:pt x="2099" y="1004"/>
                </a:lnTo>
                <a:lnTo>
                  <a:pt x="2099" y="1007"/>
                </a:lnTo>
                <a:lnTo>
                  <a:pt x="2098" y="1010"/>
                </a:lnTo>
                <a:lnTo>
                  <a:pt x="2096" y="1012"/>
                </a:lnTo>
                <a:lnTo>
                  <a:pt x="2094" y="1014"/>
                </a:lnTo>
                <a:lnTo>
                  <a:pt x="2092" y="1015"/>
                </a:lnTo>
                <a:lnTo>
                  <a:pt x="2090" y="1015"/>
                </a:lnTo>
                <a:lnTo>
                  <a:pt x="2087" y="1014"/>
                </a:lnTo>
                <a:lnTo>
                  <a:pt x="2084" y="1012"/>
                </a:lnTo>
                <a:lnTo>
                  <a:pt x="2033" y="962"/>
                </a:lnTo>
                <a:lnTo>
                  <a:pt x="1993" y="1003"/>
                </a:lnTo>
                <a:lnTo>
                  <a:pt x="2042" y="1053"/>
                </a:lnTo>
                <a:lnTo>
                  <a:pt x="2043" y="1055"/>
                </a:lnTo>
                <a:lnTo>
                  <a:pt x="2044" y="1057"/>
                </a:lnTo>
                <a:lnTo>
                  <a:pt x="2045" y="1059"/>
                </a:lnTo>
                <a:lnTo>
                  <a:pt x="2044" y="1062"/>
                </a:lnTo>
                <a:lnTo>
                  <a:pt x="2043" y="1064"/>
                </a:lnTo>
                <a:lnTo>
                  <a:pt x="2042" y="1067"/>
                </a:lnTo>
                <a:lnTo>
                  <a:pt x="2040" y="1068"/>
                </a:lnTo>
                <a:lnTo>
                  <a:pt x="2038" y="1069"/>
                </a:lnTo>
                <a:lnTo>
                  <a:pt x="2035" y="1070"/>
                </a:lnTo>
                <a:lnTo>
                  <a:pt x="2033" y="1069"/>
                </a:lnTo>
                <a:lnTo>
                  <a:pt x="2031" y="1068"/>
                </a:lnTo>
                <a:lnTo>
                  <a:pt x="2029" y="1067"/>
                </a:lnTo>
                <a:lnTo>
                  <a:pt x="1979" y="1017"/>
                </a:lnTo>
                <a:lnTo>
                  <a:pt x="1943" y="1053"/>
                </a:lnTo>
                <a:lnTo>
                  <a:pt x="2049" y="1159"/>
                </a:lnTo>
                <a:lnTo>
                  <a:pt x="2051" y="1161"/>
                </a:lnTo>
                <a:lnTo>
                  <a:pt x="2052" y="1164"/>
                </a:lnTo>
                <a:lnTo>
                  <a:pt x="2052" y="1167"/>
                </a:lnTo>
                <a:lnTo>
                  <a:pt x="2052" y="1171"/>
                </a:lnTo>
                <a:lnTo>
                  <a:pt x="2051" y="1174"/>
                </a:lnTo>
                <a:lnTo>
                  <a:pt x="2049" y="1176"/>
                </a:lnTo>
                <a:lnTo>
                  <a:pt x="1880" y="1010"/>
                </a:lnTo>
                <a:lnTo>
                  <a:pt x="2886" y="10"/>
                </a:lnTo>
                <a:lnTo>
                  <a:pt x="2894" y="4"/>
                </a:lnTo>
                <a:lnTo>
                  <a:pt x="2905" y="1"/>
                </a:lnTo>
                <a:lnTo>
                  <a:pt x="291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Freeform 667"/>
          <p:cNvSpPr>
            <a:spLocks/>
          </p:cNvSpPr>
          <p:nvPr/>
        </p:nvSpPr>
        <p:spPr bwMode="auto">
          <a:xfrm>
            <a:off x="6247954" y="2263392"/>
            <a:ext cx="330995" cy="314326"/>
          </a:xfrm>
          <a:custGeom>
            <a:avLst/>
            <a:gdLst>
              <a:gd name="connsiteX0" fmla="*/ 114300 w 441326"/>
              <a:gd name="connsiteY0" fmla="*/ 173038 h 419101"/>
              <a:gd name="connsiteX1" fmla="*/ 334963 w 441326"/>
              <a:gd name="connsiteY1" fmla="*/ 173038 h 419101"/>
              <a:gd name="connsiteX2" fmla="*/ 334963 w 441326"/>
              <a:gd name="connsiteY2" fmla="*/ 205838 h 419101"/>
              <a:gd name="connsiteX3" fmla="*/ 243860 w 441326"/>
              <a:gd name="connsiteY3" fmla="*/ 205838 h 419101"/>
              <a:gd name="connsiteX4" fmla="*/ 243860 w 441326"/>
              <a:gd name="connsiteY4" fmla="*/ 419101 h 419101"/>
              <a:gd name="connsiteX5" fmla="*/ 204873 w 441326"/>
              <a:gd name="connsiteY5" fmla="*/ 419101 h 419101"/>
              <a:gd name="connsiteX6" fmla="*/ 204873 w 441326"/>
              <a:gd name="connsiteY6" fmla="*/ 205838 h 419101"/>
              <a:gd name="connsiteX7" fmla="*/ 114300 w 441326"/>
              <a:gd name="connsiteY7" fmla="*/ 205838 h 419101"/>
              <a:gd name="connsiteX8" fmla="*/ 389030 w 441326"/>
              <a:gd name="connsiteY8" fmla="*/ 93663 h 419101"/>
              <a:gd name="connsiteX9" fmla="*/ 426855 w 441326"/>
              <a:gd name="connsiteY9" fmla="*/ 93663 h 419101"/>
              <a:gd name="connsiteX10" fmla="*/ 428726 w 441326"/>
              <a:gd name="connsiteY10" fmla="*/ 94060 h 419101"/>
              <a:gd name="connsiteX11" fmla="*/ 430330 w 441326"/>
              <a:gd name="connsiteY11" fmla="*/ 95118 h 419101"/>
              <a:gd name="connsiteX12" fmla="*/ 431399 w 441326"/>
              <a:gd name="connsiteY12" fmla="*/ 96572 h 419101"/>
              <a:gd name="connsiteX13" fmla="*/ 431800 w 441326"/>
              <a:gd name="connsiteY13" fmla="*/ 98556 h 419101"/>
              <a:gd name="connsiteX14" fmla="*/ 431800 w 441326"/>
              <a:gd name="connsiteY14" fmla="*/ 269937 h 419101"/>
              <a:gd name="connsiteX15" fmla="*/ 431399 w 441326"/>
              <a:gd name="connsiteY15" fmla="*/ 271920 h 419101"/>
              <a:gd name="connsiteX16" fmla="*/ 430330 w 441326"/>
              <a:gd name="connsiteY16" fmla="*/ 273375 h 419101"/>
              <a:gd name="connsiteX17" fmla="*/ 428726 w 441326"/>
              <a:gd name="connsiteY17" fmla="*/ 274565 h 419101"/>
              <a:gd name="connsiteX18" fmla="*/ 426855 w 441326"/>
              <a:gd name="connsiteY18" fmla="*/ 274962 h 419101"/>
              <a:gd name="connsiteX19" fmla="*/ 323940 w 441326"/>
              <a:gd name="connsiteY19" fmla="*/ 274962 h 419101"/>
              <a:gd name="connsiteX20" fmla="*/ 323940 w 441326"/>
              <a:gd name="connsiteY20" fmla="*/ 395563 h 419101"/>
              <a:gd name="connsiteX21" fmla="*/ 323539 w 441326"/>
              <a:gd name="connsiteY21" fmla="*/ 399794 h 419101"/>
              <a:gd name="connsiteX22" fmla="*/ 322470 w 441326"/>
              <a:gd name="connsiteY22" fmla="*/ 403894 h 419101"/>
              <a:gd name="connsiteX23" fmla="*/ 320733 w 441326"/>
              <a:gd name="connsiteY23" fmla="*/ 407464 h 419101"/>
              <a:gd name="connsiteX24" fmla="*/ 318460 w 441326"/>
              <a:gd name="connsiteY24" fmla="*/ 410770 h 419101"/>
              <a:gd name="connsiteX25" fmla="*/ 315520 w 441326"/>
              <a:gd name="connsiteY25" fmla="*/ 413679 h 419101"/>
              <a:gd name="connsiteX26" fmla="*/ 312179 w 441326"/>
              <a:gd name="connsiteY26" fmla="*/ 415928 h 419101"/>
              <a:gd name="connsiteX27" fmla="*/ 308436 w 441326"/>
              <a:gd name="connsiteY27" fmla="*/ 417647 h 419101"/>
              <a:gd name="connsiteX28" fmla="*/ 304293 w 441326"/>
              <a:gd name="connsiteY28" fmla="*/ 418705 h 419101"/>
              <a:gd name="connsiteX29" fmla="*/ 299882 w 441326"/>
              <a:gd name="connsiteY29" fmla="*/ 419101 h 419101"/>
              <a:gd name="connsiteX30" fmla="*/ 295605 w 441326"/>
              <a:gd name="connsiteY30" fmla="*/ 418705 h 419101"/>
              <a:gd name="connsiteX31" fmla="*/ 291596 w 441326"/>
              <a:gd name="connsiteY31" fmla="*/ 417647 h 419101"/>
              <a:gd name="connsiteX32" fmla="*/ 287987 w 441326"/>
              <a:gd name="connsiteY32" fmla="*/ 415928 h 419101"/>
              <a:gd name="connsiteX33" fmla="*/ 284646 w 441326"/>
              <a:gd name="connsiteY33" fmla="*/ 413679 h 419101"/>
              <a:gd name="connsiteX34" fmla="*/ 281705 w 441326"/>
              <a:gd name="connsiteY34" fmla="*/ 410770 h 419101"/>
              <a:gd name="connsiteX35" fmla="*/ 279299 w 441326"/>
              <a:gd name="connsiteY35" fmla="*/ 407464 h 419101"/>
              <a:gd name="connsiteX36" fmla="*/ 277562 w 441326"/>
              <a:gd name="connsiteY36" fmla="*/ 403894 h 419101"/>
              <a:gd name="connsiteX37" fmla="*/ 276493 w 441326"/>
              <a:gd name="connsiteY37" fmla="*/ 399794 h 419101"/>
              <a:gd name="connsiteX38" fmla="*/ 276225 w 441326"/>
              <a:gd name="connsiteY38" fmla="*/ 395563 h 419101"/>
              <a:gd name="connsiteX39" fmla="*/ 276225 w 441326"/>
              <a:gd name="connsiteY39" fmla="*/ 232381 h 419101"/>
              <a:gd name="connsiteX40" fmla="*/ 276626 w 441326"/>
              <a:gd name="connsiteY40" fmla="*/ 230530 h 419101"/>
              <a:gd name="connsiteX41" fmla="*/ 277562 w 441326"/>
              <a:gd name="connsiteY41" fmla="*/ 228943 h 419101"/>
              <a:gd name="connsiteX42" fmla="*/ 279166 w 441326"/>
              <a:gd name="connsiteY42" fmla="*/ 228017 h 419101"/>
              <a:gd name="connsiteX43" fmla="*/ 281171 w 441326"/>
              <a:gd name="connsiteY43" fmla="*/ 227620 h 419101"/>
              <a:gd name="connsiteX44" fmla="*/ 384085 w 441326"/>
              <a:gd name="connsiteY44" fmla="*/ 227620 h 419101"/>
              <a:gd name="connsiteX45" fmla="*/ 384085 w 441326"/>
              <a:gd name="connsiteY45" fmla="*/ 98556 h 419101"/>
              <a:gd name="connsiteX46" fmla="*/ 384486 w 441326"/>
              <a:gd name="connsiteY46" fmla="*/ 96572 h 419101"/>
              <a:gd name="connsiteX47" fmla="*/ 385555 w 441326"/>
              <a:gd name="connsiteY47" fmla="*/ 95118 h 419101"/>
              <a:gd name="connsiteX48" fmla="*/ 387026 w 441326"/>
              <a:gd name="connsiteY48" fmla="*/ 94060 h 419101"/>
              <a:gd name="connsiteX49" fmla="*/ 16132 w 441326"/>
              <a:gd name="connsiteY49" fmla="*/ 93663 h 419101"/>
              <a:gd name="connsiteX50" fmla="*/ 53374 w 441326"/>
              <a:gd name="connsiteY50" fmla="*/ 93663 h 419101"/>
              <a:gd name="connsiteX51" fmla="*/ 55355 w 441326"/>
              <a:gd name="connsiteY51" fmla="*/ 94192 h 419101"/>
              <a:gd name="connsiteX52" fmla="*/ 56808 w 441326"/>
              <a:gd name="connsiteY52" fmla="*/ 95249 h 419101"/>
              <a:gd name="connsiteX53" fmla="*/ 57996 w 441326"/>
              <a:gd name="connsiteY53" fmla="*/ 96703 h 419101"/>
              <a:gd name="connsiteX54" fmla="*/ 58393 w 441326"/>
              <a:gd name="connsiteY54" fmla="*/ 98686 h 419101"/>
              <a:gd name="connsiteX55" fmla="*/ 58393 w 441326"/>
              <a:gd name="connsiteY55" fmla="*/ 227566 h 419101"/>
              <a:gd name="connsiteX56" fmla="*/ 159951 w 441326"/>
              <a:gd name="connsiteY56" fmla="*/ 227566 h 419101"/>
              <a:gd name="connsiteX57" fmla="*/ 161932 w 441326"/>
              <a:gd name="connsiteY57" fmla="*/ 227963 h 419101"/>
              <a:gd name="connsiteX58" fmla="*/ 163384 w 441326"/>
              <a:gd name="connsiteY58" fmla="*/ 229020 h 419101"/>
              <a:gd name="connsiteX59" fmla="*/ 164573 w 441326"/>
              <a:gd name="connsiteY59" fmla="*/ 230606 h 419101"/>
              <a:gd name="connsiteX60" fmla="*/ 164969 w 441326"/>
              <a:gd name="connsiteY60" fmla="*/ 232457 h 419101"/>
              <a:gd name="connsiteX61" fmla="*/ 165101 w 441326"/>
              <a:gd name="connsiteY61" fmla="*/ 395705 h 419101"/>
              <a:gd name="connsiteX62" fmla="*/ 164705 w 441326"/>
              <a:gd name="connsiteY62" fmla="*/ 399802 h 419101"/>
              <a:gd name="connsiteX63" fmla="*/ 163516 w 441326"/>
              <a:gd name="connsiteY63" fmla="*/ 403900 h 419101"/>
              <a:gd name="connsiteX64" fmla="*/ 161800 w 441326"/>
              <a:gd name="connsiteY64" fmla="*/ 407469 h 419101"/>
              <a:gd name="connsiteX65" fmla="*/ 159422 w 441326"/>
              <a:gd name="connsiteY65" fmla="*/ 410774 h 419101"/>
              <a:gd name="connsiteX66" fmla="*/ 156517 w 441326"/>
              <a:gd name="connsiteY66" fmla="*/ 413682 h 419101"/>
              <a:gd name="connsiteX67" fmla="*/ 153215 w 441326"/>
              <a:gd name="connsiteY67" fmla="*/ 415929 h 419101"/>
              <a:gd name="connsiteX68" fmla="*/ 149518 w 441326"/>
              <a:gd name="connsiteY68" fmla="*/ 417647 h 419101"/>
              <a:gd name="connsiteX69" fmla="*/ 145556 w 441326"/>
              <a:gd name="connsiteY69" fmla="*/ 418705 h 419101"/>
              <a:gd name="connsiteX70" fmla="*/ 141330 w 441326"/>
              <a:gd name="connsiteY70" fmla="*/ 419101 h 419101"/>
              <a:gd name="connsiteX71" fmla="*/ 137103 w 441326"/>
              <a:gd name="connsiteY71" fmla="*/ 418705 h 419101"/>
              <a:gd name="connsiteX72" fmla="*/ 133141 w 441326"/>
              <a:gd name="connsiteY72" fmla="*/ 417647 h 419101"/>
              <a:gd name="connsiteX73" fmla="*/ 129444 w 441326"/>
              <a:gd name="connsiteY73" fmla="*/ 415929 h 419101"/>
              <a:gd name="connsiteX74" fmla="*/ 126142 w 441326"/>
              <a:gd name="connsiteY74" fmla="*/ 413682 h 419101"/>
              <a:gd name="connsiteX75" fmla="*/ 123369 w 441326"/>
              <a:gd name="connsiteY75" fmla="*/ 410774 h 419101"/>
              <a:gd name="connsiteX76" fmla="*/ 120991 w 441326"/>
              <a:gd name="connsiteY76" fmla="*/ 407469 h 419101"/>
              <a:gd name="connsiteX77" fmla="*/ 119275 w 441326"/>
              <a:gd name="connsiteY77" fmla="*/ 403900 h 419101"/>
              <a:gd name="connsiteX78" fmla="*/ 118086 w 441326"/>
              <a:gd name="connsiteY78" fmla="*/ 399802 h 419101"/>
              <a:gd name="connsiteX79" fmla="*/ 117690 w 441326"/>
              <a:gd name="connsiteY79" fmla="*/ 395705 h 419101"/>
              <a:gd name="connsiteX80" fmla="*/ 117690 w 441326"/>
              <a:gd name="connsiteY80" fmla="*/ 275020 h 419101"/>
              <a:gd name="connsiteX81" fmla="*/ 16132 w 441326"/>
              <a:gd name="connsiteY81" fmla="*/ 275020 h 419101"/>
              <a:gd name="connsiteX82" fmla="*/ 14151 w 441326"/>
              <a:gd name="connsiteY82" fmla="*/ 274624 h 419101"/>
              <a:gd name="connsiteX83" fmla="*/ 12698 w 441326"/>
              <a:gd name="connsiteY83" fmla="*/ 273434 h 419101"/>
              <a:gd name="connsiteX84" fmla="*/ 11509 w 441326"/>
              <a:gd name="connsiteY84" fmla="*/ 271980 h 419101"/>
              <a:gd name="connsiteX85" fmla="*/ 11113 w 441326"/>
              <a:gd name="connsiteY85" fmla="*/ 269997 h 419101"/>
              <a:gd name="connsiteX86" fmla="*/ 11113 w 441326"/>
              <a:gd name="connsiteY86" fmla="*/ 98686 h 419101"/>
              <a:gd name="connsiteX87" fmla="*/ 11509 w 441326"/>
              <a:gd name="connsiteY87" fmla="*/ 96703 h 419101"/>
              <a:gd name="connsiteX88" fmla="*/ 12698 w 441326"/>
              <a:gd name="connsiteY88" fmla="*/ 95249 h 419101"/>
              <a:gd name="connsiteX89" fmla="*/ 14151 w 441326"/>
              <a:gd name="connsiteY89" fmla="*/ 94192 h 419101"/>
              <a:gd name="connsiteX90" fmla="*/ 194051 w 441326"/>
              <a:gd name="connsiteY90" fmla="*/ 77788 h 419101"/>
              <a:gd name="connsiteX91" fmla="*/ 263809 w 441326"/>
              <a:gd name="connsiteY91" fmla="*/ 77788 h 419101"/>
              <a:gd name="connsiteX92" fmla="*/ 264073 w 441326"/>
              <a:gd name="connsiteY92" fmla="*/ 77788 h 419101"/>
              <a:gd name="connsiteX93" fmla="*/ 264864 w 441326"/>
              <a:gd name="connsiteY93" fmla="*/ 77788 h 419101"/>
              <a:gd name="connsiteX94" fmla="*/ 266183 w 441326"/>
              <a:gd name="connsiteY94" fmla="*/ 77788 h 419101"/>
              <a:gd name="connsiteX95" fmla="*/ 268029 w 441326"/>
              <a:gd name="connsiteY95" fmla="*/ 77920 h 419101"/>
              <a:gd name="connsiteX96" fmla="*/ 270007 w 441326"/>
              <a:gd name="connsiteY96" fmla="*/ 78182 h 419101"/>
              <a:gd name="connsiteX97" fmla="*/ 272513 w 441326"/>
              <a:gd name="connsiteY97" fmla="*/ 78576 h 419101"/>
              <a:gd name="connsiteX98" fmla="*/ 275282 w 441326"/>
              <a:gd name="connsiteY98" fmla="*/ 78970 h 419101"/>
              <a:gd name="connsiteX99" fmla="*/ 278315 w 441326"/>
              <a:gd name="connsiteY99" fmla="*/ 79626 h 419101"/>
              <a:gd name="connsiteX100" fmla="*/ 281480 w 441326"/>
              <a:gd name="connsiteY100" fmla="*/ 80545 h 419101"/>
              <a:gd name="connsiteX101" fmla="*/ 284645 w 441326"/>
              <a:gd name="connsiteY101" fmla="*/ 81595 h 419101"/>
              <a:gd name="connsiteX102" fmla="*/ 287941 w 441326"/>
              <a:gd name="connsiteY102" fmla="*/ 82908 h 419101"/>
              <a:gd name="connsiteX103" fmla="*/ 291238 w 441326"/>
              <a:gd name="connsiteY103" fmla="*/ 84483 h 419101"/>
              <a:gd name="connsiteX104" fmla="*/ 294403 w 441326"/>
              <a:gd name="connsiteY104" fmla="*/ 86321 h 419101"/>
              <a:gd name="connsiteX105" fmla="*/ 297304 w 441326"/>
              <a:gd name="connsiteY105" fmla="*/ 88553 h 419101"/>
              <a:gd name="connsiteX106" fmla="*/ 300337 w 441326"/>
              <a:gd name="connsiteY106" fmla="*/ 91179 h 419101"/>
              <a:gd name="connsiteX107" fmla="*/ 302974 w 441326"/>
              <a:gd name="connsiteY107" fmla="*/ 94067 h 419101"/>
              <a:gd name="connsiteX108" fmla="*/ 305480 w 441326"/>
              <a:gd name="connsiteY108" fmla="*/ 97349 h 419101"/>
              <a:gd name="connsiteX109" fmla="*/ 307458 w 441326"/>
              <a:gd name="connsiteY109" fmla="*/ 101156 h 419101"/>
              <a:gd name="connsiteX110" fmla="*/ 309172 w 441326"/>
              <a:gd name="connsiteY110" fmla="*/ 105226 h 419101"/>
              <a:gd name="connsiteX111" fmla="*/ 310359 w 441326"/>
              <a:gd name="connsiteY111" fmla="*/ 109952 h 419101"/>
              <a:gd name="connsiteX112" fmla="*/ 311150 w 441326"/>
              <a:gd name="connsiteY112" fmla="*/ 115203 h 419101"/>
              <a:gd name="connsiteX113" fmla="*/ 311150 w 441326"/>
              <a:gd name="connsiteY113" fmla="*/ 163513 h 419101"/>
              <a:gd name="connsiteX114" fmla="*/ 281875 w 441326"/>
              <a:gd name="connsiteY114" fmla="*/ 163513 h 419101"/>
              <a:gd name="connsiteX115" fmla="*/ 281875 w 441326"/>
              <a:gd name="connsiteY115" fmla="*/ 121110 h 419101"/>
              <a:gd name="connsiteX116" fmla="*/ 272381 w 441326"/>
              <a:gd name="connsiteY116" fmla="*/ 121110 h 419101"/>
              <a:gd name="connsiteX117" fmla="*/ 272381 w 441326"/>
              <a:gd name="connsiteY117" fmla="*/ 163513 h 419101"/>
              <a:gd name="connsiteX118" fmla="*/ 184424 w 441326"/>
              <a:gd name="connsiteY118" fmla="*/ 163513 h 419101"/>
              <a:gd name="connsiteX119" fmla="*/ 184688 w 441326"/>
              <a:gd name="connsiteY119" fmla="*/ 121635 h 419101"/>
              <a:gd name="connsiteX120" fmla="*/ 175325 w 441326"/>
              <a:gd name="connsiteY120" fmla="*/ 121635 h 419101"/>
              <a:gd name="connsiteX121" fmla="*/ 175325 w 441326"/>
              <a:gd name="connsiteY121" fmla="*/ 163513 h 419101"/>
              <a:gd name="connsiteX122" fmla="*/ 146050 w 441326"/>
              <a:gd name="connsiteY122" fmla="*/ 163513 h 419101"/>
              <a:gd name="connsiteX123" fmla="*/ 146050 w 441326"/>
              <a:gd name="connsiteY123" fmla="*/ 115203 h 419101"/>
              <a:gd name="connsiteX124" fmla="*/ 146050 w 441326"/>
              <a:gd name="connsiteY124" fmla="*/ 114809 h 419101"/>
              <a:gd name="connsiteX125" fmla="*/ 146050 w 441326"/>
              <a:gd name="connsiteY125" fmla="*/ 114284 h 419101"/>
              <a:gd name="connsiteX126" fmla="*/ 146050 w 441326"/>
              <a:gd name="connsiteY126" fmla="*/ 113365 h 419101"/>
              <a:gd name="connsiteX127" fmla="*/ 146182 w 441326"/>
              <a:gd name="connsiteY127" fmla="*/ 112052 h 419101"/>
              <a:gd name="connsiteX128" fmla="*/ 146446 w 441326"/>
              <a:gd name="connsiteY128" fmla="*/ 110345 h 419101"/>
              <a:gd name="connsiteX129" fmla="*/ 146710 w 441326"/>
              <a:gd name="connsiteY129" fmla="*/ 108376 h 419101"/>
              <a:gd name="connsiteX130" fmla="*/ 147369 w 441326"/>
              <a:gd name="connsiteY130" fmla="*/ 106407 h 419101"/>
              <a:gd name="connsiteX131" fmla="*/ 147896 w 441326"/>
              <a:gd name="connsiteY131" fmla="*/ 104175 h 419101"/>
              <a:gd name="connsiteX132" fmla="*/ 148819 w 441326"/>
              <a:gd name="connsiteY132" fmla="*/ 101681 h 419101"/>
              <a:gd name="connsiteX133" fmla="*/ 149874 w 441326"/>
              <a:gd name="connsiteY133" fmla="*/ 99187 h 419101"/>
              <a:gd name="connsiteX134" fmla="*/ 151457 w 441326"/>
              <a:gd name="connsiteY134" fmla="*/ 96824 h 419101"/>
              <a:gd name="connsiteX135" fmla="*/ 153039 w 441326"/>
              <a:gd name="connsiteY135" fmla="*/ 94329 h 419101"/>
              <a:gd name="connsiteX136" fmla="*/ 155281 w 441326"/>
              <a:gd name="connsiteY136" fmla="*/ 91704 h 419101"/>
              <a:gd name="connsiteX137" fmla="*/ 157655 w 441326"/>
              <a:gd name="connsiteY137" fmla="*/ 89341 h 419101"/>
              <a:gd name="connsiteX138" fmla="*/ 160424 w 441326"/>
              <a:gd name="connsiteY138" fmla="*/ 87109 h 419101"/>
              <a:gd name="connsiteX139" fmla="*/ 163721 w 441326"/>
              <a:gd name="connsiteY139" fmla="*/ 85009 h 419101"/>
              <a:gd name="connsiteX140" fmla="*/ 167545 w 441326"/>
              <a:gd name="connsiteY140" fmla="*/ 82908 h 419101"/>
              <a:gd name="connsiteX141" fmla="*/ 171765 w 441326"/>
              <a:gd name="connsiteY141" fmla="*/ 81333 h 419101"/>
              <a:gd name="connsiteX142" fmla="*/ 176512 w 441326"/>
              <a:gd name="connsiteY142" fmla="*/ 79889 h 419101"/>
              <a:gd name="connsiteX143" fmla="*/ 181787 w 441326"/>
              <a:gd name="connsiteY143" fmla="*/ 78838 h 419101"/>
              <a:gd name="connsiteX144" fmla="*/ 187589 w 441326"/>
              <a:gd name="connsiteY144" fmla="*/ 78051 h 419101"/>
              <a:gd name="connsiteX145" fmla="*/ 407195 w 441326"/>
              <a:gd name="connsiteY145" fmla="*/ 6350 h 419101"/>
              <a:gd name="connsiteX146" fmla="*/ 412334 w 441326"/>
              <a:gd name="connsiteY146" fmla="*/ 6744 h 419101"/>
              <a:gd name="connsiteX147" fmla="*/ 417078 w 441326"/>
              <a:gd name="connsiteY147" fmla="*/ 7926 h 419101"/>
              <a:gd name="connsiteX148" fmla="*/ 421691 w 441326"/>
              <a:gd name="connsiteY148" fmla="*/ 9501 h 419101"/>
              <a:gd name="connsiteX149" fmla="*/ 425908 w 441326"/>
              <a:gd name="connsiteY149" fmla="*/ 11864 h 419101"/>
              <a:gd name="connsiteX150" fmla="*/ 429598 w 441326"/>
              <a:gd name="connsiteY150" fmla="*/ 14752 h 419101"/>
              <a:gd name="connsiteX151" fmla="*/ 433024 w 441326"/>
              <a:gd name="connsiteY151" fmla="*/ 18165 h 419101"/>
              <a:gd name="connsiteX152" fmla="*/ 435923 w 441326"/>
              <a:gd name="connsiteY152" fmla="*/ 21841 h 419101"/>
              <a:gd name="connsiteX153" fmla="*/ 438163 w 441326"/>
              <a:gd name="connsiteY153" fmla="*/ 26041 h 419101"/>
              <a:gd name="connsiteX154" fmla="*/ 440008 w 441326"/>
              <a:gd name="connsiteY154" fmla="*/ 30636 h 419101"/>
              <a:gd name="connsiteX155" fmla="*/ 441063 w 441326"/>
              <a:gd name="connsiteY155" fmla="*/ 35362 h 419101"/>
              <a:gd name="connsiteX156" fmla="*/ 441326 w 441326"/>
              <a:gd name="connsiteY156" fmla="*/ 40482 h 419101"/>
              <a:gd name="connsiteX157" fmla="*/ 441063 w 441326"/>
              <a:gd name="connsiteY157" fmla="*/ 45601 h 419101"/>
              <a:gd name="connsiteX158" fmla="*/ 440008 w 441326"/>
              <a:gd name="connsiteY158" fmla="*/ 50327 h 419101"/>
              <a:gd name="connsiteX159" fmla="*/ 438163 w 441326"/>
              <a:gd name="connsiteY159" fmla="*/ 54922 h 419101"/>
              <a:gd name="connsiteX160" fmla="*/ 435923 w 441326"/>
              <a:gd name="connsiteY160" fmla="*/ 59123 h 419101"/>
              <a:gd name="connsiteX161" fmla="*/ 433024 w 441326"/>
              <a:gd name="connsiteY161" fmla="*/ 62798 h 419101"/>
              <a:gd name="connsiteX162" fmla="*/ 429598 w 441326"/>
              <a:gd name="connsiteY162" fmla="*/ 66212 h 419101"/>
              <a:gd name="connsiteX163" fmla="*/ 425908 w 441326"/>
              <a:gd name="connsiteY163" fmla="*/ 69100 h 419101"/>
              <a:gd name="connsiteX164" fmla="*/ 421691 w 441326"/>
              <a:gd name="connsiteY164" fmla="*/ 71463 h 419101"/>
              <a:gd name="connsiteX165" fmla="*/ 417078 w 441326"/>
              <a:gd name="connsiteY165" fmla="*/ 73169 h 419101"/>
              <a:gd name="connsiteX166" fmla="*/ 412334 w 441326"/>
              <a:gd name="connsiteY166" fmla="*/ 74219 h 419101"/>
              <a:gd name="connsiteX167" fmla="*/ 407195 w 441326"/>
              <a:gd name="connsiteY167" fmla="*/ 74613 h 419101"/>
              <a:gd name="connsiteX168" fmla="*/ 402187 w 441326"/>
              <a:gd name="connsiteY168" fmla="*/ 74219 h 419101"/>
              <a:gd name="connsiteX169" fmla="*/ 397443 w 441326"/>
              <a:gd name="connsiteY169" fmla="*/ 73169 h 419101"/>
              <a:gd name="connsiteX170" fmla="*/ 392831 w 441326"/>
              <a:gd name="connsiteY170" fmla="*/ 71463 h 419101"/>
              <a:gd name="connsiteX171" fmla="*/ 388745 w 441326"/>
              <a:gd name="connsiteY171" fmla="*/ 69100 h 419101"/>
              <a:gd name="connsiteX172" fmla="*/ 384924 w 441326"/>
              <a:gd name="connsiteY172" fmla="*/ 66212 h 419101"/>
              <a:gd name="connsiteX173" fmla="*/ 381497 w 441326"/>
              <a:gd name="connsiteY173" fmla="*/ 62798 h 419101"/>
              <a:gd name="connsiteX174" fmla="*/ 378598 w 441326"/>
              <a:gd name="connsiteY174" fmla="*/ 59123 h 419101"/>
              <a:gd name="connsiteX175" fmla="*/ 376226 w 441326"/>
              <a:gd name="connsiteY175" fmla="*/ 54922 h 419101"/>
              <a:gd name="connsiteX176" fmla="*/ 374645 w 441326"/>
              <a:gd name="connsiteY176" fmla="*/ 50327 h 419101"/>
              <a:gd name="connsiteX177" fmla="*/ 373590 w 441326"/>
              <a:gd name="connsiteY177" fmla="*/ 45601 h 419101"/>
              <a:gd name="connsiteX178" fmla="*/ 373063 w 441326"/>
              <a:gd name="connsiteY178" fmla="*/ 40482 h 419101"/>
              <a:gd name="connsiteX179" fmla="*/ 373590 w 441326"/>
              <a:gd name="connsiteY179" fmla="*/ 35362 h 419101"/>
              <a:gd name="connsiteX180" fmla="*/ 374645 w 441326"/>
              <a:gd name="connsiteY180" fmla="*/ 30636 h 419101"/>
              <a:gd name="connsiteX181" fmla="*/ 376226 w 441326"/>
              <a:gd name="connsiteY181" fmla="*/ 26041 h 419101"/>
              <a:gd name="connsiteX182" fmla="*/ 378598 w 441326"/>
              <a:gd name="connsiteY182" fmla="*/ 21841 h 419101"/>
              <a:gd name="connsiteX183" fmla="*/ 381497 w 441326"/>
              <a:gd name="connsiteY183" fmla="*/ 18165 h 419101"/>
              <a:gd name="connsiteX184" fmla="*/ 384924 w 441326"/>
              <a:gd name="connsiteY184" fmla="*/ 14752 h 419101"/>
              <a:gd name="connsiteX185" fmla="*/ 388745 w 441326"/>
              <a:gd name="connsiteY185" fmla="*/ 11864 h 419101"/>
              <a:gd name="connsiteX186" fmla="*/ 392831 w 441326"/>
              <a:gd name="connsiteY186" fmla="*/ 9501 h 419101"/>
              <a:gd name="connsiteX187" fmla="*/ 397443 w 441326"/>
              <a:gd name="connsiteY187" fmla="*/ 7926 h 419101"/>
              <a:gd name="connsiteX188" fmla="*/ 402187 w 441326"/>
              <a:gd name="connsiteY188" fmla="*/ 6744 h 419101"/>
              <a:gd name="connsiteX189" fmla="*/ 34132 w 441326"/>
              <a:gd name="connsiteY189" fmla="*/ 6350 h 419101"/>
              <a:gd name="connsiteX190" fmla="*/ 39139 w 441326"/>
              <a:gd name="connsiteY190" fmla="*/ 6613 h 419101"/>
              <a:gd name="connsiteX191" fmla="*/ 44015 w 441326"/>
              <a:gd name="connsiteY191" fmla="*/ 7663 h 419101"/>
              <a:gd name="connsiteX192" fmla="*/ 48496 w 441326"/>
              <a:gd name="connsiteY192" fmla="*/ 9501 h 419101"/>
              <a:gd name="connsiteX193" fmla="*/ 52713 w 441326"/>
              <a:gd name="connsiteY193" fmla="*/ 11864 h 419101"/>
              <a:gd name="connsiteX194" fmla="*/ 56403 w 441326"/>
              <a:gd name="connsiteY194" fmla="*/ 14752 h 419101"/>
              <a:gd name="connsiteX195" fmla="*/ 59829 w 441326"/>
              <a:gd name="connsiteY195" fmla="*/ 18165 h 419101"/>
              <a:gd name="connsiteX196" fmla="*/ 62728 w 441326"/>
              <a:gd name="connsiteY196" fmla="*/ 21841 h 419101"/>
              <a:gd name="connsiteX197" fmla="*/ 65100 w 441326"/>
              <a:gd name="connsiteY197" fmla="*/ 26041 h 419101"/>
              <a:gd name="connsiteX198" fmla="*/ 66682 w 441326"/>
              <a:gd name="connsiteY198" fmla="*/ 30636 h 419101"/>
              <a:gd name="connsiteX199" fmla="*/ 67868 w 441326"/>
              <a:gd name="connsiteY199" fmla="*/ 35362 h 419101"/>
              <a:gd name="connsiteX200" fmla="*/ 68263 w 441326"/>
              <a:gd name="connsiteY200" fmla="*/ 40482 h 419101"/>
              <a:gd name="connsiteX201" fmla="*/ 67868 w 441326"/>
              <a:gd name="connsiteY201" fmla="*/ 45470 h 419101"/>
              <a:gd name="connsiteX202" fmla="*/ 66682 w 441326"/>
              <a:gd name="connsiteY202" fmla="*/ 50327 h 419101"/>
              <a:gd name="connsiteX203" fmla="*/ 65100 w 441326"/>
              <a:gd name="connsiteY203" fmla="*/ 54791 h 419101"/>
              <a:gd name="connsiteX204" fmla="*/ 62728 w 441326"/>
              <a:gd name="connsiteY204" fmla="*/ 58992 h 419101"/>
              <a:gd name="connsiteX205" fmla="*/ 59829 w 441326"/>
              <a:gd name="connsiteY205" fmla="*/ 62798 h 419101"/>
              <a:gd name="connsiteX206" fmla="*/ 56403 w 441326"/>
              <a:gd name="connsiteY206" fmla="*/ 66212 h 419101"/>
              <a:gd name="connsiteX207" fmla="*/ 52713 w 441326"/>
              <a:gd name="connsiteY207" fmla="*/ 69100 h 419101"/>
              <a:gd name="connsiteX208" fmla="*/ 48496 w 441326"/>
              <a:gd name="connsiteY208" fmla="*/ 71463 h 419101"/>
              <a:gd name="connsiteX209" fmla="*/ 44015 w 441326"/>
              <a:gd name="connsiteY209" fmla="*/ 73038 h 419101"/>
              <a:gd name="connsiteX210" fmla="*/ 39139 w 441326"/>
              <a:gd name="connsiteY210" fmla="*/ 74219 h 419101"/>
              <a:gd name="connsiteX211" fmla="*/ 34132 w 441326"/>
              <a:gd name="connsiteY211" fmla="*/ 74613 h 419101"/>
              <a:gd name="connsiteX212" fmla="*/ 28992 w 441326"/>
              <a:gd name="connsiteY212" fmla="*/ 74219 h 419101"/>
              <a:gd name="connsiteX213" fmla="*/ 24248 w 441326"/>
              <a:gd name="connsiteY213" fmla="*/ 73038 h 419101"/>
              <a:gd name="connsiteX214" fmla="*/ 19768 w 441326"/>
              <a:gd name="connsiteY214" fmla="*/ 71463 h 419101"/>
              <a:gd name="connsiteX215" fmla="*/ 15551 w 441326"/>
              <a:gd name="connsiteY215" fmla="*/ 69100 h 419101"/>
              <a:gd name="connsiteX216" fmla="*/ 11729 w 441326"/>
              <a:gd name="connsiteY216" fmla="*/ 66212 h 419101"/>
              <a:gd name="connsiteX217" fmla="*/ 8303 w 441326"/>
              <a:gd name="connsiteY217" fmla="*/ 62798 h 419101"/>
              <a:gd name="connsiteX218" fmla="*/ 5535 w 441326"/>
              <a:gd name="connsiteY218" fmla="*/ 58992 h 419101"/>
              <a:gd name="connsiteX219" fmla="*/ 3163 w 441326"/>
              <a:gd name="connsiteY219" fmla="*/ 54791 h 419101"/>
              <a:gd name="connsiteX220" fmla="*/ 1450 w 441326"/>
              <a:gd name="connsiteY220" fmla="*/ 50327 h 419101"/>
              <a:gd name="connsiteX221" fmla="*/ 396 w 441326"/>
              <a:gd name="connsiteY221" fmla="*/ 45470 h 419101"/>
              <a:gd name="connsiteX222" fmla="*/ 0 w 441326"/>
              <a:gd name="connsiteY222" fmla="*/ 40482 h 419101"/>
              <a:gd name="connsiteX223" fmla="*/ 396 w 441326"/>
              <a:gd name="connsiteY223" fmla="*/ 35362 h 419101"/>
              <a:gd name="connsiteX224" fmla="*/ 1450 w 441326"/>
              <a:gd name="connsiteY224" fmla="*/ 30636 h 419101"/>
              <a:gd name="connsiteX225" fmla="*/ 3163 w 441326"/>
              <a:gd name="connsiteY225" fmla="*/ 26041 h 419101"/>
              <a:gd name="connsiteX226" fmla="*/ 5535 w 441326"/>
              <a:gd name="connsiteY226" fmla="*/ 21841 h 419101"/>
              <a:gd name="connsiteX227" fmla="*/ 8303 w 441326"/>
              <a:gd name="connsiteY227" fmla="*/ 18165 h 419101"/>
              <a:gd name="connsiteX228" fmla="*/ 11729 w 441326"/>
              <a:gd name="connsiteY228" fmla="*/ 14752 h 419101"/>
              <a:gd name="connsiteX229" fmla="*/ 15551 w 441326"/>
              <a:gd name="connsiteY229" fmla="*/ 11864 h 419101"/>
              <a:gd name="connsiteX230" fmla="*/ 19768 w 441326"/>
              <a:gd name="connsiteY230" fmla="*/ 9501 h 419101"/>
              <a:gd name="connsiteX231" fmla="*/ 24248 w 441326"/>
              <a:gd name="connsiteY231" fmla="*/ 7663 h 419101"/>
              <a:gd name="connsiteX232" fmla="*/ 28992 w 441326"/>
              <a:gd name="connsiteY232" fmla="*/ 6613 h 419101"/>
              <a:gd name="connsiteX233" fmla="*/ 228600 w 441326"/>
              <a:gd name="connsiteY233" fmla="*/ 0 h 419101"/>
              <a:gd name="connsiteX234" fmla="*/ 233779 w 441326"/>
              <a:gd name="connsiteY234" fmla="*/ 264 h 419101"/>
              <a:gd name="connsiteX235" fmla="*/ 238693 w 441326"/>
              <a:gd name="connsiteY235" fmla="*/ 1455 h 419101"/>
              <a:gd name="connsiteX236" fmla="*/ 243340 w 441326"/>
              <a:gd name="connsiteY236" fmla="*/ 3175 h 419101"/>
              <a:gd name="connsiteX237" fmla="*/ 247590 w 441326"/>
              <a:gd name="connsiteY237" fmla="*/ 5556 h 419101"/>
              <a:gd name="connsiteX238" fmla="*/ 251574 w 441326"/>
              <a:gd name="connsiteY238" fmla="*/ 8599 h 419101"/>
              <a:gd name="connsiteX239" fmla="*/ 255026 w 441326"/>
              <a:gd name="connsiteY239" fmla="*/ 12039 h 419101"/>
              <a:gd name="connsiteX240" fmla="*/ 257948 w 441326"/>
              <a:gd name="connsiteY240" fmla="*/ 15875 h 419101"/>
              <a:gd name="connsiteX241" fmla="*/ 260338 w 441326"/>
              <a:gd name="connsiteY241" fmla="*/ 20241 h 419101"/>
              <a:gd name="connsiteX242" fmla="*/ 262065 w 441326"/>
              <a:gd name="connsiteY242" fmla="*/ 24871 h 419101"/>
              <a:gd name="connsiteX243" fmla="*/ 263127 w 441326"/>
              <a:gd name="connsiteY243" fmla="*/ 29766 h 419101"/>
              <a:gd name="connsiteX244" fmla="*/ 263525 w 441326"/>
              <a:gd name="connsiteY244" fmla="*/ 34925 h 419101"/>
              <a:gd name="connsiteX245" fmla="*/ 263127 w 441326"/>
              <a:gd name="connsiteY245" fmla="*/ 40085 h 419101"/>
              <a:gd name="connsiteX246" fmla="*/ 262065 w 441326"/>
              <a:gd name="connsiteY246" fmla="*/ 44979 h 419101"/>
              <a:gd name="connsiteX247" fmla="*/ 260338 w 441326"/>
              <a:gd name="connsiteY247" fmla="*/ 49610 h 419101"/>
              <a:gd name="connsiteX248" fmla="*/ 257948 w 441326"/>
              <a:gd name="connsiteY248" fmla="*/ 53843 h 419101"/>
              <a:gd name="connsiteX249" fmla="*/ 255026 w 441326"/>
              <a:gd name="connsiteY249" fmla="*/ 57812 h 419101"/>
              <a:gd name="connsiteX250" fmla="*/ 251574 w 441326"/>
              <a:gd name="connsiteY250" fmla="*/ 61384 h 419101"/>
              <a:gd name="connsiteX251" fmla="*/ 247590 w 441326"/>
              <a:gd name="connsiteY251" fmla="*/ 64162 h 419101"/>
              <a:gd name="connsiteX252" fmla="*/ 243340 w 441326"/>
              <a:gd name="connsiteY252" fmla="*/ 66543 h 419101"/>
              <a:gd name="connsiteX253" fmla="*/ 238693 w 441326"/>
              <a:gd name="connsiteY253" fmla="*/ 68395 h 419101"/>
              <a:gd name="connsiteX254" fmla="*/ 233779 w 441326"/>
              <a:gd name="connsiteY254" fmla="*/ 69453 h 419101"/>
              <a:gd name="connsiteX255" fmla="*/ 228600 w 441326"/>
              <a:gd name="connsiteY255" fmla="*/ 69850 h 419101"/>
              <a:gd name="connsiteX256" fmla="*/ 223421 w 441326"/>
              <a:gd name="connsiteY256" fmla="*/ 69453 h 419101"/>
              <a:gd name="connsiteX257" fmla="*/ 218508 w 441326"/>
              <a:gd name="connsiteY257" fmla="*/ 68395 h 419101"/>
              <a:gd name="connsiteX258" fmla="*/ 213860 w 441326"/>
              <a:gd name="connsiteY258" fmla="*/ 66543 h 419101"/>
              <a:gd name="connsiteX259" fmla="*/ 209611 w 441326"/>
              <a:gd name="connsiteY259" fmla="*/ 64162 h 419101"/>
              <a:gd name="connsiteX260" fmla="*/ 205760 w 441326"/>
              <a:gd name="connsiteY260" fmla="*/ 61384 h 419101"/>
              <a:gd name="connsiteX261" fmla="*/ 202307 w 441326"/>
              <a:gd name="connsiteY261" fmla="*/ 57812 h 419101"/>
              <a:gd name="connsiteX262" fmla="*/ 199253 w 441326"/>
              <a:gd name="connsiteY262" fmla="*/ 53843 h 419101"/>
              <a:gd name="connsiteX263" fmla="*/ 196862 w 441326"/>
              <a:gd name="connsiteY263" fmla="*/ 49610 h 419101"/>
              <a:gd name="connsiteX264" fmla="*/ 195136 w 441326"/>
              <a:gd name="connsiteY264" fmla="*/ 44979 h 419101"/>
              <a:gd name="connsiteX265" fmla="*/ 193941 w 441326"/>
              <a:gd name="connsiteY265" fmla="*/ 40085 h 419101"/>
              <a:gd name="connsiteX266" fmla="*/ 193675 w 441326"/>
              <a:gd name="connsiteY266" fmla="*/ 34925 h 419101"/>
              <a:gd name="connsiteX267" fmla="*/ 193941 w 441326"/>
              <a:gd name="connsiteY267" fmla="*/ 29766 h 419101"/>
              <a:gd name="connsiteX268" fmla="*/ 195136 w 441326"/>
              <a:gd name="connsiteY268" fmla="*/ 24871 h 419101"/>
              <a:gd name="connsiteX269" fmla="*/ 196862 w 441326"/>
              <a:gd name="connsiteY269" fmla="*/ 20241 h 419101"/>
              <a:gd name="connsiteX270" fmla="*/ 199253 w 441326"/>
              <a:gd name="connsiteY270" fmla="*/ 15875 h 419101"/>
              <a:gd name="connsiteX271" fmla="*/ 202307 w 441326"/>
              <a:gd name="connsiteY271" fmla="*/ 12039 h 419101"/>
              <a:gd name="connsiteX272" fmla="*/ 205760 w 441326"/>
              <a:gd name="connsiteY272" fmla="*/ 8599 h 419101"/>
              <a:gd name="connsiteX273" fmla="*/ 209611 w 441326"/>
              <a:gd name="connsiteY273" fmla="*/ 5556 h 419101"/>
              <a:gd name="connsiteX274" fmla="*/ 213860 w 441326"/>
              <a:gd name="connsiteY274" fmla="*/ 3175 h 419101"/>
              <a:gd name="connsiteX275" fmla="*/ 218508 w 441326"/>
              <a:gd name="connsiteY275" fmla="*/ 1455 h 419101"/>
              <a:gd name="connsiteX276" fmla="*/ 223421 w 441326"/>
              <a:gd name="connsiteY276" fmla="*/ 264 h 41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</a:cxnLst>
            <a:rect l="l" t="t" r="r" b="b"/>
            <a:pathLst>
              <a:path w="441326" h="419101">
                <a:moveTo>
                  <a:pt x="114300" y="173038"/>
                </a:moveTo>
                <a:lnTo>
                  <a:pt x="334963" y="173038"/>
                </a:lnTo>
                <a:lnTo>
                  <a:pt x="334963" y="205838"/>
                </a:lnTo>
                <a:lnTo>
                  <a:pt x="243860" y="205838"/>
                </a:lnTo>
                <a:lnTo>
                  <a:pt x="243860" y="419101"/>
                </a:lnTo>
                <a:lnTo>
                  <a:pt x="204873" y="419101"/>
                </a:lnTo>
                <a:lnTo>
                  <a:pt x="204873" y="205838"/>
                </a:lnTo>
                <a:lnTo>
                  <a:pt x="114300" y="205838"/>
                </a:lnTo>
                <a:close/>
                <a:moveTo>
                  <a:pt x="389030" y="93663"/>
                </a:moveTo>
                <a:lnTo>
                  <a:pt x="426855" y="93663"/>
                </a:lnTo>
                <a:lnTo>
                  <a:pt x="428726" y="94060"/>
                </a:lnTo>
                <a:lnTo>
                  <a:pt x="430330" y="95118"/>
                </a:lnTo>
                <a:lnTo>
                  <a:pt x="431399" y="96572"/>
                </a:lnTo>
                <a:lnTo>
                  <a:pt x="431800" y="98556"/>
                </a:lnTo>
                <a:lnTo>
                  <a:pt x="431800" y="269937"/>
                </a:lnTo>
                <a:lnTo>
                  <a:pt x="431399" y="271920"/>
                </a:lnTo>
                <a:lnTo>
                  <a:pt x="430330" y="273375"/>
                </a:lnTo>
                <a:lnTo>
                  <a:pt x="428726" y="274565"/>
                </a:lnTo>
                <a:lnTo>
                  <a:pt x="426855" y="274962"/>
                </a:lnTo>
                <a:lnTo>
                  <a:pt x="323940" y="274962"/>
                </a:lnTo>
                <a:lnTo>
                  <a:pt x="323940" y="395563"/>
                </a:lnTo>
                <a:lnTo>
                  <a:pt x="323539" y="399794"/>
                </a:lnTo>
                <a:lnTo>
                  <a:pt x="322470" y="403894"/>
                </a:lnTo>
                <a:lnTo>
                  <a:pt x="320733" y="407464"/>
                </a:lnTo>
                <a:lnTo>
                  <a:pt x="318460" y="410770"/>
                </a:lnTo>
                <a:lnTo>
                  <a:pt x="315520" y="413679"/>
                </a:lnTo>
                <a:lnTo>
                  <a:pt x="312179" y="415928"/>
                </a:lnTo>
                <a:lnTo>
                  <a:pt x="308436" y="417647"/>
                </a:lnTo>
                <a:lnTo>
                  <a:pt x="304293" y="418705"/>
                </a:lnTo>
                <a:lnTo>
                  <a:pt x="299882" y="419101"/>
                </a:lnTo>
                <a:lnTo>
                  <a:pt x="295605" y="418705"/>
                </a:lnTo>
                <a:lnTo>
                  <a:pt x="291596" y="417647"/>
                </a:lnTo>
                <a:lnTo>
                  <a:pt x="287987" y="415928"/>
                </a:lnTo>
                <a:lnTo>
                  <a:pt x="284646" y="413679"/>
                </a:lnTo>
                <a:lnTo>
                  <a:pt x="281705" y="410770"/>
                </a:lnTo>
                <a:lnTo>
                  <a:pt x="279299" y="407464"/>
                </a:lnTo>
                <a:lnTo>
                  <a:pt x="277562" y="403894"/>
                </a:lnTo>
                <a:lnTo>
                  <a:pt x="276493" y="399794"/>
                </a:lnTo>
                <a:lnTo>
                  <a:pt x="276225" y="395563"/>
                </a:lnTo>
                <a:lnTo>
                  <a:pt x="276225" y="232381"/>
                </a:lnTo>
                <a:lnTo>
                  <a:pt x="276626" y="230530"/>
                </a:lnTo>
                <a:lnTo>
                  <a:pt x="277562" y="228943"/>
                </a:lnTo>
                <a:lnTo>
                  <a:pt x="279166" y="228017"/>
                </a:lnTo>
                <a:lnTo>
                  <a:pt x="281171" y="227620"/>
                </a:lnTo>
                <a:lnTo>
                  <a:pt x="384085" y="227620"/>
                </a:lnTo>
                <a:lnTo>
                  <a:pt x="384085" y="98556"/>
                </a:lnTo>
                <a:lnTo>
                  <a:pt x="384486" y="96572"/>
                </a:lnTo>
                <a:lnTo>
                  <a:pt x="385555" y="95118"/>
                </a:lnTo>
                <a:lnTo>
                  <a:pt x="387026" y="94060"/>
                </a:lnTo>
                <a:close/>
                <a:moveTo>
                  <a:pt x="16132" y="93663"/>
                </a:moveTo>
                <a:lnTo>
                  <a:pt x="53374" y="93663"/>
                </a:lnTo>
                <a:lnTo>
                  <a:pt x="55355" y="94192"/>
                </a:lnTo>
                <a:lnTo>
                  <a:pt x="56808" y="95249"/>
                </a:lnTo>
                <a:lnTo>
                  <a:pt x="57996" y="96703"/>
                </a:lnTo>
                <a:lnTo>
                  <a:pt x="58393" y="98686"/>
                </a:lnTo>
                <a:lnTo>
                  <a:pt x="58393" y="227566"/>
                </a:lnTo>
                <a:lnTo>
                  <a:pt x="159951" y="227566"/>
                </a:lnTo>
                <a:lnTo>
                  <a:pt x="161932" y="227963"/>
                </a:lnTo>
                <a:lnTo>
                  <a:pt x="163384" y="229020"/>
                </a:lnTo>
                <a:lnTo>
                  <a:pt x="164573" y="230606"/>
                </a:lnTo>
                <a:lnTo>
                  <a:pt x="164969" y="232457"/>
                </a:lnTo>
                <a:lnTo>
                  <a:pt x="165101" y="395705"/>
                </a:lnTo>
                <a:lnTo>
                  <a:pt x="164705" y="399802"/>
                </a:lnTo>
                <a:lnTo>
                  <a:pt x="163516" y="403900"/>
                </a:lnTo>
                <a:lnTo>
                  <a:pt x="161800" y="407469"/>
                </a:lnTo>
                <a:lnTo>
                  <a:pt x="159422" y="410774"/>
                </a:lnTo>
                <a:lnTo>
                  <a:pt x="156517" y="413682"/>
                </a:lnTo>
                <a:lnTo>
                  <a:pt x="153215" y="415929"/>
                </a:lnTo>
                <a:lnTo>
                  <a:pt x="149518" y="417647"/>
                </a:lnTo>
                <a:lnTo>
                  <a:pt x="145556" y="418705"/>
                </a:lnTo>
                <a:lnTo>
                  <a:pt x="141330" y="419101"/>
                </a:lnTo>
                <a:lnTo>
                  <a:pt x="137103" y="418705"/>
                </a:lnTo>
                <a:lnTo>
                  <a:pt x="133141" y="417647"/>
                </a:lnTo>
                <a:lnTo>
                  <a:pt x="129444" y="415929"/>
                </a:lnTo>
                <a:lnTo>
                  <a:pt x="126142" y="413682"/>
                </a:lnTo>
                <a:lnTo>
                  <a:pt x="123369" y="410774"/>
                </a:lnTo>
                <a:lnTo>
                  <a:pt x="120991" y="407469"/>
                </a:lnTo>
                <a:lnTo>
                  <a:pt x="119275" y="403900"/>
                </a:lnTo>
                <a:lnTo>
                  <a:pt x="118086" y="399802"/>
                </a:lnTo>
                <a:lnTo>
                  <a:pt x="117690" y="395705"/>
                </a:lnTo>
                <a:lnTo>
                  <a:pt x="117690" y="275020"/>
                </a:lnTo>
                <a:lnTo>
                  <a:pt x="16132" y="275020"/>
                </a:lnTo>
                <a:lnTo>
                  <a:pt x="14151" y="274624"/>
                </a:lnTo>
                <a:lnTo>
                  <a:pt x="12698" y="273434"/>
                </a:lnTo>
                <a:lnTo>
                  <a:pt x="11509" y="271980"/>
                </a:lnTo>
                <a:lnTo>
                  <a:pt x="11113" y="269997"/>
                </a:lnTo>
                <a:lnTo>
                  <a:pt x="11113" y="98686"/>
                </a:lnTo>
                <a:lnTo>
                  <a:pt x="11509" y="96703"/>
                </a:lnTo>
                <a:lnTo>
                  <a:pt x="12698" y="95249"/>
                </a:lnTo>
                <a:lnTo>
                  <a:pt x="14151" y="94192"/>
                </a:lnTo>
                <a:close/>
                <a:moveTo>
                  <a:pt x="194051" y="77788"/>
                </a:moveTo>
                <a:lnTo>
                  <a:pt x="263809" y="77788"/>
                </a:lnTo>
                <a:lnTo>
                  <a:pt x="264073" y="77788"/>
                </a:lnTo>
                <a:lnTo>
                  <a:pt x="264864" y="77788"/>
                </a:lnTo>
                <a:lnTo>
                  <a:pt x="266183" y="77788"/>
                </a:lnTo>
                <a:lnTo>
                  <a:pt x="268029" y="77920"/>
                </a:lnTo>
                <a:lnTo>
                  <a:pt x="270007" y="78182"/>
                </a:lnTo>
                <a:lnTo>
                  <a:pt x="272513" y="78576"/>
                </a:lnTo>
                <a:lnTo>
                  <a:pt x="275282" y="78970"/>
                </a:lnTo>
                <a:lnTo>
                  <a:pt x="278315" y="79626"/>
                </a:lnTo>
                <a:lnTo>
                  <a:pt x="281480" y="80545"/>
                </a:lnTo>
                <a:lnTo>
                  <a:pt x="284645" y="81595"/>
                </a:lnTo>
                <a:lnTo>
                  <a:pt x="287941" y="82908"/>
                </a:lnTo>
                <a:lnTo>
                  <a:pt x="291238" y="84483"/>
                </a:lnTo>
                <a:lnTo>
                  <a:pt x="294403" y="86321"/>
                </a:lnTo>
                <a:lnTo>
                  <a:pt x="297304" y="88553"/>
                </a:lnTo>
                <a:lnTo>
                  <a:pt x="300337" y="91179"/>
                </a:lnTo>
                <a:lnTo>
                  <a:pt x="302974" y="94067"/>
                </a:lnTo>
                <a:lnTo>
                  <a:pt x="305480" y="97349"/>
                </a:lnTo>
                <a:lnTo>
                  <a:pt x="307458" y="101156"/>
                </a:lnTo>
                <a:lnTo>
                  <a:pt x="309172" y="105226"/>
                </a:lnTo>
                <a:lnTo>
                  <a:pt x="310359" y="109952"/>
                </a:lnTo>
                <a:lnTo>
                  <a:pt x="311150" y="115203"/>
                </a:lnTo>
                <a:lnTo>
                  <a:pt x="311150" y="163513"/>
                </a:lnTo>
                <a:lnTo>
                  <a:pt x="281875" y="163513"/>
                </a:lnTo>
                <a:lnTo>
                  <a:pt x="281875" y="121110"/>
                </a:lnTo>
                <a:lnTo>
                  <a:pt x="272381" y="121110"/>
                </a:lnTo>
                <a:lnTo>
                  <a:pt x="272381" y="163513"/>
                </a:lnTo>
                <a:lnTo>
                  <a:pt x="184424" y="163513"/>
                </a:lnTo>
                <a:lnTo>
                  <a:pt x="184688" y="121635"/>
                </a:lnTo>
                <a:lnTo>
                  <a:pt x="175325" y="121635"/>
                </a:lnTo>
                <a:lnTo>
                  <a:pt x="175325" y="163513"/>
                </a:lnTo>
                <a:lnTo>
                  <a:pt x="146050" y="163513"/>
                </a:lnTo>
                <a:lnTo>
                  <a:pt x="146050" y="115203"/>
                </a:lnTo>
                <a:lnTo>
                  <a:pt x="146050" y="114809"/>
                </a:lnTo>
                <a:lnTo>
                  <a:pt x="146050" y="114284"/>
                </a:lnTo>
                <a:lnTo>
                  <a:pt x="146050" y="113365"/>
                </a:lnTo>
                <a:lnTo>
                  <a:pt x="146182" y="112052"/>
                </a:lnTo>
                <a:lnTo>
                  <a:pt x="146446" y="110345"/>
                </a:lnTo>
                <a:lnTo>
                  <a:pt x="146710" y="108376"/>
                </a:lnTo>
                <a:lnTo>
                  <a:pt x="147369" y="106407"/>
                </a:lnTo>
                <a:lnTo>
                  <a:pt x="147896" y="104175"/>
                </a:lnTo>
                <a:lnTo>
                  <a:pt x="148819" y="101681"/>
                </a:lnTo>
                <a:lnTo>
                  <a:pt x="149874" y="99187"/>
                </a:lnTo>
                <a:lnTo>
                  <a:pt x="151457" y="96824"/>
                </a:lnTo>
                <a:lnTo>
                  <a:pt x="153039" y="94329"/>
                </a:lnTo>
                <a:lnTo>
                  <a:pt x="155281" y="91704"/>
                </a:lnTo>
                <a:lnTo>
                  <a:pt x="157655" y="89341"/>
                </a:lnTo>
                <a:lnTo>
                  <a:pt x="160424" y="87109"/>
                </a:lnTo>
                <a:lnTo>
                  <a:pt x="163721" y="85009"/>
                </a:lnTo>
                <a:lnTo>
                  <a:pt x="167545" y="82908"/>
                </a:lnTo>
                <a:lnTo>
                  <a:pt x="171765" y="81333"/>
                </a:lnTo>
                <a:lnTo>
                  <a:pt x="176512" y="79889"/>
                </a:lnTo>
                <a:lnTo>
                  <a:pt x="181787" y="78838"/>
                </a:lnTo>
                <a:lnTo>
                  <a:pt x="187589" y="78051"/>
                </a:lnTo>
                <a:close/>
                <a:moveTo>
                  <a:pt x="407195" y="6350"/>
                </a:moveTo>
                <a:lnTo>
                  <a:pt x="412334" y="6744"/>
                </a:lnTo>
                <a:lnTo>
                  <a:pt x="417078" y="7926"/>
                </a:lnTo>
                <a:lnTo>
                  <a:pt x="421691" y="9501"/>
                </a:lnTo>
                <a:lnTo>
                  <a:pt x="425908" y="11864"/>
                </a:lnTo>
                <a:lnTo>
                  <a:pt x="429598" y="14752"/>
                </a:lnTo>
                <a:lnTo>
                  <a:pt x="433024" y="18165"/>
                </a:lnTo>
                <a:lnTo>
                  <a:pt x="435923" y="21841"/>
                </a:lnTo>
                <a:lnTo>
                  <a:pt x="438163" y="26041"/>
                </a:lnTo>
                <a:lnTo>
                  <a:pt x="440008" y="30636"/>
                </a:lnTo>
                <a:lnTo>
                  <a:pt x="441063" y="35362"/>
                </a:lnTo>
                <a:lnTo>
                  <a:pt x="441326" y="40482"/>
                </a:lnTo>
                <a:lnTo>
                  <a:pt x="441063" y="45601"/>
                </a:lnTo>
                <a:lnTo>
                  <a:pt x="440008" y="50327"/>
                </a:lnTo>
                <a:lnTo>
                  <a:pt x="438163" y="54922"/>
                </a:lnTo>
                <a:lnTo>
                  <a:pt x="435923" y="59123"/>
                </a:lnTo>
                <a:lnTo>
                  <a:pt x="433024" y="62798"/>
                </a:lnTo>
                <a:lnTo>
                  <a:pt x="429598" y="66212"/>
                </a:lnTo>
                <a:lnTo>
                  <a:pt x="425908" y="69100"/>
                </a:lnTo>
                <a:lnTo>
                  <a:pt x="421691" y="71463"/>
                </a:lnTo>
                <a:lnTo>
                  <a:pt x="417078" y="73169"/>
                </a:lnTo>
                <a:lnTo>
                  <a:pt x="412334" y="74219"/>
                </a:lnTo>
                <a:lnTo>
                  <a:pt x="407195" y="74613"/>
                </a:lnTo>
                <a:lnTo>
                  <a:pt x="402187" y="74219"/>
                </a:lnTo>
                <a:lnTo>
                  <a:pt x="397443" y="73169"/>
                </a:lnTo>
                <a:lnTo>
                  <a:pt x="392831" y="71463"/>
                </a:lnTo>
                <a:lnTo>
                  <a:pt x="388745" y="69100"/>
                </a:lnTo>
                <a:lnTo>
                  <a:pt x="384924" y="66212"/>
                </a:lnTo>
                <a:lnTo>
                  <a:pt x="381497" y="62798"/>
                </a:lnTo>
                <a:lnTo>
                  <a:pt x="378598" y="59123"/>
                </a:lnTo>
                <a:lnTo>
                  <a:pt x="376226" y="54922"/>
                </a:lnTo>
                <a:lnTo>
                  <a:pt x="374645" y="50327"/>
                </a:lnTo>
                <a:lnTo>
                  <a:pt x="373590" y="45601"/>
                </a:lnTo>
                <a:lnTo>
                  <a:pt x="373063" y="40482"/>
                </a:lnTo>
                <a:lnTo>
                  <a:pt x="373590" y="35362"/>
                </a:lnTo>
                <a:lnTo>
                  <a:pt x="374645" y="30636"/>
                </a:lnTo>
                <a:lnTo>
                  <a:pt x="376226" y="26041"/>
                </a:lnTo>
                <a:lnTo>
                  <a:pt x="378598" y="21841"/>
                </a:lnTo>
                <a:lnTo>
                  <a:pt x="381497" y="18165"/>
                </a:lnTo>
                <a:lnTo>
                  <a:pt x="384924" y="14752"/>
                </a:lnTo>
                <a:lnTo>
                  <a:pt x="388745" y="11864"/>
                </a:lnTo>
                <a:lnTo>
                  <a:pt x="392831" y="9501"/>
                </a:lnTo>
                <a:lnTo>
                  <a:pt x="397443" y="7926"/>
                </a:lnTo>
                <a:lnTo>
                  <a:pt x="402187" y="6744"/>
                </a:lnTo>
                <a:close/>
                <a:moveTo>
                  <a:pt x="34132" y="6350"/>
                </a:moveTo>
                <a:lnTo>
                  <a:pt x="39139" y="6613"/>
                </a:lnTo>
                <a:lnTo>
                  <a:pt x="44015" y="7663"/>
                </a:lnTo>
                <a:lnTo>
                  <a:pt x="48496" y="9501"/>
                </a:lnTo>
                <a:lnTo>
                  <a:pt x="52713" y="11864"/>
                </a:lnTo>
                <a:lnTo>
                  <a:pt x="56403" y="14752"/>
                </a:lnTo>
                <a:lnTo>
                  <a:pt x="59829" y="18165"/>
                </a:lnTo>
                <a:lnTo>
                  <a:pt x="62728" y="21841"/>
                </a:lnTo>
                <a:lnTo>
                  <a:pt x="65100" y="26041"/>
                </a:lnTo>
                <a:lnTo>
                  <a:pt x="66682" y="30636"/>
                </a:lnTo>
                <a:lnTo>
                  <a:pt x="67868" y="35362"/>
                </a:lnTo>
                <a:lnTo>
                  <a:pt x="68263" y="40482"/>
                </a:lnTo>
                <a:lnTo>
                  <a:pt x="67868" y="45470"/>
                </a:lnTo>
                <a:lnTo>
                  <a:pt x="66682" y="50327"/>
                </a:lnTo>
                <a:lnTo>
                  <a:pt x="65100" y="54791"/>
                </a:lnTo>
                <a:lnTo>
                  <a:pt x="62728" y="58992"/>
                </a:lnTo>
                <a:lnTo>
                  <a:pt x="59829" y="62798"/>
                </a:lnTo>
                <a:lnTo>
                  <a:pt x="56403" y="66212"/>
                </a:lnTo>
                <a:lnTo>
                  <a:pt x="52713" y="69100"/>
                </a:lnTo>
                <a:lnTo>
                  <a:pt x="48496" y="71463"/>
                </a:lnTo>
                <a:lnTo>
                  <a:pt x="44015" y="73038"/>
                </a:lnTo>
                <a:lnTo>
                  <a:pt x="39139" y="74219"/>
                </a:lnTo>
                <a:lnTo>
                  <a:pt x="34132" y="74613"/>
                </a:lnTo>
                <a:lnTo>
                  <a:pt x="28992" y="74219"/>
                </a:lnTo>
                <a:lnTo>
                  <a:pt x="24248" y="73038"/>
                </a:lnTo>
                <a:lnTo>
                  <a:pt x="19768" y="71463"/>
                </a:lnTo>
                <a:lnTo>
                  <a:pt x="15551" y="69100"/>
                </a:lnTo>
                <a:lnTo>
                  <a:pt x="11729" y="66212"/>
                </a:lnTo>
                <a:lnTo>
                  <a:pt x="8303" y="62798"/>
                </a:lnTo>
                <a:lnTo>
                  <a:pt x="5535" y="58992"/>
                </a:lnTo>
                <a:lnTo>
                  <a:pt x="3163" y="54791"/>
                </a:lnTo>
                <a:lnTo>
                  <a:pt x="1450" y="50327"/>
                </a:lnTo>
                <a:lnTo>
                  <a:pt x="396" y="45470"/>
                </a:lnTo>
                <a:lnTo>
                  <a:pt x="0" y="40482"/>
                </a:lnTo>
                <a:lnTo>
                  <a:pt x="396" y="35362"/>
                </a:lnTo>
                <a:lnTo>
                  <a:pt x="1450" y="30636"/>
                </a:lnTo>
                <a:lnTo>
                  <a:pt x="3163" y="26041"/>
                </a:lnTo>
                <a:lnTo>
                  <a:pt x="5535" y="21841"/>
                </a:lnTo>
                <a:lnTo>
                  <a:pt x="8303" y="18165"/>
                </a:lnTo>
                <a:lnTo>
                  <a:pt x="11729" y="14752"/>
                </a:lnTo>
                <a:lnTo>
                  <a:pt x="15551" y="11864"/>
                </a:lnTo>
                <a:lnTo>
                  <a:pt x="19768" y="9501"/>
                </a:lnTo>
                <a:lnTo>
                  <a:pt x="24248" y="7663"/>
                </a:lnTo>
                <a:lnTo>
                  <a:pt x="28992" y="6613"/>
                </a:lnTo>
                <a:close/>
                <a:moveTo>
                  <a:pt x="228600" y="0"/>
                </a:moveTo>
                <a:lnTo>
                  <a:pt x="233779" y="264"/>
                </a:lnTo>
                <a:lnTo>
                  <a:pt x="238693" y="1455"/>
                </a:lnTo>
                <a:lnTo>
                  <a:pt x="243340" y="3175"/>
                </a:lnTo>
                <a:lnTo>
                  <a:pt x="247590" y="5556"/>
                </a:lnTo>
                <a:lnTo>
                  <a:pt x="251574" y="8599"/>
                </a:lnTo>
                <a:lnTo>
                  <a:pt x="255026" y="12039"/>
                </a:lnTo>
                <a:lnTo>
                  <a:pt x="257948" y="15875"/>
                </a:lnTo>
                <a:lnTo>
                  <a:pt x="260338" y="20241"/>
                </a:lnTo>
                <a:lnTo>
                  <a:pt x="262065" y="24871"/>
                </a:lnTo>
                <a:lnTo>
                  <a:pt x="263127" y="29766"/>
                </a:lnTo>
                <a:lnTo>
                  <a:pt x="263525" y="34925"/>
                </a:lnTo>
                <a:lnTo>
                  <a:pt x="263127" y="40085"/>
                </a:lnTo>
                <a:lnTo>
                  <a:pt x="262065" y="44979"/>
                </a:lnTo>
                <a:lnTo>
                  <a:pt x="260338" y="49610"/>
                </a:lnTo>
                <a:lnTo>
                  <a:pt x="257948" y="53843"/>
                </a:lnTo>
                <a:lnTo>
                  <a:pt x="255026" y="57812"/>
                </a:lnTo>
                <a:lnTo>
                  <a:pt x="251574" y="61384"/>
                </a:lnTo>
                <a:lnTo>
                  <a:pt x="247590" y="64162"/>
                </a:lnTo>
                <a:lnTo>
                  <a:pt x="243340" y="66543"/>
                </a:lnTo>
                <a:lnTo>
                  <a:pt x="238693" y="68395"/>
                </a:lnTo>
                <a:lnTo>
                  <a:pt x="233779" y="69453"/>
                </a:lnTo>
                <a:lnTo>
                  <a:pt x="228600" y="69850"/>
                </a:lnTo>
                <a:lnTo>
                  <a:pt x="223421" y="69453"/>
                </a:lnTo>
                <a:lnTo>
                  <a:pt x="218508" y="68395"/>
                </a:lnTo>
                <a:lnTo>
                  <a:pt x="213860" y="66543"/>
                </a:lnTo>
                <a:lnTo>
                  <a:pt x="209611" y="64162"/>
                </a:lnTo>
                <a:lnTo>
                  <a:pt x="205760" y="61384"/>
                </a:lnTo>
                <a:lnTo>
                  <a:pt x="202307" y="57812"/>
                </a:lnTo>
                <a:lnTo>
                  <a:pt x="199253" y="53843"/>
                </a:lnTo>
                <a:lnTo>
                  <a:pt x="196862" y="49610"/>
                </a:lnTo>
                <a:lnTo>
                  <a:pt x="195136" y="44979"/>
                </a:lnTo>
                <a:lnTo>
                  <a:pt x="193941" y="40085"/>
                </a:lnTo>
                <a:lnTo>
                  <a:pt x="193675" y="34925"/>
                </a:lnTo>
                <a:lnTo>
                  <a:pt x="193941" y="29766"/>
                </a:lnTo>
                <a:lnTo>
                  <a:pt x="195136" y="24871"/>
                </a:lnTo>
                <a:lnTo>
                  <a:pt x="196862" y="20241"/>
                </a:lnTo>
                <a:lnTo>
                  <a:pt x="199253" y="15875"/>
                </a:lnTo>
                <a:lnTo>
                  <a:pt x="202307" y="12039"/>
                </a:lnTo>
                <a:lnTo>
                  <a:pt x="205760" y="8599"/>
                </a:lnTo>
                <a:lnTo>
                  <a:pt x="209611" y="5556"/>
                </a:lnTo>
                <a:lnTo>
                  <a:pt x="213860" y="3175"/>
                </a:lnTo>
                <a:lnTo>
                  <a:pt x="218508" y="1455"/>
                </a:lnTo>
                <a:lnTo>
                  <a:pt x="223421" y="26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53" name="Group 673"/>
          <p:cNvGrpSpPr/>
          <p:nvPr/>
        </p:nvGrpSpPr>
        <p:grpSpPr>
          <a:xfrm>
            <a:off x="5573644" y="2233798"/>
            <a:ext cx="276374" cy="373514"/>
            <a:chOff x="4533900" y="4294188"/>
            <a:chExt cx="320676" cy="433387"/>
          </a:xfrm>
          <a:solidFill>
            <a:srgbClr val="000000"/>
          </a:solidFill>
        </p:grpSpPr>
        <p:sp>
          <p:nvSpPr>
            <p:cNvPr id="354" name="Freeform 318"/>
            <p:cNvSpPr>
              <a:spLocks/>
            </p:cNvSpPr>
            <p:nvPr/>
          </p:nvSpPr>
          <p:spPr bwMode="auto">
            <a:xfrm>
              <a:off x="4533900" y="4294188"/>
              <a:ext cx="266700" cy="374650"/>
            </a:xfrm>
            <a:custGeom>
              <a:avLst/>
              <a:gdLst>
                <a:gd name="T0" fmla="*/ 1590 w 1844"/>
                <a:gd name="T1" fmla="*/ 199 h 2599"/>
                <a:gd name="T2" fmla="*/ 1763 w 1844"/>
                <a:gd name="T3" fmla="*/ 1339 h 2599"/>
                <a:gd name="T4" fmla="*/ 1711 w 1844"/>
                <a:gd name="T5" fmla="*/ 1436 h 2599"/>
                <a:gd name="T6" fmla="*/ 1712 w 1844"/>
                <a:gd name="T7" fmla="*/ 1697 h 2599"/>
                <a:gd name="T8" fmla="*/ 1677 w 1844"/>
                <a:gd name="T9" fmla="*/ 1759 h 2599"/>
                <a:gd name="T10" fmla="*/ 1615 w 1844"/>
                <a:gd name="T11" fmla="*/ 1793 h 2599"/>
                <a:gd name="T12" fmla="*/ 1542 w 1844"/>
                <a:gd name="T13" fmla="*/ 1786 h 2599"/>
                <a:gd name="T14" fmla="*/ 1488 w 1844"/>
                <a:gd name="T15" fmla="*/ 1741 h 2599"/>
                <a:gd name="T16" fmla="*/ 1467 w 1844"/>
                <a:gd name="T17" fmla="*/ 1673 h 2599"/>
                <a:gd name="T18" fmla="*/ 1478 w 1844"/>
                <a:gd name="T19" fmla="*/ 1411 h 2599"/>
                <a:gd name="T20" fmla="*/ 1396 w 1844"/>
                <a:gd name="T21" fmla="*/ 1445 h 2599"/>
                <a:gd name="T22" fmla="*/ 1396 w 1844"/>
                <a:gd name="T23" fmla="*/ 1844 h 2599"/>
                <a:gd name="T24" fmla="*/ 1362 w 1844"/>
                <a:gd name="T25" fmla="*/ 1905 h 2599"/>
                <a:gd name="T26" fmla="*/ 1299 w 1844"/>
                <a:gd name="T27" fmla="*/ 1939 h 2599"/>
                <a:gd name="T28" fmla="*/ 1227 w 1844"/>
                <a:gd name="T29" fmla="*/ 1932 h 2599"/>
                <a:gd name="T30" fmla="*/ 1172 w 1844"/>
                <a:gd name="T31" fmla="*/ 1887 h 2599"/>
                <a:gd name="T32" fmla="*/ 1151 w 1844"/>
                <a:gd name="T33" fmla="*/ 1819 h 2599"/>
                <a:gd name="T34" fmla="*/ 1157 w 1844"/>
                <a:gd name="T35" fmla="*/ 1428 h 2599"/>
                <a:gd name="T36" fmla="*/ 1080 w 1844"/>
                <a:gd name="T37" fmla="*/ 1436 h 2599"/>
                <a:gd name="T38" fmla="*/ 1081 w 1844"/>
                <a:gd name="T39" fmla="*/ 1697 h 2599"/>
                <a:gd name="T40" fmla="*/ 1046 w 1844"/>
                <a:gd name="T41" fmla="*/ 1759 h 2599"/>
                <a:gd name="T42" fmla="*/ 984 w 1844"/>
                <a:gd name="T43" fmla="*/ 1793 h 2599"/>
                <a:gd name="T44" fmla="*/ 911 w 1844"/>
                <a:gd name="T45" fmla="*/ 1786 h 2599"/>
                <a:gd name="T46" fmla="*/ 857 w 1844"/>
                <a:gd name="T47" fmla="*/ 1741 h 2599"/>
                <a:gd name="T48" fmla="*/ 836 w 1844"/>
                <a:gd name="T49" fmla="*/ 1673 h 2599"/>
                <a:gd name="T50" fmla="*/ 847 w 1844"/>
                <a:gd name="T51" fmla="*/ 1411 h 2599"/>
                <a:gd name="T52" fmla="*/ 1048 w 1844"/>
                <a:gd name="T53" fmla="*/ 1339 h 2599"/>
                <a:gd name="T54" fmla="*/ 902 w 1844"/>
                <a:gd name="T55" fmla="*/ 455 h 2599"/>
                <a:gd name="T56" fmla="*/ 701 w 1844"/>
                <a:gd name="T57" fmla="*/ 529 h 2599"/>
                <a:gd name="T58" fmla="*/ 525 w 1844"/>
                <a:gd name="T59" fmla="*/ 647 h 2599"/>
                <a:gd name="T60" fmla="*/ 381 w 1844"/>
                <a:gd name="T61" fmla="*/ 800 h 2599"/>
                <a:gd name="T62" fmla="*/ 275 w 1844"/>
                <a:gd name="T63" fmla="*/ 984 h 2599"/>
                <a:gd name="T64" fmla="*/ 215 w 1844"/>
                <a:gd name="T65" fmla="*/ 1191 h 2599"/>
                <a:gd name="T66" fmla="*/ 206 w 1844"/>
                <a:gd name="T67" fmla="*/ 1414 h 2599"/>
                <a:gd name="T68" fmla="*/ 249 w 1844"/>
                <a:gd name="T69" fmla="*/ 1626 h 2599"/>
                <a:gd name="T70" fmla="*/ 339 w 1844"/>
                <a:gd name="T71" fmla="*/ 1818 h 2599"/>
                <a:gd name="T72" fmla="*/ 469 w 1844"/>
                <a:gd name="T73" fmla="*/ 1981 h 2599"/>
                <a:gd name="T74" fmla="*/ 633 w 1844"/>
                <a:gd name="T75" fmla="*/ 2112 h 2599"/>
                <a:gd name="T76" fmla="*/ 786 w 1844"/>
                <a:gd name="T77" fmla="*/ 2177 h 2599"/>
                <a:gd name="T78" fmla="*/ 1763 w 1844"/>
                <a:gd name="T79" fmla="*/ 2177 h 2599"/>
                <a:gd name="T80" fmla="*/ 705 w 1844"/>
                <a:gd name="T81" fmla="*/ 2599 h 2599"/>
                <a:gd name="T82" fmla="*/ 565 w 1844"/>
                <a:gd name="T83" fmla="*/ 2304 h 2599"/>
                <a:gd name="T84" fmla="*/ 376 w 1844"/>
                <a:gd name="T85" fmla="*/ 2171 h 2599"/>
                <a:gd name="T86" fmla="*/ 220 w 1844"/>
                <a:gd name="T87" fmla="*/ 2001 h 2599"/>
                <a:gd name="T88" fmla="*/ 102 w 1844"/>
                <a:gd name="T89" fmla="*/ 1802 h 2599"/>
                <a:gd name="T90" fmla="*/ 27 w 1844"/>
                <a:gd name="T91" fmla="*/ 1580 h 2599"/>
                <a:gd name="T92" fmla="*/ 0 w 1844"/>
                <a:gd name="T93" fmla="*/ 1339 h 2599"/>
                <a:gd name="T94" fmla="*/ 28 w 1844"/>
                <a:gd name="T95" fmla="*/ 1094 h 2599"/>
                <a:gd name="T96" fmla="*/ 106 w 1844"/>
                <a:gd name="T97" fmla="*/ 867 h 2599"/>
                <a:gd name="T98" fmla="*/ 229 w 1844"/>
                <a:gd name="T99" fmla="*/ 667 h 2599"/>
                <a:gd name="T100" fmla="*/ 390 w 1844"/>
                <a:gd name="T101" fmla="*/ 496 h 2599"/>
                <a:gd name="T102" fmla="*/ 585 w 1844"/>
                <a:gd name="T103" fmla="*/ 363 h 2599"/>
                <a:gd name="T104" fmla="*/ 806 w 1844"/>
                <a:gd name="T105" fmla="*/ 272 h 2599"/>
                <a:gd name="T106" fmla="*/ 1048 w 1844"/>
                <a:gd name="T107" fmla="*/ 231 h 2599"/>
                <a:gd name="T108" fmla="*/ 959 w 1844"/>
                <a:gd name="T109" fmla="*/ 0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4" h="2599">
                  <a:moveTo>
                    <a:pt x="959" y="0"/>
                  </a:moveTo>
                  <a:lnTo>
                    <a:pt x="1590" y="0"/>
                  </a:lnTo>
                  <a:lnTo>
                    <a:pt x="1590" y="199"/>
                  </a:lnTo>
                  <a:lnTo>
                    <a:pt x="1501" y="199"/>
                  </a:lnTo>
                  <a:lnTo>
                    <a:pt x="1501" y="1339"/>
                  </a:lnTo>
                  <a:lnTo>
                    <a:pt x="1763" y="1339"/>
                  </a:lnTo>
                  <a:lnTo>
                    <a:pt x="1763" y="1411"/>
                  </a:lnTo>
                  <a:lnTo>
                    <a:pt x="1702" y="1411"/>
                  </a:lnTo>
                  <a:lnTo>
                    <a:pt x="1711" y="1436"/>
                  </a:lnTo>
                  <a:lnTo>
                    <a:pt x="1714" y="1462"/>
                  </a:lnTo>
                  <a:lnTo>
                    <a:pt x="1714" y="1673"/>
                  </a:lnTo>
                  <a:lnTo>
                    <a:pt x="1712" y="1697"/>
                  </a:lnTo>
                  <a:lnTo>
                    <a:pt x="1704" y="1720"/>
                  </a:lnTo>
                  <a:lnTo>
                    <a:pt x="1693" y="1741"/>
                  </a:lnTo>
                  <a:lnTo>
                    <a:pt x="1677" y="1759"/>
                  </a:lnTo>
                  <a:lnTo>
                    <a:pt x="1659" y="1774"/>
                  </a:lnTo>
                  <a:lnTo>
                    <a:pt x="1638" y="1786"/>
                  </a:lnTo>
                  <a:lnTo>
                    <a:pt x="1615" y="1793"/>
                  </a:lnTo>
                  <a:lnTo>
                    <a:pt x="1590" y="1795"/>
                  </a:lnTo>
                  <a:lnTo>
                    <a:pt x="1566" y="1793"/>
                  </a:lnTo>
                  <a:lnTo>
                    <a:pt x="1542" y="1786"/>
                  </a:lnTo>
                  <a:lnTo>
                    <a:pt x="1521" y="1774"/>
                  </a:lnTo>
                  <a:lnTo>
                    <a:pt x="1503" y="1759"/>
                  </a:lnTo>
                  <a:lnTo>
                    <a:pt x="1488" y="1741"/>
                  </a:lnTo>
                  <a:lnTo>
                    <a:pt x="1476" y="1720"/>
                  </a:lnTo>
                  <a:lnTo>
                    <a:pt x="1469" y="1697"/>
                  </a:lnTo>
                  <a:lnTo>
                    <a:pt x="1467" y="1673"/>
                  </a:lnTo>
                  <a:lnTo>
                    <a:pt x="1467" y="1462"/>
                  </a:lnTo>
                  <a:lnTo>
                    <a:pt x="1470" y="1436"/>
                  </a:lnTo>
                  <a:lnTo>
                    <a:pt x="1478" y="1411"/>
                  </a:lnTo>
                  <a:lnTo>
                    <a:pt x="1385" y="1411"/>
                  </a:lnTo>
                  <a:lnTo>
                    <a:pt x="1392" y="1428"/>
                  </a:lnTo>
                  <a:lnTo>
                    <a:pt x="1396" y="1445"/>
                  </a:lnTo>
                  <a:lnTo>
                    <a:pt x="1398" y="1464"/>
                  </a:lnTo>
                  <a:lnTo>
                    <a:pt x="1398" y="1819"/>
                  </a:lnTo>
                  <a:lnTo>
                    <a:pt x="1396" y="1844"/>
                  </a:lnTo>
                  <a:lnTo>
                    <a:pt x="1388" y="1867"/>
                  </a:lnTo>
                  <a:lnTo>
                    <a:pt x="1377" y="1887"/>
                  </a:lnTo>
                  <a:lnTo>
                    <a:pt x="1362" y="1905"/>
                  </a:lnTo>
                  <a:lnTo>
                    <a:pt x="1344" y="1920"/>
                  </a:lnTo>
                  <a:lnTo>
                    <a:pt x="1323" y="1932"/>
                  </a:lnTo>
                  <a:lnTo>
                    <a:pt x="1299" y="1939"/>
                  </a:lnTo>
                  <a:lnTo>
                    <a:pt x="1274" y="1941"/>
                  </a:lnTo>
                  <a:lnTo>
                    <a:pt x="1250" y="1939"/>
                  </a:lnTo>
                  <a:lnTo>
                    <a:pt x="1227" y="1932"/>
                  </a:lnTo>
                  <a:lnTo>
                    <a:pt x="1206" y="1920"/>
                  </a:lnTo>
                  <a:lnTo>
                    <a:pt x="1187" y="1905"/>
                  </a:lnTo>
                  <a:lnTo>
                    <a:pt x="1172" y="1887"/>
                  </a:lnTo>
                  <a:lnTo>
                    <a:pt x="1160" y="1867"/>
                  </a:lnTo>
                  <a:lnTo>
                    <a:pt x="1153" y="1844"/>
                  </a:lnTo>
                  <a:lnTo>
                    <a:pt x="1151" y="1819"/>
                  </a:lnTo>
                  <a:lnTo>
                    <a:pt x="1151" y="1464"/>
                  </a:lnTo>
                  <a:lnTo>
                    <a:pt x="1152" y="1445"/>
                  </a:lnTo>
                  <a:lnTo>
                    <a:pt x="1157" y="1428"/>
                  </a:lnTo>
                  <a:lnTo>
                    <a:pt x="1163" y="1411"/>
                  </a:lnTo>
                  <a:lnTo>
                    <a:pt x="1071" y="1411"/>
                  </a:lnTo>
                  <a:lnTo>
                    <a:pt x="1080" y="1436"/>
                  </a:lnTo>
                  <a:lnTo>
                    <a:pt x="1083" y="1462"/>
                  </a:lnTo>
                  <a:lnTo>
                    <a:pt x="1083" y="1673"/>
                  </a:lnTo>
                  <a:lnTo>
                    <a:pt x="1081" y="1697"/>
                  </a:lnTo>
                  <a:lnTo>
                    <a:pt x="1073" y="1720"/>
                  </a:lnTo>
                  <a:lnTo>
                    <a:pt x="1061" y="1741"/>
                  </a:lnTo>
                  <a:lnTo>
                    <a:pt x="1046" y="1759"/>
                  </a:lnTo>
                  <a:lnTo>
                    <a:pt x="1028" y="1774"/>
                  </a:lnTo>
                  <a:lnTo>
                    <a:pt x="1007" y="1786"/>
                  </a:lnTo>
                  <a:lnTo>
                    <a:pt x="984" y="1793"/>
                  </a:lnTo>
                  <a:lnTo>
                    <a:pt x="959" y="1795"/>
                  </a:lnTo>
                  <a:lnTo>
                    <a:pt x="934" y="1793"/>
                  </a:lnTo>
                  <a:lnTo>
                    <a:pt x="911" y="1786"/>
                  </a:lnTo>
                  <a:lnTo>
                    <a:pt x="890" y="1774"/>
                  </a:lnTo>
                  <a:lnTo>
                    <a:pt x="872" y="1759"/>
                  </a:lnTo>
                  <a:lnTo>
                    <a:pt x="857" y="1741"/>
                  </a:lnTo>
                  <a:lnTo>
                    <a:pt x="845" y="1720"/>
                  </a:lnTo>
                  <a:lnTo>
                    <a:pt x="838" y="1697"/>
                  </a:lnTo>
                  <a:lnTo>
                    <a:pt x="836" y="1673"/>
                  </a:lnTo>
                  <a:lnTo>
                    <a:pt x="836" y="1462"/>
                  </a:lnTo>
                  <a:lnTo>
                    <a:pt x="839" y="1436"/>
                  </a:lnTo>
                  <a:lnTo>
                    <a:pt x="847" y="1411"/>
                  </a:lnTo>
                  <a:lnTo>
                    <a:pt x="786" y="1411"/>
                  </a:lnTo>
                  <a:lnTo>
                    <a:pt x="786" y="1339"/>
                  </a:lnTo>
                  <a:lnTo>
                    <a:pt x="1048" y="1339"/>
                  </a:lnTo>
                  <a:lnTo>
                    <a:pt x="1048" y="432"/>
                  </a:lnTo>
                  <a:lnTo>
                    <a:pt x="975" y="441"/>
                  </a:lnTo>
                  <a:lnTo>
                    <a:pt x="902" y="455"/>
                  </a:lnTo>
                  <a:lnTo>
                    <a:pt x="833" y="475"/>
                  </a:lnTo>
                  <a:lnTo>
                    <a:pt x="765" y="499"/>
                  </a:lnTo>
                  <a:lnTo>
                    <a:pt x="701" y="529"/>
                  </a:lnTo>
                  <a:lnTo>
                    <a:pt x="639" y="564"/>
                  </a:lnTo>
                  <a:lnTo>
                    <a:pt x="581" y="604"/>
                  </a:lnTo>
                  <a:lnTo>
                    <a:pt x="525" y="647"/>
                  </a:lnTo>
                  <a:lnTo>
                    <a:pt x="473" y="695"/>
                  </a:lnTo>
                  <a:lnTo>
                    <a:pt x="424" y="746"/>
                  </a:lnTo>
                  <a:lnTo>
                    <a:pt x="381" y="800"/>
                  </a:lnTo>
                  <a:lnTo>
                    <a:pt x="341" y="858"/>
                  </a:lnTo>
                  <a:lnTo>
                    <a:pt x="305" y="920"/>
                  </a:lnTo>
                  <a:lnTo>
                    <a:pt x="275" y="984"/>
                  </a:lnTo>
                  <a:lnTo>
                    <a:pt x="250" y="1051"/>
                  </a:lnTo>
                  <a:lnTo>
                    <a:pt x="230" y="1120"/>
                  </a:lnTo>
                  <a:lnTo>
                    <a:pt x="215" y="1191"/>
                  </a:lnTo>
                  <a:lnTo>
                    <a:pt x="206" y="1265"/>
                  </a:lnTo>
                  <a:lnTo>
                    <a:pt x="203" y="1339"/>
                  </a:lnTo>
                  <a:lnTo>
                    <a:pt x="206" y="1414"/>
                  </a:lnTo>
                  <a:lnTo>
                    <a:pt x="215" y="1486"/>
                  </a:lnTo>
                  <a:lnTo>
                    <a:pt x="229" y="1558"/>
                  </a:lnTo>
                  <a:lnTo>
                    <a:pt x="249" y="1626"/>
                  </a:lnTo>
                  <a:lnTo>
                    <a:pt x="274" y="1692"/>
                  </a:lnTo>
                  <a:lnTo>
                    <a:pt x="304" y="1756"/>
                  </a:lnTo>
                  <a:lnTo>
                    <a:pt x="339" y="1818"/>
                  </a:lnTo>
                  <a:lnTo>
                    <a:pt x="378" y="1875"/>
                  </a:lnTo>
                  <a:lnTo>
                    <a:pt x="421" y="1930"/>
                  </a:lnTo>
                  <a:lnTo>
                    <a:pt x="469" y="1981"/>
                  </a:lnTo>
                  <a:lnTo>
                    <a:pt x="520" y="2028"/>
                  </a:lnTo>
                  <a:lnTo>
                    <a:pt x="575" y="2072"/>
                  </a:lnTo>
                  <a:lnTo>
                    <a:pt x="633" y="2112"/>
                  </a:lnTo>
                  <a:lnTo>
                    <a:pt x="694" y="2147"/>
                  </a:lnTo>
                  <a:lnTo>
                    <a:pt x="758" y="2177"/>
                  </a:lnTo>
                  <a:lnTo>
                    <a:pt x="786" y="2177"/>
                  </a:lnTo>
                  <a:lnTo>
                    <a:pt x="786" y="2104"/>
                  </a:lnTo>
                  <a:lnTo>
                    <a:pt x="1763" y="2104"/>
                  </a:lnTo>
                  <a:lnTo>
                    <a:pt x="1763" y="2177"/>
                  </a:lnTo>
                  <a:lnTo>
                    <a:pt x="1844" y="2177"/>
                  </a:lnTo>
                  <a:lnTo>
                    <a:pt x="1844" y="2599"/>
                  </a:lnTo>
                  <a:lnTo>
                    <a:pt x="705" y="2599"/>
                  </a:lnTo>
                  <a:lnTo>
                    <a:pt x="705" y="2371"/>
                  </a:lnTo>
                  <a:lnTo>
                    <a:pt x="633" y="2340"/>
                  </a:lnTo>
                  <a:lnTo>
                    <a:pt x="565" y="2304"/>
                  </a:lnTo>
                  <a:lnTo>
                    <a:pt x="498" y="2264"/>
                  </a:lnTo>
                  <a:lnTo>
                    <a:pt x="435" y="2219"/>
                  </a:lnTo>
                  <a:lnTo>
                    <a:pt x="376" y="2171"/>
                  </a:lnTo>
                  <a:lnTo>
                    <a:pt x="321" y="2118"/>
                  </a:lnTo>
                  <a:lnTo>
                    <a:pt x="268" y="2061"/>
                  </a:lnTo>
                  <a:lnTo>
                    <a:pt x="220" y="2001"/>
                  </a:lnTo>
                  <a:lnTo>
                    <a:pt x="176" y="1938"/>
                  </a:lnTo>
                  <a:lnTo>
                    <a:pt x="137" y="1872"/>
                  </a:lnTo>
                  <a:lnTo>
                    <a:pt x="102" y="1802"/>
                  </a:lnTo>
                  <a:lnTo>
                    <a:pt x="72" y="1731"/>
                  </a:lnTo>
                  <a:lnTo>
                    <a:pt x="46" y="1657"/>
                  </a:lnTo>
                  <a:lnTo>
                    <a:pt x="27" y="1580"/>
                  </a:lnTo>
                  <a:lnTo>
                    <a:pt x="12" y="1501"/>
                  </a:lnTo>
                  <a:lnTo>
                    <a:pt x="3" y="1421"/>
                  </a:lnTo>
                  <a:lnTo>
                    <a:pt x="0" y="1339"/>
                  </a:lnTo>
                  <a:lnTo>
                    <a:pt x="4" y="1256"/>
                  </a:lnTo>
                  <a:lnTo>
                    <a:pt x="13" y="1173"/>
                  </a:lnTo>
                  <a:lnTo>
                    <a:pt x="28" y="1094"/>
                  </a:lnTo>
                  <a:lnTo>
                    <a:pt x="48" y="1016"/>
                  </a:lnTo>
                  <a:lnTo>
                    <a:pt x="75" y="941"/>
                  </a:lnTo>
                  <a:lnTo>
                    <a:pt x="106" y="867"/>
                  </a:lnTo>
                  <a:lnTo>
                    <a:pt x="142" y="797"/>
                  </a:lnTo>
                  <a:lnTo>
                    <a:pt x="183" y="730"/>
                  </a:lnTo>
                  <a:lnTo>
                    <a:pt x="229" y="667"/>
                  </a:lnTo>
                  <a:lnTo>
                    <a:pt x="278" y="606"/>
                  </a:lnTo>
                  <a:lnTo>
                    <a:pt x="333" y="549"/>
                  </a:lnTo>
                  <a:lnTo>
                    <a:pt x="390" y="496"/>
                  </a:lnTo>
                  <a:lnTo>
                    <a:pt x="452" y="447"/>
                  </a:lnTo>
                  <a:lnTo>
                    <a:pt x="517" y="403"/>
                  </a:lnTo>
                  <a:lnTo>
                    <a:pt x="585" y="363"/>
                  </a:lnTo>
                  <a:lnTo>
                    <a:pt x="656" y="328"/>
                  </a:lnTo>
                  <a:lnTo>
                    <a:pt x="730" y="297"/>
                  </a:lnTo>
                  <a:lnTo>
                    <a:pt x="806" y="272"/>
                  </a:lnTo>
                  <a:lnTo>
                    <a:pt x="885" y="253"/>
                  </a:lnTo>
                  <a:lnTo>
                    <a:pt x="966" y="239"/>
                  </a:lnTo>
                  <a:lnTo>
                    <a:pt x="1048" y="231"/>
                  </a:lnTo>
                  <a:lnTo>
                    <a:pt x="1048" y="199"/>
                  </a:lnTo>
                  <a:lnTo>
                    <a:pt x="959" y="199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19"/>
            <p:cNvSpPr>
              <a:spLocks noEditPoints="1"/>
            </p:cNvSpPr>
            <p:nvPr/>
          </p:nvSpPr>
          <p:spPr bwMode="auto">
            <a:xfrm>
              <a:off x="4579938" y="4681538"/>
              <a:ext cx="274638" cy="46037"/>
            </a:xfrm>
            <a:custGeom>
              <a:avLst/>
              <a:gdLst>
                <a:gd name="T0" fmla="*/ 75 w 1903"/>
                <a:gd name="T1" fmla="*/ 76 h 318"/>
                <a:gd name="T2" fmla="*/ 75 w 1903"/>
                <a:gd name="T3" fmla="*/ 243 h 318"/>
                <a:gd name="T4" fmla="*/ 1827 w 1903"/>
                <a:gd name="T5" fmla="*/ 243 h 318"/>
                <a:gd name="T6" fmla="*/ 1827 w 1903"/>
                <a:gd name="T7" fmla="*/ 76 h 318"/>
                <a:gd name="T8" fmla="*/ 75 w 1903"/>
                <a:gd name="T9" fmla="*/ 76 h 318"/>
                <a:gd name="T10" fmla="*/ 0 w 1903"/>
                <a:gd name="T11" fmla="*/ 0 h 318"/>
                <a:gd name="T12" fmla="*/ 1903 w 1903"/>
                <a:gd name="T13" fmla="*/ 0 h 318"/>
                <a:gd name="T14" fmla="*/ 1903 w 1903"/>
                <a:gd name="T15" fmla="*/ 318 h 318"/>
                <a:gd name="T16" fmla="*/ 0 w 1903"/>
                <a:gd name="T17" fmla="*/ 318 h 318"/>
                <a:gd name="T18" fmla="*/ 0 w 1903"/>
                <a:gd name="T1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3" h="318">
                  <a:moveTo>
                    <a:pt x="75" y="76"/>
                  </a:moveTo>
                  <a:lnTo>
                    <a:pt x="75" y="243"/>
                  </a:lnTo>
                  <a:lnTo>
                    <a:pt x="1827" y="243"/>
                  </a:lnTo>
                  <a:lnTo>
                    <a:pt x="1827" y="76"/>
                  </a:lnTo>
                  <a:lnTo>
                    <a:pt x="75" y="76"/>
                  </a:lnTo>
                  <a:close/>
                  <a:moveTo>
                    <a:pt x="0" y="0"/>
                  </a:moveTo>
                  <a:lnTo>
                    <a:pt x="1903" y="0"/>
                  </a:lnTo>
                  <a:lnTo>
                    <a:pt x="1903" y="318"/>
                  </a:lnTo>
                  <a:lnTo>
                    <a:pt x="0" y="3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6" name="Freeform 324"/>
          <p:cNvSpPr>
            <a:spLocks/>
          </p:cNvSpPr>
          <p:nvPr/>
        </p:nvSpPr>
        <p:spPr bwMode="auto">
          <a:xfrm>
            <a:off x="4877457" y="2245533"/>
            <a:ext cx="265510" cy="350044"/>
          </a:xfrm>
          <a:custGeom>
            <a:avLst/>
            <a:gdLst>
              <a:gd name="T0" fmla="*/ 913 w 2455"/>
              <a:gd name="T1" fmla="*/ 33 h 3228"/>
              <a:gd name="T2" fmla="*/ 990 w 2455"/>
              <a:gd name="T3" fmla="*/ 155 h 3228"/>
              <a:gd name="T4" fmla="*/ 960 w 2455"/>
              <a:gd name="T5" fmla="*/ 291 h 3228"/>
              <a:gd name="T6" fmla="*/ 1142 w 2455"/>
              <a:gd name="T7" fmla="*/ 908 h 3228"/>
              <a:gd name="T8" fmla="*/ 1304 w 2455"/>
              <a:gd name="T9" fmla="*/ 948 h 3228"/>
              <a:gd name="T10" fmla="*/ 1419 w 2455"/>
              <a:gd name="T11" fmla="*/ 1088 h 3228"/>
              <a:gd name="T12" fmla="*/ 1422 w 2455"/>
              <a:gd name="T13" fmla="*/ 1276 h 3228"/>
              <a:gd name="T14" fmla="*/ 1670 w 2455"/>
              <a:gd name="T15" fmla="*/ 1952 h 3228"/>
              <a:gd name="T16" fmla="*/ 1825 w 2455"/>
              <a:gd name="T17" fmla="*/ 1939 h 3228"/>
              <a:gd name="T18" fmla="*/ 1957 w 2455"/>
              <a:gd name="T19" fmla="*/ 2028 h 3228"/>
              <a:gd name="T20" fmla="*/ 2146 w 2455"/>
              <a:gd name="T21" fmla="*/ 2133 h 3228"/>
              <a:gd name="T22" fmla="*/ 2214 w 2455"/>
              <a:gd name="T23" fmla="*/ 2039 h 3228"/>
              <a:gd name="T24" fmla="*/ 2344 w 2455"/>
              <a:gd name="T25" fmla="*/ 2022 h 3228"/>
              <a:gd name="T26" fmla="*/ 2443 w 2455"/>
              <a:gd name="T27" fmla="*/ 2112 h 3228"/>
              <a:gd name="T28" fmla="*/ 2438 w 2455"/>
              <a:gd name="T29" fmla="*/ 2245 h 3228"/>
              <a:gd name="T30" fmla="*/ 2333 w 2455"/>
              <a:gd name="T31" fmla="*/ 2326 h 3228"/>
              <a:gd name="T32" fmla="*/ 2205 w 2455"/>
              <a:gd name="T33" fmla="*/ 2300 h 3228"/>
              <a:gd name="T34" fmla="*/ 2144 w 2455"/>
              <a:gd name="T35" fmla="*/ 2199 h 3228"/>
              <a:gd name="T36" fmla="*/ 1959 w 2455"/>
              <a:gd name="T37" fmla="*/ 2317 h 3228"/>
              <a:gd name="T38" fmla="*/ 1811 w 2455"/>
              <a:gd name="T39" fmla="*/ 2409 h 3228"/>
              <a:gd name="T40" fmla="*/ 1338 w 2455"/>
              <a:gd name="T41" fmla="*/ 2958 h 3228"/>
              <a:gd name="T42" fmla="*/ 1388 w 2455"/>
              <a:gd name="T43" fmla="*/ 3081 h 3228"/>
              <a:gd name="T44" fmla="*/ 1326 w 2455"/>
              <a:gd name="T45" fmla="*/ 3197 h 3228"/>
              <a:gd name="T46" fmla="*/ 1198 w 2455"/>
              <a:gd name="T47" fmla="*/ 3224 h 3228"/>
              <a:gd name="T48" fmla="*/ 1094 w 2455"/>
              <a:gd name="T49" fmla="*/ 3142 h 3228"/>
              <a:gd name="T50" fmla="*/ 1089 w 2455"/>
              <a:gd name="T51" fmla="*/ 3012 h 3228"/>
              <a:gd name="T52" fmla="*/ 1195 w 2455"/>
              <a:gd name="T53" fmla="*/ 2921 h 3228"/>
              <a:gd name="T54" fmla="*/ 1596 w 2455"/>
              <a:gd name="T55" fmla="*/ 2343 h 3228"/>
              <a:gd name="T56" fmla="*/ 1167 w 2455"/>
              <a:gd name="T57" fmla="*/ 2647 h 3228"/>
              <a:gd name="T58" fmla="*/ 1090 w 2455"/>
              <a:gd name="T59" fmla="*/ 2747 h 3228"/>
              <a:gd name="T60" fmla="*/ 967 w 2455"/>
              <a:gd name="T61" fmla="*/ 2752 h 3228"/>
              <a:gd name="T62" fmla="*/ 883 w 2455"/>
              <a:gd name="T63" fmla="*/ 2658 h 3228"/>
              <a:gd name="T64" fmla="*/ 900 w 2455"/>
              <a:gd name="T65" fmla="*/ 2537 h 3228"/>
              <a:gd name="T66" fmla="*/ 1010 w 2455"/>
              <a:gd name="T67" fmla="*/ 2469 h 3228"/>
              <a:gd name="T68" fmla="*/ 1131 w 2455"/>
              <a:gd name="T69" fmla="*/ 2515 h 3228"/>
              <a:gd name="T70" fmla="*/ 1530 w 2455"/>
              <a:gd name="T71" fmla="*/ 2132 h 3228"/>
              <a:gd name="T72" fmla="*/ 1614 w 2455"/>
              <a:gd name="T73" fmla="*/ 1987 h 3228"/>
              <a:gd name="T74" fmla="*/ 1141 w 2455"/>
              <a:gd name="T75" fmla="*/ 1464 h 3228"/>
              <a:gd name="T76" fmla="*/ 999 w 2455"/>
              <a:gd name="T77" fmla="*/ 1551 h 3228"/>
              <a:gd name="T78" fmla="*/ 1042 w 2455"/>
              <a:gd name="T79" fmla="*/ 1668 h 3228"/>
              <a:gd name="T80" fmla="*/ 979 w 2455"/>
              <a:gd name="T81" fmla="*/ 1785 h 3228"/>
              <a:gd name="T82" fmla="*/ 850 w 2455"/>
              <a:gd name="T83" fmla="*/ 1813 h 3228"/>
              <a:gd name="T84" fmla="*/ 744 w 2455"/>
              <a:gd name="T85" fmla="*/ 1730 h 3228"/>
              <a:gd name="T86" fmla="*/ 739 w 2455"/>
              <a:gd name="T87" fmla="*/ 1598 h 3228"/>
              <a:gd name="T88" fmla="*/ 843 w 2455"/>
              <a:gd name="T89" fmla="*/ 1508 h 3228"/>
              <a:gd name="T90" fmla="*/ 959 w 2455"/>
              <a:gd name="T91" fmla="*/ 1380 h 3228"/>
              <a:gd name="T92" fmla="*/ 883 w 2455"/>
              <a:gd name="T93" fmla="*/ 1211 h 3228"/>
              <a:gd name="T94" fmla="*/ 316 w 2455"/>
              <a:gd name="T95" fmla="*/ 1069 h 3228"/>
              <a:gd name="T96" fmla="*/ 188 w 2455"/>
              <a:gd name="T97" fmla="*/ 1125 h 3228"/>
              <a:gd name="T98" fmla="*/ 56 w 2455"/>
              <a:gd name="T99" fmla="*/ 1073 h 3228"/>
              <a:gd name="T100" fmla="*/ 0 w 2455"/>
              <a:gd name="T101" fmla="*/ 944 h 3228"/>
              <a:gd name="T102" fmla="*/ 51 w 2455"/>
              <a:gd name="T103" fmla="*/ 811 h 3228"/>
              <a:gd name="T104" fmla="*/ 179 w 2455"/>
              <a:gd name="T105" fmla="*/ 755 h 3228"/>
              <a:gd name="T106" fmla="*/ 312 w 2455"/>
              <a:gd name="T107" fmla="*/ 808 h 3228"/>
              <a:gd name="T108" fmla="*/ 366 w 2455"/>
              <a:gd name="T109" fmla="*/ 931 h 3228"/>
              <a:gd name="T110" fmla="*/ 940 w 2455"/>
              <a:gd name="T111" fmla="*/ 1015 h 3228"/>
              <a:gd name="T112" fmla="*/ 840 w 2455"/>
              <a:gd name="T113" fmla="*/ 367 h 3228"/>
              <a:gd name="T114" fmla="*/ 704 w 2455"/>
              <a:gd name="T115" fmla="*/ 337 h 3228"/>
              <a:gd name="T116" fmla="*/ 627 w 2455"/>
              <a:gd name="T117" fmla="*/ 216 h 3228"/>
              <a:gd name="T118" fmla="*/ 657 w 2455"/>
              <a:gd name="T119" fmla="*/ 80 h 3228"/>
              <a:gd name="T120" fmla="*/ 777 w 2455"/>
              <a:gd name="T121" fmla="*/ 3 h 3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55" h="3228">
                <a:moveTo>
                  <a:pt x="806" y="0"/>
                </a:moveTo>
                <a:lnTo>
                  <a:pt x="834" y="2"/>
                </a:lnTo>
                <a:lnTo>
                  <a:pt x="862" y="9"/>
                </a:lnTo>
                <a:lnTo>
                  <a:pt x="888" y="19"/>
                </a:lnTo>
                <a:lnTo>
                  <a:pt x="913" y="33"/>
                </a:lnTo>
                <a:lnTo>
                  <a:pt x="936" y="52"/>
                </a:lnTo>
                <a:lnTo>
                  <a:pt x="954" y="74"/>
                </a:lnTo>
                <a:lnTo>
                  <a:pt x="971" y="99"/>
                </a:lnTo>
                <a:lnTo>
                  <a:pt x="983" y="127"/>
                </a:lnTo>
                <a:lnTo>
                  <a:pt x="990" y="155"/>
                </a:lnTo>
                <a:lnTo>
                  <a:pt x="992" y="184"/>
                </a:lnTo>
                <a:lnTo>
                  <a:pt x="990" y="212"/>
                </a:lnTo>
                <a:lnTo>
                  <a:pt x="985" y="239"/>
                </a:lnTo>
                <a:lnTo>
                  <a:pt x="974" y="266"/>
                </a:lnTo>
                <a:lnTo>
                  <a:pt x="960" y="291"/>
                </a:lnTo>
                <a:lnTo>
                  <a:pt x="942" y="313"/>
                </a:lnTo>
                <a:lnTo>
                  <a:pt x="919" y="333"/>
                </a:lnTo>
                <a:lnTo>
                  <a:pt x="901" y="345"/>
                </a:lnTo>
                <a:lnTo>
                  <a:pt x="1109" y="912"/>
                </a:lnTo>
                <a:lnTo>
                  <a:pt x="1142" y="908"/>
                </a:lnTo>
                <a:lnTo>
                  <a:pt x="1176" y="908"/>
                </a:lnTo>
                <a:lnTo>
                  <a:pt x="1209" y="912"/>
                </a:lnTo>
                <a:lnTo>
                  <a:pt x="1242" y="921"/>
                </a:lnTo>
                <a:lnTo>
                  <a:pt x="1273" y="932"/>
                </a:lnTo>
                <a:lnTo>
                  <a:pt x="1304" y="948"/>
                </a:lnTo>
                <a:lnTo>
                  <a:pt x="1332" y="967"/>
                </a:lnTo>
                <a:lnTo>
                  <a:pt x="1357" y="991"/>
                </a:lnTo>
                <a:lnTo>
                  <a:pt x="1380" y="1019"/>
                </a:lnTo>
                <a:lnTo>
                  <a:pt x="1402" y="1053"/>
                </a:lnTo>
                <a:lnTo>
                  <a:pt x="1419" y="1088"/>
                </a:lnTo>
                <a:lnTo>
                  <a:pt x="1430" y="1125"/>
                </a:lnTo>
                <a:lnTo>
                  <a:pt x="1436" y="1163"/>
                </a:lnTo>
                <a:lnTo>
                  <a:pt x="1436" y="1201"/>
                </a:lnTo>
                <a:lnTo>
                  <a:pt x="1432" y="1239"/>
                </a:lnTo>
                <a:lnTo>
                  <a:pt x="1422" y="1276"/>
                </a:lnTo>
                <a:lnTo>
                  <a:pt x="1408" y="1311"/>
                </a:lnTo>
                <a:lnTo>
                  <a:pt x="1388" y="1344"/>
                </a:lnTo>
                <a:lnTo>
                  <a:pt x="1364" y="1375"/>
                </a:lnTo>
                <a:lnTo>
                  <a:pt x="1334" y="1402"/>
                </a:lnTo>
                <a:lnTo>
                  <a:pt x="1670" y="1952"/>
                </a:lnTo>
                <a:lnTo>
                  <a:pt x="1700" y="1942"/>
                </a:lnTo>
                <a:lnTo>
                  <a:pt x="1732" y="1934"/>
                </a:lnTo>
                <a:lnTo>
                  <a:pt x="1763" y="1932"/>
                </a:lnTo>
                <a:lnTo>
                  <a:pt x="1795" y="1934"/>
                </a:lnTo>
                <a:lnTo>
                  <a:pt x="1825" y="1939"/>
                </a:lnTo>
                <a:lnTo>
                  <a:pt x="1855" y="1949"/>
                </a:lnTo>
                <a:lnTo>
                  <a:pt x="1884" y="1963"/>
                </a:lnTo>
                <a:lnTo>
                  <a:pt x="1911" y="1980"/>
                </a:lnTo>
                <a:lnTo>
                  <a:pt x="1936" y="2003"/>
                </a:lnTo>
                <a:lnTo>
                  <a:pt x="1957" y="2028"/>
                </a:lnTo>
                <a:lnTo>
                  <a:pt x="1973" y="2051"/>
                </a:lnTo>
                <a:lnTo>
                  <a:pt x="1986" y="2075"/>
                </a:lnTo>
                <a:lnTo>
                  <a:pt x="1995" y="2102"/>
                </a:lnTo>
                <a:lnTo>
                  <a:pt x="2001" y="2127"/>
                </a:lnTo>
                <a:lnTo>
                  <a:pt x="2146" y="2133"/>
                </a:lnTo>
                <a:lnTo>
                  <a:pt x="2151" y="2116"/>
                </a:lnTo>
                <a:lnTo>
                  <a:pt x="2159" y="2101"/>
                </a:lnTo>
                <a:lnTo>
                  <a:pt x="2174" y="2076"/>
                </a:lnTo>
                <a:lnTo>
                  <a:pt x="2193" y="2055"/>
                </a:lnTo>
                <a:lnTo>
                  <a:pt x="2214" y="2039"/>
                </a:lnTo>
                <a:lnTo>
                  <a:pt x="2238" y="2027"/>
                </a:lnTo>
                <a:lnTo>
                  <a:pt x="2264" y="2018"/>
                </a:lnTo>
                <a:lnTo>
                  <a:pt x="2291" y="2015"/>
                </a:lnTo>
                <a:lnTo>
                  <a:pt x="2317" y="2016"/>
                </a:lnTo>
                <a:lnTo>
                  <a:pt x="2344" y="2022"/>
                </a:lnTo>
                <a:lnTo>
                  <a:pt x="2370" y="2033"/>
                </a:lnTo>
                <a:lnTo>
                  <a:pt x="2395" y="2048"/>
                </a:lnTo>
                <a:lnTo>
                  <a:pt x="2415" y="2067"/>
                </a:lnTo>
                <a:lnTo>
                  <a:pt x="2431" y="2088"/>
                </a:lnTo>
                <a:lnTo>
                  <a:pt x="2443" y="2112"/>
                </a:lnTo>
                <a:lnTo>
                  <a:pt x="2451" y="2137"/>
                </a:lnTo>
                <a:lnTo>
                  <a:pt x="2455" y="2165"/>
                </a:lnTo>
                <a:lnTo>
                  <a:pt x="2454" y="2191"/>
                </a:lnTo>
                <a:lnTo>
                  <a:pt x="2448" y="2219"/>
                </a:lnTo>
                <a:lnTo>
                  <a:pt x="2438" y="2245"/>
                </a:lnTo>
                <a:lnTo>
                  <a:pt x="2423" y="2269"/>
                </a:lnTo>
                <a:lnTo>
                  <a:pt x="2404" y="2289"/>
                </a:lnTo>
                <a:lnTo>
                  <a:pt x="2382" y="2306"/>
                </a:lnTo>
                <a:lnTo>
                  <a:pt x="2358" y="2319"/>
                </a:lnTo>
                <a:lnTo>
                  <a:pt x="2333" y="2326"/>
                </a:lnTo>
                <a:lnTo>
                  <a:pt x="2307" y="2330"/>
                </a:lnTo>
                <a:lnTo>
                  <a:pt x="2279" y="2329"/>
                </a:lnTo>
                <a:lnTo>
                  <a:pt x="2252" y="2324"/>
                </a:lnTo>
                <a:lnTo>
                  <a:pt x="2226" y="2313"/>
                </a:lnTo>
                <a:lnTo>
                  <a:pt x="2205" y="2300"/>
                </a:lnTo>
                <a:lnTo>
                  <a:pt x="2186" y="2283"/>
                </a:lnTo>
                <a:lnTo>
                  <a:pt x="2170" y="2265"/>
                </a:lnTo>
                <a:lnTo>
                  <a:pt x="2159" y="2244"/>
                </a:lnTo>
                <a:lnTo>
                  <a:pt x="2149" y="2222"/>
                </a:lnTo>
                <a:lnTo>
                  <a:pt x="2144" y="2199"/>
                </a:lnTo>
                <a:lnTo>
                  <a:pt x="2003" y="2193"/>
                </a:lnTo>
                <a:lnTo>
                  <a:pt x="1999" y="2226"/>
                </a:lnTo>
                <a:lnTo>
                  <a:pt x="1990" y="2258"/>
                </a:lnTo>
                <a:lnTo>
                  <a:pt x="1976" y="2288"/>
                </a:lnTo>
                <a:lnTo>
                  <a:pt x="1959" y="2317"/>
                </a:lnTo>
                <a:lnTo>
                  <a:pt x="1936" y="2343"/>
                </a:lnTo>
                <a:lnTo>
                  <a:pt x="1910" y="2366"/>
                </a:lnTo>
                <a:lnTo>
                  <a:pt x="1879" y="2386"/>
                </a:lnTo>
                <a:lnTo>
                  <a:pt x="1846" y="2400"/>
                </a:lnTo>
                <a:lnTo>
                  <a:pt x="1811" y="2409"/>
                </a:lnTo>
                <a:lnTo>
                  <a:pt x="1776" y="2413"/>
                </a:lnTo>
                <a:lnTo>
                  <a:pt x="1741" y="2411"/>
                </a:lnTo>
                <a:lnTo>
                  <a:pt x="1707" y="2405"/>
                </a:lnTo>
                <a:lnTo>
                  <a:pt x="1673" y="2393"/>
                </a:lnTo>
                <a:lnTo>
                  <a:pt x="1338" y="2958"/>
                </a:lnTo>
                <a:lnTo>
                  <a:pt x="1356" y="2979"/>
                </a:lnTo>
                <a:lnTo>
                  <a:pt x="1371" y="3002"/>
                </a:lnTo>
                <a:lnTo>
                  <a:pt x="1381" y="3028"/>
                </a:lnTo>
                <a:lnTo>
                  <a:pt x="1387" y="3054"/>
                </a:lnTo>
                <a:lnTo>
                  <a:pt x="1388" y="3081"/>
                </a:lnTo>
                <a:lnTo>
                  <a:pt x="1383" y="3108"/>
                </a:lnTo>
                <a:lnTo>
                  <a:pt x="1375" y="3133"/>
                </a:lnTo>
                <a:lnTo>
                  <a:pt x="1363" y="3156"/>
                </a:lnTo>
                <a:lnTo>
                  <a:pt x="1347" y="3178"/>
                </a:lnTo>
                <a:lnTo>
                  <a:pt x="1326" y="3197"/>
                </a:lnTo>
                <a:lnTo>
                  <a:pt x="1302" y="3212"/>
                </a:lnTo>
                <a:lnTo>
                  <a:pt x="1276" y="3221"/>
                </a:lnTo>
                <a:lnTo>
                  <a:pt x="1250" y="3227"/>
                </a:lnTo>
                <a:lnTo>
                  <a:pt x="1224" y="3228"/>
                </a:lnTo>
                <a:lnTo>
                  <a:pt x="1198" y="3224"/>
                </a:lnTo>
                <a:lnTo>
                  <a:pt x="1173" y="3216"/>
                </a:lnTo>
                <a:lnTo>
                  <a:pt x="1149" y="3203"/>
                </a:lnTo>
                <a:lnTo>
                  <a:pt x="1128" y="3187"/>
                </a:lnTo>
                <a:lnTo>
                  <a:pt x="1109" y="3167"/>
                </a:lnTo>
                <a:lnTo>
                  <a:pt x="1094" y="3142"/>
                </a:lnTo>
                <a:lnTo>
                  <a:pt x="1084" y="3117"/>
                </a:lnTo>
                <a:lnTo>
                  <a:pt x="1078" y="3091"/>
                </a:lnTo>
                <a:lnTo>
                  <a:pt x="1077" y="3063"/>
                </a:lnTo>
                <a:lnTo>
                  <a:pt x="1081" y="3037"/>
                </a:lnTo>
                <a:lnTo>
                  <a:pt x="1089" y="3012"/>
                </a:lnTo>
                <a:lnTo>
                  <a:pt x="1101" y="2989"/>
                </a:lnTo>
                <a:lnTo>
                  <a:pt x="1118" y="2966"/>
                </a:lnTo>
                <a:lnTo>
                  <a:pt x="1139" y="2947"/>
                </a:lnTo>
                <a:lnTo>
                  <a:pt x="1166" y="2932"/>
                </a:lnTo>
                <a:lnTo>
                  <a:pt x="1195" y="2921"/>
                </a:lnTo>
                <a:lnTo>
                  <a:pt x="1224" y="2917"/>
                </a:lnTo>
                <a:lnTo>
                  <a:pt x="1253" y="2918"/>
                </a:lnTo>
                <a:lnTo>
                  <a:pt x="1283" y="2925"/>
                </a:lnTo>
                <a:lnTo>
                  <a:pt x="1617" y="2361"/>
                </a:lnTo>
                <a:lnTo>
                  <a:pt x="1596" y="2343"/>
                </a:lnTo>
                <a:lnTo>
                  <a:pt x="1579" y="2323"/>
                </a:lnTo>
                <a:lnTo>
                  <a:pt x="1163" y="2570"/>
                </a:lnTo>
                <a:lnTo>
                  <a:pt x="1168" y="2596"/>
                </a:lnTo>
                <a:lnTo>
                  <a:pt x="1171" y="2621"/>
                </a:lnTo>
                <a:lnTo>
                  <a:pt x="1167" y="2647"/>
                </a:lnTo>
                <a:lnTo>
                  <a:pt x="1160" y="2671"/>
                </a:lnTo>
                <a:lnTo>
                  <a:pt x="1149" y="2695"/>
                </a:lnTo>
                <a:lnTo>
                  <a:pt x="1132" y="2715"/>
                </a:lnTo>
                <a:lnTo>
                  <a:pt x="1112" y="2734"/>
                </a:lnTo>
                <a:lnTo>
                  <a:pt x="1090" y="2747"/>
                </a:lnTo>
                <a:lnTo>
                  <a:pt x="1066" y="2757"/>
                </a:lnTo>
                <a:lnTo>
                  <a:pt x="1040" y="2762"/>
                </a:lnTo>
                <a:lnTo>
                  <a:pt x="1016" y="2763"/>
                </a:lnTo>
                <a:lnTo>
                  <a:pt x="991" y="2759"/>
                </a:lnTo>
                <a:lnTo>
                  <a:pt x="967" y="2752"/>
                </a:lnTo>
                <a:lnTo>
                  <a:pt x="945" y="2740"/>
                </a:lnTo>
                <a:lnTo>
                  <a:pt x="925" y="2724"/>
                </a:lnTo>
                <a:lnTo>
                  <a:pt x="907" y="2704"/>
                </a:lnTo>
                <a:lnTo>
                  <a:pt x="893" y="2682"/>
                </a:lnTo>
                <a:lnTo>
                  <a:pt x="883" y="2658"/>
                </a:lnTo>
                <a:lnTo>
                  <a:pt x="878" y="2633"/>
                </a:lnTo>
                <a:lnTo>
                  <a:pt x="878" y="2607"/>
                </a:lnTo>
                <a:lnTo>
                  <a:pt x="881" y="2583"/>
                </a:lnTo>
                <a:lnTo>
                  <a:pt x="888" y="2559"/>
                </a:lnTo>
                <a:lnTo>
                  <a:pt x="900" y="2537"/>
                </a:lnTo>
                <a:lnTo>
                  <a:pt x="916" y="2516"/>
                </a:lnTo>
                <a:lnTo>
                  <a:pt x="936" y="2498"/>
                </a:lnTo>
                <a:lnTo>
                  <a:pt x="960" y="2483"/>
                </a:lnTo>
                <a:lnTo>
                  <a:pt x="985" y="2473"/>
                </a:lnTo>
                <a:lnTo>
                  <a:pt x="1010" y="2469"/>
                </a:lnTo>
                <a:lnTo>
                  <a:pt x="1036" y="2469"/>
                </a:lnTo>
                <a:lnTo>
                  <a:pt x="1063" y="2473"/>
                </a:lnTo>
                <a:lnTo>
                  <a:pt x="1087" y="2483"/>
                </a:lnTo>
                <a:lnTo>
                  <a:pt x="1110" y="2497"/>
                </a:lnTo>
                <a:lnTo>
                  <a:pt x="1131" y="2515"/>
                </a:lnTo>
                <a:lnTo>
                  <a:pt x="1545" y="2267"/>
                </a:lnTo>
                <a:lnTo>
                  <a:pt x="1535" y="2233"/>
                </a:lnTo>
                <a:lnTo>
                  <a:pt x="1528" y="2200"/>
                </a:lnTo>
                <a:lnTo>
                  <a:pt x="1527" y="2166"/>
                </a:lnTo>
                <a:lnTo>
                  <a:pt x="1530" y="2132"/>
                </a:lnTo>
                <a:lnTo>
                  <a:pt x="1538" y="2100"/>
                </a:lnTo>
                <a:lnTo>
                  <a:pt x="1550" y="2068"/>
                </a:lnTo>
                <a:lnTo>
                  <a:pt x="1567" y="2038"/>
                </a:lnTo>
                <a:lnTo>
                  <a:pt x="1589" y="2011"/>
                </a:lnTo>
                <a:lnTo>
                  <a:pt x="1614" y="1987"/>
                </a:lnTo>
                <a:lnTo>
                  <a:pt x="1280" y="1438"/>
                </a:lnTo>
                <a:lnTo>
                  <a:pt x="1246" y="1452"/>
                </a:lnTo>
                <a:lnTo>
                  <a:pt x="1211" y="1460"/>
                </a:lnTo>
                <a:lnTo>
                  <a:pt x="1176" y="1464"/>
                </a:lnTo>
                <a:lnTo>
                  <a:pt x="1141" y="1464"/>
                </a:lnTo>
                <a:lnTo>
                  <a:pt x="1107" y="1460"/>
                </a:lnTo>
                <a:lnTo>
                  <a:pt x="1072" y="1451"/>
                </a:lnTo>
                <a:lnTo>
                  <a:pt x="1039" y="1438"/>
                </a:lnTo>
                <a:lnTo>
                  <a:pt x="985" y="1539"/>
                </a:lnTo>
                <a:lnTo>
                  <a:pt x="999" y="1551"/>
                </a:lnTo>
                <a:lnTo>
                  <a:pt x="1010" y="1564"/>
                </a:lnTo>
                <a:lnTo>
                  <a:pt x="1025" y="1589"/>
                </a:lnTo>
                <a:lnTo>
                  <a:pt x="1035" y="1614"/>
                </a:lnTo>
                <a:lnTo>
                  <a:pt x="1040" y="1641"/>
                </a:lnTo>
                <a:lnTo>
                  <a:pt x="1042" y="1668"/>
                </a:lnTo>
                <a:lnTo>
                  <a:pt x="1037" y="1694"/>
                </a:lnTo>
                <a:lnTo>
                  <a:pt x="1029" y="1720"/>
                </a:lnTo>
                <a:lnTo>
                  <a:pt x="1016" y="1745"/>
                </a:lnTo>
                <a:lnTo>
                  <a:pt x="1000" y="1766"/>
                </a:lnTo>
                <a:lnTo>
                  <a:pt x="979" y="1785"/>
                </a:lnTo>
                <a:lnTo>
                  <a:pt x="954" y="1800"/>
                </a:lnTo>
                <a:lnTo>
                  <a:pt x="929" y="1810"/>
                </a:lnTo>
                <a:lnTo>
                  <a:pt x="903" y="1816"/>
                </a:lnTo>
                <a:lnTo>
                  <a:pt x="876" y="1816"/>
                </a:lnTo>
                <a:lnTo>
                  <a:pt x="850" y="1813"/>
                </a:lnTo>
                <a:lnTo>
                  <a:pt x="823" y="1805"/>
                </a:lnTo>
                <a:lnTo>
                  <a:pt x="800" y="1792"/>
                </a:lnTo>
                <a:lnTo>
                  <a:pt x="778" y="1775"/>
                </a:lnTo>
                <a:lnTo>
                  <a:pt x="759" y="1754"/>
                </a:lnTo>
                <a:lnTo>
                  <a:pt x="744" y="1730"/>
                </a:lnTo>
                <a:lnTo>
                  <a:pt x="734" y="1703"/>
                </a:lnTo>
                <a:lnTo>
                  <a:pt x="729" y="1677"/>
                </a:lnTo>
                <a:lnTo>
                  <a:pt x="728" y="1651"/>
                </a:lnTo>
                <a:lnTo>
                  <a:pt x="731" y="1623"/>
                </a:lnTo>
                <a:lnTo>
                  <a:pt x="739" y="1598"/>
                </a:lnTo>
                <a:lnTo>
                  <a:pt x="752" y="1574"/>
                </a:lnTo>
                <a:lnTo>
                  <a:pt x="769" y="1552"/>
                </a:lnTo>
                <a:lnTo>
                  <a:pt x="791" y="1533"/>
                </a:lnTo>
                <a:lnTo>
                  <a:pt x="816" y="1517"/>
                </a:lnTo>
                <a:lnTo>
                  <a:pt x="843" y="1508"/>
                </a:lnTo>
                <a:lnTo>
                  <a:pt x="872" y="1502"/>
                </a:lnTo>
                <a:lnTo>
                  <a:pt x="900" y="1502"/>
                </a:lnTo>
                <a:lnTo>
                  <a:pt x="928" y="1508"/>
                </a:lnTo>
                <a:lnTo>
                  <a:pt x="984" y="1402"/>
                </a:lnTo>
                <a:lnTo>
                  <a:pt x="959" y="1380"/>
                </a:lnTo>
                <a:lnTo>
                  <a:pt x="937" y="1355"/>
                </a:lnTo>
                <a:lnTo>
                  <a:pt x="915" y="1321"/>
                </a:lnTo>
                <a:lnTo>
                  <a:pt x="899" y="1285"/>
                </a:lnTo>
                <a:lnTo>
                  <a:pt x="888" y="1248"/>
                </a:lnTo>
                <a:lnTo>
                  <a:pt x="883" y="1211"/>
                </a:lnTo>
                <a:lnTo>
                  <a:pt x="882" y="1173"/>
                </a:lnTo>
                <a:lnTo>
                  <a:pt x="349" y="1021"/>
                </a:lnTo>
                <a:lnTo>
                  <a:pt x="342" y="1034"/>
                </a:lnTo>
                <a:lnTo>
                  <a:pt x="335" y="1046"/>
                </a:lnTo>
                <a:lnTo>
                  <a:pt x="316" y="1069"/>
                </a:lnTo>
                <a:lnTo>
                  <a:pt x="294" y="1088"/>
                </a:lnTo>
                <a:lnTo>
                  <a:pt x="270" y="1104"/>
                </a:lnTo>
                <a:lnTo>
                  <a:pt x="243" y="1116"/>
                </a:lnTo>
                <a:lnTo>
                  <a:pt x="216" y="1122"/>
                </a:lnTo>
                <a:lnTo>
                  <a:pt x="188" y="1125"/>
                </a:lnTo>
                <a:lnTo>
                  <a:pt x="159" y="1124"/>
                </a:lnTo>
                <a:lnTo>
                  <a:pt x="131" y="1118"/>
                </a:lnTo>
                <a:lnTo>
                  <a:pt x="104" y="1107"/>
                </a:lnTo>
                <a:lnTo>
                  <a:pt x="79" y="1093"/>
                </a:lnTo>
                <a:lnTo>
                  <a:pt x="56" y="1073"/>
                </a:lnTo>
                <a:lnTo>
                  <a:pt x="36" y="1050"/>
                </a:lnTo>
                <a:lnTo>
                  <a:pt x="21" y="1026"/>
                </a:lnTo>
                <a:lnTo>
                  <a:pt x="9" y="1000"/>
                </a:lnTo>
                <a:lnTo>
                  <a:pt x="2" y="972"/>
                </a:lnTo>
                <a:lnTo>
                  <a:pt x="0" y="944"/>
                </a:lnTo>
                <a:lnTo>
                  <a:pt x="1" y="916"/>
                </a:lnTo>
                <a:lnTo>
                  <a:pt x="7" y="888"/>
                </a:lnTo>
                <a:lnTo>
                  <a:pt x="18" y="861"/>
                </a:lnTo>
                <a:lnTo>
                  <a:pt x="33" y="834"/>
                </a:lnTo>
                <a:lnTo>
                  <a:pt x="51" y="811"/>
                </a:lnTo>
                <a:lnTo>
                  <a:pt x="73" y="792"/>
                </a:lnTo>
                <a:lnTo>
                  <a:pt x="98" y="777"/>
                </a:lnTo>
                <a:lnTo>
                  <a:pt x="124" y="765"/>
                </a:lnTo>
                <a:lnTo>
                  <a:pt x="151" y="759"/>
                </a:lnTo>
                <a:lnTo>
                  <a:pt x="179" y="755"/>
                </a:lnTo>
                <a:lnTo>
                  <a:pt x="208" y="758"/>
                </a:lnTo>
                <a:lnTo>
                  <a:pt x="236" y="763"/>
                </a:lnTo>
                <a:lnTo>
                  <a:pt x="263" y="774"/>
                </a:lnTo>
                <a:lnTo>
                  <a:pt x="289" y="789"/>
                </a:lnTo>
                <a:lnTo>
                  <a:pt x="312" y="808"/>
                </a:lnTo>
                <a:lnTo>
                  <a:pt x="330" y="829"/>
                </a:lnTo>
                <a:lnTo>
                  <a:pt x="345" y="852"/>
                </a:lnTo>
                <a:lnTo>
                  <a:pt x="356" y="878"/>
                </a:lnTo>
                <a:lnTo>
                  <a:pt x="363" y="904"/>
                </a:lnTo>
                <a:lnTo>
                  <a:pt x="366" y="931"/>
                </a:lnTo>
                <a:lnTo>
                  <a:pt x="366" y="959"/>
                </a:lnTo>
                <a:lnTo>
                  <a:pt x="893" y="1108"/>
                </a:lnTo>
                <a:lnTo>
                  <a:pt x="904" y="1075"/>
                </a:lnTo>
                <a:lnTo>
                  <a:pt x="920" y="1044"/>
                </a:lnTo>
                <a:lnTo>
                  <a:pt x="940" y="1015"/>
                </a:lnTo>
                <a:lnTo>
                  <a:pt x="964" y="987"/>
                </a:lnTo>
                <a:lnTo>
                  <a:pt x="991" y="963"/>
                </a:lnTo>
                <a:lnTo>
                  <a:pt x="1018" y="945"/>
                </a:lnTo>
                <a:lnTo>
                  <a:pt x="1046" y="931"/>
                </a:lnTo>
                <a:lnTo>
                  <a:pt x="840" y="367"/>
                </a:lnTo>
                <a:lnTo>
                  <a:pt x="812" y="370"/>
                </a:lnTo>
                <a:lnTo>
                  <a:pt x="784" y="368"/>
                </a:lnTo>
                <a:lnTo>
                  <a:pt x="755" y="363"/>
                </a:lnTo>
                <a:lnTo>
                  <a:pt x="729" y="352"/>
                </a:lnTo>
                <a:lnTo>
                  <a:pt x="704" y="337"/>
                </a:lnTo>
                <a:lnTo>
                  <a:pt x="682" y="319"/>
                </a:lnTo>
                <a:lnTo>
                  <a:pt x="662" y="296"/>
                </a:lnTo>
                <a:lnTo>
                  <a:pt x="645" y="271"/>
                </a:lnTo>
                <a:lnTo>
                  <a:pt x="634" y="245"/>
                </a:lnTo>
                <a:lnTo>
                  <a:pt x="627" y="216"/>
                </a:lnTo>
                <a:lnTo>
                  <a:pt x="624" y="188"/>
                </a:lnTo>
                <a:lnTo>
                  <a:pt x="626" y="159"/>
                </a:lnTo>
                <a:lnTo>
                  <a:pt x="632" y="132"/>
                </a:lnTo>
                <a:lnTo>
                  <a:pt x="642" y="106"/>
                </a:lnTo>
                <a:lnTo>
                  <a:pt x="657" y="80"/>
                </a:lnTo>
                <a:lnTo>
                  <a:pt x="675" y="58"/>
                </a:lnTo>
                <a:lnTo>
                  <a:pt x="698" y="38"/>
                </a:lnTo>
                <a:lnTo>
                  <a:pt x="723" y="21"/>
                </a:lnTo>
                <a:lnTo>
                  <a:pt x="750" y="10"/>
                </a:lnTo>
                <a:lnTo>
                  <a:pt x="777" y="3"/>
                </a:lnTo>
                <a:lnTo>
                  <a:pt x="80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Freeform 329"/>
          <p:cNvSpPr>
            <a:spLocks noEditPoints="1"/>
          </p:cNvSpPr>
          <p:nvPr/>
        </p:nvSpPr>
        <p:spPr bwMode="auto">
          <a:xfrm>
            <a:off x="4126840" y="2270916"/>
            <a:ext cx="363500" cy="299277"/>
          </a:xfrm>
          <a:custGeom>
            <a:avLst/>
            <a:gdLst>
              <a:gd name="T0" fmla="*/ 266 w 3395"/>
              <a:gd name="T1" fmla="*/ 1326 h 2791"/>
              <a:gd name="T2" fmla="*/ 151 w 3395"/>
              <a:gd name="T3" fmla="*/ 1644 h 2791"/>
              <a:gd name="T4" fmla="*/ 163 w 3395"/>
              <a:gd name="T5" fmla="*/ 1978 h 2791"/>
              <a:gd name="T6" fmla="*/ 304 w 3395"/>
              <a:gd name="T7" fmla="*/ 2287 h 2791"/>
              <a:gd name="T8" fmla="*/ 563 w 3395"/>
              <a:gd name="T9" fmla="*/ 2525 h 2791"/>
              <a:gd name="T10" fmla="*/ 880 w 3395"/>
              <a:gd name="T11" fmla="*/ 2640 h 2791"/>
              <a:gd name="T12" fmla="*/ 1214 w 3395"/>
              <a:gd name="T13" fmla="*/ 2628 h 2791"/>
              <a:gd name="T14" fmla="*/ 1524 w 3395"/>
              <a:gd name="T15" fmla="*/ 2487 h 2791"/>
              <a:gd name="T16" fmla="*/ 1886 w 3395"/>
              <a:gd name="T17" fmla="*/ 1999 h 2791"/>
              <a:gd name="T18" fmla="*/ 1589 w 3395"/>
              <a:gd name="T19" fmla="*/ 1819 h 2791"/>
              <a:gd name="T20" fmla="*/ 1240 w 3395"/>
              <a:gd name="T21" fmla="*/ 1503 h 2791"/>
              <a:gd name="T22" fmla="*/ 885 w 3395"/>
              <a:gd name="T23" fmla="*/ 1017 h 2791"/>
              <a:gd name="T24" fmla="*/ 1491 w 3395"/>
              <a:gd name="T25" fmla="*/ 153 h 2791"/>
              <a:gd name="T26" fmla="*/ 1254 w 3395"/>
              <a:gd name="T27" fmla="*/ 300 h 2791"/>
              <a:gd name="T28" fmla="*/ 1006 w 3395"/>
              <a:gd name="T29" fmla="*/ 858 h 2791"/>
              <a:gd name="T30" fmla="*/ 1208 w 3395"/>
              <a:gd name="T31" fmla="*/ 1174 h 2791"/>
              <a:gd name="T32" fmla="*/ 1516 w 3395"/>
              <a:gd name="T33" fmla="*/ 1514 h 2791"/>
              <a:gd name="T34" fmla="*/ 1949 w 3395"/>
              <a:gd name="T35" fmla="*/ 1810 h 2791"/>
              <a:gd name="T36" fmla="*/ 2524 w 3395"/>
              <a:gd name="T37" fmla="*/ 1487 h 2791"/>
              <a:gd name="T38" fmla="*/ 2622 w 3395"/>
              <a:gd name="T39" fmla="*/ 1232 h 2791"/>
              <a:gd name="T40" fmla="*/ 2586 w 3395"/>
              <a:gd name="T41" fmla="*/ 968 h 2791"/>
              <a:gd name="T42" fmla="*/ 2447 w 3395"/>
              <a:gd name="T43" fmla="*/ 697 h 2791"/>
              <a:gd name="T44" fmla="*/ 2080 w 3395"/>
              <a:gd name="T45" fmla="*/ 336 h 2791"/>
              <a:gd name="T46" fmla="*/ 1826 w 3395"/>
              <a:gd name="T47" fmla="*/ 189 h 2791"/>
              <a:gd name="T48" fmla="*/ 1586 w 3395"/>
              <a:gd name="T49" fmla="*/ 137 h 2791"/>
              <a:gd name="T50" fmla="*/ 1809 w 3395"/>
              <a:gd name="T51" fmla="*/ 37 h 2791"/>
              <a:gd name="T52" fmla="*/ 2097 w 3395"/>
              <a:gd name="T53" fmla="*/ 179 h 2791"/>
              <a:gd name="T54" fmla="*/ 2337 w 3395"/>
              <a:gd name="T55" fmla="*/ 361 h 2791"/>
              <a:gd name="T56" fmla="*/ 2429 w 3395"/>
              <a:gd name="T57" fmla="*/ 211 h 2791"/>
              <a:gd name="T58" fmla="*/ 2623 w 3395"/>
              <a:gd name="T59" fmla="*/ 102 h 2791"/>
              <a:gd name="T60" fmla="*/ 2894 w 3395"/>
              <a:gd name="T61" fmla="*/ 110 h 2791"/>
              <a:gd name="T62" fmla="*/ 3108 w 3395"/>
              <a:gd name="T63" fmla="*/ 164 h 2791"/>
              <a:gd name="T64" fmla="*/ 3210 w 3395"/>
              <a:gd name="T65" fmla="*/ 169 h 2791"/>
              <a:gd name="T66" fmla="*/ 3247 w 3395"/>
              <a:gd name="T67" fmla="*/ 159 h 2791"/>
              <a:gd name="T68" fmla="*/ 3253 w 3395"/>
              <a:gd name="T69" fmla="*/ 129 h 2791"/>
              <a:gd name="T70" fmla="*/ 3365 w 3395"/>
              <a:gd name="T71" fmla="*/ 19 h 2791"/>
              <a:gd name="T72" fmla="*/ 3388 w 3395"/>
              <a:gd name="T73" fmla="*/ 84 h 2791"/>
              <a:gd name="T74" fmla="*/ 3384 w 3395"/>
              <a:gd name="T75" fmla="*/ 200 h 2791"/>
              <a:gd name="T76" fmla="*/ 3292 w 3395"/>
              <a:gd name="T77" fmla="*/ 294 h 2791"/>
              <a:gd name="T78" fmla="*/ 3118 w 3395"/>
              <a:gd name="T79" fmla="*/ 309 h 2791"/>
              <a:gd name="T80" fmla="*/ 2861 w 3395"/>
              <a:gd name="T81" fmla="*/ 247 h 2791"/>
              <a:gd name="T82" fmla="*/ 2638 w 3395"/>
              <a:gd name="T83" fmla="*/ 244 h 2791"/>
              <a:gd name="T84" fmla="*/ 2506 w 3395"/>
              <a:gd name="T85" fmla="*/ 340 h 2791"/>
              <a:gd name="T86" fmla="*/ 2454 w 3395"/>
              <a:gd name="T87" fmla="*/ 453 h 2791"/>
              <a:gd name="T88" fmla="*/ 2564 w 3395"/>
              <a:gd name="T89" fmla="*/ 619 h 2791"/>
              <a:gd name="T90" fmla="*/ 2719 w 3395"/>
              <a:gd name="T91" fmla="*/ 925 h 2791"/>
              <a:gd name="T92" fmla="*/ 2762 w 3395"/>
              <a:gd name="T93" fmla="*/ 1228 h 2791"/>
              <a:gd name="T94" fmla="*/ 2671 w 3395"/>
              <a:gd name="T95" fmla="*/ 1519 h 2791"/>
              <a:gd name="T96" fmla="*/ 1675 w 3395"/>
              <a:gd name="T97" fmla="*/ 2546 h 2791"/>
              <a:gd name="T98" fmla="*/ 1362 w 3395"/>
              <a:gd name="T99" fmla="*/ 2730 h 2791"/>
              <a:gd name="T100" fmla="*/ 1014 w 3395"/>
              <a:gd name="T101" fmla="*/ 2791 h 2791"/>
              <a:gd name="T102" fmla="*/ 666 w 3395"/>
              <a:gd name="T103" fmla="*/ 2730 h 2791"/>
              <a:gd name="T104" fmla="*/ 353 w 3395"/>
              <a:gd name="T105" fmla="*/ 2546 h 2791"/>
              <a:gd name="T106" fmla="*/ 121 w 3395"/>
              <a:gd name="T107" fmla="*/ 2257 h 2791"/>
              <a:gd name="T108" fmla="*/ 10 w 3395"/>
              <a:gd name="T109" fmla="*/ 1918 h 2791"/>
              <a:gd name="T110" fmla="*/ 22 w 3395"/>
              <a:gd name="T111" fmla="*/ 1566 h 2791"/>
              <a:gd name="T112" fmla="*/ 157 w 3395"/>
              <a:gd name="T113" fmla="*/ 1234 h 2791"/>
              <a:gd name="T114" fmla="*/ 1208 w 3395"/>
              <a:gd name="T115" fmla="*/ 153 h 2791"/>
              <a:gd name="T116" fmla="*/ 1477 w 3395"/>
              <a:gd name="T117" fmla="*/ 12 h 2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95" h="2791">
                <a:moveTo>
                  <a:pt x="763" y="792"/>
                </a:moveTo>
                <a:lnTo>
                  <a:pt x="396" y="1159"/>
                </a:lnTo>
                <a:lnTo>
                  <a:pt x="347" y="1212"/>
                </a:lnTo>
                <a:lnTo>
                  <a:pt x="304" y="1267"/>
                </a:lnTo>
                <a:lnTo>
                  <a:pt x="266" y="1326"/>
                </a:lnTo>
                <a:lnTo>
                  <a:pt x="233" y="1386"/>
                </a:lnTo>
                <a:lnTo>
                  <a:pt x="205" y="1448"/>
                </a:lnTo>
                <a:lnTo>
                  <a:pt x="181" y="1513"/>
                </a:lnTo>
                <a:lnTo>
                  <a:pt x="163" y="1577"/>
                </a:lnTo>
                <a:lnTo>
                  <a:pt x="151" y="1644"/>
                </a:lnTo>
                <a:lnTo>
                  <a:pt x="144" y="1710"/>
                </a:lnTo>
                <a:lnTo>
                  <a:pt x="140" y="1777"/>
                </a:lnTo>
                <a:lnTo>
                  <a:pt x="144" y="1845"/>
                </a:lnTo>
                <a:lnTo>
                  <a:pt x="151" y="1911"/>
                </a:lnTo>
                <a:lnTo>
                  <a:pt x="163" y="1978"/>
                </a:lnTo>
                <a:lnTo>
                  <a:pt x="181" y="2042"/>
                </a:lnTo>
                <a:lnTo>
                  <a:pt x="205" y="2106"/>
                </a:lnTo>
                <a:lnTo>
                  <a:pt x="233" y="2168"/>
                </a:lnTo>
                <a:lnTo>
                  <a:pt x="266" y="2228"/>
                </a:lnTo>
                <a:lnTo>
                  <a:pt x="304" y="2287"/>
                </a:lnTo>
                <a:lnTo>
                  <a:pt x="347" y="2343"/>
                </a:lnTo>
                <a:lnTo>
                  <a:pt x="396" y="2395"/>
                </a:lnTo>
                <a:lnTo>
                  <a:pt x="448" y="2444"/>
                </a:lnTo>
                <a:lnTo>
                  <a:pt x="504" y="2487"/>
                </a:lnTo>
                <a:lnTo>
                  <a:pt x="563" y="2525"/>
                </a:lnTo>
                <a:lnTo>
                  <a:pt x="623" y="2558"/>
                </a:lnTo>
                <a:lnTo>
                  <a:pt x="685" y="2586"/>
                </a:lnTo>
                <a:lnTo>
                  <a:pt x="749" y="2610"/>
                </a:lnTo>
                <a:lnTo>
                  <a:pt x="814" y="2628"/>
                </a:lnTo>
                <a:lnTo>
                  <a:pt x="880" y="2640"/>
                </a:lnTo>
                <a:lnTo>
                  <a:pt x="946" y="2647"/>
                </a:lnTo>
                <a:lnTo>
                  <a:pt x="1014" y="2651"/>
                </a:lnTo>
                <a:lnTo>
                  <a:pt x="1081" y="2647"/>
                </a:lnTo>
                <a:lnTo>
                  <a:pt x="1147" y="2640"/>
                </a:lnTo>
                <a:lnTo>
                  <a:pt x="1214" y="2628"/>
                </a:lnTo>
                <a:lnTo>
                  <a:pt x="1278" y="2610"/>
                </a:lnTo>
                <a:lnTo>
                  <a:pt x="1343" y="2586"/>
                </a:lnTo>
                <a:lnTo>
                  <a:pt x="1405" y="2558"/>
                </a:lnTo>
                <a:lnTo>
                  <a:pt x="1465" y="2525"/>
                </a:lnTo>
                <a:lnTo>
                  <a:pt x="1524" y="2487"/>
                </a:lnTo>
                <a:lnTo>
                  <a:pt x="1579" y="2444"/>
                </a:lnTo>
                <a:lnTo>
                  <a:pt x="1632" y="2395"/>
                </a:lnTo>
                <a:lnTo>
                  <a:pt x="1983" y="2043"/>
                </a:lnTo>
                <a:lnTo>
                  <a:pt x="1935" y="2022"/>
                </a:lnTo>
                <a:lnTo>
                  <a:pt x="1886" y="1999"/>
                </a:lnTo>
                <a:lnTo>
                  <a:pt x="1831" y="1971"/>
                </a:lnTo>
                <a:lnTo>
                  <a:pt x="1774" y="1939"/>
                </a:lnTo>
                <a:lnTo>
                  <a:pt x="1715" y="1904"/>
                </a:lnTo>
                <a:lnTo>
                  <a:pt x="1653" y="1863"/>
                </a:lnTo>
                <a:lnTo>
                  <a:pt x="1589" y="1819"/>
                </a:lnTo>
                <a:lnTo>
                  <a:pt x="1524" y="1769"/>
                </a:lnTo>
                <a:lnTo>
                  <a:pt x="1457" y="1714"/>
                </a:lnTo>
                <a:lnTo>
                  <a:pt x="1388" y="1653"/>
                </a:lnTo>
                <a:lnTo>
                  <a:pt x="1320" y="1587"/>
                </a:lnTo>
                <a:lnTo>
                  <a:pt x="1240" y="1503"/>
                </a:lnTo>
                <a:lnTo>
                  <a:pt x="1163" y="1415"/>
                </a:lnTo>
                <a:lnTo>
                  <a:pt x="1089" y="1323"/>
                </a:lnTo>
                <a:lnTo>
                  <a:pt x="1018" y="1226"/>
                </a:lnTo>
                <a:lnTo>
                  <a:pt x="950" y="1124"/>
                </a:lnTo>
                <a:lnTo>
                  <a:pt x="885" y="1017"/>
                </a:lnTo>
                <a:lnTo>
                  <a:pt x="823" y="907"/>
                </a:lnTo>
                <a:lnTo>
                  <a:pt x="763" y="792"/>
                </a:lnTo>
                <a:close/>
                <a:moveTo>
                  <a:pt x="1586" y="137"/>
                </a:moveTo>
                <a:lnTo>
                  <a:pt x="1538" y="142"/>
                </a:lnTo>
                <a:lnTo>
                  <a:pt x="1491" y="153"/>
                </a:lnTo>
                <a:lnTo>
                  <a:pt x="1444" y="168"/>
                </a:lnTo>
                <a:lnTo>
                  <a:pt x="1397" y="191"/>
                </a:lnTo>
                <a:lnTo>
                  <a:pt x="1350" y="220"/>
                </a:lnTo>
                <a:lnTo>
                  <a:pt x="1302" y="257"/>
                </a:lnTo>
                <a:lnTo>
                  <a:pt x="1254" y="300"/>
                </a:lnTo>
                <a:lnTo>
                  <a:pt x="904" y="652"/>
                </a:lnTo>
                <a:lnTo>
                  <a:pt x="925" y="697"/>
                </a:lnTo>
                <a:lnTo>
                  <a:pt x="948" y="747"/>
                </a:lnTo>
                <a:lnTo>
                  <a:pt x="976" y="800"/>
                </a:lnTo>
                <a:lnTo>
                  <a:pt x="1006" y="858"/>
                </a:lnTo>
                <a:lnTo>
                  <a:pt x="1040" y="917"/>
                </a:lnTo>
                <a:lnTo>
                  <a:pt x="1076" y="979"/>
                </a:lnTo>
                <a:lnTo>
                  <a:pt x="1117" y="1043"/>
                </a:lnTo>
                <a:lnTo>
                  <a:pt x="1161" y="1107"/>
                </a:lnTo>
                <a:lnTo>
                  <a:pt x="1208" y="1174"/>
                </a:lnTo>
                <a:lnTo>
                  <a:pt x="1260" y="1240"/>
                </a:lnTo>
                <a:lnTo>
                  <a:pt x="1316" y="1307"/>
                </a:lnTo>
                <a:lnTo>
                  <a:pt x="1374" y="1372"/>
                </a:lnTo>
                <a:lnTo>
                  <a:pt x="1437" y="1438"/>
                </a:lnTo>
                <a:lnTo>
                  <a:pt x="1516" y="1514"/>
                </a:lnTo>
                <a:lnTo>
                  <a:pt x="1598" y="1585"/>
                </a:lnTo>
                <a:lnTo>
                  <a:pt x="1683" y="1649"/>
                </a:lnTo>
                <a:lnTo>
                  <a:pt x="1769" y="1708"/>
                </a:lnTo>
                <a:lnTo>
                  <a:pt x="1857" y="1762"/>
                </a:lnTo>
                <a:lnTo>
                  <a:pt x="1949" y="1810"/>
                </a:lnTo>
                <a:lnTo>
                  <a:pt x="2042" y="1853"/>
                </a:lnTo>
                <a:lnTo>
                  <a:pt x="2136" y="1890"/>
                </a:lnTo>
                <a:lnTo>
                  <a:pt x="2441" y="1586"/>
                </a:lnTo>
                <a:lnTo>
                  <a:pt x="2486" y="1537"/>
                </a:lnTo>
                <a:lnTo>
                  <a:pt x="2524" y="1487"/>
                </a:lnTo>
                <a:lnTo>
                  <a:pt x="2556" y="1437"/>
                </a:lnTo>
                <a:lnTo>
                  <a:pt x="2581" y="1387"/>
                </a:lnTo>
                <a:lnTo>
                  <a:pt x="2601" y="1336"/>
                </a:lnTo>
                <a:lnTo>
                  <a:pt x="2615" y="1284"/>
                </a:lnTo>
                <a:lnTo>
                  <a:pt x="2622" y="1232"/>
                </a:lnTo>
                <a:lnTo>
                  <a:pt x="2625" y="1180"/>
                </a:lnTo>
                <a:lnTo>
                  <a:pt x="2622" y="1128"/>
                </a:lnTo>
                <a:lnTo>
                  <a:pt x="2615" y="1075"/>
                </a:lnTo>
                <a:lnTo>
                  <a:pt x="2603" y="1022"/>
                </a:lnTo>
                <a:lnTo>
                  <a:pt x="2586" y="968"/>
                </a:lnTo>
                <a:lnTo>
                  <a:pt x="2566" y="915"/>
                </a:lnTo>
                <a:lnTo>
                  <a:pt x="2542" y="861"/>
                </a:lnTo>
                <a:lnTo>
                  <a:pt x="2513" y="807"/>
                </a:lnTo>
                <a:lnTo>
                  <a:pt x="2481" y="753"/>
                </a:lnTo>
                <a:lnTo>
                  <a:pt x="2447" y="697"/>
                </a:lnTo>
                <a:lnTo>
                  <a:pt x="2409" y="643"/>
                </a:lnTo>
                <a:lnTo>
                  <a:pt x="2369" y="588"/>
                </a:lnTo>
                <a:lnTo>
                  <a:pt x="2187" y="411"/>
                </a:lnTo>
                <a:lnTo>
                  <a:pt x="2133" y="373"/>
                </a:lnTo>
                <a:lnTo>
                  <a:pt x="2080" y="336"/>
                </a:lnTo>
                <a:lnTo>
                  <a:pt x="2028" y="300"/>
                </a:lnTo>
                <a:lnTo>
                  <a:pt x="1977" y="268"/>
                </a:lnTo>
                <a:lnTo>
                  <a:pt x="1926" y="239"/>
                </a:lnTo>
                <a:lnTo>
                  <a:pt x="1876" y="212"/>
                </a:lnTo>
                <a:lnTo>
                  <a:pt x="1826" y="189"/>
                </a:lnTo>
                <a:lnTo>
                  <a:pt x="1777" y="170"/>
                </a:lnTo>
                <a:lnTo>
                  <a:pt x="1728" y="155"/>
                </a:lnTo>
                <a:lnTo>
                  <a:pt x="1681" y="144"/>
                </a:lnTo>
                <a:lnTo>
                  <a:pt x="1633" y="138"/>
                </a:lnTo>
                <a:lnTo>
                  <a:pt x="1586" y="137"/>
                </a:lnTo>
                <a:close/>
                <a:moveTo>
                  <a:pt x="1586" y="0"/>
                </a:moveTo>
                <a:lnTo>
                  <a:pt x="1641" y="2"/>
                </a:lnTo>
                <a:lnTo>
                  <a:pt x="1696" y="9"/>
                </a:lnTo>
                <a:lnTo>
                  <a:pt x="1752" y="20"/>
                </a:lnTo>
                <a:lnTo>
                  <a:pt x="1809" y="37"/>
                </a:lnTo>
                <a:lnTo>
                  <a:pt x="1866" y="58"/>
                </a:lnTo>
                <a:lnTo>
                  <a:pt x="1923" y="83"/>
                </a:lnTo>
                <a:lnTo>
                  <a:pt x="1980" y="112"/>
                </a:lnTo>
                <a:lnTo>
                  <a:pt x="2038" y="143"/>
                </a:lnTo>
                <a:lnTo>
                  <a:pt x="2097" y="179"/>
                </a:lnTo>
                <a:lnTo>
                  <a:pt x="2155" y="217"/>
                </a:lnTo>
                <a:lnTo>
                  <a:pt x="2214" y="258"/>
                </a:lnTo>
                <a:lnTo>
                  <a:pt x="2274" y="300"/>
                </a:lnTo>
                <a:lnTo>
                  <a:pt x="2282" y="307"/>
                </a:lnTo>
                <a:lnTo>
                  <a:pt x="2337" y="361"/>
                </a:lnTo>
                <a:lnTo>
                  <a:pt x="2349" y="331"/>
                </a:lnTo>
                <a:lnTo>
                  <a:pt x="2364" y="301"/>
                </a:lnTo>
                <a:lnTo>
                  <a:pt x="2383" y="270"/>
                </a:lnTo>
                <a:lnTo>
                  <a:pt x="2404" y="240"/>
                </a:lnTo>
                <a:lnTo>
                  <a:pt x="2429" y="211"/>
                </a:lnTo>
                <a:lnTo>
                  <a:pt x="2460" y="184"/>
                </a:lnTo>
                <a:lnTo>
                  <a:pt x="2493" y="158"/>
                </a:lnTo>
                <a:lnTo>
                  <a:pt x="2533" y="134"/>
                </a:lnTo>
                <a:lnTo>
                  <a:pt x="2577" y="115"/>
                </a:lnTo>
                <a:lnTo>
                  <a:pt x="2623" y="102"/>
                </a:lnTo>
                <a:lnTo>
                  <a:pt x="2672" y="93"/>
                </a:lnTo>
                <a:lnTo>
                  <a:pt x="2724" y="90"/>
                </a:lnTo>
                <a:lnTo>
                  <a:pt x="2778" y="91"/>
                </a:lnTo>
                <a:lnTo>
                  <a:pt x="2835" y="98"/>
                </a:lnTo>
                <a:lnTo>
                  <a:pt x="2894" y="110"/>
                </a:lnTo>
                <a:lnTo>
                  <a:pt x="2957" y="128"/>
                </a:lnTo>
                <a:lnTo>
                  <a:pt x="3001" y="140"/>
                </a:lnTo>
                <a:lnTo>
                  <a:pt x="3041" y="150"/>
                </a:lnTo>
                <a:lnTo>
                  <a:pt x="3076" y="159"/>
                </a:lnTo>
                <a:lnTo>
                  <a:pt x="3108" y="164"/>
                </a:lnTo>
                <a:lnTo>
                  <a:pt x="3135" y="168"/>
                </a:lnTo>
                <a:lnTo>
                  <a:pt x="3158" y="170"/>
                </a:lnTo>
                <a:lnTo>
                  <a:pt x="3179" y="171"/>
                </a:lnTo>
                <a:lnTo>
                  <a:pt x="3196" y="171"/>
                </a:lnTo>
                <a:lnTo>
                  <a:pt x="3210" y="169"/>
                </a:lnTo>
                <a:lnTo>
                  <a:pt x="3222" y="167"/>
                </a:lnTo>
                <a:lnTo>
                  <a:pt x="3231" y="165"/>
                </a:lnTo>
                <a:lnTo>
                  <a:pt x="3239" y="163"/>
                </a:lnTo>
                <a:lnTo>
                  <a:pt x="3244" y="160"/>
                </a:lnTo>
                <a:lnTo>
                  <a:pt x="3247" y="159"/>
                </a:lnTo>
                <a:lnTo>
                  <a:pt x="3249" y="157"/>
                </a:lnTo>
                <a:lnTo>
                  <a:pt x="3250" y="156"/>
                </a:lnTo>
                <a:lnTo>
                  <a:pt x="3253" y="149"/>
                </a:lnTo>
                <a:lnTo>
                  <a:pt x="3254" y="140"/>
                </a:lnTo>
                <a:lnTo>
                  <a:pt x="3253" y="129"/>
                </a:lnTo>
                <a:lnTo>
                  <a:pt x="3251" y="116"/>
                </a:lnTo>
                <a:lnTo>
                  <a:pt x="3248" y="104"/>
                </a:lnTo>
                <a:lnTo>
                  <a:pt x="3244" y="93"/>
                </a:lnTo>
                <a:lnTo>
                  <a:pt x="3241" y="84"/>
                </a:lnTo>
                <a:lnTo>
                  <a:pt x="3365" y="19"/>
                </a:lnTo>
                <a:lnTo>
                  <a:pt x="3368" y="26"/>
                </a:lnTo>
                <a:lnTo>
                  <a:pt x="3372" y="35"/>
                </a:lnTo>
                <a:lnTo>
                  <a:pt x="3377" y="49"/>
                </a:lnTo>
                <a:lnTo>
                  <a:pt x="3383" y="65"/>
                </a:lnTo>
                <a:lnTo>
                  <a:pt x="3388" y="84"/>
                </a:lnTo>
                <a:lnTo>
                  <a:pt x="3391" y="105"/>
                </a:lnTo>
                <a:lnTo>
                  <a:pt x="3395" y="128"/>
                </a:lnTo>
                <a:lnTo>
                  <a:pt x="3395" y="151"/>
                </a:lnTo>
                <a:lnTo>
                  <a:pt x="3391" y="175"/>
                </a:lnTo>
                <a:lnTo>
                  <a:pt x="3384" y="200"/>
                </a:lnTo>
                <a:lnTo>
                  <a:pt x="3373" y="224"/>
                </a:lnTo>
                <a:lnTo>
                  <a:pt x="3357" y="247"/>
                </a:lnTo>
                <a:lnTo>
                  <a:pt x="3338" y="266"/>
                </a:lnTo>
                <a:lnTo>
                  <a:pt x="3317" y="281"/>
                </a:lnTo>
                <a:lnTo>
                  <a:pt x="3292" y="294"/>
                </a:lnTo>
                <a:lnTo>
                  <a:pt x="3264" y="303"/>
                </a:lnTo>
                <a:lnTo>
                  <a:pt x="3232" y="310"/>
                </a:lnTo>
                <a:lnTo>
                  <a:pt x="3197" y="313"/>
                </a:lnTo>
                <a:lnTo>
                  <a:pt x="3160" y="312"/>
                </a:lnTo>
                <a:lnTo>
                  <a:pt x="3118" y="309"/>
                </a:lnTo>
                <a:lnTo>
                  <a:pt x="3072" y="301"/>
                </a:lnTo>
                <a:lnTo>
                  <a:pt x="3024" y="292"/>
                </a:lnTo>
                <a:lnTo>
                  <a:pt x="2971" y="278"/>
                </a:lnTo>
                <a:lnTo>
                  <a:pt x="2915" y="262"/>
                </a:lnTo>
                <a:lnTo>
                  <a:pt x="2861" y="247"/>
                </a:lnTo>
                <a:lnTo>
                  <a:pt x="2811" y="237"/>
                </a:lnTo>
                <a:lnTo>
                  <a:pt x="2763" y="232"/>
                </a:lnTo>
                <a:lnTo>
                  <a:pt x="2719" y="231"/>
                </a:lnTo>
                <a:lnTo>
                  <a:pt x="2677" y="235"/>
                </a:lnTo>
                <a:lnTo>
                  <a:pt x="2638" y="244"/>
                </a:lnTo>
                <a:lnTo>
                  <a:pt x="2603" y="257"/>
                </a:lnTo>
                <a:lnTo>
                  <a:pt x="2571" y="275"/>
                </a:lnTo>
                <a:lnTo>
                  <a:pt x="2546" y="294"/>
                </a:lnTo>
                <a:lnTo>
                  <a:pt x="2524" y="316"/>
                </a:lnTo>
                <a:lnTo>
                  <a:pt x="2506" y="340"/>
                </a:lnTo>
                <a:lnTo>
                  <a:pt x="2491" y="364"/>
                </a:lnTo>
                <a:lnTo>
                  <a:pt x="2478" y="388"/>
                </a:lnTo>
                <a:lnTo>
                  <a:pt x="2468" y="410"/>
                </a:lnTo>
                <a:lnTo>
                  <a:pt x="2460" y="433"/>
                </a:lnTo>
                <a:lnTo>
                  <a:pt x="2454" y="453"/>
                </a:lnTo>
                <a:lnTo>
                  <a:pt x="2449" y="471"/>
                </a:lnTo>
                <a:lnTo>
                  <a:pt x="2474" y="495"/>
                </a:lnTo>
                <a:lnTo>
                  <a:pt x="2476" y="499"/>
                </a:lnTo>
                <a:lnTo>
                  <a:pt x="2522" y="559"/>
                </a:lnTo>
                <a:lnTo>
                  <a:pt x="2564" y="619"/>
                </a:lnTo>
                <a:lnTo>
                  <a:pt x="2602" y="681"/>
                </a:lnTo>
                <a:lnTo>
                  <a:pt x="2637" y="742"/>
                </a:lnTo>
                <a:lnTo>
                  <a:pt x="2668" y="804"/>
                </a:lnTo>
                <a:lnTo>
                  <a:pt x="2696" y="864"/>
                </a:lnTo>
                <a:lnTo>
                  <a:pt x="2719" y="925"/>
                </a:lnTo>
                <a:lnTo>
                  <a:pt x="2736" y="987"/>
                </a:lnTo>
                <a:lnTo>
                  <a:pt x="2751" y="1048"/>
                </a:lnTo>
                <a:lnTo>
                  <a:pt x="2759" y="1108"/>
                </a:lnTo>
                <a:lnTo>
                  <a:pt x="2763" y="1169"/>
                </a:lnTo>
                <a:lnTo>
                  <a:pt x="2762" y="1228"/>
                </a:lnTo>
                <a:lnTo>
                  <a:pt x="2756" y="1287"/>
                </a:lnTo>
                <a:lnTo>
                  <a:pt x="2744" y="1346"/>
                </a:lnTo>
                <a:lnTo>
                  <a:pt x="2726" y="1405"/>
                </a:lnTo>
                <a:lnTo>
                  <a:pt x="2702" y="1463"/>
                </a:lnTo>
                <a:lnTo>
                  <a:pt x="2671" y="1519"/>
                </a:lnTo>
                <a:lnTo>
                  <a:pt x="2634" y="1575"/>
                </a:lnTo>
                <a:lnTo>
                  <a:pt x="2591" y="1630"/>
                </a:lnTo>
                <a:lnTo>
                  <a:pt x="2541" y="1685"/>
                </a:lnTo>
                <a:lnTo>
                  <a:pt x="1732" y="2495"/>
                </a:lnTo>
                <a:lnTo>
                  <a:pt x="1675" y="2546"/>
                </a:lnTo>
                <a:lnTo>
                  <a:pt x="1617" y="2592"/>
                </a:lnTo>
                <a:lnTo>
                  <a:pt x="1557" y="2634"/>
                </a:lnTo>
                <a:lnTo>
                  <a:pt x="1493" y="2670"/>
                </a:lnTo>
                <a:lnTo>
                  <a:pt x="1429" y="2703"/>
                </a:lnTo>
                <a:lnTo>
                  <a:pt x="1362" y="2730"/>
                </a:lnTo>
                <a:lnTo>
                  <a:pt x="1295" y="2751"/>
                </a:lnTo>
                <a:lnTo>
                  <a:pt x="1225" y="2769"/>
                </a:lnTo>
                <a:lnTo>
                  <a:pt x="1155" y="2781"/>
                </a:lnTo>
                <a:lnTo>
                  <a:pt x="1085" y="2789"/>
                </a:lnTo>
                <a:lnTo>
                  <a:pt x="1014" y="2791"/>
                </a:lnTo>
                <a:lnTo>
                  <a:pt x="943" y="2789"/>
                </a:lnTo>
                <a:lnTo>
                  <a:pt x="873" y="2781"/>
                </a:lnTo>
                <a:lnTo>
                  <a:pt x="803" y="2769"/>
                </a:lnTo>
                <a:lnTo>
                  <a:pt x="733" y="2751"/>
                </a:lnTo>
                <a:lnTo>
                  <a:pt x="666" y="2730"/>
                </a:lnTo>
                <a:lnTo>
                  <a:pt x="599" y="2703"/>
                </a:lnTo>
                <a:lnTo>
                  <a:pt x="535" y="2670"/>
                </a:lnTo>
                <a:lnTo>
                  <a:pt x="471" y="2634"/>
                </a:lnTo>
                <a:lnTo>
                  <a:pt x="411" y="2592"/>
                </a:lnTo>
                <a:lnTo>
                  <a:pt x="353" y="2546"/>
                </a:lnTo>
                <a:lnTo>
                  <a:pt x="296" y="2495"/>
                </a:lnTo>
                <a:lnTo>
                  <a:pt x="245" y="2438"/>
                </a:lnTo>
                <a:lnTo>
                  <a:pt x="199" y="2380"/>
                </a:lnTo>
                <a:lnTo>
                  <a:pt x="157" y="2320"/>
                </a:lnTo>
                <a:lnTo>
                  <a:pt x="121" y="2257"/>
                </a:lnTo>
                <a:lnTo>
                  <a:pt x="88" y="2192"/>
                </a:lnTo>
                <a:lnTo>
                  <a:pt x="61" y="2125"/>
                </a:lnTo>
                <a:lnTo>
                  <a:pt x="40" y="2058"/>
                </a:lnTo>
                <a:lnTo>
                  <a:pt x="22" y="1988"/>
                </a:lnTo>
                <a:lnTo>
                  <a:pt x="10" y="1918"/>
                </a:lnTo>
                <a:lnTo>
                  <a:pt x="2" y="1848"/>
                </a:lnTo>
                <a:lnTo>
                  <a:pt x="0" y="1777"/>
                </a:lnTo>
                <a:lnTo>
                  <a:pt x="2" y="1706"/>
                </a:lnTo>
                <a:lnTo>
                  <a:pt x="10" y="1636"/>
                </a:lnTo>
                <a:lnTo>
                  <a:pt x="22" y="1566"/>
                </a:lnTo>
                <a:lnTo>
                  <a:pt x="40" y="1497"/>
                </a:lnTo>
                <a:lnTo>
                  <a:pt x="61" y="1429"/>
                </a:lnTo>
                <a:lnTo>
                  <a:pt x="88" y="1362"/>
                </a:lnTo>
                <a:lnTo>
                  <a:pt x="121" y="1298"/>
                </a:lnTo>
                <a:lnTo>
                  <a:pt x="157" y="1234"/>
                </a:lnTo>
                <a:lnTo>
                  <a:pt x="199" y="1174"/>
                </a:lnTo>
                <a:lnTo>
                  <a:pt x="245" y="1116"/>
                </a:lnTo>
                <a:lnTo>
                  <a:pt x="296" y="1059"/>
                </a:lnTo>
                <a:lnTo>
                  <a:pt x="1155" y="201"/>
                </a:lnTo>
                <a:lnTo>
                  <a:pt x="1208" y="153"/>
                </a:lnTo>
                <a:lnTo>
                  <a:pt x="1262" y="111"/>
                </a:lnTo>
                <a:lnTo>
                  <a:pt x="1315" y="76"/>
                </a:lnTo>
                <a:lnTo>
                  <a:pt x="1369" y="49"/>
                </a:lnTo>
                <a:lnTo>
                  <a:pt x="1423" y="27"/>
                </a:lnTo>
                <a:lnTo>
                  <a:pt x="1477" y="12"/>
                </a:lnTo>
                <a:lnTo>
                  <a:pt x="1531" y="3"/>
                </a:lnTo>
                <a:lnTo>
                  <a:pt x="158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Freeform 330"/>
          <p:cNvSpPr>
            <a:spLocks noEditPoints="1"/>
          </p:cNvSpPr>
          <p:nvPr/>
        </p:nvSpPr>
        <p:spPr bwMode="auto">
          <a:xfrm>
            <a:off x="4269895" y="2381859"/>
            <a:ext cx="77391" cy="77391"/>
          </a:xfrm>
          <a:custGeom>
            <a:avLst/>
            <a:gdLst>
              <a:gd name="T0" fmla="*/ 519 w 783"/>
              <a:gd name="T1" fmla="*/ 145 h 783"/>
              <a:gd name="T2" fmla="*/ 484 w 783"/>
              <a:gd name="T3" fmla="*/ 167 h 783"/>
              <a:gd name="T4" fmla="*/ 154 w 783"/>
              <a:gd name="T5" fmla="*/ 501 h 783"/>
              <a:gd name="T6" fmla="*/ 141 w 783"/>
              <a:gd name="T7" fmla="*/ 539 h 783"/>
              <a:gd name="T8" fmla="*/ 146 w 783"/>
              <a:gd name="T9" fmla="*/ 580 h 783"/>
              <a:gd name="T10" fmla="*/ 168 w 783"/>
              <a:gd name="T11" fmla="*/ 615 h 783"/>
              <a:gd name="T12" fmla="*/ 203 w 783"/>
              <a:gd name="T13" fmla="*/ 637 h 783"/>
              <a:gd name="T14" fmla="*/ 244 w 783"/>
              <a:gd name="T15" fmla="*/ 642 h 783"/>
              <a:gd name="T16" fmla="*/ 282 w 783"/>
              <a:gd name="T17" fmla="*/ 629 h 783"/>
              <a:gd name="T18" fmla="*/ 615 w 783"/>
              <a:gd name="T19" fmla="*/ 299 h 783"/>
              <a:gd name="T20" fmla="*/ 638 w 783"/>
              <a:gd name="T21" fmla="*/ 264 h 783"/>
              <a:gd name="T22" fmla="*/ 642 w 783"/>
              <a:gd name="T23" fmla="*/ 223 h 783"/>
              <a:gd name="T24" fmla="*/ 629 w 783"/>
              <a:gd name="T25" fmla="*/ 185 h 783"/>
              <a:gd name="T26" fmla="*/ 598 w 783"/>
              <a:gd name="T27" fmla="*/ 154 h 783"/>
              <a:gd name="T28" fmla="*/ 560 w 783"/>
              <a:gd name="T29" fmla="*/ 141 h 783"/>
              <a:gd name="T30" fmla="*/ 566 w 783"/>
              <a:gd name="T31" fmla="*/ 0 h 783"/>
              <a:gd name="T32" fmla="*/ 630 w 783"/>
              <a:gd name="T33" fmla="*/ 14 h 783"/>
              <a:gd name="T34" fmla="*/ 689 w 783"/>
              <a:gd name="T35" fmla="*/ 46 h 783"/>
              <a:gd name="T36" fmla="*/ 737 w 783"/>
              <a:gd name="T37" fmla="*/ 94 h 783"/>
              <a:gd name="T38" fmla="*/ 769 w 783"/>
              <a:gd name="T39" fmla="*/ 153 h 783"/>
              <a:gd name="T40" fmla="*/ 783 w 783"/>
              <a:gd name="T41" fmla="*/ 217 h 783"/>
              <a:gd name="T42" fmla="*/ 778 w 783"/>
              <a:gd name="T43" fmla="*/ 282 h 783"/>
              <a:gd name="T44" fmla="*/ 755 w 783"/>
              <a:gd name="T45" fmla="*/ 344 h 783"/>
              <a:gd name="T46" fmla="*/ 715 w 783"/>
              <a:gd name="T47" fmla="*/ 399 h 783"/>
              <a:gd name="T48" fmla="*/ 373 w 783"/>
              <a:gd name="T49" fmla="*/ 737 h 783"/>
              <a:gd name="T50" fmla="*/ 313 w 783"/>
              <a:gd name="T51" fmla="*/ 769 h 783"/>
              <a:gd name="T52" fmla="*/ 250 w 783"/>
              <a:gd name="T53" fmla="*/ 783 h 783"/>
              <a:gd name="T54" fmla="*/ 185 w 783"/>
              <a:gd name="T55" fmla="*/ 778 h 783"/>
              <a:gd name="T56" fmla="*/ 123 w 783"/>
              <a:gd name="T57" fmla="*/ 756 h 783"/>
              <a:gd name="T58" fmla="*/ 68 w 783"/>
              <a:gd name="T59" fmla="*/ 715 h 783"/>
              <a:gd name="T60" fmla="*/ 27 w 783"/>
              <a:gd name="T61" fmla="*/ 660 h 783"/>
              <a:gd name="T62" fmla="*/ 5 w 783"/>
              <a:gd name="T63" fmla="*/ 598 h 783"/>
              <a:gd name="T64" fmla="*/ 0 w 783"/>
              <a:gd name="T65" fmla="*/ 533 h 783"/>
              <a:gd name="T66" fmla="*/ 14 w 783"/>
              <a:gd name="T67" fmla="*/ 470 h 783"/>
              <a:gd name="T68" fmla="*/ 46 w 783"/>
              <a:gd name="T69" fmla="*/ 410 h 783"/>
              <a:gd name="T70" fmla="*/ 384 w 783"/>
              <a:gd name="T71" fmla="*/ 68 h 783"/>
              <a:gd name="T72" fmla="*/ 439 w 783"/>
              <a:gd name="T73" fmla="*/ 28 h 783"/>
              <a:gd name="T74" fmla="*/ 501 w 783"/>
              <a:gd name="T75" fmla="*/ 5 h 783"/>
              <a:gd name="T76" fmla="*/ 566 w 783"/>
              <a:gd name="T77" fmla="*/ 0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3" h="783">
                <a:moveTo>
                  <a:pt x="539" y="141"/>
                </a:moveTo>
                <a:lnTo>
                  <a:pt x="519" y="145"/>
                </a:lnTo>
                <a:lnTo>
                  <a:pt x="501" y="154"/>
                </a:lnTo>
                <a:lnTo>
                  <a:pt x="484" y="167"/>
                </a:lnTo>
                <a:lnTo>
                  <a:pt x="168" y="483"/>
                </a:lnTo>
                <a:lnTo>
                  <a:pt x="154" y="501"/>
                </a:lnTo>
                <a:lnTo>
                  <a:pt x="146" y="519"/>
                </a:lnTo>
                <a:lnTo>
                  <a:pt x="141" y="539"/>
                </a:lnTo>
                <a:lnTo>
                  <a:pt x="141" y="560"/>
                </a:lnTo>
                <a:lnTo>
                  <a:pt x="146" y="580"/>
                </a:lnTo>
                <a:lnTo>
                  <a:pt x="154" y="598"/>
                </a:lnTo>
                <a:lnTo>
                  <a:pt x="168" y="615"/>
                </a:lnTo>
                <a:lnTo>
                  <a:pt x="185" y="629"/>
                </a:lnTo>
                <a:lnTo>
                  <a:pt x="203" y="637"/>
                </a:lnTo>
                <a:lnTo>
                  <a:pt x="223" y="642"/>
                </a:lnTo>
                <a:lnTo>
                  <a:pt x="244" y="642"/>
                </a:lnTo>
                <a:lnTo>
                  <a:pt x="264" y="637"/>
                </a:lnTo>
                <a:lnTo>
                  <a:pt x="282" y="629"/>
                </a:lnTo>
                <a:lnTo>
                  <a:pt x="300" y="615"/>
                </a:lnTo>
                <a:lnTo>
                  <a:pt x="615" y="299"/>
                </a:lnTo>
                <a:lnTo>
                  <a:pt x="629" y="282"/>
                </a:lnTo>
                <a:lnTo>
                  <a:pt x="638" y="264"/>
                </a:lnTo>
                <a:lnTo>
                  <a:pt x="642" y="244"/>
                </a:lnTo>
                <a:lnTo>
                  <a:pt x="642" y="223"/>
                </a:lnTo>
                <a:lnTo>
                  <a:pt x="638" y="203"/>
                </a:lnTo>
                <a:lnTo>
                  <a:pt x="629" y="185"/>
                </a:lnTo>
                <a:lnTo>
                  <a:pt x="615" y="167"/>
                </a:lnTo>
                <a:lnTo>
                  <a:pt x="598" y="154"/>
                </a:lnTo>
                <a:lnTo>
                  <a:pt x="580" y="145"/>
                </a:lnTo>
                <a:lnTo>
                  <a:pt x="560" y="141"/>
                </a:lnTo>
                <a:lnTo>
                  <a:pt x="539" y="141"/>
                </a:lnTo>
                <a:close/>
                <a:moveTo>
                  <a:pt x="566" y="0"/>
                </a:moveTo>
                <a:lnTo>
                  <a:pt x="598" y="5"/>
                </a:lnTo>
                <a:lnTo>
                  <a:pt x="630" y="14"/>
                </a:lnTo>
                <a:lnTo>
                  <a:pt x="660" y="28"/>
                </a:lnTo>
                <a:lnTo>
                  <a:pt x="689" y="46"/>
                </a:lnTo>
                <a:lnTo>
                  <a:pt x="715" y="68"/>
                </a:lnTo>
                <a:lnTo>
                  <a:pt x="737" y="94"/>
                </a:lnTo>
                <a:lnTo>
                  <a:pt x="755" y="123"/>
                </a:lnTo>
                <a:lnTo>
                  <a:pt x="769" y="153"/>
                </a:lnTo>
                <a:lnTo>
                  <a:pt x="778" y="185"/>
                </a:lnTo>
                <a:lnTo>
                  <a:pt x="783" y="217"/>
                </a:lnTo>
                <a:lnTo>
                  <a:pt x="783" y="250"/>
                </a:lnTo>
                <a:lnTo>
                  <a:pt x="778" y="282"/>
                </a:lnTo>
                <a:lnTo>
                  <a:pt x="769" y="314"/>
                </a:lnTo>
                <a:lnTo>
                  <a:pt x="755" y="344"/>
                </a:lnTo>
                <a:lnTo>
                  <a:pt x="737" y="373"/>
                </a:lnTo>
                <a:lnTo>
                  <a:pt x="715" y="399"/>
                </a:lnTo>
                <a:lnTo>
                  <a:pt x="399" y="715"/>
                </a:lnTo>
                <a:lnTo>
                  <a:pt x="373" y="737"/>
                </a:lnTo>
                <a:lnTo>
                  <a:pt x="344" y="756"/>
                </a:lnTo>
                <a:lnTo>
                  <a:pt x="313" y="769"/>
                </a:lnTo>
                <a:lnTo>
                  <a:pt x="282" y="778"/>
                </a:lnTo>
                <a:lnTo>
                  <a:pt x="250" y="783"/>
                </a:lnTo>
                <a:lnTo>
                  <a:pt x="217" y="783"/>
                </a:lnTo>
                <a:lnTo>
                  <a:pt x="185" y="778"/>
                </a:lnTo>
                <a:lnTo>
                  <a:pt x="153" y="769"/>
                </a:lnTo>
                <a:lnTo>
                  <a:pt x="123" y="756"/>
                </a:lnTo>
                <a:lnTo>
                  <a:pt x="94" y="738"/>
                </a:lnTo>
                <a:lnTo>
                  <a:pt x="68" y="715"/>
                </a:lnTo>
                <a:lnTo>
                  <a:pt x="45" y="689"/>
                </a:lnTo>
                <a:lnTo>
                  <a:pt x="27" y="660"/>
                </a:lnTo>
                <a:lnTo>
                  <a:pt x="14" y="630"/>
                </a:lnTo>
                <a:lnTo>
                  <a:pt x="5" y="598"/>
                </a:lnTo>
                <a:lnTo>
                  <a:pt x="0" y="566"/>
                </a:lnTo>
                <a:lnTo>
                  <a:pt x="0" y="533"/>
                </a:lnTo>
                <a:lnTo>
                  <a:pt x="6" y="501"/>
                </a:lnTo>
                <a:lnTo>
                  <a:pt x="14" y="470"/>
                </a:lnTo>
                <a:lnTo>
                  <a:pt x="27" y="439"/>
                </a:lnTo>
                <a:lnTo>
                  <a:pt x="46" y="410"/>
                </a:lnTo>
                <a:lnTo>
                  <a:pt x="69" y="384"/>
                </a:lnTo>
                <a:lnTo>
                  <a:pt x="384" y="68"/>
                </a:lnTo>
                <a:lnTo>
                  <a:pt x="410" y="46"/>
                </a:lnTo>
                <a:lnTo>
                  <a:pt x="439" y="28"/>
                </a:lnTo>
                <a:lnTo>
                  <a:pt x="469" y="14"/>
                </a:lnTo>
                <a:lnTo>
                  <a:pt x="501" y="5"/>
                </a:lnTo>
                <a:lnTo>
                  <a:pt x="533" y="0"/>
                </a:lnTo>
                <a:lnTo>
                  <a:pt x="56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9" name="Group 692"/>
          <p:cNvGrpSpPr/>
          <p:nvPr/>
        </p:nvGrpSpPr>
        <p:grpSpPr>
          <a:xfrm>
            <a:off x="3451822" y="2239431"/>
            <a:ext cx="310296" cy="362247"/>
            <a:chOff x="1697038" y="4300538"/>
            <a:chExt cx="350838" cy="409575"/>
          </a:xfrm>
          <a:solidFill>
            <a:srgbClr val="000000"/>
          </a:solidFill>
        </p:grpSpPr>
        <p:sp>
          <p:nvSpPr>
            <p:cNvPr id="360" name="Freeform 335"/>
            <p:cNvSpPr>
              <a:spLocks/>
            </p:cNvSpPr>
            <p:nvPr/>
          </p:nvSpPr>
          <p:spPr bwMode="auto">
            <a:xfrm>
              <a:off x="1703388" y="4300538"/>
              <a:ext cx="338138" cy="117475"/>
            </a:xfrm>
            <a:custGeom>
              <a:avLst/>
              <a:gdLst>
                <a:gd name="T0" fmla="*/ 1278 w 2564"/>
                <a:gd name="T1" fmla="*/ 0 h 891"/>
                <a:gd name="T2" fmla="*/ 1282 w 2564"/>
                <a:gd name="T3" fmla="*/ 0 h 891"/>
                <a:gd name="T4" fmla="*/ 1299 w 2564"/>
                <a:gd name="T5" fmla="*/ 2 h 891"/>
                <a:gd name="T6" fmla="*/ 1316 w 2564"/>
                <a:gd name="T7" fmla="*/ 10 h 891"/>
                <a:gd name="T8" fmla="*/ 1335 w 2564"/>
                <a:gd name="T9" fmla="*/ 23 h 891"/>
                <a:gd name="T10" fmla="*/ 1357 w 2564"/>
                <a:gd name="T11" fmla="*/ 37 h 891"/>
                <a:gd name="T12" fmla="*/ 1384 w 2564"/>
                <a:gd name="T13" fmla="*/ 53 h 891"/>
                <a:gd name="T14" fmla="*/ 1413 w 2564"/>
                <a:gd name="T15" fmla="*/ 72 h 891"/>
                <a:gd name="T16" fmla="*/ 1444 w 2564"/>
                <a:gd name="T17" fmla="*/ 92 h 891"/>
                <a:gd name="T18" fmla="*/ 1478 w 2564"/>
                <a:gd name="T19" fmla="*/ 114 h 891"/>
                <a:gd name="T20" fmla="*/ 1515 w 2564"/>
                <a:gd name="T21" fmla="*/ 139 h 891"/>
                <a:gd name="T22" fmla="*/ 1554 w 2564"/>
                <a:gd name="T23" fmla="*/ 163 h 891"/>
                <a:gd name="T24" fmla="*/ 1594 w 2564"/>
                <a:gd name="T25" fmla="*/ 189 h 891"/>
                <a:gd name="T26" fmla="*/ 1637 w 2564"/>
                <a:gd name="T27" fmla="*/ 216 h 891"/>
                <a:gd name="T28" fmla="*/ 1680 w 2564"/>
                <a:gd name="T29" fmla="*/ 244 h 891"/>
                <a:gd name="T30" fmla="*/ 1725 w 2564"/>
                <a:gd name="T31" fmla="*/ 274 h 891"/>
                <a:gd name="T32" fmla="*/ 1771 w 2564"/>
                <a:gd name="T33" fmla="*/ 303 h 891"/>
                <a:gd name="T34" fmla="*/ 1817 w 2564"/>
                <a:gd name="T35" fmla="*/ 333 h 891"/>
                <a:gd name="T36" fmla="*/ 1864 w 2564"/>
                <a:gd name="T37" fmla="*/ 363 h 891"/>
                <a:gd name="T38" fmla="*/ 1911 w 2564"/>
                <a:gd name="T39" fmla="*/ 393 h 891"/>
                <a:gd name="T40" fmla="*/ 1959 w 2564"/>
                <a:gd name="T41" fmla="*/ 425 h 891"/>
                <a:gd name="T42" fmla="*/ 2006 w 2564"/>
                <a:gd name="T43" fmla="*/ 455 h 891"/>
                <a:gd name="T44" fmla="*/ 2053 w 2564"/>
                <a:gd name="T45" fmla="*/ 484 h 891"/>
                <a:gd name="T46" fmla="*/ 2098 w 2564"/>
                <a:gd name="T47" fmla="*/ 514 h 891"/>
                <a:gd name="T48" fmla="*/ 2143 w 2564"/>
                <a:gd name="T49" fmla="*/ 542 h 891"/>
                <a:gd name="T50" fmla="*/ 2187 w 2564"/>
                <a:gd name="T51" fmla="*/ 571 h 891"/>
                <a:gd name="T52" fmla="*/ 2229 w 2564"/>
                <a:gd name="T53" fmla="*/ 598 h 891"/>
                <a:gd name="T54" fmla="*/ 2270 w 2564"/>
                <a:gd name="T55" fmla="*/ 624 h 891"/>
                <a:gd name="T56" fmla="*/ 2308 w 2564"/>
                <a:gd name="T57" fmla="*/ 649 h 891"/>
                <a:gd name="T58" fmla="*/ 2345 w 2564"/>
                <a:gd name="T59" fmla="*/ 672 h 891"/>
                <a:gd name="T60" fmla="*/ 2379 w 2564"/>
                <a:gd name="T61" fmla="*/ 695 h 891"/>
                <a:gd name="T62" fmla="*/ 2410 w 2564"/>
                <a:gd name="T63" fmla="*/ 715 h 891"/>
                <a:gd name="T64" fmla="*/ 2439 w 2564"/>
                <a:gd name="T65" fmla="*/ 734 h 891"/>
                <a:gd name="T66" fmla="*/ 2466 w 2564"/>
                <a:gd name="T67" fmla="*/ 750 h 891"/>
                <a:gd name="T68" fmla="*/ 2487 w 2564"/>
                <a:gd name="T69" fmla="*/ 765 h 891"/>
                <a:gd name="T70" fmla="*/ 2507 w 2564"/>
                <a:gd name="T71" fmla="*/ 777 h 891"/>
                <a:gd name="T72" fmla="*/ 2521 w 2564"/>
                <a:gd name="T73" fmla="*/ 786 h 891"/>
                <a:gd name="T74" fmla="*/ 2532 w 2564"/>
                <a:gd name="T75" fmla="*/ 793 h 891"/>
                <a:gd name="T76" fmla="*/ 2539 w 2564"/>
                <a:gd name="T77" fmla="*/ 798 h 891"/>
                <a:gd name="T78" fmla="*/ 2541 w 2564"/>
                <a:gd name="T79" fmla="*/ 799 h 891"/>
                <a:gd name="T80" fmla="*/ 2554 w 2564"/>
                <a:gd name="T81" fmla="*/ 810 h 891"/>
                <a:gd name="T82" fmla="*/ 2561 w 2564"/>
                <a:gd name="T83" fmla="*/ 824 h 891"/>
                <a:gd name="T84" fmla="*/ 2564 w 2564"/>
                <a:gd name="T85" fmla="*/ 840 h 891"/>
                <a:gd name="T86" fmla="*/ 2562 w 2564"/>
                <a:gd name="T87" fmla="*/ 856 h 891"/>
                <a:gd name="T88" fmla="*/ 2555 w 2564"/>
                <a:gd name="T89" fmla="*/ 870 h 891"/>
                <a:gd name="T90" fmla="*/ 2543 w 2564"/>
                <a:gd name="T91" fmla="*/ 881 h 891"/>
                <a:gd name="T92" fmla="*/ 2529 w 2564"/>
                <a:gd name="T93" fmla="*/ 888 h 891"/>
                <a:gd name="T94" fmla="*/ 2514 w 2564"/>
                <a:gd name="T95" fmla="*/ 891 h 891"/>
                <a:gd name="T96" fmla="*/ 50 w 2564"/>
                <a:gd name="T97" fmla="*/ 891 h 891"/>
                <a:gd name="T98" fmla="*/ 35 w 2564"/>
                <a:gd name="T99" fmla="*/ 888 h 891"/>
                <a:gd name="T100" fmla="*/ 21 w 2564"/>
                <a:gd name="T101" fmla="*/ 881 h 891"/>
                <a:gd name="T102" fmla="*/ 9 w 2564"/>
                <a:gd name="T103" fmla="*/ 870 h 891"/>
                <a:gd name="T104" fmla="*/ 2 w 2564"/>
                <a:gd name="T105" fmla="*/ 856 h 891"/>
                <a:gd name="T106" fmla="*/ 0 w 2564"/>
                <a:gd name="T107" fmla="*/ 840 h 891"/>
                <a:gd name="T108" fmla="*/ 3 w 2564"/>
                <a:gd name="T109" fmla="*/ 824 h 891"/>
                <a:gd name="T110" fmla="*/ 10 w 2564"/>
                <a:gd name="T111" fmla="*/ 810 h 891"/>
                <a:gd name="T112" fmla="*/ 23 w 2564"/>
                <a:gd name="T113" fmla="*/ 799 h 891"/>
                <a:gd name="T114" fmla="*/ 1244 w 2564"/>
                <a:gd name="T115" fmla="*/ 10 h 891"/>
                <a:gd name="T116" fmla="*/ 1261 w 2564"/>
                <a:gd name="T117" fmla="*/ 2 h 891"/>
                <a:gd name="T118" fmla="*/ 1278 w 2564"/>
                <a:gd name="T11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64" h="891">
                  <a:moveTo>
                    <a:pt x="1278" y="0"/>
                  </a:moveTo>
                  <a:lnTo>
                    <a:pt x="1282" y="0"/>
                  </a:lnTo>
                  <a:lnTo>
                    <a:pt x="1299" y="2"/>
                  </a:lnTo>
                  <a:lnTo>
                    <a:pt x="1316" y="10"/>
                  </a:lnTo>
                  <a:lnTo>
                    <a:pt x="1335" y="23"/>
                  </a:lnTo>
                  <a:lnTo>
                    <a:pt x="1357" y="37"/>
                  </a:lnTo>
                  <a:lnTo>
                    <a:pt x="1384" y="53"/>
                  </a:lnTo>
                  <a:lnTo>
                    <a:pt x="1413" y="72"/>
                  </a:lnTo>
                  <a:lnTo>
                    <a:pt x="1444" y="92"/>
                  </a:lnTo>
                  <a:lnTo>
                    <a:pt x="1478" y="114"/>
                  </a:lnTo>
                  <a:lnTo>
                    <a:pt x="1515" y="139"/>
                  </a:lnTo>
                  <a:lnTo>
                    <a:pt x="1554" y="163"/>
                  </a:lnTo>
                  <a:lnTo>
                    <a:pt x="1594" y="189"/>
                  </a:lnTo>
                  <a:lnTo>
                    <a:pt x="1637" y="216"/>
                  </a:lnTo>
                  <a:lnTo>
                    <a:pt x="1680" y="244"/>
                  </a:lnTo>
                  <a:lnTo>
                    <a:pt x="1725" y="274"/>
                  </a:lnTo>
                  <a:lnTo>
                    <a:pt x="1771" y="303"/>
                  </a:lnTo>
                  <a:lnTo>
                    <a:pt x="1817" y="333"/>
                  </a:lnTo>
                  <a:lnTo>
                    <a:pt x="1864" y="363"/>
                  </a:lnTo>
                  <a:lnTo>
                    <a:pt x="1911" y="393"/>
                  </a:lnTo>
                  <a:lnTo>
                    <a:pt x="1959" y="425"/>
                  </a:lnTo>
                  <a:lnTo>
                    <a:pt x="2006" y="455"/>
                  </a:lnTo>
                  <a:lnTo>
                    <a:pt x="2053" y="484"/>
                  </a:lnTo>
                  <a:lnTo>
                    <a:pt x="2098" y="514"/>
                  </a:lnTo>
                  <a:lnTo>
                    <a:pt x="2143" y="542"/>
                  </a:lnTo>
                  <a:lnTo>
                    <a:pt x="2187" y="571"/>
                  </a:lnTo>
                  <a:lnTo>
                    <a:pt x="2229" y="598"/>
                  </a:lnTo>
                  <a:lnTo>
                    <a:pt x="2270" y="624"/>
                  </a:lnTo>
                  <a:lnTo>
                    <a:pt x="2308" y="649"/>
                  </a:lnTo>
                  <a:lnTo>
                    <a:pt x="2345" y="672"/>
                  </a:lnTo>
                  <a:lnTo>
                    <a:pt x="2379" y="695"/>
                  </a:lnTo>
                  <a:lnTo>
                    <a:pt x="2410" y="715"/>
                  </a:lnTo>
                  <a:lnTo>
                    <a:pt x="2439" y="734"/>
                  </a:lnTo>
                  <a:lnTo>
                    <a:pt x="2466" y="750"/>
                  </a:lnTo>
                  <a:lnTo>
                    <a:pt x="2487" y="765"/>
                  </a:lnTo>
                  <a:lnTo>
                    <a:pt x="2507" y="777"/>
                  </a:lnTo>
                  <a:lnTo>
                    <a:pt x="2521" y="786"/>
                  </a:lnTo>
                  <a:lnTo>
                    <a:pt x="2532" y="793"/>
                  </a:lnTo>
                  <a:lnTo>
                    <a:pt x="2539" y="798"/>
                  </a:lnTo>
                  <a:lnTo>
                    <a:pt x="2541" y="799"/>
                  </a:lnTo>
                  <a:lnTo>
                    <a:pt x="2554" y="810"/>
                  </a:lnTo>
                  <a:lnTo>
                    <a:pt x="2561" y="824"/>
                  </a:lnTo>
                  <a:lnTo>
                    <a:pt x="2564" y="840"/>
                  </a:lnTo>
                  <a:lnTo>
                    <a:pt x="2562" y="856"/>
                  </a:lnTo>
                  <a:lnTo>
                    <a:pt x="2555" y="870"/>
                  </a:lnTo>
                  <a:lnTo>
                    <a:pt x="2543" y="881"/>
                  </a:lnTo>
                  <a:lnTo>
                    <a:pt x="2529" y="888"/>
                  </a:lnTo>
                  <a:lnTo>
                    <a:pt x="2514" y="891"/>
                  </a:lnTo>
                  <a:lnTo>
                    <a:pt x="50" y="891"/>
                  </a:lnTo>
                  <a:lnTo>
                    <a:pt x="35" y="888"/>
                  </a:lnTo>
                  <a:lnTo>
                    <a:pt x="21" y="881"/>
                  </a:lnTo>
                  <a:lnTo>
                    <a:pt x="9" y="870"/>
                  </a:lnTo>
                  <a:lnTo>
                    <a:pt x="2" y="856"/>
                  </a:lnTo>
                  <a:lnTo>
                    <a:pt x="0" y="840"/>
                  </a:lnTo>
                  <a:lnTo>
                    <a:pt x="3" y="824"/>
                  </a:lnTo>
                  <a:lnTo>
                    <a:pt x="10" y="810"/>
                  </a:lnTo>
                  <a:lnTo>
                    <a:pt x="23" y="799"/>
                  </a:lnTo>
                  <a:lnTo>
                    <a:pt x="1244" y="10"/>
                  </a:lnTo>
                  <a:lnTo>
                    <a:pt x="1261" y="2"/>
                  </a:lnTo>
                  <a:lnTo>
                    <a:pt x="1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36"/>
            <p:cNvSpPr>
              <a:spLocks noEditPoints="1"/>
            </p:cNvSpPr>
            <p:nvPr/>
          </p:nvSpPr>
          <p:spPr bwMode="auto">
            <a:xfrm>
              <a:off x="1714501" y="4427538"/>
              <a:ext cx="53975" cy="223837"/>
            </a:xfrm>
            <a:custGeom>
              <a:avLst/>
              <a:gdLst>
                <a:gd name="T0" fmla="*/ 100 w 415"/>
                <a:gd name="T1" fmla="*/ 99 h 1697"/>
                <a:gd name="T2" fmla="*/ 100 w 415"/>
                <a:gd name="T3" fmla="*/ 1598 h 1697"/>
                <a:gd name="T4" fmla="*/ 315 w 415"/>
                <a:gd name="T5" fmla="*/ 1598 h 1697"/>
                <a:gd name="T6" fmla="*/ 315 w 415"/>
                <a:gd name="T7" fmla="*/ 99 h 1697"/>
                <a:gd name="T8" fmla="*/ 100 w 415"/>
                <a:gd name="T9" fmla="*/ 99 h 1697"/>
                <a:gd name="T10" fmla="*/ 51 w 415"/>
                <a:gd name="T11" fmla="*/ 0 h 1697"/>
                <a:gd name="T12" fmla="*/ 365 w 415"/>
                <a:gd name="T13" fmla="*/ 0 h 1697"/>
                <a:gd name="T14" fmla="*/ 381 w 415"/>
                <a:gd name="T15" fmla="*/ 3 h 1697"/>
                <a:gd name="T16" fmla="*/ 394 w 415"/>
                <a:gd name="T17" fmla="*/ 11 h 1697"/>
                <a:gd name="T18" fmla="*/ 406 w 415"/>
                <a:gd name="T19" fmla="*/ 21 h 1697"/>
                <a:gd name="T20" fmla="*/ 413 w 415"/>
                <a:gd name="T21" fmla="*/ 35 h 1697"/>
                <a:gd name="T22" fmla="*/ 415 w 415"/>
                <a:gd name="T23" fmla="*/ 50 h 1697"/>
                <a:gd name="T24" fmla="*/ 415 w 415"/>
                <a:gd name="T25" fmla="*/ 1647 h 1697"/>
                <a:gd name="T26" fmla="*/ 413 w 415"/>
                <a:gd name="T27" fmla="*/ 1663 h 1697"/>
                <a:gd name="T28" fmla="*/ 406 w 415"/>
                <a:gd name="T29" fmla="*/ 1677 h 1697"/>
                <a:gd name="T30" fmla="*/ 394 w 415"/>
                <a:gd name="T31" fmla="*/ 1688 h 1697"/>
                <a:gd name="T32" fmla="*/ 381 w 415"/>
                <a:gd name="T33" fmla="*/ 1695 h 1697"/>
                <a:gd name="T34" fmla="*/ 365 w 415"/>
                <a:gd name="T35" fmla="*/ 1697 h 1697"/>
                <a:gd name="T36" fmla="*/ 51 w 415"/>
                <a:gd name="T37" fmla="*/ 1697 h 1697"/>
                <a:gd name="T38" fmla="*/ 35 w 415"/>
                <a:gd name="T39" fmla="*/ 1695 h 1697"/>
                <a:gd name="T40" fmla="*/ 21 w 415"/>
                <a:gd name="T41" fmla="*/ 1688 h 1697"/>
                <a:gd name="T42" fmla="*/ 10 w 415"/>
                <a:gd name="T43" fmla="*/ 1677 h 1697"/>
                <a:gd name="T44" fmla="*/ 3 w 415"/>
                <a:gd name="T45" fmla="*/ 1663 h 1697"/>
                <a:gd name="T46" fmla="*/ 0 w 415"/>
                <a:gd name="T47" fmla="*/ 1647 h 1697"/>
                <a:gd name="T48" fmla="*/ 0 w 415"/>
                <a:gd name="T49" fmla="*/ 50 h 1697"/>
                <a:gd name="T50" fmla="*/ 3 w 415"/>
                <a:gd name="T51" fmla="*/ 35 h 1697"/>
                <a:gd name="T52" fmla="*/ 10 w 415"/>
                <a:gd name="T53" fmla="*/ 21 h 1697"/>
                <a:gd name="T54" fmla="*/ 21 w 415"/>
                <a:gd name="T55" fmla="*/ 11 h 1697"/>
                <a:gd name="T56" fmla="*/ 35 w 415"/>
                <a:gd name="T57" fmla="*/ 3 h 1697"/>
                <a:gd name="T58" fmla="*/ 51 w 415"/>
                <a:gd name="T59" fmla="*/ 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5" h="1697">
                  <a:moveTo>
                    <a:pt x="100" y="99"/>
                  </a:moveTo>
                  <a:lnTo>
                    <a:pt x="100" y="1598"/>
                  </a:lnTo>
                  <a:lnTo>
                    <a:pt x="315" y="1598"/>
                  </a:lnTo>
                  <a:lnTo>
                    <a:pt x="315" y="99"/>
                  </a:lnTo>
                  <a:lnTo>
                    <a:pt x="100" y="99"/>
                  </a:lnTo>
                  <a:close/>
                  <a:moveTo>
                    <a:pt x="51" y="0"/>
                  </a:moveTo>
                  <a:lnTo>
                    <a:pt x="365" y="0"/>
                  </a:lnTo>
                  <a:lnTo>
                    <a:pt x="381" y="3"/>
                  </a:lnTo>
                  <a:lnTo>
                    <a:pt x="394" y="11"/>
                  </a:lnTo>
                  <a:lnTo>
                    <a:pt x="406" y="21"/>
                  </a:lnTo>
                  <a:lnTo>
                    <a:pt x="413" y="35"/>
                  </a:lnTo>
                  <a:lnTo>
                    <a:pt x="415" y="50"/>
                  </a:lnTo>
                  <a:lnTo>
                    <a:pt x="415" y="1647"/>
                  </a:lnTo>
                  <a:lnTo>
                    <a:pt x="413" y="1663"/>
                  </a:lnTo>
                  <a:lnTo>
                    <a:pt x="406" y="1677"/>
                  </a:lnTo>
                  <a:lnTo>
                    <a:pt x="394" y="1688"/>
                  </a:lnTo>
                  <a:lnTo>
                    <a:pt x="381" y="1695"/>
                  </a:lnTo>
                  <a:lnTo>
                    <a:pt x="365" y="1697"/>
                  </a:lnTo>
                  <a:lnTo>
                    <a:pt x="51" y="1697"/>
                  </a:lnTo>
                  <a:lnTo>
                    <a:pt x="35" y="1695"/>
                  </a:lnTo>
                  <a:lnTo>
                    <a:pt x="21" y="1688"/>
                  </a:lnTo>
                  <a:lnTo>
                    <a:pt x="10" y="1677"/>
                  </a:lnTo>
                  <a:lnTo>
                    <a:pt x="3" y="1663"/>
                  </a:lnTo>
                  <a:lnTo>
                    <a:pt x="0" y="1647"/>
                  </a:lnTo>
                  <a:lnTo>
                    <a:pt x="0" y="50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11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37"/>
            <p:cNvSpPr>
              <a:spLocks noEditPoints="1"/>
            </p:cNvSpPr>
            <p:nvPr/>
          </p:nvSpPr>
          <p:spPr bwMode="auto">
            <a:xfrm>
              <a:off x="1801813" y="4427538"/>
              <a:ext cx="53975" cy="223837"/>
            </a:xfrm>
            <a:custGeom>
              <a:avLst/>
              <a:gdLst>
                <a:gd name="T0" fmla="*/ 100 w 415"/>
                <a:gd name="T1" fmla="*/ 99 h 1697"/>
                <a:gd name="T2" fmla="*/ 100 w 415"/>
                <a:gd name="T3" fmla="*/ 1598 h 1697"/>
                <a:gd name="T4" fmla="*/ 314 w 415"/>
                <a:gd name="T5" fmla="*/ 1598 h 1697"/>
                <a:gd name="T6" fmla="*/ 314 w 415"/>
                <a:gd name="T7" fmla="*/ 99 h 1697"/>
                <a:gd name="T8" fmla="*/ 100 w 415"/>
                <a:gd name="T9" fmla="*/ 99 h 1697"/>
                <a:gd name="T10" fmla="*/ 51 w 415"/>
                <a:gd name="T11" fmla="*/ 0 h 1697"/>
                <a:gd name="T12" fmla="*/ 364 w 415"/>
                <a:gd name="T13" fmla="*/ 0 h 1697"/>
                <a:gd name="T14" fmla="*/ 380 w 415"/>
                <a:gd name="T15" fmla="*/ 3 h 1697"/>
                <a:gd name="T16" fmla="*/ 394 w 415"/>
                <a:gd name="T17" fmla="*/ 11 h 1697"/>
                <a:gd name="T18" fmla="*/ 404 w 415"/>
                <a:gd name="T19" fmla="*/ 21 h 1697"/>
                <a:gd name="T20" fmla="*/ 412 w 415"/>
                <a:gd name="T21" fmla="*/ 35 h 1697"/>
                <a:gd name="T22" fmla="*/ 415 w 415"/>
                <a:gd name="T23" fmla="*/ 50 h 1697"/>
                <a:gd name="T24" fmla="*/ 415 w 415"/>
                <a:gd name="T25" fmla="*/ 1647 h 1697"/>
                <a:gd name="T26" fmla="*/ 412 w 415"/>
                <a:gd name="T27" fmla="*/ 1663 h 1697"/>
                <a:gd name="T28" fmla="*/ 404 w 415"/>
                <a:gd name="T29" fmla="*/ 1677 h 1697"/>
                <a:gd name="T30" fmla="*/ 394 w 415"/>
                <a:gd name="T31" fmla="*/ 1688 h 1697"/>
                <a:gd name="T32" fmla="*/ 380 w 415"/>
                <a:gd name="T33" fmla="*/ 1695 h 1697"/>
                <a:gd name="T34" fmla="*/ 364 w 415"/>
                <a:gd name="T35" fmla="*/ 1697 h 1697"/>
                <a:gd name="T36" fmla="*/ 51 w 415"/>
                <a:gd name="T37" fmla="*/ 1697 h 1697"/>
                <a:gd name="T38" fmla="*/ 35 w 415"/>
                <a:gd name="T39" fmla="*/ 1695 h 1697"/>
                <a:gd name="T40" fmla="*/ 21 w 415"/>
                <a:gd name="T41" fmla="*/ 1688 h 1697"/>
                <a:gd name="T42" fmla="*/ 10 w 415"/>
                <a:gd name="T43" fmla="*/ 1677 h 1697"/>
                <a:gd name="T44" fmla="*/ 3 w 415"/>
                <a:gd name="T45" fmla="*/ 1663 h 1697"/>
                <a:gd name="T46" fmla="*/ 0 w 415"/>
                <a:gd name="T47" fmla="*/ 1647 h 1697"/>
                <a:gd name="T48" fmla="*/ 0 w 415"/>
                <a:gd name="T49" fmla="*/ 50 h 1697"/>
                <a:gd name="T50" fmla="*/ 3 w 415"/>
                <a:gd name="T51" fmla="*/ 35 h 1697"/>
                <a:gd name="T52" fmla="*/ 10 w 415"/>
                <a:gd name="T53" fmla="*/ 21 h 1697"/>
                <a:gd name="T54" fmla="*/ 21 w 415"/>
                <a:gd name="T55" fmla="*/ 11 h 1697"/>
                <a:gd name="T56" fmla="*/ 35 w 415"/>
                <a:gd name="T57" fmla="*/ 3 h 1697"/>
                <a:gd name="T58" fmla="*/ 51 w 415"/>
                <a:gd name="T59" fmla="*/ 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5" h="1697">
                  <a:moveTo>
                    <a:pt x="100" y="99"/>
                  </a:moveTo>
                  <a:lnTo>
                    <a:pt x="100" y="1598"/>
                  </a:lnTo>
                  <a:lnTo>
                    <a:pt x="314" y="1598"/>
                  </a:lnTo>
                  <a:lnTo>
                    <a:pt x="314" y="99"/>
                  </a:lnTo>
                  <a:lnTo>
                    <a:pt x="100" y="99"/>
                  </a:lnTo>
                  <a:close/>
                  <a:moveTo>
                    <a:pt x="51" y="0"/>
                  </a:moveTo>
                  <a:lnTo>
                    <a:pt x="364" y="0"/>
                  </a:lnTo>
                  <a:lnTo>
                    <a:pt x="380" y="3"/>
                  </a:lnTo>
                  <a:lnTo>
                    <a:pt x="394" y="11"/>
                  </a:lnTo>
                  <a:lnTo>
                    <a:pt x="404" y="21"/>
                  </a:lnTo>
                  <a:lnTo>
                    <a:pt x="412" y="35"/>
                  </a:lnTo>
                  <a:lnTo>
                    <a:pt x="415" y="50"/>
                  </a:lnTo>
                  <a:lnTo>
                    <a:pt x="415" y="1647"/>
                  </a:lnTo>
                  <a:lnTo>
                    <a:pt x="412" y="1663"/>
                  </a:lnTo>
                  <a:lnTo>
                    <a:pt x="404" y="1677"/>
                  </a:lnTo>
                  <a:lnTo>
                    <a:pt x="394" y="1688"/>
                  </a:lnTo>
                  <a:lnTo>
                    <a:pt x="380" y="1695"/>
                  </a:lnTo>
                  <a:lnTo>
                    <a:pt x="364" y="1697"/>
                  </a:lnTo>
                  <a:lnTo>
                    <a:pt x="51" y="1697"/>
                  </a:lnTo>
                  <a:lnTo>
                    <a:pt x="35" y="1695"/>
                  </a:lnTo>
                  <a:lnTo>
                    <a:pt x="21" y="1688"/>
                  </a:lnTo>
                  <a:lnTo>
                    <a:pt x="10" y="1677"/>
                  </a:lnTo>
                  <a:lnTo>
                    <a:pt x="3" y="1663"/>
                  </a:lnTo>
                  <a:lnTo>
                    <a:pt x="0" y="1647"/>
                  </a:lnTo>
                  <a:lnTo>
                    <a:pt x="0" y="50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11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38"/>
            <p:cNvSpPr>
              <a:spLocks noEditPoints="1"/>
            </p:cNvSpPr>
            <p:nvPr/>
          </p:nvSpPr>
          <p:spPr bwMode="auto">
            <a:xfrm>
              <a:off x="1976438" y="4427538"/>
              <a:ext cx="53975" cy="223837"/>
            </a:xfrm>
            <a:custGeom>
              <a:avLst/>
              <a:gdLst>
                <a:gd name="T0" fmla="*/ 100 w 415"/>
                <a:gd name="T1" fmla="*/ 99 h 1697"/>
                <a:gd name="T2" fmla="*/ 100 w 415"/>
                <a:gd name="T3" fmla="*/ 1598 h 1697"/>
                <a:gd name="T4" fmla="*/ 314 w 415"/>
                <a:gd name="T5" fmla="*/ 1598 h 1697"/>
                <a:gd name="T6" fmla="*/ 314 w 415"/>
                <a:gd name="T7" fmla="*/ 99 h 1697"/>
                <a:gd name="T8" fmla="*/ 100 w 415"/>
                <a:gd name="T9" fmla="*/ 99 h 1697"/>
                <a:gd name="T10" fmla="*/ 50 w 415"/>
                <a:gd name="T11" fmla="*/ 0 h 1697"/>
                <a:gd name="T12" fmla="*/ 364 w 415"/>
                <a:gd name="T13" fmla="*/ 0 h 1697"/>
                <a:gd name="T14" fmla="*/ 380 w 415"/>
                <a:gd name="T15" fmla="*/ 3 h 1697"/>
                <a:gd name="T16" fmla="*/ 393 w 415"/>
                <a:gd name="T17" fmla="*/ 11 h 1697"/>
                <a:gd name="T18" fmla="*/ 405 w 415"/>
                <a:gd name="T19" fmla="*/ 21 h 1697"/>
                <a:gd name="T20" fmla="*/ 412 w 415"/>
                <a:gd name="T21" fmla="*/ 35 h 1697"/>
                <a:gd name="T22" fmla="*/ 415 w 415"/>
                <a:gd name="T23" fmla="*/ 50 h 1697"/>
                <a:gd name="T24" fmla="*/ 415 w 415"/>
                <a:gd name="T25" fmla="*/ 1647 h 1697"/>
                <a:gd name="T26" fmla="*/ 412 w 415"/>
                <a:gd name="T27" fmla="*/ 1663 h 1697"/>
                <a:gd name="T28" fmla="*/ 405 w 415"/>
                <a:gd name="T29" fmla="*/ 1677 h 1697"/>
                <a:gd name="T30" fmla="*/ 393 w 415"/>
                <a:gd name="T31" fmla="*/ 1688 h 1697"/>
                <a:gd name="T32" fmla="*/ 380 w 415"/>
                <a:gd name="T33" fmla="*/ 1695 h 1697"/>
                <a:gd name="T34" fmla="*/ 364 w 415"/>
                <a:gd name="T35" fmla="*/ 1697 h 1697"/>
                <a:gd name="T36" fmla="*/ 50 w 415"/>
                <a:gd name="T37" fmla="*/ 1697 h 1697"/>
                <a:gd name="T38" fmla="*/ 34 w 415"/>
                <a:gd name="T39" fmla="*/ 1695 h 1697"/>
                <a:gd name="T40" fmla="*/ 21 w 415"/>
                <a:gd name="T41" fmla="*/ 1688 h 1697"/>
                <a:gd name="T42" fmla="*/ 10 w 415"/>
                <a:gd name="T43" fmla="*/ 1677 h 1697"/>
                <a:gd name="T44" fmla="*/ 3 w 415"/>
                <a:gd name="T45" fmla="*/ 1663 h 1697"/>
                <a:gd name="T46" fmla="*/ 0 w 415"/>
                <a:gd name="T47" fmla="*/ 1647 h 1697"/>
                <a:gd name="T48" fmla="*/ 0 w 415"/>
                <a:gd name="T49" fmla="*/ 50 h 1697"/>
                <a:gd name="T50" fmla="*/ 3 w 415"/>
                <a:gd name="T51" fmla="*/ 35 h 1697"/>
                <a:gd name="T52" fmla="*/ 10 w 415"/>
                <a:gd name="T53" fmla="*/ 21 h 1697"/>
                <a:gd name="T54" fmla="*/ 21 w 415"/>
                <a:gd name="T55" fmla="*/ 11 h 1697"/>
                <a:gd name="T56" fmla="*/ 34 w 415"/>
                <a:gd name="T57" fmla="*/ 3 h 1697"/>
                <a:gd name="T58" fmla="*/ 50 w 415"/>
                <a:gd name="T59" fmla="*/ 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5" h="1697">
                  <a:moveTo>
                    <a:pt x="100" y="99"/>
                  </a:moveTo>
                  <a:lnTo>
                    <a:pt x="100" y="1598"/>
                  </a:lnTo>
                  <a:lnTo>
                    <a:pt x="314" y="1598"/>
                  </a:lnTo>
                  <a:lnTo>
                    <a:pt x="314" y="99"/>
                  </a:lnTo>
                  <a:lnTo>
                    <a:pt x="100" y="99"/>
                  </a:lnTo>
                  <a:close/>
                  <a:moveTo>
                    <a:pt x="50" y="0"/>
                  </a:moveTo>
                  <a:lnTo>
                    <a:pt x="364" y="0"/>
                  </a:lnTo>
                  <a:lnTo>
                    <a:pt x="380" y="3"/>
                  </a:lnTo>
                  <a:lnTo>
                    <a:pt x="393" y="11"/>
                  </a:lnTo>
                  <a:lnTo>
                    <a:pt x="405" y="21"/>
                  </a:lnTo>
                  <a:lnTo>
                    <a:pt x="412" y="35"/>
                  </a:lnTo>
                  <a:lnTo>
                    <a:pt x="415" y="50"/>
                  </a:lnTo>
                  <a:lnTo>
                    <a:pt x="415" y="1647"/>
                  </a:lnTo>
                  <a:lnTo>
                    <a:pt x="412" y="1663"/>
                  </a:lnTo>
                  <a:lnTo>
                    <a:pt x="405" y="1677"/>
                  </a:lnTo>
                  <a:lnTo>
                    <a:pt x="393" y="1688"/>
                  </a:lnTo>
                  <a:lnTo>
                    <a:pt x="380" y="1695"/>
                  </a:lnTo>
                  <a:lnTo>
                    <a:pt x="364" y="1697"/>
                  </a:lnTo>
                  <a:lnTo>
                    <a:pt x="50" y="1697"/>
                  </a:lnTo>
                  <a:lnTo>
                    <a:pt x="34" y="1695"/>
                  </a:lnTo>
                  <a:lnTo>
                    <a:pt x="21" y="1688"/>
                  </a:lnTo>
                  <a:lnTo>
                    <a:pt x="10" y="1677"/>
                  </a:lnTo>
                  <a:lnTo>
                    <a:pt x="3" y="1663"/>
                  </a:lnTo>
                  <a:lnTo>
                    <a:pt x="0" y="1647"/>
                  </a:lnTo>
                  <a:lnTo>
                    <a:pt x="0" y="50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11"/>
                  </a:lnTo>
                  <a:lnTo>
                    <a:pt x="34" y="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39"/>
            <p:cNvSpPr>
              <a:spLocks noEditPoints="1"/>
            </p:cNvSpPr>
            <p:nvPr/>
          </p:nvSpPr>
          <p:spPr bwMode="auto">
            <a:xfrm>
              <a:off x="1889126" y="4427538"/>
              <a:ext cx="53975" cy="223837"/>
            </a:xfrm>
            <a:custGeom>
              <a:avLst/>
              <a:gdLst>
                <a:gd name="T0" fmla="*/ 100 w 414"/>
                <a:gd name="T1" fmla="*/ 99 h 1697"/>
                <a:gd name="T2" fmla="*/ 100 w 414"/>
                <a:gd name="T3" fmla="*/ 1598 h 1697"/>
                <a:gd name="T4" fmla="*/ 314 w 414"/>
                <a:gd name="T5" fmla="*/ 1598 h 1697"/>
                <a:gd name="T6" fmla="*/ 314 w 414"/>
                <a:gd name="T7" fmla="*/ 99 h 1697"/>
                <a:gd name="T8" fmla="*/ 100 w 414"/>
                <a:gd name="T9" fmla="*/ 99 h 1697"/>
                <a:gd name="T10" fmla="*/ 51 w 414"/>
                <a:gd name="T11" fmla="*/ 0 h 1697"/>
                <a:gd name="T12" fmla="*/ 364 w 414"/>
                <a:gd name="T13" fmla="*/ 0 h 1697"/>
                <a:gd name="T14" fmla="*/ 380 w 414"/>
                <a:gd name="T15" fmla="*/ 3 h 1697"/>
                <a:gd name="T16" fmla="*/ 394 w 414"/>
                <a:gd name="T17" fmla="*/ 11 h 1697"/>
                <a:gd name="T18" fmla="*/ 404 w 414"/>
                <a:gd name="T19" fmla="*/ 21 h 1697"/>
                <a:gd name="T20" fmla="*/ 411 w 414"/>
                <a:gd name="T21" fmla="*/ 35 h 1697"/>
                <a:gd name="T22" fmla="*/ 414 w 414"/>
                <a:gd name="T23" fmla="*/ 50 h 1697"/>
                <a:gd name="T24" fmla="*/ 414 w 414"/>
                <a:gd name="T25" fmla="*/ 1647 h 1697"/>
                <a:gd name="T26" fmla="*/ 411 w 414"/>
                <a:gd name="T27" fmla="*/ 1663 h 1697"/>
                <a:gd name="T28" fmla="*/ 404 w 414"/>
                <a:gd name="T29" fmla="*/ 1677 h 1697"/>
                <a:gd name="T30" fmla="*/ 394 w 414"/>
                <a:gd name="T31" fmla="*/ 1688 h 1697"/>
                <a:gd name="T32" fmla="*/ 380 w 414"/>
                <a:gd name="T33" fmla="*/ 1695 h 1697"/>
                <a:gd name="T34" fmla="*/ 364 w 414"/>
                <a:gd name="T35" fmla="*/ 1697 h 1697"/>
                <a:gd name="T36" fmla="*/ 51 w 414"/>
                <a:gd name="T37" fmla="*/ 1697 h 1697"/>
                <a:gd name="T38" fmla="*/ 34 w 414"/>
                <a:gd name="T39" fmla="*/ 1695 h 1697"/>
                <a:gd name="T40" fmla="*/ 21 w 414"/>
                <a:gd name="T41" fmla="*/ 1688 h 1697"/>
                <a:gd name="T42" fmla="*/ 10 w 414"/>
                <a:gd name="T43" fmla="*/ 1677 h 1697"/>
                <a:gd name="T44" fmla="*/ 2 w 414"/>
                <a:gd name="T45" fmla="*/ 1663 h 1697"/>
                <a:gd name="T46" fmla="*/ 0 w 414"/>
                <a:gd name="T47" fmla="*/ 1647 h 1697"/>
                <a:gd name="T48" fmla="*/ 0 w 414"/>
                <a:gd name="T49" fmla="*/ 50 h 1697"/>
                <a:gd name="T50" fmla="*/ 2 w 414"/>
                <a:gd name="T51" fmla="*/ 35 h 1697"/>
                <a:gd name="T52" fmla="*/ 10 w 414"/>
                <a:gd name="T53" fmla="*/ 21 h 1697"/>
                <a:gd name="T54" fmla="*/ 21 w 414"/>
                <a:gd name="T55" fmla="*/ 11 h 1697"/>
                <a:gd name="T56" fmla="*/ 34 w 414"/>
                <a:gd name="T57" fmla="*/ 3 h 1697"/>
                <a:gd name="T58" fmla="*/ 51 w 414"/>
                <a:gd name="T59" fmla="*/ 0 h 1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4" h="1697">
                  <a:moveTo>
                    <a:pt x="100" y="99"/>
                  </a:moveTo>
                  <a:lnTo>
                    <a:pt x="100" y="1598"/>
                  </a:lnTo>
                  <a:lnTo>
                    <a:pt x="314" y="1598"/>
                  </a:lnTo>
                  <a:lnTo>
                    <a:pt x="314" y="99"/>
                  </a:lnTo>
                  <a:lnTo>
                    <a:pt x="100" y="99"/>
                  </a:lnTo>
                  <a:close/>
                  <a:moveTo>
                    <a:pt x="51" y="0"/>
                  </a:moveTo>
                  <a:lnTo>
                    <a:pt x="364" y="0"/>
                  </a:lnTo>
                  <a:lnTo>
                    <a:pt x="380" y="3"/>
                  </a:lnTo>
                  <a:lnTo>
                    <a:pt x="394" y="11"/>
                  </a:lnTo>
                  <a:lnTo>
                    <a:pt x="404" y="21"/>
                  </a:lnTo>
                  <a:lnTo>
                    <a:pt x="411" y="35"/>
                  </a:lnTo>
                  <a:lnTo>
                    <a:pt x="414" y="50"/>
                  </a:lnTo>
                  <a:lnTo>
                    <a:pt x="414" y="1647"/>
                  </a:lnTo>
                  <a:lnTo>
                    <a:pt x="411" y="1663"/>
                  </a:lnTo>
                  <a:lnTo>
                    <a:pt x="404" y="1677"/>
                  </a:lnTo>
                  <a:lnTo>
                    <a:pt x="394" y="1688"/>
                  </a:lnTo>
                  <a:lnTo>
                    <a:pt x="380" y="1695"/>
                  </a:lnTo>
                  <a:lnTo>
                    <a:pt x="364" y="1697"/>
                  </a:lnTo>
                  <a:lnTo>
                    <a:pt x="51" y="1697"/>
                  </a:lnTo>
                  <a:lnTo>
                    <a:pt x="34" y="1695"/>
                  </a:lnTo>
                  <a:lnTo>
                    <a:pt x="21" y="1688"/>
                  </a:lnTo>
                  <a:lnTo>
                    <a:pt x="10" y="1677"/>
                  </a:lnTo>
                  <a:lnTo>
                    <a:pt x="2" y="1663"/>
                  </a:lnTo>
                  <a:lnTo>
                    <a:pt x="0" y="1647"/>
                  </a:lnTo>
                  <a:lnTo>
                    <a:pt x="0" y="50"/>
                  </a:lnTo>
                  <a:lnTo>
                    <a:pt x="2" y="35"/>
                  </a:lnTo>
                  <a:lnTo>
                    <a:pt x="10" y="21"/>
                  </a:lnTo>
                  <a:lnTo>
                    <a:pt x="21" y="11"/>
                  </a:lnTo>
                  <a:lnTo>
                    <a:pt x="34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40"/>
            <p:cNvSpPr>
              <a:spLocks/>
            </p:cNvSpPr>
            <p:nvPr/>
          </p:nvSpPr>
          <p:spPr bwMode="auto">
            <a:xfrm>
              <a:off x="1697038" y="4659313"/>
              <a:ext cx="350838" cy="50800"/>
            </a:xfrm>
            <a:custGeom>
              <a:avLst/>
              <a:gdLst>
                <a:gd name="T0" fmla="*/ 50 w 2656"/>
                <a:gd name="T1" fmla="*/ 0 h 387"/>
                <a:gd name="T2" fmla="*/ 2605 w 2656"/>
                <a:gd name="T3" fmla="*/ 0 h 387"/>
                <a:gd name="T4" fmla="*/ 2621 w 2656"/>
                <a:gd name="T5" fmla="*/ 3 h 387"/>
                <a:gd name="T6" fmla="*/ 2635 w 2656"/>
                <a:gd name="T7" fmla="*/ 9 h 387"/>
                <a:gd name="T8" fmla="*/ 2646 w 2656"/>
                <a:gd name="T9" fmla="*/ 20 h 387"/>
                <a:gd name="T10" fmla="*/ 2653 w 2656"/>
                <a:gd name="T11" fmla="*/ 34 h 387"/>
                <a:gd name="T12" fmla="*/ 2656 w 2656"/>
                <a:gd name="T13" fmla="*/ 49 h 387"/>
                <a:gd name="T14" fmla="*/ 2656 w 2656"/>
                <a:gd name="T15" fmla="*/ 337 h 387"/>
                <a:gd name="T16" fmla="*/ 2653 w 2656"/>
                <a:gd name="T17" fmla="*/ 353 h 387"/>
                <a:gd name="T18" fmla="*/ 2646 w 2656"/>
                <a:gd name="T19" fmla="*/ 367 h 387"/>
                <a:gd name="T20" fmla="*/ 2635 w 2656"/>
                <a:gd name="T21" fmla="*/ 377 h 387"/>
                <a:gd name="T22" fmla="*/ 2621 w 2656"/>
                <a:gd name="T23" fmla="*/ 384 h 387"/>
                <a:gd name="T24" fmla="*/ 2605 w 2656"/>
                <a:gd name="T25" fmla="*/ 387 h 387"/>
                <a:gd name="T26" fmla="*/ 50 w 2656"/>
                <a:gd name="T27" fmla="*/ 387 h 387"/>
                <a:gd name="T28" fmla="*/ 35 w 2656"/>
                <a:gd name="T29" fmla="*/ 384 h 387"/>
                <a:gd name="T30" fmla="*/ 20 w 2656"/>
                <a:gd name="T31" fmla="*/ 377 h 387"/>
                <a:gd name="T32" fmla="*/ 10 w 2656"/>
                <a:gd name="T33" fmla="*/ 367 h 387"/>
                <a:gd name="T34" fmla="*/ 3 w 2656"/>
                <a:gd name="T35" fmla="*/ 353 h 387"/>
                <a:gd name="T36" fmla="*/ 0 w 2656"/>
                <a:gd name="T37" fmla="*/ 337 h 387"/>
                <a:gd name="T38" fmla="*/ 0 w 2656"/>
                <a:gd name="T39" fmla="*/ 49 h 387"/>
                <a:gd name="T40" fmla="*/ 3 w 2656"/>
                <a:gd name="T41" fmla="*/ 34 h 387"/>
                <a:gd name="T42" fmla="*/ 10 w 2656"/>
                <a:gd name="T43" fmla="*/ 20 h 387"/>
                <a:gd name="T44" fmla="*/ 20 w 2656"/>
                <a:gd name="T45" fmla="*/ 9 h 387"/>
                <a:gd name="T46" fmla="*/ 35 w 2656"/>
                <a:gd name="T47" fmla="*/ 3 h 387"/>
                <a:gd name="T48" fmla="*/ 50 w 2656"/>
                <a:gd name="T49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56" h="387">
                  <a:moveTo>
                    <a:pt x="50" y="0"/>
                  </a:moveTo>
                  <a:lnTo>
                    <a:pt x="2605" y="0"/>
                  </a:lnTo>
                  <a:lnTo>
                    <a:pt x="2621" y="3"/>
                  </a:lnTo>
                  <a:lnTo>
                    <a:pt x="2635" y="9"/>
                  </a:lnTo>
                  <a:lnTo>
                    <a:pt x="2646" y="20"/>
                  </a:lnTo>
                  <a:lnTo>
                    <a:pt x="2653" y="34"/>
                  </a:lnTo>
                  <a:lnTo>
                    <a:pt x="2656" y="49"/>
                  </a:lnTo>
                  <a:lnTo>
                    <a:pt x="2656" y="337"/>
                  </a:lnTo>
                  <a:lnTo>
                    <a:pt x="2653" y="353"/>
                  </a:lnTo>
                  <a:lnTo>
                    <a:pt x="2646" y="367"/>
                  </a:lnTo>
                  <a:lnTo>
                    <a:pt x="2635" y="377"/>
                  </a:lnTo>
                  <a:lnTo>
                    <a:pt x="2621" y="384"/>
                  </a:lnTo>
                  <a:lnTo>
                    <a:pt x="2605" y="387"/>
                  </a:lnTo>
                  <a:lnTo>
                    <a:pt x="50" y="387"/>
                  </a:lnTo>
                  <a:lnTo>
                    <a:pt x="35" y="384"/>
                  </a:lnTo>
                  <a:lnTo>
                    <a:pt x="20" y="377"/>
                  </a:lnTo>
                  <a:lnTo>
                    <a:pt x="10" y="367"/>
                  </a:lnTo>
                  <a:lnTo>
                    <a:pt x="3" y="353"/>
                  </a:lnTo>
                  <a:lnTo>
                    <a:pt x="0" y="337"/>
                  </a:lnTo>
                  <a:lnTo>
                    <a:pt x="0" y="49"/>
                  </a:lnTo>
                  <a:lnTo>
                    <a:pt x="3" y="34"/>
                  </a:lnTo>
                  <a:lnTo>
                    <a:pt x="10" y="20"/>
                  </a:lnTo>
                  <a:lnTo>
                    <a:pt x="20" y="9"/>
                  </a:lnTo>
                  <a:lnTo>
                    <a:pt x="35" y="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6" name="Freeform 701"/>
          <p:cNvSpPr>
            <a:spLocks/>
          </p:cNvSpPr>
          <p:nvPr/>
        </p:nvSpPr>
        <p:spPr bwMode="auto">
          <a:xfrm>
            <a:off x="2719016" y="2243152"/>
            <a:ext cx="372666" cy="354806"/>
          </a:xfrm>
          <a:custGeom>
            <a:avLst/>
            <a:gdLst>
              <a:gd name="connsiteX0" fmla="*/ 382588 w 496888"/>
              <a:gd name="connsiteY0" fmla="*/ 163513 h 473075"/>
              <a:gd name="connsiteX1" fmla="*/ 382588 w 496888"/>
              <a:gd name="connsiteY1" fmla="*/ 332099 h 473075"/>
              <a:gd name="connsiteX2" fmla="*/ 382158 w 496888"/>
              <a:gd name="connsiteY2" fmla="*/ 337177 h 473075"/>
              <a:gd name="connsiteX3" fmla="*/ 380726 w 496888"/>
              <a:gd name="connsiteY3" fmla="*/ 341820 h 473075"/>
              <a:gd name="connsiteX4" fmla="*/ 378578 w 496888"/>
              <a:gd name="connsiteY4" fmla="*/ 346318 h 473075"/>
              <a:gd name="connsiteX5" fmla="*/ 375713 w 496888"/>
              <a:gd name="connsiteY5" fmla="*/ 350235 h 473075"/>
              <a:gd name="connsiteX6" fmla="*/ 371846 w 496888"/>
              <a:gd name="connsiteY6" fmla="*/ 353862 h 473075"/>
              <a:gd name="connsiteX7" fmla="*/ 367263 w 496888"/>
              <a:gd name="connsiteY7" fmla="*/ 356764 h 473075"/>
              <a:gd name="connsiteX8" fmla="*/ 362107 w 496888"/>
              <a:gd name="connsiteY8" fmla="*/ 359230 h 473075"/>
              <a:gd name="connsiteX9" fmla="*/ 356378 w 496888"/>
              <a:gd name="connsiteY9" fmla="*/ 361116 h 473075"/>
              <a:gd name="connsiteX10" fmla="*/ 351365 w 496888"/>
              <a:gd name="connsiteY10" fmla="*/ 361986 h 473075"/>
              <a:gd name="connsiteX11" fmla="*/ 346209 w 496888"/>
              <a:gd name="connsiteY11" fmla="*/ 362422 h 473075"/>
              <a:gd name="connsiteX12" fmla="*/ 341196 w 496888"/>
              <a:gd name="connsiteY12" fmla="*/ 361986 h 473075"/>
              <a:gd name="connsiteX13" fmla="*/ 336613 w 496888"/>
              <a:gd name="connsiteY13" fmla="*/ 361116 h 473075"/>
              <a:gd name="connsiteX14" fmla="*/ 332317 w 496888"/>
              <a:gd name="connsiteY14" fmla="*/ 359520 h 473075"/>
              <a:gd name="connsiteX15" fmla="*/ 328450 w 496888"/>
              <a:gd name="connsiteY15" fmla="*/ 357489 h 473075"/>
              <a:gd name="connsiteX16" fmla="*/ 325012 w 496888"/>
              <a:gd name="connsiteY16" fmla="*/ 354877 h 473075"/>
              <a:gd name="connsiteX17" fmla="*/ 322291 w 496888"/>
              <a:gd name="connsiteY17" fmla="*/ 351976 h 473075"/>
              <a:gd name="connsiteX18" fmla="*/ 320143 w 496888"/>
              <a:gd name="connsiteY18" fmla="*/ 348349 h 473075"/>
              <a:gd name="connsiteX19" fmla="*/ 318710 w 496888"/>
              <a:gd name="connsiteY19" fmla="*/ 344577 h 473075"/>
              <a:gd name="connsiteX20" fmla="*/ 318137 w 496888"/>
              <a:gd name="connsiteY20" fmla="*/ 339789 h 473075"/>
              <a:gd name="connsiteX21" fmla="*/ 318567 w 496888"/>
              <a:gd name="connsiteY21" fmla="*/ 335291 h 473075"/>
              <a:gd name="connsiteX22" fmla="*/ 319999 w 496888"/>
              <a:gd name="connsiteY22" fmla="*/ 330794 h 473075"/>
              <a:gd name="connsiteX23" fmla="*/ 322291 w 496888"/>
              <a:gd name="connsiteY23" fmla="*/ 326586 h 473075"/>
              <a:gd name="connsiteX24" fmla="*/ 325442 w 496888"/>
              <a:gd name="connsiteY24" fmla="*/ 322669 h 473075"/>
              <a:gd name="connsiteX25" fmla="*/ 329309 w 496888"/>
              <a:gd name="connsiteY25" fmla="*/ 319187 h 473075"/>
              <a:gd name="connsiteX26" fmla="*/ 333749 w 496888"/>
              <a:gd name="connsiteY26" fmla="*/ 315995 h 473075"/>
              <a:gd name="connsiteX27" fmla="*/ 338762 w 496888"/>
              <a:gd name="connsiteY27" fmla="*/ 313529 h 473075"/>
              <a:gd name="connsiteX28" fmla="*/ 344491 w 496888"/>
              <a:gd name="connsiteY28" fmla="*/ 311788 h 473075"/>
              <a:gd name="connsiteX29" fmla="*/ 350220 w 496888"/>
              <a:gd name="connsiteY29" fmla="*/ 310627 h 473075"/>
              <a:gd name="connsiteX30" fmla="*/ 355948 w 496888"/>
              <a:gd name="connsiteY30" fmla="*/ 310482 h 473075"/>
              <a:gd name="connsiteX31" fmla="*/ 361391 w 496888"/>
              <a:gd name="connsiteY31" fmla="*/ 311062 h 473075"/>
              <a:gd name="connsiteX32" fmla="*/ 366690 w 496888"/>
              <a:gd name="connsiteY32" fmla="*/ 312368 h 473075"/>
              <a:gd name="connsiteX33" fmla="*/ 366690 w 496888"/>
              <a:gd name="connsiteY33" fmla="*/ 210955 h 473075"/>
              <a:gd name="connsiteX34" fmla="*/ 277032 w 496888"/>
              <a:gd name="connsiteY34" fmla="*/ 227785 h 473075"/>
              <a:gd name="connsiteX35" fmla="*/ 276459 w 496888"/>
              <a:gd name="connsiteY35" fmla="*/ 353862 h 473075"/>
              <a:gd name="connsiteX36" fmla="*/ 276030 w 496888"/>
              <a:gd name="connsiteY36" fmla="*/ 358214 h 473075"/>
              <a:gd name="connsiteX37" fmla="*/ 274598 w 496888"/>
              <a:gd name="connsiteY37" fmla="*/ 362712 h 473075"/>
              <a:gd name="connsiteX38" fmla="*/ 272306 w 496888"/>
              <a:gd name="connsiteY38" fmla="*/ 366774 h 473075"/>
              <a:gd name="connsiteX39" fmla="*/ 269155 w 496888"/>
              <a:gd name="connsiteY39" fmla="*/ 370546 h 473075"/>
              <a:gd name="connsiteX40" fmla="*/ 265431 w 496888"/>
              <a:gd name="connsiteY40" fmla="*/ 374028 h 473075"/>
              <a:gd name="connsiteX41" fmla="*/ 261135 w 496888"/>
              <a:gd name="connsiteY41" fmla="*/ 377220 h 473075"/>
              <a:gd name="connsiteX42" fmla="*/ 256122 w 496888"/>
              <a:gd name="connsiteY42" fmla="*/ 379542 h 473075"/>
              <a:gd name="connsiteX43" fmla="*/ 250536 w 496888"/>
              <a:gd name="connsiteY43" fmla="*/ 381428 h 473075"/>
              <a:gd name="connsiteX44" fmla="*/ 245523 w 496888"/>
              <a:gd name="connsiteY44" fmla="*/ 382443 h 473075"/>
              <a:gd name="connsiteX45" fmla="*/ 240224 w 496888"/>
              <a:gd name="connsiteY45" fmla="*/ 382588 h 473075"/>
              <a:gd name="connsiteX46" fmla="*/ 235211 w 496888"/>
              <a:gd name="connsiteY46" fmla="*/ 382008 h 473075"/>
              <a:gd name="connsiteX47" fmla="*/ 230628 w 496888"/>
              <a:gd name="connsiteY47" fmla="*/ 381137 h 473075"/>
              <a:gd name="connsiteX48" fmla="*/ 226045 w 496888"/>
              <a:gd name="connsiteY48" fmla="*/ 379542 h 473075"/>
              <a:gd name="connsiteX49" fmla="*/ 222178 w 496888"/>
              <a:gd name="connsiteY49" fmla="*/ 377365 h 473075"/>
              <a:gd name="connsiteX50" fmla="*/ 218884 w 496888"/>
              <a:gd name="connsiteY50" fmla="*/ 374754 h 473075"/>
              <a:gd name="connsiteX51" fmla="*/ 216162 w 496888"/>
              <a:gd name="connsiteY51" fmla="*/ 371852 h 473075"/>
              <a:gd name="connsiteX52" fmla="*/ 214300 w 496888"/>
              <a:gd name="connsiteY52" fmla="*/ 368515 h 473075"/>
              <a:gd name="connsiteX53" fmla="*/ 213155 w 496888"/>
              <a:gd name="connsiteY53" fmla="*/ 364888 h 473075"/>
              <a:gd name="connsiteX54" fmla="*/ 212725 w 496888"/>
              <a:gd name="connsiteY54" fmla="*/ 360245 h 473075"/>
              <a:gd name="connsiteX55" fmla="*/ 213011 w 496888"/>
              <a:gd name="connsiteY55" fmla="*/ 355893 h 473075"/>
              <a:gd name="connsiteX56" fmla="*/ 214444 w 496888"/>
              <a:gd name="connsiteY56" fmla="*/ 351541 h 473075"/>
              <a:gd name="connsiteX57" fmla="*/ 216735 w 496888"/>
              <a:gd name="connsiteY57" fmla="*/ 347188 h 473075"/>
              <a:gd name="connsiteX58" fmla="*/ 219743 w 496888"/>
              <a:gd name="connsiteY58" fmla="*/ 343271 h 473075"/>
              <a:gd name="connsiteX59" fmla="*/ 223610 w 496888"/>
              <a:gd name="connsiteY59" fmla="*/ 339789 h 473075"/>
              <a:gd name="connsiteX60" fmla="*/ 227907 w 496888"/>
              <a:gd name="connsiteY60" fmla="*/ 336742 h 473075"/>
              <a:gd name="connsiteX61" fmla="*/ 233063 w 496888"/>
              <a:gd name="connsiteY61" fmla="*/ 334276 h 473075"/>
              <a:gd name="connsiteX62" fmla="*/ 238505 w 496888"/>
              <a:gd name="connsiteY62" fmla="*/ 332535 h 473075"/>
              <a:gd name="connsiteX63" fmla="*/ 244377 w 496888"/>
              <a:gd name="connsiteY63" fmla="*/ 331519 h 473075"/>
              <a:gd name="connsiteX64" fmla="*/ 249963 w 496888"/>
              <a:gd name="connsiteY64" fmla="*/ 331084 h 473075"/>
              <a:gd name="connsiteX65" fmla="*/ 255406 w 496888"/>
              <a:gd name="connsiteY65" fmla="*/ 331809 h 473075"/>
              <a:gd name="connsiteX66" fmla="*/ 260418 w 496888"/>
              <a:gd name="connsiteY66" fmla="*/ 333115 h 473075"/>
              <a:gd name="connsiteX67" fmla="*/ 260418 w 496888"/>
              <a:gd name="connsiteY67" fmla="*/ 183680 h 473075"/>
              <a:gd name="connsiteX68" fmla="*/ 3175 w 496888"/>
              <a:gd name="connsiteY68" fmla="*/ 104775 h 473075"/>
              <a:gd name="connsiteX69" fmla="*/ 42820 w 496888"/>
              <a:gd name="connsiteY69" fmla="*/ 181329 h 473075"/>
              <a:gd name="connsiteX70" fmla="*/ 46038 w 496888"/>
              <a:gd name="connsiteY70" fmla="*/ 207963 h 473075"/>
              <a:gd name="connsiteX71" fmla="*/ 28922 w 496888"/>
              <a:gd name="connsiteY71" fmla="*/ 187151 h 473075"/>
              <a:gd name="connsiteX72" fmla="*/ 235320 w 496888"/>
              <a:gd name="connsiteY72" fmla="*/ 73025 h 473075"/>
              <a:gd name="connsiteX73" fmla="*/ 483371 w 496888"/>
              <a:gd name="connsiteY73" fmla="*/ 73025 h 473075"/>
              <a:gd name="connsiteX74" fmla="*/ 486535 w 496888"/>
              <a:gd name="connsiteY74" fmla="*/ 73457 h 473075"/>
              <a:gd name="connsiteX75" fmla="*/ 489411 w 496888"/>
              <a:gd name="connsiteY75" fmla="*/ 74320 h 473075"/>
              <a:gd name="connsiteX76" fmla="*/ 491999 w 496888"/>
              <a:gd name="connsiteY76" fmla="*/ 76047 h 473075"/>
              <a:gd name="connsiteX77" fmla="*/ 494012 w 496888"/>
              <a:gd name="connsiteY77" fmla="*/ 78062 h 473075"/>
              <a:gd name="connsiteX78" fmla="*/ 495738 w 496888"/>
              <a:gd name="connsiteY78" fmla="*/ 80652 h 473075"/>
              <a:gd name="connsiteX79" fmla="*/ 496600 w 496888"/>
              <a:gd name="connsiteY79" fmla="*/ 83530 h 473075"/>
              <a:gd name="connsiteX80" fmla="*/ 496888 w 496888"/>
              <a:gd name="connsiteY80" fmla="*/ 86696 h 473075"/>
              <a:gd name="connsiteX81" fmla="*/ 496888 w 496888"/>
              <a:gd name="connsiteY81" fmla="*/ 459548 h 473075"/>
              <a:gd name="connsiteX82" fmla="*/ 496600 w 496888"/>
              <a:gd name="connsiteY82" fmla="*/ 462714 h 473075"/>
              <a:gd name="connsiteX83" fmla="*/ 495738 w 496888"/>
              <a:gd name="connsiteY83" fmla="*/ 465448 h 473075"/>
              <a:gd name="connsiteX84" fmla="*/ 494012 w 496888"/>
              <a:gd name="connsiteY84" fmla="*/ 467895 h 473075"/>
              <a:gd name="connsiteX85" fmla="*/ 491999 w 496888"/>
              <a:gd name="connsiteY85" fmla="*/ 470197 h 473075"/>
              <a:gd name="connsiteX86" fmla="*/ 489411 w 496888"/>
              <a:gd name="connsiteY86" fmla="*/ 471780 h 473075"/>
              <a:gd name="connsiteX87" fmla="*/ 486535 w 496888"/>
              <a:gd name="connsiteY87" fmla="*/ 472787 h 473075"/>
              <a:gd name="connsiteX88" fmla="*/ 483371 w 496888"/>
              <a:gd name="connsiteY88" fmla="*/ 473075 h 473075"/>
              <a:gd name="connsiteX89" fmla="*/ 111942 w 496888"/>
              <a:gd name="connsiteY89" fmla="*/ 473075 h 473075"/>
              <a:gd name="connsiteX90" fmla="*/ 108347 w 496888"/>
              <a:gd name="connsiteY90" fmla="*/ 472644 h 473075"/>
              <a:gd name="connsiteX91" fmla="*/ 105184 w 496888"/>
              <a:gd name="connsiteY91" fmla="*/ 471204 h 473075"/>
              <a:gd name="connsiteX92" fmla="*/ 102451 w 496888"/>
              <a:gd name="connsiteY92" fmla="*/ 469046 h 473075"/>
              <a:gd name="connsiteX93" fmla="*/ 100294 w 496888"/>
              <a:gd name="connsiteY93" fmla="*/ 466456 h 473075"/>
              <a:gd name="connsiteX94" fmla="*/ 98856 w 496888"/>
              <a:gd name="connsiteY94" fmla="*/ 463146 h 473075"/>
              <a:gd name="connsiteX95" fmla="*/ 98425 w 496888"/>
              <a:gd name="connsiteY95" fmla="*/ 459548 h 473075"/>
              <a:gd name="connsiteX96" fmla="*/ 98425 w 496888"/>
              <a:gd name="connsiteY96" fmla="*/ 195055 h 473075"/>
              <a:gd name="connsiteX97" fmla="*/ 107484 w 496888"/>
              <a:gd name="connsiteY97" fmla="*/ 197789 h 473075"/>
              <a:gd name="connsiteX98" fmla="*/ 116544 w 496888"/>
              <a:gd name="connsiteY98" fmla="*/ 199948 h 473075"/>
              <a:gd name="connsiteX99" fmla="*/ 125603 w 496888"/>
              <a:gd name="connsiteY99" fmla="*/ 201818 h 473075"/>
              <a:gd name="connsiteX100" fmla="*/ 125603 w 496888"/>
              <a:gd name="connsiteY100" fmla="*/ 445878 h 473075"/>
              <a:gd name="connsiteX101" fmla="*/ 469854 w 496888"/>
              <a:gd name="connsiteY101" fmla="*/ 445878 h 473075"/>
              <a:gd name="connsiteX102" fmla="*/ 469854 w 496888"/>
              <a:gd name="connsiteY102" fmla="*/ 100367 h 473075"/>
              <a:gd name="connsiteX103" fmla="*/ 249844 w 496888"/>
              <a:gd name="connsiteY103" fmla="*/ 100367 h 473075"/>
              <a:gd name="connsiteX104" fmla="*/ 249556 w 496888"/>
              <a:gd name="connsiteY104" fmla="*/ 97633 h 473075"/>
              <a:gd name="connsiteX105" fmla="*/ 249125 w 496888"/>
              <a:gd name="connsiteY105" fmla="*/ 95762 h 473075"/>
              <a:gd name="connsiteX106" fmla="*/ 248550 w 496888"/>
              <a:gd name="connsiteY106" fmla="*/ 94323 h 473075"/>
              <a:gd name="connsiteX107" fmla="*/ 247831 w 496888"/>
              <a:gd name="connsiteY107" fmla="*/ 93028 h 473075"/>
              <a:gd name="connsiteX108" fmla="*/ 246968 w 496888"/>
              <a:gd name="connsiteY108" fmla="*/ 91445 h 473075"/>
              <a:gd name="connsiteX109" fmla="*/ 245674 w 496888"/>
              <a:gd name="connsiteY109" fmla="*/ 89286 h 473075"/>
              <a:gd name="connsiteX110" fmla="*/ 208681 w 496888"/>
              <a:gd name="connsiteY110" fmla="*/ 52388 h 473075"/>
              <a:gd name="connsiteX111" fmla="*/ 230307 w 496888"/>
              <a:gd name="connsiteY111" fmla="*/ 86231 h 473075"/>
              <a:gd name="connsiteX112" fmla="*/ 231613 w 496888"/>
              <a:gd name="connsiteY112" fmla="*/ 88392 h 473075"/>
              <a:gd name="connsiteX113" fmla="*/ 232629 w 496888"/>
              <a:gd name="connsiteY113" fmla="*/ 89976 h 473075"/>
              <a:gd name="connsiteX114" fmla="*/ 233500 w 496888"/>
              <a:gd name="connsiteY114" fmla="*/ 91272 h 473075"/>
              <a:gd name="connsiteX115" fmla="*/ 234080 w 496888"/>
              <a:gd name="connsiteY115" fmla="*/ 92136 h 473075"/>
              <a:gd name="connsiteX116" fmla="*/ 234516 w 496888"/>
              <a:gd name="connsiteY116" fmla="*/ 93000 h 473075"/>
              <a:gd name="connsiteX117" fmla="*/ 234951 w 496888"/>
              <a:gd name="connsiteY117" fmla="*/ 95016 h 473075"/>
              <a:gd name="connsiteX118" fmla="*/ 234806 w 496888"/>
              <a:gd name="connsiteY118" fmla="*/ 97609 h 473075"/>
              <a:gd name="connsiteX119" fmla="*/ 234225 w 496888"/>
              <a:gd name="connsiteY119" fmla="*/ 100633 h 473075"/>
              <a:gd name="connsiteX120" fmla="*/ 232919 w 496888"/>
              <a:gd name="connsiteY120" fmla="*/ 104233 h 473075"/>
              <a:gd name="connsiteX121" fmla="*/ 231323 w 496888"/>
              <a:gd name="connsiteY121" fmla="*/ 108122 h 473075"/>
              <a:gd name="connsiteX122" fmla="*/ 229291 w 496888"/>
              <a:gd name="connsiteY122" fmla="*/ 112298 h 473075"/>
              <a:gd name="connsiteX123" fmla="*/ 226823 w 496888"/>
              <a:gd name="connsiteY123" fmla="*/ 116906 h 473075"/>
              <a:gd name="connsiteX124" fmla="*/ 224066 w 496888"/>
              <a:gd name="connsiteY124" fmla="*/ 121803 h 473075"/>
              <a:gd name="connsiteX125" fmla="*/ 221018 w 496888"/>
              <a:gd name="connsiteY125" fmla="*/ 126699 h 473075"/>
              <a:gd name="connsiteX126" fmla="*/ 217680 w 496888"/>
              <a:gd name="connsiteY126" fmla="*/ 131740 h 473075"/>
              <a:gd name="connsiteX127" fmla="*/ 214197 w 496888"/>
              <a:gd name="connsiteY127" fmla="*/ 136924 h 473075"/>
              <a:gd name="connsiteX128" fmla="*/ 210423 w 496888"/>
              <a:gd name="connsiteY128" fmla="*/ 142109 h 473075"/>
              <a:gd name="connsiteX129" fmla="*/ 206650 w 496888"/>
              <a:gd name="connsiteY129" fmla="*/ 147293 h 473075"/>
              <a:gd name="connsiteX130" fmla="*/ 202731 w 496888"/>
              <a:gd name="connsiteY130" fmla="*/ 152478 h 473075"/>
              <a:gd name="connsiteX131" fmla="*/ 198812 w 496888"/>
              <a:gd name="connsiteY131" fmla="*/ 157230 h 473075"/>
              <a:gd name="connsiteX132" fmla="*/ 194894 w 496888"/>
              <a:gd name="connsiteY132" fmla="*/ 162127 h 473075"/>
              <a:gd name="connsiteX133" fmla="*/ 190975 w 496888"/>
              <a:gd name="connsiteY133" fmla="*/ 166735 h 473075"/>
              <a:gd name="connsiteX134" fmla="*/ 187056 w 496888"/>
              <a:gd name="connsiteY134" fmla="*/ 170912 h 473075"/>
              <a:gd name="connsiteX135" fmla="*/ 183283 w 496888"/>
              <a:gd name="connsiteY135" fmla="*/ 174656 h 473075"/>
              <a:gd name="connsiteX136" fmla="*/ 179654 w 496888"/>
              <a:gd name="connsiteY136" fmla="*/ 178112 h 473075"/>
              <a:gd name="connsiteX137" fmla="*/ 176316 w 496888"/>
              <a:gd name="connsiteY137" fmla="*/ 181281 h 473075"/>
              <a:gd name="connsiteX138" fmla="*/ 172978 w 496888"/>
              <a:gd name="connsiteY138" fmla="*/ 183729 h 473075"/>
              <a:gd name="connsiteX139" fmla="*/ 170220 w 496888"/>
              <a:gd name="connsiteY139" fmla="*/ 185601 h 473075"/>
              <a:gd name="connsiteX140" fmla="*/ 167463 w 496888"/>
              <a:gd name="connsiteY140" fmla="*/ 187041 h 473075"/>
              <a:gd name="connsiteX141" fmla="*/ 164270 w 496888"/>
              <a:gd name="connsiteY141" fmla="*/ 187905 h 473075"/>
              <a:gd name="connsiteX142" fmla="*/ 160061 w 496888"/>
              <a:gd name="connsiteY142" fmla="*/ 188625 h 473075"/>
              <a:gd name="connsiteX143" fmla="*/ 155417 w 496888"/>
              <a:gd name="connsiteY143" fmla="*/ 188913 h 473075"/>
              <a:gd name="connsiteX144" fmla="*/ 150047 w 496888"/>
              <a:gd name="connsiteY144" fmla="*/ 188913 h 473075"/>
              <a:gd name="connsiteX145" fmla="*/ 144386 w 496888"/>
              <a:gd name="connsiteY145" fmla="*/ 188625 h 473075"/>
              <a:gd name="connsiteX146" fmla="*/ 138291 w 496888"/>
              <a:gd name="connsiteY146" fmla="*/ 187905 h 473075"/>
              <a:gd name="connsiteX147" fmla="*/ 131759 w 496888"/>
              <a:gd name="connsiteY147" fmla="*/ 187041 h 473075"/>
              <a:gd name="connsiteX148" fmla="*/ 125228 w 496888"/>
              <a:gd name="connsiteY148" fmla="*/ 185889 h 473075"/>
              <a:gd name="connsiteX149" fmla="*/ 118407 w 496888"/>
              <a:gd name="connsiteY149" fmla="*/ 184449 h 473075"/>
              <a:gd name="connsiteX150" fmla="*/ 111731 w 496888"/>
              <a:gd name="connsiteY150" fmla="*/ 183153 h 473075"/>
              <a:gd name="connsiteX151" fmla="*/ 105054 w 496888"/>
              <a:gd name="connsiteY151" fmla="*/ 181425 h 473075"/>
              <a:gd name="connsiteX152" fmla="*/ 98814 w 496888"/>
              <a:gd name="connsiteY152" fmla="*/ 179552 h 473075"/>
              <a:gd name="connsiteX153" fmla="*/ 92718 w 496888"/>
              <a:gd name="connsiteY153" fmla="*/ 177680 h 473075"/>
              <a:gd name="connsiteX154" fmla="*/ 87057 w 496888"/>
              <a:gd name="connsiteY154" fmla="*/ 175520 h 473075"/>
              <a:gd name="connsiteX155" fmla="*/ 81687 w 496888"/>
              <a:gd name="connsiteY155" fmla="*/ 173360 h 473075"/>
              <a:gd name="connsiteX156" fmla="*/ 77043 w 496888"/>
              <a:gd name="connsiteY156" fmla="*/ 171200 h 473075"/>
              <a:gd name="connsiteX157" fmla="*/ 73124 w 496888"/>
              <a:gd name="connsiteY157" fmla="*/ 169039 h 473075"/>
              <a:gd name="connsiteX158" fmla="*/ 69931 w 496888"/>
              <a:gd name="connsiteY158" fmla="*/ 167023 h 473075"/>
              <a:gd name="connsiteX159" fmla="*/ 67609 w 496888"/>
              <a:gd name="connsiteY159" fmla="*/ 164719 h 473075"/>
              <a:gd name="connsiteX160" fmla="*/ 66303 w 496888"/>
              <a:gd name="connsiteY160" fmla="*/ 162559 h 473075"/>
              <a:gd name="connsiteX161" fmla="*/ 65577 w 496888"/>
              <a:gd name="connsiteY161" fmla="*/ 160111 h 473075"/>
              <a:gd name="connsiteX162" fmla="*/ 65577 w 496888"/>
              <a:gd name="connsiteY162" fmla="*/ 157662 h 473075"/>
              <a:gd name="connsiteX163" fmla="*/ 65432 w 496888"/>
              <a:gd name="connsiteY163" fmla="*/ 157662 h 473075"/>
              <a:gd name="connsiteX164" fmla="*/ 55563 w 496888"/>
              <a:gd name="connsiteY164" fmla="*/ 115754 h 473075"/>
              <a:gd name="connsiteX165" fmla="*/ 150482 w 496888"/>
              <a:gd name="connsiteY165" fmla="*/ 130300 h 473075"/>
              <a:gd name="connsiteX166" fmla="*/ 236538 w 496888"/>
              <a:gd name="connsiteY166" fmla="*/ 0 h 473075"/>
              <a:gd name="connsiteX167" fmla="*/ 148017 w 496888"/>
              <a:gd name="connsiteY167" fmla="*/ 122238 h 473075"/>
              <a:gd name="connsiteX168" fmla="*/ 0 w 496888"/>
              <a:gd name="connsiteY168" fmla="*/ 99527 h 473075"/>
              <a:gd name="connsiteX169" fmla="*/ 102818 w 496888"/>
              <a:gd name="connsiteY169" fmla="*/ 12007 h 47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496888" h="473075">
                <a:moveTo>
                  <a:pt x="382588" y="163513"/>
                </a:moveTo>
                <a:lnTo>
                  <a:pt x="382588" y="332099"/>
                </a:lnTo>
                <a:lnTo>
                  <a:pt x="382158" y="337177"/>
                </a:lnTo>
                <a:lnTo>
                  <a:pt x="380726" y="341820"/>
                </a:lnTo>
                <a:lnTo>
                  <a:pt x="378578" y="346318"/>
                </a:lnTo>
                <a:lnTo>
                  <a:pt x="375713" y="350235"/>
                </a:lnTo>
                <a:lnTo>
                  <a:pt x="371846" y="353862"/>
                </a:lnTo>
                <a:lnTo>
                  <a:pt x="367263" y="356764"/>
                </a:lnTo>
                <a:lnTo>
                  <a:pt x="362107" y="359230"/>
                </a:lnTo>
                <a:lnTo>
                  <a:pt x="356378" y="361116"/>
                </a:lnTo>
                <a:lnTo>
                  <a:pt x="351365" y="361986"/>
                </a:lnTo>
                <a:lnTo>
                  <a:pt x="346209" y="362422"/>
                </a:lnTo>
                <a:lnTo>
                  <a:pt x="341196" y="361986"/>
                </a:lnTo>
                <a:lnTo>
                  <a:pt x="336613" y="361116"/>
                </a:lnTo>
                <a:lnTo>
                  <a:pt x="332317" y="359520"/>
                </a:lnTo>
                <a:lnTo>
                  <a:pt x="328450" y="357489"/>
                </a:lnTo>
                <a:lnTo>
                  <a:pt x="325012" y="354877"/>
                </a:lnTo>
                <a:lnTo>
                  <a:pt x="322291" y="351976"/>
                </a:lnTo>
                <a:lnTo>
                  <a:pt x="320143" y="348349"/>
                </a:lnTo>
                <a:lnTo>
                  <a:pt x="318710" y="344577"/>
                </a:lnTo>
                <a:lnTo>
                  <a:pt x="318137" y="339789"/>
                </a:lnTo>
                <a:lnTo>
                  <a:pt x="318567" y="335291"/>
                </a:lnTo>
                <a:lnTo>
                  <a:pt x="319999" y="330794"/>
                </a:lnTo>
                <a:lnTo>
                  <a:pt x="322291" y="326586"/>
                </a:lnTo>
                <a:lnTo>
                  <a:pt x="325442" y="322669"/>
                </a:lnTo>
                <a:lnTo>
                  <a:pt x="329309" y="319187"/>
                </a:lnTo>
                <a:lnTo>
                  <a:pt x="333749" y="315995"/>
                </a:lnTo>
                <a:lnTo>
                  <a:pt x="338762" y="313529"/>
                </a:lnTo>
                <a:lnTo>
                  <a:pt x="344491" y="311788"/>
                </a:lnTo>
                <a:lnTo>
                  <a:pt x="350220" y="310627"/>
                </a:lnTo>
                <a:lnTo>
                  <a:pt x="355948" y="310482"/>
                </a:lnTo>
                <a:lnTo>
                  <a:pt x="361391" y="311062"/>
                </a:lnTo>
                <a:lnTo>
                  <a:pt x="366690" y="312368"/>
                </a:lnTo>
                <a:lnTo>
                  <a:pt x="366690" y="210955"/>
                </a:lnTo>
                <a:lnTo>
                  <a:pt x="277032" y="227785"/>
                </a:lnTo>
                <a:lnTo>
                  <a:pt x="276459" y="353862"/>
                </a:lnTo>
                <a:lnTo>
                  <a:pt x="276030" y="358214"/>
                </a:lnTo>
                <a:lnTo>
                  <a:pt x="274598" y="362712"/>
                </a:lnTo>
                <a:lnTo>
                  <a:pt x="272306" y="366774"/>
                </a:lnTo>
                <a:lnTo>
                  <a:pt x="269155" y="370546"/>
                </a:lnTo>
                <a:lnTo>
                  <a:pt x="265431" y="374028"/>
                </a:lnTo>
                <a:lnTo>
                  <a:pt x="261135" y="377220"/>
                </a:lnTo>
                <a:lnTo>
                  <a:pt x="256122" y="379542"/>
                </a:lnTo>
                <a:lnTo>
                  <a:pt x="250536" y="381428"/>
                </a:lnTo>
                <a:lnTo>
                  <a:pt x="245523" y="382443"/>
                </a:lnTo>
                <a:lnTo>
                  <a:pt x="240224" y="382588"/>
                </a:lnTo>
                <a:lnTo>
                  <a:pt x="235211" y="382008"/>
                </a:lnTo>
                <a:lnTo>
                  <a:pt x="230628" y="381137"/>
                </a:lnTo>
                <a:lnTo>
                  <a:pt x="226045" y="379542"/>
                </a:lnTo>
                <a:lnTo>
                  <a:pt x="222178" y="377365"/>
                </a:lnTo>
                <a:lnTo>
                  <a:pt x="218884" y="374754"/>
                </a:lnTo>
                <a:lnTo>
                  <a:pt x="216162" y="371852"/>
                </a:lnTo>
                <a:lnTo>
                  <a:pt x="214300" y="368515"/>
                </a:lnTo>
                <a:lnTo>
                  <a:pt x="213155" y="364888"/>
                </a:lnTo>
                <a:lnTo>
                  <a:pt x="212725" y="360245"/>
                </a:lnTo>
                <a:lnTo>
                  <a:pt x="213011" y="355893"/>
                </a:lnTo>
                <a:lnTo>
                  <a:pt x="214444" y="351541"/>
                </a:lnTo>
                <a:lnTo>
                  <a:pt x="216735" y="347188"/>
                </a:lnTo>
                <a:lnTo>
                  <a:pt x="219743" y="343271"/>
                </a:lnTo>
                <a:lnTo>
                  <a:pt x="223610" y="339789"/>
                </a:lnTo>
                <a:lnTo>
                  <a:pt x="227907" y="336742"/>
                </a:lnTo>
                <a:lnTo>
                  <a:pt x="233063" y="334276"/>
                </a:lnTo>
                <a:lnTo>
                  <a:pt x="238505" y="332535"/>
                </a:lnTo>
                <a:lnTo>
                  <a:pt x="244377" y="331519"/>
                </a:lnTo>
                <a:lnTo>
                  <a:pt x="249963" y="331084"/>
                </a:lnTo>
                <a:lnTo>
                  <a:pt x="255406" y="331809"/>
                </a:lnTo>
                <a:lnTo>
                  <a:pt x="260418" y="333115"/>
                </a:lnTo>
                <a:lnTo>
                  <a:pt x="260418" y="183680"/>
                </a:lnTo>
                <a:close/>
                <a:moveTo>
                  <a:pt x="3175" y="104775"/>
                </a:moveTo>
                <a:lnTo>
                  <a:pt x="42820" y="181329"/>
                </a:lnTo>
                <a:lnTo>
                  <a:pt x="46038" y="207963"/>
                </a:lnTo>
                <a:lnTo>
                  <a:pt x="28922" y="187151"/>
                </a:lnTo>
                <a:close/>
                <a:moveTo>
                  <a:pt x="235320" y="73025"/>
                </a:moveTo>
                <a:lnTo>
                  <a:pt x="483371" y="73025"/>
                </a:lnTo>
                <a:lnTo>
                  <a:pt x="486535" y="73457"/>
                </a:lnTo>
                <a:lnTo>
                  <a:pt x="489411" y="74320"/>
                </a:lnTo>
                <a:lnTo>
                  <a:pt x="491999" y="76047"/>
                </a:lnTo>
                <a:lnTo>
                  <a:pt x="494012" y="78062"/>
                </a:lnTo>
                <a:lnTo>
                  <a:pt x="495738" y="80652"/>
                </a:lnTo>
                <a:lnTo>
                  <a:pt x="496600" y="83530"/>
                </a:lnTo>
                <a:lnTo>
                  <a:pt x="496888" y="86696"/>
                </a:lnTo>
                <a:lnTo>
                  <a:pt x="496888" y="459548"/>
                </a:lnTo>
                <a:lnTo>
                  <a:pt x="496600" y="462714"/>
                </a:lnTo>
                <a:lnTo>
                  <a:pt x="495738" y="465448"/>
                </a:lnTo>
                <a:lnTo>
                  <a:pt x="494012" y="467895"/>
                </a:lnTo>
                <a:lnTo>
                  <a:pt x="491999" y="470197"/>
                </a:lnTo>
                <a:lnTo>
                  <a:pt x="489411" y="471780"/>
                </a:lnTo>
                <a:lnTo>
                  <a:pt x="486535" y="472787"/>
                </a:lnTo>
                <a:lnTo>
                  <a:pt x="483371" y="473075"/>
                </a:lnTo>
                <a:lnTo>
                  <a:pt x="111942" y="473075"/>
                </a:lnTo>
                <a:lnTo>
                  <a:pt x="108347" y="472644"/>
                </a:lnTo>
                <a:lnTo>
                  <a:pt x="105184" y="471204"/>
                </a:lnTo>
                <a:lnTo>
                  <a:pt x="102451" y="469046"/>
                </a:lnTo>
                <a:lnTo>
                  <a:pt x="100294" y="466456"/>
                </a:lnTo>
                <a:lnTo>
                  <a:pt x="98856" y="463146"/>
                </a:lnTo>
                <a:lnTo>
                  <a:pt x="98425" y="459548"/>
                </a:lnTo>
                <a:lnTo>
                  <a:pt x="98425" y="195055"/>
                </a:lnTo>
                <a:lnTo>
                  <a:pt x="107484" y="197789"/>
                </a:lnTo>
                <a:lnTo>
                  <a:pt x="116544" y="199948"/>
                </a:lnTo>
                <a:lnTo>
                  <a:pt x="125603" y="201818"/>
                </a:lnTo>
                <a:lnTo>
                  <a:pt x="125603" y="445878"/>
                </a:lnTo>
                <a:lnTo>
                  <a:pt x="469854" y="445878"/>
                </a:lnTo>
                <a:lnTo>
                  <a:pt x="469854" y="100367"/>
                </a:lnTo>
                <a:lnTo>
                  <a:pt x="249844" y="100367"/>
                </a:lnTo>
                <a:lnTo>
                  <a:pt x="249556" y="97633"/>
                </a:lnTo>
                <a:lnTo>
                  <a:pt x="249125" y="95762"/>
                </a:lnTo>
                <a:lnTo>
                  <a:pt x="248550" y="94323"/>
                </a:lnTo>
                <a:lnTo>
                  <a:pt x="247831" y="93028"/>
                </a:lnTo>
                <a:lnTo>
                  <a:pt x="246968" y="91445"/>
                </a:lnTo>
                <a:lnTo>
                  <a:pt x="245674" y="89286"/>
                </a:lnTo>
                <a:close/>
                <a:moveTo>
                  <a:pt x="208681" y="52388"/>
                </a:moveTo>
                <a:lnTo>
                  <a:pt x="230307" y="86231"/>
                </a:lnTo>
                <a:lnTo>
                  <a:pt x="231613" y="88392"/>
                </a:lnTo>
                <a:lnTo>
                  <a:pt x="232629" y="89976"/>
                </a:lnTo>
                <a:lnTo>
                  <a:pt x="233500" y="91272"/>
                </a:lnTo>
                <a:lnTo>
                  <a:pt x="234080" y="92136"/>
                </a:lnTo>
                <a:lnTo>
                  <a:pt x="234516" y="93000"/>
                </a:lnTo>
                <a:lnTo>
                  <a:pt x="234951" y="95016"/>
                </a:lnTo>
                <a:lnTo>
                  <a:pt x="234806" y="97609"/>
                </a:lnTo>
                <a:lnTo>
                  <a:pt x="234225" y="100633"/>
                </a:lnTo>
                <a:lnTo>
                  <a:pt x="232919" y="104233"/>
                </a:lnTo>
                <a:lnTo>
                  <a:pt x="231323" y="108122"/>
                </a:lnTo>
                <a:lnTo>
                  <a:pt x="229291" y="112298"/>
                </a:lnTo>
                <a:lnTo>
                  <a:pt x="226823" y="116906"/>
                </a:lnTo>
                <a:lnTo>
                  <a:pt x="224066" y="121803"/>
                </a:lnTo>
                <a:lnTo>
                  <a:pt x="221018" y="126699"/>
                </a:lnTo>
                <a:lnTo>
                  <a:pt x="217680" y="131740"/>
                </a:lnTo>
                <a:lnTo>
                  <a:pt x="214197" y="136924"/>
                </a:lnTo>
                <a:lnTo>
                  <a:pt x="210423" y="142109"/>
                </a:lnTo>
                <a:lnTo>
                  <a:pt x="206650" y="147293"/>
                </a:lnTo>
                <a:lnTo>
                  <a:pt x="202731" y="152478"/>
                </a:lnTo>
                <a:lnTo>
                  <a:pt x="198812" y="157230"/>
                </a:lnTo>
                <a:lnTo>
                  <a:pt x="194894" y="162127"/>
                </a:lnTo>
                <a:lnTo>
                  <a:pt x="190975" y="166735"/>
                </a:lnTo>
                <a:lnTo>
                  <a:pt x="187056" y="170912"/>
                </a:lnTo>
                <a:lnTo>
                  <a:pt x="183283" y="174656"/>
                </a:lnTo>
                <a:lnTo>
                  <a:pt x="179654" y="178112"/>
                </a:lnTo>
                <a:lnTo>
                  <a:pt x="176316" y="181281"/>
                </a:lnTo>
                <a:lnTo>
                  <a:pt x="172978" y="183729"/>
                </a:lnTo>
                <a:lnTo>
                  <a:pt x="170220" y="185601"/>
                </a:lnTo>
                <a:lnTo>
                  <a:pt x="167463" y="187041"/>
                </a:lnTo>
                <a:lnTo>
                  <a:pt x="164270" y="187905"/>
                </a:lnTo>
                <a:lnTo>
                  <a:pt x="160061" y="188625"/>
                </a:lnTo>
                <a:lnTo>
                  <a:pt x="155417" y="188913"/>
                </a:lnTo>
                <a:lnTo>
                  <a:pt x="150047" y="188913"/>
                </a:lnTo>
                <a:lnTo>
                  <a:pt x="144386" y="188625"/>
                </a:lnTo>
                <a:lnTo>
                  <a:pt x="138291" y="187905"/>
                </a:lnTo>
                <a:lnTo>
                  <a:pt x="131759" y="187041"/>
                </a:lnTo>
                <a:lnTo>
                  <a:pt x="125228" y="185889"/>
                </a:lnTo>
                <a:lnTo>
                  <a:pt x="118407" y="184449"/>
                </a:lnTo>
                <a:lnTo>
                  <a:pt x="111731" y="183153"/>
                </a:lnTo>
                <a:lnTo>
                  <a:pt x="105054" y="181425"/>
                </a:lnTo>
                <a:lnTo>
                  <a:pt x="98814" y="179552"/>
                </a:lnTo>
                <a:lnTo>
                  <a:pt x="92718" y="177680"/>
                </a:lnTo>
                <a:lnTo>
                  <a:pt x="87057" y="175520"/>
                </a:lnTo>
                <a:lnTo>
                  <a:pt x="81687" y="173360"/>
                </a:lnTo>
                <a:lnTo>
                  <a:pt x="77043" y="171200"/>
                </a:lnTo>
                <a:lnTo>
                  <a:pt x="73124" y="169039"/>
                </a:lnTo>
                <a:lnTo>
                  <a:pt x="69931" y="167023"/>
                </a:lnTo>
                <a:lnTo>
                  <a:pt x="67609" y="164719"/>
                </a:lnTo>
                <a:lnTo>
                  <a:pt x="66303" y="162559"/>
                </a:lnTo>
                <a:lnTo>
                  <a:pt x="65577" y="160111"/>
                </a:lnTo>
                <a:lnTo>
                  <a:pt x="65577" y="157662"/>
                </a:lnTo>
                <a:lnTo>
                  <a:pt x="65432" y="157662"/>
                </a:lnTo>
                <a:lnTo>
                  <a:pt x="55563" y="115754"/>
                </a:lnTo>
                <a:lnTo>
                  <a:pt x="150482" y="130300"/>
                </a:lnTo>
                <a:close/>
                <a:moveTo>
                  <a:pt x="236538" y="0"/>
                </a:moveTo>
                <a:lnTo>
                  <a:pt x="148017" y="122238"/>
                </a:lnTo>
                <a:lnTo>
                  <a:pt x="0" y="99527"/>
                </a:lnTo>
                <a:lnTo>
                  <a:pt x="102818" y="12007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67" name="Group 280"/>
          <p:cNvGrpSpPr/>
          <p:nvPr/>
        </p:nvGrpSpPr>
        <p:grpSpPr>
          <a:xfrm>
            <a:off x="2755330" y="2852077"/>
            <a:ext cx="300038" cy="295275"/>
            <a:chOff x="820738" y="5083176"/>
            <a:chExt cx="400050" cy="393700"/>
          </a:xfrm>
          <a:solidFill>
            <a:srgbClr val="000000"/>
          </a:solidFill>
        </p:grpSpPr>
        <p:sp>
          <p:nvSpPr>
            <p:cNvPr id="368" name="Freeform 354"/>
            <p:cNvSpPr>
              <a:spLocks noEditPoints="1"/>
            </p:cNvSpPr>
            <p:nvPr/>
          </p:nvSpPr>
          <p:spPr bwMode="auto">
            <a:xfrm>
              <a:off x="820738" y="5083176"/>
              <a:ext cx="400050" cy="393700"/>
            </a:xfrm>
            <a:custGeom>
              <a:avLst/>
              <a:gdLst>
                <a:gd name="T0" fmla="*/ 206 w 3023"/>
                <a:gd name="T1" fmla="*/ 220 h 3222"/>
                <a:gd name="T2" fmla="*/ 206 w 3023"/>
                <a:gd name="T3" fmla="*/ 3002 h 3222"/>
                <a:gd name="T4" fmla="*/ 2817 w 3023"/>
                <a:gd name="T5" fmla="*/ 3002 h 3222"/>
                <a:gd name="T6" fmla="*/ 2817 w 3023"/>
                <a:gd name="T7" fmla="*/ 220 h 3222"/>
                <a:gd name="T8" fmla="*/ 206 w 3023"/>
                <a:gd name="T9" fmla="*/ 220 h 3222"/>
                <a:gd name="T10" fmla="*/ 102 w 3023"/>
                <a:gd name="T11" fmla="*/ 0 h 3222"/>
                <a:gd name="T12" fmla="*/ 2920 w 3023"/>
                <a:gd name="T13" fmla="*/ 0 h 3222"/>
                <a:gd name="T14" fmla="*/ 2943 w 3023"/>
                <a:gd name="T15" fmla="*/ 3 h 3222"/>
                <a:gd name="T16" fmla="*/ 2966 w 3023"/>
                <a:gd name="T17" fmla="*/ 11 h 3222"/>
                <a:gd name="T18" fmla="*/ 2985 w 3023"/>
                <a:gd name="T19" fmla="*/ 24 h 3222"/>
                <a:gd name="T20" fmla="*/ 3000 w 3023"/>
                <a:gd name="T21" fmla="*/ 41 h 3222"/>
                <a:gd name="T22" fmla="*/ 3012 w 3023"/>
                <a:gd name="T23" fmla="*/ 62 h 3222"/>
                <a:gd name="T24" fmla="*/ 3020 w 3023"/>
                <a:gd name="T25" fmla="*/ 85 h 3222"/>
                <a:gd name="T26" fmla="*/ 3023 w 3023"/>
                <a:gd name="T27" fmla="*/ 110 h 3222"/>
                <a:gd name="T28" fmla="*/ 3023 w 3023"/>
                <a:gd name="T29" fmla="*/ 3112 h 3222"/>
                <a:gd name="T30" fmla="*/ 3020 w 3023"/>
                <a:gd name="T31" fmla="*/ 3137 h 3222"/>
                <a:gd name="T32" fmla="*/ 3012 w 3023"/>
                <a:gd name="T33" fmla="*/ 3161 h 3222"/>
                <a:gd name="T34" fmla="*/ 3000 w 3023"/>
                <a:gd name="T35" fmla="*/ 3180 h 3222"/>
                <a:gd name="T36" fmla="*/ 2985 w 3023"/>
                <a:gd name="T37" fmla="*/ 3198 h 3222"/>
                <a:gd name="T38" fmla="*/ 2966 w 3023"/>
                <a:gd name="T39" fmla="*/ 3211 h 3222"/>
                <a:gd name="T40" fmla="*/ 2943 w 3023"/>
                <a:gd name="T41" fmla="*/ 3219 h 3222"/>
                <a:gd name="T42" fmla="*/ 2920 w 3023"/>
                <a:gd name="T43" fmla="*/ 3222 h 3222"/>
                <a:gd name="T44" fmla="*/ 102 w 3023"/>
                <a:gd name="T45" fmla="*/ 3222 h 3222"/>
                <a:gd name="T46" fmla="*/ 79 w 3023"/>
                <a:gd name="T47" fmla="*/ 3219 h 3222"/>
                <a:gd name="T48" fmla="*/ 57 w 3023"/>
                <a:gd name="T49" fmla="*/ 3211 h 3222"/>
                <a:gd name="T50" fmla="*/ 38 w 3023"/>
                <a:gd name="T51" fmla="*/ 3198 h 3222"/>
                <a:gd name="T52" fmla="*/ 22 w 3023"/>
                <a:gd name="T53" fmla="*/ 3180 h 3222"/>
                <a:gd name="T54" fmla="*/ 10 w 3023"/>
                <a:gd name="T55" fmla="*/ 3161 h 3222"/>
                <a:gd name="T56" fmla="*/ 2 w 3023"/>
                <a:gd name="T57" fmla="*/ 3137 h 3222"/>
                <a:gd name="T58" fmla="*/ 0 w 3023"/>
                <a:gd name="T59" fmla="*/ 3112 h 3222"/>
                <a:gd name="T60" fmla="*/ 0 w 3023"/>
                <a:gd name="T61" fmla="*/ 110 h 3222"/>
                <a:gd name="T62" fmla="*/ 2 w 3023"/>
                <a:gd name="T63" fmla="*/ 85 h 3222"/>
                <a:gd name="T64" fmla="*/ 10 w 3023"/>
                <a:gd name="T65" fmla="*/ 62 h 3222"/>
                <a:gd name="T66" fmla="*/ 22 w 3023"/>
                <a:gd name="T67" fmla="*/ 41 h 3222"/>
                <a:gd name="T68" fmla="*/ 38 w 3023"/>
                <a:gd name="T69" fmla="*/ 24 h 3222"/>
                <a:gd name="T70" fmla="*/ 57 w 3023"/>
                <a:gd name="T71" fmla="*/ 11 h 3222"/>
                <a:gd name="T72" fmla="*/ 79 w 3023"/>
                <a:gd name="T73" fmla="*/ 3 h 3222"/>
                <a:gd name="T74" fmla="*/ 102 w 3023"/>
                <a:gd name="T75" fmla="*/ 0 h 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23" h="3222">
                  <a:moveTo>
                    <a:pt x="206" y="220"/>
                  </a:moveTo>
                  <a:lnTo>
                    <a:pt x="206" y="3002"/>
                  </a:lnTo>
                  <a:lnTo>
                    <a:pt x="2817" y="3002"/>
                  </a:lnTo>
                  <a:lnTo>
                    <a:pt x="2817" y="220"/>
                  </a:lnTo>
                  <a:lnTo>
                    <a:pt x="206" y="220"/>
                  </a:lnTo>
                  <a:close/>
                  <a:moveTo>
                    <a:pt x="102" y="0"/>
                  </a:moveTo>
                  <a:lnTo>
                    <a:pt x="2920" y="0"/>
                  </a:lnTo>
                  <a:lnTo>
                    <a:pt x="2943" y="3"/>
                  </a:lnTo>
                  <a:lnTo>
                    <a:pt x="2966" y="11"/>
                  </a:lnTo>
                  <a:lnTo>
                    <a:pt x="2985" y="24"/>
                  </a:lnTo>
                  <a:lnTo>
                    <a:pt x="3000" y="41"/>
                  </a:lnTo>
                  <a:lnTo>
                    <a:pt x="3012" y="62"/>
                  </a:lnTo>
                  <a:lnTo>
                    <a:pt x="3020" y="85"/>
                  </a:lnTo>
                  <a:lnTo>
                    <a:pt x="3023" y="110"/>
                  </a:lnTo>
                  <a:lnTo>
                    <a:pt x="3023" y="3112"/>
                  </a:lnTo>
                  <a:lnTo>
                    <a:pt x="3020" y="3137"/>
                  </a:lnTo>
                  <a:lnTo>
                    <a:pt x="3012" y="3161"/>
                  </a:lnTo>
                  <a:lnTo>
                    <a:pt x="3000" y="3180"/>
                  </a:lnTo>
                  <a:lnTo>
                    <a:pt x="2985" y="3198"/>
                  </a:lnTo>
                  <a:lnTo>
                    <a:pt x="2966" y="3211"/>
                  </a:lnTo>
                  <a:lnTo>
                    <a:pt x="2943" y="3219"/>
                  </a:lnTo>
                  <a:lnTo>
                    <a:pt x="2920" y="3222"/>
                  </a:lnTo>
                  <a:lnTo>
                    <a:pt x="102" y="3222"/>
                  </a:lnTo>
                  <a:lnTo>
                    <a:pt x="79" y="3219"/>
                  </a:lnTo>
                  <a:lnTo>
                    <a:pt x="57" y="3211"/>
                  </a:lnTo>
                  <a:lnTo>
                    <a:pt x="38" y="3198"/>
                  </a:lnTo>
                  <a:lnTo>
                    <a:pt x="22" y="3180"/>
                  </a:lnTo>
                  <a:lnTo>
                    <a:pt x="10" y="3161"/>
                  </a:lnTo>
                  <a:lnTo>
                    <a:pt x="2" y="3137"/>
                  </a:lnTo>
                  <a:lnTo>
                    <a:pt x="0" y="3112"/>
                  </a:lnTo>
                  <a:lnTo>
                    <a:pt x="0" y="110"/>
                  </a:lnTo>
                  <a:lnTo>
                    <a:pt x="2" y="85"/>
                  </a:lnTo>
                  <a:lnTo>
                    <a:pt x="10" y="62"/>
                  </a:lnTo>
                  <a:lnTo>
                    <a:pt x="22" y="41"/>
                  </a:lnTo>
                  <a:lnTo>
                    <a:pt x="38" y="24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55"/>
            <p:cNvSpPr>
              <a:spLocks/>
            </p:cNvSpPr>
            <p:nvPr/>
          </p:nvSpPr>
          <p:spPr bwMode="auto">
            <a:xfrm>
              <a:off x="922338" y="5173663"/>
              <a:ext cx="171450" cy="212725"/>
            </a:xfrm>
            <a:custGeom>
              <a:avLst/>
              <a:gdLst>
                <a:gd name="T0" fmla="*/ 1294 w 1294"/>
                <a:gd name="T1" fmla="*/ 1344 h 1748"/>
                <a:gd name="T2" fmla="*/ 1283 w 1294"/>
                <a:gd name="T3" fmla="*/ 1415 h 1748"/>
                <a:gd name="T4" fmla="*/ 1251 w 1294"/>
                <a:gd name="T5" fmla="*/ 1476 h 1748"/>
                <a:gd name="T6" fmla="*/ 1201 w 1294"/>
                <a:gd name="T7" fmla="*/ 1527 h 1748"/>
                <a:gd name="T8" fmla="*/ 1134 w 1294"/>
                <a:gd name="T9" fmla="*/ 1565 h 1748"/>
                <a:gd name="T10" fmla="*/ 1059 w 1294"/>
                <a:gd name="T11" fmla="*/ 1585 h 1748"/>
                <a:gd name="T12" fmla="*/ 988 w 1294"/>
                <a:gd name="T13" fmla="*/ 1586 h 1748"/>
                <a:gd name="T14" fmla="*/ 924 w 1294"/>
                <a:gd name="T15" fmla="*/ 1571 h 1748"/>
                <a:gd name="T16" fmla="*/ 871 w 1294"/>
                <a:gd name="T17" fmla="*/ 1541 h 1748"/>
                <a:gd name="T18" fmla="*/ 830 w 1294"/>
                <a:gd name="T19" fmla="*/ 1498 h 1748"/>
                <a:gd name="T20" fmla="*/ 807 w 1294"/>
                <a:gd name="T21" fmla="*/ 1444 h 1748"/>
                <a:gd name="T22" fmla="*/ 805 w 1294"/>
                <a:gd name="T23" fmla="*/ 1378 h 1748"/>
                <a:gd name="T24" fmla="*/ 826 w 1294"/>
                <a:gd name="T25" fmla="*/ 1315 h 1748"/>
                <a:gd name="T26" fmla="*/ 869 w 1294"/>
                <a:gd name="T27" fmla="*/ 1258 h 1748"/>
                <a:gd name="T28" fmla="*/ 928 w 1294"/>
                <a:gd name="T29" fmla="*/ 1213 h 1748"/>
                <a:gd name="T30" fmla="*/ 1002 w 1294"/>
                <a:gd name="T31" fmla="*/ 1183 h 1748"/>
                <a:gd name="T32" fmla="*/ 1073 w 1294"/>
                <a:gd name="T33" fmla="*/ 1172 h 1748"/>
                <a:gd name="T34" fmla="*/ 1140 w 1294"/>
                <a:gd name="T35" fmla="*/ 1179 h 1748"/>
                <a:gd name="T36" fmla="*/ 1172 w 1294"/>
                <a:gd name="T37" fmla="*/ 378 h 1748"/>
                <a:gd name="T38" fmla="*/ 486 w 1294"/>
                <a:gd name="T39" fmla="*/ 1519 h 1748"/>
                <a:gd name="T40" fmla="*/ 474 w 1294"/>
                <a:gd name="T41" fmla="*/ 1582 h 1748"/>
                <a:gd name="T42" fmla="*/ 441 w 1294"/>
                <a:gd name="T43" fmla="*/ 1640 h 1748"/>
                <a:gd name="T44" fmla="*/ 392 w 1294"/>
                <a:gd name="T45" fmla="*/ 1690 h 1748"/>
                <a:gd name="T46" fmla="*/ 326 w 1294"/>
                <a:gd name="T47" fmla="*/ 1727 h 1748"/>
                <a:gd name="T48" fmla="*/ 253 w 1294"/>
                <a:gd name="T49" fmla="*/ 1746 h 1748"/>
                <a:gd name="T50" fmla="*/ 182 w 1294"/>
                <a:gd name="T51" fmla="*/ 1746 h 1748"/>
                <a:gd name="T52" fmla="*/ 117 w 1294"/>
                <a:gd name="T53" fmla="*/ 1730 h 1748"/>
                <a:gd name="T54" fmla="*/ 62 w 1294"/>
                <a:gd name="T55" fmla="*/ 1700 h 1748"/>
                <a:gd name="T56" fmla="*/ 23 w 1294"/>
                <a:gd name="T57" fmla="*/ 1659 h 1748"/>
                <a:gd name="T58" fmla="*/ 4 w 1294"/>
                <a:gd name="T59" fmla="*/ 1607 h 1748"/>
                <a:gd name="T60" fmla="*/ 2 w 1294"/>
                <a:gd name="T61" fmla="*/ 1542 h 1748"/>
                <a:gd name="T62" fmla="*/ 23 w 1294"/>
                <a:gd name="T63" fmla="*/ 1479 h 1748"/>
                <a:gd name="T64" fmla="*/ 65 w 1294"/>
                <a:gd name="T65" fmla="*/ 1423 h 1748"/>
                <a:gd name="T66" fmla="*/ 123 w 1294"/>
                <a:gd name="T67" fmla="*/ 1378 h 1748"/>
                <a:gd name="T68" fmla="*/ 196 w 1294"/>
                <a:gd name="T69" fmla="*/ 1348 h 1748"/>
                <a:gd name="T70" fmla="*/ 267 w 1294"/>
                <a:gd name="T71" fmla="*/ 1338 h 1748"/>
                <a:gd name="T72" fmla="*/ 333 w 1294"/>
                <a:gd name="T73" fmla="*/ 1344 h 1748"/>
                <a:gd name="T74" fmla="*/ 363 w 1294"/>
                <a:gd name="T75" fmla="*/ 160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4" h="1748">
                  <a:moveTo>
                    <a:pt x="1294" y="0"/>
                  </a:moveTo>
                  <a:lnTo>
                    <a:pt x="1294" y="1344"/>
                  </a:lnTo>
                  <a:lnTo>
                    <a:pt x="1291" y="1381"/>
                  </a:lnTo>
                  <a:lnTo>
                    <a:pt x="1283" y="1415"/>
                  </a:lnTo>
                  <a:lnTo>
                    <a:pt x="1270" y="1447"/>
                  </a:lnTo>
                  <a:lnTo>
                    <a:pt x="1251" y="1476"/>
                  </a:lnTo>
                  <a:lnTo>
                    <a:pt x="1228" y="1503"/>
                  </a:lnTo>
                  <a:lnTo>
                    <a:pt x="1201" y="1527"/>
                  </a:lnTo>
                  <a:lnTo>
                    <a:pt x="1170" y="1547"/>
                  </a:lnTo>
                  <a:lnTo>
                    <a:pt x="1134" y="1565"/>
                  </a:lnTo>
                  <a:lnTo>
                    <a:pt x="1096" y="1578"/>
                  </a:lnTo>
                  <a:lnTo>
                    <a:pt x="1059" y="1585"/>
                  </a:lnTo>
                  <a:lnTo>
                    <a:pt x="1024" y="1587"/>
                  </a:lnTo>
                  <a:lnTo>
                    <a:pt x="988" y="1586"/>
                  </a:lnTo>
                  <a:lnTo>
                    <a:pt x="956" y="1581"/>
                  </a:lnTo>
                  <a:lnTo>
                    <a:pt x="924" y="1571"/>
                  </a:lnTo>
                  <a:lnTo>
                    <a:pt x="896" y="1558"/>
                  </a:lnTo>
                  <a:lnTo>
                    <a:pt x="871" y="1541"/>
                  </a:lnTo>
                  <a:lnTo>
                    <a:pt x="849" y="1521"/>
                  </a:lnTo>
                  <a:lnTo>
                    <a:pt x="830" y="1498"/>
                  </a:lnTo>
                  <a:lnTo>
                    <a:pt x="817" y="1473"/>
                  </a:lnTo>
                  <a:lnTo>
                    <a:pt x="807" y="1444"/>
                  </a:lnTo>
                  <a:lnTo>
                    <a:pt x="803" y="1411"/>
                  </a:lnTo>
                  <a:lnTo>
                    <a:pt x="805" y="1378"/>
                  </a:lnTo>
                  <a:lnTo>
                    <a:pt x="812" y="1347"/>
                  </a:lnTo>
                  <a:lnTo>
                    <a:pt x="826" y="1315"/>
                  </a:lnTo>
                  <a:lnTo>
                    <a:pt x="845" y="1286"/>
                  </a:lnTo>
                  <a:lnTo>
                    <a:pt x="869" y="1258"/>
                  </a:lnTo>
                  <a:lnTo>
                    <a:pt x="896" y="1234"/>
                  </a:lnTo>
                  <a:lnTo>
                    <a:pt x="928" y="1213"/>
                  </a:lnTo>
                  <a:lnTo>
                    <a:pt x="964" y="1196"/>
                  </a:lnTo>
                  <a:lnTo>
                    <a:pt x="1002" y="1183"/>
                  </a:lnTo>
                  <a:lnTo>
                    <a:pt x="1038" y="1175"/>
                  </a:lnTo>
                  <a:lnTo>
                    <a:pt x="1073" y="1172"/>
                  </a:lnTo>
                  <a:lnTo>
                    <a:pt x="1108" y="1174"/>
                  </a:lnTo>
                  <a:lnTo>
                    <a:pt x="1140" y="1179"/>
                  </a:lnTo>
                  <a:lnTo>
                    <a:pt x="1172" y="1189"/>
                  </a:lnTo>
                  <a:lnTo>
                    <a:pt x="1172" y="378"/>
                  </a:lnTo>
                  <a:lnTo>
                    <a:pt x="490" y="511"/>
                  </a:lnTo>
                  <a:lnTo>
                    <a:pt x="486" y="1519"/>
                  </a:lnTo>
                  <a:lnTo>
                    <a:pt x="483" y="1551"/>
                  </a:lnTo>
                  <a:lnTo>
                    <a:pt x="474" y="1582"/>
                  </a:lnTo>
                  <a:lnTo>
                    <a:pt x="461" y="1611"/>
                  </a:lnTo>
                  <a:lnTo>
                    <a:pt x="441" y="1640"/>
                  </a:lnTo>
                  <a:lnTo>
                    <a:pt x="418" y="1666"/>
                  </a:lnTo>
                  <a:lnTo>
                    <a:pt x="392" y="1690"/>
                  </a:lnTo>
                  <a:lnTo>
                    <a:pt x="360" y="1710"/>
                  </a:lnTo>
                  <a:lnTo>
                    <a:pt x="326" y="1727"/>
                  </a:lnTo>
                  <a:lnTo>
                    <a:pt x="288" y="1740"/>
                  </a:lnTo>
                  <a:lnTo>
                    <a:pt x="253" y="1746"/>
                  </a:lnTo>
                  <a:lnTo>
                    <a:pt x="216" y="1748"/>
                  </a:lnTo>
                  <a:lnTo>
                    <a:pt x="182" y="1746"/>
                  </a:lnTo>
                  <a:lnTo>
                    <a:pt x="149" y="1741"/>
                  </a:lnTo>
                  <a:lnTo>
                    <a:pt x="117" y="1730"/>
                  </a:lnTo>
                  <a:lnTo>
                    <a:pt x="88" y="1717"/>
                  </a:lnTo>
                  <a:lnTo>
                    <a:pt x="62" y="1700"/>
                  </a:lnTo>
                  <a:lnTo>
                    <a:pt x="41" y="1680"/>
                  </a:lnTo>
                  <a:lnTo>
                    <a:pt x="23" y="1659"/>
                  </a:lnTo>
                  <a:lnTo>
                    <a:pt x="11" y="1634"/>
                  </a:lnTo>
                  <a:lnTo>
                    <a:pt x="4" y="1607"/>
                  </a:lnTo>
                  <a:lnTo>
                    <a:pt x="0" y="1574"/>
                  </a:lnTo>
                  <a:lnTo>
                    <a:pt x="2" y="1542"/>
                  </a:lnTo>
                  <a:lnTo>
                    <a:pt x="9" y="1511"/>
                  </a:lnTo>
                  <a:lnTo>
                    <a:pt x="23" y="1479"/>
                  </a:lnTo>
                  <a:lnTo>
                    <a:pt x="41" y="1450"/>
                  </a:lnTo>
                  <a:lnTo>
                    <a:pt x="65" y="1423"/>
                  </a:lnTo>
                  <a:lnTo>
                    <a:pt x="92" y="1400"/>
                  </a:lnTo>
                  <a:lnTo>
                    <a:pt x="123" y="1378"/>
                  </a:lnTo>
                  <a:lnTo>
                    <a:pt x="159" y="1361"/>
                  </a:lnTo>
                  <a:lnTo>
                    <a:pt x="196" y="1348"/>
                  </a:lnTo>
                  <a:lnTo>
                    <a:pt x="232" y="1341"/>
                  </a:lnTo>
                  <a:lnTo>
                    <a:pt x="267" y="1338"/>
                  </a:lnTo>
                  <a:lnTo>
                    <a:pt x="301" y="1339"/>
                  </a:lnTo>
                  <a:lnTo>
                    <a:pt x="333" y="1344"/>
                  </a:lnTo>
                  <a:lnTo>
                    <a:pt x="363" y="1354"/>
                  </a:lnTo>
                  <a:lnTo>
                    <a:pt x="363" y="160"/>
                  </a:lnTo>
                  <a:lnTo>
                    <a:pt x="1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0" name="Freeform 360"/>
          <p:cNvSpPr>
            <a:spLocks noEditPoints="1"/>
          </p:cNvSpPr>
          <p:nvPr/>
        </p:nvSpPr>
        <p:spPr bwMode="auto">
          <a:xfrm>
            <a:off x="3544463" y="2829456"/>
            <a:ext cx="125015" cy="340519"/>
          </a:xfrm>
          <a:custGeom>
            <a:avLst/>
            <a:gdLst>
              <a:gd name="T0" fmla="*/ 104 w 1160"/>
              <a:gd name="T1" fmla="*/ 217 h 3145"/>
              <a:gd name="T2" fmla="*/ 564 w 1160"/>
              <a:gd name="T3" fmla="*/ 217 h 3145"/>
              <a:gd name="T4" fmla="*/ 565 w 1160"/>
              <a:gd name="T5" fmla="*/ 224 h 3145"/>
              <a:gd name="T6" fmla="*/ 568 w 1160"/>
              <a:gd name="T7" fmla="*/ 221 h 3145"/>
              <a:gd name="T8" fmla="*/ 582 w 1160"/>
              <a:gd name="T9" fmla="*/ 263 h 3145"/>
              <a:gd name="T10" fmla="*/ 599 w 1160"/>
              <a:gd name="T11" fmla="*/ 306 h 3145"/>
              <a:gd name="T12" fmla="*/ 618 w 1160"/>
              <a:gd name="T13" fmla="*/ 349 h 3145"/>
              <a:gd name="T14" fmla="*/ 640 w 1160"/>
              <a:gd name="T15" fmla="*/ 393 h 3145"/>
              <a:gd name="T16" fmla="*/ 663 w 1160"/>
              <a:gd name="T17" fmla="*/ 436 h 3145"/>
              <a:gd name="T18" fmla="*/ 688 w 1160"/>
              <a:gd name="T19" fmla="*/ 479 h 3145"/>
              <a:gd name="T20" fmla="*/ 714 w 1160"/>
              <a:gd name="T21" fmla="*/ 523 h 3145"/>
              <a:gd name="T22" fmla="*/ 742 w 1160"/>
              <a:gd name="T23" fmla="*/ 565 h 3145"/>
              <a:gd name="T24" fmla="*/ 769 w 1160"/>
              <a:gd name="T25" fmla="*/ 607 h 3145"/>
              <a:gd name="T26" fmla="*/ 798 w 1160"/>
              <a:gd name="T27" fmla="*/ 647 h 3145"/>
              <a:gd name="T28" fmla="*/ 827 w 1160"/>
              <a:gd name="T29" fmla="*/ 687 h 3145"/>
              <a:gd name="T30" fmla="*/ 856 w 1160"/>
              <a:gd name="T31" fmla="*/ 725 h 3145"/>
              <a:gd name="T32" fmla="*/ 885 w 1160"/>
              <a:gd name="T33" fmla="*/ 763 h 3145"/>
              <a:gd name="T34" fmla="*/ 913 w 1160"/>
              <a:gd name="T35" fmla="*/ 798 h 3145"/>
              <a:gd name="T36" fmla="*/ 941 w 1160"/>
              <a:gd name="T37" fmla="*/ 831 h 3145"/>
              <a:gd name="T38" fmla="*/ 966 w 1160"/>
              <a:gd name="T39" fmla="*/ 863 h 3145"/>
              <a:gd name="T40" fmla="*/ 992 w 1160"/>
              <a:gd name="T41" fmla="*/ 892 h 3145"/>
              <a:gd name="T42" fmla="*/ 1015 w 1160"/>
              <a:gd name="T43" fmla="*/ 920 h 3145"/>
              <a:gd name="T44" fmla="*/ 1037 w 1160"/>
              <a:gd name="T45" fmla="*/ 943 h 3145"/>
              <a:gd name="T46" fmla="*/ 1057 w 1160"/>
              <a:gd name="T47" fmla="*/ 966 h 3145"/>
              <a:gd name="T48" fmla="*/ 1074 w 1160"/>
              <a:gd name="T49" fmla="*/ 985 h 3145"/>
              <a:gd name="T50" fmla="*/ 1089 w 1160"/>
              <a:gd name="T51" fmla="*/ 1000 h 3145"/>
              <a:gd name="T52" fmla="*/ 1101 w 1160"/>
              <a:gd name="T53" fmla="*/ 1014 h 3145"/>
              <a:gd name="T54" fmla="*/ 1110 w 1160"/>
              <a:gd name="T55" fmla="*/ 1023 h 3145"/>
              <a:gd name="T56" fmla="*/ 1115 w 1160"/>
              <a:gd name="T57" fmla="*/ 1028 h 3145"/>
              <a:gd name="T58" fmla="*/ 1117 w 1160"/>
              <a:gd name="T59" fmla="*/ 1030 h 3145"/>
              <a:gd name="T60" fmla="*/ 1160 w 1160"/>
              <a:gd name="T61" fmla="*/ 1359 h 3145"/>
              <a:gd name="T62" fmla="*/ 880 w 1160"/>
              <a:gd name="T63" fmla="*/ 1186 h 3145"/>
              <a:gd name="T64" fmla="*/ 586 w 1160"/>
              <a:gd name="T65" fmla="*/ 699 h 3145"/>
              <a:gd name="T66" fmla="*/ 669 w 1160"/>
              <a:gd name="T67" fmla="*/ 2451 h 3145"/>
              <a:gd name="T68" fmla="*/ 325 w 1160"/>
              <a:gd name="T69" fmla="*/ 3145 h 3145"/>
              <a:gd name="T70" fmla="*/ 0 w 1160"/>
              <a:gd name="T71" fmla="*/ 2468 h 3145"/>
              <a:gd name="T72" fmla="*/ 104 w 1160"/>
              <a:gd name="T73" fmla="*/ 217 h 3145"/>
              <a:gd name="T74" fmla="*/ 82 w 1160"/>
              <a:gd name="T75" fmla="*/ 0 h 3145"/>
              <a:gd name="T76" fmla="*/ 585 w 1160"/>
              <a:gd name="T77" fmla="*/ 0 h 3145"/>
              <a:gd name="T78" fmla="*/ 585 w 1160"/>
              <a:gd name="T79" fmla="*/ 166 h 3145"/>
              <a:gd name="T80" fmla="*/ 82 w 1160"/>
              <a:gd name="T81" fmla="*/ 166 h 3145"/>
              <a:gd name="T82" fmla="*/ 82 w 1160"/>
              <a:gd name="T83" fmla="*/ 0 h 3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60" h="3145">
                <a:moveTo>
                  <a:pt x="104" y="217"/>
                </a:moveTo>
                <a:lnTo>
                  <a:pt x="564" y="217"/>
                </a:lnTo>
                <a:lnTo>
                  <a:pt x="565" y="224"/>
                </a:lnTo>
                <a:lnTo>
                  <a:pt x="568" y="221"/>
                </a:lnTo>
                <a:lnTo>
                  <a:pt x="582" y="263"/>
                </a:lnTo>
                <a:lnTo>
                  <a:pt x="599" y="306"/>
                </a:lnTo>
                <a:lnTo>
                  <a:pt x="618" y="349"/>
                </a:lnTo>
                <a:lnTo>
                  <a:pt x="640" y="393"/>
                </a:lnTo>
                <a:lnTo>
                  <a:pt x="663" y="436"/>
                </a:lnTo>
                <a:lnTo>
                  <a:pt x="688" y="479"/>
                </a:lnTo>
                <a:lnTo>
                  <a:pt x="714" y="523"/>
                </a:lnTo>
                <a:lnTo>
                  <a:pt x="742" y="565"/>
                </a:lnTo>
                <a:lnTo>
                  <a:pt x="769" y="607"/>
                </a:lnTo>
                <a:lnTo>
                  <a:pt x="798" y="647"/>
                </a:lnTo>
                <a:lnTo>
                  <a:pt x="827" y="687"/>
                </a:lnTo>
                <a:lnTo>
                  <a:pt x="856" y="725"/>
                </a:lnTo>
                <a:lnTo>
                  <a:pt x="885" y="763"/>
                </a:lnTo>
                <a:lnTo>
                  <a:pt x="913" y="798"/>
                </a:lnTo>
                <a:lnTo>
                  <a:pt x="941" y="831"/>
                </a:lnTo>
                <a:lnTo>
                  <a:pt x="966" y="863"/>
                </a:lnTo>
                <a:lnTo>
                  <a:pt x="992" y="892"/>
                </a:lnTo>
                <a:lnTo>
                  <a:pt x="1015" y="920"/>
                </a:lnTo>
                <a:lnTo>
                  <a:pt x="1037" y="943"/>
                </a:lnTo>
                <a:lnTo>
                  <a:pt x="1057" y="966"/>
                </a:lnTo>
                <a:lnTo>
                  <a:pt x="1074" y="985"/>
                </a:lnTo>
                <a:lnTo>
                  <a:pt x="1089" y="1000"/>
                </a:lnTo>
                <a:lnTo>
                  <a:pt x="1101" y="1014"/>
                </a:lnTo>
                <a:lnTo>
                  <a:pt x="1110" y="1023"/>
                </a:lnTo>
                <a:lnTo>
                  <a:pt x="1115" y="1028"/>
                </a:lnTo>
                <a:lnTo>
                  <a:pt x="1117" y="1030"/>
                </a:lnTo>
                <a:lnTo>
                  <a:pt x="1160" y="1359"/>
                </a:lnTo>
                <a:lnTo>
                  <a:pt x="880" y="1186"/>
                </a:lnTo>
                <a:lnTo>
                  <a:pt x="586" y="699"/>
                </a:lnTo>
                <a:lnTo>
                  <a:pt x="669" y="2451"/>
                </a:lnTo>
                <a:lnTo>
                  <a:pt x="325" y="3145"/>
                </a:lnTo>
                <a:lnTo>
                  <a:pt x="0" y="2468"/>
                </a:lnTo>
                <a:lnTo>
                  <a:pt x="104" y="217"/>
                </a:lnTo>
                <a:close/>
                <a:moveTo>
                  <a:pt x="82" y="0"/>
                </a:moveTo>
                <a:lnTo>
                  <a:pt x="585" y="0"/>
                </a:lnTo>
                <a:lnTo>
                  <a:pt x="585" y="166"/>
                </a:lnTo>
                <a:lnTo>
                  <a:pt x="82" y="166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1" name="Group 303"/>
          <p:cNvGrpSpPr/>
          <p:nvPr/>
        </p:nvGrpSpPr>
        <p:grpSpPr>
          <a:xfrm>
            <a:off x="4082968" y="2834814"/>
            <a:ext cx="451247" cy="329803"/>
            <a:chOff x="2622550" y="5060951"/>
            <a:chExt cx="601663" cy="439737"/>
          </a:xfrm>
          <a:solidFill>
            <a:srgbClr val="000000"/>
          </a:solidFill>
        </p:grpSpPr>
        <p:sp>
          <p:nvSpPr>
            <p:cNvPr id="372" name="Freeform 365"/>
            <p:cNvSpPr>
              <a:spLocks noEditPoints="1"/>
            </p:cNvSpPr>
            <p:nvPr/>
          </p:nvSpPr>
          <p:spPr bwMode="auto">
            <a:xfrm>
              <a:off x="2622550" y="5060951"/>
              <a:ext cx="515938" cy="228600"/>
            </a:xfrm>
            <a:custGeom>
              <a:avLst/>
              <a:gdLst>
                <a:gd name="T0" fmla="*/ 238 w 2926"/>
                <a:gd name="T1" fmla="*/ 173 h 1291"/>
                <a:gd name="T2" fmla="*/ 234 w 2926"/>
                <a:gd name="T3" fmla="*/ 174 h 1291"/>
                <a:gd name="T4" fmla="*/ 229 w 2926"/>
                <a:gd name="T5" fmla="*/ 175 h 1291"/>
                <a:gd name="T6" fmla="*/ 226 w 2926"/>
                <a:gd name="T7" fmla="*/ 178 h 1291"/>
                <a:gd name="T8" fmla="*/ 223 w 2926"/>
                <a:gd name="T9" fmla="*/ 181 h 1291"/>
                <a:gd name="T10" fmla="*/ 221 w 2926"/>
                <a:gd name="T11" fmla="*/ 185 h 1291"/>
                <a:gd name="T12" fmla="*/ 221 w 2926"/>
                <a:gd name="T13" fmla="*/ 193 h 1291"/>
                <a:gd name="T14" fmla="*/ 223 w 2926"/>
                <a:gd name="T15" fmla="*/ 199 h 1291"/>
                <a:gd name="T16" fmla="*/ 227 w 2926"/>
                <a:gd name="T17" fmla="*/ 204 h 1291"/>
                <a:gd name="T18" fmla="*/ 1438 w 2926"/>
                <a:gd name="T19" fmla="*/ 1078 h 1291"/>
                <a:gd name="T20" fmla="*/ 1450 w 2926"/>
                <a:gd name="T21" fmla="*/ 1085 h 1291"/>
                <a:gd name="T22" fmla="*/ 1464 w 2926"/>
                <a:gd name="T23" fmla="*/ 1087 h 1291"/>
                <a:gd name="T24" fmla="*/ 1478 w 2926"/>
                <a:gd name="T25" fmla="*/ 1085 h 1291"/>
                <a:gd name="T26" fmla="*/ 1490 w 2926"/>
                <a:gd name="T27" fmla="*/ 1078 h 1291"/>
                <a:gd name="T28" fmla="*/ 2693 w 2926"/>
                <a:gd name="T29" fmla="*/ 204 h 1291"/>
                <a:gd name="T30" fmla="*/ 2698 w 2926"/>
                <a:gd name="T31" fmla="*/ 199 h 1291"/>
                <a:gd name="T32" fmla="*/ 2700 w 2926"/>
                <a:gd name="T33" fmla="*/ 193 h 1291"/>
                <a:gd name="T34" fmla="*/ 2699 w 2926"/>
                <a:gd name="T35" fmla="*/ 185 h 1291"/>
                <a:gd name="T36" fmla="*/ 2697 w 2926"/>
                <a:gd name="T37" fmla="*/ 181 h 1291"/>
                <a:gd name="T38" fmla="*/ 2695 w 2926"/>
                <a:gd name="T39" fmla="*/ 178 h 1291"/>
                <a:gd name="T40" fmla="*/ 2690 w 2926"/>
                <a:gd name="T41" fmla="*/ 175 h 1291"/>
                <a:gd name="T42" fmla="*/ 2687 w 2926"/>
                <a:gd name="T43" fmla="*/ 174 h 1291"/>
                <a:gd name="T44" fmla="*/ 2682 w 2926"/>
                <a:gd name="T45" fmla="*/ 173 h 1291"/>
                <a:gd name="T46" fmla="*/ 238 w 2926"/>
                <a:gd name="T47" fmla="*/ 173 h 1291"/>
                <a:gd name="T48" fmla="*/ 88 w 2926"/>
                <a:gd name="T49" fmla="*/ 0 h 1291"/>
                <a:gd name="T50" fmla="*/ 2840 w 2926"/>
                <a:gd name="T51" fmla="*/ 0 h 1291"/>
                <a:gd name="T52" fmla="*/ 2863 w 2926"/>
                <a:gd name="T53" fmla="*/ 3 h 1291"/>
                <a:gd name="T54" fmla="*/ 2883 w 2926"/>
                <a:gd name="T55" fmla="*/ 12 h 1291"/>
                <a:gd name="T56" fmla="*/ 2901 w 2926"/>
                <a:gd name="T57" fmla="*/ 25 h 1291"/>
                <a:gd name="T58" fmla="*/ 2915 w 2926"/>
                <a:gd name="T59" fmla="*/ 42 h 1291"/>
                <a:gd name="T60" fmla="*/ 2923 w 2926"/>
                <a:gd name="T61" fmla="*/ 63 h 1291"/>
                <a:gd name="T62" fmla="*/ 2926 w 2926"/>
                <a:gd name="T63" fmla="*/ 86 h 1291"/>
                <a:gd name="T64" fmla="*/ 2926 w 2926"/>
                <a:gd name="T65" fmla="*/ 204 h 1291"/>
                <a:gd name="T66" fmla="*/ 2924 w 2926"/>
                <a:gd name="T67" fmla="*/ 224 h 1291"/>
                <a:gd name="T68" fmla="*/ 2917 w 2926"/>
                <a:gd name="T69" fmla="*/ 243 h 1291"/>
                <a:gd name="T70" fmla="*/ 2905 w 2926"/>
                <a:gd name="T71" fmla="*/ 260 h 1291"/>
                <a:gd name="T72" fmla="*/ 2890 w 2926"/>
                <a:gd name="T73" fmla="*/ 273 h 1291"/>
                <a:gd name="T74" fmla="*/ 1514 w 2926"/>
                <a:gd name="T75" fmla="*/ 1275 h 1291"/>
                <a:gd name="T76" fmla="*/ 1499 w 2926"/>
                <a:gd name="T77" fmla="*/ 1283 h 1291"/>
                <a:gd name="T78" fmla="*/ 1481 w 2926"/>
                <a:gd name="T79" fmla="*/ 1289 h 1291"/>
                <a:gd name="T80" fmla="*/ 1464 w 2926"/>
                <a:gd name="T81" fmla="*/ 1291 h 1291"/>
                <a:gd name="T82" fmla="*/ 1446 w 2926"/>
                <a:gd name="T83" fmla="*/ 1289 h 1291"/>
                <a:gd name="T84" fmla="*/ 1428 w 2926"/>
                <a:gd name="T85" fmla="*/ 1283 h 1291"/>
                <a:gd name="T86" fmla="*/ 1413 w 2926"/>
                <a:gd name="T87" fmla="*/ 1275 h 1291"/>
                <a:gd name="T88" fmla="*/ 37 w 2926"/>
                <a:gd name="T89" fmla="*/ 280 h 1291"/>
                <a:gd name="T90" fmla="*/ 21 w 2926"/>
                <a:gd name="T91" fmla="*/ 266 h 1291"/>
                <a:gd name="T92" fmla="*/ 9 w 2926"/>
                <a:gd name="T93" fmla="*/ 249 h 1291"/>
                <a:gd name="T94" fmla="*/ 2 w 2926"/>
                <a:gd name="T95" fmla="*/ 230 h 1291"/>
                <a:gd name="T96" fmla="*/ 0 w 2926"/>
                <a:gd name="T97" fmla="*/ 209 h 1291"/>
                <a:gd name="T98" fmla="*/ 0 w 2926"/>
                <a:gd name="T99" fmla="*/ 86 h 1291"/>
                <a:gd name="T100" fmla="*/ 3 w 2926"/>
                <a:gd name="T101" fmla="*/ 63 h 1291"/>
                <a:gd name="T102" fmla="*/ 13 w 2926"/>
                <a:gd name="T103" fmla="*/ 42 h 1291"/>
                <a:gd name="T104" fmla="*/ 26 w 2926"/>
                <a:gd name="T105" fmla="*/ 25 h 1291"/>
                <a:gd name="T106" fmla="*/ 44 w 2926"/>
                <a:gd name="T107" fmla="*/ 12 h 1291"/>
                <a:gd name="T108" fmla="*/ 65 w 2926"/>
                <a:gd name="T109" fmla="*/ 3 h 1291"/>
                <a:gd name="T110" fmla="*/ 88 w 2926"/>
                <a:gd name="T111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26" h="1291">
                  <a:moveTo>
                    <a:pt x="238" y="173"/>
                  </a:moveTo>
                  <a:lnTo>
                    <a:pt x="234" y="174"/>
                  </a:lnTo>
                  <a:lnTo>
                    <a:pt x="229" y="175"/>
                  </a:lnTo>
                  <a:lnTo>
                    <a:pt x="226" y="178"/>
                  </a:lnTo>
                  <a:lnTo>
                    <a:pt x="223" y="181"/>
                  </a:lnTo>
                  <a:lnTo>
                    <a:pt x="221" y="185"/>
                  </a:lnTo>
                  <a:lnTo>
                    <a:pt x="221" y="193"/>
                  </a:lnTo>
                  <a:lnTo>
                    <a:pt x="223" y="199"/>
                  </a:lnTo>
                  <a:lnTo>
                    <a:pt x="227" y="204"/>
                  </a:lnTo>
                  <a:lnTo>
                    <a:pt x="1438" y="1078"/>
                  </a:lnTo>
                  <a:lnTo>
                    <a:pt x="1450" y="1085"/>
                  </a:lnTo>
                  <a:lnTo>
                    <a:pt x="1464" y="1087"/>
                  </a:lnTo>
                  <a:lnTo>
                    <a:pt x="1478" y="1085"/>
                  </a:lnTo>
                  <a:lnTo>
                    <a:pt x="1490" y="1078"/>
                  </a:lnTo>
                  <a:lnTo>
                    <a:pt x="2693" y="204"/>
                  </a:lnTo>
                  <a:lnTo>
                    <a:pt x="2698" y="199"/>
                  </a:lnTo>
                  <a:lnTo>
                    <a:pt x="2700" y="193"/>
                  </a:lnTo>
                  <a:lnTo>
                    <a:pt x="2699" y="185"/>
                  </a:lnTo>
                  <a:lnTo>
                    <a:pt x="2697" y="181"/>
                  </a:lnTo>
                  <a:lnTo>
                    <a:pt x="2695" y="178"/>
                  </a:lnTo>
                  <a:lnTo>
                    <a:pt x="2690" y="175"/>
                  </a:lnTo>
                  <a:lnTo>
                    <a:pt x="2687" y="174"/>
                  </a:lnTo>
                  <a:lnTo>
                    <a:pt x="2682" y="173"/>
                  </a:lnTo>
                  <a:lnTo>
                    <a:pt x="238" y="173"/>
                  </a:lnTo>
                  <a:close/>
                  <a:moveTo>
                    <a:pt x="88" y="0"/>
                  </a:moveTo>
                  <a:lnTo>
                    <a:pt x="2840" y="0"/>
                  </a:lnTo>
                  <a:lnTo>
                    <a:pt x="2863" y="3"/>
                  </a:lnTo>
                  <a:lnTo>
                    <a:pt x="2883" y="12"/>
                  </a:lnTo>
                  <a:lnTo>
                    <a:pt x="2901" y="25"/>
                  </a:lnTo>
                  <a:lnTo>
                    <a:pt x="2915" y="42"/>
                  </a:lnTo>
                  <a:lnTo>
                    <a:pt x="2923" y="63"/>
                  </a:lnTo>
                  <a:lnTo>
                    <a:pt x="2926" y="86"/>
                  </a:lnTo>
                  <a:lnTo>
                    <a:pt x="2926" y="204"/>
                  </a:lnTo>
                  <a:lnTo>
                    <a:pt x="2924" y="224"/>
                  </a:lnTo>
                  <a:lnTo>
                    <a:pt x="2917" y="243"/>
                  </a:lnTo>
                  <a:lnTo>
                    <a:pt x="2905" y="260"/>
                  </a:lnTo>
                  <a:lnTo>
                    <a:pt x="2890" y="273"/>
                  </a:lnTo>
                  <a:lnTo>
                    <a:pt x="1514" y="1275"/>
                  </a:lnTo>
                  <a:lnTo>
                    <a:pt x="1499" y="1283"/>
                  </a:lnTo>
                  <a:lnTo>
                    <a:pt x="1481" y="1289"/>
                  </a:lnTo>
                  <a:lnTo>
                    <a:pt x="1464" y="1291"/>
                  </a:lnTo>
                  <a:lnTo>
                    <a:pt x="1446" y="1289"/>
                  </a:lnTo>
                  <a:lnTo>
                    <a:pt x="1428" y="1283"/>
                  </a:lnTo>
                  <a:lnTo>
                    <a:pt x="1413" y="1275"/>
                  </a:lnTo>
                  <a:lnTo>
                    <a:pt x="37" y="280"/>
                  </a:lnTo>
                  <a:lnTo>
                    <a:pt x="21" y="266"/>
                  </a:lnTo>
                  <a:lnTo>
                    <a:pt x="9" y="249"/>
                  </a:lnTo>
                  <a:lnTo>
                    <a:pt x="2" y="230"/>
                  </a:lnTo>
                  <a:lnTo>
                    <a:pt x="0" y="209"/>
                  </a:lnTo>
                  <a:lnTo>
                    <a:pt x="0" y="86"/>
                  </a:lnTo>
                  <a:lnTo>
                    <a:pt x="3" y="63"/>
                  </a:lnTo>
                  <a:lnTo>
                    <a:pt x="13" y="42"/>
                  </a:lnTo>
                  <a:lnTo>
                    <a:pt x="26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6"/>
            <p:cNvSpPr>
              <a:spLocks noEditPoints="1"/>
            </p:cNvSpPr>
            <p:nvPr/>
          </p:nvSpPr>
          <p:spPr bwMode="auto">
            <a:xfrm>
              <a:off x="2624138" y="5145088"/>
              <a:ext cx="600075" cy="355600"/>
            </a:xfrm>
            <a:custGeom>
              <a:avLst/>
              <a:gdLst>
                <a:gd name="T0" fmla="*/ 2497 w 3408"/>
                <a:gd name="T1" fmla="*/ 674 h 2018"/>
                <a:gd name="T2" fmla="*/ 2334 w 3408"/>
                <a:gd name="T3" fmla="*/ 738 h 2018"/>
                <a:gd name="T4" fmla="*/ 2200 w 3408"/>
                <a:gd name="T5" fmla="*/ 847 h 2018"/>
                <a:gd name="T6" fmla="*/ 2105 w 3408"/>
                <a:gd name="T7" fmla="*/ 992 h 2018"/>
                <a:gd name="T8" fmla="*/ 2058 w 3408"/>
                <a:gd name="T9" fmla="*/ 1163 h 2018"/>
                <a:gd name="T10" fmla="*/ 2068 w 3408"/>
                <a:gd name="T11" fmla="*/ 1345 h 2018"/>
                <a:gd name="T12" fmla="*/ 2130 w 3408"/>
                <a:gd name="T13" fmla="*/ 1507 h 2018"/>
                <a:gd name="T14" fmla="*/ 2236 w 3408"/>
                <a:gd name="T15" fmla="*/ 1640 h 2018"/>
                <a:gd name="T16" fmla="*/ 2363 w 3408"/>
                <a:gd name="T17" fmla="*/ 1729 h 2018"/>
                <a:gd name="T18" fmla="*/ 2511 w 3408"/>
                <a:gd name="T19" fmla="*/ 1780 h 2018"/>
                <a:gd name="T20" fmla="*/ 2679 w 3408"/>
                <a:gd name="T21" fmla="*/ 1787 h 2018"/>
                <a:gd name="T22" fmla="*/ 2851 w 3408"/>
                <a:gd name="T23" fmla="*/ 1740 h 2018"/>
                <a:gd name="T24" fmla="*/ 2995 w 3408"/>
                <a:gd name="T25" fmla="*/ 1645 h 2018"/>
                <a:gd name="T26" fmla="*/ 3104 w 3408"/>
                <a:gd name="T27" fmla="*/ 1510 h 2018"/>
                <a:gd name="T28" fmla="*/ 3168 w 3408"/>
                <a:gd name="T29" fmla="*/ 1346 h 2018"/>
                <a:gd name="T30" fmla="*/ 3179 w 3408"/>
                <a:gd name="T31" fmla="*/ 1165 h 2018"/>
                <a:gd name="T32" fmla="*/ 3134 w 3408"/>
                <a:gd name="T33" fmla="*/ 997 h 2018"/>
                <a:gd name="T34" fmla="*/ 3043 w 3408"/>
                <a:gd name="T35" fmla="*/ 854 h 2018"/>
                <a:gd name="T36" fmla="*/ 2915 w 3408"/>
                <a:gd name="T37" fmla="*/ 746 h 2018"/>
                <a:gd name="T38" fmla="*/ 2776 w 3408"/>
                <a:gd name="T39" fmla="*/ 683 h 2018"/>
                <a:gd name="T40" fmla="*/ 2618 w 3408"/>
                <a:gd name="T41" fmla="*/ 661 h 2018"/>
                <a:gd name="T42" fmla="*/ 2890 w 3408"/>
                <a:gd name="T43" fmla="*/ 5 h 2018"/>
                <a:gd name="T44" fmla="*/ 2913 w 3408"/>
                <a:gd name="T45" fmla="*/ 33 h 2018"/>
                <a:gd name="T46" fmla="*/ 2975 w 3408"/>
                <a:gd name="T47" fmla="*/ 518 h 2018"/>
                <a:gd name="T48" fmla="*/ 3138 w 3408"/>
                <a:gd name="T49" fmla="*/ 629 h 2018"/>
                <a:gd name="T50" fmla="*/ 3269 w 3408"/>
                <a:gd name="T51" fmla="*/ 778 h 2018"/>
                <a:gd name="T52" fmla="*/ 3360 w 3408"/>
                <a:gd name="T53" fmla="*/ 955 h 2018"/>
                <a:gd name="T54" fmla="*/ 3405 w 3408"/>
                <a:gd name="T55" fmla="*/ 1155 h 2018"/>
                <a:gd name="T56" fmla="*/ 3394 w 3408"/>
                <a:gd name="T57" fmla="*/ 1368 h 2018"/>
                <a:gd name="T58" fmla="*/ 3332 w 3408"/>
                <a:gd name="T59" fmla="*/ 1565 h 2018"/>
                <a:gd name="T60" fmla="*/ 3222 w 3408"/>
                <a:gd name="T61" fmla="*/ 1736 h 2018"/>
                <a:gd name="T62" fmla="*/ 3074 w 3408"/>
                <a:gd name="T63" fmla="*/ 1873 h 2018"/>
                <a:gd name="T64" fmla="*/ 2894 w 3408"/>
                <a:gd name="T65" fmla="*/ 1968 h 2018"/>
                <a:gd name="T66" fmla="*/ 2690 w 3408"/>
                <a:gd name="T67" fmla="*/ 2014 h 2018"/>
                <a:gd name="T68" fmla="*/ 2479 w 3408"/>
                <a:gd name="T69" fmla="*/ 2006 h 2018"/>
                <a:gd name="T70" fmla="*/ 2286 w 3408"/>
                <a:gd name="T71" fmla="*/ 1944 h 2018"/>
                <a:gd name="T72" fmla="*/ 2119 w 3408"/>
                <a:gd name="T73" fmla="*/ 1839 h 2018"/>
                <a:gd name="T74" fmla="*/ 1983 w 3408"/>
                <a:gd name="T75" fmla="*/ 1695 h 2018"/>
                <a:gd name="T76" fmla="*/ 118 w 3408"/>
                <a:gd name="T77" fmla="*/ 1637 h 2018"/>
                <a:gd name="T78" fmla="*/ 43 w 3408"/>
                <a:gd name="T79" fmla="*/ 1597 h 2018"/>
                <a:gd name="T80" fmla="*/ 3 w 3408"/>
                <a:gd name="T81" fmla="*/ 1523 h 2018"/>
                <a:gd name="T82" fmla="*/ 1 w 3408"/>
                <a:gd name="T83" fmla="*/ 33 h 2018"/>
                <a:gd name="T84" fmla="*/ 25 w 3408"/>
                <a:gd name="T85" fmla="*/ 5 h 2018"/>
                <a:gd name="T86" fmla="*/ 61 w 3408"/>
                <a:gd name="T87" fmla="*/ 3 h 2018"/>
                <a:gd name="T88" fmla="*/ 1406 w 3408"/>
                <a:gd name="T89" fmla="*/ 959 h 2018"/>
                <a:gd name="T90" fmla="*/ 1484 w 3408"/>
                <a:gd name="T91" fmla="*/ 967 h 2018"/>
                <a:gd name="T92" fmla="*/ 2844 w 3408"/>
                <a:gd name="T93" fmla="*/ 8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8" h="2018">
                  <a:moveTo>
                    <a:pt x="2618" y="661"/>
                  </a:moveTo>
                  <a:lnTo>
                    <a:pt x="2557" y="664"/>
                  </a:lnTo>
                  <a:lnTo>
                    <a:pt x="2497" y="674"/>
                  </a:lnTo>
                  <a:lnTo>
                    <a:pt x="2440" y="689"/>
                  </a:lnTo>
                  <a:lnTo>
                    <a:pt x="2386" y="710"/>
                  </a:lnTo>
                  <a:lnTo>
                    <a:pt x="2334" y="738"/>
                  </a:lnTo>
                  <a:lnTo>
                    <a:pt x="2285" y="769"/>
                  </a:lnTo>
                  <a:lnTo>
                    <a:pt x="2240" y="806"/>
                  </a:lnTo>
                  <a:lnTo>
                    <a:pt x="2200" y="847"/>
                  </a:lnTo>
                  <a:lnTo>
                    <a:pt x="2164" y="891"/>
                  </a:lnTo>
                  <a:lnTo>
                    <a:pt x="2131" y="940"/>
                  </a:lnTo>
                  <a:lnTo>
                    <a:pt x="2105" y="992"/>
                  </a:lnTo>
                  <a:lnTo>
                    <a:pt x="2083" y="1047"/>
                  </a:lnTo>
                  <a:lnTo>
                    <a:pt x="2068" y="1104"/>
                  </a:lnTo>
                  <a:lnTo>
                    <a:pt x="2058" y="1163"/>
                  </a:lnTo>
                  <a:lnTo>
                    <a:pt x="2055" y="1225"/>
                  </a:lnTo>
                  <a:lnTo>
                    <a:pt x="2058" y="1286"/>
                  </a:lnTo>
                  <a:lnTo>
                    <a:pt x="2068" y="1345"/>
                  </a:lnTo>
                  <a:lnTo>
                    <a:pt x="2083" y="1402"/>
                  </a:lnTo>
                  <a:lnTo>
                    <a:pt x="2104" y="1455"/>
                  </a:lnTo>
                  <a:lnTo>
                    <a:pt x="2130" y="1507"/>
                  </a:lnTo>
                  <a:lnTo>
                    <a:pt x="2161" y="1555"/>
                  </a:lnTo>
                  <a:lnTo>
                    <a:pt x="2196" y="1599"/>
                  </a:lnTo>
                  <a:lnTo>
                    <a:pt x="2236" y="1640"/>
                  </a:lnTo>
                  <a:lnTo>
                    <a:pt x="2276" y="1673"/>
                  </a:lnTo>
                  <a:lnTo>
                    <a:pt x="2318" y="1702"/>
                  </a:lnTo>
                  <a:lnTo>
                    <a:pt x="2363" y="1729"/>
                  </a:lnTo>
                  <a:lnTo>
                    <a:pt x="2410" y="1750"/>
                  </a:lnTo>
                  <a:lnTo>
                    <a:pt x="2459" y="1767"/>
                  </a:lnTo>
                  <a:lnTo>
                    <a:pt x="2511" y="1780"/>
                  </a:lnTo>
                  <a:lnTo>
                    <a:pt x="2564" y="1787"/>
                  </a:lnTo>
                  <a:lnTo>
                    <a:pt x="2618" y="1791"/>
                  </a:lnTo>
                  <a:lnTo>
                    <a:pt x="2679" y="1787"/>
                  </a:lnTo>
                  <a:lnTo>
                    <a:pt x="2739" y="1777"/>
                  </a:lnTo>
                  <a:lnTo>
                    <a:pt x="2797" y="1761"/>
                  </a:lnTo>
                  <a:lnTo>
                    <a:pt x="2851" y="1740"/>
                  </a:lnTo>
                  <a:lnTo>
                    <a:pt x="2902" y="1713"/>
                  </a:lnTo>
                  <a:lnTo>
                    <a:pt x="2950" y="1681"/>
                  </a:lnTo>
                  <a:lnTo>
                    <a:pt x="2995" y="1645"/>
                  </a:lnTo>
                  <a:lnTo>
                    <a:pt x="3036" y="1604"/>
                  </a:lnTo>
                  <a:lnTo>
                    <a:pt x="3073" y="1559"/>
                  </a:lnTo>
                  <a:lnTo>
                    <a:pt x="3104" y="1510"/>
                  </a:lnTo>
                  <a:lnTo>
                    <a:pt x="3132" y="1459"/>
                  </a:lnTo>
                  <a:lnTo>
                    <a:pt x="3153" y="1404"/>
                  </a:lnTo>
                  <a:lnTo>
                    <a:pt x="3168" y="1346"/>
                  </a:lnTo>
                  <a:lnTo>
                    <a:pt x="3178" y="1287"/>
                  </a:lnTo>
                  <a:lnTo>
                    <a:pt x="3182" y="1225"/>
                  </a:lnTo>
                  <a:lnTo>
                    <a:pt x="3179" y="1165"/>
                  </a:lnTo>
                  <a:lnTo>
                    <a:pt x="3169" y="1108"/>
                  </a:lnTo>
                  <a:lnTo>
                    <a:pt x="3154" y="1051"/>
                  </a:lnTo>
                  <a:lnTo>
                    <a:pt x="3134" y="997"/>
                  </a:lnTo>
                  <a:lnTo>
                    <a:pt x="3108" y="947"/>
                  </a:lnTo>
                  <a:lnTo>
                    <a:pt x="3077" y="899"/>
                  </a:lnTo>
                  <a:lnTo>
                    <a:pt x="3043" y="854"/>
                  </a:lnTo>
                  <a:lnTo>
                    <a:pt x="3004" y="814"/>
                  </a:lnTo>
                  <a:lnTo>
                    <a:pt x="2961" y="778"/>
                  </a:lnTo>
                  <a:lnTo>
                    <a:pt x="2915" y="746"/>
                  </a:lnTo>
                  <a:lnTo>
                    <a:pt x="2871" y="721"/>
                  </a:lnTo>
                  <a:lnTo>
                    <a:pt x="2824" y="700"/>
                  </a:lnTo>
                  <a:lnTo>
                    <a:pt x="2776" y="683"/>
                  </a:lnTo>
                  <a:lnTo>
                    <a:pt x="2724" y="670"/>
                  </a:lnTo>
                  <a:lnTo>
                    <a:pt x="2672" y="663"/>
                  </a:lnTo>
                  <a:lnTo>
                    <a:pt x="2618" y="661"/>
                  </a:lnTo>
                  <a:close/>
                  <a:moveTo>
                    <a:pt x="2867" y="0"/>
                  </a:moveTo>
                  <a:lnTo>
                    <a:pt x="2878" y="1"/>
                  </a:lnTo>
                  <a:lnTo>
                    <a:pt x="2890" y="5"/>
                  </a:lnTo>
                  <a:lnTo>
                    <a:pt x="2900" y="13"/>
                  </a:lnTo>
                  <a:lnTo>
                    <a:pt x="2908" y="22"/>
                  </a:lnTo>
                  <a:lnTo>
                    <a:pt x="2913" y="33"/>
                  </a:lnTo>
                  <a:lnTo>
                    <a:pt x="2914" y="45"/>
                  </a:lnTo>
                  <a:lnTo>
                    <a:pt x="2914" y="491"/>
                  </a:lnTo>
                  <a:lnTo>
                    <a:pt x="2975" y="518"/>
                  </a:lnTo>
                  <a:lnTo>
                    <a:pt x="3032" y="551"/>
                  </a:lnTo>
                  <a:lnTo>
                    <a:pt x="3087" y="588"/>
                  </a:lnTo>
                  <a:lnTo>
                    <a:pt x="3138" y="629"/>
                  </a:lnTo>
                  <a:lnTo>
                    <a:pt x="3186" y="676"/>
                  </a:lnTo>
                  <a:lnTo>
                    <a:pt x="3230" y="725"/>
                  </a:lnTo>
                  <a:lnTo>
                    <a:pt x="3269" y="778"/>
                  </a:lnTo>
                  <a:lnTo>
                    <a:pt x="3304" y="833"/>
                  </a:lnTo>
                  <a:lnTo>
                    <a:pt x="3335" y="893"/>
                  </a:lnTo>
                  <a:lnTo>
                    <a:pt x="3360" y="955"/>
                  </a:lnTo>
                  <a:lnTo>
                    <a:pt x="3381" y="1019"/>
                  </a:lnTo>
                  <a:lnTo>
                    <a:pt x="3396" y="1085"/>
                  </a:lnTo>
                  <a:lnTo>
                    <a:pt x="3405" y="1155"/>
                  </a:lnTo>
                  <a:lnTo>
                    <a:pt x="3408" y="1225"/>
                  </a:lnTo>
                  <a:lnTo>
                    <a:pt x="3405" y="1298"/>
                  </a:lnTo>
                  <a:lnTo>
                    <a:pt x="3394" y="1368"/>
                  </a:lnTo>
                  <a:lnTo>
                    <a:pt x="3380" y="1436"/>
                  </a:lnTo>
                  <a:lnTo>
                    <a:pt x="3358" y="1502"/>
                  </a:lnTo>
                  <a:lnTo>
                    <a:pt x="3332" y="1565"/>
                  </a:lnTo>
                  <a:lnTo>
                    <a:pt x="3300" y="1626"/>
                  </a:lnTo>
                  <a:lnTo>
                    <a:pt x="3264" y="1682"/>
                  </a:lnTo>
                  <a:lnTo>
                    <a:pt x="3222" y="1736"/>
                  </a:lnTo>
                  <a:lnTo>
                    <a:pt x="3177" y="1785"/>
                  </a:lnTo>
                  <a:lnTo>
                    <a:pt x="3127" y="1832"/>
                  </a:lnTo>
                  <a:lnTo>
                    <a:pt x="3074" y="1873"/>
                  </a:lnTo>
                  <a:lnTo>
                    <a:pt x="3016" y="1909"/>
                  </a:lnTo>
                  <a:lnTo>
                    <a:pt x="2957" y="1942"/>
                  </a:lnTo>
                  <a:lnTo>
                    <a:pt x="2894" y="1968"/>
                  </a:lnTo>
                  <a:lnTo>
                    <a:pt x="2828" y="1989"/>
                  </a:lnTo>
                  <a:lnTo>
                    <a:pt x="2760" y="2005"/>
                  </a:lnTo>
                  <a:lnTo>
                    <a:pt x="2690" y="2014"/>
                  </a:lnTo>
                  <a:lnTo>
                    <a:pt x="2618" y="2018"/>
                  </a:lnTo>
                  <a:lnTo>
                    <a:pt x="2548" y="2014"/>
                  </a:lnTo>
                  <a:lnTo>
                    <a:pt x="2479" y="2006"/>
                  </a:lnTo>
                  <a:lnTo>
                    <a:pt x="2413" y="1990"/>
                  </a:lnTo>
                  <a:lnTo>
                    <a:pt x="2348" y="1970"/>
                  </a:lnTo>
                  <a:lnTo>
                    <a:pt x="2286" y="1944"/>
                  </a:lnTo>
                  <a:lnTo>
                    <a:pt x="2228" y="1914"/>
                  </a:lnTo>
                  <a:lnTo>
                    <a:pt x="2171" y="1879"/>
                  </a:lnTo>
                  <a:lnTo>
                    <a:pt x="2119" y="1839"/>
                  </a:lnTo>
                  <a:lnTo>
                    <a:pt x="2070" y="1795"/>
                  </a:lnTo>
                  <a:lnTo>
                    <a:pt x="2025" y="1746"/>
                  </a:lnTo>
                  <a:lnTo>
                    <a:pt x="1983" y="1695"/>
                  </a:lnTo>
                  <a:lnTo>
                    <a:pt x="1946" y="1639"/>
                  </a:lnTo>
                  <a:lnTo>
                    <a:pt x="147" y="1639"/>
                  </a:lnTo>
                  <a:lnTo>
                    <a:pt x="118" y="1637"/>
                  </a:lnTo>
                  <a:lnTo>
                    <a:pt x="90" y="1628"/>
                  </a:lnTo>
                  <a:lnTo>
                    <a:pt x="65" y="1615"/>
                  </a:lnTo>
                  <a:lnTo>
                    <a:pt x="43" y="1597"/>
                  </a:lnTo>
                  <a:lnTo>
                    <a:pt x="25" y="1575"/>
                  </a:lnTo>
                  <a:lnTo>
                    <a:pt x="12" y="1550"/>
                  </a:lnTo>
                  <a:lnTo>
                    <a:pt x="3" y="1523"/>
                  </a:lnTo>
                  <a:lnTo>
                    <a:pt x="0" y="1493"/>
                  </a:lnTo>
                  <a:lnTo>
                    <a:pt x="0" y="45"/>
                  </a:lnTo>
                  <a:lnTo>
                    <a:pt x="1" y="33"/>
                  </a:lnTo>
                  <a:lnTo>
                    <a:pt x="7" y="22"/>
                  </a:lnTo>
                  <a:lnTo>
                    <a:pt x="15" y="13"/>
                  </a:lnTo>
                  <a:lnTo>
                    <a:pt x="25" y="5"/>
                  </a:lnTo>
                  <a:lnTo>
                    <a:pt x="37" y="1"/>
                  </a:lnTo>
                  <a:lnTo>
                    <a:pt x="50" y="0"/>
                  </a:lnTo>
                  <a:lnTo>
                    <a:pt x="61" y="3"/>
                  </a:lnTo>
                  <a:lnTo>
                    <a:pt x="73" y="8"/>
                  </a:lnTo>
                  <a:lnTo>
                    <a:pt x="1382" y="946"/>
                  </a:lnTo>
                  <a:lnTo>
                    <a:pt x="1406" y="959"/>
                  </a:lnTo>
                  <a:lnTo>
                    <a:pt x="1431" y="967"/>
                  </a:lnTo>
                  <a:lnTo>
                    <a:pt x="1458" y="970"/>
                  </a:lnTo>
                  <a:lnTo>
                    <a:pt x="1484" y="967"/>
                  </a:lnTo>
                  <a:lnTo>
                    <a:pt x="1510" y="959"/>
                  </a:lnTo>
                  <a:lnTo>
                    <a:pt x="1535" y="946"/>
                  </a:lnTo>
                  <a:lnTo>
                    <a:pt x="2844" y="8"/>
                  </a:lnTo>
                  <a:lnTo>
                    <a:pt x="2854" y="3"/>
                  </a:lnTo>
                  <a:lnTo>
                    <a:pt x="28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7"/>
            <p:cNvSpPr>
              <a:spLocks/>
            </p:cNvSpPr>
            <p:nvPr/>
          </p:nvSpPr>
          <p:spPr bwMode="auto">
            <a:xfrm>
              <a:off x="3016250" y="5289551"/>
              <a:ext cx="138113" cy="139700"/>
            </a:xfrm>
            <a:custGeom>
              <a:avLst/>
              <a:gdLst>
                <a:gd name="T0" fmla="*/ 354 w 787"/>
                <a:gd name="T1" fmla="*/ 0 h 793"/>
                <a:gd name="T2" fmla="*/ 434 w 787"/>
                <a:gd name="T3" fmla="*/ 0 h 793"/>
                <a:gd name="T4" fmla="*/ 455 w 787"/>
                <a:gd name="T5" fmla="*/ 2 h 793"/>
                <a:gd name="T6" fmla="*/ 474 w 787"/>
                <a:gd name="T7" fmla="*/ 10 h 793"/>
                <a:gd name="T8" fmla="*/ 491 w 787"/>
                <a:gd name="T9" fmla="*/ 23 h 793"/>
                <a:gd name="T10" fmla="*/ 502 w 787"/>
                <a:gd name="T11" fmla="*/ 39 h 793"/>
                <a:gd name="T12" fmla="*/ 511 w 787"/>
                <a:gd name="T13" fmla="*/ 59 h 793"/>
                <a:gd name="T14" fmla="*/ 514 w 787"/>
                <a:gd name="T15" fmla="*/ 80 h 793"/>
                <a:gd name="T16" fmla="*/ 514 w 787"/>
                <a:gd name="T17" fmla="*/ 274 h 793"/>
                <a:gd name="T18" fmla="*/ 709 w 787"/>
                <a:gd name="T19" fmla="*/ 274 h 793"/>
                <a:gd name="T20" fmla="*/ 729 w 787"/>
                <a:gd name="T21" fmla="*/ 276 h 793"/>
                <a:gd name="T22" fmla="*/ 748 w 787"/>
                <a:gd name="T23" fmla="*/ 285 h 793"/>
                <a:gd name="T24" fmla="*/ 764 w 787"/>
                <a:gd name="T25" fmla="*/ 296 h 793"/>
                <a:gd name="T26" fmla="*/ 777 w 787"/>
                <a:gd name="T27" fmla="*/ 312 h 793"/>
                <a:gd name="T28" fmla="*/ 785 w 787"/>
                <a:gd name="T29" fmla="*/ 331 h 793"/>
                <a:gd name="T30" fmla="*/ 787 w 787"/>
                <a:gd name="T31" fmla="*/ 352 h 793"/>
                <a:gd name="T32" fmla="*/ 787 w 787"/>
                <a:gd name="T33" fmla="*/ 433 h 793"/>
                <a:gd name="T34" fmla="*/ 785 w 787"/>
                <a:gd name="T35" fmla="*/ 454 h 793"/>
                <a:gd name="T36" fmla="*/ 777 w 787"/>
                <a:gd name="T37" fmla="*/ 473 h 793"/>
                <a:gd name="T38" fmla="*/ 764 w 787"/>
                <a:gd name="T39" fmla="*/ 489 h 793"/>
                <a:gd name="T40" fmla="*/ 748 w 787"/>
                <a:gd name="T41" fmla="*/ 501 h 793"/>
                <a:gd name="T42" fmla="*/ 729 w 787"/>
                <a:gd name="T43" fmla="*/ 509 h 793"/>
                <a:gd name="T44" fmla="*/ 709 w 787"/>
                <a:gd name="T45" fmla="*/ 513 h 793"/>
                <a:gd name="T46" fmla="*/ 514 w 787"/>
                <a:gd name="T47" fmla="*/ 513 h 793"/>
                <a:gd name="T48" fmla="*/ 514 w 787"/>
                <a:gd name="T49" fmla="*/ 713 h 793"/>
                <a:gd name="T50" fmla="*/ 511 w 787"/>
                <a:gd name="T51" fmla="*/ 734 h 793"/>
                <a:gd name="T52" fmla="*/ 502 w 787"/>
                <a:gd name="T53" fmla="*/ 753 h 793"/>
                <a:gd name="T54" fmla="*/ 491 w 787"/>
                <a:gd name="T55" fmla="*/ 769 h 793"/>
                <a:gd name="T56" fmla="*/ 474 w 787"/>
                <a:gd name="T57" fmla="*/ 782 h 793"/>
                <a:gd name="T58" fmla="*/ 455 w 787"/>
                <a:gd name="T59" fmla="*/ 790 h 793"/>
                <a:gd name="T60" fmla="*/ 434 w 787"/>
                <a:gd name="T61" fmla="*/ 793 h 793"/>
                <a:gd name="T62" fmla="*/ 354 w 787"/>
                <a:gd name="T63" fmla="*/ 793 h 793"/>
                <a:gd name="T64" fmla="*/ 333 w 787"/>
                <a:gd name="T65" fmla="*/ 790 h 793"/>
                <a:gd name="T66" fmla="*/ 314 w 787"/>
                <a:gd name="T67" fmla="*/ 782 h 793"/>
                <a:gd name="T68" fmla="*/ 298 w 787"/>
                <a:gd name="T69" fmla="*/ 769 h 793"/>
                <a:gd name="T70" fmla="*/ 287 w 787"/>
                <a:gd name="T71" fmla="*/ 753 h 793"/>
                <a:gd name="T72" fmla="*/ 278 w 787"/>
                <a:gd name="T73" fmla="*/ 734 h 793"/>
                <a:gd name="T74" fmla="*/ 276 w 787"/>
                <a:gd name="T75" fmla="*/ 713 h 793"/>
                <a:gd name="T76" fmla="*/ 276 w 787"/>
                <a:gd name="T77" fmla="*/ 513 h 793"/>
                <a:gd name="T78" fmla="*/ 77 w 787"/>
                <a:gd name="T79" fmla="*/ 513 h 793"/>
                <a:gd name="T80" fmla="*/ 56 w 787"/>
                <a:gd name="T81" fmla="*/ 509 h 793"/>
                <a:gd name="T82" fmla="*/ 37 w 787"/>
                <a:gd name="T83" fmla="*/ 501 h 793"/>
                <a:gd name="T84" fmla="*/ 22 w 787"/>
                <a:gd name="T85" fmla="*/ 489 h 793"/>
                <a:gd name="T86" fmla="*/ 10 w 787"/>
                <a:gd name="T87" fmla="*/ 473 h 793"/>
                <a:gd name="T88" fmla="*/ 2 w 787"/>
                <a:gd name="T89" fmla="*/ 454 h 793"/>
                <a:gd name="T90" fmla="*/ 0 w 787"/>
                <a:gd name="T91" fmla="*/ 433 h 793"/>
                <a:gd name="T92" fmla="*/ 0 w 787"/>
                <a:gd name="T93" fmla="*/ 352 h 793"/>
                <a:gd name="T94" fmla="*/ 2 w 787"/>
                <a:gd name="T95" fmla="*/ 331 h 793"/>
                <a:gd name="T96" fmla="*/ 10 w 787"/>
                <a:gd name="T97" fmla="*/ 312 h 793"/>
                <a:gd name="T98" fmla="*/ 22 w 787"/>
                <a:gd name="T99" fmla="*/ 296 h 793"/>
                <a:gd name="T100" fmla="*/ 37 w 787"/>
                <a:gd name="T101" fmla="*/ 285 h 793"/>
                <a:gd name="T102" fmla="*/ 56 w 787"/>
                <a:gd name="T103" fmla="*/ 276 h 793"/>
                <a:gd name="T104" fmla="*/ 77 w 787"/>
                <a:gd name="T105" fmla="*/ 274 h 793"/>
                <a:gd name="T106" fmla="*/ 276 w 787"/>
                <a:gd name="T107" fmla="*/ 274 h 793"/>
                <a:gd name="T108" fmla="*/ 276 w 787"/>
                <a:gd name="T109" fmla="*/ 80 h 793"/>
                <a:gd name="T110" fmla="*/ 278 w 787"/>
                <a:gd name="T111" fmla="*/ 59 h 793"/>
                <a:gd name="T112" fmla="*/ 287 w 787"/>
                <a:gd name="T113" fmla="*/ 39 h 793"/>
                <a:gd name="T114" fmla="*/ 298 w 787"/>
                <a:gd name="T115" fmla="*/ 23 h 793"/>
                <a:gd name="T116" fmla="*/ 314 w 787"/>
                <a:gd name="T117" fmla="*/ 10 h 793"/>
                <a:gd name="T118" fmla="*/ 333 w 787"/>
                <a:gd name="T119" fmla="*/ 2 h 793"/>
                <a:gd name="T120" fmla="*/ 354 w 787"/>
                <a:gd name="T121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7" h="793">
                  <a:moveTo>
                    <a:pt x="354" y="0"/>
                  </a:moveTo>
                  <a:lnTo>
                    <a:pt x="434" y="0"/>
                  </a:lnTo>
                  <a:lnTo>
                    <a:pt x="455" y="2"/>
                  </a:lnTo>
                  <a:lnTo>
                    <a:pt x="474" y="10"/>
                  </a:lnTo>
                  <a:lnTo>
                    <a:pt x="491" y="23"/>
                  </a:lnTo>
                  <a:lnTo>
                    <a:pt x="502" y="39"/>
                  </a:lnTo>
                  <a:lnTo>
                    <a:pt x="511" y="59"/>
                  </a:lnTo>
                  <a:lnTo>
                    <a:pt x="514" y="80"/>
                  </a:lnTo>
                  <a:lnTo>
                    <a:pt x="514" y="274"/>
                  </a:lnTo>
                  <a:lnTo>
                    <a:pt x="709" y="274"/>
                  </a:lnTo>
                  <a:lnTo>
                    <a:pt x="729" y="276"/>
                  </a:lnTo>
                  <a:lnTo>
                    <a:pt x="748" y="285"/>
                  </a:lnTo>
                  <a:lnTo>
                    <a:pt x="764" y="296"/>
                  </a:lnTo>
                  <a:lnTo>
                    <a:pt x="777" y="312"/>
                  </a:lnTo>
                  <a:lnTo>
                    <a:pt x="785" y="331"/>
                  </a:lnTo>
                  <a:lnTo>
                    <a:pt x="787" y="352"/>
                  </a:lnTo>
                  <a:lnTo>
                    <a:pt x="787" y="433"/>
                  </a:lnTo>
                  <a:lnTo>
                    <a:pt x="785" y="454"/>
                  </a:lnTo>
                  <a:lnTo>
                    <a:pt x="777" y="473"/>
                  </a:lnTo>
                  <a:lnTo>
                    <a:pt x="764" y="489"/>
                  </a:lnTo>
                  <a:lnTo>
                    <a:pt x="748" y="501"/>
                  </a:lnTo>
                  <a:lnTo>
                    <a:pt x="729" y="509"/>
                  </a:lnTo>
                  <a:lnTo>
                    <a:pt x="709" y="513"/>
                  </a:lnTo>
                  <a:lnTo>
                    <a:pt x="514" y="513"/>
                  </a:lnTo>
                  <a:lnTo>
                    <a:pt x="514" y="713"/>
                  </a:lnTo>
                  <a:lnTo>
                    <a:pt x="511" y="734"/>
                  </a:lnTo>
                  <a:lnTo>
                    <a:pt x="502" y="753"/>
                  </a:lnTo>
                  <a:lnTo>
                    <a:pt x="491" y="769"/>
                  </a:lnTo>
                  <a:lnTo>
                    <a:pt x="474" y="782"/>
                  </a:lnTo>
                  <a:lnTo>
                    <a:pt x="455" y="790"/>
                  </a:lnTo>
                  <a:lnTo>
                    <a:pt x="434" y="793"/>
                  </a:lnTo>
                  <a:lnTo>
                    <a:pt x="354" y="793"/>
                  </a:lnTo>
                  <a:lnTo>
                    <a:pt x="333" y="790"/>
                  </a:lnTo>
                  <a:lnTo>
                    <a:pt x="314" y="782"/>
                  </a:lnTo>
                  <a:lnTo>
                    <a:pt x="298" y="769"/>
                  </a:lnTo>
                  <a:lnTo>
                    <a:pt x="287" y="753"/>
                  </a:lnTo>
                  <a:lnTo>
                    <a:pt x="278" y="734"/>
                  </a:lnTo>
                  <a:lnTo>
                    <a:pt x="276" y="713"/>
                  </a:lnTo>
                  <a:lnTo>
                    <a:pt x="276" y="513"/>
                  </a:lnTo>
                  <a:lnTo>
                    <a:pt x="77" y="513"/>
                  </a:lnTo>
                  <a:lnTo>
                    <a:pt x="56" y="509"/>
                  </a:lnTo>
                  <a:lnTo>
                    <a:pt x="37" y="501"/>
                  </a:lnTo>
                  <a:lnTo>
                    <a:pt x="22" y="489"/>
                  </a:lnTo>
                  <a:lnTo>
                    <a:pt x="10" y="473"/>
                  </a:lnTo>
                  <a:lnTo>
                    <a:pt x="2" y="454"/>
                  </a:lnTo>
                  <a:lnTo>
                    <a:pt x="0" y="433"/>
                  </a:lnTo>
                  <a:lnTo>
                    <a:pt x="0" y="352"/>
                  </a:lnTo>
                  <a:lnTo>
                    <a:pt x="2" y="331"/>
                  </a:lnTo>
                  <a:lnTo>
                    <a:pt x="10" y="312"/>
                  </a:lnTo>
                  <a:lnTo>
                    <a:pt x="22" y="296"/>
                  </a:lnTo>
                  <a:lnTo>
                    <a:pt x="37" y="285"/>
                  </a:lnTo>
                  <a:lnTo>
                    <a:pt x="56" y="276"/>
                  </a:lnTo>
                  <a:lnTo>
                    <a:pt x="77" y="274"/>
                  </a:lnTo>
                  <a:lnTo>
                    <a:pt x="276" y="274"/>
                  </a:lnTo>
                  <a:lnTo>
                    <a:pt x="276" y="80"/>
                  </a:lnTo>
                  <a:lnTo>
                    <a:pt x="278" y="59"/>
                  </a:lnTo>
                  <a:lnTo>
                    <a:pt x="287" y="39"/>
                  </a:lnTo>
                  <a:lnTo>
                    <a:pt x="298" y="23"/>
                  </a:lnTo>
                  <a:lnTo>
                    <a:pt x="314" y="10"/>
                  </a:lnTo>
                  <a:lnTo>
                    <a:pt x="333" y="2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5" name="Group 315"/>
          <p:cNvGrpSpPr/>
          <p:nvPr/>
        </p:nvGrpSpPr>
        <p:grpSpPr>
          <a:xfrm>
            <a:off x="4788754" y="2856245"/>
            <a:ext cx="442913" cy="286940"/>
            <a:chOff x="3503613" y="5091113"/>
            <a:chExt cx="590550" cy="382587"/>
          </a:xfrm>
          <a:solidFill>
            <a:srgbClr val="000000"/>
          </a:solidFill>
        </p:grpSpPr>
        <p:sp>
          <p:nvSpPr>
            <p:cNvPr id="376" name="Freeform 372"/>
            <p:cNvSpPr>
              <a:spLocks/>
            </p:cNvSpPr>
            <p:nvPr/>
          </p:nvSpPr>
          <p:spPr bwMode="auto">
            <a:xfrm>
              <a:off x="3503613" y="5102225"/>
              <a:ext cx="80963" cy="371475"/>
            </a:xfrm>
            <a:custGeom>
              <a:avLst/>
              <a:gdLst>
                <a:gd name="T0" fmla="*/ 318 w 460"/>
                <a:gd name="T1" fmla="*/ 0 h 2105"/>
                <a:gd name="T2" fmla="*/ 339 w 460"/>
                <a:gd name="T3" fmla="*/ 1 h 2105"/>
                <a:gd name="T4" fmla="*/ 361 w 460"/>
                <a:gd name="T5" fmla="*/ 5 h 2105"/>
                <a:gd name="T6" fmla="*/ 380 w 460"/>
                <a:gd name="T7" fmla="*/ 10 h 2105"/>
                <a:gd name="T8" fmla="*/ 399 w 460"/>
                <a:gd name="T9" fmla="*/ 20 h 2105"/>
                <a:gd name="T10" fmla="*/ 414 w 460"/>
                <a:gd name="T11" fmla="*/ 31 h 2105"/>
                <a:gd name="T12" fmla="*/ 429 w 460"/>
                <a:gd name="T13" fmla="*/ 45 h 2105"/>
                <a:gd name="T14" fmla="*/ 439 w 460"/>
                <a:gd name="T15" fmla="*/ 63 h 2105"/>
                <a:gd name="T16" fmla="*/ 446 w 460"/>
                <a:gd name="T17" fmla="*/ 84 h 2105"/>
                <a:gd name="T18" fmla="*/ 450 w 460"/>
                <a:gd name="T19" fmla="*/ 109 h 2105"/>
                <a:gd name="T20" fmla="*/ 458 w 460"/>
                <a:gd name="T21" fmla="*/ 396 h 2105"/>
                <a:gd name="T22" fmla="*/ 460 w 460"/>
                <a:gd name="T23" fmla="*/ 684 h 2105"/>
                <a:gd name="T24" fmla="*/ 455 w 460"/>
                <a:gd name="T25" fmla="*/ 971 h 2105"/>
                <a:gd name="T26" fmla="*/ 443 w 460"/>
                <a:gd name="T27" fmla="*/ 1259 h 2105"/>
                <a:gd name="T28" fmla="*/ 426 w 460"/>
                <a:gd name="T29" fmla="*/ 1546 h 2105"/>
                <a:gd name="T30" fmla="*/ 403 w 460"/>
                <a:gd name="T31" fmla="*/ 1833 h 2105"/>
                <a:gd name="T32" fmla="*/ 397 w 460"/>
                <a:gd name="T33" fmla="*/ 1873 h 2105"/>
                <a:gd name="T34" fmla="*/ 385 w 460"/>
                <a:gd name="T35" fmla="*/ 1912 h 2105"/>
                <a:gd name="T36" fmla="*/ 367 w 460"/>
                <a:gd name="T37" fmla="*/ 1948 h 2105"/>
                <a:gd name="T38" fmla="*/ 345 w 460"/>
                <a:gd name="T39" fmla="*/ 1983 h 2105"/>
                <a:gd name="T40" fmla="*/ 319 w 460"/>
                <a:gd name="T41" fmla="*/ 2014 h 2105"/>
                <a:gd name="T42" fmla="*/ 289 w 460"/>
                <a:gd name="T43" fmla="*/ 2043 h 2105"/>
                <a:gd name="T44" fmla="*/ 256 w 460"/>
                <a:gd name="T45" fmla="*/ 2067 h 2105"/>
                <a:gd name="T46" fmla="*/ 221 w 460"/>
                <a:gd name="T47" fmla="*/ 2086 h 2105"/>
                <a:gd name="T48" fmla="*/ 184 w 460"/>
                <a:gd name="T49" fmla="*/ 2099 h 2105"/>
                <a:gd name="T50" fmla="*/ 153 w 460"/>
                <a:gd name="T51" fmla="*/ 2105 h 2105"/>
                <a:gd name="T52" fmla="*/ 123 w 460"/>
                <a:gd name="T53" fmla="*/ 2105 h 2105"/>
                <a:gd name="T54" fmla="*/ 95 w 460"/>
                <a:gd name="T55" fmla="*/ 2099 h 2105"/>
                <a:gd name="T56" fmla="*/ 70 w 460"/>
                <a:gd name="T57" fmla="*/ 2089 h 2105"/>
                <a:gd name="T58" fmla="*/ 48 w 460"/>
                <a:gd name="T59" fmla="*/ 2074 h 2105"/>
                <a:gd name="T60" fmla="*/ 30 w 460"/>
                <a:gd name="T61" fmla="*/ 2055 h 2105"/>
                <a:gd name="T62" fmla="*/ 15 w 460"/>
                <a:gd name="T63" fmla="*/ 2031 h 2105"/>
                <a:gd name="T64" fmla="*/ 5 w 460"/>
                <a:gd name="T65" fmla="*/ 2005 h 2105"/>
                <a:gd name="T66" fmla="*/ 0 w 460"/>
                <a:gd name="T67" fmla="*/ 1976 h 2105"/>
                <a:gd name="T68" fmla="*/ 0 w 460"/>
                <a:gd name="T69" fmla="*/ 1943 h 2105"/>
                <a:gd name="T70" fmla="*/ 22 w 460"/>
                <a:gd name="T71" fmla="*/ 1673 h 2105"/>
                <a:gd name="T72" fmla="*/ 39 w 460"/>
                <a:gd name="T73" fmla="*/ 1404 h 2105"/>
                <a:gd name="T74" fmla="*/ 51 w 460"/>
                <a:gd name="T75" fmla="*/ 1133 h 2105"/>
                <a:gd name="T76" fmla="*/ 58 w 460"/>
                <a:gd name="T77" fmla="*/ 863 h 2105"/>
                <a:gd name="T78" fmla="*/ 58 w 460"/>
                <a:gd name="T79" fmla="*/ 592 h 2105"/>
                <a:gd name="T80" fmla="*/ 51 w 460"/>
                <a:gd name="T81" fmla="*/ 322 h 2105"/>
                <a:gd name="T82" fmla="*/ 51 w 460"/>
                <a:gd name="T83" fmla="*/ 281 h 2105"/>
                <a:gd name="T84" fmla="*/ 57 w 460"/>
                <a:gd name="T85" fmla="*/ 241 h 2105"/>
                <a:gd name="T86" fmla="*/ 66 w 460"/>
                <a:gd name="T87" fmla="*/ 203 h 2105"/>
                <a:gd name="T88" fmla="*/ 80 w 460"/>
                <a:gd name="T89" fmla="*/ 167 h 2105"/>
                <a:gd name="T90" fmla="*/ 100 w 460"/>
                <a:gd name="T91" fmla="*/ 132 h 2105"/>
                <a:gd name="T92" fmla="*/ 123 w 460"/>
                <a:gd name="T93" fmla="*/ 101 h 2105"/>
                <a:gd name="T94" fmla="*/ 151 w 460"/>
                <a:gd name="T95" fmla="*/ 71 h 2105"/>
                <a:gd name="T96" fmla="*/ 181 w 460"/>
                <a:gd name="T97" fmla="*/ 46 h 2105"/>
                <a:gd name="T98" fmla="*/ 217 w 460"/>
                <a:gd name="T99" fmla="*/ 24 h 2105"/>
                <a:gd name="T100" fmla="*/ 234 w 460"/>
                <a:gd name="T101" fmla="*/ 16 h 2105"/>
                <a:gd name="T102" fmla="*/ 254 w 460"/>
                <a:gd name="T103" fmla="*/ 9 h 2105"/>
                <a:gd name="T104" fmla="*/ 274 w 460"/>
                <a:gd name="T105" fmla="*/ 4 h 2105"/>
                <a:gd name="T106" fmla="*/ 296 w 460"/>
                <a:gd name="T107" fmla="*/ 1 h 2105"/>
                <a:gd name="T108" fmla="*/ 318 w 460"/>
                <a:gd name="T109" fmla="*/ 0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0" h="2105">
                  <a:moveTo>
                    <a:pt x="318" y="0"/>
                  </a:moveTo>
                  <a:lnTo>
                    <a:pt x="339" y="1"/>
                  </a:lnTo>
                  <a:lnTo>
                    <a:pt x="361" y="5"/>
                  </a:lnTo>
                  <a:lnTo>
                    <a:pt x="380" y="10"/>
                  </a:lnTo>
                  <a:lnTo>
                    <a:pt x="399" y="20"/>
                  </a:lnTo>
                  <a:lnTo>
                    <a:pt x="414" y="31"/>
                  </a:lnTo>
                  <a:lnTo>
                    <a:pt x="429" y="45"/>
                  </a:lnTo>
                  <a:lnTo>
                    <a:pt x="439" y="63"/>
                  </a:lnTo>
                  <a:lnTo>
                    <a:pt x="446" y="84"/>
                  </a:lnTo>
                  <a:lnTo>
                    <a:pt x="450" y="109"/>
                  </a:lnTo>
                  <a:lnTo>
                    <a:pt x="458" y="396"/>
                  </a:lnTo>
                  <a:lnTo>
                    <a:pt x="460" y="684"/>
                  </a:lnTo>
                  <a:lnTo>
                    <a:pt x="455" y="971"/>
                  </a:lnTo>
                  <a:lnTo>
                    <a:pt x="443" y="1259"/>
                  </a:lnTo>
                  <a:lnTo>
                    <a:pt x="426" y="1546"/>
                  </a:lnTo>
                  <a:lnTo>
                    <a:pt x="403" y="1833"/>
                  </a:lnTo>
                  <a:lnTo>
                    <a:pt x="397" y="1873"/>
                  </a:lnTo>
                  <a:lnTo>
                    <a:pt x="385" y="1912"/>
                  </a:lnTo>
                  <a:lnTo>
                    <a:pt x="367" y="1948"/>
                  </a:lnTo>
                  <a:lnTo>
                    <a:pt x="345" y="1983"/>
                  </a:lnTo>
                  <a:lnTo>
                    <a:pt x="319" y="2014"/>
                  </a:lnTo>
                  <a:lnTo>
                    <a:pt x="289" y="2043"/>
                  </a:lnTo>
                  <a:lnTo>
                    <a:pt x="256" y="2067"/>
                  </a:lnTo>
                  <a:lnTo>
                    <a:pt x="221" y="2086"/>
                  </a:lnTo>
                  <a:lnTo>
                    <a:pt x="184" y="2099"/>
                  </a:lnTo>
                  <a:lnTo>
                    <a:pt x="153" y="2105"/>
                  </a:lnTo>
                  <a:lnTo>
                    <a:pt x="123" y="2105"/>
                  </a:lnTo>
                  <a:lnTo>
                    <a:pt x="95" y="2099"/>
                  </a:lnTo>
                  <a:lnTo>
                    <a:pt x="70" y="2089"/>
                  </a:lnTo>
                  <a:lnTo>
                    <a:pt x="48" y="2074"/>
                  </a:lnTo>
                  <a:lnTo>
                    <a:pt x="30" y="2055"/>
                  </a:lnTo>
                  <a:lnTo>
                    <a:pt x="15" y="2031"/>
                  </a:lnTo>
                  <a:lnTo>
                    <a:pt x="5" y="2005"/>
                  </a:lnTo>
                  <a:lnTo>
                    <a:pt x="0" y="1976"/>
                  </a:lnTo>
                  <a:lnTo>
                    <a:pt x="0" y="1943"/>
                  </a:lnTo>
                  <a:lnTo>
                    <a:pt x="22" y="1673"/>
                  </a:lnTo>
                  <a:lnTo>
                    <a:pt x="39" y="1404"/>
                  </a:lnTo>
                  <a:lnTo>
                    <a:pt x="51" y="1133"/>
                  </a:lnTo>
                  <a:lnTo>
                    <a:pt x="58" y="863"/>
                  </a:lnTo>
                  <a:lnTo>
                    <a:pt x="58" y="592"/>
                  </a:lnTo>
                  <a:lnTo>
                    <a:pt x="51" y="322"/>
                  </a:lnTo>
                  <a:lnTo>
                    <a:pt x="51" y="281"/>
                  </a:lnTo>
                  <a:lnTo>
                    <a:pt x="57" y="241"/>
                  </a:lnTo>
                  <a:lnTo>
                    <a:pt x="66" y="203"/>
                  </a:lnTo>
                  <a:lnTo>
                    <a:pt x="80" y="167"/>
                  </a:lnTo>
                  <a:lnTo>
                    <a:pt x="100" y="132"/>
                  </a:lnTo>
                  <a:lnTo>
                    <a:pt x="123" y="101"/>
                  </a:lnTo>
                  <a:lnTo>
                    <a:pt x="151" y="71"/>
                  </a:lnTo>
                  <a:lnTo>
                    <a:pt x="181" y="46"/>
                  </a:lnTo>
                  <a:lnTo>
                    <a:pt x="217" y="24"/>
                  </a:lnTo>
                  <a:lnTo>
                    <a:pt x="234" y="16"/>
                  </a:lnTo>
                  <a:lnTo>
                    <a:pt x="254" y="9"/>
                  </a:lnTo>
                  <a:lnTo>
                    <a:pt x="274" y="4"/>
                  </a:lnTo>
                  <a:lnTo>
                    <a:pt x="296" y="1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73"/>
            <p:cNvSpPr>
              <a:spLocks/>
            </p:cNvSpPr>
            <p:nvPr/>
          </p:nvSpPr>
          <p:spPr bwMode="auto">
            <a:xfrm>
              <a:off x="3616326" y="5092700"/>
              <a:ext cx="266700" cy="363538"/>
            </a:xfrm>
            <a:custGeom>
              <a:avLst/>
              <a:gdLst>
                <a:gd name="T0" fmla="*/ 416 w 1516"/>
                <a:gd name="T1" fmla="*/ 12 h 2062"/>
                <a:gd name="T2" fmla="*/ 568 w 1516"/>
                <a:gd name="T3" fmla="*/ 88 h 2062"/>
                <a:gd name="T4" fmla="*/ 714 w 1516"/>
                <a:gd name="T5" fmla="*/ 183 h 2062"/>
                <a:gd name="T6" fmla="*/ 842 w 1516"/>
                <a:gd name="T7" fmla="*/ 295 h 2062"/>
                <a:gd name="T8" fmla="*/ 949 w 1516"/>
                <a:gd name="T9" fmla="*/ 425 h 2062"/>
                <a:gd name="T10" fmla="*/ 1024 w 1516"/>
                <a:gd name="T11" fmla="*/ 571 h 2062"/>
                <a:gd name="T12" fmla="*/ 1060 w 1516"/>
                <a:gd name="T13" fmla="*/ 736 h 2062"/>
                <a:gd name="T14" fmla="*/ 1051 w 1516"/>
                <a:gd name="T15" fmla="*/ 918 h 2062"/>
                <a:gd name="T16" fmla="*/ 989 w 1516"/>
                <a:gd name="T17" fmla="*/ 1137 h 2062"/>
                <a:gd name="T18" fmla="*/ 893 w 1516"/>
                <a:gd name="T19" fmla="*/ 1339 h 2062"/>
                <a:gd name="T20" fmla="*/ 888 w 1516"/>
                <a:gd name="T21" fmla="*/ 1461 h 2062"/>
                <a:gd name="T22" fmla="*/ 1111 w 1516"/>
                <a:gd name="T23" fmla="*/ 1472 h 2062"/>
                <a:gd name="T24" fmla="*/ 1137 w 1516"/>
                <a:gd name="T25" fmla="*/ 1478 h 2062"/>
                <a:gd name="T26" fmla="*/ 1207 w 1516"/>
                <a:gd name="T27" fmla="*/ 1498 h 2062"/>
                <a:gd name="T28" fmla="*/ 1315 w 1516"/>
                <a:gd name="T29" fmla="*/ 1535 h 2062"/>
                <a:gd name="T30" fmla="*/ 1452 w 1516"/>
                <a:gd name="T31" fmla="*/ 1592 h 2062"/>
                <a:gd name="T32" fmla="*/ 1505 w 1516"/>
                <a:gd name="T33" fmla="*/ 1632 h 2062"/>
                <a:gd name="T34" fmla="*/ 1515 w 1516"/>
                <a:gd name="T35" fmla="*/ 1687 h 2062"/>
                <a:gd name="T36" fmla="*/ 1490 w 1516"/>
                <a:gd name="T37" fmla="*/ 1750 h 2062"/>
                <a:gd name="T38" fmla="*/ 1441 w 1516"/>
                <a:gd name="T39" fmla="*/ 1816 h 2062"/>
                <a:gd name="T40" fmla="*/ 1381 w 1516"/>
                <a:gd name="T41" fmla="*/ 1881 h 2062"/>
                <a:gd name="T42" fmla="*/ 1318 w 1516"/>
                <a:gd name="T43" fmla="*/ 1937 h 2062"/>
                <a:gd name="T44" fmla="*/ 1263 w 1516"/>
                <a:gd name="T45" fmla="*/ 1982 h 2062"/>
                <a:gd name="T46" fmla="*/ 1228 w 1516"/>
                <a:gd name="T47" fmla="*/ 2008 h 2062"/>
                <a:gd name="T48" fmla="*/ 1221 w 1516"/>
                <a:gd name="T49" fmla="*/ 2014 h 2062"/>
                <a:gd name="T50" fmla="*/ 1219 w 1516"/>
                <a:gd name="T51" fmla="*/ 2003 h 2062"/>
                <a:gd name="T52" fmla="*/ 1204 w 1516"/>
                <a:gd name="T53" fmla="*/ 1983 h 2062"/>
                <a:gd name="T54" fmla="*/ 1161 w 1516"/>
                <a:gd name="T55" fmla="*/ 1957 h 2062"/>
                <a:gd name="T56" fmla="*/ 1077 w 1516"/>
                <a:gd name="T57" fmla="*/ 1930 h 2062"/>
                <a:gd name="T58" fmla="*/ 904 w 1516"/>
                <a:gd name="T59" fmla="*/ 1901 h 2062"/>
                <a:gd name="T60" fmla="*/ 648 w 1516"/>
                <a:gd name="T61" fmla="*/ 1910 h 2062"/>
                <a:gd name="T62" fmla="*/ 397 w 1516"/>
                <a:gd name="T63" fmla="*/ 1972 h 2062"/>
                <a:gd name="T64" fmla="*/ 215 w 1516"/>
                <a:gd name="T65" fmla="*/ 2046 h 2062"/>
                <a:gd name="T66" fmla="*/ 148 w 1516"/>
                <a:gd name="T67" fmla="*/ 2061 h 2062"/>
                <a:gd name="T68" fmla="*/ 84 w 1516"/>
                <a:gd name="T69" fmla="*/ 2055 h 2062"/>
                <a:gd name="T70" fmla="*/ 32 w 1516"/>
                <a:gd name="T71" fmla="*/ 2020 h 2062"/>
                <a:gd name="T72" fmla="*/ 2 w 1516"/>
                <a:gd name="T73" fmla="*/ 1954 h 2062"/>
                <a:gd name="T74" fmla="*/ 13 w 1516"/>
                <a:gd name="T75" fmla="*/ 1843 h 2062"/>
                <a:gd name="T76" fmla="*/ 67 w 1516"/>
                <a:gd name="T77" fmla="*/ 1742 h 2062"/>
                <a:gd name="T78" fmla="*/ 181 w 1516"/>
                <a:gd name="T79" fmla="*/ 1641 h 2062"/>
                <a:gd name="T80" fmla="*/ 357 w 1516"/>
                <a:gd name="T81" fmla="*/ 1482 h 2062"/>
                <a:gd name="T82" fmla="*/ 512 w 1516"/>
                <a:gd name="T83" fmla="*/ 1302 h 2062"/>
                <a:gd name="T84" fmla="*/ 590 w 1516"/>
                <a:gd name="T85" fmla="*/ 1178 h 2062"/>
                <a:gd name="T86" fmla="*/ 642 w 1516"/>
                <a:gd name="T87" fmla="*/ 1046 h 2062"/>
                <a:gd name="T88" fmla="*/ 650 w 1516"/>
                <a:gd name="T89" fmla="*/ 906 h 2062"/>
                <a:gd name="T90" fmla="*/ 609 w 1516"/>
                <a:gd name="T91" fmla="*/ 778 h 2062"/>
                <a:gd name="T92" fmla="*/ 533 w 1516"/>
                <a:gd name="T93" fmla="*/ 668 h 2062"/>
                <a:gd name="T94" fmla="*/ 430 w 1516"/>
                <a:gd name="T95" fmla="*/ 573 h 2062"/>
                <a:gd name="T96" fmla="*/ 310 w 1516"/>
                <a:gd name="T97" fmla="*/ 496 h 2062"/>
                <a:gd name="T98" fmla="*/ 184 w 1516"/>
                <a:gd name="T99" fmla="*/ 434 h 2062"/>
                <a:gd name="T100" fmla="*/ 122 w 1516"/>
                <a:gd name="T101" fmla="*/ 386 h 2062"/>
                <a:gd name="T102" fmla="*/ 96 w 1516"/>
                <a:gd name="T103" fmla="*/ 320 h 2062"/>
                <a:gd name="T104" fmla="*/ 102 w 1516"/>
                <a:gd name="T105" fmla="*/ 243 h 2062"/>
                <a:gd name="T106" fmla="*/ 132 w 1516"/>
                <a:gd name="T107" fmla="*/ 166 h 2062"/>
                <a:gd name="T108" fmla="*/ 183 w 1516"/>
                <a:gd name="T109" fmla="*/ 95 h 2062"/>
                <a:gd name="T110" fmla="*/ 245 w 1516"/>
                <a:gd name="T111" fmla="*/ 38 h 2062"/>
                <a:gd name="T112" fmla="*/ 318 w 1516"/>
                <a:gd name="T113" fmla="*/ 6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6" h="2062">
                  <a:moveTo>
                    <a:pt x="367" y="0"/>
                  </a:moveTo>
                  <a:lnTo>
                    <a:pt x="391" y="4"/>
                  </a:lnTo>
                  <a:lnTo>
                    <a:pt x="416" y="12"/>
                  </a:lnTo>
                  <a:lnTo>
                    <a:pt x="467" y="36"/>
                  </a:lnTo>
                  <a:lnTo>
                    <a:pt x="518" y="61"/>
                  </a:lnTo>
                  <a:lnTo>
                    <a:pt x="568" y="88"/>
                  </a:lnTo>
                  <a:lnTo>
                    <a:pt x="618" y="118"/>
                  </a:lnTo>
                  <a:lnTo>
                    <a:pt x="666" y="149"/>
                  </a:lnTo>
                  <a:lnTo>
                    <a:pt x="714" y="183"/>
                  </a:lnTo>
                  <a:lnTo>
                    <a:pt x="759" y="218"/>
                  </a:lnTo>
                  <a:lnTo>
                    <a:pt x="802" y="255"/>
                  </a:lnTo>
                  <a:lnTo>
                    <a:pt x="842" y="295"/>
                  </a:lnTo>
                  <a:lnTo>
                    <a:pt x="881" y="336"/>
                  </a:lnTo>
                  <a:lnTo>
                    <a:pt x="917" y="380"/>
                  </a:lnTo>
                  <a:lnTo>
                    <a:pt x="949" y="425"/>
                  </a:lnTo>
                  <a:lnTo>
                    <a:pt x="977" y="472"/>
                  </a:lnTo>
                  <a:lnTo>
                    <a:pt x="1002" y="520"/>
                  </a:lnTo>
                  <a:lnTo>
                    <a:pt x="1024" y="571"/>
                  </a:lnTo>
                  <a:lnTo>
                    <a:pt x="1040" y="625"/>
                  </a:lnTo>
                  <a:lnTo>
                    <a:pt x="1053" y="679"/>
                  </a:lnTo>
                  <a:lnTo>
                    <a:pt x="1060" y="736"/>
                  </a:lnTo>
                  <a:lnTo>
                    <a:pt x="1062" y="795"/>
                  </a:lnTo>
                  <a:lnTo>
                    <a:pt x="1059" y="856"/>
                  </a:lnTo>
                  <a:lnTo>
                    <a:pt x="1051" y="918"/>
                  </a:lnTo>
                  <a:lnTo>
                    <a:pt x="1034" y="993"/>
                  </a:lnTo>
                  <a:lnTo>
                    <a:pt x="1014" y="1066"/>
                  </a:lnTo>
                  <a:lnTo>
                    <a:pt x="989" y="1137"/>
                  </a:lnTo>
                  <a:lnTo>
                    <a:pt x="961" y="1206"/>
                  </a:lnTo>
                  <a:lnTo>
                    <a:pt x="929" y="1274"/>
                  </a:lnTo>
                  <a:lnTo>
                    <a:pt x="893" y="1339"/>
                  </a:lnTo>
                  <a:lnTo>
                    <a:pt x="855" y="1403"/>
                  </a:lnTo>
                  <a:lnTo>
                    <a:pt x="814" y="1466"/>
                  </a:lnTo>
                  <a:lnTo>
                    <a:pt x="888" y="1461"/>
                  </a:lnTo>
                  <a:lnTo>
                    <a:pt x="962" y="1460"/>
                  </a:lnTo>
                  <a:lnTo>
                    <a:pt x="1037" y="1464"/>
                  </a:lnTo>
                  <a:lnTo>
                    <a:pt x="1111" y="1472"/>
                  </a:lnTo>
                  <a:lnTo>
                    <a:pt x="1115" y="1473"/>
                  </a:lnTo>
                  <a:lnTo>
                    <a:pt x="1123" y="1474"/>
                  </a:lnTo>
                  <a:lnTo>
                    <a:pt x="1137" y="1478"/>
                  </a:lnTo>
                  <a:lnTo>
                    <a:pt x="1156" y="1483"/>
                  </a:lnTo>
                  <a:lnTo>
                    <a:pt x="1179" y="1490"/>
                  </a:lnTo>
                  <a:lnTo>
                    <a:pt x="1207" y="1498"/>
                  </a:lnTo>
                  <a:lnTo>
                    <a:pt x="1239" y="1509"/>
                  </a:lnTo>
                  <a:lnTo>
                    <a:pt x="1275" y="1520"/>
                  </a:lnTo>
                  <a:lnTo>
                    <a:pt x="1315" y="1535"/>
                  </a:lnTo>
                  <a:lnTo>
                    <a:pt x="1358" y="1552"/>
                  </a:lnTo>
                  <a:lnTo>
                    <a:pt x="1403" y="1571"/>
                  </a:lnTo>
                  <a:lnTo>
                    <a:pt x="1452" y="1592"/>
                  </a:lnTo>
                  <a:lnTo>
                    <a:pt x="1475" y="1603"/>
                  </a:lnTo>
                  <a:lnTo>
                    <a:pt x="1493" y="1617"/>
                  </a:lnTo>
                  <a:lnTo>
                    <a:pt x="1505" y="1632"/>
                  </a:lnTo>
                  <a:lnTo>
                    <a:pt x="1514" y="1649"/>
                  </a:lnTo>
                  <a:lnTo>
                    <a:pt x="1516" y="1668"/>
                  </a:lnTo>
                  <a:lnTo>
                    <a:pt x="1515" y="1687"/>
                  </a:lnTo>
                  <a:lnTo>
                    <a:pt x="1509" y="1707"/>
                  </a:lnTo>
                  <a:lnTo>
                    <a:pt x="1501" y="1728"/>
                  </a:lnTo>
                  <a:lnTo>
                    <a:pt x="1490" y="1750"/>
                  </a:lnTo>
                  <a:lnTo>
                    <a:pt x="1476" y="1772"/>
                  </a:lnTo>
                  <a:lnTo>
                    <a:pt x="1460" y="1794"/>
                  </a:lnTo>
                  <a:lnTo>
                    <a:pt x="1441" y="1816"/>
                  </a:lnTo>
                  <a:lnTo>
                    <a:pt x="1423" y="1838"/>
                  </a:lnTo>
                  <a:lnTo>
                    <a:pt x="1402" y="1860"/>
                  </a:lnTo>
                  <a:lnTo>
                    <a:pt x="1381" y="1881"/>
                  </a:lnTo>
                  <a:lnTo>
                    <a:pt x="1360" y="1901"/>
                  </a:lnTo>
                  <a:lnTo>
                    <a:pt x="1338" y="1919"/>
                  </a:lnTo>
                  <a:lnTo>
                    <a:pt x="1318" y="1937"/>
                  </a:lnTo>
                  <a:lnTo>
                    <a:pt x="1298" y="1954"/>
                  </a:lnTo>
                  <a:lnTo>
                    <a:pt x="1279" y="1969"/>
                  </a:lnTo>
                  <a:lnTo>
                    <a:pt x="1263" y="1982"/>
                  </a:lnTo>
                  <a:lnTo>
                    <a:pt x="1249" y="1993"/>
                  </a:lnTo>
                  <a:lnTo>
                    <a:pt x="1237" y="2002"/>
                  </a:lnTo>
                  <a:lnTo>
                    <a:pt x="1228" y="2008"/>
                  </a:lnTo>
                  <a:lnTo>
                    <a:pt x="1222" y="2013"/>
                  </a:lnTo>
                  <a:lnTo>
                    <a:pt x="1220" y="2015"/>
                  </a:lnTo>
                  <a:lnTo>
                    <a:pt x="1221" y="2014"/>
                  </a:lnTo>
                  <a:lnTo>
                    <a:pt x="1221" y="2012"/>
                  </a:lnTo>
                  <a:lnTo>
                    <a:pt x="1221" y="2007"/>
                  </a:lnTo>
                  <a:lnTo>
                    <a:pt x="1219" y="2003"/>
                  </a:lnTo>
                  <a:lnTo>
                    <a:pt x="1217" y="1997"/>
                  </a:lnTo>
                  <a:lnTo>
                    <a:pt x="1211" y="1991"/>
                  </a:lnTo>
                  <a:lnTo>
                    <a:pt x="1204" y="1983"/>
                  </a:lnTo>
                  <a:lnTo>
                    <a:pt x="1194" y="1975"/>
                  </a:lnTo>
                  <a:lnTo>
                    <a:pt x="1179" y="1967"/>
                  </a:lnTo>
                  <a:lnTo>
                    <a:pt x="1161" y="1957"/>
                  </a:lnTo>
                  <a:lnTo>
                    <a:pt x="1138" y="1948"/>
                  </a:lnTo>
                  <a:lnTo>
                    <a:pt x="1110" y="1939"/>
                  </a:lnTo>
                  <a:lnTo>
                    <a:pt x="1077" y="1930"/>
                  </a:lnTo>
                  <a:lnTo>
                    <a:pt x="1038" y="1920"/>
                  </a:lnTo>
                  <a:lnTo>
                    <a:pt x="992" y="1912"/>
                  </a:lnTo>
                  <a:lnTo>
                    <a:pt x="904" y="1901"/>
                  </a:lnTo>
                  <a:lnTo>
                    <a:pt x="819" y="1897"/>
                  </a:lnTo>
                  <a:lnTo>
                    <a:pt x="732" y="1901"/>
                  </a:lnTo>
                  <a:lnTo>
                    <a:pt x="648" y="1910"/>
                  </a:lnTo>
                  <a:lnTo>
                    <a:pt x="563" y="1926"/>
                  </a:lnTo>
                  <a:lnTo>
                    <a:pt x="480" y="1947"/>
                  </a:lnTo>
                  <a:lnTo>
                    <a:pt x="397" y="1972"/>
                  </a:lnTo>
                  <a:lnTo>
                    <a:pt x="317" y="2003"/>
                  </a:lnTo>
                  <a:lnTo>
                    <a:pt x="236" y="2038"/>
                  </a:lnTo>
                  <a:lnTo>
                    <a:pt x="215" y="2046"/>
                  </a:lnTo>
                  <a:lnTo>
                    <a:pt x="193" y="2054"/>
                  </a:lnTo>
                  <a:lnTo>
                    <a:pt x="170" y="2059"/>
                  </a:lnTo>
                  <a:lnTo>
                    <a:pt x="148" y="2061"/>
                  </a:lnTo>
                  <a:lnTo>
                    <a:pt x="125" y="2062"/>
                  </a:lnTo>
                  <a:lnTo>
                    <a:pt x="103" y="2059"/>
                  </a:lnTo>
                  <a:lnTo>
                    <a:pt x="84" y="2055"/>
                  </a:lnTo>
                  <a:lnTo>
                    <a:pt x="64" y="2046"/>
                  </a:lnTo>
                  <a:lnTo>
                    <a:pt x="47" y="2035"/>
                  </a:lnTo>
                  <a:lnTo>
                    <a:pt x="32" y="2020"/>
                  </a:lnTo>
                  <a:lnTo>
                    <a:pt x="19" y="2002"/>
                  </a:lnTo>
                  <a:lnTo>
                    <a:pt x="9" y="1980"/>
                  </a:lnTo>
                  <a:lnTo>
                    <a:pt x="2" y="1954"/>
                  </a:lnTo>
                  <a:lnTo>
                    <a:pt x="0" y="1916"/>
                  </a:lnTo>
                  <a:lnTo>
                    <a:pt x="3" y="1880"/>
                  </a:lnTo>
                  <a:lnTo>
                    <a:pt x="13" y="1843"/>
                  </a:lnTo>
                  <a:lnTo>
                    <a:pt x="26" y="1807"/>
                  </a:lnTo>
                  <a:lnTo>
                    <a:pt x="44" y="1773"/>
                  </a:lnTo>
                  <a:lnTo>
                    <a:pt x="67" y="1742"/>
                  </a:lnTo>
                  <a:lnTo>
                    <a:pt x="92" y="1714"/>
                  </a:lnTo>
                  <a:lnTo>
                    <a:pt x="119" y="1690"/>
                  </a:lnTo>
                  <a:lnTo>
                    <a:pt x="181" y="1641"/>
                  </a:lnTo>
                  <a:lnTo>
                    <a:pt x="240" y="1589"/>
                  </a:lnTo>
                  <a:lnTo>
                    <a:pt x="300" y="1537"/>
                  </a:lnTo>
                  <a:lnTo>
                    <a:pt x="357" y="1482"/>
                  </a:lnTo>
                  <a:lnTo>
                    <a:pt x="411" y="1425"/>
                  </a:lnTo>
                  <a:lnTo>
                    <a:pt x="463" y="1365"/>
                  </a:lnTo>
                  <a:lnTo>
                    <a:pt x="512" y="1302"/>
                  </a:lnTo>
                  <a:lnTo>
                    <a:pt x="539" y="1263"/>
                  </a:lnTo>
                  <a:lnTo>
                    <a:pt x="566" y="1221"/>
                  </a:lnTo>
                  <a:lnTo>
                    <a:pt x="590" y="1178"/>
                  </a:lnTo>
                  <a:lnTo>
                    <a:pt x="611" y="1134"/>
                  </a:lnTo>
                  <a:lnTo>
                    <a:pt x="629" y="1090"/>
                  </a:lnTo>
                  <a:lnTo>
                    <a:pt x="642" y="1046"/>
                  </a:lnTo>
                  <a:lnTo>
                    <a:pt x="650" y="1004"/>
                  </a:lnTo>
                  <a:lnTo>
                    <a:pt x="653" y="954"/>
                  </a:lnTo>
                  <a:lnTo>
                    <a:pt x="650" y="906"/>
                  </a:lnTo>
                  <a:lnTo>
                    <a:pt x="640" y="861"/>
                  </a:lnTo>
                  <a:lnTo>
                    <a:pt x="628" y="819"/>
                  </a:lnTo>
                  <a:lnTo>
                    <a:pt x="609" y="778"/>
                  </a:lnTo>
                  <a:lnTo>
                    <a:pt x="588" y="739"/>
                  </a:lnTo>
                  <a:lnTo>
                    <a:pt x="562" y="702"/>
                  </a:lnTo>
                  <a:lnTo>
                    <a:pt x="533" y="668"/>
                  </a:lnTo>
                  <a:lnTo>
                    <a:pt x="501" y="634"/>
                  </a:lnTo>
                  <a:lnTo>
                    <a:pt x="467" y="603"/>
                  </a:lnTo>
                  <a:lnTo>
                    <a:pt x="430" y="573"/>
                  </a:lnTo>
                  <a:lnTo>
                    <a:pt x="392" y="546"/>
                  </a:lnTo>
                  <a:lnTo>
                    <a:pt x="352" y="520"/>
                  </a:lnTo>
                  <a:lnTo>
                    <a:pt x="310" y="496"/>
                  </a:lnTo>
                  <a:lnTo>
                    <a:pt x="268" y="474"/>
                  </a:lnTo>
                  <a:lnTo>
                    <a:pt x="226" y="453"/>
                  </a:lnTo>
                  <a:lnTo>
                    <a:pt x="184" y="434"/>
                  </a:lnTo>
                  <a:lnTo>
                    <a:pt x="159" y="420"/>
                  </a:lnTo>
                  <a:lnTo>
                    <a:pt x="138" y="405"/>
                  </a:lnTo>
                  <a:lnTo>
                    <a:pt x="122" y="386"/>
                  </a:lnTo>
                  <a:lnTo>
                    <a:pt x="109" y="366"/>
                  </a:lnTo>
                  <a:lnTo>
                    <a:pt x="101" y="344"/>
                  </a:lnTo>
                  <a:lnTo>
                    <a:pt x="96" y="320"/>
                  </a:lnTo>
                  <a:lnTo>
                    <a:pt x="95" y="296"/>
                  </a:lnTo>
                  <a:lnTo>
                    <a:pt x="97" y="270"/>
                  </a:lnTo>
                  <a:lnTo>
                    <a:pt x="102" y="243"/>
                  </a:lnTo>
                  <a:lnTo>
                    <a:pt x="109" y="217"/>
                  </a:lnTo>
                  <a:lnTo>
                    <a:pt x="120" y="191"/>
                  </a:lnTo>
                  <a:lnTo>
                    <a:pt x="132" y="166"/>
                  </a:lnTo>
                  <a:lnTo>
                    <a:pt x="148" y="141"/>
                  </a:lnTo>
                  <a:lnTo>
                    <a:pt x="164" y="117"/>
                  </a:lnTo>
                  <a:lnTo>
                    <a:pt x="183" y="95"/>
                  </a:lnTo>
                  <a:lnTo>
                    <a:pt x="202" y="74"/>
                  </a:lnTo>
                  <a:lnTo>
                    <a:pt x="224" y="55"/>
                  </a:lnTo>
                  <a:lnTo>
                    <a:pt x="245" y="38"/>
                  </a:lnTo>
                  <a:lnTo>
                    <a:pt x="269" y="25"/>
                  </a:lnTo>
                  <a:lnTo>
                    <a:pt x="293" y="13"/>
                  </a:lnTo>
                  <a:lnTo>
                    <a:pt x="318" y="6"/>
                  </a:lnTo>
                  <a:lnTo>
                    <a:pt x="342" y="0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74"/>
            <p:cNvSpPr>
              <a:spLocks noEditPoints="1"/>
            </p:cNvSpPr>
            <p:nvPr/>
          </p:nvSpPr>
          <p:spPr bwMode="auto">
            <a:xfrm>
              <a:off x="3833813" y="5091113"/>
              <a:ext cx="260350" cy="365125"/>
            </a:xfrm>
            <a:custGeom>
              <a:avLst/>
              <a:gdLst>
                <a:gd name="T0" fmla="*/ 578 w 1474"/>
                <a:gd name="T1" fmla="*/ 498 h 2071"/>
                <a:gd name="T2" fmla="*/ 578 w 1474"/>
                <a:gd name="T3" fmla="*/ 495 h 2071"/>
                <a:gd name="T4" fmla="*/ 685 w 1474"/>
                <a:gd name="T5" fmla="*/ 11 h 2071"/>
                <a:gd name="T6" fmla="*/ 851 w 1474"/>
                <a:gd name="T7" fmla="*/ 72 h 2071"/>
                <a:gd name="T8" fmla="*/ 957 w 1474"/>
                <a:gd name="T9" fmla="*/ 213 h 2071"/>
                <a:gd name="T10" fmla="*/ 970 w 1474"/>
                <a:gd name="T11" fmla="*/ 458 h 2071"/>
                <a:gd name="T12" fmla="*/ 1014 w 1474"/>
                <a:gd name="T13" fmla="*/ 608 h 2071"/>
                <a:gd name="T14" fmla="*/ 1233 w 1474"/>
                <a:gd name="T15" fmla="*/ 685 h 2071"/>
                <a:gd name="T16" fmla="*/ 1404 w 1474"/>
                <a:gd name="T17" fmla="*/ 866 h 2071"/>
                <a:gd name="T18" fmla="*/ 1472 w 1474"/>
                <a:gd name="T19" fmla="*/ 1107 h 2071"/>
                <a:gd name="T20" fmla="*/ 1450 w 1474"/>
                <a:gd name="T21" fmla="*/ 1364 h 2071"/>
                <a:gd name="T22" fmla="*/ 1319 w 1474"/>
                <a:gd name="T23" fmla="*/ 1664 h 2071"/>
                <a:gd name="T24" fmla="*/ 1099 w 1474"/>
                <a:gd name="T25" fmla="*/ 1902 h 2071"/>
                <a:gd name="T26" fmla="*/ 820 w 1474"/>
                <a:gd name="T27" fmla="*/ 2045 h 2071"/>
                <a:gd name="T28" fmla="*/ 509 w 1474"/>
                <a:gd name="T29" fmla="*/ 2059 h 2071"/>
                <a:gd name="T30" fmla="*/ 275 w 1474"/>
                <a:gd name="T31" fmla="*/ 1956 h 2071"/>
                <a:gd name="T32" fmla="*/ 237 w 1474"/>
                <a:gd name="T33" fmla="*/ 1833 h 2071"/>
                <a:gd name="T34" fmla="*/ 283 w 1474"/>
                <a:gd name="T35" fmla="*/ 1697 h 2071"/>
                <a:gd name="T36" fmla="*/ 382 w 1474"/>
                <a:gd name="T37" fmla="*/ 1589 h 2071"/>
                <a:gd name="T38" fmla="*/ 503 w 1474"/>
                <a:gd name="T39" fmla="*/ 1553 h 2071"/>
                <a:gd name="T40" fmla="*/ 662 w 1474"/>
                <a:gd name="T41" fmla="*/ 1619 h 2071"/>
                <a:gd name="T42" fmla="*/ 810 w 1474"/>
                <a:gd name="T43" fmla="*/ 1636 h 2071"/>
                <a:gd name="T44" fmla="*/ 874 w 1474"/>
                <a:gd name="T45" fmla="*/ 1621 h 2071"/>
                <a:gd name="T46" fmla="*/ 930 w 1474"/>
                <a:gd name="T47" fmla="*/ 1593 h 2071"/>
                <a:gd name="T48" fmla="*/ 962 w 1474"/>
                <a:gd name="T49" fmla="*/ 1568 h 2071"/>
                <a:gd name="T50" fmla="*/ 1006 w 1474"/>
                <a:gd name="T51" fmla="*/ 1516 h 2071"/>
                <a:gd name="T52" fmla="*/ 1041 w 1474"/>
                <a:gd name="T53" fmla="*/ 1452 h 2071"/>
                <a:gd name="T54" fmla="*/ 1050 w 1474"/>
                <a:gd name="T55" fmla="*/ 1424 h 2071"/>
                <a:gd name="T56" fmla="*/ 1064 w 1474"/>
                <a:gd name="T57" fmla="*/ 1373 h 2071"/>
                <a:gd name="T58" fmla="*/ 1071 w 1474"/>
                <a:gd name="T59" fmla="*/ 1330 h 2071"/>
                <a:gd name="T60" fmla="*/ 1071 w 1474"/>
                <a:gd name="T61" fmla="*/ 1292 h 2071"/>
                <a:gd name="T62" fmla="*/ 1057 w 1474"/>
                <a:gd name="T63" fmla="*/ 1210 h 2071"/>
                <a:gd name="T64" fmla="*/ 1050 w 1474"/>
                <a:gd name="T65" fmla="*/ 1194 h 2071"/>
                <a:gd name="T66" fmla="*/ 1019 w 1474"/>
                <a:gd name="T67" fmla="*/ 1141 h 2071"/>
                <a:gd name="T68" fmla="*/ 1007 w 1474"/>
                <a:gd name="T69" fmla="*/ 1129 h 2071"/>
                <a:gd name="T70" fmla="*/ 892 w 1474"/>
                <a:gd name="T71" fmla="*/ 1060 h 2071"/>
                <a:gd name="T72" fmla="*/ 651 w 1474"/>
                <a:gd name="T73" fmla="*/ 1040 h 2071"/>
                <a:gd name="T74" fmla="*/ 393 w 1474"/>
                <a:gd name="T75" fmla="*/ 1086 h 2071"/>
                <a:gd name="T76" fmla="*/ 291 w 1474"/>
                <a:gd name="T77" fmla="*/ 1042 h 2071"/>
                <a:gd name="T78" fmla="*/ 261 w 1474"/>
                <a:gd name="T79" fmla="*/ 901 h 2071"/>
                <a:gd name="T80" fmla="*/ 350 w 1474"/>
                <a:gd name="T81" fmla="*/ 737 h 2071"/>
                <a:gd name="T82" fmla="*/ 485 w 1474"/>
                <a:gd name="T83" fmla="*/ 615 h 2071"/>
                <a:gd name="T84" fmla="*/ 568 w 1474"/>
                <a:gd name="T85" fmla="*/ 510 h 2071"/>
                <a:gd name="T86" fmla="*/ 576 w 1474"/>
                <a:gd name="T87" fmla="*/ 495 h 2071"/>
                <a:gd name="T88" fmla="*/ 575 w 1474"/>
                <a:gd name="T89" fmla="*/ 487 h 2071"/>
                <a:gd name="T90" fmla="*/ 554 w 1474"/>
                <a:gd name="T91" fmla="*/ 466 h 2071"/>
                <a:gd name="T92" fmla="*/ 349 w 1474"/>
                <a:gd name="T93" fmla="*/ 441 h 2071"/>
                <a:gd name="T94" fmla="*/ 116 w 1474"/>
                <a:gd name="T95" fmla="*/ 472 h 2071"/>
                <a:gd name="T96" fmla="*/ 22 w 1474"/>
                <a:gd name="T97" fmla="*/ 424 h 2071"/>
                <a:gd name="T98" fmla="*/ 1 w 1474"/>
                <a:gd name="T99" fmla="*/ 319 h 2071"/>
                <a:gd name="T100" fmla="*/ 38 w 1474"/>
                <a:gd name="T101" fmla="*/ 194 h 2071"/>
                <a:gd name="T102" fmla="*/ 122 w 1474"/>
                <a:gd name="T103" fmla="*/ 88 h 2071"/>
                <a:gd name="T104" fmla="*/ 241 w 1474"/>
                <a:gd name="T105" fmla="*/ 36 h 2071"/>
                <a:gd name="T106" fmla="*/ 416 w 1474"/>
                <a:gd name="T107" fmla="*/ 9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74" h="2071">
                  <a:moveTo>
                    <a:pt x="577" y="490"/>
                  </a:moveTo>
                  <a:lnTo>
                    <a:pt x="577" y="494"/>
                  </a:lnTo>
                  <a:lnTo>
                    <a:pt x="577" y="496"/>
                  </a:lnTo>
                  <a:lnTo>
                    <a:pt x="578" y="497"/>
                  </a:lnTo>
                  <a:lnTo>
                    <a:pt x="578" y="498"/>
                  </a:lnTo>
                  <a:lnTo>
                    <a:pt x="578" y="498"/>
                  </a:lnTo>
                  <a:lnTo>
                    <a:pt x="579" y="499"/>
                  </a:lnTo>
                  <a:lnTo>
                    <a:pt x="579" y="499"/>
                  </a:lnTo>
                  <a:lnTo>
                    <a:pt x="579" y="497"/>
                  </a:lnTo>
                  <a:lnTo>
                    <a:pt x="578" y="495"/>
                  </a:lnTo>
                  <a:lnTo>
                    <a:pt x="577" y="490"/>
                  </a:lnTo>
                  <a:close/>
                  <a:moveTo>
                    <a:pt x="570" y="0"/>
                  </a:moveTo>
                  <a:lnTo>
                    <a:pt x="608" y="2"/>
                  </a:lnTo>
                  <a:lnTo>
                    <a:pt x="647" y="5"/>
                  </a:lnTo>
                  <a:lnTo>
                    <a:pt x="685" y="11"/>
                  </a:lnTo>
                  <a:lnTo>
                    <a:pt x="721" y="18"/>
                  </a:lnTo>
                  <a:lnTo>
                    <a:pt x="756" y="27"/>
                  </a:lnTo>
                  <a:lnTo>
                    <a:pt x="790" y="40"/>
                  </a:lnTo>
                  <a:lnTo>
                    <a:pt x="821" y="55"/>
                  </a:lnTo>
                  <a:lnTo>
                    <a:pt x="851" y="72"/>
                  </a:lnTo>
                  <a:lnTo>
                    <a:pt x="877" y="93"/>
                  </a:lnTo>
                  <a:lnTo>
                    <a:pt x="902" y="119"/>
                  </a:lnTo>
                  <a:lnTo>
                    <a:pt x="924" y="146"/>
                  </a:lnTo>
                  <a:lnTo>
                    <a:pt x="942" y="177"/>
                  </a:lnTo>
                  <a:lnTo>
                    <a:pt x="957" y="213"/>
                  </a:lnTo>
                  <a:lnTo>
                    <a:pt x="972" y="262"/>
                  </a:lnTo>
                  <a:lnTo>
                    <a:pt x="979" y="312"/>
                  </a:lnTo>
                  <a:lnTo>
                    <a:pt x="983" y="361"/>
                  </a:lnTo>
                  <a:lnTo>
                    <a:pt x="978" y="410"/>
                  </a:lnTo>
                  <a:lnTo>
                    <a:pt x="970" y="458"/>
                  </a:lnTo>
                  <a:lnTo>
                    <a:pt x="957" y="505"/>
                  </a:lnTo>
                  <a:lnTo>
                    <a:pt x="940" y="552"/>
                  </a:lnTo>
                  <a:lnTo>
                    <a:pt x="919" y="598"/>
                  </a:lnTo>
                  <a:lnTo>
                    <a:pt x="967" y="601"/>
                  </a:lnTo>
                  <a:lnTo>
                    <a:pt x="1014" y="608"/>
                  </a:lnTo>
                  <a:lnTo>
                    <a:pt x="1061" y="616"/>
                  </a:lnTo>
                  <a:lnTo>
                    <a:pt x="1106" y="628"/>
                  </a:lnTo>
                  <a:lnTo>
                    <a:pt x="1151" y="643"/>
                  </a:lnTo>
                  <a:lnTo>
                    <a:pt x="1193" y="662"/>
                  </a:lnTo>
                  <a:lnTo>
                    <a:pt x="1233" y="685"/>
                  </a:lnTo>
                  <a:lnTo>
                    <a:pt x="1272" y="711"/>
                  </a:lnTo>
                  <a:lnTo>
                    <a:pt x="1308" y="743"/>
                  </a:lnTo>
                  <a:lnTo>
                    <a:pt x="1345" y="782"/>
                  </a:lnTo>
                  <a:lnTo>
                    <a:pt x="1377" y="822"/>
                  </a:lnTo>
                  <a:lnTo>
                    <a:pt x="1404" y="866"/>
                  </a:lnTo>
                  <a:lnTo>
                    <a:pt x="1426" y="911"/>
                  </a:lnTo>
                  <a:lnTo>
                    <a:pt x="1444" y="959"/>
                  </a:lnTo>
                  <a:lnTo>
                    <a:pt x="1458" y="1007"/>
                  </a:lnTo>
                  <a:lnTo>
                    <a:pt x="1467" y="1057"/>
                  </a:lnTo>
                  <a:lnTo>
                    <a:pt x="1472" y="1107"/>
                  </a:lnTo>
                  <a:lnTo>
                    <a:pt x="1474" y="1159"/>
                  </a:lnTo>
                  <a:lnTo>
                    <a:pt x="1473" y="1210"/>
                  </a:lnTo>
                  <a:lnTo>
                    <a:pt x="1468" y="1261"/>
                  </a:lnTo>
                  <a:lnTo>
                    <a:pt x="1461" y="1313"/>
                  </a:lnTo>
                  <a:lnTo>
                    <a:pt x="1450" y="1364"/>
                  </a:lnTo>
                  <a:lnTo>
                    <a:pt x="1432" y="1427"/>
                  </a:lnTo>
                  <a:lnTo>
                    <a:pt x="1410" y="1489"/>
                  </a:lnTo>
                  <a:lnTo>
                    <a:pt x="1384" y="1549"/>
                  </a:lnTo>
                  <a:lnTo>
                    <a:pt x="1354" y="1607"/>
                  </a:lnTo>
                  <a:lnTo>
                    <a:pt x="1319" y="1664"/>
                  </a:lnTo>
                  <a:lnTo>
                    <a:pt x="1281" y="1717"/>
                  </a:lnTo>
                  <a:lnTo>
                    <a:pt x="1240" y="1768"/>
                  </a:lnTo>
                  <a:lnTo>
                    <a:pt x="1196" y="1817"/>
                  </a:lnTo>
                  <a:lnTo>
                    <a:pt x="1150" y="1861"/>
                  </a:lnTo>
                  <a:lnTo>
                    <a:pt x="1099" y="1902"/>
                  </a:lnTo>
                  <a:lnTo>
                    <a:pt x="1047" y="1939"/>
                  </a:lnTo>
                  <a:lnTo>
                    <a:pt x="993" y="1973"/>
                  </a:lnTo>
                  <a:lnTo>
                    <a:pt x="937" y="2002"/>
                  </a:lnTo>
                  <a:lnTo>
                    <a:pt x="879" y="2026"/>
                  </a:lnTo>
                  <a:lnTo>
                    <a:pt x="820" y="2045"/>
                  </a:lnTo>
                  <a:lnTo>
                    <a:pt x="760" y="2060"/>
                  </a:lnTo>
                  <a:lnTo>
                    <a:pt x="698" y="2068"/>
                  </a:lnTo>
                  <a:lnTo>
                    <a:pt x="635" y="2071"/>
                  </a:lnTo>
                  <a:lnTo>
                    <a:pt x="572" y="2068"/>
                  </a:lnTo>
                  <a:lnTo>
                    <a:pt x="509" y="2059"/>
                  </a:lnTo>
                  <a:lnTo>
                    <a:pt x="446" y="2043"/>
                  </a:lnTo>
                  <a:lnTo>
                    <a:pt x="384" y="2021"/>
                  </a:lnTo>
                  <a:lnTo>
                    <a:pt x="321" y="1990"/>
                  </a:lnTo>
                  <a:lnTo>
                    <a:pt x="295" y="1975"/>
                  </a:lnTo>
                  <a:lnTo>
                    <a:pt x="275" y="1956"/>
                  </a:lnTo>
                  <a:lnTo>
                    <a:pt x="259" y="1935"/>
                  </a:lnTo>
                  <a:lnTo>
                    <a:pt x="247" y="1911"/>
                  </a:lnTo>
                  <a:lnTo>
                    <a:pt x="240" y="1887"/>
                  </a:lnTo>
                  <a:lnTo>
                    <a:pt x="237" y="1861"/>
                  </a:lnTo>
                  <a:lnTo>
                    <a:pt x="237" y="1833"/>
                  </a:lnTo>
                  <a:lnTo>
                    <a:pt x="240" y="1806"/>
                  </a:lnTo>
                  <a:lnTo>
                    <a:pt x="246" y="1778"/>
                  </a:lnTo>
                  <a:lnTo>
                    <a:pt x="256" y="1751"/>
                  </a:lnTo>
                  <a:lnTo>
                    <a:pt x="268" y="1723"/>
                  </a:lnTo>
                  <a:lnTo>
                    <a:pt x="283" y="1697"/>
                  </a:lnTo>
                  <a:lnTo>
                    <a:pt x="299" y="1672"/>
                  </a:lnTo>
                  <a:lnTo>
                    <a:pt x="318" y="1648"/>
                  </a:lnTo>
                  <a:lnTo>
                    <a:pt x="337" y="1626"/>
                  </a:lnTo>
                  <a:lnTo>
                    <a:pt x="359" y="1606"/>
                  </a:lnTo>
                  <a:lnTo>
                    <a:pt x="382" y="1589"/>
                  </a:lnTo>
                  <a:lnTo>
                    <a:pt x="405" y="1575"/>
                  </a:lnTo>
                  <a:lnTo>
                    <a:pt x="429" y="1563"/>
                  </a:lnTo>
                  <a:lnTo>
                    <a:pt x="454" y="1556"/>
                  </a:lnTo>
                  <a:lnTo>
                    <a:pt x="478" y="1553"/>
                  </a:lnTo>
                  <a:lnTo>
                    <a:pt x="503" y="1553"/>
                  </a:lnTo>
                  <a:lnTo>
                    <a:pt x="528" y="1558"/>
                  </a:lnTo>
                  <a:lnTo>
                    <a:pt x="552" y="1567"/>
                  </a:lnTo>
                  <a:lnTo>
                    <a:pt x="591" y="1588"/>
                  </a:lnTo>
                  <a:lnTo>
                    <a:pt x="628" y="1605"/>
                  </a:lnTo>
                  <a:lnTo>
                    <a:pt x="662" y="1619"/>
                  </a:lnTo>
                  <a:lnTo>
                    <a:pt x="696" y="1628"/>
                  </a:lnTo>
                  <a:lnTo>
                    <a:pt x="729" y="1634"/>
                  </a:lnTo>
                  <a:lnTo>
                    <a:pt x="763" y="1637"/>
                  </a:lnTo>
                  <a:lnTo>
                    <a:pt x="799" y="1637"/>
                  </a:lnTo>
                  <a:lnTo>
                    <a:pt x="810" y="1636"/>
                  </a:lnTo>
                  <a:lnTo>
                    <a:pt x="822" y="1635"/>
                  </a:lnTo>
                  <a:lnTo>
                    <a:pt x="825" y="1634"/>
                  </a:lnTo>
                  <a:lnTo>
                    <a:pt x="828" y="1634"/>
                  </a:lnTo>
                  <a:lnTo>
                    <a:pt x="871" y="1623"/>
                  </a:lnTo>
                  <a:lnTo>
                    <a:pt x="874" y="1621"/>
                  </a:lnTo>
                  <a:lnTo>
                    <a:pt x="881" y="1616"/>
                  </a:lnTo>
                  <a:lnTo>
                    <a:pt x="892" y="1611"/>
                  </a:lnTo>
                  <a:lnTo>
                    <a:pt x="904" y="1606"/>
                  </a:lnTo>
                  <a:lnTo>
                    <a:pt x="918" y="1600"/>
                  </a:lnTo>
                  <a:lnTo>
                    <a:pt x="930" y="1593"/>
                  </a:lnTo>
                  <a:lnTo>
                    <a:pt x="937" y="1587"/>
                  </a:lnTo>
                  <a:lnTo>
                    <a:pt x="945" y="1581"/>
                  </a:lnTo>
                  <a:lnTo>
                    <a:pt x="952" y="1576"/>
                  </a:lnTo>
                  <a:lnTo>
                    <a:pt x="957" y="1571"/>
                  </a:lnTo>
                  <a:lnTo>
                    <a:pt x="962" y="1568"/>
                  </a:lnTo>
                  <a:lnTo>
                    <a:pt x="965" y="1565"/>
                  </a:lnTo>
                  <a:lnTo>
                    <a:pt x="968" y="1562"/>
                  </a:lnTo>
                  <a:lnTo>
                    <a:pt x="988" y="1540"/>
                  </a:lnTo>
                  <a:lnTo>
                    <a:pt x="1006" y="1517"/>
                  </a:lnTo>
                  <a:lnTo>
                    <a:pt x="1006" y="1516"/>
                  </a:lnTo>
                  <a:lnTo>
                    <a:pt x="1022" y="1491"/>
                  </a:lnTo>
                  <a:lnTo>
                    <a:pt x="1035" y="1466"/>
                  </a:lnTo>
                  <a:lnTo>
                    <a:pt x="1038" y="1460"/>
                  </a:lnTo>
                  <a:lnTo>
                    <a:pt x="1039" y="1456"/>
                  </a:lnTo>
                  <a:lnTo>
                    <a:pt x="1041" y="1452"/>
                  </a:lnTo>
                  <a:lnTo>
                    <a:pt x="1041" y="1451"/>
                  </a:lnTo>
                  <a:lnTo>
                    <a:pt x="1042" y="1450"/>
                  </a:lnTo>
                  <a:lnTo>
                    <a:pt x="1044" y="1444"/>
                  </a:lnTo>
                  <a:lnTo>
                    <a:pt x="1046" y="1435"/>
                  </a:lnTo>
                  <a:lnTo>
                    <a:pt x="1050" y="1424"/>
                  </a:lnTo>
                  <a:lnTo>
                    <a:pt x="1053" y="1412"/>
                  </a:lnTo>
                  <a:lnTo>
                    <a:pt x="1056" y="1401"/>
                  </a:lnTo>
                  <a:lnTo>
                    <a:pt x="1059" y="1389"/>
                  </a:lnTo>
                  <a:lnTo>
                    <a:pt x="1062" y="1381"/>
                  </a:lnTo>
                  <a:lnTo>
                    <a:pt x="1064" y="1373"/>
                  </a:lnTo>
                  <a:lnTo>
                    <a:pt x="1065" y="1370"/>
                  </a:lnTo>
                  <a:lnTo>
                    <a:pt x="1065" y="1371"/>
                  </a:lnTo>
                  <a:lnTo>
                    <a:pt x="1065" y="1378"/>
                  </a:lnTo>
                  <a:lnTo>
                    <a:pt x="1068" y="1355"/>
                  </a:lnTo>
                  <a:lnTo>
                    <a:pt x="1071" y="1330"/>
                  </a:lnTo>
                  <a:lnTo>
                    <a:pt x="1071" y="1324"/>
                  </a:lnTo>
                  <a:lnTo>
                    <a:pt x="1071" y="1317"/>
                  </a:lnTo>
                  <a:lnTo>
                    <a:pt x="1071" y="1307"/>
                  </a:lnTo>
                  <a:lnTo>
                    <a:pt x="1071" y="1298"/>
                  </a:lnTo>
                  <a:lnTo>
                    <a:pt x="1071" y="1292"/>
                  </a:lnTo>
                  <a:lnTo>
                    <a:pt x="1071" y="1289"/>
                  </a:lnTo>
                  <a:lnTo>
                    <a:pt x="1072" y="1290"/>
                  </a:lnTo>
                  <a:lnTo>
                    <a:pt x="1067" y="1251"/>
                  </a:lnTo>
                  <a:lnTo>
                    <a:pt x="1058" y="1213"/>
                  </a:lnTo>
                  <a:lnTo>
                    <a:pt x="1057" y="1210"/>
                  </a:lnTo>
                  <a:lnTo>
                    <a:pt x="1057" y="1208"/>
                  </a:lnTo>
                  <a:lnTo>
                    <a:pt x="1056" y="1206"/>
                  </a:lnTo>
                  <a:lnTo>
                    <a:pt x="1054" y="1203"/>
                  </a:lnTo>
                  <a:lnTo>
                    <a:pt x="1052" y="1199"/>
                  </a:lnTo>
                  <a:lnTo>
                    <a:pt x="1050" y="1194"/>
                  </a:lnTo>
                  <a:lnTo>
                    <a:pt x="1037" y="1170"/>
                  </a:lnTo>
                  <a:lnTo>
                    <a:pt x="1023" y="1147"/>
                  </a:lnTo>
                  <a:lnTo>
                    <a:pt x="1021" y="1144"/>
                  </a:lnTo>
                  <a:lnTo>
                    <a:pt x="1020" y="1142"/>
                  </a:lnTo>
                  <a:lnTo>
                    <a:pt x="1019" y="1141"/>
                  </a:lnTo>
                  <a:lnTo>
                    <a:pt x="1019" y="1140"/>
                  </a:lnTo>
                  <a:lnTo>
                    <a:pt x="1016" y="1138"/>
                  </a:lnTo>
                  <a:lnTo>
                    <a:pt x="1013" y="1136"/>
                  </a:lnTo>
                  <a:lnTo>
                    <a:pt x="1010" y="1133"/>
                  </a:lnTo>
                  <a:lnTo>
                    <a:pt x="1007" y="1129"/>
                  </a:lnTo>
                  <a:lnTo>
                    <a:pt x="992" y="1115"/>
                  </a:lnTo>
                  <a:lnTo>
                    <a:pt x="975" y="1101"/>
                  </a:lnTo>
                  <a:lnTo>
                    <a:pt x="952" y="1086"/>
                  </a:lnTo>
                  <a:lnTo>
                    <a:pt x="924" y="1073"/>
                  </a:lnTo>
                  <a:lnTo>
                    <a:pt x="892" y="1060"/>
                  </a:lnTo>
                  <a:lnTo>
                    <a:pt x="859" y="1050"/>
                  </a:lnTo>
                  <a:lnTo>
                    <a:pt x="825" y="1041"/>
                  </a:lnTo>
                  <a:lnTo>
                    <a:pt x="792" y="1037"/>
                  </a:lnTo>
                  <a:lnTo>
                    <a:pt x="721" y="1036"/>
                  </a:lnTo>
                  <a:lnTo>
                    <a:pt x="651" y="1040"/>
                  </a:lnTo>
                  <a:lnTo>
                    <a:pt x="580" y="1050"/>
                  </a:lnTo>
                  <a:lnTo>
                    <a:pt x="511" y="1063"/>
                  </a:lnTo>
                  <a:lnTo>
                    <a:pt x="441" y="1080"/>
                  </a:lnTo>
                  <a:lnTo>
                    <a:pt x="418" y="1085"/>
                  </a:lnTo>
                  <a:lnTo>
                    <a:pt x="393" y="1086"/>
                  </a:lnTo>
                  <a:lnTo>
                    <a:pt x="370" y="1084"/>
                  </a:lnTo>
                  <a:lnTo>
                    <a:pt x="347" y="1079"/>
                  </a:lnTo>
                  <a:lnTo>
                    <a:pt x="327" y="1071"/>
                  </a:lnTo>
                  <a:lnTo>
                    <a:pt x="307" y="1058"/>
                  </a:lnTo>
                  <a:lnTo>
                    <a:pt x="291" y="1042"/>
                  </a:lnTo>
                  <a:lnTo>
                    <a:pt x="277" y="1024"/>
                  </a:lnTo>
                  <a:lnTo>
                    <a:pt x="267" y="1002"/>
                  </a:lnTo>
                  <a:lnTo>
                    <a:pt x="260" y="975"/>
                  </a:lnTo>
                  <a:lnTo>
                    <a:pt x="257" y="939"/>
                  </a:lnTo>
                  <a:lnTo>
                    <a:pt x="261" y="901"/>
                  </a:lnTo>
                  <a:lnTo>
                    <a:pt x="270" y="864"/>
                  </a:lnTo>
                  <a:lnTo>
                    <a:pt x="285" y="830"/>
                  </a:lnTo>
                  <a:lnTo>
                    <a:pt x="303" y="796"/>
                  </a:lnTo>
                  <a:lnTo>
                    <a:pt x="325" y="765"/>
                  </a:lnTo>
                  <a:lnTo>
                    <a:pt x="350" y="737"/>
                  </a:lnTo>
                  <a:lnTo>
                    <a:pt x="376" y="712"/>
                  </a:lnTo>
                  <a:lnTo>
                    <a:pt x="403" y="689"/>
                  </a:lnTo>
                  <a:lnTo>
                    <a:pt x="431" y="665"/>
                  </a:lnTo>
                  <a:lnTo>
                    <a:pt x="458" y="640"/>
                  </a:lnTo>
                  <a:lnTo>
                    <a:pt x="485" y="615"/>
                  </a:lnTo>
                  <a:lnTo>
                    <a:pt x="509" y="590"/>
                  </a:lnTo>
                  <a:lnTo>
                    <a:pt x="532" y="565"/>
                  </a:lnTo>
                  <a:lnTo>
                    <a:pt x="550" y="541"/>
                  </a:lnTo>
                  <a:lnTo>
                    <a:pt x="564" y="519"/>
                  </a:lnTo>
                  <a:lnTo>
                    <a:pt x="568" y="510"/>
                  </a:lnTo>
                  <a:lnTo>
                    <a:pt x="572" y="504"/>
                  </a:lnTo>
                  <a:lnTo>
                    <a:pt x="574" y="501"/>
                  </a:lnTo>
                  <a:lnTo>
                    <a:pt x="575" y="496"/>
                  </a:lnTo>
                  <a:lnTo>
                    <a:pt x="577" y="490"/>
                  </a:lnTo>
                  <a:lnTo>
                    <a:pt x="576" y="495"/>
                  </a:lnTo>
                  <a:lnTo>
                    <a:pt x="576" y="498"/>
                  </a:lnTo>
                  <a:lnTo>
                    <a:pt x="576" y="495"/>
                  </a:lnTo>
                  <a:lnTo>
                    <a:pt x="577" y="489"/>
                  </a:lnTo>
                  <a:lnTo>
                    <a:pt x="576" y="488"/>
                  </a:lnTo>
                  <a:lnTo>
                    <a:pt x="575" y="487"/>
                  </a:lnTo>
                  <a:lnTo>
                    <a:pt x="572" y="483"/>
                  </a:lnTo>
                  <a:lnTo>
                    <a:pt x="567" y="478"/>
                  </a:lnTo>
                  <a:lnTo>
                    <a:pt x="562" y="473"/>
                  </a:lnTo>
                  <a:lnTo>
                    <a:pt x="557" y="468"/>
                  </a:lnTo>
                  <a:lnTo>
                    <a:pt x="554" y="466"/>
                  </a:lnTo>
                  <a:lnTo>
                    <a:pt x="525" y="455"/>
                  </a:lnTo>
                  <a:lnTo>
                    <a:pt x="495" y="445"/>
                  </a:lnTo>
                  <a:lnTo>
                    <a:pt x="464" y="441"/>
                  </a:lnTo>
                  <a:lnTo>
                    <a:pt x="406" y="439"/>
                  </a:lnTo>
                  <a:lnTo>
                    <a:pt x="349" y="441"/>
                  </a:lnTo>
                  <a:lnTo>
                    <a:pt x="291" y="446"/>
                  </a:lnTo>
                  <a:lnTo>
                    <a:pt x="233" y="455"/>
                  </a:lnTo>
                  <a:lnTo>
                    <a:pt x="176" y="465"/>
                  </a:lnTo>
                  <a:lnTo>
                    <a:pt x="144" y="471"/>
                  </a:lnTo>
                  <a:lnTo>
                    <a:pt x="116" y="472"/>
                  </a:lnTo>
                  <a:lnTo>
                    <a:pt x="91" y="468"/>
                  </a:lnTo>
                  <a:lnTo>
                    <a:pt x="69" y="462"/>
                  </a:lnTo>
                  <a:lnTo>
                    <a:pt x="51" y="453"/>
                  </a:lnTo>
                  <a:lnTo>
                    <a:pt x="34" y="439"/>
                  </a:lnTo>
                  <a:lnTo>
                    <a:pt x="22" y="424"/>
                  </a:lnTo>
                  <a:lnTo>
                    <a:pt x="12" y="407"/>
                  </a:lnTo>
                  <a:lnTo>
                    <a:pt x="5" y="387"/>
                  </a:lnTo>
                  <a:lnTo>
                    <a:pt x="1" y="366"/>
                  </a:lnTo>
                  <a:lnTo>
                    <a:pt x="0" y="343"/>
                  </a:lnTo>
                  <a:lnTo>
                    <a:pt x="1" y="319"/>
                  </a:lnTo>
                  <a:lnTo>
                    <a:pt x="4" y="295"/>
                  </a:lnTo>
                  <a:lnTo>
                    <a:pt x="9" y="269"/>
                  </a:lnTo>
                  <a:lnTo>
                    <a:pt x="17" y="244"/>
                  </a:lnTo>
                  <a:lnTo>
                    <a:pt x="27" y="219"/>
                  </a:lnTo>
                  <a:lnTo>
                    <a:pt x="38" y="194"/>
                  </a:lnTo>
                  <a:lnTo>
                    <a:pt x="52" y="170"/>
                  </a:lnTo>
                  <a:lnTo>
                    <a:pt x="67" y="148"/>
                  </a:lnTo>
                  <a:lnTo>
                    <a:pt x="84" y="126"/>
                  </a:lnTo>
                  <a:lnTo>
                    <a:pt x="102" y="106"/>
                  </a:lnTo>
                  <a:lnTo>
                    <a:pt x="122" y="88"/>
                  </a:lnTo>
                  <a:lnTo>
                    <a:pt x="142" y="72"/>
                  </a:lnTo>
                  <a:lnTo>
                    <a:pt x="165" y="60"/>
                  </a:lnTo>
                  <a:lnTo>
                    <a:pt x="188" y="49"/>
                  </a:lnTo>
                  <a:lnTo>
                    <a:pt x="212" y="42"/>
                  </a:lnTo>
                  <a:lnTo>
                    <a:pt x="241" y="36"/>
                  </a:lnTo>
                  <a:lnTo>
                    <a:pt x="273" y="31"/>
                  </a:lnTo>
                  <a:lnTo>
                    <a:pt x="306" y="24"/>
                  </a:lnTo>
                  <a:lnTo>
                    <a:pt x="341" y="18"/>
                  </a:lnTo>
                  <a:lnTo>
                    <a:pt x="377" y="13"/>
                  </a:lnTo>
                  <a:lnTo>
                    <a:pt x="416" y="9"/>
                  </a:lnTo>
                  <a:lnTo>
                    <a:pt x="454" y="4"/>
                  </a:lnTo>
                  <a:lnTo>
                    <a:pt x="492" y="2"/>
                  </a:lnTo>
                  <a:lnTo>
                    <a:pt x="531" y="0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9" name="Freeform 715"/>
          <p:cNvSpPr>
            <a:spLocks/>
          </p:cNvSpPr>
          <p:nvPr/>
        </p:nvSpPr>
        <p:spPr bwMode="auto">
          <a:xfrm>
            <a:off x="5508235" y="2830645"/>
            <a:ext cx="407194" cy="338138"/>
          </a:xfrm>
          <a:custGeom>
            <a:avLst/>
            <a:gdLst>
              <a:gd name="connsiteX0" fmla="*/ 130029 w 542925"/>
              <a:gd name="connsiteY0" fmla="*/ 398463 h 450850"/>
              <a:gd name="connsiteX1" fmla="*/ 133940 w 542925"/>
              <a:gd name="connsiteY1" fmla="*/ 398774 h 450850"/>
              <a:gd name="connsiteX2" fmla="*/ 137539 w 542925"/>
              <a:gd name="connsiteY2" fmla="*/ 399395 h 450850"/>
              <a:gd name="connsiteX3" fmla="*/ 142859 w 542925"/>
              <a:gd name="connsiteY3" fmla="*/ 400792 h 450850"/>
              <a:gd name="connsiteX4" fmla="*/ 147709 w 542925"/>
              <a:gd name="connsiteY4" fmla="*/ 402654 h 450850"/>
              <a:gd name="connsiteX5" fmla="*/ 151934 w 542925"/>
              <a:gd name="connsiteY5" fmla="*/ 404827 h 450850"/>
              <a:gd name="connsiteX6" fmla="*/ 155689 w 542925"/>
              <a:gd name="connsiteY6" fmla="*/ 407311 h 450850"/>
              <a:gd name="connsiteX7" fmla="*/ 158975 w 542925"/>
              <a:gd name="connsiteY7" fmla="*/ 410105 h 450850"/>
              <a:gd name="connsiteX8" fmla="*/ 161166 w 542925"/>
              <a:gd name="connsiteY8" fmla="*/ 413054 h 450850"/>
              <a:gd name="connsiteX9" fmla="*/ 162887 w 542925"/>
              <a:gd name="connsiteY9" fmla="*/ 416159 h 450850"/>
              <a:gd name="connsiteX10" fmla="*/ 163513 w 542925"/>
              <a:gd name="connsiteY10" fmla="*/ 419108 h 450850"/>
              <a:gd name="connsiteX11" fmla="*/ 163356 w 542925"/>
              <a:gd name="connsiteY11" fmla="*/ 422212 h 450850"/>
              <a:gd name="connsiteX12" fmla="*/ 162261 w 542925"/>
              <a:gd name="connsiteY12" fmla="*/ 424851 h 450850"/>
              <a:gd name="connsiteX13" fmla="*/ 160070 w 542925"/>
              <a:gd name="connsiteY13" fmla="*/ 427490 h 450850"/>
              <a:gd name="connsiteX14" fmla="*/ 157254 w 542925"/>
              <a:gd name="connsiteY14" fmla="*/ 429508 h 450850"/>
              <a:gd name="connsiteX15" fmla="*/ 153655 w 542925"/>
              <a:gd name="connsiteY15" fmla="*/ 431215 h 450850"/>
              <a:gd name="connsiteX16" fmla="*/ 149587 w 542925"/>
              <a:gd name="connsiteY16" fmla="*/ 432457 h 450850"/>
              <a:gd name="connsiteX17" fmla="*/ 145206 w 542925"/>
              <a:gd name="connsiteY17" fmla="*/ 433078 h 450850"/>
              <a:gd name="connsiteX18" fmla="*/ 140199 w 542925"/>
              <a:gd name="connsiteY18" fmla="*/ 433388 h 450850"/>
              <a:gd name="connsiteX19" fmla="*/ 135036 w 542925"/>
              <a:gd name="connsiteY19" fmla="*/ 433078 h 450850"/>
              <a:gd name="connsiteX20" fmla="*/ 129559 w 542925"/>
              <a:gd name="connsiteY20" fmla="*/ 432146 h 450850"/>
              <a:gd name="connsiteX21" fmla="*/ 126117 w 542925"/>
              <a:gd name="connsiteY21" fmla="*/ 431060 h 450850"/>
              <a:gd name="connsiteX22" fmla="*/ 122518 w 542925"/>
              <a:gd name="connsiteY22" fmla="*/ 429818 h 450850"/>
              <a:gd name="connsiteX23" fmla="*/ 118919 w 542925"/>
              <a:gd name="connsiteY23" fmla="*/ 427955 h 450850"/>
              <a:gd name="connsiteX24" fmla="*/ 115164 w 542925"/>
              <a:gd name="connsiteY24" fmla="*/ 425938 h 450850"/>
              <a:gd name="connsiteX25" fmla="*/ 111252 w 542925"/>
              <a:gd name="connsiteY25" fmla="*/ 423609 h 450850"/>
              <a:gd name="connsiteX26" fmla="*/ 107654 w 542925"/>
              <a:gd name="connsiteY26" fmla="*/ 421126 h 450850"/>
              <a:gd name="connsiteX27" fmla="*/ 104211 w 542925"/>
              <a:gd name="connsiteY27" fmla="*/ 418797 h 450850"/>
              <a:gd name="connsiteX28" fmla="*/ 100769 w 542925"/>
              <a:gd name="connsiteY28" fmla="*/ 416314 h 450850"/>
              <a:gd name="connsiteX29" fmla="*/ 97483 w 542925"/>
              <a:gd name="connsiteY29" fmla="*/ 413985 h 450850"/>
              <a:gd name="connsiteX30" fmla="*/ 94667 w 542925"/>
              <a:gd name="connsiteY30" fmla="*/ 411657 h 450850"/>
              <a:gd name="connsiteX31" fmla="*/ 92163 w 542925"/>
              <a:gd name="connsiteY31" fmla="*/ 409794 h 450850"/>
              <a:gd name="connsiteX32" fmla="*/ 90129 w 542925"/>
              <a:gd name="connsiteY32" fmla="*/ 407932 h 450850"/>
              <a:gd name="connsiteX33" fmla="*/ 88721 w 542925"/>
              <a:gd name="connsiteY33" fmla="*/ 406845 h 450850"/>
              <a:gd name="connsiteX34" fmla="*/ 87626 w 542925"/>
              <a:gd name="connsiteY34" fmla="*/ 405914 h 450850"/>
              <a:gd name="connsiteX35" fmla="*/ 87313 w 542925"/>
              <a:gd name="connsiteY35" fmla="*/ 405759 h 450850"/>
              <a:gd name="connsiteX36" fmla="*/ 87782 w 542925"/>
              <a:gd name="connsiteY36" fmla="*/ 405603 h 450850"/>
              <a:gd name="connsiteX37" fmla="*/ 89034 w 542925"/>
              <a:gd name="connsiteY37" fmla="*/ 405138 h 450850"/>
              <a:gd name="connsiteX38" fmla="*/ 90912 w 542925"/>
              <a:gd name="connsiteY38" fmla="*/ 404672 h 450850"/>
              <a:gd name="connsiteX39" fmla="*/ 93571 w 542925"/>
              <a:gd name="connsiteY39" fmla="*/ 403896 h 450850"/>
              <a:gd name="connsiteX40" fmla="*/ 96701 w 542925"/>
              <a:gd name="connsiteY40" fmla="*/ 403275 h 450850"/>
              <a:gd name="connsiteX41" fmla="*/ 100300 w 542925"/>
              <a:gd name="connsiteY41" fmla="*/ 402499 h 450850"/>
              <a:gd name="connsiteX42" fmla="*/ 104211 w 542925"/>
              <a:gd name="connsiteY42" fmla="*/ 401568 h 450850"/>
              <a:gd name="connsiteX43" fmla="*/ 108436 w 542925"/>
              <a:gd name="connsiteY43" fmla="*/ 400792 h 450850"/>
              <a:gd name="connsiteX44" fmla="*/ 112817 w 542925"/>
              <a:gd name="connsiteY44" fmla="*/ 400015 h 450850"/>
              <a:gd name="connsiteX45" fmla="*/ 117198 w 542925"/>
              <a:gd name="connsiteY45" fmla="*/ 399395 h 450850"/>
              <a:gd name="connsiteX46" fmla="*/ 121579 w 542925"/>
              <a:gd name="connsiteY46" fmla="*/ 398774 h 450850"/>
              <a:gd name="connsiteX47" fmla="*/ 125960 w 542925"/>
              <a:gd name="connsiteY47" fmla="*/ 398618 h 450850"/>
              <a:gd name="connsiteX48" fmla="*/ 437716 w 542925"/>
              <a:gd name="connsiteY48" fmla="*/ 385763 h 450850"/>
              <a:gd name="connsiteX49" fmla="*/ 442428 w 542925"/>
              <a:gd name="connsiteY49" fmla="*/ 385763 h 450850"/>
              <a:gd name="connsiteX50" fmla="*/ 447455 w 542925"/>
              <a:gd name="connsiteY50" fmla="*/ 385918 h 450850"/>
              <a:gd name="connsiteX51" fmla="*/ 452010 w 542925"/>
              <a:gd name="connsiteY51" fmla="*/ 386382 h 450850"/>
              <a:gd name="connsiteX52" fmla="*/ 456566 w 542925"/>
              <a:gd name="connsiteY52" fmla="*/ 386846 h 450850"/>
              <a:gd name="connsiteX53" fmla="*/ 460650 w 542925"/>
              <a:gd name="connsiteY53" fmla="*/ 387310 h 450850"/>
              <a:gd name="connsiteX54" fmla="*/ 464263 w 542925"/>
              <a:gd name="connsiteY54" fmla="*/ 387620 h 450850"/>
              <a:gd name="connsiteX55" fmla="*/ 467247 w 542925"/>
              <a:gd name="connsiteY55" fmla="*/ 388084 h 450850"/>
              <a:gd name="connsiteX56" fmla="*/ 469446 w 542925"/>
              <a:gd name="connsiteY56" fmla="*/ 388393 h 450850"/>
              <a:gd name="connsiteX57" fmla="*/ 471017 w 542925"/>
              <a:gd name="connsiteY57" fmla="*/ 388703 h 450850"/>
              <a:gd name="connsiteX58" fmla="*/ 471488 w 542925"/>
              <a:gd name="connsiteY58" fmla="*/ 388703 h 450850"/>
              <a:gd name="connsiteX59" fmla="*/ 471331 w 542925"/>
              <a:gd name="connsiteY59" fmla="*/ 389012 h 450850"/>
              <a:gd name="connsiteX60" fmla="*/ 470546 w 542925"/>
              <a:gd name="connsiteY60" fmla="*/ 389940 h 450850"/>
              <a:gd name="connsiteX61" fmla="*/ 469132 w 542925"/>
              <a:gd name="connsiteY61" fmla="*/ 391178 h 450850"/>
              <a:gd name="connsiteX62" fmla="*/ 467561 w 542925"/>
              <a:gd name="connsiteY62" fmla="*/ 392880 h 450850"/>
              <a:gd name="connsiteX63" fmla="*/ 465519 w 542925"/>
              <a:gd name="connsiteY63" fmla="*/ 394891 h 450850"/>
              <a:gd name="connsiteX64" fmla="*/ 463320 w 542925"/>
              <a:gd name="connsiteY64" fmla="*/ 397212 h 450850"/>
              <a:gd name="connsiteX65" fmla="*/ 460650 w 542925"/>
              <a:gd name="connsiteY65" fmla="*/ 399687 h 450850"/>
              <a:gd name="connsiteX66" fmla="*/ 457665 w 542925"/>
              <a:gd name="connsiteY66" fmla="*/ 402317 h 450850"/>
              <a:gd name="connsiteX67" fmla="*/ 454838 w 542925"/>
              <a:gd name="connsiteY67" fmla="*/ 404793 h 450850"/>
              <a:gd name="connsiteX68" fmla="*/ 451696 w 542925"/>
              <a:gd name="connsiteY68" fmla="*/ 407423 h 450850"/>
              <a:gd name="connsiteX69" fmla="*/ 448397 w 542925"/>
              <a:gd name="connsiteY69" fmla="*/ 410053 h 450850"/>
              <a:gd name="connsiteX70" fmla="*/ 444942 w 542925"/>
              <a:gd name="connsiteY70" fmla="*/ 412528 h 450850"/>
              <a:gd name="connsiteX71" fmla="*/ 441643 w 542925"/>
              <a:gd name="connsiteY71" fmla="*/ 414694 h 450850"/>
              <a:gd name="connsiteX72" fmla="*/ 438344 w 542925"/>
              <a:gd name="connsiteY72" fmla="*/ 416706 h 450850"/>
              <a:gd name="connsiteX73" fmla="*/ 435046 w 542925"/>
              <a:gd name="connsiteY73" fmla="*/ 418253 h 450850"/>
              <a:gd name="connsiteX74" fmla="*/ 432061 w 542925"/>
              <a:gd name="connsiteY74" fmla="*/ 419645 h 450850"/>
              <a:gd name="connsiteX75" fmla="*/ 427192 w 542925"/>
              <a:gd name="connsiteY75" fmla="*/ 420883 h 450850"/>
              <a:gd name="connsiteX76" fmla="*/ 422636 w 542925"/>
              <a:gd name="connsiteY76" fmla="*/ 421966 h 450850"/>
              <a:gd name="connsiteX77" fmla="*/ 418238 w 542925"/>
              <a:gd name="connsiteY77" fmla="*/ 422275 h 450850"/>
              <a:gd name="connsiteX78" fmla="*/ 413997 w 542925"/>
              <a:gd name="connsiteY78" fmla="*/ 422275 h 450850"/>
              <a:gd name="connsiteX79" fmla="*/ 410070 w 542925"/>
              <a:gd name="connsiteY79" fmla="*/ 421966 h 450850"/>
              <a:gd name="connsiteX80" fmla="*/ 406457 w 542925"/>
              <a:gd name="connsiteY80" fmla="*/ 420883 h 450850"/>
              <a:gd name="connsiteX81" fmla="*/ 403316 w 542925"/>
              <a:gd name="connsiteY81" fmla="*/ 419645 h 450850"/>
              <a:gd name="connsiteX82" fmla="*/ 400802 w 542925"/>
              <a:gd name="connsiteY82" fmla="*/ 417943 h 450850"/>
              <a:gd name="connsiteX83" fmla="*/ 398760 w 542925"/>
              <a:gd name="connsiteY83" fmla="*/ 415932 h 450850"/>
              <a:gd name="connsiteX84" fmla="*/ 397504 w 542925"/>
              <a:gd name="connsiteY84" fmla="*/ 413457 h 450850"/>
              <a:gd name="connsiteX85" fmla="*/ 396875 w 542925"/>
              <a:gd name="connsiteY85" fmla="*/ 410517 h 450850"/>
              <a:gd name="connsiteX86" fmla="*/ 397346 w 542925"/>
              <a:gd name="connsiteY86" fmla="*/ 407268 h 450850"/>
              <a:gd name="connsiteX87" fmla="*/ 398446 w 542925"/>
              <a:gd name="connsiteY87" fmla="*/ 404174 h 450850"/>
              <a:gd name="connsiteX88" fmla="*/ 400645 w 542925"/>
              <a:gd name="connsiteY88" fmla="*/ 400925 h 450850"/>
              <a:gd name="connsiteX89" fmla="*/ 403316 w 542925"/>
              <a:gd name="connsiteY89" fmla="*/ 397831 h 450850"/>
              <a:gd name="connsiteX90" fmla="*/ 406771 w 542925"/>
              <a:gd name="connsiteY90" fmla="*/ 394891 h 450850"/>
              <a:gd name="connsiteX91" fmla="*/ 410855 w 542925"/>
              <a:gd name="connsiteY91" fmla="*/ 392261 h 450850"/>
              <a:gd name="connsiteX92" fmla="*/ 415411 w 542925"/>
              <a:gd name="connsiteY92" fmla="*/ 390095 h 450850"/>
              <a:gd name="connsiteX93" fmla="*/ 420594 w 542925"/>
              <a:gd name="connsiteY93" fmla="*/ 387929 h 450850"/>
              <a:gd name="connsiteX94" fmla="*/ 424364 w 542925"/>
              <a:gd name="connsiteY94" fmla="*/ 387001 h 450850"/>
              <a:gd name="connsiteX95" fmla="*/ 428448 w 542925"/>
              <a:gd name="connsiteY95" fmla="*/ 386382 h 450850"/>
              <a:gd name="connsiteX96" fmla="*/ 433004 w 542925"/>
              <a:gd name="connsiteY96" fmla="*/ 385918 h 450850"/>
              <a:gd name="connsiteX97" fmla="*/ 69047 w 542925"/>
              <a:gd name="connsiteY97" fmla="*/ 330200 h 450850"/>
              <a:gd name="connsiteX98" fmla="*/ 73123 w 542925"/>
              <a:gd name="connsiteY98" fmla="*/ 330200 h 450850"/>
              <a:gd name="connsiteX99" fmla="*/ 77043 w 542925"/>
              <a:gd name="connsiteY99" fmla="*/ 330363 h 450850"/>
              <a:gd name="connsiteX100" fmla="*/ 80492 w 542925"/>
              <a:gd name="connsiteY100" fmla="*/ 330852 h 450850"/>
              <a:gd name="connsiteX101" fmla="*/ 85823 w 542925"/>
              <a:gd name="connsiteY101" fmla="*/ 332482 h 450850"/>
              <a:gd name="connsiteX102" fmla="*/ 90527 w 542925"/>
              <a:gd name="connsiteY102" fmla="*/ 334438 h 450850"/>
              <a:gd name="connsiteX103" fmla="*/ 94917 w 542925"/>
              <a:gd name="connsiteY103" fmla="*/ 336720 h 450850"/>
              <a:gd name="connsiteX104" fmla="*/ 98680 w 542925"/>
              <a:gd name="connsiteY104" fmla="*/ 339491 h 450850"/>
              <a:gd name="connsiteX105" fmla="*/ 101816 w 542925"/>
              <a:gd name="connsiteY105" fmla="*/ 342425 h 450850"/>
              <a:gd name="connsiteX106" fmla="*/ 104168 w 542925"/>
              <a:gd name="connsiteY106" fmla="*/ 345522 h 450850"/>
              <a:gd name="connsiteX107" fmla="*/ 105736 w 542925"/>
              <a:gd name="connsiteY107" fmla="*/ 348456 h 450850"/>
              <a:gd name="connsiteX108" fmla="*/ 106363 w 542925"/>
              <a:gd name="connsiteY108" fmla="*/ 351716 h 450850"/>
              <a:gd name="connsiteX109" fmla="*/ 106206 w 542925"/>
              <a:gd name="connsiteY109" fmla="*/ 354976 h 450850"/>
              <a:gd name="connsiteX110" fmla="*/ 105108 w 542925"/>
              <a:gd name="connsiteY110" fmla="*/ 357910 h 450850"/>
              <a:gd name="connsiteX111" fmla="*/ 102913 w 542925"/>
              <a:gd name="connsiteY111" fmla="*/ 360518 h 450850"/>
              <a:gd name="connsiteX112" fmla="*/ 100248 w 542925"/>
              <a:gd name="connsiteY112" fmla="*/ 362800 h 450850"/>
              <a:gd name="connsiteX113" fmla="*/ 96799 w 542925"/>
              <a:gd name="connsiteY113" fmla="*/ 364430 h 450850"/>
              <a:gd name="connsiteX114" fmla="*/ 92722 w 542925"/>
              <a:gd name="connsiteY114" fmla="*/ 365897 h 450850"/>
              <a:gd name="connsiteX115" fmla="*/ 88175 w 542925"/>
              <a:gd name="connsiteY115" fmla="*/ 366549 h 450850"/>
              <a:gd name="connsiteX116" fmla="*/ 83158 w 542925"/>
              <a:gd name="connsiteY116" fmla="*/ 366712 h 450850"/>
              <a:gd name="connsiteX117" fmla="*/ 77984 w 542925"/>
              <a:gd name="connsiteY117" fmla="*/ 366386 h 450850"/>
              <a:gd name="connsiteX118" fmla="*/ 72653 w 542925"/>
              <a:gd name="connsiteY118" fmla="*/ 365408 h 450850"/>
              <a:gd name="connsiteX119" fmla="*/ 69203 w 542925"/>
              <a:gd name="connsiteY119" fmla="*/ 364430 h 450850"/>
              <a:gd name="connsiteX120" fmla="*/ 65597 w 542925"/>
              <a:gd name="connsiteY120" fmla="*/ 362963 h 450850"/>
              <a:gd name="connsiteX121" fmla="*/ 61834 w 542925"/>
              <a:gd name="connsiteY121" fmla="*/ 361170 h 450850"/>
              <a:gd name="connsiteX122" fmla="*/ 58071 w 542925"/>
              <a:gd name="connsiteY122" fmla="*/ 359051 h 450850"/>
              <a:gd name="connsiteX123" fmla="*/ 54308 w 542925"/>
              <a:gd name="connsiteY123" fmla="*/ 356606 h 450850"/>
              <a:gd name="connsiteX124" fmla="*/ 50545 w 542925"/>
              <a:gd name="connsiteY124" fmla="*/ 353998 h 450850"/>
              <a:gd name="connsiteX125" fmla="*/ 46939 w 542925"/>
              <a:gd name="connsiteY125" fmla="*/ 351390 h 450850"/>
              <a:gd name="connsiteX126" fmla="*/ 43490 w 542925"/>
              <a:gd name="connsiteY126" fmla="*/ 348945 h 450850"/>
              <a:gd name="connsiteX127" fmla="*/ 40354 w 542925"/>
              <a:gd name="connsiteY127" fmla="*/ 346337 h 450850"/>
              <a:gd name="connsiteX128" fmla="*/ 37375 w 542925"/>
              <a:gd name="connsiteY128" fmla="*/ 344055 h 450850"/>
              <a:gd name="connsiteX129" fmla="*/ 35023 w 542925"/>
              <a:gd name="connsiteY129" fmla="*/ 342099 h 450850"/>
              <a:gd name="connsiteX130" fmla="*/ 32985 w 542925"/>
              <a:gd name="connsiteY130" fmla="*/ 340143 h 450850"/>
              <a:gd name="connsiteX131" fmla="*/ 31417 w 542925"/>
              <a:gd name="connsiteY131" fmla="*/ 338839 h 450850"/>
              <a:gd name="connsiteX132" fmla="*/ 30476 w 542925"/>
              <a:gd name="connsiteY132" fmla="*/ 337861 h 450850"/>
              <a:gd name="connsiteX133" fmla="*/ 30163 w 542925"/>
              <a:gd name="connsiteY133" fmla="*/ 337535 h 450850"/>
              <a:gd name="connsiteX134" fmla="*/ 30633 w 542925"/>
              <a:gd name="connsiteY134" fmla="*/ 337535 h 450850"/>
              <a:gd name="connsiteX135" fmla="*/ 31887 w 542925"/>
              <a:gd name="connsiteY135" fmla="*/ 337209 h 450850"/>
              <a:gd name="connsiteX136" fmla="*/ 33926 w 542925"/>
              <a:gd name="connsiteY136" fmla="*/ 336557 h 450850"/>
              <a:gd name="connsiteX137" fmla="*/ 36434 w 542925"/>
              <a:gd name="connsiteY137" fmla="*/ 335905 h 450850"/>
              <a:gd name="connsiteX138" fmla="*/ 39570 w 542925"/>
              <a:gd name="connsiteY138" fmla="*/ 335253 h 450850"/>
              <a:gd name="connsiteX139" fmla="*/ 43176 w 542925"/>
              <a:gd name="connsiteY139" fmla="*/ 334112 h 450850"/>
              <a:gd name="connsiteX140" fmla="*/ 47096 w 542925"/>
              <a:gd name="connsiteY140" fmla="*/ 333297 h 450850"/>
              <a:gd name="connsiteX141" fmla="*/ 51329 w 542925"/>
              <a:gd name="connsiteY141" fmla="*/ 332482 h 450850"/>
              <a:gd name="connsiteX142" fmla="*/ 55563 w 542925"/>
              <a:gd name="connsiteY142" fmla="*/ 331830 h 450850"/>
              <a:gd name="connsiteX143" fmla="*/ 60110 w 542925"/>
              <a:gd name="connsiteY143" fmla="*/ 331015 h 450850"/>
              <a:gd name="connsiteX144" fmla="*/ 64657 w 542925"/>
              <a:gd name="connsiteY144" fmla="*/ 330526 h 450850"/>
              <a:gd name="connsiteX145" fmla="*/ 223838 w 542925"/>
              <a:gd name="connsiteY145" fmla="*/ 328613 h 450850"/>
              <a:gd name="connsiteX146" fmla="*/ 223838 w 542925"/>
              <a:gd name="connsiteY146" fmla="*/ 329098 h 450850"/>
              <a:gd name="connsiteX147" fmla="*/ 223517 w 542925"/>
              <a:gd name="connsiteY147" fmla="*/ 330551 h 450850"/>
              <a:gd name="connsiteX148" fmla="*/ 223195 w 542925"/>
              <a:gd name="connsiteY148" fmla="*/ 332972 h 450850"/>
              <a:gd name="connsiteX149" fmla="*/ 222713 w 542925"/>
              <a:gd name="connsiteY149" fmla="*/ 336040 h 450850"/>
              <a:gd name="connsiteX150" fmla="*/ 222071 w 542925"/>
              <a:gd name="connsiteY150" fmla="*/ 339591 h 450850"/>
              <a:gd name="connsiteX151" fmla="*/ 221267 w 542925"/>
              <a:gd name="connsiteY151" fmla="*/ 343627 h 450850"/>
              <a:gd name="connsiteX152" fmla="*/ 220142 w 542925"/>
              <a:gd name="connsiteY152" fmla="*/ 348148 h 450850"/>
              <a:gd name="connsiteX153" fmla="*/ 219178 w 542925"/>
              <a:gd name="connsiteY153" fmla="*/ 352829 h 450850"/>
              <a:gd name="connsiteX154" fmla="*/ 217892 w 542925"/>
              <a:gd name="connsiteY154" fmla="*/ 357511 h 450850"/>
              <a:gd name="connsiteX155" fmla="*/ 216285 w 542925"/>
              <a:gd name="connsiteY155" fmla="*/ 362354 h 450850"/>
              <a:gd name="connsiteX156" fmla="*/ 214839 w 542925"/>
              <a:gd name="connsiteY156" fmla="*/ 366875 h 450850"/>
              <a:gd name="connsiteX157" fmla="*/ 213071 w 542925"/>
              <a:gd name="connsiteY157" fmla="*/ 371072 h 450850"/>
              <a:gd name="connsiteX158" fmla="*/ 210982 w 542925"/>
              <a:gd name="connsiteY158" fmla="*/ 374785 h 450850"/>
              <a:gd name="connsiteX159" fmla="*/ 208733 w 542925"/>
              <a:gd name="connsiteY159" fmla="*/ 378176 h 450850"/>
              <a:gd name="connsiteX160" fmla="*/ 205679 w 542925"/>
              <a:gd name="connsiteY160" fmla="*/ 382050 h 450850"/>
              <a:gd name="connsiteX161" fmla="*/ 202305 w 542925"/>
              <a:gd name="connsiteY161" fmla="*/ 385763 h 450850"/>
              <a:gd name="connsiteX162" fmla="*/ 198769 w 542925"/>
              <a:gd name="connsiteY162" fmla="*/ 388669 h 450850"/>
              <a:gd name="connsiteX163" fmla="*/ 195234 w 542925"/>
              <a:gd name="connsiteY163" fmla="*/ 391252 h 450850"/>
              <a:gd name="connsiteX164" fmla="*/ 191538 w 542925"/>
              <a:gd name="connsiteY164" fmla="*/ 393190 h 450850"/>
              <a:gd name="connsiteX165" fmla="*/ 188002 w 542925"/>
              <a:gd name="connsiteY165" fmla="*/ 394481 h 450850"/>
              <a:gd name="connsiteX166" fmla="*/ 184627 w 542925"/>
              <a:gd name="connsiteY166" fmla="*/ 395127 h 450850"/>
              <a:gd name="connsiteX167" fmla="*/ 181574 w 542925"/>
              <a:gd name="connsiteY167" fmla="*/ 395288 h 450850"/>
              <a:gd name="connsiteX168" fmla="*/ 178681 w 542925"/>
              <a:gd name="connsiteY168" fmla="*/ 394642 h 450850"/>
              <a:gd name="connsiteX169" fmla="*/ 176110 w 542925"/>
              <a:gd name="connsiteY169" fmla="*/ 393351 h 450850"/>
              <a:gd name="connsiteX170" fmla="*/ 174182 w 542925"/>
              <a:gd name="connsiteY170" fmla="*/ 391252 h 450850"/>
              <a:gd name="connsiteX171" fmla="*/ 172575 w 542925"/>
              <a:gd name="connsiteY171" fmla="*/ 388831 h 450850"/>
              <a:gd name="connsiteX172" fmla="*/ 171771 w 542925"/>
              <a:gd name="connsiteY172" fmla="*/ 385925 h 450850"/>
              <a:gd name="connsiteX173" fmla="*/ 171450 w 542925"/>
              <a:gd name="connsiteY173" fmla="*/ 382534 h 450850"/>
              <a:gd name="connsiteX174" fmla="*/ 171610 w 542925"/>
              <a:gd name="connsiteY174" fmla="*/ 378660 h 450850"/>
              <a:gd name="connsiteX175" fmla="*/ 172414 w 542925"/>
              <a:gd name="connsiteY175" fmla="*/ 374624 h 450850"/>
              <a:gd name="connsiteX176" fmla="*/ 173860 w 542925"/>
              <a:gd name="connsiteY176" fmla="*/ 370588 h 450850"/>
              <a:gd name="connsiteX177" fmla="*/ 175467 w 542925"/>
              <a:gd name="connsiteY177" fmla="*/ 366390 h 450850"/>
              <a:gd name="connsiteX178" fmla="*/ 177878 w 542925"/>
              <a:gd name="connsiteY178" fmla="*/ 362193 h 450850"/>
              <a:gd name="connsiteX179" fmla="*/ 180610 w 542925"/>
              <a:gd name="connsiteY179" fmla="*/ 357834 h 450850"/>
              <a:gd name="connsiteX180" fmla="*/ 183020 w 542925"/>
              <a:gd name="connsiteY180" fmla="*/ 354928 h 450850"/>
              <a:gd name="connsiteX181" fmla="*/ 185913 w 542925"/>
              <a:gd name="connsiteY181" fmla="*/ 352184 h 450850"/>
              <a:gd name="connsiteX182" fmla="*/ 189288 w 542925"/>
              <a:gd name="connsiteY182" fmla="*/ 349439 h 450850"/>
              <a:gd name="connsiteX183" fmla="*/ 192663 w 542925"/>
              <a:gd name="connsiteY183" fmla="*/ 346695 h 450850"/>
              <a:gd name="connsiteX184" fmla="*/ 196359 w 542925"/>
              <a:gd name="connsiteY184" fmla="*/ 343950 h 450850"/>
              <a:gd name="connsiteX185" fmla="*/ 200376 w 542925"/>
              <a:gd name="connsiteY185" fmla="*/ 341367 h 450850"/>
              <a:gd name="connsiteX186" fmla="*/ 204233 w 542925"/>
              <a:gd name="connsiteY186" fmla="*/ 339107 h 450850"/>
              <a:gd name="connsiteX187" fmla="*/ 208090 w 542925"/>
              <a:gd name="connsiteY187" fmla="*/ 336847 h 450850"/>
              <a:gd name="connsiteX188" fmla="*/ 211625 w 542925"/>
              <a:gd name="connsiteY188" fmla="*/ 334748 h 450850"/>
              <a:gd name="connsiteX189" fmla="*/ 215000 w 542925"/>
              <a:gd name="connsiteY189" fmla="*/ 332972 h 450850"/>
              <a:gd name="connsiteX190" fmla="*/ 218053 w 542925"/>
              <a:gd name="connsiteY190" fmla="*/ 331358 h 450850"/>
              <a:gd name="connsiteX191" fmla="*/ 220303 w 542925"/>
              <a:gd name="connsiteY191" fmla="*/ 330228 h 450850"/>
              <a:gd name="connsiteX192" fmla="*/ 222392 w 542925"/>
              <a:gd name="connsiteY192" fmla="*/ 329420 h 450850"/>
              <a:gd name="connsiteX193" fmla="*/ 223517 w 542925"/>
              <a:gd name="connsiteY193" fmla="*/ 328775 h 450850"/>
              <a:gd name="connsiteX194" fmla="*/ 327025 w 542925"/>
              <a:gd name="connsiteY194" fmla="*/ 327025 h 450850"/>
              <a:gd name="connsiteX195" fmla="*/ 327499 w 542925"/>
              <a:gd name="connsiteY195" fmla="*/ 327187 h 450850"/>
              <a:gd name="connsiteX196" fmla="*/ 328762 w 542925"/>
              <a:gd name="connsiteY196" fmla="*/ 327510 h 450850"/>
              <a:gd name="connsiteX197" fmla="*/ 330656 w 542925"/>
              <a:gd name="connsiteY197" fmla="*/ 328480 h 450850"/>
              <a:gd name="connsiteX198" fmla="*/ 333182 w 542925"/>
              <a:gd name="connsiteY198" fmla="*/ 329288 h 450850"/>
              <a:gd name="connsiteX199" fmla="*/ 336182 w 542925"/>
              <a:gd name="connsiteY199" fmla="*/ 330420 h 450850"/>
              <a:gd name="connsiteX200" fmla="*/ 339655 w 542925"/>
              <a:gd name="connsiteY200" fmla="*/ 332036 h 450850"/>
              <a:gd name="connsiteX201" fmla="*/ 343444 w 542925"/>
              <a:gd name="connsiteY201" fmla="*/ 333491 h 450850"/>
              <a:gd name="connsiteX202" fmla="*/ 347391 w 542925"/>
              <a:gd name="connsiteY202" fmla="*/ 335431 h 450850"/>
              <a:gd name="connsiteX203" fmla="*/ 351496 w 542925"/>
              <a:gd name="connsiteY203" fmla="*/ 337209 h 450850"/>
              <a:gd name="connsiteX204" fmla="*/ 355442 w 542925"/>
              <a:gd name="connsiteY204" fmla="*/ 339472 h 450850"/>
              <a:gd name="connsiteX205" fmla="*/ 359389 w 542925"/>
              <a:gd name="connsiteY205" fmla="*/ 341574 h 450850"/>
              <a:gd name="connsiteX206" fmla="*/ 363178 w 542925"/>
              <a:gd name="connsiteY206" fmla="*/ 343837 h 450850"/>
              <a:gd name="connsiteX207" fmla="*/ 366651 w 542925"/>
              <a:gd name="connsiteY207" fmla="*/ 346423 h 450850"/>
              <a:gd name="connsiteX208" fmla="*/ 369809 w 542925"/>
              <a:gd name="connsiteY208" fmla="*/ 348848 h 450850"/>
              <a:gd name="connsiteX209" fmla="*/ 372493 w 542925"/>
              <a:gd name="connsiteY209" fmla="*/ 351273 h 450850"/>
              <a:gd name="connsiteX210" fmla="*/ 375492 w 542925"/>
              <a:gd name="connsiteY210" fmla="*/ 355152 h 450850"/>
              <a:gd name="connsiteX211" fmla="*/ 378334 w 542925"/>
              <a:gd name="connsiteY211" fmla="*/ 359355 h 450850"/>
              <a:gd name="connsiteX212" fmla="*/ 380702 w 542925"/>
              <a:gd name="connsiteY212" fmla="*/ 363235 h 450850"/>
              <a:gd name="connsiteX213" fmla="*/ 382281 w 542925"/>
              <a:gd name="connsiteY213" fmla="*/ 367276 h 450850"/>
              <a:gd name="connsiteX214" fmla="*/ 383386 w 542925"/>
              <a:gd name="connsiteY214" fmla="*/ 371156 h 450850"/>
              <a:gd name="connsiteX215" fmla="*/ 384175 w 542925"/>
              <a:gd name="connsiteY215" fmla="*/ 374712 h 450850"/>
              <a:gd name="connsiteX216" fmla="*/ 384175 w 542925"/>
              <a:gd name="connsiteY216" fmla="*/ 378107 h 450850"/>
              <a:gd name="connsiteX217" fmla="*/ 383544 w 542925"/>
              <a:gd name="connsiteY217" fmla="*/ 381340 h 450850"/>
              <a:gd name="connsiteX218" fmla="*/ 382439 w 542925"/>
              <a:gd name="connsiteY218" fmla="*/ 383926 h 450850"/>
              <a:gd name="connsiteX219" fmla="*/ 380702 w 542925"/>
              <a:gd name="connsiteY219" fmla="*/ 386189 h 450850"/>
              <a:gd name="connsiteX220" fmla="*/ 378334 w 542925"/>
              <a:gd name="connsiteY220" fmla="*/ 387806 h 450850"/>
              <a:gd name="connsiteX221" fmla="*/ 375492 w 542925"/>
              <a:gd name="connsiteY221" fmla="*/ 388614 h 450850"/>
              <a:gd name="connsiteX222" fmla="*/ 372493 w 542925"/>
              <a:gd name="connsiteY222" fmla="*/ 388937 h 450850"/>
              <a:gd name="connsiteX223" fmla="*/ 369177 w 542925"/>
              <a:gd name="connsiteY223" fmla="*/ 388614 h 450850"/>
              <a:gd name="connsiteX224" fmla="*/ 365546 w 542925"/>
              <a:gd name="connsiteY224" fmla="*/ 387644 h 450850"/>
              <a:gd name="connsiteX225" fmla="*/ 361915 w 542925"/>
              <a:gd name="connsiteY225" fmla="*/ 386189 h 450850"/>
              <a:gd name="connsiteX226" fmla="*/ 358126 w 542925"/>
              <a:gd name="connsiteY226" fmla="*/ 384088 h 450850"/>
              <a:gd name="connsiteX227" fmla="*/ 354337 w 542925"/>
              <a:gd name="connsiteY227" fmla="*/ 381501 h 450850"/>
              <a:gd name="connsiteX228" fmla="*/ 350548 w 542925"/>
              <a:gd name="connsiteY228" fmla="*/ 378268 h 450850"/>
              <a:gd name="connsiteX229" fmla="*/ 347075 w 542925"/>
              <a:gd name="connsiteY229" fmla="*/ 374712 h 450850"/>
              <a:gd name="connsiteX230" fmla="*/ 344549 w 542925"/>
              <a:gd name="connsiteY230" fmla="*/ 371641 h 450850"/>
              <a:gd name="connsiteX231" fmla="*/ 342339 w 542925"/>
              <a:gd name="connsiteY231" fmla="*/ 368084 h 450850"/>
              <a:gd name="connsiteX232" fmla="*/ 339971 w 542925"/>
              <a:gd name="connsiteY232" fmla="*/ 364043 h 450850"/>
              <a:gd name="connsiteX233" fmla="*/ 338076 w 542925"/>
              <a:gd name="connsiteY233" fmla="*/ 359840 h 450850"/>
              <a:gd name="connsiteX234" fmla="*/ 336024 w 542925"/>
              <a:gd name="connsiteY234" fmla="*/ 355152 h 450850"/>
              <a:gd name="connsiteX235" fmla="*/ 334287 w 542925"/>
              <a:gd name="connsiteY235" fmla="*/ 350626 h 450850"/>
              <a:gd name="connsiteX236" fmla="*/ 332709 w 542925"/>
              <a:gd name="connsiteY236" fmla="*/ 346100 h 450850"/>
              <a:gd name="connsiteX237" fmla="*/ 331288 w 542925"/>
              <a:gd name="connsiteY237" fmla="*/ 341735 h 450850"/>
              <a:gd name="connsiteX238" fmla="*/ 330183 w 542925"/>
              <a:gd name="connsiteY238" fmla="*/ 337694 h 450850"/>
              <a:gd name="connsiteX239" fmla="*/ 328920 w 542925"/>
              <a:gd name="connsiteY239" fmla="*/ 334300 h 450850"/>
              <a:gd name="connsiteX240" fmla="*/ 328130 w 542925"/>
              <a:gd name="connsiteY240" fmla="*/ 331228 h 450850"/>
              <a:gd name="connsiteX241" fmla="*/ 327499 w 542925"/>
              <a:gd name="connsiteY241" fmla="*/ 329127 h 450850"/>
              <a:gd name="connsiteX242" fmla="*/ 327183 w 542925"/>
              <a:gd name="connsiteY242" fmla="*/ 327510 h 450850"/>
              <a:gd name="connsiteX243" fmla="*/ 486843 w 542925"/>
              <a:gd name="connsiteY243" fmla="*/ 311150 h 450850"/>
              <a:gd name="connsiteX244" fmla="*/ 491702 w 542925"/>
              <a:gd name="connsiteY244" fmla="*/ 311150 h 450850"/>
              <a:gd name="connsiteX245" fmla="*/ 496405 w 542925"/>
              <a:gd name="connsiteY245" fmla="*/ 311472 h 450850"/>
              <a:gd name="connsiteX246" fmla="*/ 501264 w 542925"/>
              <a:gd name="connsiteY246" fmla="*/ 311954 h 450850"/>
              <a:gd name="connsiteX247" fmla="*/ 505653 w 542925"/>
              <a:gd name="connsiteY247" fmla="*/ 312276 h 450850"/>
              <a:gd name="connsiteX248" fmla="*/ 509729 w 542925"/>
              <a:gd name="connsiteY248" fmla="*/ 312758 h 450850"/>
              <a:gd name="connsiteX249" fmla="*/ 513334 w 542925"/>
              <a:gd name="connsiteY249" fmla="*/ 313240 h 450850"/>
              <a:gd name="connsiteX250" fmla="*/ 516155 w 542925"/>
              <a:gd name="connsiteY250" fmla="*/ 313562 h 450850"/>
              <a:gd name="connsiteX251" fmla="*/ 518507 w 542925"/>
              <a:gd name="connsiteY251" fmla="*/ 313883 h 450850"/>
              <a:gd name="connsiteX252" fmla="*/ 519917 w 542925"/>
              <a:gd name="connsiteY252" fmla="*/ 314205 h 450850"/>
              <a:gd name="connsiteX253" fmla="*/ 520701 w 542925"/>
              <a:gd name="connsiteY253" fmla="*/ 314205 h 450850"/>
              <a:gd name="connsiteX254" fmla="*/ 520388 w 542925"/>
              <a:gd name="connsiteY254" fmla="*/ 314526 h 450850"/>
              <a:gd name="connsiteX255" fmla="*/ 519447 w 542925"/>
              <a:gd name="connsiteY255" fmla="*/ 315491 h 450850"/>
              <a:gd name="connsiteX256" fmla="*/ 518350 w 542925"/>
              <a:gd name="connsiteY256" fmla="*/ 316777 h 450850"/>
              <a:gd name="connsiteX257" fmla="*/ 516782 w 542925"/>
              <a:gd name="connsiteY257" fmla="*/ 318706 h 450850"/>
              <a:gd name="connsiteX258" fmla="*/ 514588 w 542925"/>
              <a:gd name="connsiteY258" fmla="*/ 320635 h 450850"/>
              <a:gd name="connsiteX259" fmla="*/ 512237 w 542925"/>
              <a:gd name="connsiteY259" fmla="*/ 323046 h 450850"/>
              <a:gd name="connsiteX260" fmla="*/ 509729 w 542925"/>
              <a:gd name="connsiteY260" fmla="*/ 325619 h 450850"/>
              <a:gd name="connsiteX261" fmla="*/ 506907 w 542925"/>
              <a:gd name="connsiteY261" fmla="*/ 328191 h 450850"/>
              <a:gd name="connsiteX262" fmla="*/ 503772 w 542925"/>
              <a:gd name="connsiteY262" fmla="*/ 331084 h 450850"/>
              <a:gd name="connsiteX263" fmla="*/ 500637 w 542925"/>
              <a:gd name="connsiteY263" fmla="*/ 333817 h 450850"/>
              <a:gd name="connsiteX264" fmla="*/ 497502 w 542925"/>
              <a:gd name="connsiteY264" fmla="*/ 336550 h 450850"/>
              <a:gd name="connsiteX265" fmla="*/ 494210 w 542925"/>
              <a:gd name="connsiteY265" fmla="*/ 339122 h 450850"/>
              <a:gd name="connsiteX266" fmla="*/ 490762 w 542925"/>
              <a:gd name="connsiteY266" fmla="*/ 341373 h 450850"/>
              <a:gd name="connsiteX267" fmla="*/ 487470 w 542925"/>
              <a:gd name="connsiteY267" fmla="*/ 343463 h 450850"/>
              <a:gd name="connsiteX268" fmla="*/ 484335 w 542925"/>
              <a:gd name="connsiteY268" fmla="*/ 345071 h 450850"/>
              <a:gd name="connsiteX269" fmla="*/ 481200 w 542925"/>
              <a:gd name="connsiteY269" fmla="*/ 346357 h 450850"/>
              <a:gd name="connsiteX270" fmla="*/ 476498 w 542925"/>
              <a:gd name="connsiteY270" fmla="*/ 347803 h 450850"/>
              <a:gd name="connsiteX271" fmla="*/ 471795 w 542925"/>
              <a:gd name="connsiteY271" fmla="*/ 348768 h 450850"/>
              <a:gd name="connsiteX272" fmla="*/ 467406 w 542925"/>
              <a:gd name="connsiteY272" fmla="*/ 349250 h 450850"/>
              <a:gd name="connsiteX273" fmla="*/ 463174 w 542925"/>
              <a:gd name="connsiteY273" fmla="*/ 349250 h 450850"/>
              <a:gd name="connsiteX274" fmla="*/ 459255 w 542925"/>
              <a:gd name="connsiteY274" fmla="*/ 348768 h 450850"/>
              <a:gd name="connsiteX275" fmla="*/ 455650 w 542925"/>
              <a:gd name="connsiteY275" fmla="*/ 347643 h 450850"/>
              <a:gd name="connsiteX276" fmla="*/ 452515 w 542925"/>
              <a:gd name="connsiteY276" fmla="*/ 346517 h 450850"/>
              <a:gd name="connsiteX277" fmla="*/ 450007 w 542925"/>
              <a:gd name="connsiteY277" fmla="*/ 344588 h 450850"/>
              <a:gd name="connsiteX278" fmla="*/ 447969 w 542925"/>
              <a:gd name="connsiteY278" fmla="*/ 342498 h 450850"/>
              <a:gd name="connsiteX279" fmla="*/ 446558 w 542925"/>
              <a:gd name="connsiteY279" fmla="*/ 339926 h 450850"/>
              <a:gd name="connsiteX280" fmla="*/ 446088 w 542925"/>
              <a:gd name="connsiteY280" fmla="*/ 336872 h 450850"/>
              <a:gd name="connsiteX281" fmla="*/ 446402 w 542925"/>
              <a:gd name="connsiteY281" fmla="*/ 333657 h 450850"/>
              <a:gd name="connsiteX282" fmla="*/ 447812 w 542925"/>
              <a:gd name="connsiteY282" fmla="*/ 330281 h 450850"/>
              <a:gd name="connsiteX283" fmla="*/ 449693 w 542925"/>
              <a:gd name="connsiteY283" fmla="*/ 327065 h 450850"/>
              <a:gd name="connsiteX284" fmla="*/ 452515 w 542925"/>
              <a:gd name="connsiteY284" fmla="*/ 323850 h 450850"/>
              <a:gd name="connsiteX285" fmla="*/ 455963 w 542925"/>
              <a:gd name="connsiteY285" fmla="*/ 320796 h 450850"/>
              <a:gd name="connsiteX286" fmla="*/ 460039 w 542925"/>
              <a:gd name="connsiteY286" fmla="*/ 318063 h 450850"/>
              <a:gd name="connsiteX287" fmla="*/ 464741 w 542925"/>
              <a:gd name="connsiteY287" fmla="*/ 315652 h 450850"/>
              <a:gd name="connsiteX288" fmla="*/ 469757 w 542925"/>
              <a:gd name="connsiteY288" fmla="*/ 313562 h 450850"/>
              <a:gd name="connsiteX289" fmla="*/ 473363 w 542925"/>
              <a:gd name="connsiteY289" fmla="*/ 312597 h 450850"/>
              <a:gd name="connsiteX290" fmla="*/ 477595 w 542925"/>
              <a:gd name="connsiteY290" fmla="*/ 311954 h 450850"/>
              <a:gd name="connsiteX291" fmla="*/ 482141 w 542925"/>
              <a:gd name="connsiteY291" fmla="*/ 311311 h 450850"/>
              <a:gd name="connsiteX292" fmla="*/ 187325 w 542925"/>
              <a:gd name="connsiteY292" fmla="*/ 279400 h 450850"/>
              <a:gd name="connsiteX293" fmla="*/ 187325 w 542925"/>
              <a:gd name="connsiteY293" fmla="*/ 279879 h 450850"/>
              <a:gd name="connsiteX294" fmla="*/ 187012 w 542925"/>
              <a:gd name="connsiteY294" fmla="*/ 281315 h 450850"/>
              <a:gd name="connsiteX295" fmla="*/ 186543 w 542925"/>
              <a:gd name="connsiteY295" fmla="*/ 283708 h 450850"/>
              <a:gd name="connsiteX296" fmla="*/ 185917 w 542925"/>
              <a:gd name="connsiteY296" fmla="*/ 286580 h 450850"/>
              <a:gd name="connsiteX297" fmla="*/ 184978 w 542925"/>
              <a:gd name="connsiteY297" fmla="*/ 290249 h 450850"/>
              <a:gd name="connsiteX298" fmla="*/ 183883 w 542925"/>
              <a:gd name="connsiteY298" fmla="*/ 294238 h 450850"/>
              <a:gd name="connsiteX299" fmla="*/ 182788 w 542925"/>
              <a:gd name="connsiteY299" fmla="*/ 298386 h 450850"/>
              <a:gd name="connsiteX300" fmla="*/ 181536 w 542925"/>
              <a:gd name="connsiteY300" fmla="*/ 303013 h 450850"/>
              <a:gd name="connsiteX301" fmla="*/ 179815 w 542925"/>
              <a:gd name="connsiteY301" fmla="*/ 307640 h 450850"/>
              <a:gd name="connsiteX302" fmla="*/ 178251 w 542925"/>
              <a:gd name="connsiteY302" fmla="*/ 312108 h 450850"/>
              <a:gd name="connsiteX303" fmla="*/ 176373 w 542925"/>
              <a:gd name="connsiteY303" fmla="*/ 316575 h 450850"/>
              <a:gd name="connsiteX304" fmla="*/ 174496 w 542925"/>
              <a:gd name="connsiteY304" fmla="*/ 320723 h 450850"/>
              <a:gd name="connsiteX305" fmla="*/ 172306 w 542925"/>
              <a:gd name="connsiteY305" fmla="*/ 324393 h 450850"/>
              <a:gd name="connsiteX306" fmla="*/ 170115 w 542925"/>
              <a:gd name="connsiteY306" fmla="*/ 327584 h 450850"/>
              <a:gd name="connsiteX307" fmla="*/ 166830 w 542925"/>
              <a:gd name="connsiteY307" fmla="*/ 331253 h 450850"/>
              <a:gd name="connsiteX308" fmla="*/ 163232 w 542925"/>
              <a:gd name="connsiteY308" fmla="*/ 334604 h 450850"/>
              <a:gd name="connsiteX309" fmla="*/ 159633 w 542925"/>
              <a:gd name="connsiteY309" fmla="*/ 337316 h 450850"/>
              <a:gd name="connsiteX310" fmla="*/ 156035 w 542925"/>
              <a:gd name="connsiteY310" fmla="*/ 339709 h 450850"/>
              <a:gd name="connsiteX311" fmla="*/ 152437 w 542925"/>
              <a:gd name="connsiteY311" fmla="*/ 341305 h 450850"/>
              <a:gd name="connsiteX312" fmla="*/ 148995 w 542925"/>
              <a:gd name="connsiteY312" fmla="*/ 342262 h 450850"/>
              <a:gd name="connsiteX313" fmla="*/ 145553 w 542925"/>
              <a:gd name="connsiteY313" fmla="*/ 342900 h 450850"/>
              <a:gd name="connsiteX314" fmla="*/ 142424 w 542925"/>
              <a:gd name="connsiteY314" fmla="*/ 342900 h 450850"/>
              <a:gd name="connsiteX315" fmla="*/ 139921 w 542925"/>
              <a:gd name="connsiteY315" fmla="*/ 341943 h 450850"/>
              <a:gd name="connsiteX316" fmla="*/ 137417 w 542925"/>
              <a:gd name="connsiteY316" fmla="*/ 340507 h 450850"/>
              <a:gd name="connsiteX317" fmla="*/ 135540 w 542925"/>
              <a:gd name="connsiteY317" fmla="*/ 338433 h 450850"/>
              <a:gd name="connsiteX318" fmla="*/ 134132 w 542925"/>
              <a:gd name="connsiteY318" fmla="*/ 336040 h 450850"/>
              <a:gd name="connsiteX319" fmla="*/ 133506 w 542925"/>
              <a:gd name="connsiteY319" fmla="*/ 333008 h 450850"/>
              <a:gd name="connsiteX320" fmla="*/ 133350 w 542925"/>
              <a:gd name="connsiteY320" fmla="*/ 329498 h 450850"/>
              <a:gd name="connsiteX321" fmla="*/ 133819 w 542925"/>
              <a:gd name="connsiteY321" fmla="*/ 325988 h 450850"/>
              <a:gd name="connsiteX322" fmla="*/ 134758 w 542925"/>
              <a:gd name="connsiteY322" fmla="*/ 321840 h 450850"/>
              <a:gd name="connsiteX323" fmla="*/ 136322 w 542925"/>
              <a:gd name="connsiteY323" fmla="*/ 317851 h 450850"/>
              <a:gd name="connsiteX324" fmla="*/ 138200 w 542925"/>
              <a:gd name="connsiteY324" fmla="*/ 313863 h 450850"/>
              <a:gd name="connsiteX325" fmla="*/ 140859 w 542925"/>
              <a:gd name="connsiteY325" fmla="*/ 309874 h 450850"/>
              <a:gd name="connsiteX326" fmla="*/ 143832 w 542925"/>
              <a:gd name="connsiteY326" fmla="*/ 305726 h 450850"/>
              <a:gd name="connsiteX327" fmla="*/ 146179 w 542925"/>
              <a:gd name="connsiteY327" fmla="*/ 303173 h 450850"/>
              <a:gd name="connsiteX328" fmla="*/ 149151 w 542925"/>
              <a:gd name="connsiteY328" fmla="*/ 300461 h 450850"/>
              <a:gd name="connsiteX329" fmla="*/ 152437 w 542925"/>
              <a:gd name="connsiteY329" fmla="*/ 297908 h 450850"/>
              <a:gd name="connsiteX330" fmla="*/ 156035 w 542925"/>
              <a:gd name="connsiteY330" fmla="*/ 295355 h 450850"/>
              <a:gd name="connsiteX331" fmla="*/ 159946 w 542925"/>
              <a:gd name="connsiteY331" fmla="*/ 293121 h 450850"/>
              <a:gd name="connsiteX332" fmla="*/ 163857 w 542925"/>
              <a:gd name="connsiteY332" fmla="*/ 290728 h 450850"/>
              <a:gd name="connsiteX333" fmla="*/ 167769 w 542925"/>
              <a:gd name="connsiteY333" fmla="*/ 288494 h 450850"/>
              <a:gd name="connsiteX334" fmla="*/ 171523 w 542925"/>
              <a:gd name="connsiteY334" fmla="*/ 286739 h 450850"/>
              <a:gd name="connsiteX335" fmla="*/ 175122 w 542925"/>
              <a:gd name="connsiteY335" fmla="*/ 284825 h 450850"/>
              <a:gd name="connsiteX336" fmla="*/ 178564 w 542925"/>
              <a:gd name="connsiteY336" fmla="*/ 283389 h 450850"/>
              <a:gd name="connsiteX337" fmla="*/ 181536 w 542925"/>
              <a:gd name="connsiteY337" fmla="*/ 281953 h 450850"/>
              <a:gd name="connsiteX338" fmla="*/ 183883 w 542925"/>
              <a:gd name="connsiteY338" fmla="*/ 280836 h 450850"/>
              <a:gd name="connsiteX339" fmla="*/ 185761 w 542925"/>
              <a:gd name="connsiteY339" fmla="*/ 280038 h 450850"/>
              <a:gd name="connsiteX340" fmla="*/ 187012 w 542925"/>
              <a:gd name="connsiteY340" fmla="*/ 279560 h 450850"/>
              <a:gd name="connsiteX341" fmla="*/ 357188 w 542925"/>
              <a:gd name="connsiteY341" fmla="*/ 273050 h 450850"/>
              <a:gd name="connsiteX342" fmla="*/ 357507 w 542925"/>
              <a:gd name="connsiteY342" fmla="*/ 273211 h 450850"/>
              <a:gd name="connsiteX343" fmla="*/ 358784 w 542925"/>
              <a:gd name="connsiteY343" fmla="*/ 273532 h 450850"/>
              <a:gd name="connsiteX344" fmla="*/ 360859 w 542925"/>
              <a:gd name="connsiteY344" fmla="*/ 274013 h 450850"/>
              <a:gd name="connsiteX345" fmla="*/ 363412 w 542925"/>
              <a:gd name="connsiteY345" fmla="*/ 274976 h 450850"/>
              <a:gd name="connsiteX346" fmla="*/ 366444 w 542925"/>
              <a:gd name="connsiteY346" fmla="*/ 275939 h 450850"/>
              <a:gd name="connsiteX347" fmla="*/ 370115 w 542925"/>
              <a:gd name="connsiteY347" fmla="*/ 277062 h 450850"/>
              <a:gd name="connsiteX348" fmla="*/ 373945 w 542925"/>
              <a:gd name="connsiteY348" fmla="*/ 278667 h 450850"/>
              <a:gd name="connsiteX349" fmla="*/ 378095 w 542925"/>
              <a:gd name="connsiteY349" fmla="*/ 280112 h 450850"/>
              <a:gd name="connsiteX350" fmla="*/ 382244 w 542925"/>
              <a:gd name="connsiteY350" fmla="*/ 281877 h 450850"/>
              <a:gd name="connsiteX351" fmla="*/ 386393 w 542925"/>
              <a:gd name="connsiteY351" fmla="*/ 283642 h 450850"/>
              <a:gd name="connsiteX352" fmla="*/ 390543 w 542925"/>
              <a:gd name="connsiteY352" fmla="*/ 285728 h 450850"/>
              <a:gd name="connsiteX353" fmla="*/ 394532 w 542925"/>
              <a:gd name="connsiteY353" fmla="*/ 287654 h 450850"/>
              <a:gd name="connsiteX354" fmla="*/ 398203 w 542925"/>
              <a:gd name="connsiteY354" fmla="*/ 289901 h 450850"/>
              <a:gd name="connsiteX355" fmla="*/ 401395 w 542925"/>
              <a:gd name="connsiteY355" fmla="*/ 292308 h 450850"/>
              <a:gd name="connsiteX356" fmla="*/ 404267 w 542925"/>
              <a:gd name="connsiteY356" fmla="*/ 294555 h 450850"/>
              <a:gd name="connsiteX357" fmla="*/ 407619 w 542925"/>
              <a:gd name="connsiteY357" fmla="*/ 298086 h 450850"/>
              <a:gd name="connsiteX358" fmla="*/ 410491 w 542925"/>
              <a:gd name="connsiteY358" fmla="*/ 302098 h 450850"/>
              <a:gd name="connsiteX359" fmla="*/ 413045 w 542925"/>
              <a:gd name="connsiteY359" fmla="*/ 305949 h 450850"/>
              <a:gd name="connsiteX360" fmla="*/ 414960 w 542925"/>
              <a:gd name="connsiteY360" fmla="*/ 309801 h 450850"/>
              <a:gd name="connsiteX361" fmla="*/ 416396 w 542925"/>
              <a:gd name="connsiteY361" fmla="*/ 313492 h 450850"/>
              <a:gd name="connsiteX362" fmla="*/ 417194 w 542925"/>
              <a:gd name="connsiteY362" fmla="*/ 317023 h 450850"/>
              <a:gd name="connsiteX363" fmla="*/ 417513 w 542925"/>
              <a:gd name="connsiteY363" fmla="*/ 320553 h 450850"/>
              <a:gd name="connsiteX364" fmla="*/ 417034 w 542925"/>
              <a:gd name="connsiteY364" fmla="*/ 323603 h 450850"/>
              <a:gd name="connsiteX365" fmla="*/ 416077 w 542925"/>
              <a:gd name="connsiteY365" fmla="*/ 326331 h 450850"/>
              <a:gd name="connsiteX366" fmla="*/ 414321 w 542925"/>
              <a:gd name="connsiteY366" fmla="*/ 328738 h 450850"/>
              <a:gd name="connsiteX367" fmla="*/ 412087 w 542925"/>
              <a:gd name="connsiteY367" fmla="*/ 330343 h 450850"/>
              <a:gd name="connsiteX368" fmla="*/ 409374 w 542925"/>
              <a:gd name="connsiteY368" fmla="*/ 331306 h 450850"/>
              <a:gd name="connsiteX369" fmla="*/ 406342 w 542925"/>
              <a:gd name="connsiteY369" fmla="*/ 331787 h 450850"/>
              <a:gd name="connsiteX370" fmla="*/ 402831 w 542925"/>
              <a:gd name="connsiteY370" fmla="*/ 331627 h 450850"/>
              <a:gd name="connsiteX371" fmla="*/ 399160 w 542925"/>
              <a:gd name="connsiteY371" fmla="*/ 330985 h 450850"/>
              <a:gd name="connsiteX372" fmla="*/ 395330 w 542925"/>
              <a:gd name="connsiteY372" fmla="*/ 329701 h 450850"/>
              <a:gd name="connsiteX373" fmla="*/ 391340 w 542925"/>
              <a:gd name="connsiteY373" fmla="*/ 327775 h 450850"/>
              <a:gd name="connsiteX374" fmla="*/ 387510 w 542925"/>
              <a:gd name="connsiteY374" fmla="*/ 325528 h 450850"/>
              <a:gd name="connsiteX375" fmla="*/ 383521 w 542925"/>
              <a:gd name="connsiteY375" fmla="*/ 322640 h 450850"/>
              <a:gd name="connsiteX376" fmla="*/ 379690 w 542925"/>
              <a:gd name="connsiteY376" fmla="*/ 319270 h 450850"/>
              <a:gd name="connsiteX377" fmla="*/ 377456 w 542925"/>
              <a:gd name="connsiteY377" fmla="*/ 316541 h 450850"/>
              <a:gd name="connsiteX378" fmla="*/ 374903 w 542925"/>
              <a:gd name="connsiteY378" fmla="*/ 313332 h 450850"/>
              <a:gd name="connsiteX379" fmla="*/ 372828 w 542925"/>
              <a:gd name="connsiteY379" fmla="*/ 309801 h 450850"/>
              <a:gd name="connsiteX380" fmla="*/ 370434 w 542925"/>
              <a:gd name="connsiteY380" fmla="*/ 305949 h 450850"/>
              <a:gd name="connsiteX381" fmla="*/ 368519 w 542925"/>
              <a:gd name="connsiteY381" fmla="*/ 301937 h 450850"/>
              <a:gd name="connsiteX382" fmla="*/ 366444 w 542925"/>
              <a:gd name="connsiteY382" fmla="*/ 297765 h 450850"/>
              <a:gd name="connsiteX383" fmla="*/ 364689 w 542925"/>
              <a:gd name="connsiteY383" fmla="*/ 293592 h 450850"/>
              <a:gd name="connsiteX384" fmla="*/ 362933 w 542925"/>
              <a:gd name="connsiteY384" fmla="*/ 289741 h 450850"/>
              <a:gd name="connsiteX385" fmla="*/ 361497 w 542925"/>
              <a:gd name="connsiteY385" fmla="*/ 285889 h 450850"/>
              <a:gd name="connsiteX386" fmla="*/ 360220 w 542925"/>
              <a:gd name="connsiteY386" fmla="*/ 282358 h 450850"/>
              <a:gd name="connsiteX387" fmla="*/ 359103 w 542925"/>
              <a:gd name="connsiteY387" fmla="*/ 279309 h 450850"/>
              <a:gd name="connsiteX388" fmla="*/ 358305 w 542925"/>
              <a:gd name="connsiteY388" fmla="*/ 276741 h 450850"/>
              <a:gd name="connsiteX389" fmla="*/ 357667 w 542925"/>
              <a:gd name="connsiteY389" fmla="*/ 274655 h 450850"/>
              <a:gd name="connsiteX390" fmla="*/ 357188 w 542925"/>
              <a:gd name="connsiteY390" fmla="*/ 273532 h 450850"/>
              <a:gd name="connsiteX391" fmla="*/ 39453 w 542925"/>
              <a:gd name="connsiteY391" fmla="*/ 260350 h 450850"/>
              <a:gd name="connsiteX392" fmla="*/ 43606 w 542925"/>
              <a:gd name="connsiteY392" fmla="*/ 260350 h 450850"/>
              <a:gd name="connsiteX393" fmla="*/ 47599 w 542925"/>
              <a:gd name="connsiteY393" fmla="*/ 260662 h 450850"/>
              <a:gd name="connsiteX394" fmla="*/ 51113 w 542925"/>
              <a:gd name="connsiteY394" fmla="*/ 261130 h 450850"/>
              <a:gd name="connsiteX395" fmla="*/ 56544 w 542925"/>
              <a:gd name="connsiteY395" fmla="*/ 262533 h 450850"/>
              <a:gd name="connsiteX396" fmla="*/ 61655 w 542925"/>
              <a:gd name="connsiteY396" fmla="*/ 264404 h 450850"/>
              <a:gd name="connsiteX397" fmla="*/ 65968 w 542925"/>
              <a:gd name="connsiteY397" fmla="*/ 266587 h 450850"/>
              <a:gd name="connsiteX398" fmla="*/ 69801 w 542925"/>
              <a:gd name="connsiteY398" fmla="*/ 269081 h 450850"/>
              <a:gd name="connsiteX399" fmla="*/ 73156 w 542925"/>
              <a:gd name="connsiteY399" fmla="*/ 271888 h 450850"/>
              <a:gd name="connsiteX400" fmla="*/ 75392 w 542925"/>
              <a:gd name="connsiteY400" fmla="*/ 274850 h 450850"/>
              <a:gd name="connsiteX401" fmla="*/ 77149 w 542925"/>
              <a:gd name="connsiteY401" fmla="*/ 277813 h 450850"/>
              <a:gd name="connsiteX402" fmla="*/ 77788 w 542925"/>
              <a:gd name="connsiteY402" fmla="*/ 280931 h 450850"/>
              <a:gd name="connsiteX403" fmla="*/ 77628 w 542925"/>
              <a:gd name="connsiteY403" fmla="*/ 284049 h 450850"/>
              <a:gd name="connsiteX404" fmla="*/ 76350 w 542925"/>
              <a:gd name="connsiteY404" fmla="*/ 286856 h 450850"/>
              <a:gd name="connsiteX405" fmla="*/ 74274 w 542925"/>
              <a:gd name="connsiteY405" fmla="*/ 289506 h 450850"/>
              <a:gd name="connsiteX406" fmla="*/ 71399 w 542925"/>
              <a:gd name="connsiteY406" fmla="*/ 291377 h 450850"/>
              <a:gd name="connsiteX407" fmla="*/ 67725 w 542925"/>
              <a:gd name="connsiteY407" fmla="*/ 293248 h 450850"/>
              <a:gd name="connsiteX408" fmla="*/ 63732 w 542925"/>
              <a:gd name="connsiteY408" fmla="*/ 294340 h 450850"/>
              <a:gd name="connsiteX409" fmla="*/ 59099 w 542925"/>
              <a:gd name="connsiteY409" fmla="*/ 294963 h 450850"/>
              <a:gd name="connsiteX410" fmla="*/ 54148 w 542925"/>
              <a:gd name="connsiteY410" fmla="*/ 295275 h 450850"/>
              <a:gd name="connsiteX411" fmla="*/ 48717 w 542925"/>
              <a:gd name="connsiteY411" fmla="*/ 294963 h 450850"/>
              <a:gd name="connsiteX412" fmla="*/ 43286 w 542925"/>
              <a:gd name="connsiteY412" fmla="*/ 294028 h 450850"/>
              <a:gd name="connsiteX413" fmla="*/ 39932 w 542925"/>
              <a:gd name="connsiteY413" fmla="*/ 293248 h 450850"/>
              <a:gd name="connsiteX414" fmla="*/ 36578 w 542925"/>
              <a:gd name="connsiteY414" fmla="*/ 291845 h 450850"/>
              <a:gd name="connsiteX415" fmla="*/ 32904 w 542925"/>
              <a:gd name="connsiteY415" fmla="*/ 290286 h 450850"/>
              <a:gd name="connsiteX416" fmla="*/ 29550 w 542925"/>
              <a:gd name="connsiteY416" fmla="*/ 288259 h 450850"/>
              <a:gd name="connsiteX417" fmla="*/ 25876 w 542925"/>
              <a:gd name="connsiteY417" fmla="*/ 286388 h 450850"/>
              <a:gd name="connsiteX418" fmla="*/ 22202 w 542925"/>
              <a:gd name="connsiteY418" fmla="*/ 284049 h 450850"/>
              <a:gd name="connsiteX419" fmla="*/ 18688 w 542925"/>
              <a:gd name="connsiteY419" fmla="*/ 281711 h 450850"/>
              <a:gd name="connsiteX420" fmla="*/ 15334 w 542925"/>
              <a:gd name="connsiteY420" fmla="*/ 279372 h 450850"/>
              <a:gd name="connsiteX421" fmla="*/ 12139 w 542925"/>
              <a:gd name="connsiteY421" fmla="*/ 277033 h 450850"/>
              <a:gd name="connsiteX422" fmla="*/ 9264 w 542925"/>
              <a:gd name="connsiteY422" fmla="*/ 274850 h 450850"/>
              <a:gd name="connsiteX423" fmla="*/ 6708 w 542925"/>
              <a:gd name="connsiteY423" fmla="*/ 272979 h 450850"/>
              <a:gd name="connsiteX424" fmla="*/ 4312 w 542925"/>
              <a:gd name="connsiteY424" fmla="*/ 271108 h 450850"/>
              <a:gd name="connsiteX425" fmla="*/ 2555 w 542925"/>
              <a:gd name="connsiteY425" fmla="*/ 269393 h 450850"/>
              <a:gd name="connsiteX426" fmla="*/ 1118 w 542925"/>
              <a:gd name="connsiteY426" fmla="*/ 268302 h 450850"/>
              <a:gd name="connsiteX427" fmla="*/ 319 w 542925"/>
              <a:gd name="connsiteY427" fmla="*/ 267678 h 450850"/>
              <a:gd name="connsiteX428" fmla="*/ 0 w 542925"/>
              <a:gd name="connsiteY428" fmla="*/ 267366 h 450850"/>
              <a:gd name="connsiteX429" fmla="*/ 479 w 542925"/>
              <a:gd name="connsiteY429" fmla="*/ 267211 h 450850"/>
              <a:gd name="connsiteX430" fmla="*/ 1597 w 542925"/>
              <a:gd name="connsiteY430" fmla="*/ 266899 h 450850"/>
              <a:gd name="connsiteX431" fmla="*/ 3674 w 542925"/>
              <a:gd name="connsiteY431" fmla="*/ 266431 h 450850"/>
              <a:gd name="connsiteX432" fmla="*/ 6389 w 542925"/>
              <a:gd name="connsiteY432" fmla="*/ 265651 h 450850"/>
              <a:gd name="connsiteX433" fmla="*/ 9424 w 542925"/>
              <a:gd name="connsiteY433" fmla="*/ 264872 h 450850"/>
              <a:gd name="connsiteX434" fmla="*/ 13098 w 542925"/>
              <a:gd name="connsiteY434" fmla="*/ 264092 h 450850"/>
              <a:gd name="connsiteX435" fmla="*/ 17091 w 542925"/>
              <a:gd name="connsiteY435" fmla="*/ 263313 h 450850"/>
              <a:gd name="connsiteX436" fmla="*/ 21403 w 542925"/>
              <a:gd name="connsiteY436" fmla="*/ 262377 h 450850"/>
              <a:gd name="connsiteX437" fmla="*/ 26036 w 542925"/>
              <a:gd name="connsiteY437" fmla="*/ 261753 h 450850"/>
              <a:gd name="connsiteX438" fmla="*/ 30508 w 542925"/>
              <a:gd name="connsiteY438" fmla="*/ 261130 h 450850"/>
              <a:gd name="connsiteX439" fmla="*/ 34980 w 542925"/>
              <a:gd name="connsiteY439" fmla="*/ 260662 h 450850"/>
              <a:gd name="connsiteX440" fmla="*/ 166210 w 542925"/>
              <a:gd name="connsiteY440" fmla="*/ 239713 h 450850"/>
              <a:gd name="connsiteX441" fmla="*/ 166688 w 542925"/>
              <a:gd name="connsiteY441" fmla="*/ 239713 h 450850"/>
              <a:gd name="connsiteX442" fmla="*/ 166529 w 542925"/>
              <a:gd name="connsiteY442" fmla="*/ 240031 h 450850"/>
              <a:gd name="connsiteX443" fmla="*/ 165892 w 542925"/>
              <a:gd name="connsiteY443" fmla="*/ 241142 h 450850"/>
              <a:gd name="connsiteX444" fmla="*/ 165096 w 542925"/>
              <a:gd name="connsiteY444" fmla="*/ 243047 h 450850"/>
              <a:gd name="connsiteX445" fmla="*/ 163982 w 542925"/>
              <a:gd name="connsiteY445" fmla="*/ 245587 h 450850"/>
              <a:gd name="connsiteX446" fmla="*/ 162550 w 542925"/>
              <a:gd name="connsiteY446" fmla="*/ 248286 h 450850"/>
              <a:gd name="connsiteX447" fmla="*/ 160800 w 542925"/>
              <a:gd name="connsiteY447" fmla="*/ 251619 h 450850"/>
              <a:gd name="connsiteX448" fmla="*/ 159049 w 542925"/>
              <a:gd name="connsiteY448" fmla="*/ 255271 h 450850"/>
              <a:gd name="connsiteX449" fmla="*/ 156821 w 542925"/>
              <a:gd name="connsiteY449" fmla="*/ 259081 h 450850"/>
              <a:gd name="connsiteX450" fmla="*/ 154752 w 542925"/>
              <a:gd name="connsiteY450" fmla="*/ 262891 h 450850"/>
              <a:gd name="connsiteX451" fmla="*/ 152206 w 542925"/>
              <a:gd name="connsiteY451" fmla="*/ 266700 h 450850"/>
              <a:gd name="connsiteX452" fmla="*/ 149660 w 542925"/>
              <a:gd name="connsiteY452" fmla="*/ 270510 h 450850"/>
              <a:gd name="connsiteX453" fmla="*/ 147114 w 542925"/>
              <a:gd name="connsiteY453" fmla="*/ 274003 h 450850"/>
              <a:gd name="connsiteX454" fmla="*/ 144408 w 542925"/>
              <a:gd name="connsiteY454" fmla="*/ 277178 h 450850"/>
              <a:gd name="connsiteX455" fmla="*/ 141703 w 542925"/>
              <a:gd name="connsiteY455" fmla="*/ 280035 h 450850"/>
              <a:gd name="connsiteX456" fmla="*/ 139157 w 542925"/>
              <a:gd name="connsiteY456" fmla="*/ 282417 h 450850"/>
              <a:gd name="connsiteX457" fmla="*/ 135019 w 542925"/>
              <a:gd name="connsiteY457" fmla="*/ 285433 h 450850"/>
              <a:gd name="connsiteX458" fmla="*/ 130722 w 542925"/>
              <a:gd name="connsiteY458" fmla="*/ 287655 h 450850"/>
              <a:gd name="connsiteX459" fmla="*/ 126425 w 542925"/>
              <a:gd name="connsiteY459" fmla="*/ 289560 h 450850"/>
              <a:gd name="connsiteX460" fmla="*/ 122447 w 542925"/>
              <a:gd name="connsiteY460" fmla="*/ 290830 h 450850"/>
              <a:gd name="connsiteX461" fmla="*/ 118469 w 542925"/>
              <a:gd name="connsiteY461" fmla="*/ 291624 h 450850"/>
              <a:gd name="connsiteX462" fmla="*/ 114808 w 542925"/>
              <a:gd name="connsiteY462" fmla="*/ 292100 h 450850"/>
              <a:gd name="connsiteX463" fmla="*/ 111466 w 542925"/>
              <a:gd name="connsiteY463" fmla="*/ 291783 h 450850"/>
              <a:gd name="connsiteX464" fmla="*/ 108443 w 542925"/>
              <a:gd name="connsiteY464" fmla="*/ 290989 h 450850"/>
              <a:gd name="connsiteX465" fmla="*/ 105737 w 542925"/>
              <a:gd name="connsiteY465" fmla="*/ 289719 h 450850"/>
              <a:gd name="connsiteX466" fmla="*/ 103828 w 542925"/>
              <a:gd name="connsiteY466" fmla="*/ 287655 h 450850"/>
              <a:gd name="connsiteX467" fmla="*/ 102236 w 542925"/>
              <a:gd name="connsiteY467" fmla="*/ 285433 h 450850"/>
              <a:gd name="connsiteX468" fmla="*/ 101600 w 542925"/>
              <a:gd name="connsiteY468" fmla="*/ 282575 h 450850"/>
              <a:gd name="connsiteX469" fmla="*/ 101600 w 542925"/>
              <a:gd name="connsiteY469" fmla="*/ 279400 h 450850"/>
              <a:gd name="connsiteX470" fmla="*/ 102077 w 542925"/>
              <a:gd name="connsiteY470" fmla="*/ 276067 h 450850"/>
              <a:gd name="connsiteX471" fmla="*/ 103350 w 542925"/>
              <a:gd name="connsiteY471" fmla="*/ 272733 h 450850"/>
              <a:gd name="connsiteX472" fmla="*/ 105260 w 542925"/>
              <a:gd name="connsiteY472" fmla="*/ 269240 h 450850"/>
              <a:gd name="connsiteX473" fmla="*/ 107647 w 542925"/>
              <a:gd name="connsiteY473" fmla="*/ 265589 h 450850"/>
              <a:gd name="connsiteX474" fmla="*/ 110352 w 542925"/>
              <a:gd name="connsiteY474" fmla="*/ 261938 h 450850"/>
              <a:gd name="connsiteX475" fmla="*/ 113853 w 542925"/>
              <a:gd name="connsiteY475" fmla="*/ 258604 h 450850"/>
              <a:gd name="connsiteX476" fmla="*/ 117673 w 542925"/>
              <a:gd name="connsiteY476" fmla="*/ 255271 h 450850"/>
              <a:gd name="connsiteX477" fmla="*/ 120856 w 542925"/>
              <a:gd name="connsiteY477" fmla="*/ 253207 h 450850"/>
              <a:gd name="connsiteX478" fmla="*/ 124675 w 542925"/>
              <a:gd name="connsiteY478" fmla="*/ 251143 h 450850"/>
              <a:gd name="connsiteX479" fmla="*/ 128813 w 542925"/>
              <a:gd name="connsiteY479" fmla="*/ 249397 h 450850"/>
              <a:gd name="connsiteX480" fmla="*/ 133268 w 542925"/>
              <a:gd name="connsiteY480" fmla="*/ 247651 h 450850"/>
              <a:gd name="connsiteX481" fmla="*/ 137884 w 542925"/>
              <a:gd name="connsiteY481" fmla="*/ 246222 h 450850"/>
              <a:gd name="connsiteX482" fmla="*/ 142817 w 542925"/>
              <a:gd name="connsiteY482" fmla="*/ 244793 h 450850"/>
              <a:gd name="connsiteX483" fmla="*/ 147273 w 542925"/>
              <a:gd name="connsiteY483" fmla="*/ 243682 h 450850"/>
              <a:gd name="connsiteX484" fmla="*/ 151729 w 542925"/>
              <a:gd name="connsiteY484" fmla="*/ 242571 h 450850"/>
              <a:gd name="connsiteX485" fmla="*/ 155707 w 542925"/>
              <a:gd name="connsiteY485" fmla="*/ 241618 h 450850"/>
              <a:gd name="connsiteX486" fmla="*/ 159367 w 542925"/>
              <a:gd name="connsiteY486" fmla="*/ 240824 h 450850"/>
              <a:gd name="connsiteX487" fmla="*/ 162391 w 542925"/>
              <a:gd name="connsiteY487" fmla="*/ 240348 h 450850"/>
              <a:gd name="connsiteX488" fmla="*/ 164619 w 542925"/>
              <a:gd name="connsiteY488" fmla="*/ 240031 h 450850"/>
              <a:gd name="connsiteX489" fmla="*/ 508435 w 542925"/>
              <a:gd name="connsiteY489" fmla="*/ 238125 h 450850"/>
              <a:gd name="connsiteX490" fmla="*/ 513408 w 542925"/>
              <a:gd name="connsiteY490" fmla="*/ 238125 h 450850"/>
              <a:gd name="connsiteX491" fmla="*/ 518381 w 542925"/>
              <a:gd name="connsiteY491" fmla="*/ 238281 h 450850"/>
              <a:gd name="connsiteX492" fmla="*/ 523033 w 542925"/>
              <a:gd name="connsiteY492" fmla="*/ 238591 h 450850"/>
              <a:gd name="connsiteX493" fmla="*/ 527525 w 542925"/>
              <a:gd name="connsiteY493" fmla="*/ 238902 h 450850"/>
              <a:gd name="connsiteX494" fmla="*/ 531696 w 542925"/>
              <a:gd name="connsiteY494" fmla="*/ 239524 h 450850"/>
              <a:gd name="connsiteX495" fmla="*/ 535385 w 542925"/>
              <a:gd name="connsiteY495" fmla="*/ 239990 h 450850"/>
              <a:gd name="connsiteX496" fmla="*/ 538594 w 542925"/>
              <a:gd name="connsiteY496" fmla="*/ 240300 h 450850"/>
              <a:gd name="connsiteX497" fmla="*/ 541000 w 542925"/>
              <a:gd name="connsiteY497" fmla="*/ 240767 h 450850"/>
              <a:gd name="connsiteX498" fmla="*/ 542444 w 542925"/>
              <a:gd name="connsiteY498" fmla="*/ 240922 h 450850"/>
              <a:gd name="connsiteX499" fmla="*/ 542925 w 542925"/>
              <a:gd name="connsiteY499" fmla="*/ 241077 h 450850"/>
              <a:gd name="connsiteX500" fmla="*/ 542604 w 542925"/>
              <a:gd name="connsiteY500" fmla="*/ 241233 h 450850"/>
              <a:gd name="connsiteX501" fmla="*/ 541802 w 542925"/>
              <a:gd name="connsiteY501" fmla="*/ 242010 h 450850"/>
              <a:gd name="connsiteX502" fmla="*/ 540679 w 542925"/>
              <a:gd name="connsiteY502" fmla="*/ 243408 h 450850"/>
              <a:gd name="connsiteX503" fmla="*/ 538915 w 542925"/>
              <a:gd name="connsiteY503" fmla="*/ 245117 h 450850"/>
              <a:gd name="connsiteX504" fmla="*/ 536990 w 542925"/>
              <a:gd name="connsiteY504" fmla="*/ 247137 h 450850"/>
              <a:gd name="connsiteX505" fmla="*/ 534423 w 542925"/>
              <a:gd name="connsiteY505" fmla="*/ 249467 h 450850"/>
              <a:gd name="connsiteX506" fmla="*/ 531856 w 542925"/>
              <a:gd name="connsiteY506" fmla="*/ 251798 h 450850"/>
              <a:gd name="connsiteX507" fmla="*/ 528969 w 542925"/>
              <a:gd name="connsiteY507" fmla="*/ 254439 h 450850"/>
              <a:gd name="connsiteX508" fmla="*/ 525921 w 542925"/>
              <a:gd name="connsiteY508" fmla="*/ 257236 h 450850"/>
              <a:gd name="connsiteX509" fmla="*/ 522552 w 542925"/>
              <a:gd name="connsiteY509" fmla="*/ 259877 h 450850"/>
              <a:gd name="connsiteX510" fmla="*/ 519183 w 542925"/>
              <a:gd name="connsiteY510" fmla="*/ 262518 h 450850"/>
              <a:gd name="connsiteX511" fmla="*/ 515814 w 542925"/>
              <a:gd name="connsiteY511" fmla="*/ 264849 h 450850"/>
              <a:gd name="connsiteX512" fmla="*/ 512445 w 542925"/>
              <a:gd name="connsiteY512" fmla="*/ 267179 h 450850"/>
              <a:gd name="connsiteX513" fmla="*/ 509237 w 542925"/>
              <a:gd name="connsiteY513" fmla="*/ 269199 h 450850"/>
              <a:gd name="connsiteX514" fmla="*/ 505868 w 542925"/>
              <a:gd name="connsiteY514" fmla="*/ 270753 h 450850"/>
              <a:gd name="connsiteX515" fmla="*/ 502660 w 542925"/>
              <a:gd name="connsiteY515" fmla="*/ 272151 h 450850"/>
              <a:gd name="connsiteX516" fmla="*/ 497847 w 542925"/>
              <a:gd name="connsiteY516" fmla="*/ 273394 h 450850"/>
              <a:gd name="connsiteX517" fmla="*/ 493034 w 542925"/>
              <a:gd name="connsiteY517" fmla="*/ 274171 h 450850"/>
              <a:gd name="connsiteX518" fmla="*/ 488382 w 542925"/>
              <a:gd name="connsiteY518" fmla="*/ 274637 h 450850"/>
              <a:gd name="connsiteX519" fmla="*/ 484051 w 542925"/>
              <a:gd name="connsiteY519" fmla="*/ 274637 h 450850"/>
              <a:gd name="connsiteX520" fmla="*/ 480040 w 542925"/>
              <a:gd name="connsiteY520" fmla="*/ 274171 h 450850"/>
              <a:gd name="connsiteX521" fmla="*/ 476511 w 542925"/>
              <a:gd name="connsiteY521" fmla="*/ 273394 h 450850"/>
              <a:gd name="connsiteX522" fmla="*/ 473303 w 542925"/>
              <a:gd name="connsiteY522" fmla="*/ 272151 h 450850"/>
              <a:gd name="connsiteX523" fmla="*/ 470736 w 542925"/>
              <a:gd name="connsiteY523" fmla="*/ 270287 h 450850"/>
              <a:gd name="connsiteX524" fmla="*/ 468650 w 542925"/>
              <a:gd name="connsiteY524" fmla="*/ 268267 h 450850"/>
              <a:gd name="connsiteX525" fmla="*/ 467367 w 542925"/>
              <a:gd name="connsiteY525" fmla="*/ 265781 h 450850"/>
              <a:gd name="connsiteX526" fmla="*/ 466725 w 542925"/>
              <a:gd name="connsiteY526" fmla="*/ 262829 h 450850"/>
              <a:gd name="connsiteX527" fmla="*/ 467207 w 542925"/>
              <a:gd name="connsiteY527" fmla="*/ 259722 h 450850"/>
              <a:gd name="connsiteX528" fmla="*/ 468329 w 542925"/>
              <a:gd name="connsiteY528" fmla="*/ 256459 h 450850"/>
              <a:gd name="connsiteX529" fmla="*/ 470575 w 542925"/>
              <a:gd name="connsiteY529" fmla="*/ 253352 h 450850"/>
              <a:gd name="connsiteX530" fmla="*/ 473303 w 542925"/>
              <a:gd name="connsiteY530" fmla="*/ 250244 h 450850"/>
              <a:gd name="connsiteX531" fmla="*/ 476832 w 542925"/>
              <a:gd name="connsiteY531" fmla="*/ 247292 h 450850"/>
              <a:gd name="connsiteX532" fmla="*/ 481003 w 542925"/>
              <a:gd name="connsiteY532" fmla="*/ 244651 h 450850"/>
              <a:gd name="connsiteX533" fmla="*/ 485815 w 542925"/>
              <a:gd name="connsiteY533" fmla="*/ 242165 h 450850"/>
              <a:gd name="connsiteX534" fmla="*/ 491109 w 542925"/>
              <a:gd name="connsiteY534" fmla="*/ 240300 h 450850"/>
              <a:gd name="connsiteX535" fmla="*/ 494799 w 542925"/>
              <a:gd name="connsiteY535" fmla="*/ 239368 h 450850"/>
              <a:gd name="connsiteX536" fmla="*/ 498970 w 542925"/>
              <a:gd name="connsiteY536" fmla="*/ 238591 h 450850"/>
              <a:gd name="connsiteX537" fmla="*/ 503622 w 542925"/>
              <a:gd name="connsiteY537" fmla="*/ 238281 h 450850"/>
              <a:gd name="connsiteX538" fmla="*/ 374650 w 542925"/>
              <a:gd name="connsiteY538" fmla="*/ 231775 h 450850"/>
              <a:gd name="connsiteX539" fmla="*/ 375120 w 542925"/>
              <a:gd name="connsiteY539" fmla="*/ 231775 h 450850"/>
              <a:gd name="connsiteX540" fmla="*/ 376999 w 542925"/>
              <a:gd name="connsiteY540" fmla="*/ 232099 h 450850"/>
              <a:gd name="connsiteX541" fmla="*/ 379504 w 542925"/>
              <a:gd name="connsiteY541" fmla="*/ 232261 h 450850"/>
              <a:gd name="connsiteX542" fmla="*/ 382948 w 542925"/>
              <a:gd name="connsiteY542" fmla="*/ 232423 h 450850"/>
              <a:gd name="connsiteX543" fmla="*/ 387019 w 542925"/>
              <a:gd name="connsiteY543" fmla="*/ 232909 h 450850"/>
              <a:gd name="connsiteX544" fmla="*/ 391559 w 542925"/>
              <a:gd name="connsiteY544" fmla="*/ 233395 h 450850"/>
              <a:gd name="connsiteX545" fmla="*/ 396570 w 542925"/>
              <a:gd name="connsiteY545" fmla="*/ 234043 h 450850"/>
              <a:gd name="connsiteX546" fmla="*/ 401580 w 542925"/>
              <a:gd name="connsiteY546" fmla="*/ 234853 h 450850"/>
              <a:gd name="connsiteX547" fmla="*/ 406590 w 542925"/>
              <a:gd name="connsiteY547" fmla="*/ 235987 h 450850"/>
              <a:gd name="connsiteX548" fmla="*/ 411757 w 542925"/>
              <a:gd name="connsiteY548" fmla="*/ 237283 h 450850"/>
              <a:gd name="connsiteX549" fmla="*/ 416297 w 542925"/>
              <a:gd name="connsiteY549" fmla="*/ 238741 h 450850"/>
              <a:gd name="connsiteX550" fmla="*/ 420524 w 542925"/>
              <a:gd name="connsiteY550" fmla="*/ 240361 h 450850"/>
              <a:gd name="connsiteX551" fmla="*/ 424282 w 542925"/>
              <a:gd name="connsiteY551" fmla="*/ 242467 h 450850"/>
              <a:gd name="connsiteX552" fmla="*/ 428353 w 542925"/>
              <a:gd name="connsiteY552" fmla="*/ 245058 h 450850"/>
              <a:gd name="connsiteX553" fmla="*/ 432110 w 542925"/>
              <a:gd name="connsiteY553" fmla="*/ 248136 h 450850"/>
              <a:gd name="connsiteX554" fmla="*/ 435241 w 542925"/>
              <a:gd name="connsiteY554" fmla="*/ 251376 h 450850"/>
              <a:gd name="connsiteX555" fmla="*/ 437903 w 542925"/>
              <a:gd name="connsiteY555" fmla="*/ 254778 h 450850"/>
              <a:gd name="connsiteX556" fmla="*/ 440095 w 542925"/>
              <a:gd name="connsiteY556" fmla="*/ 258180 h 450850"/>
              <a:gd name="connsiteX557" fmla="*/ 441504 w 542925"/>
              <a:gd name="connsiteY557" fmla="*/ 261581 h 450850"/>
              <a:gd name="connsiteX558" fmla="*/ 442600 w 542925"/>
              <a:gd name="connsiteY558" fmla="*/ 264821 h 450850"/>
              <a:gd name="connsiteX559" fmla="*/ 442913 w 542925"/>
              <a:gd name="connsiteY559" fmla="*/ 268061 h 450850"/>
              <a:gd name="connsiteX560" fmla="*/ 442444 w 542925"/>
              <a:gd name="connsiteY560" fmla="*/ 270977 h 450850"/>
              <a:gd name="connsiteX561" fmla="*/ 441348 w 542925"/>
              <a:gd name="connsiteY561" fmla="*/ 273569 h 450850"/>
              <a:gd name="connsiteX562" fmla="*/ 439625 w 542925"/>
              <a:gd name="connsiteY562" fmla="*/ 275674 h 450850"/>
              <a:gd name="connsiteX563" fmla="*/ 437120 w 542925"/>
              <a:gd name="connsiteY563" fmla="*/ 277456 h 450850"/>
              <a:gd name="connsiteX564" fmla="*/ 434302 w 542925"/>
              <a:gd name="connsiteY564" fmla="*/ 278590 h 450850"/>
              <a:gd name="connsiteX565" fmla="*/ 431014 w 542925"/>
              <a:gd name="connsiteY565" fmla="*/ 279400 h 450850"/>
              <a:gd name="connsiteX566" fmla="*/ 427413 w 542925"/>
              <a:gd name="connsiteY566" fmla="*/ 279400 h 450850"/>
              <a:gd name="connsiteX567" fmla="*/ 423499 w 542925"/>
              <a:gd name="connsiteY567" fmla="*/ 278914 h 450850"/>
              <a:gd name="connsiteX568" fmla="*/ 419272 w 542925"/>
              <a:gd name="connsiteY568" fmla="*/ 277942 h 450850"/>
              <a:gd name="connsiteX569" fmla="*/ 414888 w 542925"/>
              <a:gd name="connsiteY569" fmla="*/ 276646 h 450850"/>
              <a:gd name="connsiteX570" fmla="*/ 410504 w 542925"/>
              <a:gd name="connsiteY570" fmla="*/ 274541 h 450850"/>
              <a:gd name="connsiteX571" fmla="*/ 406277 w 542925"/>
              <a:gd name="connsiteY571" fmla="*/ 272111 h 450850"/>
              <a:gd name="connsiteX572" fmla="*/ 403302 w 542925"/>
              <a:gd name="connsiteY572" fmla="*/ 270167 h 450850"/>
              <a:gd name="connsiteX573" fmla="*/ 400484 w 542925"/>
              <a:gd name="connsiteY573" fmla="*/ 267575 h 450850"/>
              <a:gd name="connsiteX574" fmla="*/ 397509 w 542925"/>
              <a:gd name="connsiteY574" fmla="*/ 264497 h 450850"/>
              <a:gd name="connsiteX575" fmla="*/ 394534 w 542925"/>
              <a:gd name="connsiteY575" fmla="*/ 261257 h 450850"/>
              <a:gd name="connsiteX576" fmla="*/ 391559 w 542925"/>
              <a:gd name="connsiteY576" fmla="*/ 257694 h 450850"/>
              <a:gd name="connsiteX577" fmla="*/ 388898 w 542925"/>
              <a:gd name="connsiteY577" fmla="*/ 254130 h 450850"/>
              <a:gd name="connsiteX578" fmla="*/ 386236 w 542925"/>
              <a:gd name="connsiteY578" fmla="*/ 250404 h 450850"/>
              <a:gd name="connsiteX579" fmla="*/ 383731 w 542925"/>
              <a:gd name="connsiteY579" fmla="*/ 246840 h 450850"/>
              <a:gd name="connsiteX580" fmla="*/ 381696 w 542925"/>
              <a:gd name="connsiteY580" fmla="*/ 243439 h 450850"/>
              <a:gd name="connsiteX581" fmla="*/ 379504 w 542925"/>
              <a:gd name="connsiteY581" fmla="*/ 240361 h 450850"/>
              <a:gd name="connsiteX582" fmla="*/ 377938 w 542925"/>
              <a:gd name="connsiteY582" fmla="*/ 237445 h 450850"/>
              <a:gd name="connsiteX583" fmla="*/ 376372 w 542925"/>
              <a:gd name="connsiteY583" fmla="*/ 235339 h 450850"/>
              <a:gd name="connsiteX584" fmla="*/ 375433 w 542925"/>
              <a:gd name="connsiteY584" fmla="*/ 233395 h 450850"/>
              <a:gd name="connsiteX585" fmla="*/ 374807 w 542925"/>
              <a:gd name="connsiteY585" fmla="*/ 232261 h 450850"/>
              <a:gd name="connsiteX586" fmla="*/ 46781 w 542925"/>
              <a:gd name="connsiteY586" fmla="*/ 193675 h 450850"/>
              <a:gd name="connsiteX587" fmla="*/ 50774 w 542925"/>
              <a:gd name="connsiteY587" fmla="*/ 194000 h 450850"/>
              <a:gd name="connsiteX588" fmla="*/ 54288 w 542925"/>
              <a:gd name="connsiteY588" fmla="*/ 194487 h 450850"/>
              <a:gd name="connsiteX589" fmla="*/ 59719 w 542925"/>
              <a:gd name="connsiteY589" fmla="*/ 196109 h 450850"/>
              <a:gd name="connsiteX590" fmla="*/ 64670 w 542925"/>
              <a:gd name="connsiteY590" fmla="*/ 197894 h 450850"/>
              <a:gd name="connsiteX591" fmla="*/ 69143 w 542925"/>
              <a:gd name="connsiteY591" fmla="*/ 200329 h 450850"/>
              <a:gd name="connsiteX592" fmla="*/ 72976 w 542925"/>
              <a:gd name="connsiteY592" fmla="*/ 202925 h 450850"/>
              <a:gd name="connsiteX593" fmla="*/ 76171 w 542925"/>
              <a:gd name="connsiteY593" fmla="*/ 205846 h 450850"/>
              <a:gd name="connsiteX594" fmla="*/ 78567 w 542925"/>
              <a:gd name="connsiteY594" fmla="*/ 208767 h 450850"/>
              <a:gd name="connsiteX595" fmla="*/ 80324 w 542925"/>
              <a:gd name="connsiteY595" fmla="*/ 212012 h 450850"/>
              <a:gd name="connsiteX596" fmla="*/ 80963 w 542925"/>
              <a:gd name="connsiteY596" fmla="*/ 215258 h 450850"/>
              <a:gd name="connsiteX597" fmla="*/ 80803 w 542925"/>
              <a:gd name="connsiteY597" fmla="*/ 218503 h 450850"/>
              <a:gd name="connsiteX598" fmla="*/ 79365 w 542925"/>
              <a:gd name="connsiteY598" fmla="*/ 221424 h 450850"/>
              <a:gd name="connsiteX599" fmla="*/ 77449 w 542925"/>
              <a:gd name="connsiteY599" fmla="*/ 224021 h 450850"/>
              <a:gd name="connsiteX600" fmla="*/ 74414 w 542925"/>
              <a:gd name="connsiteY600" fmla="*/ 226293 h 450850"/>
              <a:gd name="connsiteX601" fmla="*/ 70900 w 542925"/>
              <a:gd name="connsiteY601" fmla="*/ 227915 h 450850"/>
              <a:gd name="connsiteX602" fmla="*/ 66747 w 542925"/>
              <a:gd name="connsiteY602" fmla="*/ 229051 h 450850"/>
              <a:gd name="connsiteX603" fmla="*/ 62115 w 542925"/>
              <a:gd name="connsiteY603" fmla="*/ 230025 h 450850"/>
              <a:gd name="connsiteX604" fmla="*/ 57163 w 542925"/>
              <a:gd name="connsiteY604" fmla="*/ 230187 h 450850"/>
              <a:gd name="connsiteX605" fmla="*/ 51732 w 542925"/>
              <a:gd name="connsiteY605" fmla="*/ 229863 h 450850"/>
              <a:gd name="connsiteX606" fmla="*/ 46302 w 542925"/>
              <a:gd name="connsiteY606" fmla="*/ 228727 h 450850"/>
              <a:gd name="connsiteX607" fmla="*/ 42788 w 542925"/>
              <a:gd name="connsiteY607" fmla="*/ 227753 h 450850"/>
              <a:gd name="connsiteX608" fmla="*/ 39114 w 542925"/>
              <a:gd name="connsiteY608" fmla="*/ 226455 h 450850"/>
              <a:gd name="connsiteX609" fmla="*/ 35440 w 542925"/>
              <a:gd name="connsiteY609" fmla="*/ 224508 h 450850"/>
              <a:gd name="connsiteX610" fmla="*/ 31447 w 542925"/>
              <a:gd name="connsiteY610" fmla="*/ 222236 h 450850"/>
              <a:gd name="connsiteX611" fmla="*/ 27613 w 542925"/>
              <a:gd name="connsiteY611" fmla="*/ 219964 h 450850"/>
              <a:gd name="connsiteX612" fmla="*/ 23780 w 542925"/>
              <a:gd name="connsiteY612" fmla="*/ 217530 h 450850"/>
              <a:gd name="connsiteX613" fmla="*/ 20106 w 542925"/>
              <a:gd name="connsiteY613" fmla="*/ 214771 h 450850"/>
              <a:gd name="connsiteX614" fmla="*/ 16592 w 542925"/>
              <a:gd name="connsiteY614" fmla="*/ 212175 h 450850"/>
              <a:gd name="connsiteX615" fmla="*/ 13557 w 542925"/>
              <a:gd name="connsiteY615" fmla="*/ 209903 h 450850"/>
              <a:gd name="connsiteX616" fmla="*/ 10522 w 542925"/>
              <a:gd name="connsiteY616" fmla="*/ 207469 h 450850"/>
              <a:gd name="connsiteX617" fmla="*/ 7967 w 542925"/>
              <a:gd name="connsiteY617" fmla="*/ 205359 h 450850"/>
              <a:gd name="connsiteX618" fmla="*/ 6050 w 542925"/>
              <a:gd name="connsiteY618" fmla="*/ 203736 h 450850"/>
              <a:gd name="connsiteX619" fmla="*/ 4293 w 542925"/>
              <a:gd name="connsiteY619" fmla="*/ 202438 h 450850"/>
              <a:gd name="connsiteX620" fmla="*/ 3494 w 542925"/>
              <a:gd name="connsiteY620" fmla="*/ 201464 h 450850"/>
              <a:gd name="connsiteX621" fmla="*/ 3175 w 542925"/>
              <a:gd name="connsiteY621" fmla="*/ 201140 h 450850"/>
              <a:gd name="connsiteX622" fmla="*/ 3494 w 542925"/>
              <a:gd name="connsiteY622" fmla="*/ 200978 h 450850"/>
              <a:gd name="connsiteX623" fmla="*/ 4772 w 542925"/>
              <a:gd name="connsiteY623" fmla="*/ 200653 h 450850"/>
              <a:gd name="connsiteX624" fmla="*/ 6849 w 542925"/>
              <a:gd name="connsiteY624" fmla="*/ 200166 h 450850"/>
              <a:gd name="connsiteX625" fmla="*/ 9564 w 542925"/>
              <a:gd name="connsiteY625" fmla="*/ 199517 h 450850"/>
              <a:gd name="connsiteX626" fmla="*/ 12599 w 542925"/>
              <a:gd name="connsiteY626" fmla="*/ 198544 h 450850"/>
              <a:gd name="connsiteX627" fmla="*/ 16273 w 542925"/>
              <a:gd name="connsiteY627" fmla="*/ 197732 h 450850"/>
              <a:gd name="connsiteX628" fmla="*/ 20266 w 542925"/>
              <a:gd name="connsiteY628" fmla="*/ 196921 h 450850"/>
              <a:gd name="connsiteX629" fmla="*/ 24578 w 542925"/>
              <a:gd name="connsiteY629" fmla="*/ 196109 h 450850"/>
              <a:gd name="connsiteX630" fmla="*/ 29211 w 542925"/>
              <a:gd name="connsiteY630" fmla="*/ 195136 h 450850"/>
              <a:gd name="connsiteX631" fmla="*/ 33683 w 542925"/>
              <a:gd name="connsiteY631" fmla="*/ 194487 h 450850"/>
              <a:gd name="connsiteX632" fmla="*/ 38155 w 542925"/>
              <a:gd name="connsiteY632" fmla="*/ 194000 h 450850"/>
              <a:gd name="connsiteX633" fmla="*/ 42628 w 542925"/>
              <a:gd name="connsiteY633" fmla="*/ 193838 h 450850"/>
              <a:gd name="connsiteX634" fmla="*/ 161454 w 542925"/>
              <a:gd name="connsiteY634" fmla="*/ 185738 h 450850"/>
              <a:gd name="connsiteX635" fmla="*/ 161925 w 542925"/>
              <a:gd name="connsiteY635" fmla="*/ 185738 h 450850"/>
              <a:gd name="connsiteX636" fmla="*/ 161768 w 542925"/>
              <a:gd name="connsiteY636" fmla="*/ 186213 h 450850"/>
              <a:gd name="connsiteX637" fmla="*/ 160983 w 542925"/>
              <a:gd name="connsiteY637" fmla="*/ 187321 h 450850"/>
              <a:gd name="connsiteX638" fmla="*/ 160199 w 542925"/>
              <a:gd name="connsiteY638" fmla="*/ 189061 h 450850"/>
              <a:gd name="connsiteX639" fmla="*/ 158944 w 542925"/>
              <a:gd name="connsiteY639" fmla="*/ 191435 h 450850"/>
              <a:gd name="connsiteX640" fmla="*/ 157375 w 542925"/>
              <a:gd name="connsiteY640" fmla="*/ 194283 h 450850"/>
              <a:gd name="connsiteX641" fmla="*/ 155493 w 542925"/>
              <a:gd name="connsiteY641" fmla="*/ 197448 h 450850"/>
              <a:gd name="connsiteX642" fmla="*/ 153296 w 542925"/>
              <a:gd name="connsiteY642" fmla="*/ 200929 h 450850"/>
              <a:gd name="connsiteX643" fmla="*/ 151100 w 542925"/>
              <a:gd name="connsiteY643" fmla="*/ 204569 h 450850"/>
              <a:gd name="connsiteX644" fmla="*/ 148590 w 542925"/>
              <a:gd name="connsiteY644" fmla="*/ 208208 h 450850"/>
              <a:gd name="connsiteX645" fmla="*/ 146237 w 542925"/>
              <a:gd name="connsiteY645" fmla="*/ 211848 h 450850"/>
              <a:gd name="connsiteX646" fmla="*/ 143413 w 542925"/>
              <a:gd name="connsiteY646" fmla="*/ 215487 h 450850"/>
              <a:gd name="connsiteX647" fmla="*/ 140589 w 542925"/>
              <a:gd name="connsiteY647" fmla="*/ 218810 h 450850"/>
              <a:gd name="connsiteX648" fmla="*/ 137765 w 542925"/>
              <a:gd name="connsiteY648" fmla="*/ 221816 h 450850"/>
              <a:gd name="connsiteX649" fmla="*/ 135098 w 542925"/>
              <a:gd name="connsiteY649" fmla="*/ 224665 h 450850"/>
              <a:gd name="connsiteX650" fmla="*/ 132274 w 542925"/>
              <a:gd name="connsiteY650" fmla="*/ 226880 h 450850"/>
              <a:gd name="connsiteX651" fmla="*/ 128038 w 542925"/>
              <a:gd name="connsiteY651" fmla="*/ 229412 h 450850"/>
              <a:gd name="connsiteX652" fmla="*/ 123802 w 542925"/>
              <a:gd name="connsiteY652" fmla="*/ 231469 h 450850"/>
              <a:gd name="connsiteX653" fmla="*/ 119567 w 542925"/>
              <a:gd name="connsiteY653" fmla="*/ 233210 h 450850"/>
              <a:gd name="connsiteX654" fmla="*/ 115488 w 542925"/>
              <a:gd name="connsiteY654" fmla="*/ 234317 h 450850"/>
              <a:gd name="connsiteX655" fmla="*/ 111566 w 542925"/>
              <a:gd name="connsiteY655" fmla="*/ 234792 h 450850"/>
              <a:gd name="connsiteX656" fmla="*/ 107800 w 542925"/>
              <a:gd name="connsiteY656" fmla="*/ 234950 h 450850"/>
              <a:gd name="connsiteX657" fmla="*/ 104506 w 542925"/>
              <a:gd name="connsiteY657" fmla="*/ 234476 h 450850"/>
              <a:gd name="connsiteX658" fmla="*/ 101525 w 542925"/>
              <a:gd name="connsiteY658" fmla="*/ 233526 h 450850"/>
              <a:gd name="connsiteX659" fmla="*/ 99015 w 542925"/>
              <a:gd name="connsiteY659" fmla="*/ 231944 h 450850"/>
              <a:gd name="connsiteX660" fmla="*/ 97132 w 542925"/>
              <a:gd name="connsiteY660" fmla="*/ 230045 h 450850"/>
              <a:gd name="connsiteX661" fmla="*/ 96034 w 542925"/>
              <a:gd name="connsiteY661" fmla="*/ 227355 h 450850"/>
              <a:gd name="connsiteX662" fmla="*/ 95250 w 542925"/>
              <a:gd name="connsiteY662" fmla="*/ 224507 h 450850"/>
              <a:gd name="connsiteX663" fmla="*/ 95407 w 542925"/>
              <a:gd name="connsiteY663" fmla="*/ 221500 h 450850"/>
              <a:gd name="connsiteX664" fmla="*/ 96348 w 542925"/>
              <a:gd name="connsiteY664" fmla="*/ 218177 h 450850"/>
              <a:gd name="connsiteX665" fmla="*/ 97760 w 542925"/>
              <a:gd name="connsiteY665" fmla="*/ 214854 h 450850"/>
              <a:gd name="connsiteX666" fmla="*/ 99799 w 542925"/>
              <a:gd name="connsiteY666" fmla="*/ 211531 h 450850"/>
              <a:gd name="connsiteX667" fmla="*/ 102153 w 542925"/>
              <a:gd name="connsiteY667" fmla="*/ 208050 h 450850"/>
              <a:gd name="connsiteX668" fmla="*/ 105290 w 542925"/>
              <a:gd name="connsiteY668" fmla="*/ 204727 h 450850"/>
              <a:gd name="connsiteX669" fmla="*/ 108742 w 542925"/>
              <a:gd name="connsiteY669" fmla="*/ 201562 h 450850"/>
              <a:gd name="connsiteX670" fmla="*/ 112821 w 542925"/>
              <a:gd name="connsiteY670" fmla="*/ 198556 h 450850"/>
              <a:gd name="connsiteX671" fmla="*/ 116115 w 542925"/>
              <a:gd name="connsiteY671" fmla="*/ 196815 h 450850"/>
              <a:gd name="connsiteX672" fmla="*/ 119880 w 542925"/>
              <a:gd name="connsiteY672" fmla="*/ 194916 h 450850"/>
              <a:gd name="connsiteX673" fmla="*/ 124116 w 542925"/>
              <a:gd name="connsiteY673" fmla="*/ 193492 h 450850"/>
              <a:gd name="connsiteX674" fmla="*/ 128666 w 542925"/>
              <a:gd name="connsiteY674" fmla="*/ 191910 h 450850"/>
              <a:gd name="connsiteX675" fmla="*/ 133215 w 542925"/>
              <a:gd name="connsiteY675" fmla="*/ 190644 h 450850"/>
              <a:gd name="connsiteX676" fmla="*/ 138079 w 542925"/>
              <a:gd name="connsiteY676" fmla="*/ 189694 h 450850"/>
              <a:gd name="connsiteX677" fmla="*/ 142628 w 542925"/>
              <a:gd name="connsiteY677" fmla="*/ 188587 h 450850"/>
              <a:gd name="connsiteX678" fmla="*/ 147021 w 542925"/>
              <a:gd name="connsiteY678" fmla="*/ 187795 h 450850"/>
              <a:gd name="connsiteX679" fmla="*/ 151100 w 542925"/>
              <a:gd name="connsiteY679" fmla="*/ 187162 h 450850"/>
              <a:gd name="connsiteX680" fmla="*/ 154708 w 542925"/>
              <a:gd name="connsiteY680" fmla="*/ 186688 h 450850"/>
              <a:gd name="connsiteX681" fmla="*/ 157689 w 542925"/>
              <a:gd name="connsiteY681" fmla="*/ 186371 h 450850"/>
              <a:gd name="connsiteX682" fmla="*/ 159885 w 542925"/>
              <a:gd name="connsiteY682" fmla="*/ 186055 h 450850"/>
              <a:gd name="connsiteX683" fmla="*/ 371475 w 542925"/>
              <a:gd name="connsiteY683" fmla="*/ 177800 h 450850"/>
              <a:gd name="connsiteX684" fmla="*/ 372271 w 542925"/>
              <a:gd name="connsiteY684" fmla="*/ 177800 h 450850"/>
              <a:gd name="connsiteX685" fmla="*/ 374021 w 542925"/>
              <a:gd name="connsiteY685" fmla="*/ 177800 h 450850"/>
              <a:gd name="connsiteX686" fmla="*/ 376726 w 542925"/>
              <a:gd name="connsiteY686" fmla="*/ 177800 h 450850"/>
              <a:gd name="connsiteX687" fmla="*/ 380226 w 542925"/>
              <a:gd name="connsiteY687" fmla="*/ 177800 h 450850"/>
              <a:gd name="connsiteX688" fmla="*/ 384363 w 542925"/>
              <a:gd name="connsiteY688" fmla="*/ 177964 h 450850"/>
              <a:gd name="connsiteX689" fmla="*/ 388977 w 542925"/>
              <a:gd name="connsiteY689" fmla="*/ 178291 h 450850"/>
              <a:gd name="connsiteX690" fmla="*/ 393909 w 542925"/>
              <a:gd name="connsiteY690" fmla="*/ 178617 h 450850"/>
              <a:gd name="connsiteX691" fmla="*/ 399000 w 542925"/>
              <a:gd name="connsiteY691" fmla="*/ 179271 h 450850"/>
              <a:gd name="connsiteX692" fmla="*/ 404410 w 542925"/>
              <a:gd name="connsiteY692" fmla="*/ 180088 h 450850"/>
              <a:gd name="connsiteX693" fmla="*/ 409501 w 542925"/>
              <a:gd name="connsiteY693" fmla="*/ 180905 h 450850"/>
              <a:gd name="connsiteX694" fmla="*/ 414274 w 542925"/>
              <a:gd name="connsiteY694" fmla="*/ 182049 h 450850"/>
              <a:gd name="connsiteX695" fmla="*/ 418729 w 542925"/>
              <a:gd name="connsiteY695" fmla="*/ 183520 h 450850"/>
              <a:gd name="connsiteX696" fmla="*/ 422548 w 542925"/>
              <a:gd name="connsiteY696" fmla="*/ 185318 h 450850"/>
              <a:gd name="connsiteX697" fmla="*/ 427003 w 542925"/>
              <a:gd name="connsiteY697" fmla="*/ 187932 h 450850"/>
              <a:gd name="connsiteX698" fmla="*/ 430821 w 542925"/>
              <a:gd name="connsiteY698" fmla="*/ 190710 h 450850"/>
              <a:gd name="connsiteX699" fmla="*/ 434162 w 542925"/>
              <a:gd name="connsiteY699" fmla="*/ 193815 h 450850"/>
              <a:gd name="connsiteX700" fmla="*/ 437185 w 542925"/>
              <a:gd name="connsiteY700" fmla="*/ 197084 h 450850"/>
              <a:gd name="connsiteX701" fmla="*/ 439572 w 542925"/>
              <a:gd name="connsiteY701" fmla="*/ 200352 h 450850"/>
              <a:gd name="connsiteX702" fmla="*/ 441322 w 542925"/>
              <a:gd name="connsiteY702" fmla="*/ 203620 h 450850"/>
              <a:gd name="connsiteX703" fmla="*/ 442595 w 542925"/>
              <a:gd name="connsiteY703" fmla="*/ 206889 h 450850"/>
              <a:gd name="connsiteX704" fmla="*/ 442913 w 542925"/>
              <a:gd name="connsiteY704" fmla="*/ 209994 h 450850"/>
              <a:gd name="connsiteX705" fmla="*/ 442754 w 542925"/>
              <a:gd name="connsiteY705" fmla="*/ 213099 h 450850"/>
              <a:gd name="connsiteX706" fmla="*/ 441640 w 542925"/>
              <a:gd name="connsiteY706" fmla="*/ 215550 h 450850"/>
              <a:gd name="connsiteX707" fmla="*/ 440049 w 542925"/>
              <a:gd name="connsiteY707" fmla="*/ 218001 h 450850"/>
              <a:gd name="connsiteX708" fmla="*/ 437663 w 542925"/>
              <a:gd name="connsiteY708" fmla="*/ 219962 h 450850"/>
              <a:gd name="connsiteX709" fmla="*/ 434958 w 542925"/>
              <a:gd name="connsiteY709" fmla="*/ 221106 h 450850"/>
              <a:gd name="connsiteX710" fmla="*/ 431617 w 542925"/>
              <a:gd name="connsiteY710" fmla="*/ 221923 h 450850"/>
              <a:gd name="connsiteX711" fmla="*/ 427798 w 542925"/>
              <a:gd name="connsiteY711" fmla="*/ 222250 h 450850"/>
              <a:gd name="connsiteX712" fmla="*/ 423821 w 542925"/>
              <a:gd name="connsiteY712" fmla="*/ 222087 h 450850"/>
              <a:gd name="connsiteX713" fmla="*/ 419684 w 542925"/>
              <a:gd name="connsiteY713" fmla="*/ 221433 h 450850"/>
              <a:gd name="connsiteX714" fmla="*/ 415229 w 542925"/>
              <a:gd name="connsiteY714" fmla="*/ 220453 h 450850"/>
              <a:gd name="connsiteX715" fmla="*/ 410615 w 542925"/>
              <a:gd name="connsiteY715" fmla="*/ 218655 h 450850"/>
              <a:gd name="connsiteX716" fmla="*/ 406001 w 542925"/>
              <a:gd name="connsiteY716" fmla="*/ 216531 h 450850"/>
              <a:gd name="connsiteX717" fmla="*/ 402978 w 542925"/>
              <a:gd name="connsiteY717" fmla="*/ 214570 h 450850"/>
              <a:gd name="connsiteX718" fmla="*/ 399955 w 542925"/>
              <a:gd name="connsiteY718" fmla="*/ 212118 h 450850"/>
              <a:gd name="connsiteX719" fmla="*/ 396773 w 542925"/>
              <a:gd name="connsiteY719" fmla="*/ 209177 h 450850"/>
              <a:gd name="connsiteX720" fmla="*/ 393432 w 542925"/>
              <a:gd name="connsiteY720" fmla="*/ 206235 h 450850"/>
              <a:gd name="connsiteX721" fmla="*/ 390409 w 542925"/>
              <a:gd name="connsiteY721" fmla="*/ 202967 h 450850"/>
              <a:gd name="connsiteX722" fmla="*/ 387386 w 542925"/>
              <a:gd name="connsiteY722" fmla="*/ 199372 h 450850"/>
              <a:gd name="connsiteX723" fmla="*/ 384522 w 542925"/>
              <a:gd name="connsiteY723" fmla="*/ 195940 h 450850"/>
              <a:gd name="connsiteX724" fmla="*/ 381817 w 542925"/>
              <a:gd name="connsiteY724" fmla="*/ 192345 h 450850"/>
              <a:gd name="connsiteX725" fmla="*/ 379271 w 542925"/>
              <a:gd name="connsiteY725" fmla="*/ 188913 h 450850"/>
              <a:gd name="connsiteX726" fmla="*/ 377203 w 542925"/>
              <a:gd name="connsiteY726" fmla="*/ 186135 h 450850"/>
              <a:gd name="connsiteX727" fmla="*/ 375294 w 542925"/>
              <a:gd name="connsiteY727" fmla="*/ 183356 h 450850"/>
              <a:gd name="connsiteX728" fmla="*/ 373703 w 542925"/>
              <a:gd name="connsiteY728" fmla="*/ 181069 h 450850"/>
              <a:gd name="connsiteX729" fmla="*/ 372589 w 542925"/>
              <a:gd name="connsiteY729" fmla="*/ 179434 h 450850"/>
              <a:gd name="connsiteX730" fmla="*/ 371793 w 542925"/>
              <a:gd name="connsiteY730" fmla="*/ 178127 h 450850"/>
              <a:gd name="connsiteX731" fmla="*/ 359568 w 542925"/>
              <a:gd name="connsiteY731" fmla="*/ 174625 h 450850"/>
              <a:gd name="connsiteX732" fmla="*/ 360839 w 542925"/>
              <a:gd name="connsiteY732" fmla="*/ 174625 h 450850"/>
              <a:gd name="connsiteX733" fmla="*/ 361475 w 542925"/>
              <a:gd name="connsiteY733" fmla="*/ 175259 h 450850"/>
              <a:gd name="connsiteX734" fmla="*/ 361792 w 542925"/>
              <a:gd name="connsiteY734" fmla="*/ 176527 h 450850"/>
              <a:gd name="connsiteX735" fmla="*/ 361951 w 542925"/>
              <a:gd name="connsiteY735" fmla="*/ 177953 h 450850"/>
              <a:gd name="connsiteX736" fmla="*/ 361792 w 542925"/>
              <a:gd name="connsiteY736" fmla="*/ 179696 h 450850"/>
              <a:gd name="connsiteX737" fmla="*/ 361316 w 542925"/>
              <a:gd name="connsiteY737" fmla="*/ 181597 h 450850"/>
              <a:gd name="connsiteX738" fmla="*/ 360839 w 542925"/>
              <a:gd name="connsiteY738" fmla="*/ 183816 h 450850"/>
              <a:gd name="connsiteX739" fmla="*/ 360203 w 542925"/>
              <a:gd name="connsiteY739" fmla="*/ 185717 h 450850"/>
              <a:gd name="connsiteX740" fmla="*/ 359568 w 542925"/>
              <a:gd name="connsiteY740" fmla="*/ 187777 h 450850"/>
              <a:gd name="connsiteX741" fmla="*/ 358932 w 542925"/>
              <a:gd name="connsiteY741" fmla="*/ 189679 h 450850"/>
              <a:gd name="connsiteX742" fmla="*/ 358297 w 542925"/>
              <a:gd name="connsiteY742" fmla="*/ 191263 h 450850"/>
              <a:gd name="connsiteX743" fmla="*/ 357820 w 542925"/>
              <a:gd name="connsiteY743" fmla="*/ 192373 h 450850"/>
              <a:gd name="connsiteX744" fmla="*/ 357502 w 542925"/>
              <a:gd name="connsiteY744" fmla="*/ 193323 h 450850"/>
              <a:gd name="connsiteX745" fmla="*/ 357343 w 542925"/>
              <a:gd name="connsiteY745" fmla="*/ 193640 h 450850"/>
              <a:gd name="connsiteX746" fmla="*/ 286795 w 542925"/>
              <a:gd name="connsiteY746" fmla="*/ 423246 h 450850"/>
              <a:gd name="connsiteX747" fmla="*/ 285523 w 542925"/>
              <a:gd name="connsiteY747" fmla="*/ 426098 h 450850"/>
              <a:gd name="connsiteX748" fmla="*/ 283934 w 542925"/>
              <a:gd name="connsiteY748" fmla="*/ 428634 h 450850"/>
              <a:gd name="connsiteX749" fmla="*/ 281551 w 542925"/>
              <a:gd name="connsiteY749" fmla="*/ 430535 h 450850"/>
              <a:gd name="connsiteX750" fmla="*/ 279168 w 542925"/>
              <a:gd name="connsiteY750" fmla="*/ 432120 h 450850"/>
              <a:gd name="connsiteX751" fmla="*/ 276308 w 542925"/>
              <a:gd name="connsiteY751" fmla="*/ 433070 h 450850"/>
              <a:gd name="connsiteX752" fmla="*/ 273289 w 542925"/>
              <a:gd name="connsiteY752" fmla="*/ 433387 h 450850"/>
              <a:gd name="connsiteX753" fmla="*/ 272494 w 542925"/>
              <a:gd name="connsiteY753" fmla="*/ 433387 h 450850"/>
              <a:gd name="connsiteX754" fmla="*/ 269475 w 542925"/>
              <a:gd name="connsiteY754" fmla="*/ 433070 h 450850"/>
              <a:gd name="connsiteX755" fmla="*/ 266774 w 542925"/>
              <a:gd name="connsiteY755" fmla="*/ 432120 h 450850"/>
              <a:gd name="connsiteX756" fmla="*/ 264073 w 542925"/>
              <a:gd name="connsiteY756" fmla="*/ 430535 h 450850"/>
              <a:gd name="connsiteX757" fmla="*/ 261848 w 542925"/>
              <a:gd name="connsiteY757" fmla="*/ 428634 h 450850"/>
              <a:gd name="connsiteX758" fmla="*/ 260259 w 542925"/>
              <a:gd name="connsiteY758" fmla="*/ 426098 h 450850"/>
              <a:gd name="connsiteX759" fmla="*/ 259147 w 542925"/>
              <a:gd name="connsiteY759" fmla="*/ 423246 h 450850"/>
              <a:gd name="connsiteX760" fmla="*/ 188281 w 542925"/>
              <a:gd name="connsiteY760" fmla="*/ 193640 h 450850"/>
              <a:gd name="connsiteX761" fmla="*/ 187963 w 542925"/>
              <a:gd name="connsiteY761" fmla="*/ 192214 h 450850"/>
              <a:gd name="connsiteX762" fmla="*/ 187486 w 542925"/>
              <a:gd name="connsiteY762" fmla="*/ 190471 h 450850"/>
              <a:gd name="connsiteX763" fmla="*/ 187009 w 542925"/>
              <a:gd name="connsiteY763" fmla="*/ 188253 h 450850"/>
              <a:gd name="connsiteX764" fmla="*/ 186533 w 542925"/>
              <a:gd name="connsiteY764" fmla="*/ 186034 h 450850"/>
              <a:gd name="connsiteX765" fmla="*/ 186056 w 542925"/>
              <a:gd name="connsiteY765" fmla="*/ 183974 h 450850"/>
              <a:gd name="connsiteX766" fmla="*/ 185738 w 542925"/>
              <a:gd name="connsiteY766" fmla="*/ 181597 h 450850"/>
              <a:gd name="connsiteX767" fmla="*/ 185738 w 542925"/>
              <a:gd name="connsiteY767" fmla="*/ 179696 h 450850"/>
              <a:gd name="connsiteX768" fmla="*/ 185738 w 542925"/>
              <a:gd name="connsiteY768" fmla="*/ 177794 h 450850"/>
              <a:gd name="connsiteX769" fmla="*/ 186056 w 542925"/>
              <a:gd name="connsiteY769" fmla="*/ 176527 h 450850"/>
              <a:gd name="connsiteX770" fmla="*/ 186692 w 542925"/>
              <a:gd name="connsiteY770" fmla="*/ 175418 h 450850"/>
              <a:gd name="connsiteX771" fmla="*/ 187804 w 542925"/>
              <a:gd name="connsiteY771" fmla="*/ 175101 h 450850"/>
              <a:gd name="connsiteX772" fmla="*/ 188122 w 542925"/>
              <a:gd name="connsiteY772" fmla="*/ 175418 h 450850"/>
              <a:gd name="connsiteX773" fmla="*/ 189393 w 542925"/>
              <a:gd name="connsiteY773" fmla="*/ 175893 h 450850"/>
              <a:gd name="connsiteX774" fmla="*/ 191141 w 542925"/>
              <a:gd name="connsiteY774" fmla="*/ 177002 h 450850"/>
              <a:gd name="connsiteX775" fmla="*/ 193842 w 542925"/>
              <a:gd name="connsiteY775" fmla="*/ 178270 h 450850"/>
              <a:gd name="connsiteX776" fmla="*/ 197179 w 542925"/>
              <a:gd name="connsiteY776" fmla="*/ 179854 h 450850"/>
              <a:gd name="connsiteX777" fmla="*/ 201151 w 542925"/>
              <a:gd name="connsiteY777" fmla="*/ 181597 h 450850"/>
              <a:gd name="connsiteX778" fmla="*/ 205759 w 542925"/>
              <a:gd name="connsiteY778" fmla="*/ 183499 h 450850"/>
              <a:gd name="connsiteX779" fmla="*/ 210843 w 542925"/>
              <a:gd name="connsiteY779" fmla="*/ 185242 h 450850"/>
              <a:gd name="connsiteX780" fmla="*/ 216723 w 542925"/>
              <a:gd name="connsiteY780" fmla="*/ 187143 h 450850"/>
              <a:gd name="connsiteX781" fmla="*/ 223078 w 542925"/>
              <a:gd name="connsiteY781" fmla="*/ 188886 h 450850"/>
              <a:gd name="connsiteX782" fmla="*/ 229911 w 542925"/>
              <a:gd name="connsiteY782" fmla="*/ 190788 h 450850"/>
              <a:gd name="connsiteX783" fmla="*/ 237379 w 542925"/>
              <a:gd name="connsiteY783" fmla="*/ 192214 h 450850"/>
              <a:gd name="connsiteX784" fmla="*/ 245323 w 542925"/>
              <a:gd name="connsiteY784" fmla="*/ 193640 h 450850"/>
              <a:gd name="connsiteX785" fmla="*/ 253745 w 542925"/>
              <a:gd name="connsiteY785" fmla="*/ 194591 h 450850"/>
              <a:gd name="connsiteX786" fmla="*/ 262484 w 542925"/>
              <a:gd name="connsiteY786" fmla="*/ 195225 h 450850"/>
              <a:gd name="connsiteX787" fmla="*/ 271859 w 542925"/>
              <a:gd name="connsiteY787" fmla="*/ 195383 h 450850"/>
              <a:gd name="connsiteX788" fmla="*/ 281392 w 542925"/>
              <a:gd name="connsiteY788" fmla="*/ 195225 h 450850"/>
              <a:gd name="connsiteX789" fmla="*/ 291561 w 542925"/>
              <a:gd name="connsiteY789" fmla="*/ 194433 h 450850"/>
              <a:gd name="connsiteX790" fmla="*/ 301889 w 542925"/>
              <a:gd name="connsiteY790" fmla="*/ 193165 h 450850"/>
              <a:gd name="connsiteX791" fmla="*/ 312535 w 542925"/>
              <a:gd name="connsiteY791" fmla="*/ 190946 h 450850"/>
              <a:gd name="connsiteX792" fmla="*/ 323499 w 542925"/>
              <a:gd name="connsiteY792" fmla="*/ 188253 h 450850"/>
              <a:gd name="connsiteX793" fmla="*/ 334780 w 542925"/>
              <a:gd name="connsiteY793" fmla="*/ 184767 h 450850"/>
              <a:gd name="connsiteX794" fmla="*/ 346221 w 542925"/>
              <a:gd name="connsiteY794" fmla="*/ 180488 h 450850"/>
              <a:gd name="connsiteX795" fmla="*/ 357979 w 542925"/>
              <a:gd name="connsiteY795" fmla="*/ 175101 h 450850"/>
              <a:gd name="connsiteX796" fmla="*/ 498127 w 542925"/>
              <a:gd name="connsiteY796" fmla="*/ 173038 h 450850"/>
              <a:gd name="connsiteX797" fmla="*/ 503007 w 542925"/>
              <a:gd name="connsiteY797" fmla="*/ 173038 h 450850"/>
              <a:gd name="connsiteX798" fmla="*/ 507729 w 542925"/>
              <a:gd name="connsiteY798" fmla="*/ 173200 h 450850"/>
              <a:gd name="connsiteX799" fmla="*/ 512452 w 542925"/>
              <a:gd name="connsiteY799" fmla="*/ 173524 h 450850"/>
              <a:gd name="connsiteX800" fmla="*/ 516859 w 542925"/>
              <a:gd name="connsiteY800" fmla="*/ 174011 h 450850"/>
              <a:gd name="connsiteX801" fmla="*/ 521109 w 542925"/>
              <a:gd name="connsiteY801" fmla="*/ 174335 h 450850"/>
              <a:gd name="connsiteX802" fmla="*/ 524572 w 542925"/>
              <a:gd name="connsiteY802" fmla="*/ 174822 h 450850"/>
              <a:gd name="connsiteX803" fmla="*/ 527563 w 542925"/>
              <a:gd name="connsiteY803" fmla="*/ 175308 h 450850"/>
              <a:gd name="connsiteX804" fmla="*/ 529924 w 542925"/>
              <a:gd name="connsiteY804" fmla="*/ 175794 h 450850"/>
              <a:gd name="connsiteX805" fmla="*/ 531341 w 542925"/>
              <a:gd name="connsiteY805" fmla="*/ 175957 h 450850"/>
              <a:gd name="connsiteX806" fmla="*/ 531813 w 542925"/>
              <a:gd name="connsiteY806" fmla="*/ 176119 h 450850"/>
              <a:gd name="connsiteX807" fmla="*/ 531656 w 542925"/>
              <a:gd name="connsiteY807" fmla="*/ 176443 h 450850"/>
              <a:gd name="connsiteX808" fmla="*/ 530711 w 542925"/>
              <a:gd name="connsiteY808" fmla="*/ 177416 h 450850"/>
              <a:gd name="connsiteX809" fmla="*/ 529452 w 542925"/>
              <a:gd name="connsiteY809" fmla="*/ 178713 h 450850"/>
              <a:gd name="connsiteX810" fmla="*/ 527563 w 542925"/>
              <a:gd name="connsiteY810" fmla="*/ 180820 h 450850"/>
              <a:gd name="connsiteX811" fmla="*/ 525359 w 542925"/>
              <a:gd name="connsiteY811" fmla="*/ 183252 h 450850"/>
              <a:gd name="connsiteX812" fmla="*/ 522683 w 542925"/>
              <a:gd name="connsiteY812" fmla="*/ 185684 h 450850"/>
              <a:gd name="connsiteX813" fmla="*/ 519693 w 542925"/>
              <a:gd name="connsiteY813" fmla="*/ 188603 h 450850"/>
              <a:gd name="connsiteX814" fmla="*/ 516544 w 542925"/>
              <a:gd name="connsiteY814" fmla="*/ 191521 h 450850"/>
              <a:gd name="connsiteX815" fmla="*/ 513396 w 542925"/>
              <a:gd name="connsiteY815" fmla="*/ 194601 h 450850"/>
              <a:gd name="connsiteX816" fmla="*/ 509933 w 542925"/>
              <a:gd name="connsiteY816" fmla="*/ 197520 h 450850"/>
              <a:gd name="connsiteX817" fmla="*/ 506313 w 542925"/>
              <a:gd name="connsiteY817" fmla="*/ 200276 h 450850"/>
              <a:gd name="connsiteX818" fmla="*/ 502850 w 542925"/>
              <a:gd name="connsiteY818" fmla="*/ 202870 h 450850"/>
              <a:gd name="connsiteX819" fmla="*/ 499229 w 542925"/>
              <a:gd name="connsiteY819" fmla="*/ 205140 h 450850"/>
              <a:gd name="connsiteX820" fmla="*/ 495766 w 542925"/>
              <a:gd name="connsiteY820" fmla="*/ 207085 h 450850"/>
              <a:gd name="connsiteX821" fmla="*/ 492460 w 542925"/>
              <a:gd name="connsiteY821" fmla="*/ 208382 h 450850"/>
              <a:gd name="connsiteX822" fmla="*/ 487738 w 542925"/>
              <a:gd name="connsiteY822" fmla="*/ 209841 h 450850"/>
              <a:gd name="connsiteX823" fmla="*/ 483173 w 542925"/>
              <a:gd name="connsiteY823" fmla="*/ 210814 h 450850"/>
              <a:gd name="connsiteX824" fmla="*/ 478608 w 542925"/>
              <a:gd name="connsiteY824" fmla="*/ 211138 h 450850"/>
              <a:gd name="connsiteX825" fmla="*/ 474201 w 542925"/>
              <a:gd name="connsiteY825" fmla="*/ 211138 h 450850"/>
              <a:gd name="connsiteX826" fmla="*/ 470265 w 542925"/>
              <a:gd name="connsiteY826" fmla="*/ 210652 h 450850"/>
              <a:gd name="connsiteX827" fmla="*/ 466960 w 542925"/>
              <a:gd name="connsiteY827" fmla="*/ 209841 h 450850"/>
              <a:gd name="connsiteX828" fmla="*/ 463812 w 542925"/>
              <a:gd name="connsiteY828" fmla="*/ 208382 h 450850"/>
              <a:gd name="connsiteX829" fmla="*/ 461136 w 542925"/>
              <a:gd name="connsiteY829" fmla="*/ 206761 h 450850"/>
              <a:gd name="connsiteX830" fmla="*/ 459247 w 542925"/>
              <a:gd name="connsiteY830" fmla="*/ 204491 h 450850"/>
              <a:gd name="connsiteX831" fmla="*/ 457830 w 542925"/>
              <a:gd name="connsiteY831" fmla="*/ 201897 h 450850"/>
              <a:gd name="connsiteX832" fmla="*/ 457200 w 542925"/>
              <a:gd name="connsiteY832" fmla="*/ 198654 h 450850"/>
              <a:gd name="connsiteX833" fmla="*/ 457672 w 542925"/>
              <a:gd name="connsiteY833" fmla="*/ 195412 h 450850"/>
              <a:gd name="connsiteX834" fmla="*/ 458774 w 542925"/>
              <a:gd name="connsiteY834" fmla="*/ 192169 h 450850"/>
              <a:gd name="connsiteX835" fmla="*/ 460978 w 542925"/>
              <a:gd name="connsiteY835" fmla="*/ 188765 h 450850"/>
              <a:gd name="connsiteX836" fmla="*/ 463812 w 542925"/>
              <a:gd name="connsiteY836" fmla="*/ 185522 h 450850"/>
              <a:gd name="connsiteX837" fmla="*/ 467275 w 542925"/>
              <a:gd name="connsiteY837" fmla="*/ 182604 h 450850"/>
              <a:gd name="connsiteX838" fmla="*/ 471367 w 542925"/>
              <a:gd name="connsiteY838" fmla="*/ 179848 h 450850"/>
              <a:gd name="connsiteX839" fmla="*/ 475932 w 542925"/>
              <a:gd name="connsiteY839" fmla="*/ 177254 h 450850"/>
              <a:gd name="connsiteX840" fmla="*/ 480969 w 542925"/>
              <a:gd name="connsiteY840" fmla="*/ 175146 h 450850"/>
              <a:gd name="connsiteX841" fmla="*/ 484747 w 542925"/>
              <a:gd name="connsiteY841" fmla="*/ 174173 h 450850"/>
              <a:gd name="connsiteX842" fmla="*/ 488840 w 542925"/>
              <a:gd name="connsiteY842" fmla="*/ 173524 h 450850"/>
              <a:gd name="connsiteX843" fmla="*/ 493405 w 542925"/>
              <a:gd name="connsiteY843" fmla="*/ 173200 h 450850"/>
              <a:gd name="connsiteX844" fmla="*/ 135308 w 542925"/>
              <a:gd name="connsiteY844" fmla="*/ 111125 h 450850"/>
              <a:gd name="connsiteX845" fmla="*/ 135308 w 542925"/>
              <a:gd name="connsiteY845" fmla="*/ 111603 h 450850"/>
              <a:gd name="connsiteX846" fmla="*/ 135466 w 542925"/>
              <a:gd name="connsiteY846" fmla="*/ 113195 h 450850"/>
              <a:gd name="connsiteX847" fmla="*/ 135782 w 542925"/>
              <a:gd name="connsiteY847" fmla="*/ 115425 h 450850"/>
              <a:gd name="connsiteX848" fmla="*/ 135940 w 542925"/>
              <a:gd name="connsiteY848" fmla="*/ 118610 h 450850"/>
              <a:gd name="connsiteX849" fmla="*/ 136256 w 542925"/>
              <a:gd name="connsiteY849" fmla="*/ 122433 h 450850"/>
              <a:gd name="connsiteX850" fmla="*/ 136572 w 542925"/>
              <a:gd name="connsiteY850" fmla="*/ 126574 h 450850"/>
              <a:gd name="connsiteX851" fmla="*/ 136730 w 542925"/>
              <a:gd name="connsiteY851" fmla="*/ 131034 h 450850"/>
              <a:gd name="connsiteX852" fmla="*/ 136730 w 542925"/>
              <a:gd name="connsiteY852" fmla="*/ 135971 h 450850"/>
              <a:gd name="connsiteX853" fmla="*/ 136730 w 542925"/>
              <a:gd name="connsiteY853" fmla="*/ 140908 h 450850"/>
              <a:gd name="connsiteX854" fmla="*/ 136572 w 542925"/>
              <a:gd name="connsiteY854" fmla="*/ 145846 h 450850"/>
              <a:gd name="connsiteX855" fmla="*/ 136256 w 542925"/>
              <a:gd name="connsiteY855" fmla="*/ 150624 h 450850"/>
              <a:gd name="connsiteX856" fmla="*/ 135624 w 542925"/>
              <a:gd name="connsiteY856" fmla="*/ 155084 h 450850"/>
              <a:gd name="connsiteX857" fmla="*/ 134835 w 542925"/>
              <a:gd name="connsiteY857" fmla="*/ 159384 h 450850"/>
              <a:gd name="connsiteX858" fmla="*/ 133571 w 542925"/>
              <a:gd name="connsiteY858" fmla="*/ 163206 h 450850"/>
              <a:gd name="connsiteX859" fmla="*/ 131201 w 542925"/>
              <a:gd name="connsiteY859" fmla="*/ 168462 h 450850"/>
              <a:gd name="connsiteX860" fmla="*/ 128516 w 542925"/>
              <a:gd name="connsiteY860" fmla="*/ 173240 h 450850"/>
              <a:gd name="connsiteX861" fmla="*/ 125357 w 542925"/>
              <a:gd name="connsiteY861" fmla="*/ 177382 h 450850"/>
              <a:gd name="connsiteX862" fmla="*/ 122040 w 542925"/>
              <a:gd name="connsiteY862" fmla="*/ 180886 h 450850"/>
              <a:gd name="connsiteX863" fmla="*/ 118565 w 542925"/>
              <a:gd name="connsiteY863" fmla="*/ 183594 h 450850"/>
              <a:gd name="connsiteX864" fmla="*/ 115248 w 542925"/>
              <a:gd name="connsiteY864" fmla="*/ 185186 h 450850"/>
              <a:gd name="connsiteX865" fmla="*/ 111772 w 542925"/>
              <a:gd name="connsiteY865" fmla="*/ 186142 h 450850"/>
              <a:gd name="connsiteX866" fmla="*/ 108455 w 542925"/>
              <a:gd name="connsiteY866" fmla="*/ 185983 h 450850"/>
              <a:gd name="connsiteX867" fmla="*/ 102927 w 542925"/>
              <a:gd name="connsiteY867" fmla="*/ 195857 h 450850"/>
              <a:gd name="connsiteX868" fmla="*/ 98188 w 542925"/>
              <a:gd name="connsiteY868" fmla="*/ 205891 h 450850"/>
              <a:gd name="connsiteX869" fmla="*/ 94081 w 542925"/>
              <a:gd name="connsiteY869" fmla="*/ 216403 h 450850"/>
              <a:gd name="connsiteX870" fmla="*/ 91080 w 542925"/>
              <a:gd name="connsiteY870" fmla="*/ 227075 h 450850"/>
              <a:gd name="connsiteX871" fmla="*/ 89026 w 542925"/>
              <a:gd name="connsiteY871" fmla="*/ 238064 h 450850"/>
              <a:gd name="connsiteX872" fmla="*/ 87762 w 542925"/>
              <a:gd name="connsiteY872" fmla="*/ 249213 h 450850"/>
              <a:gd name="connsiteX873" fmla="*/ 87762 w 542925"/>
              <a:gd name="connsiteY873" fmla="*/ 260362 h 450850"/>
              <a:gd name="connsiteX874" fmla="*/ 89026 w 542925"/>
              <a:gd name="connsiteY874" fmla="*/ 271352 h 450850"/>
              <a:gd name="connsiteX875" fmla="*/ 90922 w 542925"/>
              <a:gd name="connsiteY875" fmla="*/ 282023 h 450850"/>
              <a:gd name="connsiteX876" fmla="*/ 94081 w 542925"/>
              <a:gd name="connsiteY876" fmla="*/ 292853 h 450850"/>
              <a:gd name="connsiteX877" fmla="*/ 97872 w 542925"/>
              <a:gd name="connsiteY877" fmla="*/ 303206 h 450850"/>
              <a:gd name="connsiteX878" fmla="*/ 102611 w 542925"/>
              <a:gd name="connsiteY878" fmla="*/ 313240 h 450850"/>
              <a:gd name="connsiteX879" fmla="*/ 107981 w 542925"/>
              <a:gd name="connsiteY879" fmla="*/ 322796 h 450850"/>
              <a:gd name="connsiteX880" fmla="*/ 114774 w 542925"/>
              <a:gd name="connsiteY880" fmla="*/ 333468 h 450850"/>
              <a:gd name="connsiteX881" fmla="*/ 122356 w 542925"/>
              <a:gd name="connsiteY881" fmla="*/ 343502 h 450850"/>
              <a:gd name="connsiteX882" fmla="*/ 130412 w 542925"/>
              <a:gd name="connsiteY882" fmla="*/ 353217 h 450850"/>
              <a:gd name="connsiteX883" fmla="*/ 139100 w 542925"/>
              <a:gd name="connsiteY883" fmla="*/ 362455 h 450850"/>
              <a:gd name="connsiteX884" fmla="*/ 148103 w 542925"/>
              <a:gd name="connsiteY884" fmla="*/ 371215 h 450850"/>
              <a:gd name="connsiteX885" fmla="*/ 157423 w 542925"/>
              <a:gd name="connsiteY885" fmla="*/ 379815 h 450850"/>
              <a:gd name="connsiteX886" fmla="*/ 167216 w 542925"/>
              <a:gd name="connsiteY886" fmla="*/ 387779 h 450850"/>
              <a:gd name="connsiteX887" fmla="*/ 181275 w 542925"/>
              <a:gd name="connsiteY887" fmla="*/ 398609 h 450850"/>
              <a:gd name="connsiteX888" fmla="*/ 195650 w 542925"/>
              <a:gd name="connsiteY888" fmla="*/ 408962 h 450850"/>
              <a:gd name="connsiteX889" fmla="*/ 210498 w 542925"/>
              <a:gd name="connsiteY889" fmla="*/ 418359 h 450850"/>
              <a:gd name="connsiteX890" fmla="*/ 225820 w 542925"/>
              <a:gd name="connsiteY890" fmla="*/ 427278 h 450850"/>
              <a:gd name="connsiteX891" fmla="*/ 241300 w 542925"/>
              <a:gd name="connsiteY891" fmla="*/ 435242 h 450850"/>
              <a:gd name="connsiteX892" fmla="*/ 233718 w 542925"/>
              <a:gd name="connsiteY892" fmla="*/ 450850 h 450850"/>
              <a:gd name="connsiteX893" fmla="*/ 217764 w 542925"/>
              <a:gd name="connsiteY893" fmla="*/ 441453 h 450850"/>
              <a:gd name="connsiteX894" fmla="*/ 202442 w 542925"/>
              <a:gd name="connsiteY894" fmla="*/ 431419 h 450850"/>
              <a:gd name="connsiteX895" fmla="*/ 187436 w 542925"/>
              <a:gd name="connsiteY895" fmla="*/ 420907 h 450850"/>
              <a:gd name="connsiteX896" fmla="*/ 172903 w 542925"/>
              <a:gd name="connsiteY896" fmla="*/ 409758 h 450850"/>
              <a:gd name="connsiteX897" fmla="*/ 159002 w 542925"/>
              <a:gd name="connsiteY897" fmla="*/ 397813 h 450850"/>
              <a:gd name="connsiteX898" fmla="*/ 149367 w 542925"/>
              <a:gd name="connsiteY898" fmla="*/ 389053 h 450850"/>
              <a:gd name="connsiteX899" fmla="*/ 140047 w 542925"/>
              <a:gd name="connsiteY899" fmla="*/ 379815 h 450850"/>
              <a:gd name="connsiteX900" fmla="*/ 131201 w 542925"/>
              <a:gd name="connsiteY900" fmla="*/ 370100 h 450850"/>
              <a:gd name="connsiteX901" fmla="*/ 122514 w 542925"/>
              <a:gd name="connsiteY901" fmla="*/ 360066 h 450850"/>
              <a:gd name="connsiteX902" fmla="*/ 114616 w 542925"/>
              <a:gd name="connsiteY902" fmla="*/ 349554 h 450850"/>
              <a:gd name="connsiteX903" fmla="*/ 107192 w 542925"/>
              <a:gd name="connsiteY903" fmla="*/ 338405 h 450850"/>
              <a:gd name="connsiteX904" fmla="*/ 100715 w 542925"/>
              <a:gd name="connsiteY904" fmla="*/ 327097 h 450850"/>
              <a:gd name="connsiteX905" fmla="*/ 95976 w 542925"/>
              <a:gd name="connsiteY905" fmla="*/ 317859 h 450850"/>
              <a:gd name="connsiteX906" fmla="*/ 92027 w 542925"/>
              <a:gd name="connsiteY906" fmla="*/ 308303 h 450850"/>
              <a:gd name="connsiteX907" fmla="*/ 88552 w 542925"/>
              <a:gd name="connsiteY907" fmla="*/ 298587 h 450850"/>
              <a:gd name="connsiteX908" fmla="*/ 85867 w 542925"/>
              <a:gd name="connsiteY908" fmla="*/ 288553 h 450850"/>
              <a:gd name="connsiteX909" fmla="*/ 83813 w 542925"/>
              <a:gd name="connsiteY909" fmla="*/ 278360 h 450850"/>
              <a:gd name="connsiteX910" fmla="*/ 82866 w 542925"/>
              <a:gd name="connsiteY910" fmla="*/ 268166 h 450850"/>
              <a:gd name="connsiteX911" fmla="*/ 82550 w 542925"/>
              <a:gd name="connsiteY911" fmla="*/ 257814 h 450850"/>
              <a:gd name="connsiteX912" fmla="*/ 83182 w 542925"/>
              <a:gd name="connsiteY912" fmla="*/ 247620 h 450850"/>
              <a:gd name="connsiteX913" fmla="*/ 84761 w 542925"/>
              <a:gd name="connsiteY913" fmla="*/ 237427 h 450850"/>
              <a:gd name="connsiteX914" fmla="*/ 86973 w 542925"/>
              <a:gd name="connsiteY914" fmla="*/ 228030 h 450850"/>
              <a:gd name="connsiteX915" fmla="*/ 89816 w 542925"/>
              <a:gd name="connsiteY915" fmla="*/ 219111 h 450850"/>
              <a:gd name="connsiteX916" fmla="*/ 93291 w 542925"/>
              <a:gd name="connsiteY916" fmla="*/ 210192 h 450850"/>
              <a:gd name="connsiteX917" fmla="*/ 97240 w 542925"/>
              <a:gd name="connsiteY917" fmla="*/ 201591 h 450850"/>
              <a:gd name="connsiteX918" fmla="*/ 101821 w 542925"/>
              <a:gd name="connsiteY918" fmla="*/ 193468 h 450850"/>
              <a:gd name="connsiteX919" fmla="*/ 106718 w 542925"/>
              <a:gd name="connsiteY919" fmla="*/ 185346 h 450850"/>
              <a:gd name="connsiteX920" fmla="*/ 104348 w 542925"/>
              <a:gd name="connsiteY920" fmla="*/ 184071 h 450850"/>
              <a:gd name="connsiteX921" fmla="*/ 102295 w 542925"/>
              <a:gd name="connsiteY921" fmla="*/ 181842 h 450850"/>
              <a:gd name="connsiteX922" fmla="*/ 100715 w 542925"/>
              <a:gd name="connsiteY922" fmla="*/ 179293 h 450850"/>
              <a:gd name="connsiteX923" fmla="*/ 99451 w 542925"/>
              <a:gd name="connsiteY923" fmla="*/ 175949 h 450850"/>
              <a:gd name="connsiteX924" fmla="*/ 98820 w 542925"/>
              <a:gd name="connsiteY924" fmla="*/ 172444 h 450850"/>
              <a:gd name="connsiteX925" fmla="*/ 98504 w 542925"/>
              <a:gd name="connsiteY925" fmla="*/ 168144 h 450850"/>
              <a:gd name="connsiteX926" fmla="*/ 98662 w 542925"/>
              <a:gd name="connsiteY926" fmla="*/ 163843 h 450850"/>
              <a:gd name="connsiteX927" fmla="*/ 99294 w 542925"/>
              <a:gd name="connsiteY927" fmla="*/ 159384 h 450850"/>
              <a:gd name="connsiteX928" fmla="*/ 100557 w 542925"/>
              <a:gd name="connsiteY928" fmla="*/ 154606 h 450850"/>
              <a:gd name="connsiteX929" fmla="*/ 102137 w 542925"/>
              <a:gd name="connsiteY929" fmla="*/ 149828 h 450850"/>
              <a:gd name="connsiteX930" fmla="*/ 103716 w 542925"/>
              <a:gd name="connsiteY930" fmla="*/ 146642 h 450850"/>
              <a:gd name="connsiteX931" fmla="*/ 105612 w 542925"/>
              <a:gd name="connsiteY931" fmla="*/ 143138 h 450850"/>
              <a:gd name="connsiteX932" fmla="*/ 107981 w 542925"/>
              <a:gd name="connsiteY932" fmla="*/ 139794 h 450850"/>
              <a:gd name="connsiteX933" fmla="*/ 110509 w 542925"/>
              <a:gd name="connsiteY933" fmla="*/ 136290 h 450850"/>
              <a:gd name="connsiteX934" fmla="*/ 113510 w 542925"/>
              <a:gd name="connsiteY934" fmla="*/ 132786 h 450850"/>
              <a:gd name="connsiteX935" fmla="*/ 116511 w 542925"/>
              <a:gd name="connsiteY935" fmla="*/ 129441 h 450850"/>
              <a:gd name="connsiteX936" fmla="*/ 119512 w 542925"/>
              <a:gd name="connsiteY936" fmla="*/ 126096 h 450850"/>
              <a:gd name="connsiteX937" fmla="*/ 122356 w 542925"/>
              <a:gd name="connsiteY937" fmla="*/ 123070 h 450850"/>
              <a:gd name="connsiteX938" fmla="*/ 125357 w 542925"/>
              <a:gd name="connsiteY938" fmla="*/ 120203 h 450850"/>
              <a:gd name="connsiteX939" fmla="*/ 128042 w 542925"/>
              <a:gd name="connsiteY939" fmla="*/ 117655 h 450850"/>
              <a:gd name="connsiteX940" fmla="*/ 130254 w 542925"/>
              <a:gd name="connsiteY940" fmla="*/ 115425 h 450850"/>
              <a:gd name="connsiteX941" fmla="*/ 132307 w 542925"/>
              <a:gd name="connsiteY941" fmla="*/ 113673 h 450850"/>
              <a:gd name="connsiteX942" fmla="*/ 133887 w 542925"/>
              <a:gd name="connsiteY942" fmla="*/ 112240 h 450850"/>
              <a:gd name="connsiteX943" fmla="*/ 134993 w 542925"/>
              <a:gd name="connsiteY943" fmla="*/ 111443 h 450850"/>
              <a:gd name="connsiteX944" fmla="*/ 391237 w 542925"/>
              <a:gd name="connsiteY944" fmla="*/ 101600 h 450850"/>
              <a:gd name="connsiteX945" fmla="*/ 391554 w 542925"/>
              <a:gd name="connsiteY945" fmla="*/ 101759 h 450850"/>
              <a:gd name="connsiteX946" fmla="*/ 392819 w 542925"/>
              <a:gd name="connsiteY946" fmla="*/ 102553 h 450850"/>
              <a:gd name="connsiteX947" fmla="*/ 394401 w 542925"/>
              <a:gd name="connsiteY947" fmla="*/ 103824 h 450850"/>
              <a:gd name="connsiteX948" fmla="*/ 396616 w 542925"/>
              <a:gd name="connsiteY948" fmla="*/ 105254 h 450850"/>
              <a:gd name="connsiteX949" fmla="*/ 399148 w 542925"/>
              <a:gd name="connsiteY949" fmla="*/ 107161 h 450850"/>
              <a:gd name="connsiteX950" fmla="*/ 402154 w 542925"/>
              <a:gd name="connsiteY950" fmla="*/ 109386 h 450850"/>
              <a:gd name="connsiteX951" fmla="*/ 405318 w 542925"/>
              <a:gd name="connsiteY951" fmla="*/ 111928 h 450850"/>
              <a:gd name="connsiteX952" fmla="*/ 408640 w 542925"/>
              <a:gd name="connsiteY952" fmla="*/ 114629 h 450850"/>
              <a:gd name="connsiteX953" fmla="*/ 411963 w 542925"/>
              <a:gd name="connsiteY953" fmla="*/ 117489 h 450850"/>
              <a:gd name="connsiteX954" fmla="*/ 415285 w 542925"/>
              <a:gd name="connsiteY954" fmla="*/ 120508 h 450850"/>
              <a:gd name="connsiteX955" fmla="*/ 418449 w 542925"/>
              <a:gd name="connsiteY955" fmla="*/ 123686 h 450850"/>
              <a:gd name="connsiteX956" fmla="*/ 421614 w 542925"/>
              <a:gd name="connsiteY956" fmla="*/ 126864 h 450850"/>
              <a:gd name="connsiteX957" fmla="*/ 424303 w 542925"/>
              <a:gd name="connsiteY957" fmla="*/ 130042 h 450850"/>
              <a:gd name="connsiteX958" fmla="*/ 426518 w 542925"/>
              <a:gd name="connsiteY958" fmla="*/ 133220 h 450850"/>
              <a:gd name="connsiteX959" fmla="*/ 428417 w 542925"/>
              <a:gd name="connsiteY959" fmla="*/ 136239 h 450850"/>
              <a:gd name="connsiteX960" fmla="*/ 430473 w 542925"/>
              <a:gd name="connsiteY960" fmla="*/ 140847 h 450850"/>
              <a:gd name="connsiteX961" fmla="*/ 432214 w 542925"/>
              <a:gd name="connsiteY961" fmla="*/ 145296 h 450850"/>
              <a:gd name="connsiteX962" fmla="*/ 433321 w 542925"/>
              <a:gd name="connsiteY962" fmla="*/ 149904 h 450850"/>
              <a:gd name="connsiteX963" fmla="*/ 433796 w 542925"/>
              <a:gd name="connsiteY963" fmla="*/ 154035 h 450850"/>
              <a:gd name="connsiteX964" fmla="*/ 433954 w 542925"/>
              <a:gd name="connsiteY964" fmla="*/ 158166 h 450850"/>
              <a:gd name="connsiteX965" fmla="*/ 433796 w 542925"/>
              <a:gd name="connsiteY965" fmla="*/ 161821 h 450850"/>
              <a:gd name="connsiteX966" fmla="*/ 433005 w 542925"/>
              <a:gd name="connsiteY966" fmla="*/ 165158 h 450850"/>
              <a:gd name="connsiteX967" fmla="*/ 431739 w 542925"/>
              <a:gd name="connsiteY967" fmla="*/ 168018 h 450850"/>
              <a:gd name="connsiteX968" fmla="*/ 429841 w 542925"/>
              <a:gd name="connsiteY968" fmla="*/ 170401 h 450850"/>
              <a:gd name="connsiteX969" fmla="*/ 427784 w 542925"/>
              <a:gd name="connsiteY969" fmla="*/ 172149 h 450850"/>
              <a:gd name="connsiteX970" fmla="*/ 433479 w 542925"/>
              <a:gd name="connsiteY970" fmla="*/ 179618 h 450850"/>
              <a:gd name="connsiteX971" fmla="*/ 438859 w 542925"/>
              <a:gd name="connsiteY971" fmla="*/ 187086 h 450850"/>
              <a:gd name="connsiteX972" fmla="*/ 443763 w 542925"/>
              <a:gd name="connsiteY972" fmla="*/ 195030 h 450850"/>
              <a:gd name="connsiteX973" fmla="*/ 448193 w 542925"/>
              <a:gd name="connsiteY973" fmla="*/ 203452 h 450850"/>
              <a:gd name="connsiteX974" fmla="*/ 451990 w 542925"/>
              <a:gd name="connsiteY974" fmla="*/ 212032 h 450850"/>
              <a:gd name="connsiteX975" fmla="*/ 455154 w 542925"/>
              <a:gd name="connsiteY975" fmla="*/ 221089 h 450850"/>
              <a:gd name="connsiteX976" fmla="*/ 457844 w 542925"/>
              <a:gd name="connsiteY976" fmla="*/ 230941 h 450850"/>
              <a:gd name="connsiteX977" fmla="*/ 459584 w 542925"/>
              <a:gd name="connsiteY977" fmla="*/ 241110 h 450850"/>
              <a:gd name="connsiteX978" fmla="*/ 460375 w 542925"/>
              <a:gd name="connsiteY978" fmla="*/ 251438 h 450850"/>
              <a:gd name="connsiteX979" fmla="*/ 460375 w 542925"/>
              <a:gd name="connsiteY979" fmla="*/ 261607 h 450850"/>
              <a:gd name="connsiteX980" fmla="*/ 459584 w 542925"/>
              <a:gd name="connsiteY980" fmla="*/ 271936 h 450850"/>
              <a:gd name="connsiteX981" fmla="*/ 458002 w 542925"/>
              <a:gd name="connsiteY981" fmla="*/ 282105 h 450850"/>
              <a:gd name="connsiteX982" fmla="*/ 455629 w 542925"/>
              <a:gd name="connsiteY982" fmla="*/ 292433 h 450850"/>
              <a:gd name="connsiteX983" fmla="*/ 452623 w 542925"/>
              <a:gd name="connsiteY983" fmla="*/ 302126 h 450850"/>
              <a:gd name="connsiteX984" fmla="*/ 448984 w 542925"/>
              <a:gd name="connsiteY984" fmla="*/ 311818 h 450850"/>
              <a:gd name="connsiteX985" fmla="*/ 443605 w 542925"/>
              <a:gd name="connsiteY985" fmla="*/ 323894 h 450850"/>
              <a:gd name="connsiteX986" fmla="*/ 437435 w 542925"/>
              <a:gd name="connsiteY986" fmla="*/ 335652 h 450850"/>
              <a:gd name="connsiteX987" fmla="*/ 430632 w 542925"/>
              <a:gd name="connsiteY987" fmla="*/ 346934 h 450850"/>
              <a:gd name="connsiteX988" fmla="*/ 423354 w 542925"/>
              <a:gd name="connsiteY988" fmla="*/ 357739 h 450850"/>
              <a:gd name="connsiteX989" fmla="*/ 415285 w 542925"/>
              <a:gd name="connsiteY989" fmla="*/ 368385 h 450850"/>
              <a:gd name="connsiteX990" fmla="*/ 407058 w 542925"/>
              <a:gd name="connsiteY990" fmla="*/ 378554 h 450850"/>
              <a:gd name="connsiteX991" fmla="*/ 398515 w 542925"/>
              <a:gd name="connsiteY991" fmla="*/ 388405 h 450850"/>
              <a:gd name="connsiteX992" fmla="*/ 385858 w 542925"/>
              <a:gd name="connsiteY992" fmla="*/ 401753 h 450850"/>
              <a:gd name="connsiteX993" fmla="*/ 372568 w 542925"/>
              <a:gd name="connsiteY993" fmla="*/ 414464 h 450850"/>
              <a:gd name="connsiteX994" fmla="*/ 358962 w 542925"/>
              <a:gd name="connsiteY994" fmla="*/ 426699 h 450850"/>
              <a:gd name="connsiteX995" fmla="*/ 344723 w 542925"/>
              <a:gd name="connsiteY995" fmla="*/ 438140 h 450850"/>
              <a:gd name="connsiteX996" fmla="*/ 330010 w 542925"/>
              <a:gd name="connsiteY996" fmla="*/ 449262 h 450850"/>
              <a:gd name="connsiteX997" fmla="*/ 320675 w 542925"/>
              <a:gd name="connsiteY997" fmla="*/ 434803 h 450850"/>
              <a:gd name="connsiteX998" fmla="*/ 335231 w 542925"/>
              <a:gd name="connsiteY998" fmla="*/ 424951 h 450850"/>
              <a:gd name="connsiteX999" fmla="*/ 349470 w 542925"/>
              <a:gd name="connsiteY999" fmla="*/ 414464 h 450850"/>
              <a:gd name="connsiteX1000" fmla="*/ 363234 w 542925"/>
              <a:gd name="connsiteY1000" fmla="*/ 403501 h 450850"/>
              <a:gd name="connsiteX1001" fmla="*/ 376682 w 542925"/>
              <a:gd name="connsiteY1001" fmla="*/ 391742 h 450850"/>
              <a:gd name="connsiteX1002" fmla="*/ 389497 w 542925"/>
              <a:gd name="connsiteY1002" fmla="*/ 379507 h 450850"/>
              <a:gd name="connsiteX1003" fmla="*/ 398198 w 542925"/>
              <a:gd name="connsiteY1003" fmla="*/ 370291 h 450850"/>
              <a:gd name="connsiteX1004" fmla="*/ 406584 w 542925"/>
              <a:gd name="connsiteY1004" fmla="*/ 360917 h 450850"/>
              <a:gd name="connsiteX1005" fmla="*/ 414494 w 542925"/>
              <a:gd name="connsiteY1005" fmla="*/ 351065 h 450850"/>
              <a:gd name="connsiteX1006" fmla="*/ 422088 w 542925"/>
              <a:gd name="connsiteY1006" fmla="*/ 341055 h 450850"/>
              <a:gd name="connsiteX1007" fmla="*/ 429208 w 542925"/>
              <a:gd name="connsiteY1007" fmla="*/ 330568 h 450850"/>
              <a:gd name="connsiteX1008" fmla="*/ 435536 w 542925"/>
              <a:gd name="connsiteY1008" fmla="*/ 319763 h 450850"/>
              <a:gd name="connsiteX1009" fmla="*/ 441232 w 542925"/>
              <a:gd name="connsiteY1009" fmla="*/ 308322 h 450850"/>
              <a:gd name="connsiteX1010" fmla="*/ 445187 w 542925"/>
              <a:gd name="connsiteY1010" fmla="*/ 299424 h 450850"/>
              <a:gd name="connsiteX1011" fmla="*/ 448509 w 542925"/>
              <a:gd name="connsiteY1011" fmla="*/ 290208 h 450850"/>
              <a:gd name="connsiteX1012" fmla="*/ 451199 w 542925"/>
              <a:gd name="connsiteY1012" fmla="*/ 280675 h 450850"/>
              <a:gd name="connsiteX1013" fmla="*/ 452939 w 542925"/>
              <a:gd name="connsiteY1013" fmla="*/ 270982 h 450850"/>
              <a:gd name="connsiteX1014" fmla="*/ 454205 w 542925"/>
              <a:gd name="connsiteY1014" fmla="*/ 261290 h 450850"/>
              <a:gd name="connsiteX1015" fmla="*/ 454838 w 542925"/>
              <a:gd name="connsiteY1015" fmla="*/ 251438 h 450850"/>
              <a:gd name="connsiteX1016" fmla="*/ 454521 w 542925"/>
              <a:gd name="connsiteY1016" fmla="*/ 241746 h 450850"/>
              <a:gd name="connsiteX1017" fmla="*/ 453098 w 542925"/>
              <a:gd name="connsiteY1017" fmla="*/ 231894 h 450850"/>
              <a:gd name="connsiteX1018" fmla="*/ 451041 w 542925"/>
              <a:gd name="connsiteY1018" fmla="*/ 222201 h 450850"/>
              <a:gd name="connsiteX1019" fmla="*/ 448351 w 542925"/>
              <a:gd name="connsiteY1019" fmla="*/ 213462 h 450850"/>
              <a:gd name="connsiteX1020" fmla="*/ 445029 w 542925"/>
              <a:gd name="connsiteY1020" fmla="*/ 204723 h 450850"/>
              <a:gd name="connsiteX1021" fmla="*/ 441074 w 542925"/>
              <a:gd name="connsiteY1021" fmla="*/ 196302 h 450850"/>
              <a:gd name="connsiteX1022" fmla="*/ 436644 w 542925"/>
              <a:gd name="connsiteY1022" fmla="*/ 188039 h 450850"/>
              <a:gd name="connsiteX1023" fmla="*/ 431581 w 542925"/>
              <a:gd name="connsiteY1023" fmla="*/ 180253 h 450850"/>
              <a:gd name="connsiteX1024" fmla="*/ 426044 w 542925"/>
              <a:gd name="connsiteY1024" fmla="*/ 172785 h 450850"/>
              <a:gd name="connsiteX1025" fmla="*/ 423038 w 542925"/>
              <a:gd name="connsiteY1025" fmla="*/ 173261 h 450850"/>
              <a:gd name="connsiteX1026" fmla="*/ 420190 w 542925"/>
              <a:gd name="connsiteY1026" fmla="*/ 173102 h 450850"/>
              <a:gd name="connsiteX1027" fmla="*/ 416867 w 542925"/>
              <a:gd name="connsiteY1027" fmla="*/ 171990 h 450850"/>
              <a:gd name="connsiteX1028" fmla="*/ 413545 w 542925"/>
              <a:gd name="connsiteY1028" fmla="*/ 170401 h 450850"/>
              <a:gd name="connsiteX1029" fmla="*/ 410222 w 542925"/>
              <a:gd name="connsiteY1029" fmla="*/ 168018 h 450850"/>
              <a:gd name="connsiteX1030" fmla="*/ 407058 w 542925"/>
              <a:gd name="connsiteY1030" fmla="*/ 164999 h 450850"/>
              <a:gd name="connsiteX1031" fmla="*/ 404052 w 542925"/>
              <a:gd name="connsiteY1031" fmla="*/ 161503 h 450850"/>
              <a:gd name="connsiteX1032" fmla="*/ 401204 w 542925"/>
              <a:gd name="connsiteY1032" fmla="*/ 157372 h 450850"/>
              <a:gd name="connsiteX1033" fmla="*/ 398515 w 542925"/>
              <a:gd name="connsiteY1033" fmla="*/ 152923 h 450850"/>
              <a:gd name="connsiteX1034" fmla="*/ 396933 w 542925"/>
              <a:gd name="connsiteY1034" fmla="*/ 148950 h 450850"/>
              <a:gd name="connsiteX1035" fmla="*/ 395351 w 542925"/>
              <a:gd name="connsiteY1035" fmla="*/ 144501 h 450850"/>
              <a:gd name="connsiteX1036" fmla="*/ 394243 w 542925"/>
              <a:gd name="connsiteY1036" fmla="*/ 139735 h 450850"/>
              <a:gd name="connsiteX1037" fmla="*/ 393452 w 542925"/>
              <a:gd name="connsiteY1037" fmla="*/ 134491 h 450850"/>
              <a:gd name="connsiteX1038" fmla="*/ 392661 w 542925"/>
              <a:gd name="connsiteY1038" fmla="*/ 129247 h 450850"/>
              <a:gd name="connsiteX1039" fmla="*/ 392186 w 542925"/>
              <a:gd name="connsiteY1039" fmla="*/ 124163 h 450850"/>
              <a:gd name="connsiteX1040" fmla="*/ 391712 w 542925"/>
              <a:gd name="connsiteY1040" fmla="*/ 118919 h 450850"/>
              <a:gd name="connsiteX1041" fmla="*/ 391395 w 542925"/>
              <a:gd name="connsiteY1041" fmla="*/ 114311 h 450850"/>
              <a:gd name="connsiteX1042" fmla="*/ 391395 w 542925"/>
              <a:gd name="connsiteY1042" fmla="*/ 110180 h 450850"/>
              <a:gd name="connsiteX1043" fmla="*/ 391237 w 542925"/>
              <a:gd name="connsiteY1043" fmla="*/ 106684 h 450850"/>
              <a:gd name="connsiteX1044" fmla="*/ 391237 w 542925"/>
              <a:gd name="connsiteY1044" fmla="*/ 103983 h 450850"/>
              <a:gd name="connsiteX1045" fmla="*/ 391237 w 542925"/>
              <a:gd name="connsiteY1045" fmla="*/ 102235 h 450850"/>
              <a:gd name="connsiteX1046" fmla="*/ 233569 w 542925"/>
              <a:gd name="connsiteY1046" fmla="*/ 0 h 450850"/>
              <a:gd name="connsiteX1047" fmla="*/ 233728 w 542925"/>
              <a:gd name="connsiteY1047" fmla="*/ 0 h 450850"/>
              <a:gd name="connsiteX1048" fmla="*/ 234522 w 542925"/>
              <a:gd name="connsiteY1048" fmla="*/ 159 h 450850"/>
              <a:gd name="connsiteX1049" fmla="*/ 235794 w 542925"/>
              <a:gd name="connsiteY1049" fmla="*/ 159 h 450850"/>
              <a:gd name="connsiteX1050" fmla="*/ 237542 w 542925"/>
              <a:gd name="connsiteY1050" fmla="*/ 477 h 450850"/>
              <a:gd name="connsiteX1051" fmla="*/ 239608 w 542925"/>
              <a:gd name="connsiteY1051" fmla="*/ 636 h 450850"/>
              <a:gd name="connsiteX1052" fmla="*/ 241992 w 542925"/>
              <a:gd name="connsiteY1052" fmla="*/ 954 h 450850"/>
              <a:gd name="connsiteX1053" fmla="*/ 244853 w 542925"/>
              <a:gd name="connsiteY1053" fmla="*/ 1431 h 450850"/>
              <a:gd name="connsiteX1054" fmla="*/ 248031 w 542925"/>
              <a:gd name="connsiteY1054" fmla="*/ 2067 h 450850"/>
              <a:gd name="connsiteX1055" fmla="*/ 251369 w 542925"/>
              <a:gd name="connsiteY1055" fmla="*/ 2863 h 450850"/>
              <a:gd name="connsiteX1056" fmla="*/ 255024 w 542925"/>
              <a:gd name="connsiteY1056" fmla="*/ 3658 h 450850"/>
              <a:gd name="connsiteX1057" fmla="*/ 258680 w 542925"/>
              <a:gd name="connsiteY1057" fmla="*/ 4612 h 450850"/>
              <a:gd name="connsiteX1058" fmla="*/ 262971 w 542925"/>
              <a:gd name="connsiteY1058" fmla="*/ 5726 h 450850"/>
              <a:gd name="connsiteX1059" fmla="*/ 267103 w 542925"/>
              <a:gd name="connsiteY1059" fmla="*/ 6998 h 450850"/>
              <a:gd name="connsiteX1060" fmla="*/ 271394 w 542925"/>
              <a:gd name="connsiteY1060" fmla="*/ 8430 h 450850"/>
              <a:gd name="connsiteX1061" fmla="*/ 275685 w 542925"/>
              <a:gd name="connsiteY1061" fmla="*/ 10179 h 450850"/>
              <a:gd name="connsiteX1062" fmla="*/ 280135 w 542925"/>
              <a:gd name="connsiteY1062" fmla="*/ 11929 h 450850"/>
              <a:gd name="connsiteX1063" fmla="*/ 284585 w 542925"/>
              <a:gd name="connsiteY1063" fmla="*/ 14155 h 450850"/>
              <a:gd name="connsiteX1064" fmla="*/ 289035 w 542925"/>
              <a:gd name="connsiteY1064" fmla="*/ 16541 h 450850"/>
              <a:gd name="connsiteX1065" fmla="*/ 293485 w 542925"/>
              <a:gd name="connsiteY1065" fmla="*/ 18927 h 450850"/>
              <a:gd name="connsiteX1066" fmla="*/ 297776 w 542925"/>
              <a:gd name="connsiteY1066" fmla="*/ 21790 h 450850"/>
              <a:gd name="connsiteX1067" fmla="*/ 302226 w 542925"/>
              <a:gd name="connsiteY1067" fmla="*/ 24812 h 450850"/>
              <a:gd name="connsiteX1068" fmla="*/ 306358 w 542925"/>
              <a:gd name="connsiteY1068" fmla="*/ 28152 h 450850"/>
              <a:gd name="connsiteX1069" fmla="*/ 310173 w 542925"/>
              <a:gd name="connsiteY1069" fmla="*/ 31651 h 450850"/>
              <a:gd name="connsiteX1070" fmla="*/ 313987 w 542925"/>
              <a:gd name="connsiteY1070" fmla="*/ 35468 h 450850"/>
              <a:gd name="connsiteX1071" fmla="*/ 317324 w 542925"/>
              <a:gd name="connsiteY1071" fmla="*/ 39763 h 450850"/>
              <a:gd name="connsiteX1072" fmla="*/ 320662 w 542925"/>
              <a:gd name="connsiteY1072" fmla="*/ 44216 h 450850"/>
              <a:gd name="connsiteX1073" fmla="*/ 323523 w 542925"/>
              <a:gd name="connsiteY1073" fmla="*/ 48829 h 450850"/>
              <a:gd name="connsiteX1074" fmla="*/ 326224 w 542925"/>
              <a:gd name="connsiteY1074" fmla="*/ 54078 h 450850"/>
              <a:gd name="connsiteX1075" fmla="*/ 328449 w 542925"/>
              <a:gd name="connsiteY1075" fmla="*/ 59644 h 450850"/>
              <a:gd name="connsiteX1076" fmla="*/ 330357 w 542925"/>
              <a:gd name="connsiteY1076" fmla="*/ 65370 h 450850"/>
              <a:gd name="connsiteX1077" fmla="*/ 331787 w 542925"/>
              <a:gd name="connsiteY1077" fmla="*/ 71573 h 450850"/>
              <a:gd name="connsiteX1078" fmla="*/ 332741 w 542925"/>
              <a:gd name="connsiteY1078" fmla="*/ 78095 h 450850"/>
              <a:gd name="connsiteX1079" fmla="*/ 333376 w 542925"/>
              <a:gd name="connsiteY1079" fmla="*/ 84934 h 450850"/>
              <a:gd name="connsiteX1080" fmla="*/ 333217 w 542925"/>
              <a:gd name="connsiteY1080" fmla="*/ 92250 h 450850"/>
              <a:gd name="connsiteX1081" fmla="*/ 332582 w 542925"/>
              <a:gd name="connsiteY1081" fmla="*/ 100203 h 450850"/>
              <a:gd name="connsiteX1082" fmla="*/ 331469 w 542925"/>
              <a:gd name="connsiteY1082" fmla="*/ 108155 h 450850"/>
              <a:gd name="connsiteX1083" fmla="*/ 329721 w 542925"/>
              <a:gd name="connsiteY1083" fmla="*/ 116903 h 450850"/>
              <a:gd name="connsiteX1084" fmla="*/ 327178 w 542925"/>
              <a:gd name="connsiteY1084" fmla="*/ 125969 h 450850"/>
              <a:gd name="connsiteX1085" fmla="*/ 324158 w 542925"/>
              <a:gd name="connsiteY1085" fmla="*/ 135353 h 450850"/>
              <a:gd name="connsiteX1086" fmla="*/ 320344 w 542925"/>
              <a:gd name="connsiteY1086" fmla="*/ 145215 h 450850"/>
              <a:gd name="connsiteX1087" fmla="*/ 315735 w 542925"/>
              <a:gd name="connsiteY1087" fmla="*/ 155712 h 450850"/>
              <a:gd name="connsiteX1088" fmla="*/ 310490 w 542925"/>
              <a:gd name="connsiteY1088" fmla="*/ 166687 h 450850"/>
              <a:gd name="connsiteX1089" fmla="*/ 290783 w 542925"/>
              <a:gd name="connsiteY1089" fmla="*/ 166687 h 450850"/>
              <a:gd name="connsiteX1090" fmla="*/ 290942 w 542925"/>
              <a:gd name="connsiteY1090" fmla="*/ 166369 h 450850"/>
              <a:gd name="connsiteX1091" fmla="*/ 291578 w 542925"/>
              <a:gd name="connsiteY1091" fmla="*/ 165414 h 450850"/>
              <a:gd name="connsiteX1092" fmla="*/ 292373 w 542925"/>
              <a:gd name="connsiteY1092" fmla="*/ 164142 h 450850"/>
              <a:gd name="connsiteX1093" fmla="*/ 293485 w 542925"/>
              <a:gd name="connsiteY1093" fmla="*/ 162392 h 450850"/>
              <a:gd name="connsiteX1094" fmla="*/ 294915 w 542925"/>
              <a:gd name="connsiteY1094" fmla="*/ 160166 h 450850"/>
              <a:gd name="connsiteX1095" fmla="*/ 296187 w 542925"/>
              <a:gd name="connsiteY1095" fmla="*/ 157621 h 450850"/>
              <a:gd name="connsiteX1096" fmla="*/ 297458 w 542925"/>
              <a:gd name="connsiteY1096" fmla="*/ 154917 h 450850"/>
              <a:gd name="connsiteX1097" fmla="*/ 298730 w 542925"/>
              <a:gd name="connsiteY1097" fmla="*/ 151895 h 450850"/>
              <a:gd name="connsiteX1098" fmla="*/ 299842 w 542925"/>
              <a:gd name="connsiteY1098" fmla="*/ 148555 h 450850"/>
              <a:gd name="connsiteX1099" fmla="*/ 300637 w 542925"/>
              <a:gd name="connsiteY1099" fmla="*/ 145215 h 450850"/>
              <a:gd name="connsiteX1100" fmla="*/ 301273 w 542925"/>
              <a:gd name="connsiteY1100" fmla="*/ 141716 h 450850"/>
              <a:gd name="connsiteX1101" fmla="*/ 301431 w 542925"/>
              <a:gd name="connsiteY1101" fmla="*/ 138216 h 450850"/>
              <a:gd name="connsiteX1102" fmla="*/ 301273 w 542925"/>
              <a:gd name="connsiteY1102" fmla="*/ 134717 h 450850"/>
              <a:gd name="connsiteX1103" fmla="*/ 300478 w 542925"/>
              <a:gd name="connsiteY1103" fmla="*/ 131377 h 450850"/>
              <a:gd name="connsiteX1104" fmla="*/ 299206 w 542925"/>
              <a:gd name="connsiteY1104" fmla="*/ 128037 h 450850"/>
              <a:gd name="connsiteX1105" fmla="*/ 297140 w 542925"/>
              <a:gd name="connsiteY1105" fmla="*/ 124856 h 450850"/>
              <a:gd name="connsiteX1106" fmla="*/ 294439 w 542925"/>
              <a:gd name="connsiteY1106" fmla="*/ 121834 h 450850"/>
              <a:gd name="connsiteX1107" fmla="*/ 290783 w 542925"/>
              <a:gd name="connsiteY1107" fmla="*/ 119289 h 450850"/>
              <a:gd name="connsiteX1108" fmla="*/ 290465 w 542925"/>
              <a:gd name="connsiteY1108" fmla="*/ 119130 h 450850"/>
              <a:gd name="connsiteX1109" fmla="*/ 289512 w 542925"/>
              <a:gd name="connsiteY1109" fmla="*/ 118335 h 450850"/>
              <a:gd name="connsiteX1110" fmla="*/ 288240 w 542925"/>
              <a:gd name="connsiteY1110" fmla="*/ 117221 h 450850"/>
              <a:gd name="connsiteX1111" fmla="*/ 286651 w 542925"/>
              <a:gd name="connsiteY1111" fmla="*/ 115949 h 450850"/>
              <a:gd name="connsiteX1112" fmla="*/ 284585 w 542925"/>
              <a:gd name="connsiteY1112" fmla="*/ 114040 h 450850"/>
              <a:gd name="connsiteX1113" fmla="*/ 282678 w 542925"/>
              <a:gd name="connsiteY1113" fmla="*/ 111973 h 450850"/>
              <a:gd name="connsiteX1114" fmla="*/ 280453 w 542925"/>
              <a:gd name="connsiteY1114" fmla="*/ 109905 h 450850"/>
              <a:gd name="connsiteX1115" fmla="*/ 278705 w 542925"/>
              <a:gd name="connsiteY1115" fmla="*/ 107201 h 450850"/>
              <a:gd name="connsiteX1116" fmla="*/ 276797 w 542925"/>
              <a:gd name="connsiteY1116" fmla="*/ 104497 h 450850"/>
              <a:gd name="connsiteX1117" fmla="*/ 275526 w 542925"/>
              <a:gd name="connsiteY1117" fmla="*/ 101634 h 450850"/>
              <a:gd name="connsiteX1118" fmla="*/ 274572 w 542925"/>
              <a:gd name="connsiteY1118" fmla="*/ 98612 h 450850"/>
              <a:gd name="connsiteX1119" fmla="*/ 274096 w 542925"/>
              <a:gd name="connsiteY1119" fmla="*/ 95590 h 450850"/>
              <a:gd name="connsiteX1120" fmla="*/ 274255 w 542925"/>
              <a:gd name="connsiteY1120" fmla="*/ 92568 h 450850"/>
              <a:gd name="connsiteX1121" fmla="*/ 275367 w 542925"/>
              <a:gd name="connsiteY1121" fmla="*/ 89387 h 450850"/>
              <a:gd name="connsiteX1122" fmla="*/ 277274 w 542925"/>
              <a:gd name="connsiteY1122" fmla="*/ 86365 h 450850"/>
              <a:gd name="connsiteX1123" fmla="*/ 280135 w 542925"/>
              <a:gd name="connsiteY1123" fmla="*/ 83343 h 450850"/>
              <a:gd name="connsiteX1124" fmla="*/ 279976 w 542925"/>
              <a:gd name="connsiteY1124" fmla="*/ 83343 h 450850"/>
              <a:gd name="connsiteX1125" fmla="*/ 279340 w 542925"/>
              <a:gd name="connsiteY1125" fmla="*/ 83343 h 450850"/>
              <a:gd name="connsiteX1126" fmla="*/ 278228 w 542925"/>
              <a:gd name="connsiteY1126" fmla="*/ 83661 h 450850"/>
              <a:gd name="connsiteX1127" fmla="*/ 276956 w 542925"/>
              <a:gd name="connsiteY1127" fmla="*/ 83979 h 450850"/>
              <a:gd name="connsiteX1128" fmla="*/ 275367 w 542925"/>
              <a:gd name="connsiteY1128" fmla="*/ 84298 h 450850"/>
              <a:gd name="connsiteX1129" fmla="*/ 273301 w 542925"/>
              <a:gd name="connsiteY1129" fmla="*/ 84934 h 450850"/>
              <a:gd name="connsiteX1130" fmla="*/ 271394 w 542925"/>
              <a:gd name="connsiteY1130" fmla="*/ 85570 h 450850"/>
              <a:gd name="connsiteX1131" fmla="*/ 269010 w 542925"/>
              <a:gd name="connsiteY1131" fmla="*/ 86524 h 450850"/>
              <a:gd name="connsiteX1132" fmla="*/ 266785 w 542925"/>
              <a:gd name="connsiteY1132" fmla="*/ 87638 h 450850"/>
              <a:gd name="connsiteX1133" fmla="*/ 264242 w 542925"/>
              <a:gd name="connsiteY1133" fmla="*/ 88910 h 450850"/>
              <a:gd name="connsiteX1134" fmla="*/ 261699 w 542925"/>
              <a:gd name="connsiteY1134" fmla="*/ 90501 h 450850"/>
              <a:gd name="connsiteX1135" fmla="*/ 259315 w 542925"/>
              <a:gd name="connsiteY1135" fmla="*/ 92250 h 450850"/>
              <a:gd name="connsiteX1136" fmla="*/ 256931 w 542925"/>
              <a:gd name="connsiteY1136" fmla="*/ 94318 h 450850"/>
              <a:gd name="connsiteX1137" fmla="*/ 254547 w 542925"/>
              <a:gd name="connsiteY1137" fmla="*/ 96704 h 450850"/>
              <a:gd name="connsiteX1138" fmla="*/ 252322 w 542925"/>
              <a:gd name="connsiteY1138" fmla="*/ 99249 h 450850"/>
              <a:gd name="connsiteX1139" fmla="*/ 250256 w 542925"/>
              <a:gd name="connsiteY1139" fmla="*/ 101952 h 450850"/>
              <a:gd name="connsiteX1140" fmla="*/ 248508 w 542925"/>
              <a:gd name="connsiteY1140" fmla="*/ 105292 h 450850"/>
              <a:gd name="connsiteX1141" fmla="*/ 246919 w 542925"/>
              <a:gd name="connsiteY1141" fmla="*/ 108792 h 450850"/>
              <a:gd name="connsiteX1142" fmla="*/ 245806 w 542925"/>
              <a:gd name="connsiteY1142" fmla="*/ 112768 h 450850"/>
              <a:gd name="connsiteX1143" fmla="*/ 245012 w 542925"/>
              <a:gd name="connsiteY1143" fmla="*/ 117062 h 450850"/>
              <a:gd name="connsiteX1144" fmla="*/ 244535 w 542925"/>
              <a:gd name="connsiteY1144" fmla="*/ 121675 h 450850"/>
              <a:gd name="connsiteX1145" fmla="*/ 244535 w 542925"/>
              <a:gd name="connsiteY1145" fmla="*/ 126765 h 450850"/>
              <a:gd name="connsiteX1146" fmla="*/ 244853 w 542925"/>
              <a:gd name="connsiteY1146" fmla="*/ 132172 h 450850"/>
              <a:gd name="connsiteX1147" fmla="*/ 245806 w 542925"/>
              <a:gd name="connsiteY1147" fmla="*/ 138216 h 450850"/>
              <a:gd name="connsiteX1148" fmla="*/ 247396 w 542925"/>
              <a:gd name="connsiteY1148" fmla="*/ 144578 h 450850"/>
              <a:gd name="connsiteX1149" fmla="*/ 249462 w 542925"/>
              <a:gd name="connsiteY1149" fmla="*/ 151418 h 450850"/>
              <a:gd name="connsiteX1150" fmla="*/ 252322 w 542925"/>
              <a:gd name="connsiteY1150" fmla="*/ 158734 h 450850"/>
              <a:gd name="connsiteX1151" fmla="*/ 255819 w 542925"/>
              <a:gd name="connsiteY1151" fmla="*/ 166687 h 450850"/>
              <a:gd name="connsiteX1152" fmla="*/ 245647 w 542925"/>
              <a:gd name="connsiteY1152" fmla="*/ 166687 h 450850"/>
              <a:gd name="connsiteX1153" fmla="*/ 245330 w 542925"/>
              <a:gd name="connsiteY1153" fmla="*/ 166528 h 450850"/>
              <a:gd name="connsiteX1154" fmla="*/ 244376 w 542925"/>
              <a:gd name="connsiteY1154" fmla="*/ 166051 h 450850"/>
              <a:gd name="connsiteX1155" fmla="*/ 242628 w 542925"/>
              <a:gd name="connsiteY1155" fmla="*/ 165255 h 450850"/>
              <a:gd name="connsiteX1156" fmla="*/ 240721 w 542925"/>
              <a:gd name="connsiteY1156" fmla="*/ 164142 h 450850"/>
              <a:gd name="connsiteX1157" fmla="*/ 238178 w 542925"/>
              <a:gd name="connsiteY1157" fmla="*/ 163029 h 450850"/>
              <a:gd name="connsiteX1158" fmla="*/ 235158 w 542925"/>
              <a:gd name="connsiteY1158" fmla="*/ 161279 h 450850"/>
              <a:gd name="connsiteX1159" fmla="*/ 232138 w 542925"/>
              <a:gd name="connsiteY1159" fmla="*/ 159529 h 450850"/>
              <a:gd name="connsiteX1160" fmla="*/ 228642 w 542925"/>
              <a:gd name="connsiteY1160" fmla="*/ 157462 h 450850"/>
              <a:gd name="connsiteX1161" fmla="*/ 224987 w 542925"/>
              <a:gd name="connsiteY1161" fmla="*/ 154917 h 450850"/>
              <a:gd name="connsiteX1162" fmla="*/ 221331 w 542925"/>
              <a:gd name="connsiteY1162" fmla="*/ 152531 h 450850"/>
              <a:gd name="connsiteX1163" fmla="*/ 217517 w 542925"/>
              <a:gd name="connsiteY1163" fmla="*/ 149668 h 450850"/>
              <a:gd name="connsiteX1164" fmla="*/ 213862 w 542925"/>
              <a:gd name="connsiteY1164" fmla="*/ 146487 h 450850"/>
              <a:gd name="connsiteX1165" fmla="*/ 210047 w 542925"/>
              <a:gd name="connsiteY1165" fmla="*/ 143306 h 450850"/>
              <a:gd name="connsiteX1166" fmla="*/ 206551 w 542925"/>
              <a:gd name="connsiteY1166" fmla="*/ 139648 h 450850"/>
              <a:gd name="connsiteX1167" fmla="*/ 203372 w 542925"/>
              <a:gd name="connsiteY1167" fmla="*/ 135990 h 450850"/>
              <a:gd name="connsiteX1168" fmla="*/ 200511 w 542925"/>
              <a:gd name="connsiteY1168" fmla="*/ 131854 h 450850"/>
              <a:gd name="connsiteX1169" fmla="*/ 197810 w 542925"/>
              <a:gd name="connsiteY1169" fmla="*/ 127719 h 450850"/>
              <a:gd name="connsiteX1170" fmla="*/ 195585 w 542925"/>
              <a:gd name="connsiteY1170" fmla="*/ 123424 h 450850"/>
              <a:gd name="connsiteX1171" fmla="*/ 193836 w 542925"/>
              <a:gd name="connsiteY1171" fmla="*/ 118812 h 450850"/>
              <a:gd name="connsiteX1172" fmla="*/ 192724 w 542925"/>
              <a:gd name="connsiteY1172" fmla="*/ 114040 h 450850"/>
              <a:gd name="connsiteX1173" fmla="*/ 192088 w 542925"/>
              <a:gd name="connsiteY1173" fmla="*/ 109269 h 450850"/>
              <a:gd name="connsiteX1174" fmla="*/ 192247 w 542925"/>
              <a:gd name="connsiteY1174" fmla="*/ 104020 h 450850"/>
              <a:gd name="connsiteX1175" fmla="*/ 193360 w 542925"/>
              <a:gd name="connsiteY1175" fmla="*/ 98771 h 450850"/>
              <a:gd name="connsiteX1176" fmla="*/ 195108 w 542925"/>
              <a:gd name="connsiteY1176" fmla="*/ 93364 h 450850"/>
              <a:gd name="connsiteX1177" fmla="*/ 197810 w 542925"/>
              <a:gd name="connsiteY1177" fmla="*/ 87797 h 450850"/>
              <a:gd name="connsiteX1178" fmla="*/ 201465 w 542925"/>
              <a:gd name="connsiteY1178" fmla="*/ 81912 h 450850"/>
              <a:gd name="connsiteX1179" fmla="*/ 206074 w 542925"/>
              <a:gd name="connsiteY1179" fmla="*/ 76186 h 450850"/>
              <a:gd name="connsiteX1180" fmla="*/ 212272 w 542925"/>
              <a:gd name="connsiteY1180" fmla="*/ 68710 h 450850"/>
              <a:gd name="connsiteX1181" fmla="*/ 217676 w 542925"/>
              <a:gd name="connsiteY1181" fmla="*/ 61712 h 450850"/>
              <a:gd name="connsiteX1182" fmla="*/ 222126 w 542925"/>
              <a:gd name="connsiteY1182" fmla="*/ 55032 h 450850"/>
              <a:gd name="connsiteX1183" fmla="*/ 226099 w 542925"/>
              <a:gd name="connsiteY1183" fmla="*/ 48829 h 450850"/>
              <a:gd name="connsiteX1184" fmla="*/ 229278 w 542925"/>
              <a:gd name="connsiteY1184" fmla="*/ 43103 h 450850"/>
              <a:gd name="connsiteX1185" fmla="*/ 231979 w 542925"/>
              <a:gd name="connsiteY1185" fmla="*/ 37695 h 450850"/>
              <a:gd name="connsiteX1186" fmla="*/ 233887 w 542925"/>
              <a:gd name="connsiteY1186" fmla="*/ 32765 h 450850"/>
              <a:gd name="connsiteX1187" fmla="*/ 235317 w 542925"/>
              <a:gd name="connsiteY1187" fmla="*/ 27993 h 450850"/>
              <a:gd name="connsiteX1188" fmla="*/ 236429 w 542925"/>
              <a:gd name="connsiteY1188" fmla="*/ 23699 h 450850"/>
              <a:gd name="connsiteX1189" fmla="*/ 237065 w 542925"/>
              <a:gd name="connsiteY1189" fmla="*/ 19881 h 450850"/>
              <a:gd name="connsiteX1190" fmla="*/ 237383 w 542925"/>
              <a:gd name="connsiteY1190" fmla="*/ 16382 h 450850"/>
              <a:gd name="connsiteX1191" fmla="*/ 237383 w 542925"/>
              <a:gd name="connsiteY1191" fmla="*/ 13201 h 450850"/>
              <a:gd name="connsiteX1192" fmla="*/ 237224 w 542925"/>
              <a:gd name="connsiteY1192" fmla="*/ 10338 h 450850"/>
              <a:gd name="connsiteX1193" fmla="*/ 236747 w 542925"/>
              <a:gd name="connsiteY1193" fmla="*/ 7793 h 450850"/>
              <a:gd name="connsiteX1194" fmla="*/ 236271 w 542925"/>
              <a:gd name="connsiteY1194" fmla="*/ 5726 h 450850"/>
              <a:gd name="connsiteX1195" fmla="*/ 235635 w 542925"/>
              <a:gd name="connsiteY1195" fmla="*/ 3976 h 450850"/>
              <a:gd name="connsiteX1196" fmla="*/ 234999 w 542925"/>
              <a:gd name="connsiteY1196" fmla="*/ 2386 h 450850"/>
              <a:gd name="connsiteX1197" fmla="*/ 234363 w 542925"/>
              <a:gd name="connsiteY1197" fmla="*/ 1431 h 450850"/>
              <a:gd name="connsiteX1198" fmla="*/ 233887 w 542925"/>
              <a:gd name="connsiteY1198" fmla="*/ 636 h 450850"/>
              <a:gd name="connsiteX1199" fmla="*/ 233569 w 542925"/>
              <a:gd name="connsiteY1199" fmla="*/ 159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</a:cxnLst>
            <a:rect l="l" t="t" r="r" b="b"/>
            <a:pathLst>
              <a:path w="542925" h="450850">
                <a:moveTo>
                  <a:pt x="130029" y="398463"/>
                </a:moveTo>
                <a:lnTo>
                  <a:pt x="133940" y="398774"/>
                </a:lnTo>
                <a:lnTo>
                  <a:pt x="137539" y="399395"/>
                </a:lnTo>
                <a:lnTo>
                  <a:pt x="142859" y="400792"/>
                </a:lnTo>
                <a:lnTo>
                  <a:pt x="147709" y="402654"/>
                </a:lnTo>
                <a:lnTo>
                  <a:pt x="151934" y="404827"/>
                </a:lnTo>
                <a:lnTo>
                  <a:pt x="155689" y="407311"/>
                </a:lnTo>
                <a:lnTo>
                  <a:pt x="158975" y="410105"/>
                </a:lnTo>
                <a:lnTo>
                  <a:pt x="161166" y="413054"/>
                </a:lnTo>
                <a:lnTo>
                  <a:pt x="162887" y="416159"/>
                </a:lnTo>
                <a:lnTo>
                  <a:pt x="163513" y="419108"/>
                </a:lnTo>
                <a:lnTo>
                  <a:pt x="163356" y="422212"/>
                </a:lnTo>
                <a:lnTo>
                  <a:pt x="162261" y="424851"/>
                </a:lnTo>
                <a:lnTo>
                  <a:pt x="160070" y="427490"/>
                </a:lnTo>
                <a:lnTo>
                  <a:pt x="157254" y="429508"/>
                </a:lnTo>
                <a:lnTo>
                  <a:pt x="153655" y="431215"/>
                </a:lnTo>
                <a:lnTo>
                  <a:pt x="149587" y="432457"/>
                </a:lnTo>
                <a:lnTo>
                  <a:pt x="145206" y="433078"/>
                </a:lnTo>
                <a:lnTo>
                  <a:pt x="140199" y="433388"/>
                </a:lnTo>
                <a:lnTo>
                  <a:pt x="135036" y="433078"/>
                </a:lnTo>
                <a:lnTo>
                  <a:pt x="129559" y="432146"/>
                </a:lnTo>
                <a:lnTo>
                  <a:pt x="126117" y="431060"/>
                </a:lnTo>
                <a:lnTo>
                  <a:pt x="122518" y="429818"/>
                </a:lnTo>
                <a:lnTo>
                  <a:pt x="118919" y="427955"/>
                </a:lnTo>
                <a:lnTo>
                  <a:pt x="115164" y="425938"/>
                </a:lnTo>
                <a:lnTo>
                  <a:pt x="111252" y="423609"/>
                </a:lnTo>
                <a:lnTo>
                  <a:pt x="107654" y="421126"/>
                </a:lnTo>
                <a:lnTo>
                  <a:pt x="104211" y="418797"/>
                </a:lnTo>
                <a:lnTo>
                  <a:pt x="100769" y="416314"/>
                </a:lnTo>
                <a:lnTo>
                  <a:pt x="97483" y="413985"/>
                </a:lnTo>
                <a:lnTo>
                  <a:pt x="94667" y="411657"/>
                </a:lnTo>
                <a:lnTo>
                  <a:pt x="92163" y="409794"/>
                </a:lnTo>
                <a:lnTo>
                  <a:pt x="90129" y="407932"/>
                </a:lnTo>
                <a:lnTo>
                  <a:pt x="88721" y="406845"/>
                </a:lnTo>
                <a:lnTo>
                  <a:pt x="87626" y="405914"/>
                </a:lnTo>
                <a:lnTo>
                  <a:pt x="87313" y="405759"/>
                </a:lnTo>
                <a:lnTo>
                  <a:pt x="87782" y="405603"/>
                </a:lnTo>
                <a:lnTo>
                  <a:pt x="89034" y="405138"/>
                </a:lnTo>
                <a:lnTo>
                  <a:pt x="90912" y="404672"/>
                </a:lnTo>
                <a:lnTo>
                  <a:pt x="93571" y="403896"/>
                </a:lnTo>
                <a:lnTo>
                  <a:pt x="96701" y="403275"/>
                </a:lnTo>
                <a:lnTo>
                  <a:pt x="100300" y="402499"/>
                </a:lnTo>
                <a:lnTo>
                  <a:pt x="104211" y="401568"/>
                </a:lnTo>
                <a:lnTo>
                  <a:pt x="108436" y="400792"/>
                </a:lnTo>
                <a:lnTo>
                  <a:pt x="112817" y="400015"/>
                </a:lnTo>
                <a:lnTo>
                  <a:pt x="117198" y="399395"/>
                </a:lnTo>
                <a:lnTo>
                  <a:pt x="121579" y="398774"/>
                </a:lnTo>
                <a:lnTo>
                  <a:pt x="125960" y="398618"/>
                </a:lnTo>
                <a:close/>
                <a:moveTo>
                  <a:pt x="437716" y="385763"/>
                </a:moveTo>
                <a:lnTo>
                  <a:pt x="442428" y="385763"/>
                </a:lnTo>
                <a:lnTo>
                  <a:pt x="447455" y="385918"/>
                </a:lnTo>
                <a:lnTo>
                  <a:pt x="452010" y="386382"/>
                </a:lnTo>
                <a:lnTo>
                  <a:pt x="456566" y="386846"/>
                </a:lnTo>
                <a:lnTo>
                  <a:pt x="460650" y="387310"/>
                </a:lnTo>
                <a:lnTo>
                  <a:pt x="464263" y="387620"/>
                </a:lnTo>
                <a:lnTo>
                  <a:pt x="467247" y="388084"/>
                </a:lnTo>
                <a:lnTo>
                  <a:pt x="469446" y="388393"/>
                </a:lnTo>
                <a:lnTo>
                  <a:pt x="471017" y="388703"/>
                </a:lnTo>
                <a:lnTo>
                  <a:pt x="471488" y="388703"/>
                </a:lnTo>
                <a:lnTo>
                  <a:pt x="471331" y="389012"/>
                </a:lnTo>
                <a:lnTo>
                  <a:pt x="470546" y="389940"/>
                </a:lnTo>
                <a:lnTo>
                  <a:pt x="469132" y="391178"/>
                </a:lnTo>
                <a:lnTo>
                  <a:pt x="467561" y="392880"/>
                </a:lnTo>
                <a:lnTo>
                  <a:pt x="465519" y="394891"/>
                </a:lnTo>
                <a:lnTo>
                  <a:pt x="463320" y="397212"/>
                </a:lnTo>
                <a:lnTo>
                  <a:pt x="460650" y="399687"/>
                </a:lnTo>
                <a:lnTo>
                  <a:pt x="457665" y="402317"/>
                </a:lnTo>
                <a:lnTo>
                  <a:pt x="454838" y="404793"/>
                </a:lnTo>
                <a:lnTo>
                  <a:pt x="451696" y="407423"/>
                </a:lnTo>
                <a:lnTo>
                  <a:pt x="448397" y="410053"/>
                </a:lnTo>
                <a:lnTo>
                  <a:pt x="444942" y="412528"/>
                </a:lnTo>
                <a:lnTo>
                  <a:pt x="441643" y="414694"/>
                </a:lnTo>
                <a:lnTo>
                  <a:pt x="438344" y="416706"/>
                </a:lnTo>
                <a:lnTo>
                  <a:pt x="435046" y="418253"/>
                </a:lnTo>
                <a:lnTo>
                  <a:pt x="432061" y="419645"/>
                </a:lnTo>
                <a:lnTo>
                  <a:pt x="427192" y="420883"/>
                </a:lnTo>
                <a:lnTo>
                  <a:pt x="422636" y="421966"/>
                </a:lnTo>
                <a:lnTo>
                  <a:pt x="418238" y="422275"/>
                </a:lnTo>
                <a:lnTo>
                  <a:pt x="413997" y="422275"/>
                </a:lnTo>
                <a:lnTo>
                  <a:pt x="410070" y="421966"/>
                </a:lnTo>
                <a:lnTo>
                  <a:pt x="406457" y="420883"/>
                </a:lnTo>
                <a:lnTo>
                  <a:pt x="403316" y="419645"/>
                </a:lnTo>
                <a:lnTo>
                  <a:pt x="400802" y="417943"/>
                </a:lnTo>
                <a:lnTo>
                  <a:pt x="398760" y="415932"/>
                </a:lnTo>
                <a:lnTo>
                  <a:pt x="397504" y="413457"/>
                </a:lnTo>
                <a:lnTo>
                  <a:pt x="396875" y="410517"/>
                </a:lnTo>
                <a:lnTo>
                  <a:pt x="397346" y="407268"/>
                </a:lnTo>
                <a:lnTo>
                  <a:pt x="398446" y="404174"/>
                </a:lnTo>
                <a:lnTo>
                  <a:pt x="400645" y="400925"/>
                </a:lnTo>
                <a:lnTo>
                  <a:pt x="403316" y="397831"/>
                </a:lnTo>
                <a:lnTo>
                  <a:pt x="406771" y="394891"/>
                </a:lnTo>
                <a:lnTo>
                  <a:pt x="410855" y="392261"/>
                </a:lnTo>
                <a:lnTo>
                  <a:pt x="415411" y="390095"/>
                </a:lnTo>
                <a:lnTo>
                  <a:pt x="420594" y="387929"/>
                </a:lnTo>
                <a:lnTo>
                  <a:pt x="424364" y="387001"/>
                </a:lnTo>
                <a:lnTo>
                  <a:pt x="428448" y="386382"/>
                </a:lnTo>
                <a:lnTo>
                  <a:pt x="433004" y="385918"/>
                </a:lnTo>
                <a:close/>
                <a:moveTo>
                  <a:pt x="69047" y="330200"/>
                </a:moveTo>
                <a:lnTo>
                  <a:pt x="73123" y="330200"/>
                </a:lnTo>
                <a:lnTo>
                  <a:pt x="77043" y="330363"/>
                </a:lnTo>
                <a:lnTo>
                  <a:pt x="80492" y="330852"/>
                </a:lnTo>
                <a:lnTo>
                  <a:pt x="85823" y="332482"/>
                </a:lnTo>
                <a:lnTo>
                  <a:pt x="90527" y="334438"/>
                </a:lnTo>
                <a:lnTo>
                  <a:pt x="94917" y="336720"/>
                </a:lnTo>
                <a:lnTo>
                  <a:pt x="98680" y="339491"/>
                </a:lnTo>
                <a:lnTo>
                  <a:pt x="101816" y="342425"/>
                </a:lnTo>
                <a:lnTo>
                  <a:pt x="104168" y="345522"/>
                </a:lnTo>
                <a:lnTo>
                  <a:pt x="105736" y="348456"/>
                </a:lnTo>
                <a:lnTo>
                  <a:pt x="106363" y="351716"/>
                </a:lnTo>
                <a:lnTo>
                  <a:pt x="106206" y="354976"/>
                </a:lnTo>
                <a:lnTo>
                  <a:pt x="105108" y="357910"/>
                </a:lnTo>
                <a:lnTo>
                  <a:pt x="102913" y="360518"/>
                </a:lnTo>
                <a:lnTo>
                  <a:pt x="100248" y="362800"/>
                </a:lnTo>
                <a:lnTo>
                  <a:pt x="96799" y="364430"/>
                </a:lnTo>
                <a:lnTo>
                  <a:pt x="92722" y="365897"/>
                </a:lnTo>
                <a:lnTo>
                  <a:pt x="88175" y="366549"/>
                </a:lnTo>
                <a:lnTo>
                  <a:pt x="83158" y="366712"/>
                </a:lnTo>
                <a:lnTo>
                  <a:pt x="77984" y="366386"/>
                </a:lnTo>
                <a:lnTo>
                  <a:pt x="72653" y="365408"/>
                </a:lnTo>
                <a:lnTo>
                  <a:pt x="69203" y="364430"/>
                </a:lnTo>
                <a:lnTo>
                  <a:pt x="65597" y="362963"/>
                </a:lnTo>
                <a:lnTo>
                  <a:pt x="61834" y="361170"/>
                </a:lnTo>
                <a:lnTo>
                  <a:pt x="58071" y="359051"/>
                </a:lnTo>
                <a:lnTo>
                  <a:pt x="54308" y="356606"/>
                </a:lnTo>
                <a:lnTo>
                  <a:pt x="50545" y="353998"/>
                </a:lnTo>
                <a:lnTo>
                  <a:pt x="46939" y="351390"/>
                </a:lnTo>
                <a:lnTo>
                  <a:pt x="43490" y="348945"/>
                </a:lnTo>
                <a:lnTo>
                  <a:pt x="40354" y="346337"/>
                </a:lnTo>
                <a:lnTo>
                  <a:pt x="37375" y="344055"/>
                </a:lnTo>
                <a:lnTo>
                  <a:pt x="35023" y="342099"/>
                </a:lnTo>
                <a:lnTo>
                  <a:pt x="32985" y="340143"/>
                </a:lnTo>
                <a:lnTo>
                  <a:pt x="31417" y="338839"/>
                </a:lnTo>
                <a:lnTo>
                  <a:pt x="30476" y="337861"/>
                </a:lnTo>
                <a:lnTo>
                  <a:pt x="30163" y="337535"/>
                </a:lnTo>
                <a:lnTo>
                  <a:pt x="30633" y="337535"/>
                </a:lnTo>
                <a:lnTo>
                  <a:pt x="31887" y="337209"/>
                </a:lnTo>
                <a:lnTo>
                  <a:pt x="33926" y="336557"/>
                </a:lnTo>
                <a:lnTo>
                  <a:pt x="36434" y="335905"/>
                </a:lnTo>
                <a:lnTo>
                  <a:pt x="39570" y="335253"/>
                </a:lnTo>
                <a:lnTo>
                  <a:pt x="43176" y="334112"/>
                </a:lnTo>
                <a:lnTo>
                  <a:pt x="47096" y="333297"/>
                </a:lnTo>
                <a:lnTo>
                  <a:pt x="51329" y="332482"/>
                </a:lnTo>
                <a:lnTo>
                  <a:pt x="55563" y="331830"/>
                </a:lnTo>
                <a:lnTo>
                  <a:pt x="60110" y="331015"/>
                </a:lnTo>
                <a:lnTo>
                  <a:pt x="64657" y="330526"/>
                </a:lnTo>
                <a:close/>
                <a:moveTo>
                  <a:pt x="223838" y="328613"/>
                </a:moveTo>
                <a:lnTo>
                  <a:pt x="223838" y="329098"/>
                </a:lnTo>
                <a:lnTo>
                  <a:pt x="223517" y="330551"/>
                </a:lnTo>
                <a:lnTo>
                  <a:pt x="223195" y="332972"/>
                </a:lnTo>
                <a:lnTo>
                  <a:pt x="222713" y="336040"/>
                </a:lnTo>
                <a:lnTo>
                  <a:pt x="222071" y="339591"/>
                </a:lnTo>
                <a:lnTo>
                  <a:pt x="221267" y="343627"/>
                </a:lnTo>
                <a:lnTo>
                  <a:pt x="220142" y="348148"/>
                </a:lnTo>
                <a:lnTo>
                  <a:pt x="219178" y="352829"/>
                </a:lnTo>
                <a:lnTo>
                  <a:pt x="217892" y="357511"/>
                </a:lnTo>
                <a:lnTo>
                  <a:pt x="216285" y="362354"/>
                </a:lnTo>
                <a:lnTo>
                  <a:pt x="214839" y="366875"/>
                </a:lnTo>
                <a:lnTo>
                  <a:pt x="213071" y="371072"/>
                </a:lnTo>
                <a:lnTo>
                  <a:pt x="210982" y="374785"/>
                </a:lnTo>
                <a:lnTo>
                  <a:pt x="208733" y="378176"/>
                </a:lnTo>
                <a:lnTo>
                  <a:pt x="205679" y="382050"/>
                </a:lnTo>
                <a:lnTo>
                  <a:pt x="202305" y="385763"/>
                </a:lnTo>
                <a:lnTo>
                  <a:pt x="198769" y="388669"/>
                </a:lnTo>
                <a:lnTo>
                  <a:pt x="195234" y="391252"/>
                </a:lnTo>
                <a:lnTo>
                  <a:pt x="191538" y="393190"/>
                </a:lnTo>
                <a:lnTo>
                  <a:pt x="188002" y="394481"/>
                </a:lnTo>
                <a:lnTo>
                  <a:pt x="184627" y="395127"/>
                </a:lnTo>
                <a:lnTo>
                  <a:pt x="181574" y="395288"/>
                </a:lnTo>
                <a:lnTo>
                  <a:pt x="178681" y="394642"/>
                </a:lnTo>
                <a:lnTo>
                  <a:pt x="176110" y="393351"/>
                </a:lnTo>
                <a:lnTo>
                  <a:pt x="174182" y="391252"/>
                </a:lnTo>
                <a:lnTo>
                  <a:pt x="172575" y="388831"/>
                </a:lnTo>
                <a:lnTo>
                  <a:pt x="171771" y="385925"/>
                </a:lnTo>
                <a:lnTo>
                  <a:pt x="171450" y="382534"/>
                </a:lnTo>
                <a:lnTo>
                  <a:pt x="171610" y="378660"/>
                </a:lnTo>
                <a:lnTo>
                  <a:pt x="172414" y="374624"/>
                </a:lnTo>
                <a:lnTo>
                  <a:pt x="173860" y="370588"/>
                </a:lnTo>
                <a:lnTo>
                  <a:pt x="175467" y="366390"/>
                </a:lnTo>
                <a:lnTo>
                  <a:pt x="177878" y="362193"/>
                </a:lnTo>
                <a:lnTo>
                  <a:pt x="180610" y="357834"/>
                </a:lnTo>
                <a:lnTo>
                  <a:pt x="183020" y="354928"/>
                </a:lnTo>
                <a:lnTo>
                  <a:pt x="185913" y="352184"/>
                </a:lnTo>
                <a:lnTo>
                  <a:pt x="189288" y="349439"/>
                </a:lnTo>
                <a:lnTo>
                  <a:pt x="192663" y="346695"/>
                </a:lnTo>
                <a:lnTo>
                  <a:pt x="196359" y="343950"/>
                </a:lnTo>
                <a:lnTo>
                  <a:pt x="200376" y="341367"/>
                </a:lnTo>
                <a:lnTo>
                  <a:pt x="204233" y="339107"/>
                </a:lnTo>
                <a:lnTo>
                  <a:pt x="208090" y="336847"/>
                </a:lnTo>
                <a:lnTo>
                  <a:pt x="211625" y="334748"/>
                </a:lnTo>
                <a:lnTo>
                  <a:pt x="215000" y="332972"/>
                </a:lnTo>
                <a:lnTo>
                  <a:pt x="218053" y="331358"/>
                </a:lnTo>
                <a:lnTo>
                  <a:pt x="220303" y="330228"/>
                </a:lnTo>
                <a:lnTo>
                  <a:pt x="222392" y="329420"/>
                </a:lnTo>
                <a:lnTo>
                  <a:pt x="223517" y="328775"/>
                </a:lnTo>
                <a:close/>
                <a:moveTo>
                  <a:pt x="327025" y="327025"/>
                </a:moveTo>
                <a:lnTo>
                  <a:pt x="327499" y="327187"/>
                </a:lnTo>
                <a:lnTo>
                  <a:pt x="328762" y="327510"/>
                </a:lnTo>
                <a:lnTo>
                  <a:pt x="330656" y="328480"/>
                </a:lnTo>
                <a:lnTo>
                  <a:pt x="333182" y="329288"/>
                </a:lnTo>
                <a:lnTo>
                  <a:pt x="336182" y="330420"/>
                </a:lnTo>
                <a:lnTo>
                  <a:pt x="339655" y="332036"/>
                </a:lnTo>
                <a:lnTo>
                  <a:pt x="343444" y="333491"/>
                </a:lnTo>
                <a:lnTo>
                  <a:pt x="347391" y="335431"/>
                </a:lnTo>
                <a:lnTo>
                  <a:pt x="351496" y="337209"/>
                </a:lnTo>
                <a:lnTo>
                  <a:pt x="355442" y="339472"/>
                </a:lnTo>
                <a:lnTo>
                  <a:pt x="359389" y="341574"/>
                </a:lnTo>
                <a:lnTo>
                  <a:pt x="363178" y="343837"/>
                </a:lnTo>
                <a:lnTo>
                  <a:pt x="366651" y="346423"/>
                </a:lnTo>
                <a:lnTo>
                  <a:pt x="369809" y="348848"/>
                </a:lnTo>
                <a:lnTo>
                  <a:pt x="372493" y="351273"/>
                </a:lnTo>
                <a:lnTo>
                  <a:pt x="375492" y="355152"/>
                </a:lnTo>
                <a:lnTo>
                  <a:pt x="378334" y="359355"/>
                </a:lnTo>
                <a:lnTo>
                  <a:pt x="380702" y="363235"/>
                </a:lnTo>
                <a:lnTo>
                  <a:pt x="382281" y="367276"/>
                </a:lnTo>
                <a:lnTo>
                  <a:pt x="383386" y="371156"/>
                </a:lnTo>
                <a:lnTo>
                  <a:pt x="384175" y="374712"/>
                </a:lnTo>
                <a:lnTo>
                  <a:pt x="384175" y="378107"/>
                </a:lnTo>
                <a:lnTo>
                  <a:pt x="383544" y="381340"/>
                </a:lnTo>
                <a:lnTo>
                  <a:pt x="382439" y="383926"/>
                </a:lnTo>
                <a:lnTo>
                  <a:pt x="380702" y="386189"/>
                </a:lnTo>
                <a:lnTo>
                  <a:pt x="378334" y="387806"/>
                </a:lnTo>
                <a:lnTo>
                  <a:pt x="375492" y="388614"/>
                </a:lnTo>
                <a:lnTo>
                  <a:pt x="372493" y="388937"/>
                </a:lnTo>
                <a:lnTo>
                  <a:pt x="369177" y="388614"/>
                </a:lnTo>
                <a:lnTo>
                  <a:pt x="365546" y="387644"/>
                </a:lnTo>
                <a:lnTo>
                  <a:pt x="361915" y="386189"/>
                </a:lnTo>
                <a:lnTo>
                  <a:pt x="358126" y="384088"/>
                </a:lnTo>
                <a:lnTo>
                  <a:pt x="354337" y="381501"/>
                </a:lnTo>
                <a:lnTo>
                  <a:pt x="350548" y="378268"/>
                </a:lnTo>
                <a:lnTo>
                  <a:pt x="347075" y="374712"/>
                </a:lnTo>
                <a:lnTo>
                  <a:pt x="344549" y="371641"/>
                </a:lnTo>
                <a:lnTo>
                  <a:pt x="342339" y="368084"/>
                </a:lnTo>
                <a:lnTo>
                  <a:pt x="339971" y="364043"/>
                </a:lnTo>
                <a:lnTo>
                  <a:pt x="338076" y="359840"/>
                </a:lnTo>
                <a:lnTo>
                  <a:pt x="336024" y="355152"/>
                </a:lnTo>
                <a:lnTo>
                  <a:pt x="334287" y="350626"/>
                </a:lnTo>
                <a:lnTo>
                  <a:pt x="332709" y="346100"/>
                </a:lnTo>
                <a:lnTo>
                  <a:pt x="331288" y="341735"/>
                </a:lnTo>
                <a:lnTo>
                  <a:pt x="330183" y="337694"/>
                </a:lnTo>
                <a:lnTo>
                  <a:pt x="328920" y="334300"/>
                </a:lnTo>
                <a:lnTo>
                  <a:pt x="328130" y="331228"/>
                </a:lnTo>
                <a:lnTo>
                  <a:pt x="327499" y="329127"/>
                </a:lnTo>
                <a:lnTo>
                  <a:pt x="327183" y="327510"/>
                </a:lnTo>
                <a:close/>
                <a:moveTo>
                  <a:pt x="486843" y="311150"/>
                </a:moveTo>
                <a:lnTo>
                  <a:pt x="491702" y="311150"/>
                </a:lnTo>
                <a:lnTo>
                  <a:pt x="496405" y="311472"/>
                </a:lnTo>
                <a:lnTo>
                  <a:pt x="501264" y="311954"/>
                </a:lnTo>
                <a:lnTo>
                  <a:pt x="505653" y="312276"/>
                </a:lnTo>
                <a:lnTo>
                  <a:pt x="509729" y="312758"/>
                </a:lnTo>
                <a:lnTo>
                  <a:pt x="513334" y="313240"/>
                </a:lnTo>
                <a:lnTo>
                  <a:pt x="516155" y="313562"/>
                </a:lnTo>
                <a:lnTo>
                  <a:pt x="518507" y="313883"/>
                </a:lnTo>
                <a:lnTo>
                  <a:pt x="519917" y="314205"/>
                </a:lnTo>
                <a:lnTo>
                  <a:pt x="520701" y="314205"/>
                </a:lnTo>
                <a:lnTo>
                  <a:pt x="520388" y="314526"/>
                </a:lnTo>
                <a:lnTo>
                  <a:pt x="519447" y="315491"/>
                </a:lnTo>
                <a:lnTo>
                  <a:pt x="518350" y="316777"/>
                </a:lnTo>
                <a:lnTo>
                  <a:pt x="516782" y="318706"/>
                </a:lnTo>
                <a:lnTo>
                  <a:pt x="514588" y="320635"/>
                </a:lnTo>
                <a:lnTo>
                  <a:pt x="512237" y="323046"/>
                </a:lnTo>
                <a:lnTo>
                  <a:pt x="509729" y="325619"/>
                </a:lnTo>
                <a:lnTo>
                  <a:pt x="506907" y="328191"/>
                </a:lnTo>
                <a:lnTo>
                  <a:pt x="503772" y="331084"/>
                </a:lnTo>
                <a:lnTo>
                  <a:pt x="500637" y="333817"/>
                </a:lnTo>
                <a:lnTo>
                  <a:pt x="497502" y="336550"/>
                </a:lnTo>
                <a:lnTo>
                  <a:pt x="494210" y="339122"/>
                </a:lnTo>
                <a:lnTo>
                  <a:pt x="490762" y="341373"/>
                </a:lnTo>
                <a:lnTo>
                  <a:pt x="487470" y="343463"/>
                </a:lnTo>
                <a:lnTo>
                  <a:pt x="484335" y="345071"/>
                </a:lnTo>
                <a:lnTo>
                  <a:pt x="481200" y="346357"/>
                </a:lnTo>
                <a:lnTo>
                  <a:pt x="476498" y="347803"/>
                </a:lnTo>
                <a:lnTo>
                  <a:pt x="471795" y="348768"/>
                </a:lnTo>
                <a:lnTo>
                  <a:pt x="467406" y="349250"/>
                </a:lnTo>
                <a:lnTo>
                  <a:pt x="463174" y="349250"/>
                </a:lnTo>
                <a:lnTo>
                  <a:pt x="459255" y="348768"/>
                </a:lnTo>
                <a:lnTo>
                  <a:pt x="455650" y="347643"/>
                </a:lnTo>
                <a:lnTo>
                  <a:pt x="452515" y="346517"/>
                </a:lnTo>
                <a:lnTo>
                  <a:pt x="450007" y="344588"/>
                </a:lnTo>
                <a:lnTo>
                  <a:pt x="447969" y="342498"/>
                </a:lnTo>
                <a:lnTo>
                  <a:pt x="446558" y="339926"/>
                </a:lnTo>
                <a:lnTo>
                  <a:pt x="446088" y="336872"/>
                </a:lnTo>
                <a:lnTo>
                  <a:pt x="446402" y="333657"/>
                </a:lnTo>
                <a:lnTo>
                  <a:pt x="447812" y="330281"/>
                </a:lnTo>
                <a:lnTo>
                  <a:pt x="449693" y="327065"/>
                </a:lnTo>
                <a:lnTo>
                  <a:pt x="452515" y="323850"/>
                </a:lnTo>
                <a:lnTo>
                  <a:pt x="455963" y="320796"/>
                </a:lnTo>
                <a:lnTo>
                  <a:pt x="460039" y="318063"/>
                </a:lnTo>
                <a:lnTo>
                  <a:pt x="464741" y="315652"/>
                </a:lnTo>
                <a:lnTo>
                  <a:pt x="469757" y="313562"/>
                </a:lnTo>
                <a:lnTo>
                  <a:pt x="473363" y="312597"/>
                </a:lnTo>
                <a:lnTo>
                  <a:pt x="477595" y="311954"/>
                </a:lnTo>
                <a:lnTo>
                  <a:pt x="482141" y="311311"/>
                </a:lnTo>
                <a:close/>
                <a:moveTo>
                  <a:pt x="187325" y="279400"/>
                </a:moveTo>
                <a:lnTo>
                  <a:pt x="187325" y="279879"/>
                </a:lnTo>
                <a:lnTo>
                  <a:pt x="187012" y="281315"/>
                </a:lnTo>
                <a:lnTo>
                  <a:pt x="186543" y="283708"/>
                </a:lnTo>
                <a:lnTo>
                  <a:pt x="185917" y="286580"/>
                </a:lnTo>
                <a:lnTo>
                  <a:pt x="184978" y="290249"/>
                </a:lnTo>
                <a:lnTo>
                  <a:pt x="183883" y="294238"/>
                </a:lnTo>
                <a:lnTo>
                  <a:pt x="182788" y="298386"/>
                </a:lnTo>
                <a:lnTo>
                  <a:pt x="181536" y="303013"/>
                </a:lnTo>
                <a:lnTo>
                  <a:pt x="179815" y="307640"/>
                </a:lnTo>
                <a:lnTo>
                  <a:pt x="178251" y="312108"/>
                </a:lnTo>
                <a:lnTo>
                  <a:pt x="176373" y="316575"/>
                </a:lnTo>
                <a:lnTo>
                  <a:pt x="174496" y="320723"/>
                </a:lnTo>
                <a:lnTo>
                  <a:pt x="172306" y="324393"/>
                </a:lnTo>
                <a:lnTo>
                  <a:pt x="170115" y="327584"/>
                </a:lnTo>
                <a:lnTo>
                  <a:pt x="166830" y="331253"/>
                </a:lnTo>
                <a:lnTo>
                  <a:pt x="163232" y="334604"/>
                </a:lnTo>
                <a:lnTo>
                  <a:pt x="159633" y="337316"/>
                </a:lnTo>
                <a:lnTo>
                  <a:pt x="156035" y="339709"/>
                </a:lnTo>
                <a:lnTo>
                  <a:pt x="152437" y="341305"/>
                </a:lnTo>
                <a:lnTo>
                  <a:pt x="148995" y="342262"/>
                </a:lnTo>
                <a:lnTo>
                  <a:pt x="145553" y="342900"/>
                </a:lnTo>
                <a:lnTo>
                  <a:pt x="142424" y="342900"/>
                </a:lnTo>
                <a:lnTo>
                  <a:pt x="139921" y="341943"/>
                </a:lnTo>
                <a:lnTo>
                  <a:pt x="137417" y="340507"/>
                </a:lnTo>
                <a:lnTo>
                  <a:pt x="135540" y="338433"/>
                </a:lnTo>
                <a:lnTo>
                  <a:pt x="134132" y="336040"/>
                </a:lnTo>
                <a:lnTo>
                  <a:pt x="133506" y="333008"/>
                </a:lnTo>
                <a:lnTo>
                  <a:pt x="133350" y="329498"/>
                </a:lnTo>
                <a:lnTo>
                  <a:pt x="133819" y="325988"/>
                </a:lnTo>
                <a:lnTo>
                  <a:pt x="134758" y="321840"/>
                </a:lnTo>
                <a:lnTo>
                  <a:pt x="136322" y="317851"/>
                </a:lnTo>
                <a:lnTo>
                  <a:pt x="138200" y="313863"/>
                </a:lnTo>
                <a:lnTo>
                  <a:pt x="140859" y="309874"/>
                </a:lnTo>
                <a:lnTo>
                  <a:pt x="143832" y="305726"/>
                </a:lnTo>
                <a:lnTo>
                  <a:pt x="146179" y="303173"/>
                </a:lnTo>
                <a:lnTo>
                  <a:pt x="149151" y="300461"/>
                </a:lnTo>
                <a:lnTo>
                  <a:pt x="152437" y="297908"/>
                </a:lnTo>
                <a:lnTo>
                  <a:pt x="156035" y="295355"/>
                </a:lnTo>
                <a:lnTo>
                  <a:pt x="159946" y="293121"/>
                </a:lnTo>
                <a:lnTo>
                  <a:pt x="163857" y="290728"/>
                </a:lnTo>
                <a:lnTo>
                  <a:pt x="167769" y="288494"/>
                </a:lnTo>
                <a:lnTo>
                  <a:pt x="171523" y="286739"/>
                </a:lnTo>
                <a:lnTo>
                  <a:pt x="175122" y="284825"/>
                </a:lnTo>
                <a:lnTo>
                  <a:pt x="178564" y="283389"/>
                </a:lnTo>
                <a:lnTo>
                  <a:pt x="181536" y="281953"/>
                </a:lnTo>
                <a:lnTo>
                  <a:pt x="183883" y="280836"/>
                </a:lnTo>
                <a:lnTo>
                  <a:pt x="185761" y="280038"/>
                </a:lnTo>
                <a:lnTo>
                  <a:pt x="187012" y="279560"/>
                </a:lnTo>
                <a:close/>
                <a:moveTo>
                  <a:pt x="357188" y="273050"/>
                </a:moveTo>
                <a:lnTo>
                  <a:pt x="357507" y="273211"/>
                </a:lnTo>
                <a:lnTo>
                  <a:pt x="358784" y="273532"/>
                </a:lnTo>
                <a:lnTo>
                  <a:pt x="360859" y="274013"/>
                </a:lnTo>
                <a:lnTo>
                  <a:pt x="363412" y="274976"/>
                </a:lnTo>
                <a:lnTo>
                  <a:pt x="366444" y="275939"/>
                </a:lnTo>
                <a:lnTo>
                  <a:pt x="370115" y="277062"/>
                </a:lnTo>
                <a:lnTo>
                  <a:pt x="373945" y="278667"/>
                </a:lnTo>
                <a:lnTo>
                  <a:pt x="378095" y="280112"/>
                </a:lnTo>
                <a:lnTo>
                  <a:pt x="382244" y="281877"/>
                </a:lnTo>
                <a:lnTo>
                  <a:pt x="386393" y="283642"/>
                </a:lnTo>
                <a:lnTo>
                  <a:pt x="390543" y="285728"/>
                </a:lnTo>
                <a:lnTo>
                  <a:pt x="394532" y="287654"/>
                </a:lnTo>
                <a:lnTo>
                  <a:pt x="398203" y="289901"/>
                </a:lnTo>
                <a:lnTo>
                  <a:pt x="401395" y="292308"/>
                </a:lnTo>
                <a:lnTo>
                  <a:pt x="404267" y="294555"/>
                </a:lnTo>
                <a:lnTo>
                  <a:pt x="407619" y="298086"/>
                </a:lnTo>
                <a:lnTo>
                  <a:pt x="410491" y="302098"/>
                </a:lnTo>
                <a:lnTo>
                  <a:pt x="413045" y="305949"/>
                </a:lnTo>
                <a:lnTo>
                  <a:pt x="414960" y="309801"/>
                </a:lnTo>
                <a:lnTo>
                  <a:pt x="416396" y="313492"/>
                </a:lnTo>
                <a:lnTo>
                  <a:pt x="417194" y="317023"/>
                </a:lnTo>
                <a:lnTo>
                  <a:pt x="417513" y="320553"/>
                </a:lnTo>
                <a:lnTo>
                  <a:pt x="417034" y="323603"/>
                </a:lnTo>
                <a:lnTo>
                  <a:pt x="416077" y="326331"/>
                </a:lnTo>
                <a:lnTo>
                  <a:pt x="414321" y="328738"/>
                </a:lnTo>
                <a:lnTo>
                  <a:pt x="412087" y="330343"/>
                </a:lnTo>
                <a:lnTo>
                  <a:pt x="409374" y="331306"/>
                </a:lnTo>
                <a:lnTo>
                  <a:pt x="406342" y="331787"/>
                </a:lnTo>
                <a:lnTo>
                  <a:pt x="402831" y="331627"/>
                </a:lnTo>
                <a:lnTo>
                  <a:pt x="399160" y="330985"/>
                </a:lnTo>
                <a:lnTo>
                  <a:pt x="395330" y="329701"/>
                </a:lnTo>
                <a:lnTo>
                  <a:pt x="391340" y="327775"/>
                </a:lnTo>
                <a:lnTo>
                  <a:pt x="387510" y="325528"/>
                </a:lnTo>
                <a:lnTo>
                  <a:pt x="383521" y="322640"/>
                </a:lnTo>
                <a:lnTo>
                  <a:pt x="379690" y="319270"/>
                </a:lnTo>
                <a:lnTo>
                  <a:pt x="377456" y="316541"/>
                </a:lnTo>
                <a:lnTo>
                  <a:pt x="374903" y="313332"/>
                </a:lnTo>
                <a:lnTo>
                  <a:pt x="372828" y="309801"/>
                </a:lnTo>
                <a:lnTo>
                  <a:pt x="370434" y="305949"/>
                </a:lnTo>
                <a:lnTo>
                  <a:pt x="368519" y="301937"/>
                </a:lnTo>
                <a:lnTo>
                  <a:pt x="366444" y="297765"/>
                </a:lnTo>
                <a:lnTo>
                  <a:pt x="364689" y="293592"/>
                </a:lnTo>
                <a:lnTo>
                  <a:pt x="362933" y="289741"/>
                </a:lnTo>
                <a:lnTo>
                  <a:pt x="361497" y="285889"/>
                </a:lnTo>
                <a:lnTo>
                  <a:pt x="360220" y="282358"/>
                </a:lnTo>
                <a:lnTo>
                  <a:pt x="359103" y="279309"/>
                </a:lnTo>
                <a:lnTo>
                  <a:pt x="358305" y="276741"/>
                </a:lnTo>
                <a:lnTo>
                  <a:pt x="357667" y="274655"/>
                </a:lnTo>
                <a:lnTo>
                  <a:pt x="357188" y="273532"/>
                </a:lnTo>
                <a:close/>
                <a:moveTo>
                  <a:pt x="39453" y="260350"/>
                </a:moveTo>
                <a:lnTo>
                  <a:pt x="43606" y="260350"/>
                </a:lnTo>
                <a:lnTo>
                  <a:pt x="47599" y="260662"/>
                </a:lnTo>
                <a:lnTo>
                  <a:pt x="51113" y="261130"/>
                </a:lnTo>
                <a:lnTo>
                  <a:pt x="56544" y="262533"/>
                </a:lnTo>
                <a:lnTo>
                  <a:pt x="61655" y="264404"/>
                </a:lnTo>
                <a:lnTo>
                  <a:pt x="65968" y="266587"/>
                </a:lnTo>
                <a:lnTo>
                  <a:pt x="69801" y="269081"/>
                </a:lnTo>
                <a:lnTo>
                  <a:pt x="73156" y="271888"/>
                </a:lnTo>
                <a:lnTo>
                  <a:pt x="75392" y="274850"/>
                </a:lnTo>
                <a:lnTo>
                  <a:pt x="77149" y="277813"/>
                </a:lnTo>
                <a:lnTo>
                  <a:pt x="77788" y="280931"/>
                </a:lnTo>
                <a:lnTo>
                  <a:pt x="77628" y="284049"/>
                </a:lnTo>
                <a:lnTo>
                  <a:pt x="76350" y="286856"/>
                </a:lnTo>
                <a:lnTo>
                  <a:pt x="74274" y="289506"/>
                </a:lnTo>
                <a:lnTo>
                  <a:pt x="71399" y="291377"/>
                </a:lnTo>
                <a:lnTo>
                  <a:pt x="67725" y="293248"/>
                </a:lnTo>
                <a:lnTo>
                  <a:pt x="63732" y="294340"/>
                </a:lnTo>
                <a:lnTo>
                  <a:pt x="59099" y="294963"/>
                </a:lnTo>
                <a:lnTo>
                  <a:pt x="54148" y="295275"/>
                </a:lnTo>
                <a:lnTo>
                  <a:pt x="48717" y="294963"/>
                </a:lnTo>
                <a:lnTo>
                  <a:pt x="43286" y="294028"/>
                </a:lnTo>
                <a:lnTo>
                  <a:pt x="39932" y="293248"/>
                </a:lnTo>
                <a:lnTo>
                  <a:pt x="36578" y="291845"/>
                </a:lnTo>
                <a:lnTo>
                  <a:pt x="32904" y="290286"/>
                </a:lnTo>
                <a:lnTo>
                  <a:pt x="29550" y="288259"/>
                </a:lnTo>
                <a:lnTo>
                  <a:pt x="25876" y="286388"/>
                </a:lnTo>
                <a:lnTo>
                  <a:pt x="22202" y="284049"/>
                </a:lnTo>
                <a:lnTo>
                  <a:pt x="18688" y="281711"/>
                </a:lnTo>
                <a:lnTo>
                  <a:pt x="15334" y="279372"/>
                </a:lnTo>
                <a:lnTo>
                  <a:pt x="12139" y="277033"/>
                </a:lnTo>
                <a:lnTo>
                  <a:pt x="9264" y="274850"/>
                </a:lnTo>
                <a:lnTo>
                  <a:pt x="6708" y="272979"/>
                </a:lnTo>
                <a:lnTo>
                  <a:pt x="4312" y="271108"/>
                </a:lnTo>
                <a:lnTo>
                  <a:pt x="2555" y="269393"/>
                </a:lnTo>
                <a:lnTo>
                  <a:pt x="1118" y="268302"/>
                </a:lnTo>
                <a:lnTo>
                  <a:pt x="319" y="267678"/>
                </a:lnTo>
                <a:lnTo>
                  <a:pt x="0" y="267366"/>
                </a:lnTo>
                <a:lnTo>
                  <a:pt x="479" y="267211"/>
                </a:lnTo>
                <a:lnTo>
                  <a:pt x="1597" y="266899"/>
                </a:lnTo>
                <a:lnTo>
                  <a:pt x="3674" y="266431"/>
                </a:lnTo>
                <a:lnTo>
                  <a:pt x="6389" y="265651"/>
                </a:lnTo>
                <a:lnTo>
                  <a:pt x="9424" y="264872"/>
                </a:lnTo>
                <a:lnTo>
                  <a:pt x="13098" y="264092"/>
                </a:lnTo>
                <a:lnTo>
                  <a:pt x="17091" y="263313"/>
                </a:lnTo>
                <a:lnTo>
                  <a:pt x="21403" y="262377"/>
                </a:lnTo>
                <a:lnTo>
                  <a:pt x="26036" y="261753"/>
                </a:lnTo>
                <a:lnTo>
                  <a:pt x="30508" y="261130"/>
                </a:lnTo>
                <a:lnTo>
                  <a:pt x="34980" y="260662"/>
                </a:lnTo>
                <a:close/>
                <a:moveTo>
                  <a:pt x="166210" y="239713"/>
                </a:moveTo>
                <a:lnTo>
                  <a:pt x="166688" y="239713"/>
                </a:lnTo>
                <a:lnTo>
                  <a:pt x="166529" y="240031"/>
                </a:lnTo>
                <a:lnTo>
                  <a:pt x="165892" y="241142"/>
                </a:lnTo>
                <a:lnTo>
                  <a:pt x="165096" y="243047"/>
                </a:lnTo>
                <a:lnTo>
                  <a:pt x="163982" y="245587"/>
                </a:lnTo>
                <a:lnTo>
                  <a:pt x="162550" y="248286"/>
                </a:lnTo>
                <a:lnTo>
                  <a:pt x="160800" y="251619"/>
                </a:lnTo>
                <a:lnTo>
                  <a:pt x="159049" y="255271"/>
                </a:lnTo>
                <a:lnTo>
                  <a:pt x="156821" y="259081"/>
                </a:lnTo>
                <a:lnTo>
                  <a:pt x="154752" y="262891"/>
                </a:lnTo>
                <a:lnTo>
                  <a:pt x="152206" y="266700"/>
                </a:lnTo>
                <a:lnTo>
                  <a:pt x="149660" y="270510"/>
                </a:lnTo>
                <a:lnTo>
                  <a:pt x="147114" y="274003"/>
                </a:lnTo>
                <a:lnTo>
                  <a:pt x="144408" y="277178"/>
                </a:lnTo>
                <a:lnTo>
                  <a:pt x="141703" y="280035"/>
                </a:lnTo>
                <a:lnTo>
                  <a:pt x="139157" y="282417"/>
                </a:lnTo>
                <a:lnTo>
                  <a:pt x="135019" y="285433"/>
                </a:lnTo>
                <a:lnTo>
                  <a:pt x="130722" y="287655"/>
                </a:lnTo>
                <a:lnTo>
                  <a:pt x="126425" y="289560"/>
                </a:lnTo>
                <a:lnTo>
                  <a:pt x="122447" y="290830"/>
                </a:lnTo>
                <a:lnTo>
                  <a:pt x="118469" y="291624"/>
                </a:lnTo>
                <a:lnTo>
                  <a:pt x="114808" y="292100"/>
                </a:lnTo>
                <a:lnTo>
                  <a:pt x="111466" y="291783"/>
                </a:lnTo>
                <a:lnTo>
                  <a:pt x="108443" y="290989"/>
                </a:lnTo>
                <a:lnTo>
                  <a:pt x="105737" y="289719"/>
                </a:lnTo>
                <a:lnTo>
                  <a:pt x="103828" y="287655"/>
                </a:lnTo>
                <a:lnTo>
                  <a:pt x="102236" y="285433"/>
                </a:lnTo>
                <a:lnTo>
                  <a:pt x="101600" y="282575"/>
                </a:lnTo>
                <a:lnTo>
                  <a:pt x="101600" y="279400"/>
                </a:lnTo>
                <a:lnTo>
                  <a:pt x="102077" y="276067"/>
                </a:lnTo>
                <a:lnTo>
                  <a:pt x="103350" y="272733"/>
                </a:lnTo>
                <a:lnTo>
                  <a:pt x="105260" y="269240"/>
                </a:lnTo>
                <a:lnTo>
                  <a:pt x="107647" y="265589"/>
                </a:lnTo>
                <a:lnTo>
                  <a:pt x="110352" y="261938"/>
                </a:lnTo>
                <a:lnTo>
                  <a:pt x="113853" y="258604"/>
                </a:lnTo>
                <a:lnTo>
                  <a:pt x="117673" y="255271"/>
                </a:lnTo>
                <a:lnTo>
                  <a:pt x="120856" y="253207"/>
                </a:lnTo>
                <a:lnTo>
                  <a:pt x="124675" y="251143"/>
                </a:lnTo>
                <a:lnTo>
                  <a:pt x="128813" y="249397"/>
                </a:lnTo>
                <a:lnTo>
                  <a:pt x="133268" y="247651"/>
                </a:lnTo>
                <a:lnTo>
                  <a:pt x="137884" y="246222"/>
                </a:lnTo>
                <a:lnTo>
                  <a:pt x="142817" y="244793"/>
                </a:lnTo>
                <a:lnTo>
                  <a:pt x="147273" y="243682"/>
                </a:lnTo>
                <a:lnTo>
                  <a:pt x="151729" y="242571"/>
                </a:lnTo>
                <a:lnTo>
                  <a:pt x="155707" y="241618"/>
                </a:lnTo>
                <a:lnTo>
                  <a:pt x="159367" y="240824"/>
                </a:lnTo>
                <a:lnTo>
                  <a:pt x="162391" y="240348"/>
                </a:lnTo>
                <a:lnTo>
                  <a:pt x="164619" y="240031"/>
                </a:lnTo>
                <a:close/>
                <a:moveTo>
                  <a:pt x="508435" y="238125"/>
                </a:moveTo>
                <a:lnTo>
                  <a:pt x="513408" y="238125"/>
                </a:lnTo>
                <a:lnTo>
                  <a:pt x="518381" y="238281"/>
                </a:lnTo>
                <a:lnTo>
                  <a:pt x="523033" y="238591"/>
                </a:lnTo>
                <a:lnTo>
                  <a:pt x="527525" y="238902"/>
                </a:lnTo>
                <a:lnTo>
                  <a:pt x="531696" y="239524"/>
                </a:lnTo>
                <a:lnTo>
                  <a:pt x="535385" y="239990"/>
                </a:lnTo>
                <a:lnTo>
                  <a:pt x="538594" y="240300"/>
                </a:lnTo>
                <a:lnTo>
                  <a:pt x="541000" y="240767"/>
                </a:lnTo>
                <a:lnTo>
                  <a:pt x="542444" y="240922"/>
                </a:lnTo>
                <a:lnTo>
                  <a:pt x="542925" y="241077"/>
                </a:lnTo>
                <a:lnTo>
                  <a:pt x="542604" y="241233"/>
                </a:lnTo>
                <a:lnTo>
                  <a:pt x="541802" y="242010"/>
                </a:lnTo>
                <a:lnTo>
                  <a:pt x="540679" y="243408"/>
                </a:lnTo>
                <a:lnTo>
                  <a:pt x="538915" y="245117"/>
                </a:lnTo>
                <a:lnTo>
                  <a:pt x="536990" y="247137"/>
                </a:lnTo>
                <a:lnTo>
                  <a:pt x="534423" y="249467"/>
                </a:lnTo>
                <a:lnTo>
                  <a:pt x="531856" y="251798"/>
                </a:lnTo>
                <a:lnTo>
                  <a:pt x="528969" y="254439"/>
                </a:lnTo>
                <a:lnTo>
                  <a:pt x="525921" y="257236"/>
                </a:lnTo>
                <a:lnTo>
                  <a:pt x="522552" y="259877"/>
                </a:lnTo>
                <a:lnTo>
                  <a:pt x="519183" y="262518"/>
                </a:lnTo>
                <a:lnTo>
                  <a:pt x="515814" y="264849"/>
                </a:lnTo>
                <a:lnTo>
                  <a:pt x="512445" y="267179"/>
                </a:lnTo>
                <a:lnTo>
                  <a:pt x="509237" y="269199"/>
                </a:lnTo>
                <a:lnTo>
                  <a:pt x="505868" y="270753"/>
                </a:lnTo>
                <a:lnTo>
                  <a:pt x="502660" y="272151"/>
                </a:lnTo>
                <a:lnTo>
                  <a:pt x="497847" y="273394"/>
                </a:lnTo>
                <a:lnTo>
                  <a:pt x="493034" y="274171"/>
                </a:lnTo>
                <a:lnTo>
                  <a:pt x="488382" y="274637"/>
                </a:lnTo>
                <a:lnTo>
                  <a:pt x="484051" y="274637"/>
                </a:lnTo>
                <a:lnTo>
                  <a:pt x="480040" y="274171"/>
                </a:lnTo>
                <a:lnTo>
                  <a:pt x="476511" y="273394"/>
                </a:lnTo>
                <a:lnTo>
                  <a:pt x="473303" y="272151"/>
                </a:lnTo>
                <a:lnTo>
                  <a:pt x="470736" y="270287"/>
                </a:lnTo>
                <a:lnTo>
                  <a:pt x="468650" y="268267"/>
                </a:lnTo>
                <a:lnTo>
                  <a:pt x="467367" y="265781"/>
                </a:lnTo>
                <a:lnTo>
                  <a:pt x="466725" y="262829"/>
                </a:lnTo>
                <a:lnTo>
                  <a:pt x="467207" y="259722"/>
                </a:lnTo>
                <a:lnTo>
                  <a:pt x="468329" y="256459"/>
                </a:lnTo>
                <a:lnTo>
                  <a:pt x="470575" y="253352"/>
                </a:lnTo>
                <a:lnTo>
                  <a:pt x="473303" y="250244"/>
                </a:lnTo>
                <a:lnTo>
                  <a:pt x="476832" y="247292"/>
                </a:lnTo>
                <a:lnTo>
                  <a:pt x="481003" y="244651"/>
                </a:lnTo>
                <a:lnTo>
                  <a:pt x="485815" y="242165"/>
                </a:lnTo>
                <a:lnTo>
                  <a:pt x="491109" y="240300"/>
                </a:lnTo>
                <a:lnTo>
                  <a:pt x="494799" y="239368"/>
                </a:lnTo>
                <a:lnTo>
                  <a:pt x="498970" y="238591"/>
                </a:lnTo>
                <a:lnTo>
                  <a:pt x="503622" y="238281"/>
                </a:lnTo>
                <a:close/>
                <a:moveTo>
                  <a:pt x="374650" y="231775"/>
                </a:moveTo>
                <a:lnTo>
                  <a:pt x="375120" y="231775"/>
                </a:lnTo>
                <a:lnTo>
                  <a:pt x="376999" y="232099"/>
                </a:lnTo>
                <a:lnTo>
                  <a:pt x="379504" y="232261"/>
                </a:lnTo>
                <a:lnTo>
                  <a:pt x="382948" y="232423"/>
                </a:lnTo>
                <a:lnTo>
                  <a:pt x="387019" y="232909"/>
                </a:lnTo>
                <a:lnTo>
                  <a:pt x="391559" y="233395"/>
                </a:lnTo>
                <a:lnTo>
                  <a:pt x="396570" y="234043"/>
                </a:lnTo>
                <a:lnTo>
                  <a:pt x="401580" y="234853"/>
                </a:lnTo>
                <a:lnTo>
                  <a:pt x="406590" y="235987"/>
                </a:lnTo>
                <a:lnTo>
                  <a:pt x="411757" y="237283"/>
                </a:lnTo>
                <a:lnTo>
                  <a:pt x="416297" y="238741"/>
                </a:lnTo>
                <a:lnTo>
                  <a:pt x="420524" y="240361"/>
                </a:lnTo>
                <a:lnTo>
                  <a:pt x="424282" y="242467"/>
                </a:lnTo>
                <a:lnTo>
                  <a:pt x="428353" y="245058"/>
                </a:lnTo>
                <a:lnTo>
                  <a:pt x="432110" y="248136"/>
                </a:lnTo>
                <a:lnTo>
                  <a:pt x="435241" y="251376"/>
                </a:lnTo>
                <a:lnTo>
                  <a:pt x="437903" y="254778"/>
                </a:lnTo>
                <a:lnTo>
                  <a:pt x="440095" y="258180"/>
                </a:lnTo>
                <a:lnTo>
                  <a:pt x="441504" y="261581"/>
                </a:lnTo>
                <a:lnTo>
                  <a:pt x="442600" y="264821"/>
                </a:lnTo>
                <a:lnTo>
                  <a:pt x="442913" y="268061"/>
                </a:lnTo>
                <a:lnTo>
                  <a:pt x="442444" y="270977"/>
                </a:lnTo>
                <a:lnTo>
                  <a:pt x="441348" y="273569"/>
                </a:lnTo>
                <a:lnTo>
                  <a:pt x="439625" y="275674"/>
                </a:lnTo>
                <a:lnTo>
                  <a:pt x="437120" y="277456"/>
                </a:lnTo>
                <a:lnTo>
                  <a:pt x="434302" y="278590"/>
                </a:lnTo>
                <a:lnTo>
                  <a:pt x="431014" y="279400"/>
                </a:lnTo>
                <a:lnTo>
                  <a:pt x="427413" y="279400"/>
                </a:lnTo>
                <a:lnTo>
                  <a:pt x="423499" y="278914"/>
                </a:lnTo>
                <a:lnTo>
                  <a:pt x="419272" y="277942"/>
                </a:lnTo>
                <a:lnTo>
                  <a:pt x="414888" y="276646"/>
                </a:lnTo>
                <a:lnTo>
                  <a:pt x="410504" y="274541"/>
                </a:lnTo>
                <a:lnTo>
                  <a:pt x="406277" y="272111"/>
                </a:lnTo>
                <a:lnTo>
                  <a:pt x="403302" y="270167"/>
                </a:lnTo>
                <a:lnTo>
                  <a:pt x="400484" y="267575"/>
                </a:lnTo>
                <a:lnTo>
                  <a:pt x="397509" y="264497"/>
                </a:lnTo>
                <a:lnTo>
                  <a:pt x="394534" y="261257"/>
                </a:lnTo>
                <a:lnTo>
                  <a:pt x="391559" y="257694"/>
                </a:lnTo>
                <a:lnTo>
                  <a:pt x="388898" y="254130"/>
                </a:lnTo>
                <a:lnTo>
                  <a:pt x="386236" y="250404"/>
                </a:lnTo>
                <a:lnTo>
                  <a:pt x="383731" y="246840"/>
                </a:lnTo>
                <a:lnTo>
                  <a:pt x="381696" y="243439"/>
                </a:lnTo>
                <a:lnTo>
                  <a:pt x="379504" y="240361"/>
                </a:lnTo>
                <a:lnTo>
                  <a:pt x="377938" y="237445"/>
                </a:lnTo>
                <a:lnTo>
                  <a:pt x="376372" y="235339"/>
                </a:lnTo>
                <a:lnTo>
                  <a:pt x="375433" y="233395"/>
                </a:lnTo>
                <a:lnTo>
                  <a:pt x="374807" y="232261"/>
                </a:lnTo>
                <a:close/>
                <a:moveTo>
                  <a:pt x="46781" y="193675"/>
                </a:moveTo>
                <a:lnTo>
                  <a:pt x="50774" y="194000"/>
                </a:lnTo>
                <a:lnTo>
                  <a:pt x="54288" y="194487"/>
                </a:lnTo>
                <a:lnTo>
                  <a:pt x="59719" y="196109"/>
                </a:lnTo>
                <a:lnTo>
                  <a:pt x="64670" y="197894"/>
                </a:lnTo>
                <a:lnTo>
                  <a:pt x="69143" y="200329"/>
                </a:lnTo>
                <a:lnTo>
                  <a:pt x="72976" y="202925"/>
                </a:lnTo>
                <a:lnTo>
                  <a:pt x="76171" y="205846"/>
                </a:lnTo>
                <a:lnTo>
                  <a:pt x="78567" y="208767"/>
                </a:lnTo>
                <a:lnTo>
                  <a:pt x="80324" y="212012"/>
                </a:lnTo>
                <a:lnTo>
                  <a:pt x="80963" y="215258"/>
                </a:lnTo>
                <a:lnTo>
                  <a:pt x="80803" y="218503"/>
                </a:lnTo>
                <a:lnTo>
                  <a:pt x="79365" y="221424"/>
                </a:lnTo>
                <a:lnTo>
                  <a:pt x="77449" y="224021"/>
                </a:lnTo>
                <a:lnTo>
                  <a:pt x="74414" y="226293"/>
                </a:lnTo>
                <a:lnTo>
                  <a:pt x="70900" y="227915"/>
                </a:lnTo>
                <a:lnTo>
                  <a:pt x="66747" y="229051"/>
                </a:lnTo>
                <a:lnTo>
                  <a:pt x="62115" y="230025"/>
                </a:lnTo>
                <a:lnTo>
                  <a:pt x="57163" y="230187"/>
                </a:lnTo>
                <a:lnTo>
                  <a:pt x="51732" y="229863"/>
                </a:lnTo>
                <a:lnTo>
                  <a:pt x="46302" y="228727"/>
                </a:lnTo>
                <a:lnTo>
                  <a:pt x="42788" y="227753"/>
                </a:lnTo>
                <a:lnTo>
                  <a:pt x="39114" y="226455"/>
                </a:lnTo>
                <a:lnTo>
                  <a:pt x="35440" y="224508"/>
                </a:lnTo>
                <a:lnTo>
                  <a:pt x="31447" y="222236"/>
                </a:lnTo>
                <a:lnTo>
                  <a:pt x="27613" y="219964"/>
                </a:lnTo>
                <a:lnTo>
                  <a:pt x="23780" y="217530"/>
                </a:lnTo>
                <a:lnTo>
                  <a:pt x="20106" y="214771"/>
                </a:lnTo>
                <a:lnTo>
                  <a:pt x="16592" y="212175"/>
                </a:lnTo>
                <a:lnTo>
                  <a:pt x="13557" y="209903"/>
                </a:lnTo>
                <a:lnTo>
                  <a:pt x="10522" y="207469"/>
                </a:lnTo>
                <a:lnTo>
                  <a:pt x="7967" y="205359"/>
                </a:lnTo>
                <a:lnTo>
                  <a:pt x="6050" y="203736"/>
                </a:lnTo>
                <a:lnTo>
                  <a:pt x="4293" y="202438"/>
                </a:lnTo>
                <a:lnTo>
                  <a:pt x="3494" y="201464"/>
                </a:lnTo>
                <a:lnTo>
                  <a:pt x="3175" y="201140"/>
                </a:lnTo>
                <a:lnTo>
                  <a:pt x="3494" y="200978"/>
                </a:lnTo>
                <a:lnTo>
                  <a:pt x="4772" y="200653"/>
                </a:lnTo>
                <a:lnTo>
                  <a:pt x="6849" y="200166"/>
                </a:lnTo>
                <a:lnTo>
                  <a:pt x="9564" y="199517"/>
                </a:lnTo>
                <a:lnTo>
                  <a:pt x="12599" y="198544"/>
                </a:lnTo>
                <a:lnTo>
                  <a:pt x="16273" y="197732"/>
                </a:lnTo>
                <a:lnTo>
                  <a:pt x="20266" y="196921"/>
                </a:lnTo>
                <a:lnTo>
                  <a:pt x="24578" y="196109"/>
                </a:lnTo>
                <a:lnTo>
                  <a:pt x="29211" y="195136"/>
                </a:lnTo>
                <a:lnTo>
                  <a:pt x="33683" y="194487"/>
                </a:lnTo>
                <a:lnTo>
                  <a:pt x="38155" y="194000"/>
                </a:lnTo>
                <a:lnTo>
                  <a:pt x="42628" y="193838"/>
                </a:lnTo>
                <a:close/>
                <a:moveTo>
                  <a:pt x="161454" y="185738"/>
                </a:moveTo>
                <a:lnTo>
                  <a:pt x="161925" y="185738"/>
                </a:lnTo>
                <a:lnTo>
                  <a:pt x="161768" y="186213"/>
                </a:lnTo>
                <a:lnTo>
                  <a:pt x="160983" y="187321"/>
                </a:lnTo>
                <a:lnTo>
                  <a:pt x="160199" y="189061"/>
                </a:lnTo>
                <a:lnTo>
                  <a:pt x="158944" y="191435"/>
                </a:lnTo>
                <a:lnTo>
                  <a:pt x="157375" y="194283"/>
                </a:lnTo>
                <a:lnTo>
                  <a:pt x="155493" y="197448"/>
                </a:lnTo>
                <a:lnTo>
                  <a:pt x="153296" y="200929"/>
                </a:lnTo>
                <a:lnTo>
                  <a:pt x="151100" y="204569"/>
                </a:lnTo>
                <a:lnTo>
                  <a:pt x="148590" y="208208"/>
                </a:lnTo>
                <a:lnTo>
                  <a:pt x="146237" y="211848"/>
                </a:lnTo>
                <a:lnTo>
                  <a:pt x="143413" y="215487"/>
                </a:lnTo>
                <a:lnTo>
                  <a:pt x="140589" y="218810"/>
                </a:lnTo>
                <a:lnTo>
                  <a:pt x="137765" y="221816"/>
                </a:lnTo>
                <a:lnTo>
                  <a:pt x="135098" y="224665"/>
                </a:lnTo>
                <a:lnTo>
                  <a:pt x="132274" y="226880"/>
                </a:lnTo>
                <a:lnTo>
                  <a:pt x="128038" y="229412"/>
                </a:lnTo>
                <a:lnTo>
                  <a:pt x="123802" y="231469"/>
                </a:lnTo>
                <a:lnTo>
                  <a:pt x="119567" y="233210"/>
                </a:lnTo>
                <a:lnTo>
                  <a:pt x="115488" y="234317"/>
                </a:lnTo>
                <a:lnTo>
                  <a:pt x="111566" y="234792"/>
                </a:lnTo>
                <a:lnTo>
                  <a:pt x="107800" y="234950"/>
                </a:lnTo>
                <a:lnTo>
                  <a:pt x="104506" y="234476"/>
                </a:lnTo>
                <a:lnTo>
                  <a:pt x="101525" y="233526"/>
                </a:lnTo>
                <a:lnTo>
                  <a:pt x="99015" y="231944"/>
                </a:lnTo>
                <a:lnTo>
                  <a:pt x="97132" y="230045"/>
                </a:lnTo>
                <a:lnTo>
                  <a:pt x="96034" y="227355"/>
                </a:lnTo>
                <a:lnTo>
                  <a:pt x="95250" y="224507"/>
                </a:lnTo>
                <a:lnTo>
                  <a:pt x="95407" y="221500"/>
                </a:lnTo>
                <a:lnTo>
                  <a:pt x="96348" y="218177"/>
                </a:lnTo>
                <a:lnTo>
                  <a:pt x="97760" y="214854"/>
                </a:lnTo>
                <a:lnTo>
                  <a:pt x="99799" y="211531"/>
                </a:lnTo>
                <a:lnTo>
                  <a:pt x="102153" y="208050"/>
                </a:lnTo>
                <a:lnTo>
                  <a:pt x="105290" y="204727"/>
                </a:lnTo>
                <a:lnTo>
                  <a:pt x="108742" y="201562"/>
                </a:lnTo>
                <a:lnTo>
                  <a:pt x="112821" y="198556"/>
                </a:lnTo>
                <a:lnTo>
                  <a:pt x="116115" y="196815"/>
                </a:lnTo>
                <a:lnTo>
                  <a:pt x="119880" y="194916"/>
                </a:lnTo>
                <a:lnTo>
                  <a:pt x="124116" y="193492"/>
                </a:lnTo>
                <a:lnTo>
                  <a:pt x="128666" y="191910"/>
                </a:lnTo>
                <a:lnTo>
                  <a:pt x="133215" y="190644"/>
                </a:lnTo>
                <a:lnTo>
                  <a:pt x="138079" y="189694"/>
                </a:lnTo>
                <a:lnTo>
                  <a:pt x="142628" y="188587"/>
                </a:lnTo>
                <a:lnTo>
                  <a:pt x="147021" y="187795"/>
                </a:lnTo>
                <a:lnTo>
                  <a:pt x="151100" y="187162"/>
                </a:lnTo>
                <a:lnTo>
                  <a:pt x="154708" y="186688"/>
                </a:lnTo>
                <a:lnTo>
                  <a:pt x="157689" y="186371"/>
                </a:lnTo>
                <a:lnTo>
                  <a:pt x="159885" y="186055"/>
                </a:lnTo>
                <a:close/>
                <a:moveTo>
                  <a:pt x="371475" y="177800"/>
                </a:moveTo>
                <a:lnTo>
                  <a:pt x="372271" y="177800"/>
                </a:lnTo>
                <a:lnTo>
                  <a:pt x="374021" y="177800"/>
                </a:lnTo>
                <a:lnTo>
                  <a:pt x="376726" y="177800"/>
                </a:lnTo>
                <a:lnTo>
                  <a:pt x="380226" y="177800"/>
                </a:lnTo>
                <a:lnTo>
                  <a:pt x="384363" y="177964"/>
                </a:lnTo>
                <a:lnTo>
                  <a:pt x="388977" y="178291"/>
                </a:lnTo>
                <a:lnTo>
                  <a:pt x="393909" y="178617"/>
                </a:lnTo>
                <a:lnTo>
                  <a:pt x="399000" y="179271"/>
                </a:lnTo>
                <a:lnTo>
                  <a:pt x="404410" y="180088"/>
                </a:lnTo>
                <a:lnTo>
                  <a:pt x="409501" y="180905"/>
                </a:lnTo>
                <a:lnTo>
                  <a:pt x="414274" y="182049"/>
                </a:lnTo>
                <a:lnTo>
                  <a:pt x="418729" y="183520"/>
                </a:lnTo>
                <a:lnTo>
                  <a:pt x="422548" y="185318"/>
                </a:lnTo>
                <a:lnTo>
                  <a:pt x="427003" y="187932"/>
                </a:lnTo>
                <a:lnTo>
                  <a:pt x="430821" y="190710"/>
                </a:lnTo>
                <a:lnTo>
                  <a:pt x="434162" y="193815"/>
                </a:lnTo>
                <a:lnTo>
                  <a:pt x="437185" y="197084"/>
                </a:lnTo>
                <a:lnTo>
                  <a:pt x="439572" y="200352"/>
                </a:lnTo>
                <a:lnTo>
                  <a:pt x="441322" y="203620"/>
                </a:lnTo>
                <a:lnTo>
                  <a:pt x="442595" y="206889"/>
                </a:lnTo>
                <a:lnTo>
                  <a:pt x="442913" y="209994"/>
                </a:lnTo>
                <a:lnTo>
                  <a:pt x="442754" y="213099"/>
                </a:lnTo>
                <a:lnTo>
                  <a:pt x="441640" y="215550"/>
                </a:lnTo>
                <a:lnTo>
                  <a:pt x="440049" y="218001"/>
                </a:lnTo>
                <a:lnTo>
                  <a:pt x="437663" y="219962"/>
                </a:lnTo>
                <a:lnTo>
                  <a:pt x="434958" y="221106"/>
                </a:lnTo>
                <a:lnTo>
                  <a:pt x="431617" y="221923"/>
                </a:lnTo>
                <a:lnTo>
                  <a:pt x="427798" y="222250"/>
                </a:lnTo>
                <a:lnTo>
                  <a:pt x="423821" y="222087"/>
                </a:lnTo>
                <a:lnTo>
                  <a:pt x="419684" y="221433"/>
                </a:lnTo>
                <a:lnTo>
                  <a:pt x="415229" y="220453"/>
                </a:lnTo>
                <a:lnTo>
                  <a:pt x="410615" y="218655"/>
                </a:lnTo>
                <a:lnTo>
                  <a:pt x="406001" y="216531"/>
                </a:lnTo>
                <a:lnTo>
                  <a:pt x="402978" y="214570"/>
                </a:lnTo>
                <a:lnTo>
                  <a:pt x="399955" y="212118"/>
                </a:lnTo>
                <a:lnTo>
                  <a:pt x="396773" y="209177"/>
                </a:lnTo>
                <a:lnTo>
                  <a:pt x="393432" y="206235"/>
                </a:lnTo>
                <a:lnTo>
                  <a:pt x="390409" y="202967"/>
                </a:lnTo>
                <a:lnTo>
                  <a:pt x="387386" y="199372"/>
                </a:lnTo>
                <a:lnTo>
                  <a:pt x="384522" y="195940"/>
                </a:lnTo>
                <a:lnTo>
                  <a:pt x="381817" y="192345"/>
                </a:lnTo>
                <a:lnTo>
                  <a:pt x="379271" y="188913"/>
                </a:lnTo>
                <a:lnTo>
                  <a:pt x="377203" y="186135"/>
                </a:lnTo>
                <a:lnTo>
                  <a:pt x="375294" y="183356"/>
                </a:lnTo>
                <a:lnTo>
                  <a:pt x="373703" y="181069"/>
                </a:lnTo>
                <a:lnTo>
                  <a:pt x="372589" y="179434"/>
                </a:lnTo>
                <a:lnTo>
                  <a:pt x="371793" y="178127"/>
                </a:lnTo>
                <a:close/>
                <a:moveTo>
                  <a:pt x="359568" y="174625"/>
                </a:moveTo>
                <a:lnTo>
                  <a:pt x="360839" y="174625"/>
                </a:lnTo>
                <a:lnTo>
                  <a:pt x="361475" y="175259"/>
                </a:lnTo>
                <a:lnTo>
                  <a:pt x="361792" y="176527"/>
                </a:lnTo>
                <a:lnTo>
                  <a:pt x="361951" y="177953"/>
                </a:lnTo>
                <a:lnTo>
                  <a:pt x="361792" y="179696"/>
                </a:lnTo>
                <a:lnTo>
                  <a:pt x="361316" y="181597"/>
                </a:lnTo>
                <a:lnTo>
                  <a:pt x="360839" y="183816"/>
                </a:lnTo>
                <a:lnTo>
                  <a:pt x="360203" y="185717"/>
                </a:lnTo>
                <a:lnTo>
                  <a:pt x="359568" y="187777"/>
                </a:lnTo>
                <a:lnTo>
                  <a:pt x="358932" y="189679"/>
                </a:lnTo>
                <a:lnTo>
                  <a:pt x="358297" y="191263"/>
                </a:lnTo>
                <a:lnTo>
                  <a:pt x="357820" y="192373"/>
                </a:lnTo>
                <a:lnTo>
                  <a:pt x="357502" y="193323"/>
                </a:lnTo>
                <a:lnTo>
                  <a:pt x="357343" y="193640"/>
                </a:lnTo>
                <a:lnTo>
                  <a:pt x="286795" y="423246"/>
                </a:lnTo>
                <a:lnTo>
                  <a:pt x="285523" y="426098"/>
                </a:lnTo>
                <a:lnTo>
                  <a:pt x="283934" y="428634"/>
                </a:lnTo>
                <a:lnTo>
                  <a:pt x="281551" y="430535"/>
                </a:lnTo>
                <a:lnTo>
                  <a:pt x="279168" y="432120"/>
                </a:lnTo>
                <a:lnTo>
                  <a:pt x="276308" y="433070"/>
                </a:lnTo>
                <a:lnTo>
                  <a:pt x="273289" y="433387"/>
                </a:lnTo>
                <a:lnTo>
                  <a:pt x="272494" y="433387"/>
                </a:lnTo>
                <a:lnTo>
                  <a:pt x="269475" y="433070"/>
                </a:lnTo>
                <a:lnTo>
                  <a:pt x="266774" y="432120"/>
                </a:lnTo>
                <a:lnTo>
                  <a:pt x="264073" y="430535"/>
                </a:lnTo>
                <a:lnTo>
                  <a:pt x="261848" y="428634"/>
                </a:lnTo>
                <a:lnTo>
                  <a:pt x="260259" y="426098"/>
                </a:lnTo>
                <a:lnTo>
                  <a:pt x="259147" y="423246"/>
                </a:lnTo>
                <a:lnTo>
                  <a:pt x="188281" y="193640"/>
                </a:lnTo>
                <a:lnTo>
                  <a:pt x="187963" y="192214"/>
                </a:lnTo>
                <a:lnTo>
                  <a:pt x="187486" y="190471"/>
                </a:lnTo>
                <a:lnTo>
                  <a:pt x="187009" y="188253"/>
                </a:lnTo>
                <a:lnTo>
                  <a:pt x="186533" y="186034"/>
                </a:lnTo>
                <a:lnTo>
                  <a:pt x="186056" y="183974"/>
                </a:lnTo>
                <a:lnTo>
                  <a:pt x="185738" y="181597"/>
                </a:lnTo>
                <a:lnTo>
                  <a:pt x="185738" y="179696"/>
                </a:lnTo>
                <a:lnTo>
                  <a:pt x="185738" y="177794"/>
                </a:lnTo>
                <a:lnTo>
                  <a:pt x="186056" y="176527"/>
                </a:lnTo>
                <a:lnTo>
                  <a:pt x="186692" y="175418"/>
                </a:lnTo>
                <a:lnTo>
                  <a:pt x="187804" y="175101"/>
                </a:lnTo>
                <a:lnTo>
                  <a:pt x="188122" y="175418"/>
                </a:lnTo>
                <a:lnTo>
                  <a:pt x="189393" y="175893"/>
                </a:lnTo>
                <a:lnTo>
                  <a:pt x="191141" y="177002"/>
                </a:lnTo>
                <a:lnTo>
                  <a:pt x="193842" y="178270"/>
                </a:lnTo>
                <a:lnTo>
                  <a:pt x="197179" y="179854"/>
                </a:lnTo>
                <a:lnTo>
                  <a:pt x="201151" y="181597"/>
                </a:lnTo>
                <a:lnTo>
                  <a:pt x="205759" y="183499"/>
                </a:lnTo>
                <a:lnTo>
                  <a:pt x="210843" y="185242"/>
                </a:lnTo>
                <a:lnTo>
                  <a:pt x="216723" y="187143"/>
                </a:lnTo>
                <a:lnTo>
                  <a:pt x="223078" y="188886"/>
                </a:lnTo>
                <a:lnTo>
                  <a:pt x="229911" y="190788"/>
                </a:lnTo>
                <a:lnTo>
                  <a:pt x="237379" y="192214"/>
                </a:lnTo>
                <a:lnTo>
                  <a:pt x="245323" y="193640"/>
                </a:lnTo>
                <a:lnTo>
                  <a:pt x="253745" y="194591"/>
                </a:lnTo>
                <a:lnTo>
                  <a:pt x="262484" y="195225"/>
                </a:lnTo>
                <a:lnTo>
                  <a:pt x="271859" y="195383"/>
                </a:lnTo>
                <a:lnTo>
                  <a:pt x="281392" y="195225"/>
                </a:lnTo>
                <a:lnTo>
                  <a:pt x="291561" y="194433"/>
                </a:lnTo>
                <a:lnTo>
                  <a:pt x="301889" y="193165"/>
                </a:lnTo>
                <a:lnTo>
                  <a:pt x="312535" y="190946"/>
                </a:lnTo>
                <a:lnTo>
                  <a:pt x="323499" y="188253"/>
                </a:lnTo>
                <a:lnTo>
                  <a:pt x="334780" y="184767"/>
                </a:lnTo>
                <a:lnTo>
                  <a:pt x="346221" y="180488"/>
                </a:lnTo>
                <a:lnTo>
                  <a:pt x="357979" y="175101"/>
                </a:lnTo>
                <a:close/>
                <a:moveTo>
                  <a:pt x="498127" y="173038"/>
                </a:moveTo>
                <a:lnTo>
                  <a:pt x="503007" y="173038"/>
                </a:lnTo>
                <a:lnTo>
                  <a:pt x="507729" y="173200"/>
                </a:lnTo>
                <a:lnTo>
                  <a:pt x="512452" y="173524"/>
                </a:lnTo>
                <a:lnTo>
                  <a:pt x="516859" y="174011"/>
                </a:lnTo>
                <a:lnTo>
                  <a:pt x="521109" y="174335"/>
                </a:lnTo>
                <a:lnTo>
                  <a:pt x="524572" y="174822"/>
                </a:lnTo>
                <a:lnTo>
                  <a:pt x="527563" y="175308"/>
                </a:lnTo>
                <a:lnTo>
                  <a:pt x="529924" y="175794"/>
                </a:lnTo>
                <a:lnTo>
                  <a:pt x="531341" y="175957"/>
                </a:lnTo>
                <a:lnTo>
                  <a:pt x="531813" y="176119"/>
                </a:lnTo>
                <a:lnTo>
                  <a:pt x="531656" y="176443"/>
                </a:lnTo>
                <a:lnTo>
                  <a:pt x="530711" y="177416"/>
                </a:lnTo>
                <a:lnTo>
                  <a:pt x="529452" y="178713"/>
                </a:lnTo>
                <a:lnTo>
                  <a:pt x="527563" y="180820"/>
                </a:lnTo>
                <a:lnTo>
                  <a:pt x="525359" y="183252"/>
                </a:lnTo>
                <a:lnTo>
                  <a:pt x="522683" y="185684"/>
                </a:lnTo>
                <a:lnTo>
                  <a:pt x="519693" y="188603"/>
                </a:lnTo>
                <a:lnTo>
                  <a:pt x="516544" y="191521"/>
                </a:lnTo>
                <a:lnTo>
                  <a:pt x="513396" y="194601"/>
                </a:lnTo>
                <a:lnTo>
                  <a:pt x="509933" y="197520"/>
                </a:lnTo>
                <a:lnTo>
                  <a:pt x="506313" y="200276"/>
                </a:lnTo>
                <a:lnTo>
                  <a:pt x="502850" y="202870"/>
                </a:lnTo>
                <a:lnTo>
                  <a:pt x="499229" y="205140"/>
                </a:lnTo>
                <a:lnTo>
                  <a:pt x="495766" y="207085"/>
                </a:lnTo>
                <a:lnTo>
                  <a:pt x="492460" y="208382"/>
                </a:lnTo>
                <a:lnTo>
                  <a:pt x="487738" y="209841"/>
                </a:lnTo>
                <a:lnTo>
                  <a:pt x="483173" y="210814"/>
                </a:lnTo>
                <a:lnTo>
                  <a:pt x="478608" y="211138"/>
                </a:lnTo>
                <a:lnTo>
                  <a:pt x="474201" y="211138"/>
                </a:lnTo>
                <a:lnTo>
                  <a:pt x="470265" y="210652"/>
                </a:lnTo>
                <a:lnTo>
                  <a:pt x="466960" y="209841"/>
                </a:lnTo>
                <a:lnTo>
                  <a:pt x="463812" y="208382"/>
                </a:lnTo>
                <a:lnTo>
                  <a:pt x="461136" y="206761"/>
                </a:lnTo>
                <a:lnTo>
                  <a:pt x="459247" y="204491"/>
                </a:lnTo>
                <a:lnTo>
                  <a:pt x="457830" y="201897"/>
                </a:lnTo>
                <a:lnTo>
                  <a:pt x="457200" y="198654"/>
                </a:lnTo>
                <a:lnTo>
                  <a:pt x="457672" y="195412"/>
                </a:lnTo>
                <a:lnTo>
                  <a:pt x="458774" y="192169"/>
                </a:lnTo>
                <a:lnTo>
                  <a:pt x="460978" y="188765"/>
                </a:lnTo>
                <a:lnTo>
                  <a:pt x="463812" y="185522"/>
                </a:lnTo>
                <a:lnTo>
                  <a:pt x="467275" y="182604"/>
                </a:lnTo>
                <a:lnTo>
                  <a:pt x="471367" y="179848"/>
                </a:lnTo>
                <a:lnTo>
                  <a:pt x="475932" y="177254"/>
                </a:lnTo>
                <a:lnTo>
                  <a:pt x="480969" y="175146"/>
                </a:lnTo>
                <a:lnTo>
                  <a:pt x="484747" y="174173"/>
                </a:lnTo>
                <a:lnTo>
                  <a:pt x="488840" y="173524"/>
                </a:lnTo>
                <a:lnTo>
                  <a:pt x="493405" y="173200"/>
                </a:lnTo>
                <a:close/>
                <a:moveTo>
                  <a:pt x="135308" y="111125"/>
                </a:moveTo>
                <a:lnTo>
                  <a:pt x="135308" y="111603"/>
                </a:lnTo>
                <a:lnTo>
                  <a:pt x="135466" y="113195"/>
                </a:lnTo>
                <a:lnTo>
                  <a:pt x="135782" y="115425"/>
                </a:lnTo>
                <a:lnTo>
                  <a:pt x="135940" y="118610"/>
                </a:lnTo>
                <a:lnTo>
                  <a:pt x="136256" y="122433"/>
                </a:lnTo>
                <a:lnTo>
                  <a:pt x="136572" y="126574"/>
                </a:lnTo>
                <a:lnTo>
                  <a:pt x="136730" y="131034"/>
                </a:lnTo>
                <a:lnTo>
                  <a:pt x="136730" y="135971"/>
                </a:lnTo>
                <a:lnTo>
                  <a:pt x="136730" y="140908"/>
                </a:lnTo>
                <a:lnTo>
                  <a:pt x="136572" y="145846"/>
                </a:lnTo>
                <a:lnTo>
                  <a:pt x="136256" y="150624"/>
                </a:lnTo>
                <a:lnTo>
                  <a:pt x="135624" y="155084"/>
                </a:lnTo>
                <a:lnTo>
                  <a:pt x="134835" y="159384"/>
                </a:lnTo>
                <a:lnTo>
                  <a:pt x="133571" y="163206"/>
                </a:lnTo>
                <a:lnTo>
                  <a:pt x="131201" y="168462"/>
                </a:lnTo>
                <a:lnTo>
                  <a:pt x="128516" y="173240"/>
                </a:lnTo>
                <a:lnTo>
                  <a:pt x="125357" y="177382"/>
                </a:lnTo>
                <a:lnTo>
                  <a:pt x="122040" y="180886"/>
                </a:lnTo>
                <a:lnTo>
                  <a:pt x="118565" y="183594"/>
                </a:lnTo>
                <a:lnTo>
                  <a:pt x="115248" y="185186"/>
                </a:lnTo>
                <a:lnTo>
                  <a:pt x="111772" y="186142"/>
                </a:lnTo>
                <a:lnTo>
                  <a:pt x="108455" y="185983"/>
                </a:lnTo>
                <a:lnTo>
                  <a:pt x="102927" y="195857"/>
                </a:lnTo>
                <a:lnTo>
                  <a:pt x="98188" y="205891"/>
                </a:lnTo>
                <a:lnTo>
                  <a:pt x="94081" y="216403"/>
                </a:lnTo>
                <a:lnTo>
                  <a:pt x="91080" y="227075"/>
                </a:lnTo>
                <a:lnTo>
                  <a:pt x="89026" y="238064"/>
                </a:lnTo>
                <a:lnTo>
                  <a:pt x="87762" y="249213"/>
                </a:lnTo>
                <a:lnTo>
                  <a:pt x="87762" y="260362"/>
                </a:lnTo>
                <a:lnTo>
                  <a:pt x="89026" y="271352"/>
                </a:lnTo>
                <a:lnTo>
                  <a:pt x="90922" y="282023"/>
                </a:lnTo>
                <a:lnTo>
                  <a:pt x="94081" y="292853"/>
                </a:lnTo>
                <a:lnTo>
                  <a:pt x="97872" y="303206"/>
                </a:lnTo>
                <a:lnTo>
                  <a:pt x="102611" y="313240"/>
                </a:lnTo>
                <a:lnTo>
                  <a:pt x="107981" y="322796"/>
                </a:lnTo>
                <a:lnTo>
                  <a:pt x="114774" y="333468"/>
                </a:lnTo>
                <a:lnTo>
                  <a:pt x="122356" y="343502"/>
                </a:lnTo>
                <a:lnTo>
                  <a:pt x="130412" y="353217"/>
                </a:lnTo>
                <a:lnTo>
                  <a:pt x="139100" y="362455"/>
                </a:lnTo>
                <a:lnTo>
                  <a:pt x="148103" y="371215"/>
                </a:lnTo>
                <a:lnTo>
                  <a:pt x="157423" y="379815"/>
                </a:lnTo>
                <a:lnTo>
                  <a:pt x="167216" y="387779"/>
                </a:lnTo>
                <a:lnTo>
                  <a:pt x="181275" y="398609"/>
                </a:lnTo>
                <a:lnTo>
                  <a:pt x="195650" y="408962"/>
                </a:lnTo>
                <a:lnTo>
                  <a:pt x="210498" y="418359"/>
                </a:lnTo>
                <a:lnTo>
                  <a:pt x="225820" y="427278"/>
                </a:lnTo>
                <a:lnTo>
                  <a:pt x="241300" y="435242"/>
                </a:lnTo>
                <a:lnTo>
                  <a:pt x="233718" y="450850"/>
                </a:lnTo>
                <a:lnTo>
                  <a:pt x="217764" y="441453"/>
                </a:lnTo>
                <a:lnTo>
                  <a:pt x="202442" y="431419"/>
                </a:lnTo>
                <a:lnTo>
                  <a:pt x="187436" y="420907"/>
                </a:lnTo>
                <a:lnTo>
                  <a:pt x="172903" y="409758"/>
                </a:lnTo>
                <a:lnTo>
                  <a:pt x="159002" y="397813"/>
                </a:lnTo>
                <a:lnTo>
                  <a:pt x="149367" y="389053"/>
                </a:lnTo>
                <a:lnTo>
                  <a:pt x="140047" y="379815"/>
                </a:lnTo>
                <a:lnTo>
                  <a:pt x="131201" y="370100"/>
                </a:lnTo>
                <a:lnTo>
                  <a:pt x="122514" y="360066"/>
                </a:lnTo>
                <a:lnTo>
                  <a:pt x="114616" y="349554"/>
                </a:lnTo>
                <a:lnTo>
                  <a:pt x="107192" y="338405"/>
                </a:lnTo>
                <a:lnTo>
                  <a:pt x="100715" y="327097"/>
                </a:lnTo>
                <a:lnTo>
                  <a:pt x="95976" y="317859"/>
                </a:lnTo>
                <a:lnTo>
                  <a:pt x="92027" y="308303"/>
                </a:lnTo>
                <a:lnTo>
                  <a:pt x="88552" y="298587"/>
                </a:lnTo>
                <a:lnTo>
                  <a:pt x="85867" y="288553"/>
                </a:lnTo>
                <a:lnTo>
                  <a:pt x="83813" y="278360"/>
                </a:lnTo>
                <a:lnTo>
                  <a:pt x="82866" y="268166"/>
                </a:lnTo>
                <a:lnTo>
                  <a:pt x="82550" y="257814"/>
                </a:lnTo>
                <a:lnTo>
                  <a:pt x="83182" y="247620"/>
                </a:lnTo>
                <a:lnTo>
                  <a:pt x="84761" y="237427"/>
                </a:lnTo>
                <a:lnTo>
                  <a:pt x="86973" y="228030"/>
                </a:lnTo>
                <a:lnTo>
                  <a:pt x="89816" y="219111"/>
                </a:lnTo>
                <a:lnTo>
                  <a:pt x="93291" y="210192"/>
                </a:lnTo>
                <a:lnTo>
                  <a:pt x="97240" y="201591"/>
                </a:lnTo>
                <a:lnTo>
                  <a:pt x="101821" y="193468"/>
                </a:lnTo>
                <a:lnTo>
                  <a:pt x="106718" y="185346"/>
                </a:lnTo>
                <a:lnTo>
                  <a:pt x="104348" y="184071"/>
                </a:lnTo>
                <a:lnTo>
                  <a:pt x="102295" y="181842"/>
                </a:lnTo>
                <a:lnTo>
                  <a:pt x="100715" y="179293"/>
                </a:lnTo>
                <a:lnTo>
                  <a:pt x="99451" y="175949"/>
                </a:lnTo>
                <a:lnTo>
                  <a:pt x="98820" y="172444"/>
                </a:lnTo>
                <a:lnTo>
                  <a:pt x="98504" y="168144"/>
                </a:lnTo>
                <a:lnTo>
                  <a:pt x="98662" y="163843"/>
                </a:lnTo>
                <a:lnTo>
                  <a:pt x="99294" y="159384"/>
                </a:lnTo>
                <a:lnTo>
                  <a:pt x="100557" y="154606"/>
                </a:lnTo>
                <a:lnTo>
                  <a:pt x="102137" y="149828"/>
                </a:lnTo>
                <a:lnTo>
                  <a:pt x="103716" y="146642"/>
                </a:lnTo>
                <a:lnTo>
                  <a:pt x="105612" y="143138"/>
                </a:lnTo>
                <a:lnTo>
                  <a:pt x="107981" y="139794"/>
                </a:lnTo>
                <a:lnTo>
                  <a:pt x="110509" y="136290"/>
                </a:lnTo>
                <a:lnTo>
                  <a:pt x="113510" y="132786"/>
                </a:lnTo>
                <a:lnTo>
                  <a:pt x="116511" y="129441"/>
                </a:lnTo>
                <a:lnTo>
                  <a:pt x="119512" y="126096"/>
                </a:lnTo>
                <a:lnTo>
                  <a:pt x="122356" y="123070"/>
                </a:lnTo>
                <a:lnTo>
                  <a:pt x="125357" y="120203"/>
                </a:lnTo>
                <a:lnTo>
                  <a:pt x="128042" y="117655"/>
                </a:lnTo>
                <a:lnTo>
                  <a:pt x="130254" y="115425"/>
                </a:lnTo>
                <a:lnTo>
                  <a:pt x="132307" y="113673"/>
                </a:lnTo>
                <a:lnTo>
                  <a:pt x="133887" y="112240"/>
                </a:lnTo>
                <a:lnTo>
                  <a:pt x="134993" y="111443"/>
                </a:lnTo>
                <a:close/>
                <a:moveTo>
                  <a:pt x="391237" y="101600"/>
                </a:moveTo>
                <a:lnTo>
                  <a:pt x="391554" y="101759"/>
                </a:lnTo>
                <a:lnTo>
                  <a:pt x="392819" y="102553"/>
                </a:lnTo>
                <a:lnTo>
                  <a:pt x="394401" y="103824"/>
                </a:lnTo>
                <a:lnTo>
                  <a:pt x="396616" y="105254"/>
                </a:lnTo>
                <a:lnTo>
                  <a:pt x="399148" y="107161"/>
                </a:lnTo>
                <a:lnTo>
                  <a:pt x="402154" y="109386"/>
                </a:lnTo>
                <a:lnTo>
                  <a:pt x="405318" y="111928"/>
                </a:lnTo>
                <a:lnTo>
                  <a:pt x="408640" y="114629"/>
                </a:lnTo>
                <a:lnTo>
                  <a:pt x="411963" y="117489"/>
                </a:lnTo>
                <a:lnTo>
                  <a:pt x="415285" y="120508"/>
                </a:lnTo>
                <a:lnTo>
                  <a:pt x="418449" y="123686"/>
                </a:lnTo>
                <a:lnTo>
                  <a:pt x="421614" y="126864"/>
                </a:lnTo>
                <a:lnTo>
                  <a:pt x="424303" y="130042"/>
                </a:lnTo>
                <a:lnTo>
                  <a:pt x="426518" y="133220"/>
                </a:lnTo>
                <a:lnTo>
                  <a:pt x="428417" y="136239"/>
                </a:lnTo>
                <a:lnTo>
                  <a:pt x="430473" y="140847"/>
                </a:lnTo>
                <a:lnTo>
                  <a:pt x="432214" y="145296"/>
                </a:lnTo>
                <a:lnTo>
                  <a:pt x="433321" y="149904"/>
                </a:lnTo>
                <a:lnTo>
                  <a:pt x="433796" y="154035"/>
                </a:lnTo>
                <a:lnTo>
                  <a:pt x="433954" y="158166"/>
                </a:lnTo>
                <a:lnTo>
                  <a:pt x="433796" y="161821"/>
                </a:lnTo>
                <a:lnTo>
                  <a:pt x="433005" y="165158"/>
                </a:lnTo>
                <a:lnTo>
                  <a:pt x="431739" y="168018"/>
                </a:lnTo>
                <a:lnTo>
                  <a:pt x="429841" y="170401"/>
                </a:lnTo>
                <a:lnTo>
                  <a:pt x="427784" y="172149"/>
                </a:lnTo>
                <a:lnTo>
                  <a:pt x="433479" y="179618"/>
                </a:lnTo>
                <a:lnTo>
                  <a:pt x="438859" y="187086"/>
                </a:lnTo>
                <a:lnTo>
                  <a:pt x="443763" y="195030"/>
                </a:lnTo>
                <a:lnTo>
                  <a:pt x="448193" y="203452"/>
                </a:lnTo>
                <a:lnTo>
                  <a:pt x="451990" y="212032"/>
                </a:lnTo>
                <a:lnTo>
                  <a:pt x="455154" y="221089"/>
                </a:lnTo>
                <a:lnTo>
                  <a:pt x="457844" y="230941"/>
                </a:lnTo>
                <a:lnTo>
                  <a:pt x="459584" y="241110"/>
                </a:lnTo>
                <a:lnTo>
                  <a:pt x="460375" y="251438"/>
                </a:lnTo>
                <a:lnTo>
                  <a:pt x="460375" y="261607"/>
                </a:lnTo>
                <a:lnTo>
                  <a:pt x="459584" y="271936"/>
                </a:lnTo>
                <a:lnTo>
                  <a:pt x="458002" y="282105"/>
                </a:lnTo>
                <a:lnTo>
                  <a:pt x="455629" y="292433"/>
                </a:lnTo>
                <a:lnTo>
                  <a:pt x="452623" y="302126"/>
                </a:lnTo>
                <a:lnTo>
                  <a:pt x="448984" y="311818"/>
                </a:lnTo>
                <a:lnTo>
                  <a:pt x="443605" y="323894"/>
                </a:lnTo>
                <a:lnTo>
                  <a:pt x="437435" y="335652"/>
                </a:lnTo>
                <a:lnTo>
                  <a:pt x="430632" y="346934"/>
                </a:lnTo>
                <a:lnTo>
                  <a:pt x="423354" y="357739"/>
                </a:lnTo>
                <a:lnTo>
                  <a:pt x="415285" y="368385"/>
                </a:lnTo>
                <a:lnTo>
                  <a:pt x="407058" y="378554"/>
                </a:lnTo>
                <a:lnTo>
                  <a:pt x="398515" y="388405"/>
                </a:lnTo>
                <a:lnTo>
                  <a:pt x="385858" y="401753"/>
                </a:lnTo>
                <a:lnTo>
                  <a:pt x="372568" y="414464"/>
                </a:lnTo>
                <a:lnTo>
                  <a:pt x="358962" y="426699"/>
                </a:lnTo>
                <a:lnTo>
                  <a:pt x="344723" y="438140"/>
                </a:lnTo>
                <a:lnTo>
                  <a:pt x="330010" y="449262"/>
                </a:lnTo>
                <a:lnTo>
                  <a:pt x="320675" y="434803"/>
                </a:lnTo>
                <a:lnTo>
                  <a:pt x="335231" y="424951"/>
                </a:lnTo>
                <a:lnTo>
                  <a:pt x="349470" y="414464"/>
                </a:lnTo>
                <a:lnTo>
                  <a:pt x="363234" y="403501"/>
                </a:lnTo>
                <a:lnTo>
                  <a:pt x="376682" y="391742"/>
                </a:lnTo>
                <a:lnTo>
                  <a:pt x="389497" y="379507"/>
                </a:lnTo>
                <a:lnTo>
                  <a:pt x="398198" y="370291"/>
                </a:lnTo>
                <a:lnTo>
                  <a:pt x="406584" y="360917"/>
                </a:lnTo>
                <a:lnTo>
                  <a:pt x="414494" y="351065"/>
                </a:lnTo>
                <a:lnTo>
                  <a:pt x="422088" y="341055"/>
                </a:lnTo>
                <a:lnTo>
                  <a:pt x="429208" y="330568"/>
                </a:lnTo>
                <a:lnTo>
                  <a:pt x="435536" y="319763"/>
                </a:lnTo>
                <a:lnTo>
                  <a:pt x="441232" y="308322"/>
                </a:lnTo>
                <a:lnTo>
                  <a:pt x="445187" y="299424"/>
                </a:lnTo>
                <a:lnTo>
                  <a:pt x="448509" y="290208"/>
                </a:lnTo>
                <a:lnTo>
                  <a:pt x="451199" y="280675"/>
                </a:lnTo>
                <a:lnTo>
                  <a:pt x="452939" y="270982"/>
                </a:lnTo>
                <a:lnTo>
                  <a:pt x="454205" y="261290"/>
                </a:lnTo>
                <a:lnTo>
                  <a:pt x="454838" y="251438"/>
                </a:lnTo>
                <a:lnTo>
                  <a:pt x="454521" y="241746"/>
                </a:lnTo>
                <a:lnTo>
                  <a:pt x="453098" y="231894"/>
                </a:lnTo>
                <a:lnTo>
                  <a:pt x="451041" y="222201"/>
                </a:lnTo>
                <a:lnTo>
                  <a:pt x="448351" y="213462"/>
                </a:lnTo>
                <a:lnTo>
                  <a:pt x="445029" y="204723"/>
                </a:lnTo>
                <a:lnTo>
                  <a:pt x="441074" y="196302"/>
                </a:lnTo>
                <a:lnTo>
                  <a:pt x="436644" y="188039"/>
                </a:lnTo>
                <a:lnTo>
                  <a:pt x="431581" y="180253"/>
                </a:lnTo>
                <a:lnTo>
                  <a:pt x="426044" y="172785"/>
                </a:lnTo>
                <a:lnTo>
                  <a:pt x="423038" y="173261"/>
                </a:lnTo>
                <a:lnTo>
                  <a:pt x="420190" y="173102"/>
                </a:lnTo>
                <a:lnTo>
                  <a:pt x="416867" y="171990"/>
                </a:lnTo>
                <a:lnTo>
                  <a:pt x="413545" y="170401"/>
                </a:lnTo>
                <a:lnTo>
                  <a:pt x="410222" y="168018"/>
                </a:lnTo>
                <a:lnTo>
                  <a:pt x="407058" y="164999"/>
                </a:lnTo>
                <a:lnTo>
                  <a:pt x="404052" y="161503"/>
                </a:lnTo>
                <a:lnTo>
                  <a:pt x="401204" y="157372"/>
                </a:lnTo>
                <a:lnTo>
                  <a:pt x="398515" y="152923"/>
                </a:lnTo>
                <a:lnTo>
                  <a:pt x="396933" y="148950"/>
                </a:lnTo>
                <a:lnTo>
                  <a:pt x="395351" y="144501"/>
                </a:lnTo>
                <a:lnTo>
                  <a:pt x="394243" y="139735"/>
                </a:lnTo>
                <a:lnTo>
                  <a:pt x="393452" y="134491"/>
                </a:lnTo>
                <a:lnTo>
                  <a:pt x="392661" y="129247"/>
                </a:lnTo>
                <a:lnTo>
                  <a:pt x="392186" y="124163"/>
                </a:lnTo>
                <a:lnTo>
                  <a:pt x="391712" y="118919"/>
                </a:lnTo>
                <a:lnTo>
                  <a:pt x="391395" y="114311"/>
                </a:lnTo>
                <a:lnTo>
                  <a:pt x="391395" y="110180"/>
                </a:lnTo>
                <a:lnTo>
                  <a:pt x="391237" y="106684"/>
                </a:lnTo>
                <a:lnTo>
                  <a:pt x="391237" y="103983"/>
                </a:lnTo>
                <a:lnTo>
                  <a:pt x="391237" y="102235"/>
                </a:lnTo>
                <a:close/>
                <a:moveTo>
                  <a:pt x="233569" y="0"/>
                </a:moveTo>
                <a:lnTo>
                  <a:pt x="233728" y="0"/>
                </a:lnTo>
                <a:lnTo>
                  <a:pt x="234522" y="159"/>
                </a:lnTo>
                <a:lnTo>
                  <a:pt x="235794" y="159"/>
                </a:lnTo>
                <a:lnTo>
                  <a:pt x="237542" y="477"/>
                </a:lnTo>
                <a:lnTo>
                  <a:pt x="239608" y="636"/>
                </a:lnTo>
                <a:lnTo>
                  <a:pt x="241992" y="954"/>
                </a:lnTo>
                <a:lnTo>
                  <a:pt x="244853" y="1431"/>
                </a:lnTo>
                <a:lnTo>
                  <a:pt x="248031" y="2067"/>
                </a:lnTo>
                <a:lnTo>
                  <a:pt x="251369" y="2863"/>
                </a:lnTo>
                <a:lnTo>
                  <a:pt x="255024" y="3658"/>
                </a:lnTo>
                <a:lnTo>
                  <a:pt x="258680" y="4612"/>
                </a:lnTo>
                <a:lnTo>
                  <a:pt x="262971" y="5726"/>
                </a:lnTo>
                <a:lnTo>
                  <a:pt x="267103" y="6998"/>
                </a:lnTo>
                <a:lnTo>
                  <a:pt x="271394" y="8430"/>
                </a:lnTo>
                <a:lnTo>
                  <a:pt x="275685" y="10179"/>
                </a:lnTo>
                <a:lnTo>
                  <a:pt x="280135" y="11929"/>
                </a:lnTo>
                <a:lnTo>
                  <a:pt x="284585" y="14155"/>
                </a:lnTo>
                <a:lnTo>
                  <a:pt x="289035" y="16541"/>
                </a:lnTo>
                <a:lnTo>
                  <a:pt x="293485" y="18927"/>
                </a:lnTo>
                <a:lnTo>
                  <a:pt x="297776" y="21790"/>
                </a:lnTo>
                <a:lnTo>
                  <a:pt x="302226" y="24812"/>
                </a:lnTo>
                <a:lnTo>
                  <a:pt x="306358" y="28152"/>
                </a:lnTo>
                <a:lnTo>
                  <a:pt x="310173" y="31651"/>
                </a:lnTo>
                <a:lnTo>
                  <a:pt x="313987" y="35468"/>
                </a:lnTo>
                <a:lnTo>
                  <a:pt x="317324" y="39763"/>
                </a:lnTo>
                <a:lnTo>
                  <a:pt x="320662" y="44216"/>
                </a:lnTo>
                <a:lnTo>
                  <a:pt x="323523" y="48829"/>
                </a:lnTo>
                <a:lnTo>
                  <a:pt x="326224" y="54078"/>
                </a:lnTo>
                <a:lnTo>
                  <a:pt x="328449" y="59644"/>
                </a:lnTo>
                <a:lnTo>
                  <a:pt x="330357" y="65370"/>
                </a:lnTo>
                <a:lnTo>
                  <a:pt x="331787" y="71573"/>
                </a:lnTo>
                <a:lnTo>
                  <a:pt x="332741" y="78095"/>
                </a:lnTo>
                <a:lnTo>
                  <a:pt x="333376" y="84934"/>
                </a:lnTo>
                <a:lnTo>
                  <a:pt x="333217" y="92250"/>
                </a:lnTo>
                <a:lnTo>
                  <a:pt x="332582" y="100203"/>
                </a:lnTo>
                <a:lnTo>
                  <a:pt x="331469" y="108155"/>
                </a:lnTo>
                <a:lnTo>
                  <a:pt x="329721" y="116903"/>
                </a:lnTo>
                <a:lnTo>
                  <a:pt x="327178" y="125969"/>
                </a:lnTo>
                <a:lnTo>
                  <a:pt x="324158" y="135353"/>
                </a:lnTo>
                <a:lnTo>
                  <a:pt x="320344" y="145215"/>
                </a:lnTo>
                <a:lnTo>
                  <a:pt x="315735" y="155712"/>
                </a:lnTo>
                <a:lnTo>
                  <a:pt x="310490" y="166687"/>
                </a:lnTo>
                <a:lnTo>
                  <a:pt x="290783" y="166687"/>
                </a:lnTo>
                <a:lnTo>
                  <a:pt x="290942" y="166369"/>
                </a:lnTo>
                <a:lnTo>
                  <a:pt x="291578" y="165414"/>
                </a:lnTo>
                <a:lnTo>
                  <a:pt x="292373" y="164142"/>
                </a:lnTo>
                <a:lnTo>
                  <a:pt x="293485" y="162392"/>
                </a:lnTo>
                <a:lnTo>
                  <a:pt x="294915" y="160166"/>
                </a:lnTo>
                <a:lnTo>
                  <a:pt x="296187" y="157621"/>
                </a:lnTo>
                <a:lnTo>
                  <a:pt x="297458" y="154917"/>
                </a:lnTo>
                <a:lnTo>
                  <a:pt x="298730" y="151895"/>
                </a:lnTo>
                <a:lnTo>
                  <a:pt x="299842" y="148555"/>
                </a:lnTo>
                <a:lnTo>
                  <a:pt x="300637" y="145215"/>
                </a:lnTo>
                <a:lnTo>
                  <a:pt x="301273" y="141716"/>
                </a:lnTo>
                <a:lnTo>
                  <a:pt x="301431" y="138216"/>
                </a:lnTo>
                <a:lnTo>
                  <a:pt x="301273" y="134717"/>
                </a:lnTo>
                <a:lnTo>
                  <a:pt x="300478" y="131377"/>
                </a:lnTo>
                <a:lnTo>
                  <a:pt x="299206" y="128037"/>
                </a:lnTo>
                <a:lnTo>
                  <a:pt x="297140" y="124856"/>
                </a:lnTo>
                <a:lnTo>
                  <a:pt x="294439" y="121834"/>
                </a:lnTo>
                <a:lnTo>
                  <a:pt x="290783" y="119289"/>
                </a:lnTo>
                <a:lnTo>
                  <a:pt x="290465" y="119130"/>
                </a:lnTo>
                <a:lnTo>
                  <a:pt x="289512" y="118335"/>
                </a:lnTo>
                <a:lnTo>
                  <a:pt x="288240" y="117221"/>
                </a:lnTo>
                <a:lnTo>
                  <a:pt x="286651" y="115949"/>
                </a:lnTo>
                <a:lnTo>
                  <a:pt x="284585" y="114040"/>
                </a:lnTo>
                <a:lnTo>
                  <a:pt x="282678" y="111973"/>
                </a:lnTo>
                <a:lnTo>
                  <a:pt x="280453" y="109905"/>
                </a:lnTo>
                <a:lnTo>
                  <a:pt x="278705" y="107201"/>
                </a:lnTo>
                <a:lnTo>
                  <a:pt x="276797" y="104497"/>
                </a:lnTo>
                <a:lnTo>
                  <a:pt x="275526" y="101634"/>
                </a:lnTo>
                <a:lnTo>
                  <a:pt x="274572" y="98612"/>
                </a:lnTo>
                <a:lnTo>
                  <a:pt x="274096" y="95590"/>
                </a:lnTo>
                <a:lnTo>
                  <a:pt x="274255" y="92568"/>
                </a:lnTo>
                <a:lnTo>
                  <a:pt x="275367" y="89387"/>
                </a:lnTo>
                <a:lnTo>
                  <a:pt x="277274" y="86365"/>
                </a:lnTo>
                <a:lnTo>
                  <a:pt x="280135" y="83343"/>
                </a:lnTo>
                <a:lnTo>
                  <a:pt x="279976" y="83343"/>
                </a:lnTo>
                <a:lnTo>
                  <a:pt x="279340" y="83343"/>
                </a:lnTo>
                <a:lnTo>
                  <a:pt x="278228" y="83661"/>
                </a:lnTo>
                <a:lnTo>
                  <a:pt x="276956" y="83979"/>
                </a:lnTo>
                <a:lnTo>
                  <a:pt x="275367" y="84298"/>
                </a:lnTo>
                <a:lnTo>
                  <a:pt x="273301" y="84934"/>
                </a:lnTo>
                <a:lnTo>
                  <a:pt x="271394" y="85570"/>
                </a:lnTo>
                <a:lnTo>
                  <a:pt x="269010" y="86524"/>
                </a:lnTo>
                <a:lnTo>
                  <a:pt x="266785" y="87638"/>
                </a:lnTo>
                <a:lnTo>
                  <a:pt x="264242" y="88910"/>
                </a:lnTo>
                <a:lnTo>
                  <a:pt x="261699" y="90501"/>
                </a:lnTo>
                <a:lnTo>
                  <a:pt x="259315" y="92250"/>
                </a:lnTo>
                <a:lnTo>
                  <a:pt x="256931" y="94318"/>
                </a:lnTo>
                <a:lnTo>
                  <a:pt x="254547" y="96704"/>
                </a:lnTo>
                <a:lnTo>
                  <a:pt x="252322" y="99249"/>
                </a:lnTo>
                <a:lnTo>
                  <a:pt x="250256" y="101952"/>
                </a:lnTo>
                <a:lnTo>
                  <a:pt x="248508" y="105292"/>
                </a:lnTo>
                <a:lnTo>
                  <a:pt x="246919" y="108792"/>
                </a:lnTo>
                <a:lnTo>
                  <a:pt x="245806" y="112768"/>
                </a:lnTo>
                <a:lnTo>
                  <a:pt x="245012" y="117062"/>
                </a:lnTo>
                <a:lnTo>
                  <a:pt x="244535" y="121675"/>
                </a:lnTo>
                <a:lnTo>
                  <a:pt x="244535" y="126765"/>
                </a:lnTo>
                <a:lnTo>
                  <a:pt x="244853" y="132172"/>
                </a:lnTo>
                <a:lnTo>
                  <a:pt x="245806" y="138216"/>
                </a:lnTo>
                <a:lnTo>
                  <a:pt x="247396" y="144578"/>
                </a:lnTo>
                <a:lnTo>
                  <a:pt x="249462" y="151418"/>
                </a:lnTo>
                <a:lnTo>
                  <a:pt x="252322" y="158734"/>
                </a:lnTo>
                <a:lnTo>
                  <a:pt x="255819" y="166687"/>
                </a:lnTo>
                <a:lnTo>
                  <a:pt x="245647" y="166687"/>
                </a:lnTo>
                <a:lnTo>
                  <a:pt x="245330" y="166528"/>
                </a:lnTo>
                <a:lnTo>
                  <a:pt x="244376" y="166051"/>
                </a:lnTo>
                <a:lnTo>
                  <a:pt x="242628" y="165255"/>
                </a:lnTo>
                <a:lnTo>
                  <a:pt x="240721" y="164142"/>
                </a:lnTo>
                <a:lnTo>
                  <a:pt x="238178" y="163029"/>
                </a:lnTo>
                <a:lnTo>
                  <a:pt x="235158" y="161279"/>
                </a:lnTo>
                <a:lnTo>
                  <a:pt x="232138" y="159529"/>
                </a:lnTo>
                <a:lnTo>
                  <a:pt x="228642" y="157462"/>
                </a:lnTo>
                <a:lnTo>
                  <a:pt x="224987" y="154917"/>
                </a:lnTo>
                <a:lnTo>
                  <a:pt x="221331" y="152531"/>
                </a:lnTo>
                <a:lnTo>
                  <a:pt x="217517" y="149668"/>
                </a:lnTo>
                <a:lnTo>
                  <a:pt x="213862" y="146487"/>
                </a:lnTo>
                <a:lnTo>
                  <a:pt x="210047" y="143306"/>
                </a:lnTo>
                <a:lnTo>
                  <a:pt x="206551" y="139648"/>
                </a:lnTo>
                <a:lnTo>
                  <a:pt x="203372" y="135990"/>
                </a:lnTo>
                <a:lnTo>
                  <a:pt x="200511" y="131854"/>
                </a:lnTo>
                <a:lnTo>
                  <a:pt x="197810" y="127719"/>
                </a:lnTo>
                <a:lnTo>
                  <a:pt x="195585" y="123424"/>
                </a:lnTo>
                <a:lnTo>
                  <a:pt x="193836" y="118812"/>
                </a:lnTo>
                <a:lnTo>
                  <a:pt x="192724" y="114040"/>
                </a:lnTo>
                <a:lnTo>
                  <a:pt x="192088" y="109269"/>
                </a:lnTo>
                <a:lnTo>
                  <a:pt x="192247" y="104020"/>
                </a:lnTo>
                <a:lnTo>
                  <a:pt x="193360" y="98771"/>
                </a:lnTo>
                <a:lnTo>
                  <a:pt x="195108" y="93364"/>
                </a:lnTo>
                <a:lnTo>
                  <a:pt x="197810" y="87797"/>
                </a:lnTo>
                <a:lnTo>
                  <a:pt x="201465" y="81912"/>
                </a:lnTo>
                <a:lnTo>
                  <a:pt x="206074" y="76186"/>
                </a:lnTo>
                <a:lnTo>
                  <a:pt x="212272" y="68710"/>
                </a:lnTo>
                <a:lnTo>
                  <a:pt x="217676" y="61712"/>
                </a:lnTo>
                <a:lnTo>
                  <a:pt x="222126" y="55032"/>
                </a:lnTo>
                <a:lnTo>
                  <a:pt x="226099" y="48829"/>
                </a:lnTo>
                <a:lnTo>
                  <a:pt x="229278" y="43103"/>
                </a:lnTo>
                <a:lnTo>
                  <a:pt x="231979" y="37695"/>
                </a:lnTo>
                <a:lnTo>
                  <a:pt x="233887" y="32765"/>
                </a:lnTo>
                <a:lnTo>
                  <a:pt x="235317" y="27993"/>
                </a:lnTo>
                <a:lnTo>
                  <a:pt x="236429" y="23699"/>
                </a:lnTo>
                <a:lnTo>
                  <a:pt x="237065" y="19881"/>
                </a:lnTo>
                <a:lnTo>
                  <a:pt x="237383" y="16382"/>
                </a:lnTo>
                <a:lnTo>
                  <a:pt x="237383" y="13201"/>
                </a:lnTo>
                <a:lnTo>
                  <a:pt x="237224" y="10338"/>
                </a:lnTo>
                <a:lnTo>
                  <a:pt x="236747" y="7793"/>
                </a:lnTo>
                <a:lnTo>
                  <a:pt x="236271" y="5726"/>
                </a:lnTo>
                <a:lnTo>
                  <a:pt x="235635" y="3976"/>
                </a:lnTo>
                <a:lnTo>
                  <a:pt x="234999" y="2386"/>
                </a:lnTo>
                <a:lnTo>
                  <a:pt x="234363" y="1431"/>
                </a:lnTo>
                <a:lnTo>
                  <a:pt x="233887" y="636"/>
                </a:lnTo>
                <a:lnTo>
                  <a:pt x="233569" y="159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80" name="Group 378"/>
          <p:cNvGrpSpPr/>
          <p:nvPr/>
        </p:nvGrpSpPr>
        <p:grpSpPr>
          <a:xfrm>
            <a:off x="6244383" y="2832431"/>
            <a:ext cx="338138" cy="334566"/>
            <a:chOff x="5510213" y="5057775"/>
            <a:chExt cx="450850" cy="446088"/>
          </a:xfrm>
          <a:solidFill>
            <a:srgbClr val="000000"/>
          </a:solidFill>
        </p:grpSpPr>
        <p:sp>
          <p:nvSpPr>
            <p:cNvPr id="381" name="Freeform 403"/>
            <p:cNvSpPr>
              <a:spLocks/>
            </p:cNvSpPr>
            <p:nvPr/>
          </p:nvSpPr>
          <p:spPr bwMode="auto">
            <a:xfrm>
              <a:off x="5665788" y="5133975"/>
              <a:ext cx="176213" cy="133350"/>
            </a:xfrm>
            <a:custGeom>
              <a:avLst/>
              <a:gdLst>
                <a:gd name="T0" fmla="*/ 42 w 1217"/>
                <a:gd name="T1" fmla="*/ 0 h 1007"/>
                <a:gd name="T2" fmla="*/ 1175 w 1217"/>
                <a:gd name="T3" fmla="*/ 0 h 1007"/>
                <a:gd name="T4" fmla="*/ 1188 w 1217"/>
                <a:gd name="T5" fmla="*/ 2 h 1007"/>
                <a:gd name="T6" fmla="*/ 1200 w 1217"/>
                <a:gd name="T7" fmla="*/ 10 h 1007"/>
                <a:gd name="T8" fmla="*/ 1209 w 1217"/>
                <a:gd name="T9" fmla="*/ 20 h 1007"/>
                <a:gd name="T10" fmla="*/ 1215 w 1217"/>
                <a:gd name="T11" fmla="*/ 33 h 1007"/>
                <a:gd name="T12" fmla="*/ 1217 w 1217"/>
                <a:gd name="T13" fmla="*/ 47 h 1007"/>
                <a:gd name="T14" fmla="*/ 1217 w 1217"/>
                <a:gd name="T15" fmla="*/ 952 h 1007"/>
                <a:gd name="T16" fmla="*/ 1217 w 1217"/>
                <a:gd name="T17" fmla="*/ 953 h 1007"/>
                <a:gd name="T18" fmla="*/ 1217 w 1217"/>
                <a:gd name="T19" fmla="*/ 956 h 1007"/>
                <a:gd name="T20" fmla="*/ 1216 w 1217"/>
                <a:gd name="T21" fmla="*/ 961 h 1007"/>
                <a:gd name="T22" fmla="*/ 1214 w 1217"/>
                <a:gd name="T23" fmla="*/ 968 h 1007"/>
                <a:gd name="T24" fmla="*/ 1210 w 1217"/>
                <a:gd name="T25" fmla="*/ 976 h 1007"/>
                <a:gd name="T26" fmla="*/ 1205 w 1217"/>
                <a:gd name="T27" fmla="*/ 983 h 1007"/>
                <a:gd name="T28" fmla="*/ 1197 w 1217"/>
                <a:gd name="T29" fmla="*/ 991 h 1007"/>
                <a:gd name="T30" fmla="*/ 1186 w 1217"/>
                <a:gd name="T31" fmla="*/ 997 h 1007"/>
                <a:gd name="T32" fmla="*/ 1172 w 1217"/>
                <a:gd name="T33" fmla="*/ 1003 h 1007"/>
                <a:gd name="T34" fmla="*/ 1152 w 1217"/>
                <a:gd name="T35" fmla="*/ 1006 h 1007"/>
                <a:gd name="T36" fmla="*/ 1130 w 1217"/>
                <a:gd name="T37" fmla="*/ 1007 h 1007"/>
                <a:gd name="T38" fmla="*/ 42 w 1217"/>
                <a:gd name="T39" fmla="*/ 1007 h 1007"/>
                <a:gd name="T40" fmla="*/ 29 w 1217"/>
                <a:gd name="T41" fmla="*/ 1005 h 1007"/>
                <a:gd name="T42" fmla="*/ 17 w 1217"/>
                <a:gd name="T43" fmla="*/ 998 h 1007"/>
                <a:gd name="T44" fmla="*/ 8 w 1217"/>
                <a:gd name="T45" fmla="*/ 988 h 1007"/>
                <a:gd name="T46" fmla="*/ 2 w 1217"/>
                <a:gd name="T47" fmla="*/ 976 h 1007"/>
                <a:gd name="T48" fmla="*/ 0 w 1217"/>
                <a:gd name="T49" fmla="*/ 960 h 1007"/>
                <a:gd name="T50" fmla="*/ 0 w 1217"/>
                <a:gd name="T51" fmla="*/ 888 h 1007"/>
                <a:gd name="T52" fmla="*/ 85 w 1217"/>
                <a:gd name="T53" fmla="*/ 825 h 1007"/>
                <a:gd name="T54" fmla="*/ 85 w 1217"/>
                <a:gd name="T55" fmla="*/ 913 h 1007"/>
                <a:gd name="T56" fmla="*/ 1131 w 1217"/>
                <a:gd name="T57" fmla="*/ 913 h 1007"/>
                <a:gd name="T58" fmla="*/ 1131 w 1217"/>
                <a:gd name="T59" fmla="*/ 94 h 1007"/>
                <a:gd name="T60" fmla="*/ 85 w 1217"/>
                <a:gd name="T61" fmla="*/ 94 h 1007"/>
                <a:gd name="T62" fmla="*/ 85 w 1217"/>
                <a:gd name="T63" fmla="*/ 439 h 1007"/>
                <a:gd name="T64" fmla="*/ 79 w 1217"/>
                <a:gd name="T65" fmla="*/ 443 h 1007"/>
                <a:gd name="T66" fmla="*/ 74 w 1217"/>
                <a:gd name="T67" fmla="*/ 449 h 1007"/>
                <a:gd name="T68" fmla="*/ 61 w 1217"/>
                <a:gd name="T69" fmla="*/ 458 h 1007"/>
                <a:gd name="T70" fmla="*/ 49 w 1217"/>
                <a:gd name="T71" fmla="*/ 428 h 1007"/>
                <a:gd name="T72" fmla="*/ 34 w 1217"/>
                <a:gd name="T73" fmla="*/ 402 h 1007"/>
                <a:gd name="T74" fmla="*/ 18 w 1217"/>
                <a:gd name="T75" fmla="*/ 378 h 1007"/>
                <a:gd name="T76" fmla="*/ 0 w 1217"/>
                <a:gd name="T77" fmla="*/ 356 h 1007"/>
                <a:gd name="T78" fmla="*/ 0 w 1217"/>
                <a:gd name="T79" fmla="*/ 47 h 1007"/>
                <a:gd name="T80" fmla="*/ 2 w 1217"/>
                <a:gd name="T81" fmla="*/ 33 h 1007"/>
                <a:gd name="T82" fmla="*/ 8 w 1217"/>
                <a:gd name="T83" fmla="*/ 20 h 1007"/>
                <a:gd name="T84" fmla="*/ 17 w 1217"/>
                <a:gd name="T85" fmla="*/ 10 h 1007"/>
                <a:gd name="T86" fmla="*/ 28 w 1217"/>
                <a:gd name="T87" fmla="*/ 2 h 1007"/>
                <a:gd name="T88" fmla="*/ 42 w 1217"/>
                <a:gd name="T8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7" h="1007">
                  <a:moveTo>
                    <a:pt x="42" y="0"/>
                  </a:moveTo>
                  <a:lnTo>
                    <a:pt x="1175" y="0"/>
                  </a:lnTo>
                  <a:lnTo>
                    <a:pt x="1188" y="2"/>
                  </a:lnTo>
                  <a:lnTo>
                    <a:pt x="1200" y="10"/>
                  </a:lnTo>
                  <a:lnTo>
                    <a:pt x="1209" y="20"/>
                  </a:lnTo>
                  <a:lnTo>
                    <a:pt x="1215" y="33"/>
                  </a:lnTo>
                  <a:lnTo>
                    <a:pt x="1217" y="47"/>
                  </a:lnTo>
                  <a:lnTo>
                    <a:pt x="1217" y="952"/>
                  </a:lnTo>
                  <a:lnTo>
                    <a:pt x="1217" y="953"/>
                  </a:lnTo>
                  <a:lnTo>
                    <a:pt x="1217" y="956"/>
                  </a:lnTo>
                  <a:lnTo>
                    <a:pt x="1216" y="961"/>
                  </a:lnTo>
                  <a:lnTo>
                    <a:pt x="1214" y="968"/>
                  </a:lnTo>
                  <a:lnTo>
                    <a:pt x="1210" y="976"/>
                  </a:lnTo>
                  <a:lnTo>
                    <a:pt x="1205" y="983"/>
                  </a:lnTo>
                  <a:lnTo>
                    <a:pt x="1197" y="991"/>
                  </a:lnTo>
                  <a:lnTo>
                    <a:pt x="1186" y="997"/>
                  </a:lnTo>
                  <a:lnTo>
                    <a:pt x="1172" y="1003"/>
                  </a:lnTo>
                  <a:lnTo>
                    <a:pt x="1152" y="1006"/>
                  </a:lnTo>
                  <a:lnTo>
                    <a:pt x="1130" y="1007"/>
                  </a:lnTo>
                  <a:lnTo>
                    <a:pt x="42" y="1007"/>
                  </a:lnTo>
                  <a:lnTo>
                    <a:pt x="29" y="1005"/>
                  </a:lnTo>
                  <a:lnTo>
                    <a:pt x="17" y="998"/>
                  </a:lnTo>
                  <a:lnTo>
                    <a:pt x="8" y="988"/>
                  </a:lnTo>
                  <a:lnTo>
                    <a:pt x="2" y="976"/>
                  </a:lnTo>
                  <a:lnTo>
                    <a:pt x="0" y="960"/>
                  </a:lnTo>
                  <a:lnTo>
                    <a:pt x="0" y="888"/>
                  </a:lnTo>
                  <a:lnTo>
                    <a:pt x="85" y="825"/>
                  </a:lnTo>
                  <a:lnTo>
                    <a:pt x="85" y="913"/>
                  </a:lnTo>
                  <a:lnTo>
                    <a:pt x="1131" y="913"/>
                  </a:lnTo>
                  <a:lnTo>
                    <a:pt x="1131" y="94"/>
                  </a:lnTo>
                  <a:lnTo>
                    <a:pt x="85" y="94"/>
                  </a:lnTo>
                  <a:lnTo>
                    <a:pt x="85" y="439"/>
                  </a:lnTo>
                  <a:lnTo>
                    <a:pt x="79" y="443"/>
                  </a:lnTo>
                  <a:lnTo>
                    <a:pt x="74" y="449"/>
                  </a:lnTo>
                  <a:lnTo>
                    <a:pt x="61" y="458"/>
                  </a:lnTo>
                  <a:lnTo>
                    <a:pt x="49" y="428"/>
                  </a:lnTo>
                  <a:lnTo>
                    <a:pt x="34" y="402"/>
                  </a:lnTo>
                  <a:lnTo>
                    <a:pt x="18" y="378"/>
                  </a:lnTo>
                  <a:lnTo>
                    <a:pt x="0" y="356"/>
                  </a:lnTo>
                  <a:lnTo>
                    <a:pt x="0" y="47"/>
                  </a:lnTo>
                  <a:lnTo>
                    <a:pt x="2" y="33"/>
                  </a:lnTo>
                  <a:lnTo>
                    <a:pt x="8" y="20"/>
                  </a:lnTo>
                  <a:lnTo>
                    <a:pt x="17" y="10"/>
                  </a:lnTo>
                  <a:lnTo>
                    <a:pt x="28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404"/>
            <p:cNvSpPr>
              <a:spLocks/>
            </p:cNvSpPr>
            <p:nvPr/>
          </p:nvSpPr>
          <p:spPr bwMode="auto">
            <a:xfrm>
              <a:off x="5580063" y="5121275"/>
              <a:ext cx="52388" cy="52388"/>
            </a:xfrm>
            <a:custGeom>
              <a:avLst/>
              <a:gdLst>
                <a:gd name="T0" fmla="*/ 181 w 362"/>
                <a:gd name="T1" fmla="*/ 0 h 397"/>
                <a:gd name="T2" fmla="*/ 214 w 362"/>
                <a:gd name="T3" fmla="*/ 3 h 397"/>
                <a:gd name="T4" fmla="*/ 245 w 362"/>
                <a:gd name="T5" fmla="*/ 12 h 397"/>
                <a:gd name="T6" fmla="*/ 273 w 362"/>
                <a:gd name="T7" fmla="*/ 27 h 397"/>
                <a:gd name="T8" fmla="*/ 299 w 362"/>
                <a:gd name="T9" fmla="*/ 46 h 397"/>
                <a:gd name="T10" fmla="*/ 320 w 362"/>
                <a:gd name="T11" fmla="*/ 69 h 397"/>
                <a:gd name="T12" fmla="*/ 338 w 362"/>
                <a:gd name="T13" fmla="*/ 98 h 397"/>
                <a:gd name="T14" fmla="*/ 351 w 362"/>
                <a:gd name="T15" fmla="*/ 128 h 397"/>
                <a:gd name="T16" fmla="*/ 359 w 362"/>
                <a:gd name="T17" fmla="*/ 162 h 397"/>
                <a:gd name="T18" fmla="*/ 362 w 362"/>
                <a:gd name="T19" fmla="*/ 198 h 397"/>
                <a:gd name="T20" fmla="*/ 359 w 362"/>
                <a:gd name="T21" fmla="*/ 233 h 397"/>
                <a:gd name="T22" fmla="*/ 351 w 362"/>
                <a:gd name="T23" fmla="*/ 267 h 397"/>
                <a:gd name="T24" fmla="*/ 338 w 362"/>
                <a:gd name="T25" fmla="*/ 298 h 397"/>
                <a:gd name="T26" fmla="*/ 320 w 362"/>
                <a:gd name="T27" fmla="*/ 326 h 397"/>
                <a:gd name="T28" fmla="*/ 299 w 362"/>
                <a:gd name="T29" fmla="*/ 350 h 397"/>
                <a:gd name="T30" fmla="*/ 273 w 362"/>
                <a:gd name="T31" fmla="*/ 369 h 397"/>
                <a:gd name="T32" fmla="*/ 245 w 362"/>
                <a:gd name="T33" fmla="*/ 384 h 397"/>
                <a:gd name="T34" fmla="*/ 214 w 362"/>
                <a:gd name="T35" fmla="*/ 393 h 397"/>
                <a:gd name="T36" fmla="*/ 181 w 362"/>
                <a:gd name="T37" fmla="*/ 397 h 397"/>
                <a:gd name="T38" fmla="*/ 149 w 362"/>
                <a:gd name="T39" fmla="*/ 393 h 397"/>
                <a:gd name="T40" fmla="*/ 119 w 362"/>
                <a:gd name="T41" fmla="*/ 384 h 397"/>
                <a:gd name="T42" fmla="*/ 90 w 362"/>
                <a:gd name="T43" fmla="*/ 369 h 397"/>
                <a:gd name="T44" fmla="*/ 65 w 362"/>
                <a:gd name="T45" fmla="*/ 350 h 397"/>
                <a:gd name="T46" fmla="*/ 43 w 362"/>
                <a:gd name="T47" fmla="*/ 326 h 397"/>
                <a:gd name="T48" fmla="*/ 26 w 362"/>
                <a:gd name="T49" fmla="*/ 298 h 397"/>
                <a:gd name="T50" fmla="*/ 11 w 362"/>
                <a:gd name="T51" fmla="*/ 267 h 397"/>
                <a:gd name="T52" fmla="*/ 3 w 362"/>
                <a:gd name="T53" fmla="*/ 233 h 397"/>
                <a:gd name="T54" fmla="*/ 0 w 362"/>
                <a:gd name="T55" fmla="*/ 198 h 397"/>
                <a:gd name="T56" fmla="*/ 3 w 362"/>
                <a:gd name="T57" fmla="*/ 162 h 397"/>
                <a:gd name="T58" fmla="*/ 11 w 362"/>
                <a:gd name="T59" fmla="*/ 128 h 397"/>
                <a:gd name="T60" fmla="*/ 26 w 362"/>
                <a:gd name="T61" fmla="*/ 98 h 397"/>
                <a:gd name="T62" fmla="*/ 43 w 362"/>
                <a:gd name="T63" fmla="*/ 69 h 397"/>
                <a:gd name="T64" fmla="*/ 65 w 362"/>
                <a:gd name="T65" fmla="*/ 46 h 397"/>
                <a:gd name="T66" fmla="*/ 90 w 362"/>
                <a:gd name="T67" fmla="*/ 27 h 397"/>
                <a:gd name="T68" fmla="*/ 119 w 362"/>
                <a:gd name="T69" fmla="*/ 12 h 397"/>
                <a:gd name="T70" fmla="*/ 149 w 362"/>
                <a:gd name="T71" fmla="*/ 3 h 397"/>
                <a:gd name="T72" fmla="*/ 181 w 362"/>
                <a:gd name="T7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397">
                  <a:moveTo>
                    <a:pt x="181" y="0"/>
                  </a:moveTo>
                  <a:lnTo>
                    <a:pt x="214" y="3"/>
                  </a:lnTo>
                  <a:lnTo>
                    <a:pt x="245" y="12"/>
                  </a:lnTo>
                  <a:lnTo>
                    <a:pt x="273" y="27"/>
                  </a:lnTo>
                  <a:lnTo>
                    <a:pt x="299" y="46"/>
                  </a:lnTo>
                  <a:lnTo>
                    <a:pt x="320" y="69"/>
                  </a:lnTo>
                  <a:lnTo>
                    <a:pt x="338" y="98"/>
                  </a:lnTo>
                  <a:lnTo>
                    <a:pt x="351" y="128"/>
                  </a:lnTo>
                  <a:lnTo>
                    <a:pt x="359" y="162"/>
                  </a:lnTo>
                  <a:lnTo>
                    <a:pt x="362" y="198"/>
                  </a:lnTo>
                  <a:lnTo>
                    <a:pt x="359" y="233"/>
                  </a:lnTo>
                  <a:lnTo>
                    <a:pt x="351" y="267"/>
                  </a:lnTo>
                  <a:lnTo>
                    <a:pt x="338" y="298"/>
                  </a:lnTo>
                  <a:lnTo>
                    <a:pt x="320" y="326"/>
                  </a:lnTo>
                  <a:lnTo>
                    <a:pt x="299" y="350"/>
                  </a:lnTo>
                  <a:lnTo>
                    <a:pt x="273" y="369"/>
                  </a:lnTo>
                  <a:lnTo>
                    <a:pt x="245" y="384"/>
                  </a:lnTo>
                  <a:lnTo>
                    <a:pt x="214" y="393"/>
                  </a:lnTo>
                  <a:lnTo>
                    <a:pt x="181" y="397"/>
                  </a:lnTo>
                  <a:lnTo>
                    <a:pt x="149" y="393"/>
                  </a:lnTo>
                  <a:lnTo>
                    <a:pt x="119" y="384"/>
                  </a:lnTo>
                  <a:lnTo>
                    <a:pt x="90" y="369"/>
                  </a:lnTo>
                  <a:lnTo>
                    <a:pt x="65" y="350"/>
                  </a:lnTo>
                  <a:lnTo>
                    <a:pt x="43" y="326"/>
                  </a:lnTo>
                  <a:lnTo>
                    <a:pt x="26" y="298"/>
                  </a:lnTo>
                  <a:lnTo>
                    <a:pt x="11" y="267"/>
                  </a:lnTo>
                  <a:lnTo>
                    <a:pt x="3" y="233"/>
                  </a:lnTo>
                  <a:lnTo>
                    <a:pt x="0" y="198"/>
                  </a:lnTo>
                  <a:lnTo>
                    <a:pt x="3" y="162"/>
                  </a:lnTo>
                  <a:lnTo>
                    <a:pt x="11" y="128"/>
                  </a:lnTo>
                  <a:lnTo>
                    <a:pt x="26" y="98"/>
                  </a:lnTo>
                  <a:lnTo>
                    <a:pt x="43" y="69"/>
                  </a:lnTo>
                  <a:lnTo>
                    <a:pt x="65" y="46"/>
                  </a:lnTo>
                  <a:lnTo>
                    <a:pt x="90" y="27"/>
                  </a:lnTo>
                  <a:lnTo>
                    <a:pt x="119" y="12"/>
                  </a:lnTo>
                  <a:lnTo>
                    <a:pt x="149" y="3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405"/>
            <p:cNvSpPr>
              <a:spLocks noEditPoints="1"/>
            </p:cNvSpPr>
            <p:nvPr/>
          </p:nvSpPr>
          <p:spPr bwMode="auto">
            <a:xfrm>
              <a:off x="5510213" y="5057775"/>
              <a:ext cx="450850" cy="446088"/>
            </a:xfrm>
            <a:custGeom>
              <a:avLst/>
              <a:gdLst>
                <a:gd name="T0" fmla="*/ 2655 w 3122"/>
                <a:gd name="T1" fmla="*/ 2825 h 3375"/>
                <a:gd name="T2" fmla="*/ 2577 w 3122"/>
                <a:gd name="T3" fmla="*/ 3274 h 3375"/>
                <a:gd name="T4" fmla="*/ 2884 w 3122"/>
                <a:gd name="T5" fmla="*/ 3278 h 3375"/>
                <a:gd name="T6" fmla="*/ 3065 w 3122"/>
                <a:gd name="T7" fmla="*/ 2996 h 3375"/>
                <a:gd name="T8" fmla="*/ 2958 w 3122"/>
                <a:gd name="T9" fmla="*/ 2678 h 3375"/>
                <a:gd name="T10" fmla="*/ 2285 w 3122"/>
                <a:gd name="T11" fmla="*/ 2378 h 3375"/>
                <a:gd name="T12" fmla="*/ 2097 w 3122"/>
                <a:gd name="T13" fmla="*/ 2693 h 3375"/>
                <a:gd name="T14" fmla="*/ 2333 w 3122"/>
                <a:gd name="T15" fmla="*/ 3003 h 3375"/>
                <a:gd name="T16" fmla="*/ 2639 w 3122"/>
                <a:gd name="T17" fmla="*/ 2722 h 3375"/>
                <a:gd name="T18" fmla="*/ 2540 w 3122"/>
                <a:gd name="T19" fmla="*/ 2295 h 3375"/>
                <a:gd name="T20" fmla="*/ 1202 w 3122"/>
                <a:gd name="T21" fmla="*/ 1830 h 3375"/>
                <a:gd name="T22" fmla="*/ 1272 w 3122"/>
                <a:gd name="T23" fmla="*/ 1992 h 3375"/>
                <a:gd name="T24" fmla="*/ 1400 w 3122"/>
                <a:gd name="T25" fmla="*/ 1880 h 3375"/>
                <a:gd name="T26" fmla="*/ 383 w 3122"/>
                <a:gd name="T27" fmla="*/ 1173 h 3375"/>
                <a:gd name="T28" fmla="*/ 1997 w 3122"/>
                <a:gd name="T29" fmla="*/ 1015 h 3375"/>
                <a:gd name="T30" fmla="*/ 1962 w 3122"/>
                <a:gd name="T31" fmla="*/ 1104 h 3375"/>
                <a:gd name="T32" fmla="*/ 2049 w 3122"/>
                <a:gd name="T33" fmla="*/ 1071 h 3375"/>
                <a:gd name="T34" fmla="*/ 1711 w 3122"/>
                <a:gd name="T35" fmla="*/ 855 h 3375"/>
                <a:gd name="T36" fmla="*/ 183 w 3122"/>
                <a:gd name="T37" fmla="*/ 200 h 3375"/>
                <a:gd name="T38" fmla="*/ 241 w 3122"/>
                <a:gd name="T39" fmla="*/ 1100 h 3375"/>
                <a:gd name="T40" fmla="*/ 332 w 3122"/>
                <a:gd name="T41" fmla="*/ 953 h 3375"/>
                <a:gd name="T42" fmla="*/ 761 w 3122"/>
                <a:gd name="T43" fmla="*/ 915 h 3375"/>
                <a:gd name="T44" fmla="*/ 945 w 3122"/>
                <a:gd name="T45" fmla="*/ 927 h 3375"/>
                <a:gd name="T46" fmla="*/ 1095 w 3122"/>
                <a:gd name="T47" fmla="*/ 1041 h 3375"/>
                <a:gd name="T48" fmla="*/ 1237 w 3122"/>
                <a:gd name="T49" fmla="*/ 1075 h 3375"/>
                <a:gd name="T50" fmla="*/ 1681 w 3122"/>
                <a:gd name="T51" fmla="*/ 726 h 3375"/>
                <a:gd name="T52" fmla="*/ 1959 w 3122"/>
                <a:gd name="T53" fmla="*/ 970 h 3375"/>
                <a:gd name="T54" fmla="*/ 2039 w 3122"/>
                <a:gd name="T55" fmla="*/ 917 h 3375"/>
                <a:gd name="T56" fmla="*/ 1913 w 3122"/>
                <a:gd name="T57" fmla="*/ 920 h 3375"/>
                <a:gd name="T58" fmla="*/ 2070 w 3122"/>
                <a:gd name="T59" fmla="*/ 857 h 3375"/>
                <a:gd name="T60" fmla="*/ 2122 w 3122"/>
                <a:gd name="T61" fmla="*/ 1088 h 3375"/>
                <a:gd name="T62" fmla="*/ 2028 w 3122"/>
                <a:gd name="T63" fmla="*/ 1155 h 3375"/>
                <a:gd name="T64" fmla="*/ 1897 w 3122"/>
                <a:gd name="T65" fmla="*/ 1136 h 3375"/>
                <a:gd name="T66" fmla="*/ 1352 w 3122"/>
                <a:gd name="T67" fmla="*/ 1107 h 3375"/>
                <a:gd name="T68" fmla="*/ 1337 w 3122"/>
                <a:gd name="T69" fmla="*/ 1213 h 3375"/>
                <a:gd name="T70" fmla="*/ 1001 w 3122"/>
                <a:gd name="T71" fmla="*/ 1401 h 3375"/>
                <a:gd name="T72" fmla="*/ 2386 w 3122"/>
                <a:gd name="T73" fmla="*/ 1663 h 3375"/>
                <a:gd name="T74" fmla="*/ 2508 w 3122"/>
                <a:gd name="T75" fmla="*/ 43 h 3375"/>
                <a:gd name="T76" fmla="*/ 2558 w 3122"/>
                <a:gd name="T77" fmla="*/ 1988 h 3375"/>
                <a:gd name="T78" fmla="*/ 2129 w 3122"/>
                <a:gd name="T79" fmla="*/ 2113 h 3375"/>
                <a:gd name="T80" fmla="*/ 2129 w 3122"/>
                <a:gd name="T81" fmla="*/ 2328 h 3375"/>
                <a:gd name="T82" fmla="*/ 2216 w 3122"/>
                <a:gd name="T83" fmla="*/ 2362 h 3375"/>
                <a:gd name="T84" fmla="*/ 2497 w 3122"/>
                <a:gd name="T85" fmla="*/ 2227 h 3375"/>
                <a:gd name="T86" fmla="*/ 2995 w 3122"/>
                <a:gd name="T87" fmla="*/ 2633 h 3375"/>
                <a:gd name="T88" fmla="*/ 3121 w 3122"/>
                <a:gd name="T89" fmla="*/ 2976 h 3375"/>
                <a:gd name="T90" fmla="*/ 2954 w 3122"/>
                <a:gd name="T91" fmla="*/ 3301 h 3375"/>
                <a:gd name="T92" fmla="*/ 2626 w 3122"/>
                <a:gd name="T93" fmla="*/ 3360 h 3375"/>
                <a:gd name="T94" fmla="*/ 2099 w 3122"/>
                <a:gd name="T95" fmla="*/ 2890 h 3375"/>
                <a:gd name="T96" fmla="*/ 2067 w 3122"/>
                <a:gd name="T97" fmla="*/ 2607 h 3375"/>
                <a:gd name="T98" fmla="*/ 2133 w 3122"/>
                <a:gd name="T99" fmla="*/ 2408 h 3375"/>
                <a:gd name="T100" fmla="*/ 2057 w 3122"/>
                <a:gd name="T101" fmla="*/ 2208 h 3375"/>
                <a:gd name="T102" fmla="*/ 1542 w 3122"/>
                <a:gd name="T103" fmla="*/ 2130 h 3375"/>
                <a:gd name="T104" fmla="*/ 1554 w 3122"/>
                <a:gd name="T105" fmla="*/ 2289 h 3375"/>
                <a:gd name="T106" fmla="*/ 1672 w 3122"/>
                <a:gd name="T107" fmla="*/ 2461 h 3375"/>
                <a:gd name="T108" fmla="*/ 804 w 3122"/>
                <a:gd name="T109" fmla="*/ 2489 h 3375"/>
                <a:gd name="T110" fmla="*/ 984 w 3122"/>
                <a:gd name="T111" fmla="*/ 2362 h 3375"/>
                <a:gd name="T112" fmla="*/ 1027 w 3122"/>
                <a:gd name="T113" fmla="*/ 2176 h 3375"/>
                <a:gd name="T114" fmla="*/ 141 w 3122"/>
                <a:gd name="T115" fmla="*/ 2109 h 3375"/>
                <a:gd name="T116" fmla="*/ 0 w 3122"/>
                <a:gd name="T117" fmla="*/ 1923 h 3375"/>
                <a:gd name="T118" fmla="*/ 111 w 3122"/>
                <a:gd name="T119" fmla="*/ 12 h 3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2" h="3375">
                  <a:moveTo>
                    <a:pt x="2817" y="2537"/>
                  </a:moveTo>
                  <a:lnTo>
                    <a:pt x="2806" y="2570"/>
                  </a:lnTo>
                  <a:lnTo>
                    <a:pt x="2790" y="2606"/>
                  </a:lnTo>
                  <a:lnTo>
                    <a:pt x="2772" y="2645"/>
                  </a:lnTo>
                  <a:lnTo>
                    <a:pt x="2750" y="2688"/>
                  </a:lnTo>
                  <a:lnTo>
                    <a:pt x="2724" y="2732"/>
                  </a:lnTo>
                  <a:lnTo>
                    <a:pt x="2691" y="2778"/>
                  </a:lnTo>
                  <a:lnTo>
                    <a:pt x="2655" y="2825"/>
                  </a:lnTo>
                  <a:lnTo>
                    <a:pt x="2605" y="2881"/>
                  </a:lnTo>
                  <a:lnTo>
                    <a:pt x="2551" y="2934"/>
                  </a:lnTo>
                  <a:lnTo>
                    <a:pt x="2492" y="2984"/>
                  </a:lnTo>
                  <a:lnTo>
                    <a:pt x="2428" y="3031"/>
                  </a:lnTo>
                  <a:lnTo>
                    <a:pt x="2361" y="3075"/>
                  </a:lnTo>
                  <a:lnTo>
                    <a:pt x="2509" y="3222"/>
                  </a:lnTo>
                  <a:lnTo>
                    <a:pt x="2542" y="3250"/>
                  </a:lnTo>
                  <a:lnTo>
                    <a:pt x="2577" y="3274"/>
                  </a:lnTo>
                  <a:lnTo>
                    <a:pt x="2613" y="3293"/>
                  </a:lnTo>
                  <a:lnTo>
                    <a:pt x="2652" y="3306"/>
                  </a:lnTo>
                  <a:lnTo>
                    <a:pt x="2691" y="3314"/>
                  </a:lnTo>
                  <a:lnTo>
                    <a:pt x="2731" y="3317"/>
                  </a:lnTo>
                  <a:lnTo>
                    <a:pt x="2770" y="3315"/>
                  </a:lnTo>
                  <a:lnTo>
                    <a:pt x="2809" y="3307"/>
                  </a:lnTo>
                  <a:lnTo>
                    <a:pt x="2847" y="3295"/>
                  </a:lnTo>
                  <a:lnTo>
                    <a:pt x="2884" y="3278"/>
                  </a:lnTo>
                  <a:lnTo>
                    <a:pt x="2919" y="3256"/>
                  </a:lnTo>
                  <a:lnTo>
                    <a:pt x="2952" y="3229"/>
                  </a:lnTo>
                  <a:lnTo>
                    <a:pt x="2981" y="3196"/>
                  </a:lnTo>
                  <a:lnTo>
                    <a:pt x="3008" y="3160"/>
                  </a:lnTo>
                  <a:lnTo>
                    <a:pt x="3029" y="3122"/>
                  </a:lnTo>
                  <a:lnTo>
                    <a:pt x="3046" y="3081"/>
                  </a:lnTo>
                  <a:lnTo>
                    <a:pt x="3058" y="3039"/>
                  </a:lnTo>
                  <a:lnTo>
                    <a:pt x="3065" y="2996"/>
                  </a:lnTo>
                  <a:lnTo>
                    <a:pt x="3068" y="2953"/>
                  </a:lnTo>
                  <a:lnTo>
                    <a:pt x="3066" y="2910"/>
                  </a:lnTo>
                  <a:lnTo>
                    <a:pt x="3059" y="2866"/>
                  </a:lnTo>
                  <a:lnTo>
                    <a:pt x="3048" y="2825"/>
                  </a:lnTo>
                  <a:lnTo>
                    <a:pt x="3033" y="2785"/>
                  </a:lnTo>
                  <a:lnTo>
                    <a:pt x="3013" y="2746"/>
                  </a:lnTo>
                  <a:lnTo>
                    <a:pt x="2988" y="2710"/>
                  </a:lnTo>
                  <a:lnTo>
                    <a:pt x="2958" y="2678"/>
                  </a:lnTo>
                  <a:lnTo>
                    <a:pt x="2817" y="2537"/>
                  </a:lnTo>
                  <a:close/>
                  <a:moveTo>
                    <a:pt x="2476" y="2286"/>
                  </a:moveTo>
                  <a:lnTo>
                    <a:pt x="2445" y="2290"/>
                  </a:lnTo>
                  <a:lnTo>
                    <a:pt x="2412" y="2299"/>
                  </a:lnTo>
                  <a:lnTo>
                    <a:pt x="2381" y="2313"/>
                  </a:lnTo>
                  <a:lnTo>
                    <a:pt x="2349" y="2331"/>
                  </a:lnTo>
                  <a:lnTo>
                    <a:pt x="2316" y="2353"/>
                  </a:lnTo>
                  <a:lnTo>
                    <a:pt x="2285" y="2378"/>
                  </a:lnTo>
                  <a:lnTo>
                    <a:pt x="2253" y="2406"/>
                  </a:lnTo>
                  <a:lnTo>
                    <a:pt x="2189" y="2486"/>
                  </a:lnTo>
                  <a:lnTo>
                    <a:pt x="2167" y="2523"/>
                  </a:lnTo>
                  <a:lnTo>
                    <a:pt x="2147" y="2559"/>
                  </a:lnTo>
                  <a:lnTo>
                    <a:pt x="2130" y="2594"/>
                  </a:lnTo>
                  <a:lnTo>
                    <a:pt x="2115" y="2628"/>
                  </a:lnTo>
                  <a:lnTo>
                    <a:pt x="2104" y="2660"/>
                  </a:lnTo>
                  <a:lnTo>
                    <a:pt x="2097" y="2693"/>
                  </a:lnTo>
                  <a:lnTo>
                    <a:pt x="2095" y="2726"/>
                  </a:lnTo>
                  <a:lnTo>
                    <a:pt x="2097" y="2757"/>
                  </a:lnTo>
                  <a:lnTo>
                    <a:pt x="2104" y="2788"/>
                  </a:lnTo>
                  <a:lnTo>
                    <a:pt x="2117" y="2818"/>
                  </a:lnTo>
                  <a:lnTo>
                    <a:pt x="2137" y="2849"/>
                  </a:lnTo>
                  <a:lnTo>
                    <a:pt x="2164" y="2880"/>
                  </a:lnTo>
                  <a:lnTo>
                    <a:pt x="2305" y="3019"/>
                  </a:lnTo>
                  <a:lnTo>
                    <a:pt x="2333" y="3003"/>
                  </a:lnTo>
                  <a:lnTo>
                    <a:pt x="2366" y="2983"/>
                  </a:lnTo>
                  <a:lnTo>
                    <a:pt x="2401" y="2959"/>
                  </a:lnTo>
                  <a:lnTo>
                    <a:pt x="2439" y="2931"/>
                  </a:lnTo>
                  <a:lnTo>
                    <a:pt x="2478" y="2899"/>
                  </a:lnTo>
                  <a:lnTo>
                    <a:pt x="2517" y="2863"/>
                  </a:lnTo>
                  <a:lnTo>
                    <a:pt x="2557" y="2824"/>
                  </a:lnTo>
                  <a:lnTo>
                    <a:pt x="2596" y="2779"/>
                  </a:lnTo>
                  <a:lnTo>
                    <a:pt x="2639" y="2722"/>
                  </a:lnTo>
                  <a:lnTo>
                    <a:pt x="2676" y="2665"/>
                  </a:lnTo>
                  <a:lnTo>
                    <a:pt x="2709" y="2604"/>
                  </a:lnTo>
                  <a:lnTo>
                    <a:pt x="2735" y="2540"/>
                  </a:lnTo>
                  <a:lnTo>
                    <a:pt x="2755" y="2476"/>
                  </a:lnTo>
                  <a:lnTo>
                    <a:pt x="2634" y="2355"/>
                  </a:lnTo>
                  <a:lnTo>
                    <a:pt x="2602" y="2328"/>
                  </a:lnTo>
                  <a:lnTo>
                    <a:pt x="2571" y="2308"/>
                  </a:lnTo>
                  <a:lnTo>
                    <a:pt x="2540" y="2295"/>
                  </a:lnTo>
                  <a:lnTo>
                    <a:pt x="2507" y="2287"/>
                  </a:lnTo>
                  <a:lnTo>
                    <a:pt x="2476" y="2286"/>
                  </a:lnTo>
                  <a:close/>
                  <a:moveTo>
                    <a:pt x="1296" y="1767"/>
                  </a:moveTo>
                  <a:lnTo>
                    <a:pt x="1272" y="1769"/>
                  </a:lnTo>
                  <a:lnTo>
                    <a:pt x="1251" y="1778"/>
                  </a:lnTo>
                  <a:lnTo>
                    <a:pt x="1231" y="1792"/>
                  </a:lnTo>
                  <a:lnTo>
                    <a:pt x="1215" y="1809"/>
                  </a:lnTo>
                  <a:lnTo>
                    <a:pt x="1202" y="1830"/>
                  </a:lnTo>
                  <a:lnTo>
                    <a:pt x="1195" y="1854"/>
                  </a:lnTo>
                  <a:lnTo>
                    <a:pt x="1192" y="1880"/>
                  </a:lnTo>
                  <a:lnTo>
                    <a:pt x="1195" y="1906"/>
                  </a:lnTo>
                  <a:lnTo>
                    <a:pt x="1202" y="1930"/>
                  </a:lnTo>
                  <a:lnTo>
                    <a:pt x="1215" y="1952"/>
                  </a:lnTo>
                  <a:lnTo>
                    <a:pt x="1231" y="1970"/>
                  </a:lnTo>
                  <a:lnTo>
                    <a:pt x="1251" y="1983"/>
                  </a:lnTo>
                  <a:lnTo>
                    <a:pt x="1272" y="1992"/>
                  </a:lnTo>
                  <a:lnTo>
                    <a:pt x="1296" y="1995"/>
                  </a:lnTo>
                  <a:lnTo>
                    <a:pt x="1320" y="1992"/>
                  </a:lnTo>
                  <a:lnTo>
                    <a:pt x="1342" y="1983"/>
                  </a:lnTo>
                  <a:lnTo>
                    <a:pt x="1361" y="1970"/>
                  </a:lnTo>
                  <a:lnTo>
                    <a:pt x="1377" y="1952"/>
                  </a:lnTo>
                  <a:lnTo>
                    <a:pt x="1389" y="1930"/>
                  </a:lnTo>
                  <a:lnTo>
                    <a:pt x="1397" y="1906"/>
                  </a:lnTo>
                  <a:lnTo>
                    <a:pt x="1400" y="1880"/>
                  </a:lnTo>
                  <a:lnTo>
                    <a:pt x="1397" y="1854"/>
                  </a:lnTo>
                  <a:lnTo>
                    <a:pt x="1389" y="1830"/>
                  </a:lnTo>
                  <a:lnTo>
                    <a:pt x="1377" y="1809"/>
                  </a:lnTo>
                  <a:lnTo>
                    <a:pt x="1361" y="1792"/>
                  </a:lnTo>
                  <a:lnTo>
                    <a:pt x="1342" y="1778"/>
                  </a:lnTo>
                  <a:lnTo>
                    <a:pt x="1320" y="1769"/>
                  </a:lnTo>
                  <a:lnTo>
                    <a:pt x="1296" y="1767"/>
                  </a:lnTo>
                  <a:close/>
                  <a:moveTo>
                    <a:pt x="383" y="1173"/>
                  </a:moveTo>
                  <a:lnTo>
                    <a:pt x="383" y="1663"/>
                  </a:lnTo>
                  <a:lnTo>
                    <a:pt x="437" y="1663"/>
                  </a:lnTo>
                  <a:lnTo>
                    <a:pt x="437" y="1173"/>
                  </a:lnTo>
                  <a:lnTo>
                    <a:pt x="383" y="1173"/>
                  </a:lnTo>
                  <a:close/>
                  <a:moveTo>
                    <a:pt x="2051" y="1010"/>
                  </a:moveTo>
                  <a:lnTo>
                    <a:pt x="2032" y="1011"/>
                  </a:lnTo>
                  <a:lnTo>
                    <a:pt x="2014" y="1012"/>
                  </a:lnTo>
                  <a:lnTo>
                    <a:pt x="1997" y="1015"/>
                  </a:lnTo>
                  <a:lnTo>
                    <a:pt x="1982" y="1022"/>
                  </a:lnTo>
                  <a:lnTo>
                    <a:pt x="1969" y="1029"/>
                  </a:lnTo>
                  <a:lnTo>
                    <a:pt x="1959" y="1039"/>
                  </a:lnTo>
                  <a:lnTo>
                    <a:pt x="1953" y="1052"/>
                  </a:lnTo>
                  <a:lnTo>
                    <a:pt x="1950" y="1069"/>
                  </a:lnTo>
                  <a:lnTo>
                    <a:pt x="1952" y="1084"/>
                  </a:lnTo>
                  <a:lnTo>
                    <a:pt x="1956" y="1095"/>
                  </a:lnTo>
                  <a:lnTo>
                    <a:pt x="1962" y="1104"/>
                  </a:lnTo>
                  <a:lnTo>
                    <a:pt x="1971" y="1110"/>
                  </a:lnTo>
                  <a:lnTo>
                    <a:pt x="1981" y="1113"/>
                  </a:lnTo>
                  <a:lnTo>
                    <a:pt x="1992" y="1114"/>
                  </a:lnTo>
                  <a:lnTo>
                    <a:pt x="2009" y="1112"/>
                  </a:lnTo>
                  <a:lnTo>
                    <a:pt x="2023" y="1106"/>
                  </a:lnTo>
                  <a:lnTo>
                    <a:pt x="2035" y="1096"/>
                  </a:lnTo>
                  <a:lnTo>
                    <a:pt x="2043" y="1085"/>
                  </a:lnTo>
                  <a:lnTo>
                    <a:pt x="2049" y="1071"/>
                  </a:lnTo>
                  <a:lnTo>
                    <a:pt x="2051" y="1062"/>
                  </a:lnTo>
                  <a:lnTo>
                    <a:pt x="2051" y="1053"/>
                  </a:lnTo>
                  <a:lnTo>
                    <a:pt x="2051" y="1010"/>
                  </a:lnTo>
                  <a:close/>
                  <a:moveTo>
                    <a:pt x="1726" y="789"/>
                  </a:moveTo>
                  <a:lnTo>
                    <a:pt x="1720" y="814"/>
                  </a:lnTo>
                  <a:lnTo>
                    <a:pt x="1731" y="824"/>
                  </a:lnTo>
                  <a:lnTo>
                    <a:pt x="1715" y="836"/>
                  </a:lnTo>
                  <a:lnTo>
                    <a:pt x="1711" y="855"/>
                  </a:lnTo>
                  <a:lnTo>
                    <a:pt x="1707" y="872"/>
                  </a:lnTo>
                  <a:lnTo>
                    <a:pt x="1675" y="980"/>
                  </a:lnTo>
                  <a:lnTo>
                    <a:pt x="1778" y="980"/>
                  </a:lnTo>
                  <a:lnTo>
                    <a:pt x="1747" y="872"/>
                  </a:lnTo>
                  <a:lnTo>
                    <a:pt x="1736" y="831"/>
                  </a:lnTo>
                  <a:lnTo>
                    <a:pt x="1727" y="789"/>
                  </a:lnTo>
                  <a:lnTo>
                    <a:pt x="1726" y="789"/>
                  </a:lnTo>
                  <a:close/>
                  <a:moveTo>
                    <a:pt x="183" y="200"/>
                  </a:moveTo>
                  <a:lnTo>
                    <a:pt x="183" y="1663"/>
                  </a:lnTo>
                  <a:lnTo>
                    <a:pt x="236" y="1663"/>
                  </a:lnTo>
                  <a:lnTo>
                    <a:pt x="236" y="1183"/>
                  </a:lnTo>
                  <a:lnTo>
                    <a:pt x="236" y="1170"/>
                  </a:lnTo>
                  <a:lnTo>
                    <a:pt x="236" y="1155"/>
                  </a:lnTo>
                  <a:lnTo>
                    <a:pt x="237" y="1137"/>
                  </a:lnTo>
                  <a:lnTo>
                    <a:pt x="239" y="1120"/>
                  </a:lnTo>
                  <a:lnTo>
                    <a:pt x="241" y="1100"/>
                  </a:lnTo>
                  <a:lnTo>
                    <a:pt x="245" y="1081"/>
                  </a:lnTo>
                  <a:lnTo>
                    <a:pt x="251" y="1061"/>
                  </a:lnTo>
                  <a:lnTo>
                    <a:pt x="258" y="1040"/>
                  </a:lnTo>
                  <a:lnTo>
                    <a:pt x="268" y="1022"/>
                  </a:lnTo>
                  <a:lnTo>
                    <a:pt x="279" y="1002"/>
                  </a:lnTo>
                  <a:lnTo>
                    <a:pt x="294" y="985"/>
                  </a:lnTo>
                  <a:lnTo>
                    <a:pt x="311" y="967"/>
                  </a:lnTo>
                  <a:lnTo>
                    <a:pt x="332" y="953"/>
                  </a:lnTo>
                  <a:lnTo>
                    <a:pt x="355" y="940"/>
                  </a:lnTo>
                  <a:lnTo>
                    <a:pt x="382" y="929"/>
                  </a:lnTo>
                  <a:lnTo>
                    <a:pt x="413" y="921"/>
                  </a:lnTo>
                  <a:lnTo>
                    <a:pt x="449" y="916"/>
                  </a:lnTo>
                  <a:lnTo>
                    <a:pt x="488" y="915"/>
                  </a:lnTo>
                  <a:lnTo>
                    <a:pt x="587" y="915"/>
                  </a:lnTo>
                  <a:lnTo>
                    <a:pt x="675" y="1071"/>
                  </a:lnTo>
                  <a:lnTo>
                    <a:pt x="761" y="915"/>
                  </a:lnTo>
                  <a:lnTo>
                    <a:pt x="864" y="915"/>
                  </a:lnTo>
                  <a:lnTo>
                    <a:pt x="866" y="915"/>
                  </a:lnTo>
                  <a:lnTo>
                    <a:pt x="872" y="915"/>
                  </a:lnTo>
                  <a:lnTo>
                    <a:pt x="883" y="915"/>
                  </a:lnTo>
                  <a:lnTo>
                    <a:pt x="895" y="916"/>
                  </a:lnTo>
                  <a:lnTo>
                    <a:pt x="910" y="918"/>
                  </a:lnTo>
                  <a:lnTo>
                    <a:pt x="927" y="921"/>
                  </a:lnTo>
                  <a:lnTo>
                    <a:pt x="945" y="927"/>
                  </a:lnTo>
                  <a:lnTo>
                    <a:pt x="966" y="932"/>
                  </a:lnTo>
                  <a:lnTo>
                    <a:pt x="986" y="941"/>
                  </a:lnTo>
                  <a:lnTo>
                    <a:pt x="1007" y="951"/>
                  </a:lnTo>
                  <a:lnTo>
                    <a:pt x="1027" y="964"/>
                  </a:lnTo>
                  <a:lnTo>
                    <a:pt x="1046" y="978"/>
                  </a:lnTo>
                  <a:lnTo>
                    <a:pt x="1065" y="997"/>
                  </a:lnTo>
                  <a:lnTo>
                    <a:pt x="1081" y="1017"/>
                  </a:lnTo>
                  <a:lnTo>
                    <a:pt x="1095" y="1041"/>
                  </a:lnTo>
                  <a:lnTo>
                    <a:pt x="1107" y="1070"/>
                  </a:lnTo>
                  <a:lnTo>
                    <a:pt x="1115" y="1100"/>
                  </a:lnTo>
                  <a:lnTo>
                    <a:pt x="1120" y="1136"/>
                  </a:lnTo>
                  <a:lnTo>
                    <a:pt x="1120" y="1166"/>
                  </a:lnTo>
                  <a:lnTo>
                    <a:pt x="1213" y="1096"/>
                  </a:lnTo>
                  <a:lnTo>
                    <a:pt x="1223" y="1088"/>
                  </a:lnTo>
                  <a:lnTo>
                    <a:pt x="1224" y="1088"/>
                  </a:lnTo>
                  <a:lnTo>
                    <a:pt x="1237" y="1075"/>
                  </a:lnTo>
                  <a:lnTo>
                    <a:pt x="1253" y="1068"/>
                  </a:lnTo>
                  <a:lnTo>
                    <a:pt x="1269" y="1063"/>
                  </a:lnTo>
                  <a:lnTo>
                    <a:pt x="1285" y="1062"/>
                  </a:lnTo>
                  <a:lnTo>
                    <a:pt x="1301" y="1064"/>
                  </a:lnTo>
                  <a:lnTo>
                    <a:pt x="1316" y="1070"/>
                  </a:lnTo>
                  <a:lnTo>
                    <a:pt x="1329" y="1078"/>
                  </a:lnTo>
                  <a:lnTo>
                    <a:pt x="1649" y="842"/>
                  </a:lnTo>
                  <a:lnTo>
                    <a:pt x="1681" y="726"/>
                  </a:lnTo>
                  <a:lnTo>
                    <a:pt x="1775" y="726"/>
                  </a:lnTo>
                  <a:lnTo>
                    <a:pt x="1878" y="1074"/>
                  </a:lnTo>
                  <a:lnTo>
                    <a:pt x="1881" y="1050"/>
                  </a:lnTo>
                  <a:lnTo>
                    <a:pt x="1889" y="1028"/>
                  </a:lnTo>
                  <a:lnTo>
                    <a:pt x="1901" y="1010"/>
                  </a:lnTo>
                  <a:lnTo>
                    <a:pt x="1916" y="993"/>
                  </a:lnTo>
                  <a:lnTo>
                    <a:pt x="1936" y="980"/>
                  </a:lnTo>
                  <a:lnTo>
                    <a:pt x="1959" y="970"/>
                  </a:lnTo>
                  <a:lnTo>
                    <a:pt x="1986" y="964"/>
                  </a:lnTo>
                  <a:lnTo>
                    <a:pt x="2016" y="960"/>
                  </a:lnTo>
                  <a:lnTo>
                    <a:pt x="2049" y="958"/>
                  </a:lnTo>
                  <a:lnTo>
                    <a:pt x="2049" y="953"/>
                  </a:lnTo>
                  <a:lnTo>
                    <a:pt x="2049" y="944"/>
                  </a:lnTo>
                  <a:lnTo>
                    <a:pt x="2047" y="936"/>
                  </a:lnTo>
                  <a:lnTo>
                    <a:pt x="2044" y="926"/>
                  </a:lnTo>
                  <a:lnTo>
                    <a:pt x="2039" y="917"/>
                  </a:lnTo>
                  <a:lnTo>
                    <a:pt x="2032" y="909"/>
                  </a:lnTo>
                  <a:lnTo>
                    <a:pt x="2021" y="904"/>
                  </a:lnTo>
                  <a:lnTo>
                    <a:pt x="2008" y="900"/>
                  </a:lnTo>
                  <a:lnTo>
                    <a:pt x="1991" y="897"/>
                  </a:lnTo>
                  <a:lnTo>
                    <a:pt x="1969" y="900"/>
                  </a:lnTo>
                  <a:lnTo>
                    <a:pt x="1948" y="904"/>
                  </a:lnTo>
                  <a:lnTo>
                    <a:pt x="1929" y="912"/>
                  </a:lnTo>
                  <a:lnTo>
                    <a:pt x="1913" y="920"/>
                  </a:lnTo>
                  <a:lnTo>
                    <a:pt x="1899" y="869"/>
                  </a:lnTo>
                  <a:lnTo>
                    <a:pt x="1918" y="858"/>
                  </a:lnTo>
                  <a:lnTo>
                    <a:pt x="1942" y="849"/>
                  </a:lnTo>
                  <a:lnTo>
                    <a:pt x="1970" y="843"/>
                  </a:lnTo>
                  <a:lnTo>
                    <a:pt x="2003" y="841"/>
                  </a:lnTo>
                  <a:lnTo>
                    <a:pt x="2029" y="843"/>
                  </a:lnTo>
                  <a:lnTo>
                    <a:pt x="2051" y="848"/>
                  </a:lnTo>
                  <a:lnTo>
                    <a:pt x="2070" y="857"/>
                  </a:lnTo>
                  <a:lnTo>
                    <a:pt x="2086" y="868"/>
                  </a:lnTo>
                  <a:lnTo>
                    <a:pt x="2098" y="882"/>
                  </a:lnTo>
                  <a:lnTo>
                    <a:pt x="2107" y="897"/>
                  </a:lnTo>
                  <a:lnTo>
                    <a:pt x="2114" y="915"/>
                  </a:lnTo>
                  <a:lnTo>
                    <a:pt x="2119" y="934"/>
                  </a:lnTo>
                  <a:lnTo>
                    <a:pt x="2122" y="954"/>
                  </a:lnTo>
                  <a:lnTo>
                    <a:pt x="2122" y="975"/>
                  </a:lnTo>
                  <a:lnTo>
                    <a:pt x="2122" y="1088"/>
                  </a:lnTo>
                  <a:lnTo>
                    <a:pt x="2123" y="1117"/>
                  </a:lnTo>
                  <a:lnTo>
                    <a:pt x="2124" y="1143"/>
                  </a:lnTo>
                  <a:lnTo>
                    <a:pt x="2127" y="1165"/>
                  </a:lnTo>
                  <a:lnTo>
                    <a:pt x="2061" y="1165"/>
                  </a:lnTo>
                  <a:lnTo>
                    <a:pt x="2056" y="1130"/>
                  </a:lnTo>
                  <a:lnTo>
                    <a:pt x="2054" y="1130"/>
                  </a:lnTo>
                  <a:lnTo>
                    <a:pt x="2042" y="1144"/>
                  </a:lnTo>
                  <a:lnTo>
                    <a:pt x="2028" y="1155"/>
                  </a:lnTo>
                  <a:lnTo>
                    <a:pt x="2010" y="1165"/>
                  </a:lnTo>
                  <a:lnTo>
                    <a:pt x="1991" y="1170"/>
                  </a:lnTo>
                  <a:lnTo>
                    <a:pt x="1969" y="1172"/>
                  </a:lnTo>
                  <a:lnTo>
                    <a:pt x="1950" y="1170"/>
                  </a:lnTo>
                  <a:lnTo>
                    <a:pt x="1934" y="1166"/>
                  </a:lnTo>
                  <a:lnTo>
                    <a:pt x="1919" y="1158"/>
                  </a:lnTo>
                  <a:lnTo>
                    <a:pt x="1907" y="1148"/>
                  </a:lnTo>
                  <a:lnTo>
                    <a:pt x="1897" y="1136"/>
                  </a:lnTo>
                  <a:lnTo>
                    <a:pt x="1906" y="1165"/>
                  </a:lnTo>
                  <a:lnTo>
                    <a:pt x="1826" y="1165"/>
                  </a:lnTo>
                  <a:lnTo>
                    <a:pt x="1789" y="1040"/>
                  </a:lnTo>
                  <a:lnTo>
                    <a:pt x="1663" y="1040"/>
                  </a:lnTo>
                  <a:lnTo>
                    <a:pt x="1629" y="1165"/>
                  </a:lnTo>
                  <a:lnTo>
                    <a:pt x="1554" y="1165"/>
                  </a:lnTo>
                  <a:lnTo>
                    <a:pt x="1632" y="898"/>
                  </a:lnTo>
                  <a:lnTo>
                    <a:pt x="1352" y="1107"/>
                  </a:lnTo>
                  <a:lnTo>
                    <a:pt x="1358" y="1124"/>
                  </a:lnTo>
                  <a:lnTo>
                    <a:pt x="1361" y="1143"/>
                  </a:lnTo>
                  <a:lnTo>
                    <a:pt x="1360" y="1161"/>
                  </a:lnTo>
                  <a:lnTo>
                    <a:pt x="1356" y="1179"/>
                  </a:lnTo>
                  <a:lnTo>
                    <a:pt x="1349" y="1196"/>
                  </a:lnTo>
                  <a:lnTo>
                    <a:pt x="1338" y="1212"/>
                  </a:lnTo>
                  <a:lnTo>
                    <a:pt x="1337" y="1212"/>
                  </a:lnTo>
                  <a:lnTo>
                    <a:pt x="1337" y="1213"/>
                  </a:lnTo>
                  <a:lnTo>
                    <a:pt x="1285" y="1250"/>
                  </a:lnTo>
                  <a:lnTo>
                    <a:pt x="1213" y="1303"/>
                  </a:lnTo>
                  <a:lnTo>
                    <a:pt x="1077" y="1404"/>
                  </a:lnTo>
                  <a:lnTo>
                    <a:pt x="1077" y="1402"/>
                  </a:lnTo>
                  <a:lnTo>
                    <a:pt x="1060" y="1410"/>
                  </a:lnTo>
                  <a:lnTo>
                    <a:pt x="1041" y="1413"/>
                  </a:lnTo>
                  <a:lnTo>
                    <a:pt x="1020" y="1410"/>
                  </a:lnTo>
                  <a:lnTo>
                    <a:pt x="1001" y="1401"/>
                  </a:lnTo>
                  <a:lnTo>
                    <a:pt x="985" y="1388"/>
                  </a:lnTo>
                  <a:lnTo>
                    <a:pt x="973" y="1370"/>
                  </a:lnTo>
                  <a:lnTo>
                    <a:pt x="964" y="1349"/>
                  </a:lnTo>
                  <a:lnTo>
                    <a:pt x="962" y="1326"/>
                  </a:lnTo>
                  <a:lnTo>
                    <a:pt x="962" y="1171"/>
                  </a:lnTo>
                  <a:lnTo>
                    <a:pt x="911" y="1171"/>
                  </a:lnTo>
                  <a:lnTo>
                    <a:pt x="911" y="1663"/>
                  </a:lnTo>
                  <a:lnTo>
                    <a:pt x="2386" y="1663"/>
                  </a:lnTo>
                  <a:lnTo>
                    <a:pt x="2386" y="200"/>
                  </a:lnTo>
                  <a:lnTo>
                    <a:pt x="183" y="200"/>
                  </a:lnTo>
                  <a:close/>
                  <a:moveTo>
                    <a:pt x="172" y="0"/>
                  </a:moveTo>
                  <a:lnTo>
                    <a:pt x="2397" y="0"/>
                  </a:lnTo>
                  <a:lnTo>
                    <a:pt x="2428" y="3"/>
                  </a:lnTo>
                  <a:lnTo>
                    <a:pt x="2458" y="12"/>
                  </a:lnTo>
                  <a:lnTo>
                    <a:pt x="2484" y="25"/>
                  </a:lnTo>
                  <a:lnTo>
                    <a:pt x="2508" y="43"/>
                  </a:lnTo>
                  <a:lnTo>
                    <a:pt x="2529" y="66"/>
                  </a:lnTo>
                  <a:lnTo>
                    <a:pt x="2546" y="92"/>
                  </a:lnTo>
                  <a:lnTo>
                    <a:pt x="2558" y="122"/>
                  </a:lnTo>
                  <a:lnTo>
                    <a:pt x="2566" y="154"/>
                  </a:lnTo>
                  <a:lnTo>
                    <a:pt x="2569" y="188"/>
                  </a:lnTo>
                  <a:lnTo>
                    <a:pt x="2569" y="1923"/>
                  </a:lnTo>
                  <a:lnTo>
                    <a:pt x="2566" y="1957"/>
                  </a:lnTo>
                  <a:lnTo>
                    <a:pt x="2558" y="1988"/>
                  </a:lnTo>
                  <a:lnTo>
                    <a:pt x="2546" y="2019"/>
                  </a:lnTo>
                  <a:lnTo>
                    <a:pt x="2529" y="2045"/>
                  </a:lnTo>
                  <a:lnTo>
                    <a:pt x="2508" y="2068"/>
                  </a:lnTo>
                  <a:lnTo>
                    <a:pt x="2484" y="2086"/>
                  </a:lnTo>
                  <a:lnTo>
                    <a:pt x="2458" y="2101"/>
                  </a:lnTo>
                  <a:lnTo>
                    <a:pt x="2428" y="2109"/>
                  </a:lnTo>
                  <a:lnTo>
                    <a:pt x="2397" y="2113"/>
                  </a:lnTo>
                  <a:lnTo>
                    <a:pt x="2129" y="2113"/>
                  </a:lnTo>
                  <a:lnTo>
                    <a:pt x="2127" y="2134"/>
                  </a:lnTo>
                  <a:lnTo>
                    <a:pt x="2123" y="2157"/>
                  </a:lnTo>
                  <a:lnTo>
                    <a:pt x="2117" y="2184"/>
                  </a:lnTo>
                  <a:lnTo>
                    <a:pt x="2111" y="2220"/>
                  </a:lnTo>
                  <a:lnTo>
                    <a:pt x="2109" y="2251"/>
                  </a:lnTo>
                  <a:lnTo>
                    <a:pt x="2111" y="2281"/>
                  </a:lnTo>
                  <a:lnTo>
                    <a:pt x="2118" y="2306"/>
                  </a:lnTo>
                  <a:lnTo>
                    <a:pt x="2129" y="2328"/>
                  </a:lnTo>
                  <a:lnTo>
                    <a:pt x="2141" y="2343"/>
                  </a:lnTo>
                  <a:lnTo>
                    <a:pt x="2154" y="2354"/>
                  </a:lnTo>
                  <a:lnTo>
                    <a:pt x="2169" y="2362"/>
                  </a:lnTo>
                  <a:lnTo>
                    <a:pt x="2183" y="2368"/>
                  </a:lnTo>
                  <a:lnTo>
                    <a:pt x="2196" y="2372"/>
                  </a:lnTo>
                  <a:lnTo>
                    <a:pt x="2206" y="2374"/>
                  </a:lnTo>
                  <a:lnTo>
                    <a:pt x="2215" y="2364"/>
                  </a:lnTo>
                  <a:lnTo>
                    <a:pt x="2216" y="2362"/>
                  </a:lnTo>
                  <a:lnTo>
                    <a:pt x="2251" y="2332"/>
                  </a:lnTo>
                  <a:lnTo>
                    <a:pt x="2285" y="2305"/>
                  </a:lnTo>
                  <a:lnTo>
                    <a:pt x="2320" y="2281"/>
                  </a:lnTo>
                  <a:lnTo>
                    <a:pt x="2356" y="2261"/>
                  </a:lnTo>
                  <a:lnTo>
                    <a:pt x="2391" y="2246"/>
                  </a:lnTo>
                  <a:lnTo>
                    <a:pt x="2426" y="2235"/>
                  </a:lnTo>
                  <a:lnTo>
                    <a:pt x="2462" y="2228"/>
                  </a:lnTo>
                  <a:lnTo>
                    <a:pt x="2497" y="2227"/>
                  </a:lnTo>
                  <a:lnTo>
                    <a:pt x="2533" y="2232"/>
                  </a:lnTo>
                  <a:lnTo>
                    <a:pt x="2567" y="2242"/>
                  </a:lnTo>
                  <a:lnTo>
                    <a:pt x="2601" y="2259"/>
                  </a:lnTo>
                  <a:lnTo>
                    <a:pt x="2636" y="2282"/>
                  </a:lnTo>
                  <a:lnTo>
                    <a:pt x="2669" y="2311"/>
                  </a:lnTo>
                  <a:lnTo>
                    <a:pt x="2789" y="2430"/>
                  </a:lnTo>
                  <a:lnTo>
                    <a:pt x="2816" y="2456"/>
                  </a:lnTo>
                  <a:lnTo>
                    <a:pt x="2995" y="2633"/>
                  </a:lnTo>
                  <a:lnTo>
                    <a:pt x="3026" y="2669"/>
                  </a:lnTo>
                  <a:lnTo>
                    <a:pt x="3053" y="2707"/>
                  </a:lnTo>
                  <a:lnTo>
                    <a:pt x="3077" y="2749"/>
                  </a:lnTo>
                  <a:lnTo>
                    <a:pt x="3095" y="2791"/>
                  </a:lnTo>
                  <a:lnTo>
                    <a:pt x="3108" y="2836"/>
                  </a:lnTo>
                  <a:lnTo>
                    <a:pt x="3117" y="2882"/>
                  </a:lnTo>
                  <a:lnTo>
                    <a:pt x="3122" y="2929"/>
                  </a:lnTo>
                  <a:lnTo>
                    <a:pt x="3121" y="2976"/>
                  </a:lnTo>
                  <a:lnTo>
                    <a:pt x="3117" y="3021"/>
                  </a:lnTo>
                  <a:lnTo>
                    <a:pt x="3107" y="3068"/>
                  </a:lnTo>
                  <a:lnTo>
                    <a:pt x="3093" y="3113"/>
                  </a:lnTo>
                  <a:lnTo>
                    <a:pt x="3073" y="3156"/>
                  </a:lnTo>
                  <a:lnTo>
                    <a:pt x="3050" y="3197"/>
                  </a:lnTo>
                  <a:lnTo>
                    <a:pt x="3022" y="3235"/>
                  </a:lnTo>
                  <a:lnTo>
                    <a:pt x="2990" y="3270"/>
                  </a:lnTo>
                  <a:lnTo>
                    <a:pt x="2954" y="3301"/>
                  </a:lnTo>
                  <a:lnTo>
                    <a:pt x="2917" y="3326"/>
                  </a:lnTo>
                  <a:lnTo>
                    <a:pt x="2877" y="3345"/>
                  </a:lnTo>
                  <a:lnTo>
                    <a:pt x="2837" y="3361"/>
                  </a:lnTo>
                  <a:lnTo>
                    <a:pt x="2795" y="3370"/>
                  </a:lnTo>
                  <a:lnTo>
                    <a:pt x="2753" y="3375"/>
                  </a:lnTo>
                  <a:lnTo>
                    <a:pt x="2711" y="3375"/>
                  </a:lnTo>
                  <a:lnTo>
                    <a:pt x="2668" y="3369"/>
                  </a:lnTo>
                  <a:lnTo>
                    <a:pt x="2626" y="3360"/>
                  </a:lnTo>
                  <a:lnTo>
                    <a:pt x="2585" y="3343"/>
                  </a:lnTo>
                  <a:lnTo>
                    <a:pt x="2546" y="3322"/>
                  </a:lnTo>
                  <a:lnTo>
                    <a:pt x="2508" y="3297"/>
                  </a:lnTo>
                  <a:lnTo>
                    <a:pt x="2473" y="3266"/>
                  </a:lnTo>
                  <a:lnTo>
                    <a:pt x="2296" y="3090"/>
                  </a:lnTo>
                  <a:lnTo>
                    <a:pt x="2268" y="3062"/>
                  </a:lnTo>
                  <a:lnTo>
                    <a:pt x="2128" y="2923"/>
                  </a:lnTo>
                  <a:lnTo>
                    <a:pt x="2099" y="2890"/>
                  </a:lnTo>
                  <a:lnTo>
                    <a:pt x="2076" y="2857"/>
                  </a:lnTo>
                  <a:lnTo>
                    <a:pt x="2059" y="2823"/>
                  </a:lnTo>
                  <a:lnTo>
                    <a:pt x="2048" y="2789"/>
                  </a:lnTo>
                  <a:lnTo>
                    <a:pt x="2043" y="2753"/>
                  </a:lnTo>
                  <a:lnTo>
                    <a:pt x="2042" y="2718"/>
                  </a:lnTo>
                  <a:lnTo>
                    <a:pt x="2046" y="2681"/>
                  </a:lnTo>
                  <a:lnTo>
                    <a:pt x="2054" y="2645"/>
                  </a:lnTo>
                  <a:lnTo>
                    <a:pt x="2067" y="2607"/>
                  </a:lnTo>
                  <a:lnTo>
                    <a:pt x="2082" y="2569"/>
                  </a:lnTo>
                  <a:lnTo>
                    <a:pt x="2100" y="2530"/>
                  </a:lnTo>
                  <a:lnTo>
                    <a:pt x="2121" y="2491"/>
                  </a:lnTo>
                  <a:lnTo>
                    <a:pt x="2144" y="2451"/>
                  </a:lnTo>
                  <a:lnTo>
                    <a:pt x="2146" y="2449"/>
                  </a:lnTo>
                  <a:lnTo>
                    <a:pt x="2167" y="2425"/>
                  </a:lnTo>
                  <a:lnTo>
                    <a:pt x="2150" y="2417"/>
                  </a:lnTo>
                  <a:lnTo>
                    <a:pt x="2133" y="2408"/>
                  </a:lnTo>
                  <a:lnTo>
                    <a:pt x="2117" y="2396"/>
                  </a:lnTo>
                  <a:lnTo>
                    <a:pt x="2101" y="2381"/>
                  </a:lnTo>
                  <a:lnTo>
                    <a:pt x="2086" y="2362"/>
                  </a:lnTo>
                  <a:lnTo>
                    <a:pt x="2072" y="2337"/>
                  </a:lnTo>
                  <a:lnTo>
                    <a:pt x="2061" y="2309"/>
                  </a:lnTo>
                  <a:lnTo>
                    <a:pt x="2056" y="2278"/>
                  </a:lnTo>
                  <a:lnTo>
                    <a:pt x="2054" y="2245"/>
                  </a:lnTo>
                  <a:lnTo>
                    <a:pt x="2057" y="2208"/>
                  </a:lnTo>
                  <a:lnTo>
                    <a:pt x="2065" y="2168"/>
                  </a:lnTo>
                  <a:lnTo>
                    <a:pt x="2070" y="2148"/>
                  </a:lnTo>
                  <a:lnTo>
                    <a:pt x="2073" y="2128"/>
                  </a:lnTo>
                  <a:lnTo>
                    <a:pt x="2076" y="2113"/>
                  </a:lnTo>
                  <a:lnTo>
                    <a:pt x="1543" y="2113"/>
                  </a:lnTo>
                  <a:lnTo>
                    <a:pt x="1543" y="2115"/>
                  </a:lnTo>
                  <a:lnTo>
                    <a:pt x="1543" y="2120"/>
                  </a:lnTo>
                  <a:lnTo>
                    <a:pt x="1542" y="2130"/>
                  </a:lnTo>
                  <a:lnTo>
                    <a:pt x="1541" y="2142"/>
                  </a:lnTo>
                  <a:lnTo>
                    <a:pt x="1541" y="2158"/>
                  </a:lnTo>
                  <a:lnTo>
                    <a:pt x="1541" y="2176"/>
                  </a:lnTo>
                  <a:lnTo>
                    <a:pt x="1541" y="2196"/>
                  </a:lnTo>
                  <a:lnTo>
                    <a:pt x="1543" y="2217"/>
                  </a:lnTo>
                  <a:lnTo>
                    <a:pt x="1545" y="2240"/>
                  </a:lnTo>
                  <a:lnTo>
                    <a:pt x="1549" y="2264"/>
                  </a:lnTo>
                  <a:lnTo>
                    <a:pt x="1554" y="2289"/>
                  </a:lnTo>
                  <a:lnTo>
                    <a:pt x="1561" y="2313"/>
                  </a:lnTo>
                  <a:lnTo>
                    <a:pt x="1570" y="2338"/>
                  </a:lnTo>
                  <a:lnTo>
                    <a:pt x="1581" y="2362"/>
                  </a:lnTo>
                  <a:lnTo>
                    <a:pt x="1593" y="2385"/>
                  </a:lnTo>
                  <a:lnTo>
                    <a:pt x="1610" y="2407"/>
                  </a:lnTo>
                  <a:lnTo>
                    <a:pt x="1628" y="2427"/>
                  </a:lnTo>
                  <a:lnTo>
                    <a:pt x="1648" y="2445"/>
                  </a:lnTo>
                  <a:lnTo>
                    <a:pt x="1672" y="2461"/>
                  </a:lnTo>
                  <a:lnTo>
                    <a:pt x="1700" y="2474"/>
                  </a:lnTo>
                  <a:lnTo>
                    <a:pt x="1730" y="2482"/>
                  </a:lnTo>
                  <a:lnTo>
                    <a:pt x="1764" y="2489"/>
                  </a:lnTo>
                  <a:lnTo>
                    <a:pt x="1803" y="2491"/>
                  </a:lnTo>
                  <a:lnTo>
                    <a:pt x="1803" y="2680"/>
                  </a:lnTo>
                  <a:lnTo>
                    <a:pt x="766" y="2680"/>
                  </a:lnTo>
                  <a:lnTo>
                    <a:pt x="766" y="2491"/>
                  </a:lnTo>
                  <a:lnTo>
                    <a:pt x="804" y="2489"/>
                  </a:lnTo>
                  <a:lnTo>
                    <a:pt x="837" y="2482"/>
                  </a:lnTo>
                  <a:lnTo>
                    <a:pt x="866" y="2474"/>
                  </a:lnTo>
                  <a:lnTo>
                    <a:pt x="893" y="2461"/>
                  </a:lnTo>
                  <a:lnTo>
                    <a:pt x="916" y="2445"/>
                  </a:lnTo>
                  <a:lnTo>
                    <a:pt x="937" y="2427"/>
                  </a:lnTo>
                  <a:lnTo>
                    <a:pt x="955" y="2407"/>
                  </a:lnTo>
                  <a:lnTo>
                    <a:pt x="971" y="2385"/>
                  </a:lnTo>
                  <a:lnTo>
                    <a:pt x="984" y="2362"/>
                  </a:lnTo>
                  <a:lnTo>
                    <a:pt x="995" y="2338"/>
                  </a:lnTo>
                  <a:lnTo>
                    <a:pt x="1004" y="2313"/>
                  </a:lnTo>
                  <a:lnTo>
                    <a:pt x="1011" y="2289"/>
                  </a:lnTo>
                  <a:lnTo>
                    <a:pt x="1016" y="2264"/>
                  </a:lnTo>
                  <a:lnTo>
                    <a:pt x="1021" y="2240"/>
                  </a:lnTo>
                  <a:lnTo>
                    <a:pt x="1024" y="2217"/>
                  </a:lnTo>
                  <a:lnTo>
                    <a:pt x="1026" y="2196"/>
                  </a:lnTo>
                  <a:lnTo>
                    <a:pt x="1027" y="2176"/>
                  </a:lnTo>
                  <a:lnTo>
                    <a:pt x="1027" y="2158"/>
                  </a:lnTo>
                  <a:lnTo>
                    <a:pt x="1027" y="2142"/>
                  </a:lnTo>
                  <a:lnTo>
                    <a:pt x="1027" y="2130"/>
                  </a:lnTo>
                  <a:lnTo>
                    <a:pt x="1026" y="2120"/>
                  </a:lnTo>
                  <a:lnTo>
                    <a:pt x="1026" y="2115"/>
                  </a:lnTo>
                  <a:lnTo>
                    <a:pt x="1026" y="2113"/>
                  </a:lnTo>
                  <a:lnTo>
                    <a:pt x="172" y="2113"/>
                  </a:lnTo>
                  <a:lnTo>
                    <a:pt x="141" y="2109"/>
                  </a:lnTo>
                  <a:lnTo>
                    <a:pt x="111" y="2101"/>
                  </a:lnTo>
                  <a:lnTo>
                    <a:pt x="85" y="2086"/>
                  </a:lnTo>
                  <a:lnTo>
                    <a:pt x="61" y="2068"/>
                  </a:lnTo>
                  <a:lnTo>
                    <a:pt x="40" y="2045"/>
                  </a:lnTo>
                  <a:lnTo>
                    <a:pt x="23" y="2019"/>
                  </a:lnTo>
                  <a:lnTo>
                    <a:pt x="11" y="1988"/>
                  </a:lnTo>
                  <a:lnTo>
                    <a:pt x="3" y="1957"/>
                  </a:lnTo>
                  <a:lnTo>
                    <a:pt x="0" y="1923"/>
                  </a:lnTo>
                  <a:lnTo>
                    <a:pt x="0" y="188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3" y="92"/>
                  </a:lnTo>
                  <a:lnTo>
                    <a:pt x="40" y="66"/>
                  </a:lnTo>
                  <a:lnTo>
                    <a:pt x="61" y="43"/>
                  </a:lnTo>
                  <a:lnTo>
                    <a:pt x="85" y="25"/>
                  </a:lnTo>
                  <a:lnTo>
                    <a:pt x="111" y="12"/>
                  </a:lnTo>
                  <a:lnTo>
                    <a:pt x="141" y="3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406"/>
            <p:cNvSpPr>
              <a:spLocks noEditPoints="1"/>
            </p:cNvSpPr>
            <p:nvPr/>
          </p:nvSpPr>
          <p:spPr bwMode="auto">
            <a:xfrm>
              <a:off x="5834063" y="5381625"/>
              <a:ext cx="42863" cy="42863"/>
            </a:xfrm>
            <a:custGeom>
              <a:avLst/>
              <a:gdLst>
                <a:gd name="T0" fmla="*/ 93 w 306"/>
                <a:gd name="T1" fmla="*/ 59 h 322"/>
                <a:gd name="T2" fmla="*/ 82 w 306"/>
                <a:gd name="T3" fmla="*/ 59 h 322"/>
                <a:gd name="T4" fmla="*/ 72 w 306"/>
                <a:gd name="T5" fmla="*/ 63 h 322"/>
                <a:gd name="T6" fmla="*/ 63 w 306"/>
                <a:gd name="T7" fmla="*/ 71 h 322"/>
                <a:gd name="T8" fmla="*/ 57 w 306"/>
                <a:gd name="T9" fmla="*/ 82 h 322"/>
                <a:gd name="T10" fmla="*/ 54 w 306"/>
                <a:gd name="T11" fmla="*/ 94 h 322"/>
                <a:gd name="T12" fmla="*/ 55 w 306"/>
                <a:gd name="T13" fmla="*/ 106 h 322"/>
                <a:gd name="T14" fmla="*/ 59 w 306"/>
                <a:gd name="T15" fmla="*/ 117 h 322"/>
                <a:gd name="T16" fmla="*/ 66 w 306"/>
                <a:gd name="T17" fmla="*/ 126 h 322"/>
                <a:gd name="T18" fmla="*/ 193 w 306"/>
                <a:gd name="T19" fmla="*/ 253 h 322"/>
                <a:gd name="T20" fmla="*/ 203 w 306"/>
                <a:gd name="T21" fmla="*/ 260 h 322"/>
                <a:gd name="T22" fmla="*/ 213 w 306"/>
                <a:gd name="T23" fmla="*/ 263 h 322"/>
                <a:gd name="T24" fmla="*/ 224 w 306"/>
                <a:gd name="T25" fmla="*/ 262 h 322"/>
                <a:gd name="T26" fmla="*/ 234 w 306"/>
                <a:gd name="T27" fmla="*/ 257 h 322"/>
                <a:gd name="T28" fmla="*/ 243 w 306"/>
                <a:gd name="T29" fmla="*/ 250 h 322"/>
                <a:gd name="T30" fmla="*/ 249 w 306"/>
                <a:gd name="T31" fmla="*/ 240 h 322"/>
                <a:gd name="T32" fmla="*/ 252 w 306"/>
                <a:gd name="T33" fmla="*/ 228 h 322"/>
                <a:gd name="T34" fmla="*/ 251 w 306"/>
                <a:gd name="T35" fmla="*/ 216 h 322"/>
                <a:gd name="T36" fmla="*/ 248 w 306"/>
                <a:gd name="T37" fmla="*/ 204 h 322"/>
                <a:gd name="T38" fmla="*/ 241 w 306"/>
                <a:gd name="T39" fmla="*/ 194 h 322"/>
                <a:gd name="T40" fmla="*/ 114 w 306"/>
                <a:gd name="T41" fmla="*/ 69 h 322"/>
                <a:gd name="T42" fmla="*/ 105 w 306"/>
                <a:gd name="T43" fmla="*/ 62 h 322"/>
                <a:gd name="T44" fmla="*/ 93 w 306"/>
                <a:gd name="T45" fmla="*/ 59 h 322"/>
                <a:gd name="T46" fmla="*/ 95 w 306"/>
                <a:gd name="T47" fmla="*/ 0 h 322"/>
                <a:gd name="T48" fmla="*/ 115 w 306"/>
                <a:gd name="T49" fmla="*/ 3 h 322"/>
                <a:gd name="T50" fmla="*/ 133 w 306"/>
                <a:gd name="T51" fmla="*/ 12 h 322"/>
                <a:gd name="T52" fmla="*/ 150 w 306"/>
                <a:gd name="T53" fmla="*/ 25 h 322"/>
                <a:gd name="T54" fmla="*/ 276 w 306"/>
                <a:gd name="T55" fmla="*/ 150 h 322"/>
                <a:gd name="T56" fmla="*/ 291 w 306"/>
                <a:gd name="T57" fmla="*/ 168 h 322"/>
                <a:gd name="T58" fmla="*/ 300 w 306"/>
                <a:gd name="T59" fmla="*/ 188 h 322"/>
                <a:gd name="T60" fmla="*/ 305 w 306"/>
                <a:gd name="T61" fmla="*/ 208 h 322"/>
                <a:gd name="T62" fmla="*/ 306 w 306"/>
                <a:gd name="T63" fmla="*/ 230 h 322"/>
                <a:gd name="T64" fmla="*/ 303 w 306"/>
                <a:gd name="T65" fmla="*/ 251 h 322"/>
                <a:gd name="T66" fmla="*/ 296 w 306"/>
                <a:gd name="T67" fmla="*/ 272 h 322"/>
                <a:gd name="T68" fmla="*/ 283 w 306"/>
                <a:gd name="T69" fmla="*/ 290 h 322"/>
                <a:gd name="T70" fmla="*/ 267 w 306"/>
                <a:gd name="T71" fmla="*/ 305 h 322"/>
                <a:gd name="T72" fmla="*/ 250 w 306"/>
                <a:gd name="T73" fmla="*/ 315 h 322"/>
                <a:gd name="T74" fmla="*/ 231 w 306"/>
                <a:gd name="T75" fmla="*/ 321 h 322"/>
                <a:gd name="T76" fmla="*/ 212 w 306"/>
                <a:gd name="T77" fmla="*/ 322 h 322"/>
                <a:gd name="T78" fmla="*/ 191 w 306"/>
                <a:gd name="T79" fmla="*/ 318 h 322"/>
                <a:gd name="T80" fmla="*/ 173 w 306"/>
                <a:gd name="T81" fmla="*/ 310 h 322"/>
                <a:gd name="T82" fmla="*/ 156 w 306"/>
                <a:gd name="T83" fmla="*/ 297 h 322"/>
                <a:gd name="T84" fmla="*/ 30 w 306"/>
                <a:gd name="T85" fmla="*/ 170 h 322"/>
                <a:gd name="T86" fmla="*/ 16 w 306"/>
                <a:gd name="T87" fmla="*/ 154 h 322"/>
                <a:gd name="T88" fmla="*/ 6 w 306"/>
                <a:gd name="T89" fmla="*/ 134 h 322"/>
                <a:gd name="T90" fmla="*/ 1 w 306"/>
                <a:gd name="T91" fmla="*/ 113 h 322"/>
                <a:gd name="T92" fmla="*/ 0 w 306"/>
                <a:gd name="T93" fmla="*/ 92 h 322"/>
                <a:gd name="T94" fmla="*/ 3 w 306"/>
                <a:gd name="T95" fmla="*/ 71 h 322"/>
                <a:gd name="T96" fmla="*/ 12 w 306"/>
                <a:gd name="T97" fmla="*/ 50 h 322"/>
                <a:gd name="T98" fmla="*/ 24 w 306"/>
                <a:gd name="T99" fmla="*/ 32 h 322"/>
                <a:gd name="T100" fmla="*/ 39 w 306"/>
                <a:gd name="T101" fmla="*/ 17 h 322"/>
                <a:gd name="T102" fmla="*/ 57 w 306"/>
                <a:gd name="T103" fmla="*/ 6 h 322"/>
                <a:gd name="T104" fmla="*/ 75 w 306"/>
                <a:gd name="T105" fmla="*/ 1 h 322"/>
                <a:gd name="T106" fmla="*/ 95 w 306"/>
                <a:gd name="T10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6" h="322">
                  <a:moveTo>
                    <a:pt x="93" y="59"/>
                  </a:moveTo>
                  <a:lnTo>
                    <a:pt x="82" y="59"/>
                  </a:lnTo>
                  <a:lnTo>
                    <a:pt x="72" y="63"/>
                  </a:lnTo>
                  <a:lnTo>
                    <a:pt x="63" y="71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5" y="106"/>
                  </a:lnTo>
                  <a:lnTo>
                    <a:pt x="59" y="117"/>
                  </a:lnTo>
                  <a:lnTo>
                    <a:pt x="66" y="126"/>
                  </a:lnTo>
                  <a:lnTo>
                    <a:pt x="193" y="253"/>
                  </a:lnTo>
                  <a:lnTo>
                    <a:pt x="203" y="260"/>
                  </a:lnTo>
                  <a:lnTo>
                    <a:pt x="213" y="263"/>
                  </a:lnTo>
                  <a:lnTo>
                    <a:pt x="224" y="262"/>
                  </a:lnTo>
                  <a:lnTo>
                    <a:pt x="234" y="257"/>
                  </a:lnTo>
                  <a:lnTo>
                    <a:pt x="243" y="250"/>
                  </a:lnTo>
                  <a:lnTo>
                    <a:pt x="249" y="240"/>
                  </a:lnTo>
                  <a:lnTo>
                    <a:pt x="252" y="228"/>
                  </a:lnTo>
                  <a:lnTo>
                    <a:pt x="251" y="216"/>
                  </a:lnTo>
                  <a:lnTo>
                    <a:pt x="248" y="204"/>
                  </a:lnTo>
                  <a:lnTo>
                    <a:pt x="241" y="194"/>
                  </a:lnTo>
                  <a:lnTo>
                    <a:pt x="114" y="69"/>
                  </a:lnTo>
                  <a:lnTo>
                    <a:pt x="105" y="62"/>
                  </a:lnTo>
                  <a:lnTo>
                    <a:pt x="93" y="59"/>
                  </a:lnTo>
                  <a:close/>
                  <a:moveTo>
                    <a:pt x="95" y="0"/>
                  </a:moveTo>
                  <a:lnTo>
                    <a:pt x="115" y="3"/>
                  </a:lnTo>
                  <a:lnTo>
                    <a:pt x="133" y="12"/>
                  </a:lnTo>
                  <a:lnTo>
                    <a:pt x="150" y="25"/>
                  </a:lnTo>
                  <a:lnTo>
                    <a:pt x="276" y="150"/>
                  </a:lnTo>
                  <a:lnTo>
                    <a:pt x="291" y="168"/>
                  </a:lnTo>
                  <a:lnTo>
                    <a:pt x="300" y="188"/>
                  </a:lnTo>
                  <a:lnTo>
                    <a:pt x="305" y="208"/>
                  </a:lnTo>
                  <a:lnTo>
                    <a:pt x="306" y="230"/>
                  </a:lnTo>
                  <a:lnTo>
                    <a:pt x="303" y="251"/>
                  </a:lnTo>
                  <a:lnTo>
                    <a:pt x="296" y="272"/>
                  </a:lnTo>
                  <a:lnTo>
                    <a:pt x="283" y="290"/>
                  </a:lnTo>
                  <a:lnTo>
                    <a:pt x="267" y="305"/>
                  </a:lnTo>
                  <a:lnTo>
                    <a:pt x="250" y="315"/>
                  </a:lnTo>
                  <a:lnTo>
                    <a:pt x="231" y="321"/>
                  </a:lnTo>
                  <a:lnTo>
                    <a:pt x="212" y="322"/>
                  </a:lnTo>
                  <a:lnTo>
                    <a:pt x="191" y="318"/>
                  </a:lnTo>
                  <a:lnTo>
                    <a:pt x="173" y="310"/>
                  </a:lnTo>
                  <a:lnTo>
                    <a:pt x="156" y="297"/>
                  </a:lnTo>
                  <a:lnTo>
                    <a:pt x="30" y="170"/>
                  </a:lnTo>
                  <a:lnTo>
                    <a:pt x="16" y="154"/>
                  </a:lnTo>
                  <a:lnTo>
                    <a:pt x="6" y="134"/>
                  </a:lnTo>
                  <a:lnTo>
                    <a:pt x="1" y="113"/>
                  </a:lnTo>
                  <a:lnTo>
                    <a:pt x="0" y="92"/>
                  </a:lnTo>
                  <a:lnTo>
                    <a:pt x="3" y="71"/>
                  </a:lnTo>
                  <a:lnTo>
                    <a:pt x="12" y="50"/>
                  </a:lnTo>
                  <a:lnTo>
                    <a:pt x="24" y="32"/>
                  </a:lnTo>
                  <a:lnTo>
                    <a:pt x="39" y="17"/>
                  </a:lnTo>
                  <a:lnTo>
                    <a:pt x="57" y="6"/>
                  </a:lnTo>
                  <a:lnTo>
                    <a:pt x="75" y="1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5" name="Group 405"/>
          <p:cNvGrpSpPr/>
          <p:nvPr/>
        </p:nvGrpSpPr>
        <p:grpSpPr>
          <a:xfrm>
            <a:off x="6938860" y="2823502"/>
            <a:ext cx="352426" cy="352425"/>
            <a:chOff x="6329363" y="5048251"/>
            <a:chExt cx="469901" cy="469900"/>
          </a:xfrm>
          <a:solidFill>
            <a:srgbClr val="000000"/>
          </a:solidFill>
        </p:grpSpPr>
        <p:sp>
          <p:nvSpPr>
            <p:cNvPr id="386" name="Freeform 411"/>
            <p:cNvSpPr>
              <a:spLocks/>
            </p:cNvSpPr>
            <p:nvPr/>
          </p:nvSpPr>
          <p:spPr bwMode="auto">
            <a:xfrm>
              <a:off x="6532563" y="5110163"/>
              <a:ext cx="127000" cy="127000"/>
            </a:xfrm>
            <a:custGeom>
              <a:avLst/>
              <a:gdLst>
                <a:gd name="T0" fmla="*/ 485 w 964"/>
                <a:gd name="T1" fmla="*/ 1 h 962"/>
                <a:gd name="T2" fmla="*/ 488 w 964"/>
                <a:gd name="T3" fmla="*/ 4 h 962"/>
                <a:gd name="T4" fmla="*/ 489 w 964"/>
                <a:gd name="T5" fmla="*/ 475 h 962"/>
                <a:gd name="T6" fmla="*/ 960 w 964"/>
                <a:gd name="T7" fmla="*/ 476 h 962"/>
                <a:gd name="T8" fmla="*/ 963 w 964"/>
                <a:gd name="T9" fmla="*/ 479 h 962"/>
                <a:gd name="T10" fmla="*/ 961 w 964"/>
                <a:gd name="T11" fmla="*/ 537 h 962"/>
                <a:gd name="T12" fmla="*/ 936 w 964"/>
                <a:gd name="T13" fmla="*/ 644 h 962"/>
                <a:gd name="T14" fmla="*/ 889 w 964"/>
                <a:gd name="T15" fmla="*/ 739 h 962"/>
                <a:gd name="T16" fmla="*/ 823 w 964"/>
                <a:gd name="T17" fmla="*/ 821 h 962"/>
                <a:gd name="T18" fmla="*/ 741 w 964"/>
                <a:gd name="T19" fmla="*/ 887 h 962"/>
                <a:gd name="T20" fmla="*/ 644 w 964"/>
                <a:gd name="T21" fmla="*/ 935 h 962"/>
                <a:gd name="T22" fmla="*/ 538 w 964"/>
                <a:gd name="T23" fmla="*/ 959 h 962"/>
                <a:gd name="T24" fmla="*/ 427 w 964"/>
                <a:gd name="T25" fmla="*/ 960 h 962"/>
                <a:gd name="T26" fmla="*/ 324 w 964"/>
                <a:gd name="T27" fmla="*/ 936 h 962"/>
                <a:gd name="T28" fmla="*/ 230 w 964"/>
                <a:gd name="T29" fmla="*/ 891 h 962"/>
                <a:gd name="T30" fmla="*/ 148 w 964"/>
                <a:gd name="T31" fmla="*/ 827 h 962"/>
                <a:gd name="T32" fmla="*/ 83 w 964"/>
                <a:gd name="T33" fmla="*/ 748 h 962"/>
                <a:gd name="T34" fmla="*/ 356 w 964"/>
                <a:gd name="T35" fmla="*/ 470 h 962"/>
                <a:gd name="T36" fmla="*/ 374 w 964"/>
                <a:gd name="T37" fmla="*/ 444 h 962"/>
                <a:gd name="T38" fmla="*/ 373 w 964"/>
                <a:gd name="T39" fmla="*/ 413 h 962"/>
                <a:gd name="T40" fmla="*/ 353 w 964"/>
                <a:gd name="T41" fmla="*/ 388 h 962"/>
                <a:gd name="T42" fmla="*/ 323 w 964"/>
                <a:gd name="T43" fmla="*/ 380 h 962"/>
                <a:gd name="T44" fmla="*/ 294 w 964"/>
                <a:gd name="T45" fmla="*/ 390 h 962"/>
                <a:gd name="T46" fmla="*/ 8 w 964"/>
                <a:gd name="T47" fmla="*/ 564 h 962"/>
                <a:gd name="T48" fmla="*/ 0 w 964"/>
                <a:gd name="T49" fmla="*/ 481 h 962"/>
                <a:gd name="T50" fmla="*/ 13 w 964"/>
                <a:gd name="T51" fmla="*/ 370 h 962"/>
                <a:gd name="T52" fmla="*/ 50 w 964"/>
                <a:gd name="T53" fmla="*/ 270 h 962"/>
                <a:gd name="T54" fmla="*/ 106 w 964"/>
                <a:gd name="T55" fmla="*/ 181 h 962"/>
                <a:gd name="T56" fmla="*/ 181 w 964"/>
                <a:gd name="T57" fmla="*/ 106 h 962"/>
                <a:gd name="T58" fmla="*/ 270 w 964"/>
                <a:gd name="T59" fmla="*/ 49 h 962"/>
                <a:gd name="T60" fmla="*/ 372 w 964"/>
                <a:gd name="T61" fmla="*/ 13 h 962"/>
                <a:gd name="T62" fmla="*/ 482 w 964"/>
                <a:gd name="T63" fmla="*/ 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4" h="962">
                  <a:moveTo>
                    <a:pt x="482" y="0"/>
                  </a:moveTo>
                  <a:lnTo>
                    <a:pt x="485" y="1"/>
                  </a:lnTo>
                  <a:lnTo>
                    <a:pt x="487" y="2"/>
                  </a:lnTo>
                  <a:lnTo>
                    <a:pt x="488" y="4"/>
                  </a:lnTo>
                  <a:lnTo>
                    <a:pt x="489" y="6"/>
                  </a:lnTo>
                  <a:lnTo>
                    <a:pt x="489" y="475"/>
                  </a:lnTo>
                  <a:lnTo>
                    <a:pt x="957" y="475"/>
                  </a:lnTo>
                  <a:lnTo>
                    <a:pt x="960" y="476"/>
                  </a:lnTo>
                  <a:lnTo>
                    <a:pt x="962" y="477"/>
                  </a:lnTo>
                  <a:lnTo>
                    <a:pt x="963" y="479"/>
                  </a:lnTo>
                  <a:lnTo>
                    <a:pt x="964" y="481"/>
                  </a:lnTo>
                  <a:lnTo>
                    <a:pt x="961" y="537"/>
                  </a:lnTo>
                  <a:lnTo>
                    <a:pt x="951" y="592"/>
                  </a:lnTo>
                  <a:lnTo>
                    <a:pt x="936" y="644"/>
                  </a:lnTo>
                  <a:lnTo>
                    <a:pt x="915" y="693"/>
                  </a:lnTo>
                  <a:lnTo>
                    <a:pt x="889" y="739"/>
                  </a:lnTo>
                  <a:lnTo>
                    <a:pt x="858" y="782"/>
                  </a:lnTo>
                  <a:lnTo>
                    <a:pt x="823" y="821"/>
                  </a:lnTo>
                  <a:lnTo>
                    <a:pt x="783" y="857"/>
                  </a:lnTo>
                  <a:lnTo>
                    <a:pt x="741" y="887"/>
                  </a:lnTo>
                  <a:lnTo>
                    <a:pt x="694" y="913"/>
                  </a:lnTo>
                  <a:lnTo>
                    <a:pt x="644" y="935"/>
                  </a:lnTo>
                  <a:lnTo>
                    <a:pt x="592" y="950"/>
                  </a:lnTo>
                  <a:lnTo>
                    <a:pt x="538" y="959"/>
                  </a:lnTo>
                  <a:lnTo>
                    <a:pt x="482" y="962"/>
                  </a:lnTo>
                  <a:lnTo>
                    <a:pt x="427" y="960"/>
                  </a:lnTo>
                  <a:lnTo>
                    <a:pt x="374" y="950"/>
                  </a:lnTo>
                  <a:lnTo>
                    <a:pt x="324" y="936"/>
                  </a:lnTo>
                  <a:lnTo>
                    <a:pt x="275" y="916"/>
                  </a:lnTo>
                  <a:lnTo>
                    <a:pt x="230" y="891"/>
                  </a:lnTo>
                  <a:lnTo>
                    <a:pt x="187" y="861"/>
                  </a:lnTo>
                  <a:lnTo>
                    <a:pt x="148" y="827"/>
                  </a:lnTo>
                  <a:lnTo>
                    <a:pt x="114" y="790"/>
                  </a:lnTo>
                  <a:lnTo>
                    <a:pt x="83" y="748"/>
                  </a:lnTo>
                  <a:lnTo>
                    <a:pt x="56" y="703"/>
                  </a:lnTo>
                  <a:lnTo>
                    <a:pt x="356" y="470"/>
                  </a:lnTo>
                  <a:lnTo>
                    <a:pt x="367" y="458"/>
                  </a:lnTo>
                  <a:lnTo>
                    <a:pt x="374" y="444"/>
                  </a:lnTo>
                  <a:lnTo>
                    <a:pt x="375" y="429"/>
                  </a:lnTo>
                  <a:lnTo>
                    <a:pt x="373" y="413"/>
                  </a:lnTo>
                  <a:lnTo>
                    <a:pt x="364" y="399"/>
                  </a:lnTo>
                  <a:lnTo>
                    <a:pt x="353" y="388"/>
                  </a:lnTo>
                  <a:lnTo>
                    <a:pt x="338" y="381"/>
                  </a:lnTo>
                  <a:lnTo>
                    <a:pt x="323" y="380"/>
                  </a:lnTo>
                  <a:lnTo>
                    <a:pt x="308" y="382"/>
                  </a:lnTo>
                  <a:lnTo>
                    <a:pt x="294" y="390"/>
                  </a:lnTo>
                  <a:lnTo>
                    <a:pt x="18" y="605"/>
                  </a:lnTo>
                  <a:lnTo>
                    <a:pt x="8" y="564"/>
                  </a:lnTo>
                  <a:lnTo>
                    <a:pt x="3" y="523"/>
                  </a:lnTo>
                  <a:lnTo>
                    <a:pt x="0" y="481"/>
                  </a:lnTo>
                  <a:lnTo>
                    <a:pt x="3" y="425"/>
                  </a:lnTo>
                  <a:lnTo>
                    <a:pt x="13" y="370"/>
                  </a:lnTo>
                  <a:lnTo>
                    <a:pt x="28" y="320"/>
                  </a:lnTo>
                  <a:lnTo>
                    <a:pt x="50" y="270"/>
                  </a:lnTo>
                  <a:lnTo>
                    <a:pt x="76" y="223"/>
                  </a:lnTo>
                  <a:lnTo>
                    <a:pt x="106" y="181"/>
                  </a:lnTo>
                  <a:lnTo>
                    <a:pt x="142" y="141"/>
                  </a:lnTo>
                  <a:lnTo>
                    <a:pt x="181" y="106"/>
                  </a:lnTo>
                  <a:lnTo>
                    <a:pt x="224" y="75"/>
                  </a:lnTo>
                  <a:lnTo>
                    <a:pt x="270" y="49"/>
                  </a:lnTo>
                  <a:lnTo>
                    <a:pt x="320" y="28"/>
                  </a:lnTo>
                  <a:lnTo>
                    <a:pt x="372" y="13"/>
                  </a:lnTo>
                  <a:lnTo>
                    <a:pt x="426" y="3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412"/>
            <p:cNvSpPr>
              <a:spLocks noEditPoints="1"/>
            </p:cNvSpPr>
            <p:nvPr/>
          </p:nvSpPr>
          <p:spPr bwMode="auto">
            <a:xfrm>
              <a:off x="6619876" y="5121276"/>
              <a:ext cx="57150" cy="44450"/>
            </a:xfrm>
            <a:custGeom>
              <a:avLst/>
              <a:gdLst>
                <a:gd name="T0" fmla="*/ 293 w 441"/>
                <a:gd name="T1" fmla="*/ 56 h 332"/>
                <a:gd name="T2" fmla="*/ 74 w 441"/>
                <a:gd name="T3" fmla="*/ 287 h 332"/>
                <a:gd name="T4" fmla="*/ 394 w 441"/>
                <a:gd name="T5" fmla="*/ 287 h 332"/>
                <a:gd name="T6" fmla="*/ 383 w 441"/>
                <a:gd name="T7" fmla="*/ 237 h 332"/>
                <a:gd name="T8" fmla="*/ 368 w 441"/>
                <a:gd name="T9" fmla="*/ 189 h 332"/>
                <a:gd name="T10" fmla="*/ 347 w 441"/>
                <a:gd name="T11" fmla="*/ 142 h 332"/>
                <a:gd name="T12" fmla="*/ 322 w 441"/>
                <a:gd name="T13" fmla="*/ 98 h 332"/>
                <a:gd name="T14" fmla="*/ 293 w 441"/>
                <a:gd name="T15" fmla="*/ 56 h 332"/>
                <a:gd name="T16" fmla="*/ 295 w 441"/>
                <a:gd name="T17" fmla="*/ 0 h 332"/>
                <a:gd name="T18" fmla="*/ 299 w 441"/>
                <a:gd name="T19" fmla="*/ 1 h 332"/>
                <a:gd name="T20" fmla="*/ 304 w 441"/>
                <a:gd name="T21" fmla="*/ 2 h 332"/>
                <a:gd name="T22" fmla="*/ 308 w 441"/>
                <a:gd name="T23" fmla="*/ 4 h 332"/>
                <a:gd name="T24" fmla="*/ 311 w 441"/>
                <a:gd name="T25" fmla="*/ 8 h 332"/>
                <a:gd name="T26" fmla="*/ 345 w 441"/>
                <a:gd name="T27" fmla="*/ 51 h 332"/>
                <a:gd name="T28" fmla="*/ 374 w 441"/>
                <a:gd name="T29" fmla="*/ 98 h 332"/>
                <a:gd name="T30" fmla="*/ 398 w 441"/>
                <a:gd name="T31" fmla="*/ 146 h 332"/>
                <a:gd name="T32" fmla="*/ 417 w 441"/>
                <a:gd name="T33" fmla="*/ 197 h 332"/>
                <a:gd name="T34" fmla="*/ 432 w 441"/>
                <a:gd name="T35" fmla="*/ 250 h 332"/>
                <a:gd name="T36" fmla="*/ 440 w 441"/>
                <a:gd name="T37" fmla="*/ 304 h 332"/>
                <a:gd name="T38" fmla="*/ 441 w 441"/>
                <a:gd name="T39" fmla="*/ 309 h 332"/>
                <a:gd name="T40" fmla="*/ 438 w 441"/>
                <a:gd name="T41" fmla="*/ 320 h 332"/>
                <a:gd name="T42" fmla="*/ 430 w 441"/>
                <a:gd name="T43" fmla="*/ 328 h 332"/>
                <a:gd name="T44" fmla="*/ 418 w 441"/>
                <a:gd name="T45" fmla="*/ 332 h 332"/>
                <a:gd name="T46" fmla="*/ 23 w 441"/>
                <a:gd name="T47" fmla="*/ 332 h 332"/>
                <a:gd name="T48" fmla="*/ 14 w 441"/>
                <a:gd name="T49" fmla="*/ 329 h 332"/>
                <a:gd name="T50" fmla="*/ 6 w 441"/>
                <a:gd name="T51" fmla="*/ 325 h 332"/>
                <a:gd name="T52" fmla="*/ 2 w 441"/>
                <a:gd name="T53" fmla="*/ 317 h 332"/>
                <a:gd name="T54" fmla="*/ 0 w 441"/>
                <a:gd name="T55" fmla="*/ 309 h 332"/>
                <a:gd name="T56" fmla="*/ 2 w 441"/>
                <a:gd name="T57" fmla="*/ 301 h 332"/>
                <a:gd name="T58" fmla="*/ 6 w 441"/>
                <a:gd name="T59" fmla="*/ 294 h 332"/>
                <a:gd name="T60" fmla="*/ 278 w 441"/>
                <a:gd name="T61" fmla="*/ 8 h 332"/>
                <a:gd name="T62" fmla="*/ 282 w 441"/>
                <a:gd name="T63" fmla="*/ 4 h 332"/>
                <a:gd name="T64" fmla="*/ 285 w 441"/>
                <a:gd name="T65" fmla="*/ 2 h 332"/>
                <a:gd name="T66" fmla="*/ 289 w 441"/>
                <a:gd name="T67" fmla="*/ 1 h 332"/>
                <a:gd name="T68" fmla="*/ 295 w 441"/>
                <a:gd name="T6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1" h="332">
                  <a:moveTo>
                    <a:pt x="293" y="56"/>
                  </a:moveTo>
                  <a:lnTo>
                    <a:pt x="74" y="287"/>
                  </a:lnTo>
                  <a:lnTo>
                    <a:pt x="394" y="287"/>
                  </a:lnTo>
                  <a:lnTo>
                    <a:pt x="383" y="237"/>
                  </a:lnTo>
                  <a:lnTo>
                    <a:pt x="368" y="189"/>
                  </a:lnTo>
                  <a:lnTo>
                    <a:pt x="347" y="142"/>
                  </a:lnTo>
                  <a:lnTo>
                    <a:pt x="322" y="98"/>
                  </a:lnTo>
                  <a:lnTo>
                    <a:pt x="293" y="56"/>
                  </a:lnTo>
                  <a:close/>
                  <a:moveTo>
                    <a:pt x="295" y="0"/>
                  </a:moveTo>
                  <a:lnTo>
                    <a:pt x="299" y="1"/>
                  </a:lnTo>
                  <a:lnTo>
                    <a:pt x="304" y="2"/>
                  </a:lnTo>
                  <a:lnTo>
                    <a:pt x="308" y="4"/>
                  </a:lnTo>
                  <a:lnTo>
                    <a:pt x="311" y="8"/>
                  </a:lnTo>
                  <a:lnTo>
                    <a:pt x="345" y="51"/>
                  </a:lnTo>
                  <a:lnTo>
                    <a:pt x="374" y="98"/>
                  </a:lnTo>
                  <a:lnTo>
                    <a:pt x="398" y="146"/>
                  </a:lnTo>
                  <a:lnTo>
                    <a:pt x="417" y="197"/>
                  </a:lnTo>
                  <a:lnTo>
                    <a:pt x="432" y="250"/>
                  </a:lnTo>
                  <a:lnTo>
                    <a:pt x="440" y="304"/>
                  </a:lnTo>
                  <a:lnTo>
                    <a:pt x="441" y="309"/>
                  </a:lnTo>
                  <a:lnTo>
                    <a:pt x="438" y="320"/>
                  </a:lnTo>
                  <a:lnTo>
                    <a:pt x="430" y="328"/>
                  </a:lnTo>
                  <a:lnTo>
                    <a:pt x="418" y="332"/>
                  </a:lnTo>
                  <a:lnTo>
                    <a:pt x="23" y="332"/>
                  </a:lnTo>
                  <a:lnTo>
                    <a:pt x="14" y="329"/>
                  </a:lnTo>
                  <a:lnTo>
                    <a:pt x="6" y="325"/>
                  </a:lnTo>
                  <a:lnTo>
                    <a:pt x="2" y="317"/>
                  </a:lnTo>
                  <a:lnTo>
                    <a:pt x="0" y="309"/>
                  </a:lnTo>
                  <a:lnTo>
                    <a:pt x="2" y="301"/>
                  </a:lnTo>
                  <a:lnTo>
                    <a:pt x="6" y="294"/>
                  </a:lnTo>
                  <a:lnTo>
                    <a:pt x="278" y="8"/>
                  </a:lnTo>
                  <a:lnTo>
                    <a:pt x="282" y="4"/>
                  </a:lnTo>
                  <a:lnTo>
                    <a:pt x="285" y="2"/>
                  </a:lnTo>
                  <a:lnTo>
                    <a:pt x="289" y="1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413"/>
            <p:cNvSpPr>
              <a:spLocks noEditPoints="1"/>
            </p:cNvSpPr>
            <p:nvPr/>
          </p:nvSpPr>
          <p:spPr bwMode="auto">
            <a:xfrm>
              <a:off x="6605588" y="5100638"/>
              <a:ext cx="41275" cy="55563"/>
            </a:xfrm>
            <a:custGeom>
              <a:avLst/>
              <a:gdLst>
                <a:gd name="T0" fmla="*/ 46 w 306"/>
                <a:gd name="T1" fmla="*/ 48 h 424"/>
                <a:gd name="T2" fmla="*/ 46 w 306"/>
                <a:gd name="T3" fmla="*/ 345 h 424"/>
                <a:gd name="T4" fmla="*/ 250 w 306"/>
                <a:gd name="T5" fmla="*/ 129 h 424"/>
                <a:gd name="T6" fmla="*/ 202 w 306"/>
                <a:gd name="T7" fmla="*/ 101 h 424"/>
                <a:gd name="T8" fmla="*/ 152 w 306"/>
                <a:gd name="T9" fmla="*/ 77 h 424"/>
                <a:gd name="T10" fmla="*/ 99 w 306"/>
                <a:gd name="T11" fmla="*/ 60 h 424"/>
                <a:gd name="T12" fmla="*/ 46 w 306"/>
                <a:gd name="T13" fmla="*/ 48 h 424"/>
                <a:gd name="T14" fmla="*/ 21 w 306"/>
                <a:gd name="T15" fmla="*/ 0 h 424"/>
                <a:gd name="T16" fmla="*/ 25 w 306"/>
                <a:gd name="T17" fmla="*/ 0 h 424"/>
                <a:gd name="T18" fmla="*/ 74 w 306"/>
                <a:gd name="T19" fmla="*/ 8 h 424"/>
                <a:gd name="T20" fmla="*/ 122 w 306"/>
                <a:gd name="T21" fmla="*/ 20 h 424"/>
                <a:gd name="T22" fmla="*/ 168 w 306"/>
                <a:gd name="T23" fmla="*/ 36 h 424"/>
                <a:gd name="T24" fmla="*/ 213 w 306"/>
                <a:gd name="T25" fmla="*/ 55 h 424"/>
                <a:gd name="T26" fmla="*/ 256 w 306"/>
                <a:gd name="T27" fmla="*/ 80 h 424"/>
                <a:gd name="T28" fmla="*/ 297 w 306"/>
                <a:gd name="T29" fmla="*/ 108 h 424"/>
                <a:gd name="T30" fmla="*/ 301 w 306"/>
                <a:gd name="T31" fmla="*/ 112 h 424"/>
                <a:gd name="T32" fmla="*/ 304 w 306"/>
                <a:gd name="T33" fmla="*/ 115 h 424"/>
                <a:gd name="T34" fmla="*/ 305 w 306"/>
                <a:gd name="T35" fmla="*/ 119 h 424"/>
                <a:gd name="T36" fmla="*/ 306 w 306"/>
                <a:gd name="T37" fmla="*/ 124 h 424"/>
                <a:gd name="T38" fmla="*/ 306 w 306"/>
                <a:gd name="T39" fmla="*/ 129 h 424"/>
                <a:gd name="T40" fmla="*/ 305 w 306"/>
                <a:gd name="T41" fmla="*/ 133 h 424"/>
                <a:gd name="T42" fmla="*/ 303 w 306"/>
                <a:gd name="T43" fmla="*/ 138 h 424"/>
                <a:gd name="T44" fmla="*/ 301 w 306"/>
                <a:gd name="T45" fmla="*/ 141 h 424"/>
                <a:gd name="T46" fmla="*/ 39 w 306"/>
                <a:gd name="T47" fmla="*/ 416 h 424"/>
                <a:gd name="T48" fmla="*/ 36 w 306"/>
                <a:gd name="T49" fmla="*/ 419 h 424"/>
                <a:gd name="T50" fmla="*/ 32 w 306"/>
                <a:gd name="T51" fmla="*/ 422 h 424"/>
                <a:gd name="T52" fmla="*/ 27 w 306"/>
                <a:gd name="T53" fmla="*/ 423 h 424"/>
                <a:gd name="T54" fmla="*/ 23 w 306"/>
                <a:gd name="T55" fmla="*/ 424 h 424"/>
                <a:gd name="T56" fmla="*/ 19 w 306"/>
                <a:gd name="T57" fmla="*/ 423 h 424"/>
                <a:gd name="T58" fmla="*/ 14 w 306"/>
                <a:gd name="T59" fmla="*/ 422 h 424"/>
                <a:gd name="T60" fmla="*/ 8 w 306"/>
                <a:gd name="T61" fmla="*/ 417 h 424"/>
                <a:gd name="T62" fmla="*/ 2 w 306"/>
                <a:gd name="T63" fmla="*/ 410 h 424"/>
                <a:gd name="T64" fmla="*/ 0 w 306"/>
                <a:gd name="T65" fmla="*/ 401 h 424"/>
                <a:gd name="T66" fmla="*/ 0 w 306"/>
                <a:gd name="T67" fmla="*/ 23 h 424"/>
                <a:gd name="T68" fmla="*/ 1 w 306"/>
                <a:gd name="T69" fmla="*/ 17 h 424"/>
                <a:gd name="T70" fmla="*/ 2 w 306"/>
                <a:gd name="T71" fmla="*/ 13 h 424"/>
                <a:gd name="T72" fmla="*/ 4 w 306"/>
                <a:gd name="T73" fmla="*/ 10 h 424"/>
                <a:gd name="T74" fmla="*/ 8 w 306"/>
                <a:gd name="T75" fmla="*/ 5 h 424"/>
                <a:gd name="T76" fmla="*/ 12 w 306"/>
                <a:gd name="T77" fmla="*/ 3 h 424"/>
                <a:gd name="T78" fmla="*/ 16 w 306"/>
                <a:gd name="T79" fmla="*/ 1 h 424"/>
                <a:gd name="T80" fmla="*/ 21 w 306"/>
                <a:gd name="T81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424">
                  <a:moveTo>
                    <a:pt x="46" y="48"/>
                  </a:moveTo>
                  <a:lnTo>
                    <a:pt x="46" y="345"/>
                  </a:lnTo>
                  <a:lnTo>
                    <a:pt x="250" y="129"/>
                  </a:lnTo>
                  <a:lnTo>
                    <a:pt x="202" y="101"/>
                  </a:lnTo>
                  <a:lnTo>
                    <a:pt x="152" y="77"/>
                  </a:lnTo>
                  <a:lnTo>
                    <a:pt x="99" y="60"/>
                  </a:lnTo>
                  <a:lnTo>
                    <a:pt x="46" y="48"/>
                  </a:lnTo>
                  <a:close/>
                  <a:moveTo>
                    <a:pt x="21" y="0"/>
                  </a:moveTo>
                  <a:lnTo>
                    <a:pt x="25" y="0"/>
                  </a:lnTo>
                  <a:lnTo>
                    <a:pt x="74" y="8"/>
                  </a:lnTo>
                  <a:lnTo>
                    <a:pt x="122" y="20"/>
                  </a:lnTo>
                  <a:lnTo>
                    <a:pt x="168" y="36"/>
                  </a:lnTo>
                  <a:lnTo>
                    <a:pt x="213" y="55"/>
                  </a:lnTo>
                  <a:lnTo>
                    <a:pt x="256" y="80"/>
                  </a:lnTo>
                  <a:lnTo>
                    <a:pt x="297" y="108"/>
                  </a:lnTo>
                  <a:lnTo>
                    <a:pt x="301" y="112"/>
                  </a:lnTo>
                  <a:lnTo>
                    <a:pt x="304" y="115"/>
                  </a:lnTo>
                  <a:lnTo>
                    <a:pt x="305" y="119"/>
                  </a:lnTo>
                  <a:lnTo>
                    <a:pt x="306" y="124"/>
                  </a:lnTo>
                  <a:lnTo>
                    <a:pt x="306" y="129"/>
                  </a:lnTo>
                  <a:lnTo>
                    <a:pt x="305" y="133"/>
                  </a:lnTo>
                  <a:lnTo>
                    <a:pt x="303" y="138"/>
                  </a:lnTo>
                  <a:lnTo>
                    <a:pt x="301" y="141"/>
                  </a:lnTo>
                  <a:lnTo>
                    <a:pt x="39" y="416"/>
                  </a:lnTo>
                  <a:lnTo>
                    <a:pt x="36" y="419"/>
                  </a:lnTo>
                  <a:lnTo>
                    <a:pt x="32" y="422"/>
                  </a:lnTo>
                  <a:lnTo>
                    <a:pt x="27" y="423"/>
                  </a:lnTo>
                  <a:lnTo>
                    <a:pt x="23" y="424"/>
                  </a:lnTo>
                  <a:lnTo>
                    <a:pt x="19" y="423"/>
                  </a:lnTo>
                  <a:lnTo>
                    <a:pt x="14" y="422"/>
                  </a:lnTo>
                  <a:lnTo>
                    <a:pt x="8" y="417"/>
                  </a:lnTo>
                  <a:lnTo>
                    <a:pt x="2" y="410"/>
                  </a:lnTo>
                  <a:lnTo>
                    <a:pt x="0" y="401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6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414"/>
            <p:cNvSpPr>
              <a:spLocks/>
            </p:cNvSpPr>
            <p:nvPr/>
          </p:nvSpPr>
          <p:spPr bwMode="auto">
            <a:xfrm>
              <a:off x="6400801" y="5113338"/>
              <a:ext cx="60325" cy="60325"/>
            </a:xfrm>
            <a:custGeom>
              <a:avLst/>
              <a:gdLst>
                <a:gd name="T0" fmla="*/ 229 w 458"/>
                <a:gd name="T1" fmla="*/ 0 h 458"/>
                <a:gd name="T2" fmla="*/ 267 w 458"/>
                <a:gd name="T3" fmla="*/ 3 h 458"/>
                <a:gd name="T4" fmla="*/ 301 w 458"/>
                <a:gd name="T5" fmla="*/ 11 h 458"/>
                <a:gd name="T6" fmla="*/ 335 w 458"/>
                <a:gd name="T7" fmla="*/ 24 h 458"/>
                <a:gd name="T8" fmla="*/ 364 w 458"/>
                <a:gd name="T9" fmla="*/ 44 h 458"/>
                <a:gd name="T10" fmla="*/ 391 w 458"/>
                <a:gd name="T11" fmla="*/ 67 h 458"/>
                <a:gd name="T12" fmla="*/ 414 w 458"/>
                <a:gd name="T13" fmla="*/ 94 h 458"/>
                <a:gd name="T14" fmla="*/ 434 w 458"/>
                <a:gd name="T15" fmla="*/ 123 h 458"/>
                <a:gd name="T16" fmla="*/ 447 w 458"/>
                <a:gd name="T17" fmla="*/ 157 h 458"/>
                <a:gd name="T18" fmla="*/ 455 w 458"/>
                <a:gd name="T19" fmla="*/ 191 h 458"/>
                <a:gd name="T20" fmla="*/ 458 w 458"/>
                <a:gd name="T21" fmla="*/ 229 h 458"/>
                <a:gd name="T22" fmla="*/ 455 w 458"/>
                <a:gd name="T23" fmla="*/ 266 h 458"/>
                <a:gd name="T24" fmla="*/ 447 w 458"/>
                <a:gd name="T25" fmla="*/ 302 h 458"/>
                <a:gd name="T26" fmla="*/ 434 w 458"/>
                <a:gd name="T27" fmla="*/ 334 h 458"/>
                <a:gd name="T28" fmla="*/ 414 w 458"/>
                <a:gd name="T29" fmla="*/ 365 h 458"/>
                <a:gd name="T30" fmla="*/ 391 w 458"/>
                <a:gd name="T31" fmla="*/ 391 h 458"/>
                <a:gd name="T32" fmla="*/ 364 w 458"/>
                <a:gd name="T33" fmla="*/ 415 h 458"/>
                <a:gd name="T34" fmla="*/ 335 w 458"/>
                <a:gd name="T35" fmla="*/ 433 h 458"/>
                <a:gd name="T36" fmla="*/ 301 w 458"/>
                <a:gd name="T37" fmla="*/ 447 h 458"/>
                <a:gd name="T38" fmla="*/ 267 w 458"/>
                <a:gd name="T39" fmla="*/ 456 h 458"/>
                <a:gd name="T40" fmla="*/ 229 w 458"/>
                <a:gd name="T41" fmla="*/ 458 h 458"/>
                <a:gd name="T42" fmla="*/ 192 w 458"/>
                <a:gd name="T43" fmla="*/ 456 h 458"/>
                <a:gd name="T44" fmla="*/ 156 w 458"/>
                <a:gd name="T45" fmla="*/ 447 h 458"/>
                <a:gd name="T46" fmla="*/ 123 w 458"/>
                <a:gd name="T47" fmla="*/ 433 h 458"/>
                <a:gd name="T48" fmla="*/ 93 w 458"/>
                <a:gd name="T49" fmla="*/ 415 h 458"/>
                <a:gd name="T50" fmla="*/ 67 w 458"/>
                <a:gd name="T51" fmla="*/ 391 h 458"/>
                <a:gd name="T52" fmla="*/ 43 w 458"/>
                <a:gd name="T53" fmla="*/ 365 h 458"/>
                <a:gd name="T54" fmla="*/ 25 w 458"/>
                <a:gd name="T55" fmla="*/ 334 h 458"/>
                <a:gd name="T56" fmla="*/ 11 w 458"/>
                <a:gd name="T57" fmla="*/ 302 h 458"/>
                <a:gd name="T58" fmla="*/ 2 w 458"/>
                <a:gd name="T59" fmla="*/ 266 h 458"/>
                <a:gd name="T60" fmla="*/ 0 w 458"/>
                <a:gd name="T61" fmla="*/ 229 h 458"/>
                <a:gd name="T62" fmla="*/ 2 w 458"/>
                <a:gd name="T63" fmla="*/ 191 h 458"/>
                <a:gd name="T64" fmla="*/ 11 w 458"/>
                <a:gd name="T65" fmla="*/ 157 h 458"/>
                <a:gd name="T66" fmla="*/ 25 w 458"/>
                <a:gd name="T67" fmla="*/ 123 h 458"/>
                <a:gd name="T68" fmla="*/ 43 w 458"/>
                <a:gd name="T69" fmla="*/ 94 h 458"/>
                <a:gd name="T70" fmla="*/ 67 w 458"/>
                <a:gd name="T71" fmla="*/ 67 h 458"/>
                <a:gd name="T72" fmla="*/ 93 w 458"/>
                <a:gd name="T73" fmla="*/ 44 h 458"/>
                <a:gd name="T74" fmla="*/ 123 w 458"/>
                <a:gd name="T75" fmla="*/ 24 h 458"/>
                <a:gd name="T76" fmla="*/ 156 w 458"/>
                <a:gd name="T77" fmla="*/ 11 h 458"/>
                <a:gd name="T78" fmla="*/ 192 w 458"/>
                <a:gd name="T79" fmla="*/ 3 h 458"/>
                <a:gd name="T80" fmla="*/ 229 w 458"/>
                <a:gd name="T8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8" h="458">
                  <a:moveTo>
                    <a:pt x="229" y="0"/>
                  </a:moveTo>
                  <a:lnTo>
                    <a:pt x="267" y="3"/>
                  </a:lnTo>
                  <a:lnTo>
                    <a:pt x="301" y="11"/>
                  </a:lnTo>
                  <a:lnTo>
                    <a:pt x="335" y="24"/>
                  </a:lnTo>
                  <a:lnTo>
                    <a:pt x="364" y="44"/>
                  </a:lnTo>
                  <a:lnTo>
                    <a:pt x="391" y="67"/>
                  </a:lnTo>
                  <a:lnTo>
                    <a:pt x="414" y="94"/>
                  </a:lnTo>
                  <a:lnTo>
                    <a:pt x="434" y="123"/>
                  </a:lnTo>
                  <a:lnTo>
                    <a:pt x="447" y="157"/>
                  </a:lnTo>
                  <a:lnTo>
                    <a:pt x="455" y="191"/>
                  </a:lnTo>
                  <a:lnTo>
                    <a:pt x="458" y="229"/>
                  </a:lnTo>
                  <a:lnTo>
                    <a:pt x="455" y="266"/>
                  </a:lnTo>
                  <a:lnTo>
                    <a:pt x="447" y="302"/>
                  </a:lnTo>
                  <a:lnTo>
                    <a:pt x="434" y="334"/>
                  </a:lnTo>
                  <a:lnTo>
                    <a:pt x="414" y="365"/>
                  </a:lnTo>
                  <a:lnTo>
                    <a:pt x="391" y="391"/>
                  </a:lnTo>
                  <a:lnTo>
                    <a:pt x="364" y="415"/>
                  </a:lnTo>
                  <a:lnTo>
                    <a:pt x="335" y="433"/>
                  </a:lnTo>
                  <a:lnTo>
                    <a:pt x="301" y="447"/>
                  </a:lnTo>
                  <a:lnTo>
                    <a:pt x="267" y="456"/>
                  </a:lnTo>
                  <a:lnTo>
                    <a:pt x="229" y="458"/>
                  </a:lnTo>
                  <a:lnTo>
                    <a:pt x="192" y="456"/>
                  </a:lnTo>
                  <a:lnTo>
                    <a:pt x="156" y="447"/>
                  </a:lnTo>
                  <a:lnTo>
                    <a:pt x="123" y="433"/>
                  </a:lnTo>
                  <a:lnTo>
                    <a:pt x="93" y="415"/>
                  </a:lnTo>
                  <a:lnTo>
                    <a:pt x="67" y="391"/>
                  </a:lnTo>
                  <a:lnTo>
                    <a:pt x="43" y="365"/>
                  </a:lnTo>
                  <a:lnTo>
                    <a:pt x="25" y="334"/>
                  </a:lnTo>
                  <a:lnTo>
                    <a:pt x="11" y="302"/>
                  </a:lnTo>
                  <a:lnTo>
                    <a:pt x="2" y="266"/>
                  </a:lnTo>
                  <a:lnTo>
                    <a:pt x="0" y="229"/>
                  </a:lnTo>
                  <a:lnTo>
                    <a:pt x="2" y="191"/>
                  </a:lnTo>
                  <a:lnTo>
                    <a:pt x="11" y="157"/>
                  </a:lnTo>
                  <a:lnTo>
                    <a:pt x="25" y="123"/>
                  </a:lnTo>
                  <a:lnTo>
                    <a:pt x="43" y="94"/>
                  </a:lnTo>
                  <a:lnTo>
                    <a:pt x="67" y="67"/>
                  </a:lnTo>
                  <a:lnTo>
                    <a:pt x="93" y="44"/>
                  </a:lnTo>
                  <a:lnTo>
                    <a:pt x="123" y="24"/>
                  </a:lnTo>
                  <a:lnTo>
                    <a:pt x="156" y="11"/>
                  </a:lnTo>
                  <a:lnTo>
                    <a:pt x="192" y="3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415"/>
            <p:cNvSpPr>
              <a:spLocks/>
            </p:cNvSpPr>
            <p:nvPr/>
          </p:nvSpPr>
          <p:spPr bwMode="auto">
            <a:xfrm>
              <a:off x="6692901" y="5408613"/>
              <a:ext cx="106363" cy="109538"/>
            </a:xfrm>
            <a:custGeom>
              <a:avLst/>
              <a:gdLst>
                <a:gd name="T0" fmla="*/ 522 w 808"/>
                <a:gd name="T1" fmla="*/ 0 h 824"/>
                <a:gd name="T2" fmla="*/ 683 w 808"/>
                <a:gd name="T3" fmla="*/ 148 h 824"/>
                <a:gd name="T4" fmla="*/ 715 w 808"/>
                <a:gd name="T5" fmla="*/ 179 h 824"/>
                <a:gd name="T6" fmla="*/ 741 w 808"/>
                <a:gd name="T7" fmla="*/ 215 h 824"/>
                <a:gd name="T8" fmla="*/ 763 w 808"/>
                <a:gd name="T9" fmla="*/ 252 h 824"/>
                <a:gd name="T10" fmla="*/ 782 w 808"/>
                <a:gd name="T11" fmla="*/ 292 h 824"/>
                <a:gd name="T12" fmla="*/ 795 w 808"/>
                <a:gd name="T13" fmla="*/ 332 h 824"/>
                <a:gd name="T14" fmla="*/ 804 w 808"/>
                <a:gd name="T15" fmla="*/ 375 h 824"/>
                <a:gd name="T16" fmla="*/ 808 w 808"/>
                <a:gd name="T17" fmla="*/ 417 h 824"/>
                <a:gd name="T18" fmla="*/ 808 w 808"/>
                <a:gd name="T19" fmla="*/ 459 h 824"/>
                <a:gd name="T20" fmla="*/ 804 w 808"/>
                <a:gd name="T21" fmla="*/ 502 h 824"/>
                <a:gd name="T22" fmla="*/ 794 w 808"/>
                <a:gd name="T23" fmla="*/ 544 h 824"/>
                <a:gd name="T24" fmla="*/ 780 w 808"/>
                <a:gd name="T25" fmla="*/ 585 h 824"/>
                <a:gd name="T26" fmla="*/ 761 w 808"/>
                <a:gd name="T27" fmla="*/ 624 h 824"/>
                <a:gd name="T28" fmla="*/ 737 w 808"/>
                <a:gd name="T29" fmla="*/ 662 h 824"/>
                <a:gd name="T30" fmla="*/ 710 w 808"/>
                <a:gd name="T31" fmla="*/ 697 h 824"/>
                <a:gd name="T32" fmla="*/ 678 w 808"/>
                <a:gd name="T33" fmla="*/ 729 h 824"/>
                <a:gd name="T34" fmla="*/ 643 w 808"/>
                <a:gd name="T35" fmla="*/ 756 h 824"/>
                <a:gd name="T36" fmla="*/ 606 w 808"/>
                <a:gd name="T37" fmla="*/ 779 h 824"/>
                <a:gd name="T38" fmla="*/ 568 w 808"/>
                <a:gd name="T39" fmla="*/ 797 h 824"/>
                <a:gd name="T40" fmla="*/ 528 w 808"/>
                <a:gd name="T41" fmla="*/ 811 h 824"/>
                <a:gd name="T42" fmla="*/ 487 w 808"/>
                <a:gd name="T43" fmla="*/ 820 h 824"/>
                <a:gd name="T44" fmla="*/ 445 w 808"/>
                <a:gd name="T45" fmla="*/ 824 h 824"/>
                <a:gd name="T46" fmla="*/ 402 w 808"/>
                <a:gd name="T47" fmla="*/ 824 h 824"/>
                <a:gd name="T48" fmla="*/ 361 w 808"/>
                <a:gd name="T49" fmla="*/ 820 h 824"/>
                <a:gd name="T50" fmla="*/ 320 w 808"/>
                <a:gd name="T51" fmla="*/ 810 h 824"/>
                <a:gd name="T52" fmla="*/ 280 w 808"/>
                <a:gd name="T53" fmla="*/ 796 h 824"/>
                <a:gd name="T54" fmla="*/ 241 w 808"/>
                <a:gd name="T55" fmla="*/ 777 h 824"/>
                <a:gd name="T56" fmla="*/ 204 w 808"/>
                <a:gd name="T57" fmla="*/ 753 h 824"/>
                <a:gd name="T58" fmla="*/ 169 w 808"/>
                <a:gd name="T59" fmla="*/ 725 h 824"/>
                <a:gd name="T60" fmla="*/ 0 w 808"/>
                <a:gd name="T61" fmla="*/ 569 h 824"/>
                <a:gd name="T62" fmla="*/ 77 w 808"/>
                <a:gd name="T63" fmla="*/ 522 h 824"/>
                <a:gd name="T64" fmla="*/ 150 w 808"/>
                <a:gd name="T65" fmla="*/ 472 h 824"/>
                <a:gd name="T66" fmla="*/ 217 w 808"/>
                <a:gd name="T67" fmla="*/ 420 h 824"/>
                <a:gd name="T68" fmla="*/ 279 w 808"/>
                <a:gd name="T69" fmla="*/ 364 h 824"/>
                <a:gd name="T70" fmla="*/ 336 w 808"/>
                <a:gd name="T71" fmla="*/ 304 h 824"/>
                <a:gd name="T72" fmla="*/ 377 w 808"/>
                <a:gd name="T73" fmla="*/ 254 h 824"/>
                <a:gd name="T74" fmla="*/ 414 w 808"/>
                <a:gd name="T75" fmla="*/ 205 h 824"/>
                <a:gd name="T76" fmla="*/ 445 w 808"/>
                <a:gd name="T77" fmla="*/ 158 h 824"/>
                <a:gd name="T78" fmla="*/ 471 w 808"/>
                <a:gd name="T79" fmla="*/ 113 h 824"/>
                <a:gd name="T80" fmla="*/ 491 w 808"/>
                <a:gd name="T81" fmla="*/ 72 h 824"/>
                <a:gd name="T82" fmla="*/ 509 w 808"/>
                <a:gd name="T83" fmla="*/ 33 h 824"/>
                <a:gd name="T84" fmla="*/ 522 w 808"/>
                <a:gd name="T85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8" h="824">
                  <a:moveTo>
                    <a:pt x="522" y="0"/>
                  </a:moveTo>
                  <a:lnTo>
                    <a:pt x="683" y="148"/>
                  </a:lnTo>
                  <a:lnTo>
                    <a:pt x="715" y="179"/>
                  </a:lnTo>
                  <a:lnTo>
                    <a:pt x="741" y="215"/>
                  </a:lnTo>
                  <a:lnTo>
                    <a:pt x="763" y="252"/>
                  </a:lnTo>
                  <a:lnTo>
                    <a:pt x="782" y="292"/>
                  </a:lnTo>
                  <a:lnTo>
                    <a:pt x="795" y="332"/>
                  </a:lnTo>
                  <a:lnTo>
                    <a:pt x="804" y="375"/>
                  </a:lnTo>
                  <a:lnTo>
                    <a:pt x="808" y="417"/>
                  </a:lnTo>
                  <a:lnTo>
                    <a:pt x="808" y="459"/>
                  </a:lnTo>
                  <a:lnTo>
                    <a:pt x="804" y="502"/>
                  </a:lnTo>
                  <a:lnTo>
                    <a:pt x="794" y="544"/>
                  </a:lnTo>
                  <a:lnTo>
                    <a:pt x="780" y="585"/>
                  </a:lnTo>
                  <a:lnTo>
                    <a:pt x="761" y="624"/>
                  </a:lnTo>
                  <a:lnTo>
                    <a:pt x="737" y="662"/>
                  </a:lnTo>
                  <a:lnTo>
                    <a:pt x="710" y="697"/>
                  </a:lnTo>
                  <a:lnTo>
                    <a:pt x="678" y="729"/>
                  </a:lnTo>
                  <a:lnTo>
                    <a:pt x="643" y="756"/>
                  </a:lnTo>
                  <a:lnTo>
                    <a:pt x="606" y="779"/>
                  </a:lnTo>
                  <a:lnTo>
                    <a:pt x="568" y="797"/>
                  </a:lnTo>
                  <a:lnTo>
                    <a:pt x="528" y="811"/>
                  </a:lnTo>
                  <a:lnTo>
                    <a:pt x="487" y="820"/>
                  </a:lnTo>
                  <a:lnTo>
                    <a:pt x="445" y="824"/>
                  </a:lnTo>
                  <a:lnTo>
                    <a:pt x="402" y="824"/>
                  </a:lnTo>
                  <a:lnTo>
                    <a:pt x="361" y="820"/>
                  </a:lnTo>
                  <a:lnTo>
                    <a:pt x="320" y="810"/>
                  </a:lnTo>
                  <a:lnTo>
                    <a:pt x="280" y="796"/>
                  </a:lnTo>
                  <a:lnTo>
                    <a:pt x="241" y="777"/>
                  </a:lnTo>
                  <a:lnTo>
                    <a:pt x="204" y="753"/>
                  </a:lnTo>
                  <a:lnTo>
                    <a:pt x="169" y="725"/>
                  </a:lnTo>
                  <a:lnTo>
                    <a:pt x="0" y="569"/>
                  </a:lnTo>
                  <a:lnTo>
                    <a:pt x="77" y="522"/>
                  </a:lnTo>
                  <a:lnTo>
                    <a:pt x="150" y="472"/>
                  </a:lnTo>
                  <a:lnTo>
                    <a:pt x="217" y="420"/>
                  </a:lnTo>
                  <a:lnTo>
                    <a:pt x="279" y="364"/>
                  </a:lnTo>
                  <a:lnTo>
                    <a:pt x="336" y="304"/>
                  </a:lnTo>
                  <a:lnTo>
                    <a:pt x="377" y="254"/>
                  </a:lnTo>
                  <a:lnTo>
                    <a:pt x="414" y="205"/>
                  </a:lnTo>
                  <a:lnTo>
                    <a:pt x="445" y="158"/>
                  </a:lnTo>
                  <a:lnTo>
                    <a:pt x="471" y="113"/>
                  </a:lnTo>
                  <a:lnTo>
                    <a:pt x="491" y="72"/>
                  </a:lnTo>
                  <a:lnTo>
                    <a:pt x="509" y="33"/>
                  </a:lnTo>
                  <a:lnTo>
                    <a:pt x="5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416"/>
            <p:cNvSpPr>
              <a:spLocks noEditPoints="1"/>
            </p:cNvSpPr>
            <p:nvPr/>
          </p:nvSpPr>
          <p:spPr bwMode="auto">
            <a:xfrm>
              <a:off x="6329363" y="5048251"/>
              <a:ext cx="422275" cy="428625"/>
            </a:xfrm>
            <a:custGeom>
              <a:avLst/>
              <a:gdLst>
                <a:gd name="T0" fmla="*/ 2608 w 3194"/>
                <a:gd name="T1" fmla="*/ 2698 h 3245"/>
                <a:gd name="T2" fmla="*/ 2885 w 3194"/>
                <a:gd name="T3" fmla="*/ 2964 h 3245"/>
                <a:gd name="T4" fmla="*/ 2954 w 3194"/>
                <a:gd name="T5" fmla="*/ 2920 h 3245"/>
                <a:gd name="T6" fmla="*/ 2690 w 3194"/>
                <a:gd name="T7" fmla="*/ 2652 h 3245"/>
                <a:gd name="T8" fmla="*/ 1409 w 3194"/>
                <a:gd name="T9" fmla="*/ 1899 h 3245"/>
                <a:gd name="T10" fmla="*/ 1376 w 3194"/>
                <a:gd name="T11" fmla="*/ 2046 h 3245"/>
                <a:gd name="T12" fmla="*/ 1511 w 3194"/>
                <a:gd name="T13" fmla="*/ 2110 h 3245"/>
                <a:gd name="T14" fmla="*/ 1602 w 3194"/>
                <a:gd name="T15" fmla="*/ 1993 h 3245"/>
                <a:gd name="T16" fmla="*/ 1511 w 3194"/>
                <a:gd name="T17" fmla="*/ 1875 h 3245"/>
                <a:gd name="T18" fmla="*/ 439 w 3194"/>
                <a:gd name="T19" fmla="*/ 1245 h 3245"/>
                <a:gd name="T20" fmla="*/ 270 w 3194"/>
                <a:gd name="T21" fmla="*/ 1241 h 3245"/>
                <a:gd name="T22" fmla="*/ 284 w 3194"/>
                <a:gd name="T23" fmla="*/ 1133 h 3245"/>
                <a:gd name="T24" fmla="*/ 363 w 3194"/>
                <a:gd name="T25" fmla="*/ 1020 h 3245"/>
                <a:gd name="T26" fmla="*/ 560 w 3194"/>
                <a:gd name="T27" fmla="*/ 969 h 3245"/>
                <a:gd name="T28" fmla="*/ 998 w 3194"/>
                <a:gd name="T29" fmla="*/ 969 h 3245"/>
                <a:gd name="T30" fmla="*/ 1091 w 3194"/>
                <a:gd name="T31" fmla="*/ 982 h 3245"/>
                <a:gd name="T32" fmla="*/ 1217 w 3194"/>
                <a:gd name="T33" fmla="*/ 1046 h 3245"/>
                <a:gd name="T34" fmla="*/ 1282 w 3194"/>
                <a:gd name="T35" fmla="*/ 1205 h 3245"/>
                <a:gd name="T36" fmla="*/ 1479 w 3194"/>
                <a:gd name="T37" fmla="*/ 1128 h 3245"/>
                <a:gd name="T38" fmla="*/ 1860 w 3194"/>
                <a:gd name="T39" fmla="*/ 885 h 3245"/>
                <a:gd name="T40" fmla="*/ 1543 w 3194"/>
                <a:gd name="T41" fmla="*/ 1170 h 3245"/>
                <a:gd name="T42" fmla="*/ 1563 w 3194"/>
                <a:gd name="T43" fmla="*/ 1224 h 3245"/>
                <a:gd name="T44" fmla="*/ 1523 w 3194"/>
                <a:gd name="T45" fmla="*/ 1290 h 3245"/>
                <a:gd name="T46" fmla="*/ 1473 w 3194"/>
                <a:gd name="T47" fmla="*/ 1324 h 3245"/>
                <a:gd name="T48" fmla="*/ 1359 w 3194"/>
                <a:gd name="T49" fmla="*/ 1401 h 3245"/>
                <a:gd name="T50" fmla="*/ 1265 w 3194"/>
                <a:gd name="T51" fmla="*/ 1465 h 3245"/>
                <a:gd name="T52" fmla="*/ 1201 w 3194"/>
                <a:gd name="T53" fmla="*/ 1501 h 3245"/>
                <a:gd name="T54" fmla="*/ 1125 w 3194"/>
                <a:gd name="T55" fmla="*/ 1484 h 3245"/>
                <a:gd name="T56" fmla="*/ 1042 w 3194"/>
                <a:gd name="T57" fmla="*/ 1242 h 3245"/>
                <a:gd name="T58" fmla="*/ 2744 w 3194"/>
                <a:gd name="T59" fmla="*/ 0 h 3245"/>
                <a:gd name="T60" fmla="*/ 2913 w 3194"/>
                <a:gd name="T61" fmla="*/ 99 h 3245"/>
                <a:gd name="T62" fmla="*/ 2930 w 3194"/>
                <a:gd name="T63" fmla="*/ 2102 h 3245"/>
                <a:gd name="T64" fmla="*/ 2811 w 3194"/>
                <a:gd name="T65" fmla="*/ 2229 h 3245"/>
                <a:gd name="T66" fmla="*/ 2218 w 3194"/>
                <a:gd name="T67" fmla="*/ 2320 h 3245"/>
                <a:gd name="T68" fmla="*/ 2214 w 3194"/>
                <a:gd name="T69" fmla="*/ 2434 h 3245"/>
                <a:gd name="T70" fmla="*/ 2356 w 3194"/>
                <a:gd name="T71" fmla="*/ 2508 h 3245"/>
                <a:gd name="T72" fmla="*/ 2575 w 3194"/>
                <a:gd name="T73" fmla="*/ 2576 h 3245"/>
                <a:gd name="T74" fmla="*/ 2620 w 3194"/>
                <a:gd name="T75" fmla="*/ 2595 h 3245"/>
                <a:gd name="T76" fmla="*/ 2839 w 3194"/>
                <a:gd name="T77" fmla="*/ 2472 h 3245"/>
                <a:gd name="T78" fmla="*/ 3055 w 3194"/>
                <a:gd name="T79" fmla="*/ 2541 h 3245"/>
                <a:gd name="T80" fmla="*/ 3053 w 3194"/>
                <a:gd name="T81" fmla="*/ 2940 h 3245"/>
                <a:gd name="T82" fmla="*/ 2813 w 3194"/>
                <a:gd name="T83" fmla="*/ 3165 h 3245"/>
                <a:gd name="T84" fmla="*/ 2488 w 3194"/>
                <a:gd name="T85" fmla="*/ 3065 h 3245"/>
                <a:gd name="T86" fmla="*/ 2450 w 3194"/>
                <a:gd name="T87" fmla="*/ 2866 h 3245"/>
                <a:gd name="T88" fmla="*/ 2548 w 3194"/>
                <a:gd name="T89" fmla="*/ 2678 h 3245"/>
                <a:gd name="T90" fmla="*/ 2494 w 3194"/>
                <a:gd name="T91" fmla="*/ 2611 h 3245"/>
                <a:gd name="T92" fmla="*/ 2288 w 3194"/>
                <a:gd name="T93" fmla="*/ 2556 h 3245"/>
                <a:gd name="T94" fmla="*/ 2161 w 3194"/>
                <a:gd name="T95" fmla="*/ 2475 h 3245"/>
                <a:gd name="T96" fmla="*/ 2156 w 3194"/>
                <a:gd name="T97" fmla="*/ 2298 h 3245"/>
                <a:gd name="T98" fmla="*/ 1765 w 3194"/>
                <a:gd name="T99" fmla="*/ 2256 h 3245"/>
                <a:gd name="T100" fmla="*/ 1767 w 3194"/>
                <a:gd name="T101" fmla="*/ 2365 h 3245"/>
                <a:gd name="T102" fmla="*/ 1814 w 3194"/>
                <a:gd name="T103" fmla="*/ 2512 h 3245"/>
                <a:gd name="T104" fmla="*/ 1949 w 3194"/>
                <a:gd name="T105" fmla="*/ 2622 h 3245"/>
                <a:gd name="T106" fmla="*/ 877 w 3194"/>
                <a:gd name="T107" fmla="*/ 2639 h 3245"/>
                <a:gd name="T108" fmla="*/ 1067 w 3194"/>
                <a:gd name="T109" fmla="*/ 2576 h 3245"/>
                <a:gd name="T110" fmla="*/ 1153 w 3194"/>
                <a:gd name="T111" fmla="*/ 2439 h 3245"/>
                <a:gd name="T112" fmla="*/ 1176 w 3194"/>
                <a:gd name="T113" fmla="*/ 2301 h 3245"/>
                <a:gd name="T114" fmla="*/ 1173 w 3194"/>
                <a:gd name="T115" fmla="*/ 2238 h 3245"/>
                <a:gd name="T116" fmla="*/ 47 w 3194"/>
                <a:gd name="T117" fmla="*/ 2167 h 3245"/>
                <a:gd name="T118" fmla="*/ 3 w 3194"/>
                <a:gd name="T119" fmla="*/ 164 h 3245"/>
                <a:gd name="T120" fmla="*/ 128 w 3194"/>
                <a:gd name="T121" fmla="*/ 13 h 3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94" h="3245">
                  <a:moveTo>
                    <a:pt x="2661" y="2647"/>
                  </a:moveTo>
                  <a:lnTo>
                    <a:pt x="2647" y="2650"/>
                  </a:lnTo>
                  <a:lnTo>
                    <a:pt x="2634" y="2655"/>
                  </a:lnTo>
                  <a:lnTo>
                    <a:pt x="2622" y="2666"/>
                  </a:lnTo>
                  <a:lnTo>
                    <a:pt x="2613" y="2682"/>
                  </a:lnTo>
                  <a:lnTo>
                    <a:pt x="2608" y="2698"/>
                  </a:lnTo>
                  <a:lnTo>
                    <a:pt x="2609" y="2715"/>
                  </a:lnTo>
                  <a:lnTo>
                    <a:pt x="2616" y="2731"/>
                  </a:lnTo>
                  <a:lnTo>
                    <a:pt x="2628" y="2745"/>
                  </a:lnTo>
                  <a:lnTo>
                    <a:pt x="2862" y="2951"/>
                  </a:lnTo>
                  <a:lnTo>
                    <a:pt x="2873" y="2959"/>
                  </a:lnTo>
                  <a:lnTo>
                    <a:pt x="2885" y="2964"/>
                  </a:lnTo>
                  <a:lnTo>
                    <a:pt x="2897" y="2965"/>
                  </a:lnTo>
                  <a:lnTo>
                    <a:pt x="2913" y="2964"/>
                  </a:lnTo>
                  <a:lnTo>
                    <a:pt x="2928" y="2958"/>
                  </a:lnTo>
                  <a:lnTo>
                    <a:pt x="2941" y="2947"/>
                  </a:lnTo>
                  <a:lnTo>
                    <a:pt x="2950" y="2934"/>
                  </a:lnTo>
                  <a:lnTo>
                    <a:pt x="2954" y="2920"/>
                  </a:lnTo>
                  <a:lnTo>
                    <a:pt x="2955" y="2906"/>
                  </a:lnTo>
                  <a:lnTo>
                    <a:pt x="2953" y="2892"/>
                  </a:lnTo>
                  <a:lnTo>
                    <a:pt x="2947" y="2879"/>
                  </a:lnTo>
                  <a:lnTo>
                    <a:pt x="2937" y="2867"/>
                  </a:lnTo>
                  <a:lnTo>
                    <a:pt x="2703" y="2661"/>
                  </a:lnTo>
                  <a:lnTo>
                    <a:pt x="2690" y="2652"/>
                  </a:lnTo>
                  <a:lnTo>
                    <a:pt x="2676" y="2648"/>
                  </a:lnTo>
                  <a:lnTo>
                    <a:pt x="2661" y="2647"/>
                  </a:lnTo>
                  <a:close/>
                  <a:moveTo>
                    <a:pt x="1484" y="1872"/>
                  </a:moveTo>
                  <a:lnTo>
                    <a:pt x="1455" y="1875"/>
                  </a:lnTo>
                  <a:lnTo>
                    <a:pt x="1430" y="1885"/>
                  </a:lnTo>
                  <a:lnTo>
                    <a:pt x="1409" y="1899"/>
                  </a:lnTo>
                  <a:lnTo>
                    <a:pt x="1390" y="1918"/>
                  </a:lnTo>
                  <a:lnTo>
                    <a:pt x="1376" y="1940"/>
                  </a:lnTo>
                  <a:lnTo>
                    <a:pt x="1368" y="1965"/>
                  </a:lnTo>
                  <a:lnTo>
                    <a:pt x="1364" y="1993"/>
                  </a:lnTo>
                  <a:lnTo>
                    <a:pt x="1368" y="2020"/>
                  </a:lnTo>
                  <a:lnTo>
                    <a:pt x="1376" y="2046"/>
                  </a:lnTo>
                  <a:lnTo>
                    <a:pt x="1390" y="2068"/>
                  </a:lnTo>
                  <a:lnTo>
                    <a:pt x="1409" y="2088"/>
                  </a:lnTo>
                  <a:lnTo>
                    <a:pt x="1430" y="2102"/>
                  </a:lnTo>
                  <a:lnTo>
                    <a:pt x="1455" y="2110"/>
                  </a:lnTo>
                  <a:lnTo>
                    <a:pt x="1484" y="2114"/>
                  </a:lnTo>
                  <a:lnTo>
                    <a:pt x="1511" y="2110"/>
                  </a:lnTo>
                  <a:lnTo>
                    <a:pt x="1536" y="2102"/>
                  </a:lnTo>
                  <a:lnTo>
                    <a:pt x="1557" y="2088"/>
                  </a:lnTo>
                  <a:lnTo>
                    <a:pt x="1576" y="2068"/>
                  </a:lnTo>
                  <a:lnTo>
                    <a:pt x="1590" y="2046"/>
                  </a:lnTo>
                  <a:lnTo>
                    <a:pt x="1599" y="2020"/>
                  </a:lnTo>
                  <a:lnTo>
                    <a:pt x="1602" y="1993"/>
                  </a:lnTo>
                  <a:lnTo>
                    <a:pt x="1599" y="1965"/>
                  </a:lnTo>
                  <a:lnTo>
                    <a:pt x="1590" y="1940"/>
                  </a:lnTo>
                  <a:lnTo>
                    <a:pt x="1576" y="1918"/>
                  </a:lnTo>
                  <a:lnTo>
                    <a:pt x="1557" y="1899"/>
                  </a:lnTo>
                  <a:lnTo>
                    <a:pt x="1536" y="1885"/>
                  </a:lnTo>
                  <a:lnTo>
                    <a:pt x="1511" y="1875"/>
                  </a:lnTo>
                  <a:lnTo>
                    <a:pt x="1484" y="1872"/>
                  </a:lnTo>
                  <a:close/>
                  <a:moveTo>
                    <a:pt x="439" y="1245"/>
                  </a:moveTo>
                  <a:lnTo>
                    <a:pt x="439" y="1763"/>
                  </a:lnTo>
                  <a:lnTo>
                    <a:pt x="500" y="1763"/>
                  </a:lnTo>
                  <a:lnTo>
                    <a:pt x="500" y="1245"/>
                  </a:lnTo>
                  <a:lnTo>
                    <a:pt x="439" y="1245"/>
                  </a:lnTo>
                  <a:close/>
                  <a:moveTo>
                    <a:pt x="210" y="213"/>
                  </a:moveTo>
                  <a:lnTo>
                    <a:pt x="210" y="1763"/>
                  </a:lnTo>
                  <a:lnTo>
                    <a:pt x="269" y="1763"/>
                  </a:lnTo>
                  <a:lnTo>
                    <a:pt x="269" y="1254"/>
                  </a:lnTo>
                  <a:lnTo>
                    <a:pt x="270" y="1254"/>
                  </a:lnTo>
                  <a:lnTo>
                    <a:pt x="270" y="1241"/>
                  </a:lnTo>
                  <a:lnTo>
                    <a:pt x="270" y="1226"/>
                  </a:lnTo>
                  <a:lnTo>
                    <a:pt x="271" y="1209"/>
                  </a:lnTo>
                  <a:lnTo>
                    <a:pt x="272" y="1192"/>
                  </a:lnTo>
                  <a:lnTo>
                    <a:pt x="275" y="1172"/>
                  </a:lnTo>
                  <a:lnTo>
                    <a:pt x="279" y="1152"/>
                  </a:lnTo>
                  <a:lnTo>
                    <a:pt x="284" y="1133"/>
                  </a:lnTo>
                  <a:lnTo>
                    <a:pt x="292" y="1112"/>
                  </a:lnTo>
                  <a:lnTo>
                    <a:pt x="301" y="1093"/>
                  </a:lnTo>
                  <a:lnTo>
                    <a:pt x="312" y="1073"/>
                  </a:lnTo>
                  <a:lnTo>
                    <a:pt x="326" y="1055"/>
                  </a:lnTo>
                  <a:lnTo>
                    <a:pt x="344" y="1037"/>
                  </a:lnTo>
                  <a:lnTo>
                    <a:pt x="363" y="1020"/>
                  </a:lnTo>
                  <a:lnTo>
                    <a:pt x="386" y="1006"/>
                  </a:lnTo>
                  <a:lnTo>
                    <a:pt x="413" y="994"/>
                  </a:lnTo>
                  <a:lnTo>
                    <a:pt x="444" y="983"/>
                  </a:lnTo>
                  <a:lnTo>
                    <a:pt x="477" y="976"/>
                  </a:lnTo>
                  <a:lnTo>
                    <a:pt x="516" y="972"/>
                  </a:lnTo>
                  <a:lnTo>
                    <a:pt x="560" y="969"/>
                  </a:lnTo>
                  <a:lnTo>
                    <a:pt x="672" y="969"/>
                  </a:lnTo>
                  <a:lnTo>
                    <a:pt x="772" y="1135"/>
                  </a:lnTo>
                  <a:lnTo>
                    <a:pt x="872" y="969"/>
                  </a:lnTo>
                  <a:lnTo>
                    <a:pt x="989" y="969"/>
                  </a:lnTo>
                  <a:lnTo>
                    <a:pt x="991" y="969"/>
                  </a:lnTo>
                  <a:lnTo>
                    <a:pt x="998" y="969"/>
                  </a:lnTo>
                  <a:lnTo>
                    <a:pt x="1007" y="969"/>
                  </a:lnTo>
                  <a:lnTo>
                    <a:pt x="1019" y="970"/>
                  </a:lnTo>
                  <a:lnTo>
                    <a:pt x="1035" y="972"/>
                  </a:lnTo>
                  <a:lnTo>
                    <a:pt x="1052" y="974"/>
                  </a:lnTo>
                  <a:lnTo>
                    <a:pt x="1070" y="978"/>
                  </a:lnTo>
                  <a:lnTo>
                    <a:pt x="1091" y="982"/>
                  </a:lnTo>
                  <a:lnTo>
                    <a:pt x="1113" y="988"/>
                  </a:lnTo>
                  <a:lnTo>
                    <a:pt x="1134" y="995"/>
                  </a:lnTo>
                  <a:lnTo>
                    <a:pt x="1156" y="1005"/>
                  </a:lnTo>
                  <a:lnTo>
                    <a:pt x="1177" y="1017"/>
                  </a:lnTo>
                  <a:lnTo>
                    <a:pt x="1197" y="1030"/>
                  </a:lnTo>
                  <a:lnTo>
                    <a:pt x="1217" y="1046"/>
                  </a:lnTo>
                  <a:lnTo>
                    <a:pt x="1234" y="1066"/>
                  </a:lnTo>
                  <a:lnTo>
                    <a:pt x="1249" y="1086"/>
                  </a:lnTo>
                  <a:lnTo>
                    <a:pt x="1262" y="1111"/>
                  </a:lnTo>
                  <a:lnTo>
                    <a:pt x="1272" y="1138"/>
                  </a:lnTo>
                  <a:lnTo>
                    <a:pt x="1279" y="1170"/>
                  </a:lnTo>
                  <a:lnTo>
                    <a:pt x="1282" y="1205"/>
                  </a:lnTo>
                  <a:lnTo>
                    <a:pt x="1282" y="1236"/>
                  </a:lnTo>
                  <a:lnTo>
                    <a:pt x="1388" y="1162"/>
                  </a:lnTo>
                  <a:lnTo>
                    <a:pt x="1401" y="1154"/>
                  </a:lnTo>
                  <a:lnTo>
                    <a:pt x="1427" y="1138"/>
                  </a:lnTo>
                  <a:lnTo>
                    <a:pt x="1453" y="1130"/>
                  </a:lnTo>
                  <a:lnTo>
                    <a:pt x="1479" y="1128"/>
                  </a:lnTo>
                  <a:lnTo>
                    <a:pt x="1494" y="1130"/>
                  </a:lnTo>
                  <a:lnTo>
                    <a:pt x="1507" y="1135"/>
                  </a:lnTo>
                  <a:lnTo>
                    <a:pt x="1522" y="1144"/>
                  </a:lnTo>
                  <a:lnTo>
                    <a:pt x="1522" y="1144"/>
                  </a:lnTo>
                  <a:lnTo>
                    <a:pt x="1851" y="888"/>
                  </a:lnTo>
                  <a:lnTo>
                    <a:pt x="1860" y="885"/>
                  </a:lnTo>
                  <a:lnTo>
                    <a:pt x="1868" y="886"/>
                  </a:lnTo>
                  <a:lnTo>
                    <a:pt x="1875" y="891"/>
                  </a:lnTo>
                  <a:lnTo>
                    <a:pt x="1878" y="899"/>
                  </a:lnTo>
                  <a:lnTo>
                    <a:pt x="1877" y="908"/>
                  </a:lnTo>
                  <a:lnTo>
                    <a:pt x="1872" y="915"/>
                  </a:lnTo>
                  <a:lnTo>
                    <a:pt x="1543" y="1170"/>
                  </a:lnTo>
                  <a:lnTo>
                    <a:pt x="1545" y="1172"/>
                  </a:lnTo>
                  <a:lnTo>
                    <a:pt x="1549" y="1177"/>
                  </a:lnTo>
                  <a:lnTo>
                    <a:pt x="1553" y="1186"/>
                  </a:lnTo>
                  <a:lnTo>
                    <a:pt x="1557" y="1197"/>
                  </a:lnTo>
                  <a:lnTo>
                    <a:pt x="1562" y="1210"/>
                  </a:lnTo>
                  <a:lnTo>
                    <a:pt x="1563" y="1224"/>
                  </a:lnTo>
                  <a:lnTo>
                    <a:pt x="1562" y="1239"/>
                  </a:lnTo>
                  <a:lnTo>
                    <a:pt x="1556" y="1254"/>
                  </a:lnTo>
                  <a:lnTo>
                    <a:pt x="1547" y="1270"/>
                  </a:lnTo>
                  <a:lnTo>
                    <a:pt x="1530" y="1285"/>
                  </a:lnTo>
                  <a:lnTo>
                    <a:pt x="1528" y="1286"/>
                  </a:lnTo>
                  <a:lnTo>
                    <a:pt x="1523" y="1290"/>
                  </a:lnTo>
                  <a:lnTo>
                    <a:pt x="1515" y="1296"/>
                  </a:lnTo>
                  <a:lnTo>
                    <a:pt x="1505" y="1302"/>
                  </a:lnTo>
                  <a:lnTo>
                    <a:pt x="1496" y="1309"/>
                  </a:lnTo>
                  <a:lnTo>
                    <a:pt x="1486" y="1315"/>
                  </a:lnTo>
                  <a:lnTo>
                    <a:pt x="1478" y="1320"/>
                  </a:lnTo>
                  <a:lnTo>
                    <a:pt x="1473" y="1324"/>
                  </a:lnTo>
                  <a:lnTo>
                    <a:pt x="1471" y="1325"/>
                  </a:lnTo>
                  <a:lnTo>
                    <a:pt x="1388" y="1381"/>
                  </a:lnTo>
                  <a:lnTo>
                    <a:pt x="1386" y="1382"/>
                  </a:lnTo>
                  <a:lnTo>
                    <a:pt x="1381" y="1387"/>
                  </a:lnTo>
                  <a:lnTo>
                    <a:pt x="1371" y="1393"/>
                  </a:lnTo>
                  <a:lnTo>
                    <a:pt x="1359" y="1401"/>
                  </a:lnTo>
                  <a:lnTo>
                    <a:pt x="1345" y="1410"/>
                  </a:lnTo>
                  <a:lnTo>
                    <a:pt x="1329" y="1421"/>
                  </a:lnTo>
                  <a:lnTo>
                    <a:pt x="1312" y="1432"/>
                  </a:lnTo>
                  <a:lnTo>
                    <a:pt x="1296" y="1444"/>
                  </a:lnTo>
                  <a:lnTo>
                    <a:pt x="1280" y="1455"/>
                  </a:lnTo>
                  <a:lnTo>
                    <a:pt x="1265" y="1465"/>
                  </a:lnTo>
                  <a:lnTo>
                    <a:pt x="1252" y="1474"/>
                  </a:lnTo>
                  <a:lnTo>
                    <a:pt x="1241" y="1482"/>
                  </a:lnTo>
                  <a:lnTo>
                    <a:pt x="1232" y="1487"/>
                  </a:lnTo>
                  <a:lnTo>
                    <a:pt x="1223" y="1493"/>
                  </a:lnTo>
                  <a:lnTo>
                    <a:pt x="1212" y="1498"/>
                  </a:lnTo>
                  <a:lnTo>
                    <a:pt x="1201" y="1501"/>
                  </a:lnTo>
                  <a:lnTo>
                    <a:pt x="1188" y="1504"/>
                  </a:lnTo>
                  <a:lnTo>
                    <a:pt x="1175" y="1505"/>
                  </a:lnTo>
                  <a:lnTo>
                    <a:pt x="1160" y="1504"/>
                  </a:lnTo>
                  <a:lnTo>
                    <a:pt x="1147" y="1500"/>
                  </a:lnTo>
                  <a:lnTo>
                    <a:pt x="1135" y="1494"/>
                  </a:lnTo>
                  <a:lnTo>
                    <a:pt x="1125" y="1484"/>
                  </a:lnTo>
                  <a:lnTo>
                    <a:pt x="1115" y="1471"/>
                  </a:lnTo>
                  <a:lnTo>
                    <a:pt x="1107" y="1454"/>
                  </a:lnTo>
                  <a:lnTo>
                    <a:pt x="1103" y="1432"/>
                  </a:lnTo>
                  <a:lnTo>
                    <a:pt x="1101" y="1406"/>
                  </a:lnTo>
                  <a:lnTo>
                    <a:pt x="1101" y="1242"/>
                  </a:lnTo>
                  <a:lnTo>
                    <a:pt x="1042" y="1242"/>
                  </a:lnTo>
                  <a:lnTo>
                    <a:pt x="1042" y="1763"/>
                  </a:lnTo>
                  <a:lnTo>
                    <a:pt x="2730" y="1763"/>
                  </a:lnTo>
                  <a:lnTo>
                    <a:pt x="2730" y="213"/>
                  </a:lnTo>
                  <a:lnTo>
                    <a:pt x="210" y="213"/>
                  </a:lnTo>
                  <a:close/>
                  <a:moveTo>
                    <a:pt x="196" y="0"/>
                  </a:moveTo>
                  <a:lnTo>
                    <a:pt x="2744" y="0"/>
                  </a:lnTo>
                  <a:lnTo>
                    <a:pt x="2779" y="3"/>
                  </a:lnTo>
                  <a:lnTo>
                    <a:pt x="2812" y="13"/>
                  </a:lnTo>
                  <a:lnTo>
                    <a:pt x="2843" y="27"/>
                  </a:lnTo>
                  <a:lnTo>
                    <a:pt x="2870" y="47"/>
                  </a:lnTo>
                  <a:lnTo>
                    <a:pt x="2894" y="71"/>
                  </a:lnTo>
                  <a:lnTo>
                    <a:pt x="2913" y="99"/>
                  </a:lnTo>
                  <a:lnTo>
                    <a:pt x="2927" y="131"/>
                  </a:lnTo>
                  <a:lnTo>
                    <a:pt x="2936" y="164"/>
                  </a:lnTo>
                  <a:lnTo>
                    <a:pt x="2939" y="200"/>
                  </a:lnTo>
                  <a:lnTo>
                    <a:pt x="2939" y="2038"/>
                  </a:lnTo>
                  <a:lnTo>
                    <a:pt x="2937" y="2070"/>
                  </a:lnTo>
                  <a:lnTo>
                    <a:pt x="2930" y="2102"/>
                  </a:lnTo>
                  <a:lnTo>
                    <a:pt x="2921" y="2130"/>
                  </a:lnTo>
                  <a:lnTo>
                    <a:pt x="2906" y="2156"/>
                  </a:lnTo>
                  <a:lnTo>
                    <a:pt x="2888" y="2180"/>
                  </a:lnTo>
                  <a:lnTo>
                    <a:pt x="2865" y="2199"/>
                  </a:lnTo>
                  <a:lnTo>
                    <a:pt x="2840" y="2217"/>
                  </a:lnTo>
                  <a:lnTo>
                    <a:pt x="2811" y="2229"/>
                  </a:lnTo>
                  <a:lnTo>
                    <a:pt x="2779" y="2236"/>
                  </a:lnTo>
                  <a:lnTo>
                    <a:pt x="2744" y="2238"/>
                  </a:lnTo>
                  <a:lnTo>
                    <a:pt x="2260" y="2238"/>
                  </a:lnTo>
                  <a:lnTo>
                    <a:pt x="2235" y="2285"/>
                  </a:lnTo>
                  <a:lnTo>
                    <a:pt x="2227" y="2301"/>
                  </a:lnTo>
                  <a:lnTo>
                    <a:pt x="2218" y="2320"/>
                  </a:lnTo>
                  <a:lnTo>
                    <a:pt x="2210" y="2339"/>
                  </a:lnTo>
                  <a:lnTo>
                    <a:pt x="2204" y="2359"/>
                  </a:lnTo>
                  <a:lnTo>
                    <a:pt x="2201" y="2379"/>
                  </a:lnTo>
                  <a:lnTo>
                    <a:pt x="2201" y="2399"/>
                  </a:lnTo>
                  <a:lnTo>
                    <a:pt x="2204" y="2417"/>
                  </a:lnTo>
                  <a:lnTo>
                    <a:pt x="2214" y="2434"/>
                  </a:lnTo>
                  <a:lnTo>
                    <a:pt x="2231" y="2454"/>
                  </a:lnTo>
                  <a:lnTo>
                    <a:pt x="2253" y="2470"/>
                  </a:lnTo>
                  <a:lnTo>
                    <a:pt x="2276" y="2483"/>
                  </a:lnTo>
                  <a:lnTo>
                    <a:pt x="2301" y="2493"/>
                  </a:lnTo>
                  <a:lnTo>
                    <a:pt x="2329" y="2502"/>
                  </a:lnTo>
                  <a:lnTo>
                    <a:pt x="2356" y="2508"/>
                  </a:lnTo>
                  <a:lnTo>
                    <a:pt x="2382" y="2514"/>
                  </a:lnTo>
                  <a:lnTo>
                    <a:pt x="2407" y="2519"/>
                  </a:lnTo>
                  <a:lnTo>
                    <a:pt x="2450" y="2529"/>
                  </a:lnTo>
                  <a:lnTo>
                    <a:pt x="2493" y="2541"/>
                  </a:lnTo>
                  <a:lnTo>
                    <a:pt x="2535" y="2557"/>
                  </a:lnTo>
                  <a:lnTo>
                    <a:pt x="2575" y="2576"/>
                  </a:lnTo>
                  <a:lnTo>
                    <a:pt x="2612" y="2601"/>
                  </a:lnTo>
                  <a:lnTo>
                    <a:pt x="2613" y="2601"/>
                  </a:lnTo>
                  <a:lnTo>
                    <a:pt x="2615" y="2599"/>
                  </a:lnTo>
                  <a:lnTo>
                    <a:pt x="2618" y="2597"/>
                  </a:lnTo>
                  <a:lnTo>
                    <a:pt x="2619" y="2596"/>
                  </a:lnTo>
                  <a:lnTo>
                    <a:pt x="2620" y="2595"/>
                  </a:lnTo>
                  <a:lnTo>
                    <a:pt x="2656" y="2566"/>
                  </a:lnTo>
                  <a:lnTo>
                    <a:pt x="2693" y="2538"/>
                  </a:lnTo>
                  <a:lnTo>
                    <a:pt x="2730" y="2516"/>
                  </a:lnTo>
                  <a:lnTo>
                    <a:pt x="2766" y="2496"/>
                  </a:lnTo>
                  <a:lnTo>
                    <a:pt x="2802" y="2482"/>
                  </a:lnTo>
                  <a:lnTo>
                    <a:pt x="2839" y="2472"/>
                  </a:lnTo>
                  <a:lnTo>
                    <a:pt x="2875" y="2468"/>
                  </a:lnTo>
                  <a:lnTo>
                    <a:pt x="2912" y="2469"/>
                  </a:lnTo>
                  <a:lnTo>
                    <a:pt x="2948" y="2477"/>
                  </a:lnTo>
                  <a:lnTo>
                    <a:pt x="2984" y="2491"/>
                  </a:lnTo>
                  <a:lnTo>
                    <a:pt x="3019" y="2512"/>
                  </a:lnTo>
                  <a:lnTo>
                    <a:pt x="3055" y="2541"/>
                  </a:lnTo>
                  <a:lnTo>
                    <a:pt x="3194" y="2670"/>
                  </a:lnTo>
                  <a:lnTo>
                    <a:pt x="3176" y="2727"/>
                  </a:lnTo>
                  <a:lnTo>
                    <a:pt x="3152" y="2782"/>
                  </a:lnTo>
                  <a:lnTo>
                    <a:pt x="3124" y="2836"/>
                  </a:lnTo>
                  <a:lnTo>
                    <a:pt x="3090" y="2890"/>
                  </a:lnTo>
                  <a:lnTo>
                    <a:pt x="3053" y="2940"/>
                  </a:lnTo>
                  <a:lnTo>
                    <a:pt x="3012" y="2990"/>
                  </a:lnTo>
                  <a:lnTo>
                    <a:pt x="2973" y="3033"/>
                  </a:lnTo>
                  <a:lnTo>
                    <a:pt x="2933" y="3071"/>
                  </a:lnTo>
                  <a:lnTo>
                    <a:pt x="2891" y="3105"/>
                  </a:lnTo>
                  <a:lnTo>
                    <a:pt x="2852" y="3137"/>
                  </a:lnTo>
                  <a:lnTo>
                    <a:pt x="2813" y="3165"/>
                  </a:lnTo>
                  <a:lnTo>
                    <a:pt x="2775" y="3190"/>
                  </a:lnTo>
                  <a:lnTo>
                    <a:pt x="2741" y="3211"/>
                  </a:lnTo>
                  <a:lnTo>
                    <a:pt x="2708" y="3230"/>
                  </a:lnTo>
                  <a:lnTo>
                    <a:pt x="2679" y="3245"/>
                  </a:lnTo>
                  <a:lnTo>
                    <a:pt x="2518" y="3097"/>
                  </a:lnTo>
                  <a:lnTo>
                    <a:pt x="2488" y="3065"/>
                  </a:lnTo>
                  <a:lnTo>
                    <a:pt x="2465" y="3033"/>
                  </a:lnTo>
                  <a:lnTo>
                    <a:pt x="2450" y="3000"/>
                  </a:lnTo>
                  <a:lnTo>
                    <a:pt x="2441" y="2968"/>
                  </a:lnTo>
                  <a:lnTo>
                    <a:pt x="2438" y="2934"/>
                  </a:lnTo>
                  <a:lnTo>
                    <a:pt x="2441" y="2900"/>
                  </a:lnTo>
                  <a:lnTo>
                    <a:pt x="2450" y="2866"/>
                  </a:lnTo>
                  <a:lnTo>
                    <a:pt x="2463" y="2830"/>
                  </a:lnTo>
                  <a:lnTo>
                    <a:pt x="2479" y="2794"/>
                  </a:lnTo>
                  <a:lnTo>
                    <a:pt x="2499" y="2757"/>
                  </a:lnTo>
                  <a:lnTo>
                    <a:pt x="2522" y="2719"/>
                  </a:lnTo>
                  <a:lnTo>
                    <a:pt x="2547" y="2679"/>
                  </a:lnTo>
                  <a:lnTo>
                    <a:pt x="2548" y="2678"/>
                  </a:lnTo>
                  <a:lnTo>
                    <a:pt x="2551" y="2674"/>
                  </a:lnTo>
                  <a:lnTo>
                    <a:pt x="2555" y="2667"/>
                  </a:lnTo>
                  <a:lnTo>
                    <a:pt x="2562" y="2659"/>
                  </a:lnTo>
                  <a:lnTo>
                    <a:pt x="2568" y="2649"/>
                  </a:lnTo>
                  <a:lnTo>
                    <a:pt x="2532" y="2628"/>
                  </a:lnTo>
                  <a:lnTo>
                    <a:pt x="2494" y="2611"/>
                  </a:lnTo>
                  <a:lnTo>
                    <a:pt x="2455" y="2599"/>
                  </a:lnTo>
                  <a:lnTo>
                    <a:pt x="2416" y="2588"/>
                  </a:lnTo>
                  <a:lnTo>
                    <a:pt x="2375" y="2579"/>
                  </a:lnTo>
                  <a:lnTo>
                    <a:pt x="2335" y="2569"/>
                  </a:lnTo>
                  <a:lnTo>
                    <a:pt x="2312" y="2562"/>
                  </a:lnTo>
                  <a:lnTo>
                    <a:pt x="2288" y="2556"/>
                  </a:lnTo>
                  <a:lnTo>
                    <a:pt x="2263" y="2547"/>
                  </a:lnTo>
                  <a:lnTo>
                    <a:pt x="2240" y="2536"/>
                  </a:lnTo>
                  <a:lnTo>
                    <a:pt x="2217" y="2524"/>
                  </a:lnTo>
                  <a:lnTo>
                    <a:pt x="2196" y="2510"/>
                  </a:lnTo>
                  <a:lnTo>
                    <a:pt x="2178" y="2494"/>
                  </a:lnTo>
                  <a:lnTo>
                    <a:pt x="2161" y="2475"/>
                  </a:lnTo>
                  <a:lnTo>
                    <a:pt x="2150" y="2454"/>
                  </a:lnTo>
                  <a:lnTo>
                    <a:pt x="2140" y="2421"/>
                  </a:lnTo>
                  <a:lnTo>
                    <a:pt x="2137" y="2390"/>
                  </a:lnTo>
                  <a:lnTo>
                    <a:pt x="2139" y="2359"/>
                  </a:lnTo>
                  <a:lnTo>
                    <a:pt x="2146" y="2328"/>
                  </a:lnTo>
                  <a:lnTo>
                    <a:pt x="2156" y="2298"/>
                  </a:lnTo>
                  <a:lnTo>
                    <a:pt x="2170" y="2268"/>
                  </a:lnTo>
                  <a:lnTo>
                    <a:pt x="2185" y="2238"/>
                  </a:lnTo>
                  <a:lnTo>
                    <a:pt x="1766" y="2238"/>
                  </a:lnTo>
                  <a:lnTo>
                    <a:pt x="1766" y="2240"/>
                  </a:lnTo>
                  <a:lnTo>
                    <a:pt x="1766" y="2246"/>
                  </a:lnTo>
                  <a:lnTo>
                    <a:pt x="1765" y="2256"/>
                  </a:lnTo>
                  <a:lnTo>
                    <a:pt x="1763" y="2268"/>
                  </a:lnTo>
                  <a:lnTo>
                    <a:pt x="1763" y="2283"/>
                  </a:lnTo>
                  <a:lnTo>
                    <a:pt x="1762" y="2301"/>
                  </a:lnTo>
                  <a:lnTo>
                    <a:pt x="1763" y="2321"/>
                  </a:lnTo>
                  <a:lnTo>
                    <a:pt x="1765" y="2342"/>
                  </a:lnTo>
                  <a:lnTo>
                    <a:pt x="1767" y="2365"/>
                  </a:lnTo>
                  <a:lnTo>
                    <a:pt x="1771" y="2389"/>
                  </a:lnTo>
                  <a:lnTo>
                    <a:pt x="1775" y="2414"/>
                  </a:lnTo>
                  <a:lnTo>
                    <a:pt x="1782" y="2439"/>
                  </a:lnTo>
                  <a:lnTo>
                    <a:pt x="1791" y="2464"/>
                  </a:lnTo>
                  <a:lnTo>
                    <a:pt x="1801" y="2489"/>
                  </a:lnTo>
                  <a:lnTo>
                    <a:pt x="1814" y="2512"/>
                  </a:lnTo>
                  <a:lnTo>
                    <a:pt x="1830" y="2535"/>
                  </a:lnTo>
                  <a:lnTo>
                    <a:pt x="1847" y="2557"/>
                  </a:lnTo>
                  <a:lnTo>
                    <a:pt x="1868" y="2576"/>
                  </a:lnTo>
                  <a:lnTo>
                    <a:pt x="1891" y="2594"/>
                  </a:lnTo>
                  <a:lnTo>
                    <a:pt x="1919" y="2610"/>
                  </a:lnTo>
                  <a:lnTo>
                    <a:pt x="1949" y="2622"/>
                  </a:lnTo>
                  <a:lnTo>
                    <a:pt x="1983" y="2632"/>
                  </a:lnTo>
                  <a:lnTo>
                    <a:pt x="2020" y="2637"/>
                  </a:lnTo>
                  <a:lnTo>
                    <a:pt x="2063" y="2639"/>
                  </a:lnTo>
                  <a:lnTo>
                    <a:pt x="2063" y="2840"/>
                  </a:lnTo>
                  <a:lnTo>
                    <a:pt x="877" y="2840"/>
                  </a:lnTo>
                  <a:lnTo>
                    <a:pt x="877" y="2639"/>
                  </a:lnTo>
                  <a:lnTo>
                    <a:pt x="917" y="2637"/>
                  </a:lnTo>
                  <a:lnTo>
                    <a:pt x="954" y="2632"/>
                  </a:lnTo>
                  <a:lnTo>
                    <a:pt x="988" y="2622"/>
                  </a:lnTo>
                  <a:lnTo>
                    <a:pt x="1017" y="2610"/>
                  </a:lnTo>
                  <a:lnTo>
                    <a:pt x="1043" y="2594"/>
                  </a:lnTo>
                  <a:lnTo>
                    <a:pt x="1067" y="2576"/>
                  </a:lnTo>
                  <a:lnTo>
                    <a:pt x="1087" y="2557"/>
                  </a:lnTo>
                  <a:lnTo>
                    <a:pt x="1105" y="2535"/>
                  </a:lnTo>
                  <a:lnTo>
                    <a:pt x="1120" y="2512"/>
                  </a:lnTo>
                  <a:lnTo>
                    <a:pt x="1133" y="2489"/>
                  </a:lnTo>
                  <a:lnTo>
                    <a:pt x="1144" y="2464"/>
                  </a:lnTo>
                  <a:lnTo>
                    <a:pt x="1153" y="2439"/>
                  </a:lnTo>
                  <a:lnTo>
                    <a:pt x="1159" y="2414"/>
                  </a:lnTo>
                  <a:lnTo>
                    <a:pt x="1166" y="2389"/>
                  </a:lnTo>
                  <a:lnTo>
                    <a:pt x="1169" y="2365"/>
                  </a:lnTo>
                  <a:lnTo>
                    <a:pt x="1172" y="2342"/>
                  </a:lnTo>
                  <a:lnTo>
                    <a:pt x="1175" y="2321"/>
                  </a:lnTo>
                  <a:lnTo>
                    <a:pt x="1176" y="2301"/>
                  </a:lnTo>
                  <a:lnTo>
                    <a:pt x="1176" y="2283"/>
                  </a:lnTo>
                  <a:lnTo>
                    <a:pt x="1176" y="2268"/>
                  </a:lnTo>
                  <a:lnTo>
                    <a:pt x="1176" y="2256"/>
                  </a:lnTo>
                  <a:lnTo>
                    <a:pt x="1175" y="2246"/>
                  </a:lnTo>
                  <a:lnTo>
                    <a:pt x="1175" y="2240"/>
                  </a:lnTo>
                  <a:lnTo>
                    <a:pt x="1173" y="2238"/>
                  </a:lnTo>
                  <a:lnTo>
                    <a:pt x="196" y="2238"/>
                  </a:lnTo>
                  <a:lnTo>
                    <a:pt x="162" y="2235"/>
                  </a:lnTo>
                  <a:lnTo>
                    <a:pt x="128" y="2225"/>
                  </a:lnTo>
                  <a:lnTo>
                    <a:pt x="98" y="2211"/>
                  </a:lnTo>
                  <a:lnTo>
                    <a:pt x="70" y="2191"/>
                  </a:lnTo>
                  <a:lnTo>
                    <a:pt x="47" y="2167"/>
                  </a:lnTo>
                  <a:lnTo>
                    <a:pt x="27" y="2139"/>
                  </a:lnTo>
                  <a:lnTo>
                    <a:pt x="13" y="2108"/>
                  </a:lnTo>
                  <a:lnTo>
                    <a:pt x="3" y="2074"/>
                  </a:lnTo>
                  <a:lnTo>
                    <a:pt x="0" y="2038"/>
                  </a:lnTo>
                  <a:lnTo>
                    <a:pt x="0" y="200"/>
                  </a:lnTo>
                  <a:lnTo>
                    <a:pt x="3" y="164"/>
                  </a:lnTo>
                  <a:lnTo>
                    <a:pt x="13" y="131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0" y="47"/>
                  </a:lnTo>
                  <a:lnTo>
                    <a:pt x="98" y="27"/>
                  </a:lnTo>
                  <a:lnTo>
                    <a:pt x="128" y="13"/>
                  </a:lnTo>
                  <a:lnTo>
                    <a:pt x="162" y="3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2" name="Freeform 421"/>
          <p:cNvSpPr>
            <a:spLocks noEditPoints="1"/>
          </p:cNvSpPr>
          <p:nvPr/>
        </p:nvSpPr>
        <p:spPr bwMode="auto">
          <a:xfrm>
            <a:off x="7648220" y="2832431"/>
            <a:ext cx="336947" cy="334566"/>
          </a:xfrm>
          <a:custGeom>
            <a:avLst/>
            <a:gdLst>
              <a:gd name="T0" fmla="*/ 2484 w 3111"/>
              <a:gd name="T1" fmla="*/ 2984 h 3375"/>
              <a:gd name="T2" fmla="*/ 2799 w 3111"/>
              <a:gd name="T3" fmla="*/ 3307 h 3375"/>
              <a:gd name="T4" fmla="*/ 3058 w 3111"/>
              <a:gd name="T5" fmla="*/ 2953 h 3375"/>
              <a:gd name="T6" fmla="*/ 2305 w 3111"/>
              <a:gd name="T7" fmla="*/ 2515 h 3375"/>
              <a:gd name="T8" fmla="*/ 2466 w 3111"/>
              <a:gd name="T9" fmla="*/ 2709 h 3375"/>
              <a:gd name="T10" fmla="*/ 2348 w 3111"/>
              <a:gd name="T11" fmla="*/ 2455 h 3375"/>
              <a:gd name="T12" fmla="*/ 2500 w 3111"/>
              <a:gd name="T13" fmla="*/ 2757 h 3375"/>
              <a:gd name="T14" fmla="*/ 2234 w 3111"/>
              <a:gd name="T15" fmla="*/ 2544 h 3375"/>
              <a:gd name="T16" fmla="*/ 2373 w 3111"/>
              <a:gd name="T17" fmla="*/ 2313 h 3375"/>
              <a:gd name="T18" fmla="*/ 2090 w 3111"/>
              <a:gd name="T19" fmla="*/ 2693 h 3375"/>
              <a:gd name="T20" fmla="*/ 2430 w 3111"/>
              <a:gd name="T21" fmla="*/ 2931 h 3375"/>
              <a:gd name="T22" fmla="*/ 2593 w 3111"/>
              <a:gd name="T23" fmla="*/ 2328 h 3375"/>
              <a:gd name="T24" fmla="*/ 1191 w 3111"/>
              <a:gd name="T25" fmla="*/ 1854 h 3375"/>
              <a:gd name="T26" fmla="*/ 1356 w 3111"/>
              <a:gd name="T27" fmla="*/ 1970 h 3375"/>
              <a:gd name="T28" fmla="*/ 1292 w 3111"/>
              <a:gd name="T29" fmla="*/ 1767 h 3375"/>
              <a:gd name="T30" fmla="*/ 1041 w 3111"/>
              <a:gd name="T31" fmla="*/ 1374 h 3375"/>
              <a:gd name="T32" fmla="*/ 1164 w 3111"/>
              <a:gd name="T33" fmla="*/ 1332 h 3375"/>
              <a:gd name="T34" fmla="*/ 630 w 3111"/>
              <a:gd name="T35" fmla="*/ 1196 h 3375"/>
              <a:gd name="T36" fmla="*/ 574 w 3111"/>
              <a:gd name="T37" fmla="*/ 1368 h 3375"/>
              <a:gd name="T38" fmla="*/ 518 w 3111"/>
              <a:gd name="T39" fmla="*/ 1196 h 3375"/>
              <a:gd name="T40" fmla="*/ 466 w 3111"/>
              <a:gd name="T41" fmla="*/ 1272 h 3375"/>
              <a:gd name="T42" fmla="*/ 658 w 3111"/>
              <a:gd name="T43" fmla="*/ 1344 h 3375"/>
              <a:gd name="T44" fmla="*/ 574 w 3111"/>
              <a:gd name="T45" fmla="*/ 1071 h 3375"/>
              <a:gd name="T46" fmla="*/ 748 w 3111"/>
              <a:gd name="T47" fmla="*/ 1341 h 3375"/>
              <a:gd name="T48" fmla="*/ 454 w 3111"/>
              <a:gd name="T49" fmla="*/ 1424 h 3375"/>
              <a:gd name="T50" fmla="*/ 481 w 3111"/>
              <a:gd name="T51" fmla="*/ 1098 h 3375"/>
              <a:gd name="T52" fmla="*/ 1101 w 3111"/>
              <a:gd name="T53" fmla="*/ 1190 h 3375"/>
              <a:gd name="T54" fmla="*/ 1222 w 3111"/>
              <a:gd name="T55" fmla="*/ 1387 h 3375"/>
              <a:gd name="T56" fmla="*/ 1045 w 3111"/>
              <a:gd name="T57" fmla="*/ 1448 h 3375"/>
              <a:gd name="T58" fmla="*/ 1862 w 3111"/>
              <a:gd name="T59" fmla="*/ 776 h 3375"/>
              <a:gd name="T60" fmla="*/ 1910 w 3111"/>
              <a:gd name="T61" fmla="*/ 1005 h 3375"/>
              <a:gd name="T62" fmla="*/ 1665 w 3111"/>
              <a:gd name="T63" fmla="*/ 1044 h 3375"/>
              <a:gd name="T64" fmla="*/ 1561 w 3111"/>
              <a:gd name="T65" fmla="*/ 686 h 3375"/>
              <a:gd name="T66" fmla="*/ 1006 w 3111"/>
              <a:gd name="T67" fmla="*/ 603 h 3375"/>
              <a:gd name="T68" fmla="*/ 1088 w 3111"/>
              <a:gd name="T69" fmla="*/ 564 h 3375"/>
              <a:gd name="T70" fmla="*/ 478 w 3111"/>
              <a:gd name="T71" fmla="*/ 583 h 3375"/>
              <a:gd name="T72" fmla="*/ 678 w 3111"/>
              <a:gd name="T73" fmla="*/ 559 h 3375"/>
              <a:gd name="T74" fmla="*/ 1088 w 3111"/>
              <a:gd name="T75" fmla="*/ 382 h 3375"/>
              <a:gd name="T76" fmla="*/ 1154 w 3111"/>
              <a:gd name="T77" fmla="*/ 642 h 3375"/>
              <a:gd name="T78" fmla="*/ 976 w 3111"/>
              <a:gd name="T79" fmla="*/ 658 h 3375"/>
              <a:gd name="T80" fmla="*/ 1005 w 3111"/>
              <a:gd name="T81" fmla="*/ 490 h 3375"/>
              <a:gd name="T82" fmla="*/ 1050 w 3111"/>
              <a:gd name="T83" fmla="*/ 427 h 3375"/>
              <a:gd name="T84" fmla="*/ 608 w 3111"/>
              <a:gd name="T85" fmla="*/ 334 h 3375"/>
              <a:gd name="T86" fmla="*/ 733 w 3111"/>
              <a:gd name="T87" fmla="*/ 633 h 3375"/>
              <a:gd name="T88" fmla="*/ 432 w 3111"/>
              <a:gd name="T89" fmla="*/ 662 h 3375"/>
              <a:gd name="T90" fmla="*/ 509 w 3111"/>
              <a:gd name="T91" fmla="*/ 343 h 3375"/>
              <a:gd name="T92" fmla="*/ 2449 w 3111"/>
              <a:gd name="T93" fmla="*/ 12 h 3375"/>
              <a:gd name="T94" fmla="*/ 2537 w 3111"/>
              <a:gd name="T95" fmla="*/ 2019 h 3375"/>
              <a:gd name="T96" fmla="*/ 2104 w 3111"/>
              <a:gd name="T97" fmla="*/ 2220 h 3375"/>
              <a:gd name="T98" fmla="*/ 2208 w 3111"/>
              <a:gd name="T99" fmla="*/ 2364 h 3375"/>
              <a:gd name="T100" fmla="*/ 2558 w 3111"/>
              <a:gd name="T101" fmla="*/ 2242 h 3375"/>
              <a:gd name="T102" fmla="*/ 3097 w 3111"/>
              <a:gd name="T103" fmla="*/ 2836 h 3375"/>
              <a:gd name="T104" fmla="*/ 2944 w 3111"/>
              <a:gd name="T105" fmla="*/ 3301 h 3375"/>
              <a:gd name="T106" fmla="*/ 2500 w 3111"/>
              <a:gd name="T107" fmla="*/ 3297 h 3375"/>
              <a:gd name="T108" fmla="*/ 2039 w 3111"/>
              <a:gd name="T109" fmla="*/ 2681 h 3375"/>
              <a:gd name="T110" fmla="*/ 2110 w 3111"/>
              <a:gd name="T111" fmla="*/ 2396 h 3375"/>
              <a:gd name="T112" fmla="*/ 2069 w 3111"/>
              <a:gd name="T113" fmla="*/ 2113 h 3375"/>
              <a:gd name="T114" fmla="*/ 1544 w 3111"/>
              <a:gd name="T115" fmla="*/ 2264 h 3375"/>
              <a:gd name="T116" fmla="*/ 1724 w 3111"/>
              <a:gd name="T117" fmla="*/ 2482 h 3375"/>
              <a:gd name="T118" fmla="*/ 934 w 3111"/>
              <a:gd name="T119" fmla="*/ 2427 h 3375"/>
              <a:gd name="T120" fmla="*/ 1024 w 3111"/>
              <a:gd name="T121" fmla="*/ 2176 h 3375"/>
              <a:gd name="T122" fmla="*/ 60 w 3111"/>
              <a:gd name="T123" fmla="*/ 2068 h 3375"/>
              <a:gd name="T124" fmla="*/ 60 w 3111"/>
              <a:gd name="T125" fmla="*/ 43 h 3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11" h="3375">
                <a:moveTo>
                  <a:pt x="2807" y="2537"/>
                </a:moveTo>
                <a:lnTo>
                  <a:pt x="2796" y="2570"/>
                </a:lnTo>
                <a:lnTo>
                  <a:pt x="2781" y="2606"/>
                </a:lnTo>
                <a:lnTo>
                  <a:pt x="2763" y="2645"/>
                </a:lnTo>
                <a:lnTo>
                  <a:pt x="2741" y="2688"/>
                </a:lnTo>
                <a:lnTo>
                  <a:pt x="2714" y="2732"/>
                </a:lnTo>
                <a:lnTo>
                  <a:pt x="2682" y="2778"/>
                </a:lnTo>
                <a:lnTo>
                  <a:pt x="2646" y="2825"/>
                </a:lnTo>
                <a:lnTo>
                  <a:pt x="2596" y="2881"/>
                </a:lnTo>
                <a:lnTo>
                  <a:pt x="2542" y="2934"/>
                </a:lnTo>
                <a:lnTo>
                  <a:pt x="2484" y="2984"/>
                </a:lnTo>
                <a:lnTo>
                  <a:pt x="2421" y="3031"/>
                </a:lnTo>
                <a:lnTo>
                  <a:pt x="2354" y="3075"/>
                </a:lnTo>
                <a:lnTo>
                  <a:pt x="2501" y="3222"/>
                </a:lnTo>
                <a:lnTo>
                  <a:pt x="2533" y="3250"/>
                </a:lnTo>
                <a:lnTo>
                  <a:pt x="2568" y="3274"/>
                </a:lnTo>
                <a:lnTo>
                  <a:pt x="2605" y="3293"/>
                </a:lnTo>
                <a:lnTo>
                  <a:pt x="2643" y="3306"/>
                </a:lnTo>
                <a:lnTo>
                  <a:pt x="2682" y="3314"/>
                </a:lnTo>
                <a:lnTo>
                  <a:pt x="2721" y="3317"/>
                </a:lnTo>
                <a:lnTo>
                  <a:pt x="2761" y="3315"/>
                </a:lnTo>
                <a:lnTo>
                  <a:pt x="2799" y="3307"/>
                </a:lnTo>
                <a:lnTo>
                  <a:pt x="2837" y="3295"/>
                </a:lnTo>
                <a:lnTo>
                  <a:pt x="2875" y="3278"/>
                </a:lnTo>
                <a:lnTo>
                  <a:pt x="2909" y="3256"/>
                </a:lnTo>
                <a:lnTo>
                  <a:pt x="2942" y="3229"/>
                </a:lnTo>
                <a:lnTo>
                  <a:pt x="2971" y="3196"/>
                </a:lnTo>
                <a:lnTo>
                  <a:pt x="2997" y="3160"/>
                </a:lnTo>
                <a:lnTo>
                  <a:pt x="3019" y="3122"/>
                </a:lnTo>
                <a:lnTo>
                  <a:pt x="3036" y="3081"/>
                </a:lnTo>
                <a:lnTo>
                  <a:pt x="3048" y="3039"/>
                </a:lnTo>
                <a:lnTo>
                  <a:pt x="3055" y="2996"/>
                </a:lnTo>
                <a:lnTo>
                  <a:pt x="3058" y="2953"/>
                </a:lnTo>
                <a:lnTo>
                  <a:pt x="3056" y="2910"/>
                </a:lnTo>
                <a:lnTo>
                  <a:pt x="3049" y="2866"/>
                </a:lnTo>
                <a:lnTo>
                  <a:pt x="3038" y="2825"/>
                </a:lnTo>
                <a:lnTo>
                  <a:pt x="3023" y="2785"/>
                </a:lnTo>
                <a:lnTo>
                  <a:pt x="3003" y="2746"/>
                </a:lnTo>
                <a:lnTo>
                  <a:pt x="2977" y="2710"/>
                </a:lnTo>
                <a:lnTo>
                  <a:pt x="2948" y="2678"/>
                </a:lnTo>
                <a:lnTo>
                  <a:pt x="2807" y="2537"/>
                </a:lnTo>
                <a:close/>
                <a:moveTo>
                  <a:pt x="2326" y="2511"/>
                </a:moveTo>
                <a:lnTo>
                  <a:pt x="2315" y="2511"/>
                </a:lnTo>
                <a:lnTo>
                  <a:pt x="2305" y="2515"/>
                </a:lnTo>
                <a:lnTo>
                  <a:pt x="2296" y="2523"/>
                </a:lnTo>
                <a:lnTo>
                  <a:pt x="2290" y="2534"/>
                </a:lnTo>
                <a:lnTo>
                  <a:pt x="2287" y="2546"/>
                </a:lnTo>
                <a:lnTo>
                  <a:pt x="2288" y="2558"/>
                </a:lnTo>
                <a:lnTo>
                  <a:pt x="2292" y="2569"/>
                </a:lnTo>
                <a:lnTo>
                  <a:pt x="2299" y="2578"/>
                </a:lnTo>
                <a:lnTo>
                  <a:pt x="2425" y="2705"/>
                </a:lnTo>
                <a:lnTo>
                  <a:pt x="2435" y="2712"/>
                </a:lnTo>
                <a:lnTo>
                  <a:pt x="2445" y="2715"/>
                </a:lnTo>
                <a:lnTo>
                  <a:pt x="2456" y="2714"/>
                </a:lnTo>
                <a:lnTo>
                  <a:pt x="2466" y="2709"/>
                </a:lnTo>
                <a:lnTo>
                  <a:pt x="2476" y="2702"/>
                </a:lnTo>
                <a:lnTo>
                  <a:pt x="2482" y="2692"/>
                </a:lnTo>
                <a:lnTo>
                  <a:pt x="2485" y="2680"/>
                </a:lnTo>
                <a:lnTo>
                  <a:pt x="2484" y="2668"/>
                </a:lnTo>
                <a:lnTo>
                  <a:pt x="2481" y="2656"/>
                </a:lnTo>
                <a:lnTo>
                  <a:pt x="2474" y="2646"/>
                </a:lnTo>
                <a:lnTo>
                  <a:pt x="2347" y="2521"/>
                </a:lnTo>
                <a:lnTo>
                  <a:pt x="2338" y="2514"/>
                </a:lnTo>
                <a:lnTo>
                  <a:pt x="2326" y="2511"/>
                </a:lnTo>
                <a:close/>
                <a:moveTo>
                  <a:pt x="2328" y="2452"/>
                </a:moveTo>
                <a:lnTo>
                  <a:pt x="2348" y="2455"/>
                </a:lnTo>
                <a:lnTo>
                  <a:pt x="2366" y="2464"/>
                </a:lnTo>
                <a:lnTo>
                  <a:pt x="2382" y="2477"/>
                </a:lnTo>
                <a:lnTo>
                  <a:pt x="2509" y="2602"/>
                </a:lnTo>
                <a:lnTo>
                  <a:pt x="2523" y="2620"/>
                </a:lnTo>
                <a:lnTo>
                  <a:pt x="2532" y="2640"/>
                </a:lnTo>
                <a:lnTo>
                  <a:pt x="2537" y="2660"/>
                </a:lnTo>
                <a:lnTo>
                  <a:pt x="2538" y="2682"/>
                </a:lnTo>
                <a:lnTo>
                  <a:pt x="2535" y="2703"/>
                </a:lnTo>
                <a:lnTo>
                  <a:pt x="2527" y="2724"/>
                </a:lnTo>
                <a:lnTo>
                  <a:pt x="2516" y="2742"/>
                </a:lnTo>
                <a:lnTo>
                  <a:pt x="2500" y="2757"/>
                </a:lnTo>
                <a:lnTo>
                  <a:pt x="2483" y="2767"/>
                </a:lnTo>
                <a:lnTo>
                  <a:pt x="2463" y="2773"/>
                </a:lnTo>
                <a:lnTo>
                  <a:pt x="2444" y="2774"/>
                </a:lnTo>
                <a:lnTo>
                  <a:pt x="2424" y="2770"/>
                </a:lnTo>
                <a:lnTo>
                  <a:pt x="2406" y="2762"/>
                </a:lnTo>
                <a:lnTo>
                  <a:pt x="2389" y="2749"/>
                </a:lnTo>
                <a:lnTo>
                  <a:pt x="2263" y="2622"/>
                </a:lnTo>
                <a:lnTo>
                  <a:pt x="2249" y="2606"/>
                </a:lnTo>
                <a:lnTo>
                  <a:pt x="2240" y="2586"/>
                </a:lnTo>
                <a:lnTo>
                  <a:pt x="2235" y="2565"/>
                </a:lnTo>
                <a:lnTo>
                  <a:pt x="2234" y="2544"/>
                </a:lnTo>
                <a:lnTo>
                  <a:pt x="2237" y="2523"/>
                </a:lnTo>
                <a:lnTo>
                  <a:pt x="2245" y="2502"/>
                </a:lnTo>
                <a:lnTo>
                  <a:pt x="2257" y="2484"/>
                </a:lnTo>
                <a:lnTo>
                  <a:pt x="2272" y="2469"/>
                </a:lnTo>
                <a:lnTo>
                  <a:pt x="2290" y="2458"/>
                </a:lnTo>
                <a:lnTo>
                  <a:pt x="2308" y="2453"/>
                </a:lnTo>
                <a:lnTo>
                  <a:pt x="2328" y="2452"/>
                </a:lnTo>
                <a:close/>
                <a:moveTo>
                  <a:pt x="2467" y="2286"/>
                </a:moveTo>
                <a:lnTo>
                  <a:pt x="2436" y="2290"/>
                </a:lnTo>
                <a:lnTo>
                  <a:pt x="2404" y="2299"/>
                </a:lnTo>
                <a:lnTo>
                  <a:pt x="2373" y="2313"/>
                </a:lnTo>
                <a:lnTo>
                  <a:pt x="2341" y="2331"/>
                </a:lnTo>
                <a:lnTo>
                  <a:pt x="2308" y="2353"/>
                </a:lnTo>
                <a:lnTo>
                  <a:pt x="2277" y="2378"/>
                </a:lnTo>
                <a:lnTo>
                  <a:pt x="2245" y="2406"/>
                </a:lnTo>
                <a:lnTo>
                  <a:pt x="2181" y="2486"/>
                </a:lnTo>
                <a:lnTo>
                  <a:pt x="2159" y="2523"/>
                </a:lnTo>
                <a:lnTo>
                  <a:pt x="2140" y="2559"/>
                </a:lnTo>
                <a:lnTo>
                  <a:pt x="2123" y="2594"/>
                </a:lnTo>
                <a:lnTo>
                  <a:pt x="2108" y="2628"/>
                </a:lnTo>
                <a:lnTo>
                  <a:pt x="2097" y="2660"/>
                </a:lnTo>
                <a:lnTo>
                  <a:pt x="2090" y="2693"/>
                </a:lnTo>
                <a:lnTo>
                  <a:pt x="2088" y="2726"/>
                </a:lnTo>
                <a:lnTo>
                  <a:pt x="2090" y="2757"/>
                </a:lnTo>
                <a:lnTo>
                  <a:pt x="2097" y="2788"/>
                </a:lnTo>
                <a:lnTo>
                  <a:pt x="2110" y="2818"/>
                </a:lnTo>
                <a:lnTo>
                  <a:pt x="2130" y="2849"/>
                </a:lnTo>
                <a:lnTo>
                  <a:pt x="2156" y="2880"/>
                </a:lnTo>
                <a:lnTo>
                  <a:pt x="2297" y="3019"/>
                </a:lnTo>
                <a:lnTo>
                  <a:pt x="2325" y="3003"/>
                </a:lnTo>
                <a:lnTo>
                  <a:pt x="2358" y="2983"/>
                </a:lnTo>
                <a:lnTo>
                  <a:pt x="2393" y="2959"/>
                </a:lnTo>
                <a:lnTo>
                  <a:pt x="2430" y="2931"/>
                </a:lnTo>
                <a:lnTo>
                  <a:pt x="2470" y="2899"/>
                </a:lnTo>
                <a:lnTo>
                  <a:pt x="2509" y="2863"/>
                </a:lnTo>
                <a:lnTo>
                  <a:pt x="2548" y="2824"/>
                </a:lnTo>
                <a:lnTo>
                  <a:pt x="2587" y="2779"/>
                </a:lnTo>
                <a:lnTo>
                  <a:pt x="2630" y="2722"/>
                </a:lnTo>
                <a:lnTo>
                  <a:pt x="2667" y="2665"/>
                </a:lnTo>
                <a:lnTo>
                  <a:pt x="2699" y="2604"/>
                </a:lnTo>
                <a:lnTo>
                  <a:pt x="2725" y="2540"/>
                </a:lnTo>
                <a:lnTo>
                  <a:pt x="2746" y="2476"/>
                </a:lnTo>
                <a:lnTo>
                  <a:pt x="2625" y="2355"/>
                </a:lnTo>
                <a:lnTo>
                  <a:pt x="2593" y="2328"/>
                </a:lnTo>
                <a:lnTo>
                  <a:pt x="2562" y="2308"/>
                </a:lnTo>
                <a:lnTo>
                  <a:pt x="2531" y="2295"/>
                </a:lnTo>
                <a:lnTo>
                  <a:pt x="2499" y="2287"/>
                </a:lnTo>
                <a:lnTo>
                  <a:pt x="2467" y="2286"/>
                </a:lnTo>
                <a:close/>
                <a:moveTo>
                  <a:pt x="1292" y="1767"/>
                </a:moveTo>
                <a:lnTo>
                  <a:pt x="1267" y="1769"/>
                </a:lnTo>
                <a:lnTo>
                  <a:pt x="1246" y="1778"/>
                </a:lnTo>
                <a:lnTo>
                  <a:pt x="1227" y="1792"/>
                </a:lnTo>
                <a:lnTo>
                  <a:pt x="1211" y="1809"/>
                </a:lnTo>
                <a:lnTo>
                  <a:pt x="1198" y="1830"/>
                </a:lnTo>
                <a:lnTo>
                  <a:pt x="1191" y="1854"/>
                </a:lnTo>
                <a:lnTo>
                  <a:pt x="1188" y="1880"/>
                </a:lnTo>
                <a:lnTo>
                  <a:pt x="1191" y="1906"/>
                </a:lnTo>
                <a:lnTo>
                  <a:pt x="1198" y="1930"/>
                </a:lnTo>
                <a:lnTo>
                  <a:pt x="1211" y="1952"/>
                </a:lnTo>
                <a:lnTo>
                  <a:pt x="1227" y="1970"/>
                </a:lnTo>
                <a:lnTo>
                  <a:pt x="1246" y="1983"/>
                </a:lnTo>
                <a:lnTo>
                  <a:pt x="1267" y="1992"/>
                </a:lnTo>
                <a:lnTo>
                  <a:pt x="1292" y="1995"/>
                </a:lnTo>
                <a:lnTo>
                  <a:pt x="1316" y="1992"/>
                </a:lnTo>
                <a:lnTo>
                  <a:pt x="1337" y="1983"/>
                </a:lnTo>
                <a:lnTo>
                  <a:pt x="1356" y="1970"/>
                </a:lnTo>
                <a:lnTo>
                  <a:pt x="1372" y="1952"/>
                </a:lnTo>
                <a:lnTo>
                  <a:pt x="1384" y="1930"/>
                </a:lnTo>
                <a:lnTo>
                  <a:pt x="1392" y="1906"/>
                </a:lnTo>
                <a:lnTo>
                  <a:pt x="1395" y="1880"/>
                </a:lnTo>
                <a:lnTo>
                  <a:pt x="1392" y="1854"/>
                </a:lnTo>
                <a:lnTo>
                  <a:pt x="1384" y="1830"/>
                </a:lnTo>
                <a:lnTo>
                  <a:pt x="1372" y="1809"/>
                </a:lnTo>
                <a:lnTo>
                  <a:pt x="1356" y="1792"/>
                </a:lnTo>
                <a:lnTo>
                  <a:pt x="1337" y="1778"/>
                </a:lnTo>
                <a:lnTo>
                  <a:pt x="1316" y="1769"/>
                </a:lnTo>
                <a:lnTo>
                  <a:pt x="1292" y="1767"/>
                </a:lnTo>
                <a:close/>
                <a:moveTo>
                  <a:pt x="1099" y="1242"/>
                </a:moveTo>
                <a:lnTo>
                  <a:pt x="1084" y="1245"/>
                </a:lnTo>
                <a:lnTo>
                  <a:pt x="1069" y="1252"/>
                </a:lnTo>
                <a:lnTo>
                  <a:pt x="1057" y="1263"/>
                </a:lnTo>
                <a:lnTo>
                  <a:pt x="1048" y="1277"/>
                </a:lnTo>
                <a:lnTo>
                  <a:pt x="1042" y="1294"/>
                </a:lnTo>
                <a:lnTo>
                  <a:pt x="1040" y="1302"/>
                </a:lnTo>
                <a:lnTo>
                  <a:pt x="1040" y="1312"/>
                </a:lnTo>
                <a:lnTo>
                  <a:pt x="1040" y="1358"/>
                </a:lnTo>
                <a:lnTo>
                  <a:pt x="1040" y="1366"/>
                </a:lnTo>
                <a:lnTo>
                  <a:pt x="1041" y="1374"/>
                </a:lnTo>
                <a:lnTo>
                  <a:pt x="1047" y="1390"/>
                </a:lnTo>
                <a:lnTo>
                  <a:pt x="1056" y="1404"/>
                </a:lnTo>
                <a:lnTo>
                  <a:pt x="1068" y="1414"/>
                </a:lnTo>
                <a:lnTo>
                  <a:pt x="1082" y="1421"/>
                </a:lnTo>
                <a:lnTo>
                  <a:pt x="1098" y="1423"/>
                </a:lnTo>
                <a:lnTo>
                  <a:pt x="1117" y="1420"/>
                </a:lnTo>
                <a:lnTo>
                  <a:pt x="1133" y="1412"/>
                </a:lnTo>
                <a:lnTo>
                  <a:pt x="1147" y="1398"/>
                </a:lnTo>
                <a:lnTo>
                  <a:pt x="1157" y="1381"/>
                </a:lnTo>
                <a:lnTo>
                  <a:pt x="1162" y="1358"/>
                </a:lnTo>
                <a:lnTo>
                  <a:pt x="1164" y="1332"/>
                </a:lnTo>
                <a:lnTo>
                  <a:pt x="1163" y="1311"/>
                </a:lnTo>
                <a:lnTo>
                  <a:pt x="1159" y="1292"/>
                </a:lnTo>
                <a:lnTo>
                  <a:pt x="1152" y="1276"/>
                </a:lnTo>
                <a:lnTo>
                  <a:pt x="1143" y="1262"/>
                </a:lnTo>
                <a:lnTo>
                  <a:pt x="1130" y="1252"/>
                </a:lnTo>
                <a:lnTo>
                  <a:pt x="1116" y="1245"/>
                </a:lnTo>
                <a:lnTo>
                  <a:pt x="1099" y="1242"/>
                </a:lnTo>
                <a:close/>
                <a:moveTo>
                  <a:pt x="574" y="1174"/>
                </a:moveTo>
                <a:lnTo>
                  <a:pt x="594" y="1178"/>
                </a:lnTo>
                <a:lnTo>
                  <a:pt x="614" y="1184"/>
                </a:lnTo>
                <a:lnTo>
                  <a:pt x="630" y="1196"/>
                </a:lnTo>
                <a:lnTo>
                  <a:pt x="644" y="1210"/>
                </a:lnTo>
                <a:lnTo>
                  <a:pt x="654" y="1229"/>
                </a:lnTo>
                <a:lnTo>
                  <a:pt x="661" y="1249"/>
                </a:lnTo>
                <a:lnTo>
                  <a:pt x="663" y="1272"/>
                </a:lnTo>
                <a:lnTo>
                  <a:pt x="661" y="1293"/>
                </a:lnTo>
                <a:lnTo>
                  <a:pt x="654" y="1313"/>
                </a:lnTo>
                <a:lnTo>
                  <a:pt x="644" y="1332"/>
                </a:lnTo>
                <a:lnTo>
                  <a:pt x="630" y="1346"/>
                </a:lnTo>
                <a:lnTo>
                  <a:pt x="614" y="1358"/>
                </a:lnTo>
                <a:lnTo>
                  <a:pt x="594" y="1365"/>
                </a:lnTo>
                <a:lnTo>
                  <a:pt x="574" y="1368"/>
                </a:lnTo>
                <a:lnTo>
                  <a:pt x="553" y="1365"/>
                </a:lnTo>
                <a:lnTo>
                  <a:pt x="535" y="1358"/>
                </a:lnTo>
                <a:lnTo>
                  <a:pt x="518" y="1346"/>
                </a:lnTo>
                <a:lnTo>
                  <a:pt x="504" y="1332"/>
                </a:lnTo>
                <a:lnTo>
                  <a:pt x="494" y="1313"/>
                </a:lnTo>
                <a:lnTo>
                  <a:pt x="487" y="1293"/>
                </a:lnTo>
                <a:lnTo>
                  <a:pt x="485" y="1272"/>
                </a:lnTo>
                <a:lnTo>
                  <a:pt x="487" y="1249"/>
                </a:lnTo>
                <a:lnTo>
                  <a:pt x="494" y="1229"/>
                </a:lnTo>
                <a:lnTo>
                  <a:pt x="504" y="1210"/>
                </a:lnTo>
                <a:lnTo>
                  <a:pt x="518" y="1196"/>
                </a:lnTo>
                <a:lnTo>
                  <a:pt x="535" y="1184"/>
                </a:lnTo>
                <a:lnTo>
                  <a:pt x="553" y="1178"/>
                </a:lnTo>
                <a:lnTo>
                  <a:pt x="574" y="1174"/>
                </a:lnTo>
                <a:close/>
                <a:moveTo>
                  <a:pt x="574" y="1155"/>
                </a:moveTo>
                <a:lnTo>
                  <a:pt x="549" y="1158"/>
                </a:lnTo>
                <a:lnTo>
                  <a:pt x="527" y="1167"/>
                </a:lnTo>
                <a:lnTo>
                  <a:pt x="507" y="1181"/>
                </a:lnTo>
                <a:lnTo>
                  <a:pt x="490" y="1198"/>
                </a:lnTo>
                <a:lnTo>
                  <a:pt x="478" y="1220"/>
                </a:lnTo>
                <a:lnTo>
                  <a:pt x="470" y="1244"/>
                </a:lnTo>
                <a:lnTo>
                  <a:pt x="466" y="1272"/>
                </a:lnTo>
                <a:lnTo>
                  <a:pt x="470" y="1298"/>
                </a:lnTo>
                <a:lnTo>
                  <a:pt x="478" y="1323"/>
                </a:lnTo>
                <a:lnTo>
                  <a:pt x="490" y="1344"/>
                </a:lnTo>
                <a:lnTo>
                  <a:pt x="507" y="1362"/>
                </a:lnTo>
                <a:lnTo>
                  <a:pt x="527" y="1375"/>
                </a:lnTo>
                <a:lnTo>
                  <a:pt x="549" y="1384"/>
                </a:lnTo>
                <a:lnTo>
                  <a:pt x="574" y="1387"/>
                </a:lnTo>
                <a:lnTo>
                  <a:pt x="598" y="1384"/>
                </a:lnTo>
                <a:lnTo>
                  <a:pt x="621" y="1375"/>
                </a:lnTo>
                <a:lnTo>
                  <a:pt x="641" y="1362"/>
                </a:lnTo>
                <a:lnTo>
                  <a:pt x="658" y="1344"/>
                </a:lnTo>
                <a:lnTo>
                  <a:pt x="670" y="1322"/>
                </a:lnTo>
                <a:lnTo>
                  <a:pt x="678" y="1298"/>
                </a:lnTo>
                <a:lnTo>
                  <a:pt x="681" y="1272"/>
                </a:lnTo>
                <a:lnTo>
                  <a:pt x="678" y="1244"/>
                </a:lnTo>
                <a:lnTo>
                  <a:pt x="670" y="1220"/>
                </a:lnTo>
                <a:lnTo>
                  <a:pt x="658" y="1198"/>
                </a:lnTo>
                <a:lnTo>
                  <a:pt x="641" y="1181"/>
                </a:lnTo>
                <a:lnTo>
                  <a:pt x="621" y="1167"/>
                </a:lnTo>
                <a:lnTo>
                  <a:pt x="598" y="1158"/>
                </a:lnTo>
                <a:lnTo>
                  <a:pt x="574" y="1155"/>
                </a:lnTo>
                <a:close/>
                <a:moveTo>
                  <a:pt x="574" y="1071"/>
                </a:moveTo>
                <a:lnTo>
                  <a:pt x="608" y="1074"/>
                </a:lnTo>
                <a:lnTo>
                  <a:pt x="639" y="1083"/>
                </a:lnTo>
                <a:lnTo>
                  <a:pt x="667" y="1098"/>
                </a:lnTo>
                <a:lnTo>
                  <a:pt x="693" y="1118"/>
                </a:lnTo>
                <a:lnTo>
                  <a:pt x="715" y="1142"/>
                </a:lnTo>
                <a:lnTo>
                  <a:pt x="733" y="1170"/>
                </a:lnTo>
                <a:lnTo>
                  <a:pt x="748" y="1202"/>
                </a:lnTo>
                <a:lnTo>
                  <a:pt x="757" y="1236"/>
                </a:lnTo>
                <a:lnTo>
                  <a:pt x="759" y="1272"/>
                </a:lnTo>
                <a:lnTo>
                  <a:pt x="757" y="1308"/>
                </a:lnTo>
                <a:lnTo>
                  <a:pt x="748" y="1341"/>
                </a:lnTo>
                <a:lnTo>
                  <a:pt x="733" y="1372"/>
                </a:lnTo>
                <a:lnTo>
                  <a:pt x="715" y="1400"/>
                </a:lnTo>
                <a:lnTo>
                  <a:pt x="693" y="1424"/>
                </a:lnTo>
                <a:lnTo>
                  <a:pt x="667" y="1444"/>
                </a:lnTo>
                <a:lnTo>
                  <a:pt x="639" y="1459"/>
                </a:lnTo>
                <a:lnTo>
                  <a:pt x="608" y="1468"/>
                </a:lnTo>
                <a:lnTo>
                  <a:pt x="574" y="1471"/>
                </a:lnTo>
                <a:lnTo>
                  <a:pt x="541" y="1468"/>
                </a:lnTo>
                <a:lnTo>
                  <a:pt x="509" y="1459"/>
                </a:lnTo>
                <a:lnTo>
                  <a:pt x="481" y="1444"/>
                </a:lnTo>
                <a:lnTo>
                  <a:pt x="454" y="1424"/>
                </a:lnTo>
                <a:lnTo>
                  <a:pt x="432" y="1400"/>
                </a:lnTo>
                <a:lnTo>
                  <a:pt x="414" y="1372"/>
                </a:lnTo>
                <a:lnTo>
                  <a:pt x="400" y="1341"/>
                </a:lnTo>
                <a:lnTo>
                  <a:pt x="391" y="1308"/>
                </a:lnTo>
                <a:lnTo>
                  <a:pt x="388" y="1272"/>
                </a:lnTo>
                <a:lnTo>
                  <a:pt x="391" y="1236"/>
                </a:lnTo>
                <a:lnTo>
                  <a:pt x="400" y="1202"/>
                </a:lnTo>
                <a:lnTo>
                  <a:pt x="414" y="1170"/>
                </a:lnTo>
                <a:lnTo>
                  <a:pt x="432" y="1142"/>
                </a:lnTo>
                <a:lnTo>
                  <a:pt x="454" y="1118"/>
                </a:lnTo>
                <a:lnTo>
                  <a:pt x="481" y="1098"/>
                </a:lnTo>
                <a:lnTo>
                  <a:pt x="509" y="1083"/>
                </a:lnTo>
                <a:lnTo>
                  <a:pt x="541" y="1074"/>
                </a:lnTo>
                <a:lnTo>
                  <a:pt x="574" y="1071"/>
                </a:lnTo>
                <a:close/>
                <a:moveTo>
                  <a:pt x="974" y="1066"/>
                </a:moveTo>
                <a:lnTo>
                  <a:pt x="1040" y="1066"/>
                </a:lnTo>
                <a:lnTo>
                  <a:pt x="1040" y="1232"/>
                </a:lnTo>
                <a:lnTo>
                  <a:pt x="1040" y="1232"/>
                </a:lnTo>
                <a:lnTo>
                  <a:pt x="1051" y="1217"/>
                </a:lnTo>
                <a:lnTo>
                  <a:pt x="1065" y="1205"/>
                </a:lnTo>
                <a:lnTo>
                  <a:pt x="1082" y="1195"/>
                </a:lnTo>
                <a:lnTo>
                  <a:pt x="1101" y="1190"/>
                </a:lnTo>
                <a:lnTo>
                  <a:pt x="1122" y="1188"/>
                </a:lnTo>
                <a:lnTo>
                  <a:pt x="1146" y="1191"/>
                </a:lnTo>
                <a:lnTo>
                  <a:pt x="1166" y="1197"/>
                </a:lnTo>
                <a:lnTo>
                  <a:pt x="1185" y="1210"/>
                </a:lnTo>
                <a:lnTo>
                  <a:pt x="1200" y="1227"/>
                </a:lnTo>
                <a:lnTo>
                  <a:pt x="1213" y="1246"/>
                </a:lnTo>
                <a:lnTo>
                  <a:pt x="1222" y="1270"/>
                </a:lnTo>
                <a:lnTo>
                  <a:pt x="1228" y="1298"/>
                </a:lnTo>
                <a:lnTo>
                  <a:pt x="1230" y="1328"/>
                </a:lnTo>
                <a:lnTo>
                  <a:pt x="1228" y="1360"/>
                </a:lnTo>
                <a:lnTo>
                  <a:pt x="1222" y="1387"/>
                </a:lnTo>
                <a:lnTo>
                  <a:pt x="1213" y="1411"/>
                </a:lnTo>
                <a:lnTo>
                  <a:pt x="1201" y="1432"/>
                </a:lnTo>
                <a:lnTo>
                  <a:pt x="1186" y="1448"/>
                </a:lnTo>
                <a:lnTo>
                  <a:pt x="1170" y="1461"/>
                </a:lnTo>
                <a:lnTo>
                  <a:pt x="1152" y="1471"/>
                </a:lnTo>
                <a:lnTo>
                  <a:pt x="1132" y="1477"/>
                </a:lnTo>
                <a:lnTo>
                  <a:pt x="1113" y="1479"/>
                </a:lnTo>
                <a:lnTo>
                  <a:pt x="1094" y="1477"/>
                </a:lnTo>
                <a:lnTo>
                  <a:pt x="1076" y="1471"/>
                </a:lnTo>
                <a:lnTo>
                  <a:pt x="1059" y="1462"/>
                </a:lnTo>
                <a:lnTo>
                  <a:pt x="1045" y="1448"/>
                </a:lnTo>
                <a:lnTo>
                  <a:pt x="1032" y="1431"/>
                </a:lnTo>
                <a:lnTo>
                  <a:pt x="1031" y="1431"/>
                </a:lnTo>
                <a:lnTo>
                  <a:pt x="1028" y="1472"/>
                </a:lnTo>
                <a:lnTo>
                  <a:pt x="972" y="1472"/>
                </a:lnTo>
                <a:lnTo>
                  <a:pt x="973" y="1449"/>
                </a:lnTo>
                <a:lnTo>
                  <a:pt x="974" y="1422"/>
                </a:lnTo>
                <a:lnTo>
                  <a:pt x="974" y="1394"/>
                </a:lnTo>
                <a:lnTo>
                  <a:pt x="974" y="1066"/>
                </a:lnTo>
                <a:close/>
                <a:moveTo>
                  <a:pt x="1561" y="686"/>
                </a:moveTo>
                <a:lnTo>
                  <a:pt x="1563" y="686"/>
                </a:lnTo>
                <a:lnTo>
                  <a:pt x="1862" y="776"/>
                </a:lnTo>
                <a:lnTo>
                  <a:pt x="1864" y="776"/>
                </a:lnTo>
                <a:lnTo>
                  <a:pt x="1865" y="776"/>
                </a:lnTo>
                <a:lnTo>
                  <a:pt x="1867" y="777"/>
                </a:lnTo>
                <a:lnTo>
                  <a:pt x="1867" y="778"/>
                </a:lnTo>
                <a:lnTo>
                  <a:pt x="1868" y="780"/>
                </a:lnTo>
                <a:lnTo>
                  <a:pt x="1868" y="783"/>
                </a:lnTo>
                <a:lnTo>
                  <a:pt x="1868" y="785"/>
                </a:lnTo>
                <a:lnTo>
                  <a:pt x="1867" y="788"/>
                </a:lnTo>
                <a:lnTo>
                  <a:pt x="1751" y="832"/>
                </a:lnTo>
                <a:lnTo>
                  <a:pt x="1909" y="1003"/>
                </a:lnTo>
                <a:lnTo>
                  <a:pt x="1910" y="1005"/>
                </a:lnTo>
                <a:lnTo>
                  <a:pt x="1910" y="1009"/>
                </a:lnTo>
                <a:lnTo>
                  <a:pt x="1910" y="1011"/>
                </a:lnTo>
                <a:lnTo>
                  <a:pt x="1909" y="1013"/>
                </a:lnTo>
                <a:lnTo>
                  <a:pt x="1857" y="1069"/>
                </a:lnTo>
                <a:lnTo>
                  <a:pt x="1855" y="1070"/>
                </a:lnTo>
                <a:lnTo>
                  <a:pt x="1853" y="1071"/>
                </a:lnTo>
                <a:lnTo>
                  <a:pt x="1850" y="1070"/>
                </a:lnTo>
                <a:lnTo>
                  <a:pt x="1848" y="1069"/>
                </a:lnTo>
                <a:lnTo>
                  <a:pt x="1691" y="897"/>
                </a:lnTo>
                <a:lnTo>
                  <a:pt x="1667" y="1042"/>
                </a:lnTo>
                <a:lnTo>
                  <a:pt x="1665" y="1044"/>
                </a:lnTo>
                <a:lnTo>
                  <a:pt x="1663" y="1045"/>
                </a:lnTo>
                <a:lnTo>
                  <a:pt x="1661" y="1044"/>
                </a:lnTo>
                <a:lnTo>
                  <a:pt x="1659" y="1042"/>
                </a:lnTo>
                <a:lnTo>
                  <a:pt x="1657" y="1041"/>
                </a:lnTo>
                <a:lnTo>
                  <a:pt x="1656" y="1038"/>
                </a:lnTo>
                <a:lnTo>
                  <a:pt x="1556" y="694"/>
                </a:lnTo>
                <a:lnTo>
                  <a:pt x="1556" y="692"/>
                </a:lnTo>
                <a:lnTo>
                  <a:pt x="1557" y="690"/>
                </a:lnTo>
                <a:lnTo>
                  <a:pt x="1558" y="688"/>
                </a:lnTo>
                <a:lnTo>
                  <a:pt x="1559" y="687"/>
                </a:lnTo>
                <a:lnTo>
                  <a:pt x="1561" y="686"/>
                </a:lnTo>
                <a:close/>
                <a:moveTo>
                  <a:pt x="1088" y="525"/>
                </a:moveTo>
                <a:lnTo>
                  <a:pt x="1071" y="525"/>
                </a:lnTo>
                <a:lnTo>
                  <a:pt x="1055" y="526"/>
                </a:lnTo>
                <a:lnTo>
                  <a:pt x="1040" y="530"/>
                </a:lnTo>
                <a:lnTo>
                  <a:pt x="1026" y="535"/>
                </a:lnTo>
                <a:lnTo>
                  <a:pt x="1015" y="542"/>
                </a:lnTo>
                <a:lnTo>
                  <a:pt x="1006" y="550"/>
                </a:lnTo>
                <a:lnTo>
                  <a:pt x="1000" y="562"/>
                </a:lnTo>
                <a:lnTo>
                  <a:pt x="998" y="577"/>
                </a:lnTo>
                <a:lnTo>
                  <a:pt x="1000" y="592"/>
                </a:lnTo>
                <a:lnTo>
                  <a:pt x="1006" y="603"/>
                </a:lnTo>
                <a:lnTo>
                  <a:pt x="1014" y="610"/>
                </a:lnTo>
                <a:lnTo>
                  <a:pt x="1024" y="615"/>
                </a:lnTo>
                <a:lnTo>
                  <a:pt x="1036" y="617"/>
                </a:lnTo>
                <a:lnTo>
                  <a:pt x="1050" y="615"/>
                </a:lnTo>
                <a:lnTo>
                  <a:pt x="1063" y="609"/>
                </a:lnTo>
                <a:lnTo>
                  <a:pt x="1073" y="601"/>
                </a:lnTo>
                <a:lnTo>
                  <a:pt x="1081" y="591"/>
                </a:lnTo>
                <a:lnTo>
                  <a:pt x="1086" y="579"/>
                </a:lnTo>
                <a:lnTo>
                  <a:pt x="1087" y="573"/>
                </a:lnTo>
                <a:lnTo>
                  <a:pt x="1088" y="569"/>
                </a:lnTo>
                <a:lnTo>
                  <a:pt x="1088" y="564"/>
                </a:lnTo>
                <a:lnTo>
                  <a:pt x="1088" y="525"/>
                </a:lnTo>
                <a:close/>
                <a:moveTo>
                  <a:pt x="574" y="416"/>
                </a:moveTo>
                <a:lnTo>
                  <a:pt x="549" y="420"/>
                </a:lnTo>
                <a:lnTo>
                  <a:pt x="527" y="428"/>
                </a:lnTo>
                <a:lnTo>
                  <a:pt x="507" y="441"/>
                </a:lnTo>
                <a:lnTo>
                  <a:pt x="490" y="460"/>
                </a:lnTo>
                <a:lnTo>
                  <a:pt x="478" y="481"/>
                </a:lnTo>
                <a:lnTo>
                  <a:pt x="470" y="506"/>
                </a:lnTo>
                <a:lnTo>
                  <a:pt x="466" y="532"/>
                </a:lnTo>
                <a:lnTo>
                  <a:pt x="470" y="559"/>
                </a:lnTo>
                <a:lnTo>
                  <a:pt x="478" y="583"/>
                </a:lnTo>
                <a:lnTo>
                  <a:pt x="490" y="605"/>
                </a:lnTo>
                <a:lnTo>
                  <a:pt x="507" y="622"/>
                </a:lnTo>
                <a:lnTo>
                  <a:pt x="527" y="637"/>
                </a:lnTo>
                <a:lnTo>
                  <a:pt x="549" y="645"/>
                </a:lnTo>
                <a:lnTo>
                  <a:pt x="574" y="649"/>
                </a:lnTo>
                <a:lnTo>
                  <a:pt x="598" y="645"/>
                </a:lnTo>
                <a:lnTo>
                  <a:pt x="621" y="637"/>
                </a:lnTo>
                <a:lnTo>
                  <a:pt x="641" y="622"/>
                </a:lnTo>
                <a:lnTo>
                  <a:pt x="658" y="605"/>
                </a:lnTo>
                <a:lnTo>
                  <a:pt x="670" y="583"/>
                </a:lnTo>
                <a:lnTo>
                  <a:pt x="678" y="559"/>
                </a:lnTo>
                <a:lnTo>
                  <a:pt x="681" y="532"/>
                </a:lnTo>
                <a:lnTo>
                  <a:pt x="678" y="506"/>
                </a:lnTo>
                <a:lnTo>
                  <a:pt x="670" y="481"/>
                </a:lnTo>
                <a:lnTo>
                  <a:pt x="658" y="460"/>
                </a:lnTo>
                <a:lnTo>
                  <a:pt x="641" y="441"/>
                </a:lnTo>
                <a:lnTo>
                  <a:pt x="621" y="428"/>
                </a:lnTo>
                <a:lnTo>
                  <a:pt x="598" y="420"/>
                </a:lnTo>
                <a:lnTo>
                  <a:pt x="574" y="416"/>
                </a:lnTo>
                <a:close/>
                <a:moveTo>
                  <a:pt x="1046" y="376"/>
                </a:moveTo>
                <a:lnTo>
                  <a:pt x="1068" y="378"/>
                </a:lnTo>
                <a:lnTo>
                  <a:pt x="1088" y="382"/>
                </a:lnTo>
                <a:lnTo>
                  <a:pt x="1104" y="390"/>
                </a:lnTo>
                <a:lnTo>
                  <a:pt x="1118" y="400"/>
                </a:lnTo>
                <a:lnTo>
                  <a:pt x="1129" y="412"/>
                </a:lnTo>
                <a:lnTo>
                  <a:pt x="1138" y="426"/>
                </a:lnTo>
                <a:lnTo>
                  <a:pt x="1144" y="441"/>
                </a:lnTo>
                <a:lnTo>
                  <a:pt x="1149" y="459"/>
                </a:lnTo>
                <a:lnTo>
                  <a:pt x="1151" y="476"/>
                </a:lnTo>
                <a:lnTo>
                  <a:pt x="1152" y="494"/>
                </a:lnTo>
                <a:lnTo>
                  <a:pt x="1152" y="594"/>
                </a:lnTo>
                <a:lnTo>
                  <a:pt x="1152" y="619"/>
                </a:lnTo>
                <a:lnTo>
                  <a:pt x="1154" y="642"/>
                </a:lnTo>
                <a:lnTo>
                  <a:pt x="1156" y="661"/>
                </a:lnTo>
                <a:lnTo>
                  <a:pt x="1097" y="661"/>
                </a:lnTo>
                <a:lnTo>
                  <a:pt x="1092" y="630"/>
                </a:lnTo>
                <a:lnTo>
                  <a:pt x="1090" y="630"/>
                </a:lnTo>
                <a:lnTo>
                  <a:pt x="1080" y="642"/>
                </a:lnTo>
                <a:lnTo>
                  <a:pt x="1067" y="653"/>
                </a:lnTo>
                <a:lnTo>
                  <a:pt x="1052" y="661"/>
                </a:lnTo>
                <a:lnTo>
                  <a:pt x="1034" y="666"/>
                </a:lnTo>
                <a:lnTo>
                  <a:pt x="1015" y="667"/>
                </a:lnTo>
                <a:lnTo>
                  <a:pt x="993" y="665"/>
                </a:lnTo>
                <a:lnTo>
                  <a:pt x="976" y="658"/>
                </a:lnTo>
                <a:lnTo>
                  <a:pt x="961" y="649"/>
                </a:lnTo>
                <a:lnTo>
                  <a:pt x="950" y="634"/>
                </a:lnTo>
                <a:lnTo>
                  <a:pt x="941" y="619"/>
                </a:lnTo>
                <a:lnTo>
                  <a:pt x="936" y="603"/>
                </a:lnTo>
                <a:lnTo>
                  <a:pt x="934" y="584"/>
                </a:lnTo>
                <a:lnTo>
                  <a:pt x="936" y="562"/>
                </a:lnTo>
                <a:lnTo>
                  <a:pt x="942" y="543"/>
                </a:lnTo>
                <a:lnTo>
                  <a:pt x="953" y="526"/>
                </a:lnTo>
                <a:lnTo>
                  <a:pt x="966" y="511"/>
                </a:lnTo>
                <a:lnTo>
                  <a:pt x="984" y="500"/>
                </a:lnTo>
                <a:lnTo>
                  <a:pt x="1005" y="490"/>
                </a:lnTo>
                <a:lnTo>
                  <a:pt x="1029" y="484"/>
                </a:lnTo>
                <a:lnTo>
                  <a:pt x="1056" y="481"/>
                </a:lnTo>
                <a:lnTo>
                  <a:pt x="1086" y="480"/>
                </a:lnTo>
                <a:lnTo>
                  <a:pt x="1086" y="475"/>
                </a:lnTo>
                <a:lnTo>
                  <a:pt x="1086" y="468"/>
                </a:lnTo>
                <a:lnTo>
                  <a:pt x="1084" y="460"/>
                </a:lnTo>
                <a:lnTo>
                  <a:pt x="1082" y="451"/>
                </a:lnTo>
                <a:lnTo>
                  <a:pt x="1077" y="444"/>
                </a:lnTo>
                <a:lnTo>
                  <a:pt x="1071" y="437"/>
                </a:lnTo>
                <a:lnTo>
                  <a:pt x="1062" y="432"/>
                </a:lnTo>
                <a:lnTo>
                  <a:pt x="1050" y="427"/>
                </a:lnTo>
                <a:lnTo>
                  <a:pt x="1035" y="426"/>
                </a:lnTo>
                <a:lnTo>
                  <a:pt x="1009" y="429"/>
                </a:lnTo>
                <a:lnTo>
                  <a:pt x="985" y="436"/>
                </a:lnTo>
                <a:lnTo>
                  <a:pt x="965" y="447"/>
                </a:lnTo>
                <a:lnTo>
                  <a:pt x="952" y="401"/>
                </a:lnTo>
                <a:lnTo>
                  <a:pt x="969" y="391"/>
                </a:lnTo>
                <a:lnTo>
                  <a:pt x="991" y="384"/>
                </a:lnTo>
                <a:lnTo>
                  <a:pt x="1017" y="378"/>
                </a:lnTo>
                <a:lnTo>
                  <a:pt x="1046" y="376"/>
                </a:lnTo>
                <a:close/>
                <a:moveTo>
                  <a:pt x="574" y="331"/>
                </a:moveTo>
                <a:lnTo>
                  <a:pt x="608" y="334"/>
                </a:lnTo>
                <a:lnTo>
                  <a:pt x="639" y="343"/>
                </a:lnTo>
                <a:lnTo>
                  <a:pt x="667" y="358"/>
                </a:lnTo>
                <a:lnTo>
                  <a:pt x="693" y="378"/>
                </a:lnTo>
                <a:lnTo>
                  <a:pt x="715" y="402"/>
                </a:lnTo>
                <a:lnTo>
                  <a:pt x="733" y="430"/>
                </a:lnTo>
                <a:lnTo>
                  <a:pt x="748" y="462"/>
                </a:lnTo>
                <a:lnTo>
                  <a:pt x="757" y="496"/>
                </a:lnTo>
                <a:lnTo>
                  <a:pt x="759" y="532"/>
                </a:lnTo>
                <a:lnTo>
                  <a:pt x="757" y="568"/>
                </a:lnTo>
                <a:lnTo>
                  <a:pt x="748" y="602"/>
                </a:lnTo>
                <a:lnTo>
                  <a:pt x="733" y="633"/>
                </a:lnTo>
                <a:lnTo>
                  <a:pt x="715" y="662"/>
                </a:lnTo>
                <a:lnTo>
                  <a:pt x="693" y="686"/>
                </a:lnTo>
                <a:lnTo>
                  <a:pt x="667" y="705"/>
                </a:lnTo>
                <a:lnTo>
                  <a:pt x="639" y="721"/>
                </a:lnTo>
                <a:lnTo>
                  <a:pt x="608" y="729"/>
                </a:lnTo>
                <a:lnTo>
                  <a:pt x="574" y="733"/>
                </a:lnTo>
                <a:lnTo>
                  <a:pt x="541" y="729"/>
                </a:lnTo>
                <a:lnTo>
                  <a:pt x="509" y="721"/>
                </a:lnTo>
                <a:lnTo>
                  <a:pt x="481" y="705"/>
                </a:lnTo>
                <a:lnTo>
                  <a:pt x="454" y="686"/>
                </a:lnTo>
                <a:lnTo>
                  <a:pt x="432" y="662"/>
                </a:lnTo>
                <a:lnTo>
                  <a:pt x="414" y="633"/>
                </a:lnTo>
                <a:lnTo>
                  <a:pt x="400" y="602"/>
                </a:lnTo>
                <a:lnTo>
                  <a:pt x="391" y="568"/>
                </a:lnTo>
                <a:lnTo>
                  <a:pt x="388" y="532"/>
                </a:lnTo>
                <a:lnTo>
                  <a:pt x="391" y="496"/>
                </a:lnTo>
                <a:lnTo>
                  <a:pt x="400" y="462"/>
                </a:lnTo>
                <a:lnTo>
                  <a:pt x="414" y="430"/>
                </a:lnTo>
                <a:lnTo>
                  <a:pt x="432" y="402"/>
                </a:lnTo>
                <a:lnTo>
                  <a:pt x="454" y="378"/>
                </a:lnTo>
                <a:lnTo>
                  <a:pt x="481" y="358"/>
                </a:lnTo>
                <a:lnTo>
                  <a:pt x="509" y="343"/>
                </a:lnTo>
                <a:lnTo>
                  <a:pt x="541" y="334"/>
                </a:lnTo>
                <a:lnTo>
                  <a:pt x="574" y="331"/>
                </a:lnTo>
                <a:close/>
                <a:moveTo>
                  <a:pt x="229" y="250"/>
                </a:moveTo>
                <a:lnTo>
                  <a:pt x="229" y="1646"/>
                </a:lnTo>
                <a:lnTo>
                  <a:pt x="2338" y="1646"/>
                </a:lnTo>
                <a:lnTo>
                  <a:pt x="2338" y="250"/>
                </a:lnTo>
                <a:lnTo>
                  <a:pt x="229" y="250"/>
                </a:lnTo>
                <a:close/>
                <a:moveTo>
                  <a:pt x="171" y="0"/>
                </a:moveTo>
                <a:lnTo>
                  <a:pt x="2390" y="0"/>
                </a:lnTo>
                <a:lnTo>
                  <a:pt x="2420" y="3"/>
                </a:lnTo>
                <a:lnTo>
                  <a:pt x="2449" y="12"/>
                </a:lnTo>
                <a:lnTo>
                  <a:pt x="2476" y="25"/>
                </a:lnTo>
                <a:lnTo>
                  <a:pt x="2500" y="43"/>
                </a:lnTo>
                <a:lnTo>
                  <a:pt x="2520" y="66"/>
                </a:lnTo>
                <a:lnTo>
                  <a:pt x="2537" y="92"/>
                </a:lnTo>
                <a:lnTo>
                  <a:pt x="2549" y="122"/>
                </a:lnTo>
                <a:lnTo>
                  <a:pt x="2557" y="154"/>
                </a:lnTo>
                <a:lnTo>
                  <a:pt x="2560" y="188"/>
                </a:lnTo>
                <a:lnTo>
                  <a:pt x="2560" y="1923"/>
                </a:lnTo>
                <a:lnTo>
                  <a:pt x="2557" y="1957"/>
                </a:lnTo>
                <a:lnTo>
                  <a:pt x="2549" y="1988"/>
                </a:lnTo>
                <a:lnTo>
                  <a:pt x="2537" y="2019"/>
                </a:lnTo>
                <a:lnTo>
                  <a:pt x="2520" y="2045"/>
                </a:lnTo>
                <a:lnTo>
                  <a:pt x="2500" y="2068"/>
                </a:lnTo>
                <a:lnTo>
                  <a:pt x="2476" y="2086"/>
                </a:lnTo>
                <a:lnTo>
                  <a:pt x="2449" y="2101"/>
                </a:lnTo>
                <a:lnTo>
                  <a:pt x="2420" y="2109"/>
                </a:lnTo>
                <a:lnTo>
                  <a:pt x="2390" y="2113"/>
                </a:lnTo>
                <a:lnTo>
                  <a:pt x="2122" y="2113"/>
                </a:lnTo>
                <a:lnTo>
                  <a:pt x="2120" y="2134"/>
                </a:lnTo>
                <a:lnTo>
                  <a:pt x="2116" y="2157"/>
                </a:lnTo>
                <a:lnTo>
                  <a:pt x="2110" y="2184"/>
                </a:lnTo>
                <a:lnTo>
                  <a:pt x="2104" y="2220"/>
                </a:lnTo>
                <a:lnTo>
                  <a:pt x="2102" y="2251"/>
                </a:lnTo>
                <a:lnTo>
                  <a:pt x="2104" y="2281"/>
                </a:lnTo>
                <a:lnTo>
                  <a:pt x="2111" y="2306"/>
                </a:lnTo>
                <a:lnTo>
                  <a:pt x="2122" y="2328"/>
                </a:lnTo>
                <a:lnTo>
                  <a:pt x="2134" y="2343"/>
                </a:lnTo>
                <a:lnTo>
                  <a:pt x="2147" y="2354"/>
                </a:lnTo>
                <a:lnTo>
                  <a:pt x="2161" y="2362"/>
                </a:lnTo>
                <a:lnTo>
                  <a:pt x="2175" y="2368"/>
                </a:lnTo>
                <a:lnTo>
                  <a:pt x="2188" y="2372"/>
                </a:lnTo>
                <a:lnTo>
                  <a:pt x="2198" y="2374"/>
                </a:lnTo>
                <a:lnTo>
                  <a:pt x="2208" y="2364"/>
                </a:lnTo>
                <a:lnTo>
                  <a:pt x="2209" y="2362"/>
                </a:lnTo>
                <a:lnTo>
                  <a:pt x="2243" y="2332"/>
                </a:lnTo>
                <a:lnTo>
                  <a:pt x="2277" y="2305"/>
                </a:lnTo>
                <a:lnTo>
                  <a:pt x="2312" y="2281"/>
                </a:lnTo>
                <a:lnTo>
                  <a:pt x="2348" y="2261"/>
                </a:lnTo>
                <a:lnTo>
                  <a:pt x="2383" y="2246"/>
                </a:lnTo>
                <a:lnTo>
                  <a:pt x="2418" y="2235"/>
                </a:lnTo>
                <a:lnTo>
                  <a:pt x="2453" y="2228"/>
                </a:lnTo>
                <a:lnTo>
                  <a:pt x="2489" y="2227"/>
                </a:lnTo>
                <a:lnTo>
                  <a:pt x="2524" y="2232"/>
                </a:lnTo>
                <a:lnTo>
                  <a:pt x="2558" y="2242"/>
                </a:lnTo>
                <a:lnTo>
                  <a:pt x="2592" y="2259"/>
                </a:lnTo>
                <a:lnTo>
                  <a:pt x="2627" y="2282"/>
                </a:lnTo>
                <a:lnTo>
                  <a:pt x="2660" y="2311"/>
                </a:lnTo>
                <a:lnTo>
                  <a:pt x="2780" y="2430"/>
                </a:lnTo>
                <a:lnTo>
                  <a:pt x="2806" y="2456"/>
                </a:lnTo>
                <a:lnTo>
                  <a:pt x="2984" y="2633"/>
                </a:lnTo>
                <a:lnTo>
                  <a:pt x="3016" y="2669"/>
                </a:lnTo>
                <a:lnTo>
                  <a:pt x="3043" y="2707"/>
                </a:lnTo>
                <a:lnTo>
                  <a:pt x="3066" y="2749"/>
                </a:lnTo>
                <a:lnTo>
                  <a:pt x="3084" y="2791"/>
                </a:lnTo>
                <a:lnTo>
                  <a:pt x="3097" y="2836"/>
                </a:lnTo>
                <a:lnTo>
                  <a:pt x="3106" y="2882"/>
                </a:lnTo>
                <a:lnTo>
                  <a:pt x="3111" y="2929"/>
                </a:lnTo>
                <a:lnTo>
                  <a:pt x="3110" y="2976"/>
                </a:lnTo>
                <a:lnTo>
                  <a:pt x="3106" y="3021"/>
                </a:lnTo>
                <a:lnTo>
                  <a:pt x="3096" y="3068"/>
                </a:lnTo>
                <a:lnTo>
                  <a:pt x="3082" y="3113"/>
                </a:lnTo>
                <a:lnTo>
                  <a:pt x="3063" y="3156"/>
                </a:lnTo>
                <a:lnTo>
                  <a:pt x="3040" y="3197"/>
                </a:lnTo>
                <a:lnTo>
                  <a:pt x="3012" y="3235"/>
                </a:lnTo>
                <a:lnTo>
                  <a:pt x="2979" y="3270"/>
                </a:lnTo>
                <a:lnTo>
                  <a:pt x="2944" y="3301"/>
                </a:lnTo>
                <a:lnTo>
                  <a:pt x="2907" y="3326"/>
                </a:lnTo>
                <a:lnTo>
                  <a:pt x="2867" y="3345"/>
                </a:lnTo>
                <a:lnTo>
                  <a:pt x="2827" y="3361"/>
                </a:lnTo>
                <a:lnTo>
                  <a:pt x="2786" y="3370"/>
                </a:lnTo>
                <a:lnTo>
                  <a:pt x="2744" y="3375"/>
                </a:lnTo>
                <a:lnTo>
                  <a:pt x="2701" y="3375"/>
                </a:lnTo>
                <a:lnTo>
                  <a:pt x="2659" y="3369"/>
                </a:lnTo>
                <a:lnTo>
                  <a:pt x="2617" y="3360"/>
                </a:lnTo>
                <a:lnTo>
                  <a:pt x="2576" y="3343"/>
                </a:lnTo>
                <a:lnTo>
                  <a:pt x="2537" y="3322"/>
                </a:lnTo>
                <a:lnTo>
                  <a:pt x="2500" y="3297"/>
                </a:lnTo>
                <a:lnTo>
                  <a:pt x="2464" y="3266"/>
                </a:lnTo>
                <a:lnTo>
                  <a:pt x="2288" y="3090"/>
                </a:lnTo>
                <a:lnTo>
                  <a:pt x="2260" y="3062"/>
                </a:lnTo>
                <a:lnTo>
                  <a:pt x="2121" y="2923"/>
                </a:lnTo>
                <a:lnTo>
                  <a:pt x="2092" y="2890"/>
                </a:lnTo>
                <a:lnTo>
                  <a:pt x="2069" y="2857"/>
                </a:lnTo>
                <a:lnTo>
                  <a:pt x="2052" y="2823"/>
                </a:lnTo>
                <a:lnTo>
                  <a:pt x="2041" y="2789"/>
                </a:lnTo>
                <a:lnTo>
                  <a:pt x="2036" y="2753"/>
                </a:lnTo>
                <a:lnTo>
                  <a:pt x="2035" y="2718"/>
                </a:lnTo>
                <a:lnTo>
                  <a:pt x="2039" y="2681"/>
                </a:lnTo>
                <a:lnTo>
                  <a:pt x="2047" y="2645"/>
                </a:lnTo>
                <a:lnTo>
                  <a:pt x="2059" y="2607"/>
                </a:lnTo>
                <a:lnTo>
                  <a:pt x="2075" y="2569"/>
                </a:lnTo>
                <a:lnTo>
                  <a:pt x="2093" y="2530"/>
                </a:lnTo>
                <a:lnTo>
                  <a:pt x="2114" y="2491"/>
                </a:lnTo>
                <a:lnTo>
                  <a:pt x="2137" y="2451"/>
                </a:lnTo>
                <a:lnTo>
                  <a:pt x="2139" y="2449"/>
                </a:lnTo>
                <a:lnTo>
                  <a:pt x="2158" y="2425"/>
                </a:lnTo>
                <a:lnTo>
                  <a:pt x="2143" y="2417"/>
                </a:lnTo>
                <a:lnTo>
                  <a:pt x="2126" y="2408"/>
                </a:lnTo>
                <a:lnTo>
                  <a:pt x="2110" y="2396"/>
                </a:lnTo>
                <a:lnTo>
                  <a:pt x="2094" y="2381"/>
                </a:lnTo>
                <a:lnTo>
                  <a:pt x="2079" y="2362"/>
                </a:lnTo>
                <a:lnTo>
                  <a:pt x="2064" y="2337"/>
                </a:lnTo>
                <a:lnTo>
                  <a:pt x="2054" y="2309"/>
                </a:lnTo>
                <a:lnTo>
                  <a:pt x="2049" y="2278"/>
                </a:lnTo>
                <a:lnTo>
                  <a:pt x="2048" y="2245"/>
                </a:lnTo>
                <a:lnTo>
                  <a:pt x="2050" y="2208"/>
                </a:lnTo>
                <a:lnTo>
                  <a:pt x="2058" y="2168"/>
                </a:lnTo>
                <a:lnTo>
                  <a:pt x="2062" y="2148"/>
                </a:lnTo>
                <a:lnTo>
                  <a:pt x="2065" y="2128"/>
                </a:lnTo>
                <a:lnTo>
                  <a:pt x="2069" y="2113"/>
                </a:lnTo>
                <a:lnTo>
                  <a:pt x="1538" y="2113"/>
                </a:lnTo>
                <a:lnTo>
                  <a:pt x="1538" y="2115"/>
                </a:lnTo>
                <a:lnTo>
                  <a:pt x="1538" y="2120"/>
                </a:lnTo>
                <a:lnTo>
                  <a:pt x="1537" y="2130"/>
                </a:lnTo>
                <a:lnTo>
                  <a:pt x="1536" y="2142"/>
                </a:lnTo>
                <a:lnTo>
                  <a:pt x="1536" y="2158"/>
                </a:lnTo>
                <a:lnTo>
                  <a:pt x="1536" y="2176"/>
                </a:lnTo>
                <a:lnTo>
                  <a:pt x="1536" y="2196"/>
                </a:lnTo>
                <a:lnTo>
                  <a:pt x="1538" y="2217"/>
                </a:lnTo>
                <a:lnTo>
                  <a:pt x="1540" y="2240"/>
                </a:lnTo>
                <a:lnTo>
                  <a:pt x="1544" y="2264"/>
                </a:lnTo>
                <a:lnTo>
                  <a:pt x="1549" y="2289"/>
                </a:lnTo>
                <a:lnTo>
                  <a:pt x="1556" y="2313"/>
                </a:lnTo>
                <a:lnTo>
                  <a:pt x="1565" y="2338"/>
                </a:lnTo>
                <a:lnTo>
                  <a:pt x="1576" y="2362"/>
                </a:lnTo>
                <a:lnTo>
                  <a:pt x="1588" y="2385"/>
                </a:lnTo>
                <a:lnTo>
                  <a:pt x="1604" y="2407"/>
                </a:lnTo>
                <a:lnTo>
                  <a:pt x="1622" y="2427"/>
                </a:lnTo>
                <a:lnTo>
                  <a:pt x="1642" y="2445"/>
                </a:lnTo>
                <a:lnTo>
                  <a:pt x="1666" y="2461"/>
                </a:lnTo>
                <a:lnTo>
                  <a:pt x="1694" y="2474"/>
                </a:lnTo>
                <a:lnTo>
                  <a:pt x="1724" y="2482"/>
                </a:lnTo>
                <a:lnTo>
                  <a:pt x="1758" y="2489"/>
                </a:lnTo>
                <a:lnTo>
                  <a:pt x="1796" y="2491"/>
                </a:lnTo>
                <a:lnTo>
                  <a:pt x="1796" y="2680"/>
                </a:lnTo>
                <a:lnTo>
                  <a:pt x="764" y="2680"/>
                </a:lnTo>
                <a:lnTo>
                  <a:pt x="764" y="2491"/>
                </a:lnTo>
                <a:lnTo>
                  <a:pt x="801" y="2489"/>
                </a:lnTo>
                <a:lnTo>
                  <a:pt x="834" y="2482"/>
                </a:lnTo>
                <a:lnTo>
                  <a:pt x="863" y="2474"/>
                </a:lnTo>
                <a:lnTo>
                  <a:pt x="890" y="2461"/>
                </a:lnTo>
                <a:lnTo>
                  <a:pt x="913" y="2445"/>
                </a:lnTo>
                <a:lnTo>
                  <a:pt x="934" y="2427"/>
                </a:lnTo>
                <a:lnTo>
                  <a:pt x="952" y="2407"/>
                </a:lnTo>
                <a:lnTo>
                  <a:pt x="967" y="2385"/>
                </a:lnTo>
                <a:lnTo>
                  <a:pt x="980" y="2362"/>
                </a:lnTo>
                <a:lnTo>
                  <a:pt x="991" y="2338"/>
                </a:lnTo>
                <a:lnTo>
                  <a:pt x="1000" y="2313"/>
                </a:lnTo>
                <a:lnTo>
                  <a:pt x="1008" y="2289"/>
                </a:lnTo>
                <a:lnTo>
                  <a:pt x="1013" y="2264"/>
                </a:lnTo>
                <a:lnTo>
                  <a:pt x="1018" y="2240"/>
                </a:lnTo>
                <a:lnTo>
                  <a:pt x="1021" y="2217"/>
                </a:lnTo>
                <a:lnTo>
                  <a:pt x="1023" y="2196"/>
                </a:lnTo>
                <a:lnTo>
                  <a:pt x="1024" y="2176"/>
                </a:lnTo>
                <a:lnTo>
                  <a:pt x="1024" y="2158"/>
                </a:lnTo>
                <a:lnTo>
                  <a:pt x="1024" y="2142"/>
                </a:lnTo>
                <a:lnTo>
                  <a:pt x="1024" y="2130"/>
                </a:lnTo>
                <a:lnTo>
                  <a:pt x="1023" y="2120"/>
                </a:lnTo>
                <a:lnTo>
                  <a:pt x="1023" y="2115"/>
                </a:lnTo>
                <a:lnTo>
                  <a:pt x="1023" y="2113"/>
                </a:lnTo>
                <a:lnTo>
                  <a:pt x="171" y="2113"/>
                </a:lnTo>
                <a:lnTo>
                  <a:pt x="140" y="2109"/>
                </a:lnTo>
                <a:lnTo>
                  <a:pt x="111" y="2101"/>
                </a:lnTo>
                <a:lnTo>
                  <a:pt x="85" y="2086"/>
                </a:lnTo>
                <a:lnTo>
                  <a:pt x="60" y="2068"/>
                </a:lnTo>
                <a:lnTo>
                  <a:pt x="40" y="2045"/>
                </a:lnTo>
                <a:lnTo>
                  <a:pt x="23" y="2019"/>
                </a:lnTo>
                <a:lnTo>
                  <a:pt x="11" y="1988"/>
                </a:lnTo>
                <a:lnTo>
                  <a:pt x="3" y="1957"/>
                </a:lnTo>
                <a:lnTo>
                  <a:pt x="0" y="1923"/>
                </a:lnTo>
                <a:lnTo>
                  <a:pt x="0" y="188"/>
                </a:lnTo>
                <a:lnTo>
                  <a:pt x="3" y="154"/>
                </a:lnTo>
                <a:lnTo>
                  <a:pt x="11" y="122"/>
                </a:lnTo>
                <a:lnTo>
                  <a:pt x="23" y="92"/>
                </a:lnTo>
                <a:lnTo>
                  <a:pt x="40" y="66"/>
                </a:lnTo>
                <a:lnTo>
                  <a:pt x="60" y="43"/>
                </a:lnTo>
                <a:lnTo>
                  <a:pt x="85" y="25"/>
                </a:lnTo>
                <a:lnTo>
                  <a:pt x="111" y="12"/>
                </a:lnTo>
                <a:lnTo>
                  <a:pt x="140" y="3"/>
                </a:lnTo>
                <a:lnTo>
                  <a:pt x="17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3" name="Group 430"/>
          <p:cNvGrpSpPr/>
          <p:nvPr/>
        </p:nvGrpSpPr>
        <p:grpSpPr>
          <a:xfrm>
            <a:off x="8339124" y="2852077"/>
            <a:ext cx="358379" cy="295276"/>
            <a:chOff x="8223250" y="5083175"/>
            <a:chExt cx="477838" cy="393701"/>
          </a:xfrm>
          <a:solidFill>
            <a:srgbClr val="000000"/>
          </a:solidFill>
        </p:grpSpPr>
        <p:sp>
          <p:nvSpPr>
            <p:cNvPr id="394" name="Freeform 426"/>
            <p:cNvSpPr>
              <a:spLocks/>
            </p:cNvSpPr>
            <p:nvPr/>
          </p:nvSpPr>
          <p:spPr bwMode="auto">
            <a:xfrm>
              <a:off x="8223250" y="5202238"/>
              <a:ext cx="477838" cy="274638"/>
            </a:xfrm>
            <a:custGeom>
              <a:avLst/>
              <a:gdLst>
                <a:gd name="T0" fmla="*/ 3307 w 3307"/>
                <a:gd name="T1" fmla="*/ 0 h 1909"/>
                <a:gd name="T2" fmla="*/ 3307 w 3307"/>
                <a:gd name="T3" fmla="*/ 1909 h 1909"/>
                <a:gd name="T4" fmla="*/ 0 w 3307"/>
                <a:gd name="T5" fmla="*/ 1909 h 1909"/>
                <a:gd name="T6" fmla="*/ 0 w 3307"/>
                <a:gd name="T7" fmla="*/ 580 h 1909"/>
                <a:gd name="T8" fmla="*/ 0 w 3307"/>
                <a:gd name="T9" fmla="*/ 0 h 1909"/>
                <a:gd name="T10" fmla="*/ 408 w 3307"/>
                <a:gd name="T11" fmla="*/ 291 h 1909"/>
                <a:gd name="T12" fmla="*/ 1654 w 3307"/>
                <a:gd name="T13" fmla="*/ 1182 h 1909"/>
                <a:gd name="T14" fmla="*/ 2900 w 3307"/>
                <a:gd name="T15" fmla="*/ 291 h 1909"/>
                <a:gd name="T16" fmla="*/ 3307 w 3307"/>
                <a:gd name="T17" fmla="*/ 0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7" h="1909">
                  <a:moveTo>
                    <a:pt x="3307" y="0"/>
                  </a:moveTo>
                  <a:lnTo>
                    <a:pt x="3307" y="1909"/>
                  </a:lnTo>
                  <a:lnTo>
                    <a:pt x="0" y="1909"/>
                  </a:lnTo>
                  <a:lnTo>
                    <a:pt x="0" y="580"/>
                  </a:lnTo>
                  <a:lnTo>
                    <a:pt x="0" y="0"/>
                  </a:lnTo>
                  <a:lnTo>
                    <a:pt x="408" y="291"/>
                  </a:lnTo>
                  <a:lnTo>
                    <a:pt x="1654" y="1182"/>
                  </a:lnTo>
                  <a:lnTo>
                    <a:pt x="2900" y="291"/>
                  </a:lnTo>
                  <a:lnTo>
                    <a:pt x="3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427"/>
            <p:cNvSpPr>
              <a:spLocks noEditPoints="1"/>
            </p:cNvSpPr>
            <p:nvPr/>
          </p:nvSpPr>
          <p:spPr bwMode="auto">
            <a:xfrm>
              <a:off x="8267700" y="5083175"/>
              <a:ext cx="387350" cy="274638"/>
            </a:xfrm>
            <a:custGeom>
              <a:avLst/>
              <a:gdLst>
                <a:gd name="T0" fmla="*/ 196 w 2687"/>
                <a:gd name="T1" fmla="*/ 196 h 1903"/>
                <a:gd name="T2" fmla="*/ 196 w 2687"/>
                <a:gd name="T3" fmla="*/ 863 h 1903"/>
                <a:gd name="T4" fmla="*/ 1344 w 2687"/>
                <a:gd name="T5" fmla="*/ 1684 h 1903"/>
                <a:gd name="T6" fmla="*/ 2492 w 2687"/>
                <a:gd name="T7" fmla="*/ 863 h 1903"/>
                <a:gd name="T8" fmla="*/ 2492 w 2687"/>
                <a:gd name="T9" fmla="*/ 196 h 1903"/>
                <a:gd name="T10" fmla="*/ 196 w 2687"/>
                <a:gd name="T11" fmla="*/ 196 h 1903"/>
                <a:gd name="T12" fmla="*/ 98 w 2687"/>
                <a:gd name="T13" fmla="*/ 0 h 1903"/>
                <a:gd name="T14" fmla="*/ 2590 w 2687"/>
                <a:gd name="T15" fmla="*/ 0 h 1903"/>
                <a:gd name="T16" fmla="*/ 2611 w 2687"/>
                <a:gd name="T17" fmla="*/ 2 h 1903"/>
                <a:gd name="T18" fmla="*/ 2632 w 2687"/>
                <a:gd name="T19" fmla="*/ 9 h 1903"/>
                <a:gd name="T20" fmla="*/ 2651 w 2687"/>
                <a:gd name="T21" fmla="*/ 20 h 1903"/>
                <a:gd name="T22" fmla="*/ 2665 w 2687"/>
                <a:gd name="T23" fmla="*/ 36 h 1903"/>
                <a:gd name="T24" fmla="*/ 2677 w 2687"/>
                <a:gd name="T25" fmla="*/ 54 h 1903"/>
                <a:gd name="T26" fmla="*/ 2684 w 2687"/>
                <a:gd name="T27" fmla="*/ 75 h 1903"/>
                <a:gd name="T28" fmla="*/ 2687 w 2687"/>
                <a:gd name="T29" fmla="*/ 98 h 1903"/>
                <a:gd name="T30" fmla="*/ 2687 w 2687"/>
                <a:gd name="T31" fmla="*/ 914 h 1903"/>
                <a:gd name="T32" fmla="*/ 2684 w 2687"/>
                <a:gd name="T33" fmla="*/ 937 h 1903"/>
                <a:gd name="T34" fmla="*/ 2677 w 2687"/>
                <a:gd name="T35" fmla="*/ 959 h 1903"/>
                <a:gd name="T36" fmla="*/ 2663 w 2687"/>
                <a:gd name="T37" fmla="*/ 978 h 1903"/>
                <a:gd name="T38" fmla="*/ 2647 w 2687"/>
                <a:gd name="T39" fmla="*/ 993 h 1903"/>
                <a:gd name="T40" fmla="*/ 1401 w 2687"/>
                <a:gd name="T41" fmla="*/ 1884 h 1903"/>
                <a:gd name="T42" fmla="*/ 1383 w 2687"/>
                <a:gd name="T43" fmla="*/ 1894 h 1903"/>
                <a:gd name="T44" fmla="*/ 1363 w 2687"/>
                <a:gd name="T45" fmla="*/ 1901 h 1903"/>
                <a:gd name="T46" fmla="*/ 1344 w 2687"/>
                <a:gd name="T47" fmla="*/ 1903 h 1903"/>
                <a:gd name="T48" fmla="*/ 1324 w 2687"/>
                <a:gd name="T49" fmla="*/ 1901 h 1903"/>
                <a:gd name="T50" fmla="*/ 1305 w 2687"/>
                <a:gd name="T51" fmla="*/ 1894 h 1903"/>
                <a:gd name="T52" fmla="*/ 1287 w 2687"/>
                <a:gd name="T53" fmla="*/ 1884 h 1903"/>
                <a:gd name="T54" fmla="*/ 42 w 2687"/>
                <a:gd name="T55" fmla="*/ 993 h 1903"/>
                <a:gd name="T56" fmla="*/ 24 w 2687"/>
                <a:gd name="T57" fmla="*/ 978 h 1903"/>
                <a:gd name="T58" fmla="*/ 11 w 2687"/>
                <a:gd name="T59" fmla="*/ 959 h 1903"/>
                <a:gd name="T60" fmla="*/ 3 w 2687"/>
                <a:gd name="T61" fmla="*/ 937 h 1903"/>
                <a:gd name="T62" fmla="*/ 0 w 2687"/>
                <a:gd name="T63" fmla="*/ 914 h 1903"/>
                <a:gd name="T64" fmla="*/ 0 w 2687"/>
                <a:gd name="T65" fmla="*/ 98 h 1903"/>
                <a:gd name="T66" fmla="*/ 3 w 2687"/>
                <a:gd name="T67" fmla="*/ 75 h 1903"/>
                <a:gd name="T68" fmla="*/ 10 w 2687"/>
                <a:gd name="T69" fmla="*/ 54 h 1903"/>
                <a:gd name="T70" fmla="*/ 22 w 2687"/>
                <a:gd name="T71" fmla="*/ 36 h 1903"/>
                <a:gd name="T72" fmla="*/ 36 w 2687"/>
                <a:gd name="T73" fmla="*/ 20 h 1903"/>
                <a:gd name="T74" fmla="*/ 55 w 2687"/>
                <a:gd name="T75" fmla="*/ 9 h 1903"/>
                <a:gd name="T76" fmla="*/ 76 w 2687"/>
                <a:gd name="T77" fmla="*/ 2 h 1903"/>
                <a:gd name="T78" fmla="*/ 98 w 2687"/>
                <a:gd name="T79" fmla="*/ 0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87" h="1903">
                  <a:moveTo>
                    <a:pt x="196" y="196"/>
                  </a:moveTo>
                  <a:lnTo>
                    <a:pt x="196" y="863"/>
                  </a:lnTo>
                  <a:lnTo>
                    <a:pt x="1344" y="1684"/>
                  </a:lnTo>
                  <a:lnTo>
                    <a:pt x="2492" y="863"/>
                  </a:lnTo>
                  <a:lnTo>
                    <a:pt x="2492" y="196"/>
                  </a:lnTo>
                  <a:lnTo>
                    <a:pt x="196" y="196"/>
                  </a:lnTo>
                  <a:close/>
                  <a:moveTo>
                    <a:pt x="98" y="0"/>
                  </a:moveTo>
                  <a:lnTo>
                    <a:pt x="2590" y="0"/>
                  </a:lnTo>
                  <a:lnTo>
                    <a:pt x="2611" y="2"/>
                  </a:lnTo>
                  <a:lnTo>
                    <a:pt x="2632" y="9"/>
                  </a:lnTo>
                  <a:lnTo>
                    <a:pt x="2651" y="20"/>
                  </a:lnTo>
                  <a:lnTo>
                    <a:pt x="2665" y="36"/>
                  </a:lnTo>
                  <a:lnTo>
                    <a:pt x="2677" y="54"/>
                  </a:lnTo>
                  <a:lnTo>
                    <a:pt x="2684" y="75"/>
                  </a:lnTo>
                  <a:lnTo>
                    <a:pt x="2687" y="98"/>
                  </a:lnTo>
                  <a:lnTo>
                    <a:pt x="2687" y="914"/>
                  </a:lnTo>
                  <a:lnTo>
                    <a:pt x="2684" y="937"/>
                  </a:lnTo>
                  <a:lnTo>
                    <a:pt x="2677" y="959"/>
                  </a:lnTo>
                  <a:lnTo>
                    <a:pt x="2663" y="978"/>
                  </a:lnTo>
                  <a:lnTo>
                    <a:pt x="2647" y="993"/>
                  </a:lnTo>
                  <a:lnTo>
                    <a:pt x="1401" y="1884"/>
                  </a:lnTo>
                  <a:lnTo>
                    <a:pt x="1383" y="1894"/>
                  </a:lnTo>
                  <a:lnTo>
                    <a:pt x="1363" y="1901"/>
                  </a:lnTo>
                  <a:lnTo>
                    <a:pt x="1344" y="1903"/>
                  </a:lnTo>
                  <a:lnTo>
                    <a:pt x="1324" y="1901"/>
                  </a:lnTo>
                  <a:lnTo>
                    <a:pt x="1305" y="1894"/>
                  </a:lnTo>
                  <a:lnTo>
                    <a:pt x="1287" y="1884"/>
                  </a:lnTo>
                  <a:lnTo>
                    <a:pt x="42" y="993"/>
                  </a:lnTo>
                  <a:lnTo>
                    <a:pt x="24" y="978"/>
                  </a:lnTo>
                  <a:lnTo>
                    <a:pt x="11" y="959"/>
                  </a:lnTo>
                  <a:lnTo>
                    <a:pt x="3" y="937"/>
                  </a:lnTo>
                  <a:lnTo>
                    <a:pt x="0" y="914"/>
                  </a:lnTo>
                  <a:lnTo>
                    <a:pt x="0" y="98"/>
                  </a:lnTo>
                  <a:lnTo>
                    <a:pt x="3" y="75"/>
                  </a:lnTo>
                  <a:lnTo>
                    <a:pt x="10" y="54"/>
                  </a:lnTo>
                  <a:lnTo>
                    <a:pt x="22" y="36"/>
                  </a:lnTo>
                  <a:lnTo>
                    <a:pt x="36" y="20"/>
                  </a:lnTo>
                  <a:lnTo>
                    <a:pt x="55" y="9"/>
                  </a:lnTo>
                  <a:lnTo>
                    <a:pt x="76" y="2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428"/>
            <p:cNvSpPr>
              <a:spLocks/>
            </p:cNvSpPr>
            <p:nvPr/>
          </p:nvSpPr>
          <p:spPr bwMode="auto">
            <a:xfrm>
              <a:off x="8337550" y="5141913"/>
              <a:ext cx="241300" cy="30163"/>
            </a:xfrm>
            <a:custGeom>
              <a:avLst/>
              <a:gdLst>
                <a:gd name="T0" fmla="*/ 106 w 1672"/>
                <a:gd name="T1" fmla="*/ 0 h 214"/>
                <a:gd name="T2" fmla="*/ 1565 w 1672"/>
                <a:gd name="T3" fmla="*/ 0 h 214"/>
                <a:gd name="T4" fmla="*/ 1589 w 1672"/>
                <a:gd name="T5" fmla="*/ 3 h 214"/>
                <a:gd name="T6" fmla="*/ 1612 w 1672"/>
                <a:gd name="T7" fmla="*/ 12 h 214"/>
                <a:gd name="T8" fmla="*/ 1632 w 1672"/>
                <a:gd name="T9" fmla="*/ 24 h 214"/>
                <a:gd name="T10" fmla="*/ 1649 w 1672"/>
                <a:gd name="T11" fmla="*/ 40 h 214"/>
                <a:gd name="T12" fmla="*/ 1661 w 1672"/>
                <a:gd name="T13" fmla="*/ 60 h 214"/>
                <a:gd name="T14" fmla="*/ 1668 w 1672"/>
                <a:gd name="T15" fmla="*/ 83 h 214"/>
                <a:gd name="T16" fmla="*/ 1672 w 1672"/>
                <a:gd name="T17" fmla="*/ 107 h 214"/>
                <a:gd name="T18" fmla="*/ 1668 w 1672"/>
                <a:gd name="T19" fmla="*/ 132 h 214"/>
                <a:gd name="T20" fmla="*/ 1661 w 1672"/>
                <a:gd name="T21" fmla="*/ 153 h 214"/>
                <a:gd name="T22" fmla="*/ 1649 w 1672"/>
                <a:gd name="T23" fmla="*/ 173 h 214"/>
                <a:gd name="T24" fmla="*/ 1632 w 1672"/>
                <a:gd name="T25" fmla="*/ 190 h 214"/>
                <a:gd name="T26" fmla="*/ 1612 w 1672"/>
                <a:gd name="T27" fmla="*/ 202 h 214"/>
                <a:gd name="T28" fmla="*/ 1589 w 1672"/>
                <a:gd name="T29" fmla="*/ 211 h 214"/>
                <a:gd name="T30" fmla="*/ 1565 w 1672"/>
                <a:gd name="T31" fmla="*/ 214 h 214"/>
                <a:gd name="T32" fmla="*/ 106 w 1672"/>
                <a:gd name="T33" fmla="*/ 214 h 214"/>
                <a:gd name="T34" fmla="*/ 82 w 1672"/>
                <a:gd name="T35" fmla="*/ 211 h 214"/>
                <a:gd name="T36" fmla="*/ 60 w 1672"/>
                <a:gd name="T37" fmla="*/ 202 h 214"/>
                <a:gd name="T38" fmla="*/ 40 w 1672"/>
                <a:gd name="T39" fmla="*/ 190 h 214"/>
                <a:gd name="T40" fmla="*/ 23 w 1672"/>
                <a:gd name="T41" fmla="*/ 173 h 214"/>
                <a:gd name="T42" fmla="*/ 11 w 1672"/>
                <a:gd name="T43" fmla="*/ 153 h 214"/>
                <a:gd name="T44" fmla="*/ 2 w 1672"/>
                <a:gd name="T45" fmla="*/ 132 h 214"/>
                <a:gd name="T46" fmla="*/ 0 w 1672"/>
                <a:gd name="T47" fmla="*/ 107 h 214"/>
                <a:gd name="T48" fmla="*/ 2 w 1672"/>
                <a:gd name="T49" fmla="*/ 83 h 214"/>
                <a:gd name="T50" fmla="*/ 11 w 1672"/>
                <a:gd name="T51" fmla="*/ 60 h 214"/>
                <a:gd name="T52" fmla="*/ 23 w 1672"/>
                <a:gd name="T53" fmla="*/ 40 h 214"/>
                <a:gd name="T54" fmla="*/ 40 w 1672"/>
                <a:gd name="T55" fmla="*/ 24 h 214"/>
                <a:gd name="T56" fmla="*/ 60 w 1672"/>
                <a:gd name="T57" fmla="*/ 12 h 214"/>
                <a:gd name="T58" fmla="*/ 82 w 1672"/>
                <a:gd name="T59" fmla="*/ 3 h 214"/>
                <a:gd name="T60" fmla="*/ 106 w 1672"/>
                <a:gd name="T6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72" h="214">
                  <a:moveTo>
                    <a:pt x="106" y="0"/>
                  </a:moveTo>
                  <a:lnTo>
                    <a:pt x="1565" y="0"/>
                  </a:lnTo>
                  <a:lnTo>
                    <a:pt x="1589" y="3"/>
                  </a:lnTo>
                  <a:lnTo>
                    <a:pt x="1612" y="12"/>
                  </a:lnTo>
                  <a:lnTo>
                    <a:pt x="1632" y="24"/>
                  </a:lnTo>
                  <a:lnTo>
                    <a:pt x="1649" y="40"/>
                  </a:lnTo>
                  <a:lnTo>
                    <a:pt x="1661" y="60"/>
                  </a:lnTo>
                  <a:lnTo>
                    <a:pt x="1668" y="83"/>
                  </a:lnTo>
                  <a:lnTo>
                    <a:pt x="1672" y="107"/>
                  </a:lnTo>
                  <a:lnTo>
                    <a:pt x="1668" y="132"/>
                  </a:lnTo>
                  <a:lnTo>
                    <a:pt x="1661" y="153"/>
                  </a:lnTo>
                  <a:lnTo>
                    <a:pt x="1649" y="173"/>
                  </a:lnTo>
                  <a:lnTo>
                    <a:pt x="1632" y="190"/>
                  </a:lnTo>
                  <a:lnTo>
                    <a:pt x="1612" y="202"/>
                  </a:lnTo>
                  <a:lnTo>
                    <a:pt x="1589" y="211"/>
                  </a:lnTo>
                  <a:lnTo>
                    <a:pt x="1565" y="214"/>
                  </a:lnTo>
                  <a:lnTo>
                    <a:pt x="106" y="214"/>
                  </a:lnTo>
                  <a:lnTo>
                    <a:pt x="82" y="211"/>
                  </a:lnTo>
                  <a:lnTo>
                    <a:pt x="60" y="202"/>
                  </a:lnTo>
                  <a:lnTo>
                    <a:pt x="40" y="190"/>
                  </a:lnTo>
                  <a:lnTo>
                    <a:pt x="23" y="173"/>
                  </a:lnTo>
                  <a:lnTo>
                    <a:pt x="11" y="153"/>
                  </a:lnTo>
                  <a:lnTo>
                    <a:pt x="2" y="132"/>
                  </a:lnTo>
                  <a:lnTo>
                    <a:pt x="0" y="107"/>
                  </a:lnTo>
                  <a:lnTo>
                    <a:pt x="2" y="83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4"/>
                  </a:lnTo>
                  <a:lnTo>
                    <a:pt x="60" y="12"/>
                  </a:lnTo>
                  <a:lnTo>
                    <a:pt x="82" y="3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429"/>
            <p:cNvSpPr>
              <a:spLocks/>
            </p:cNvSpPr>
            <p:nvPr/>
          </p:nvSpPr>
          <p:spPr bwMode="auto">
            <a:xfrm>
              <a:off x="8337550" y="5194300"/>
              <a:ext cx="241300" cy="31750"/>
            </a:xfrm>
            <a:custGeom>
              <a:avLst/>
              <a:gdLst>
                <a:gd name="T0" fmla="*/ 106 w 1672"/>
                <a:gd name="T1" fmla="*/ 0 h 214"/>
                <a:gd name="T2" fmla="*/ 1565 w 1672"/>
                <a:gd name="T3" fmla="*/ 0 h 214"/>
                <a:gd name="T4" fmla="*/ 1589 w 1672"/>
                <a:gd name="T5" fmla="*/ 4 h 214"/>
                <a:gd name="T6" fmla="*/ 1612 w 1672"/>
                <a:gd name="T7" fmla="*/ 12 h 214"/>
                <a:gd name="T8" fmla="*/ 1632 w 1672"/>
                <a:gd name="T9" fmla="*/ 24 h 214"/>
                <a:gd name="T10" fmla="*/ 1649 w 1672"/>
                <a:gd name="T11" fmla="*/ 40 h 214"/>
                <a:gd name="T12" fmla="*/ 1661 w 1672"/>
                <a:gd name="T13" fmla="*/ 60 h 214"/>
                <a:gd name="T14" fmla="*/ 1668 w 1672"/>
                <a:gd name="T15" fmla="*/ 83 h 214"/>
                <a:gd name="T16" fmla="*/ 1672 w 1672"/>
                <a:gd name="T17" fmla="*/ 107 h 214"/>
                <a:gd name="T18" fmla="*/ 1668 w 1672"/>
                <a:gd name="T19" fmla="*/ 132 h 214"/>
                <a:gd name="T20" fmla="*/ 1661 w 1672"/>
                <a:gd name="T21" fmla="*/ 154 h 214"/>
                <a:gd name="T22" fmla="*/ 1649 w 1672"/>
                <a:gd name="T23" fmla="*/ 174 h 214"/>
                <a:gd name="T24" fmla="*/ 1632 w 1672"/>
                <a:gd name="T25" fmla="*/ 190 h 214"/>
                <a:gd name="T26" fmla="*/ 1612 w 1672"/>
                <a:gd name="T27" fmla="*/ 203 h 214"/>
                <a:gd name="T28" fmla="*/ 1589 w 1672"/>
                <a:gd name="T29" fmla="*/ 211 h 214"/>
                <a:gd name="T30" fmla="*/ 1565 w 1672"/>
                <a:gd name="T31" fmla="*/ 214 h 214"/>
                <a:gd name="T32" fmla="*/ 106 w 1672"/>
                <a:gd name="T33" fmla="*/ 214 h 214"/>
                <a:gd name="T34" fmla="*/ 82 w 1672"/>
                <a:gd name="T35" fmla="*/ 211 h 214"/>
                <a:gd name="T36" fmla="*/ 60 w 1672"/>
                <a:gd name="T37" fmla="*/ 203 h 214"/>
                <a:gd name="T38" fmla="*/ 40 w 1672"/>
                <a:gd name="T39" fmla="*/ 190 h 214"/>
                <a:gd name="T40" fmla="*/ 23 w 1672"/>
                <a:gd name="T41" fmla="*/ 174 h 214"/>
                <a:gd name="T42" fmla="*/ 11 w 1672"/>
                <a:gd name="T43" fmla="*/ 154 h 214"/>
                <a:gd name="T44" fmla="*/ 2 w 1672"/>
                <a:gd name="T45" fmla="*/ 132 h 214"/>
                <a:gd name="T46" fmla="*/ 0 w 1672"/>
                <a:gd name="T47" fmla="*/ 107 h 214"/>
                <a:gd name="T48" fmla="*/ 2 w 1672"/>
                <a:gd name="T49" fmla="*/ 83 h 214"/>
                <a:gd name="T50" fmla="*/ 11 w 1672"/>
                <a:gd name="T51" fmla="*/ 60 h 214"/>
                <a:gd name="T52" fmla="*/ 23 w 1672"/>
                <a:gd name="T53" fmla="*/ 40 h 214"/>
                <a:gd name="T54" fmla="*/ 40 w 1672"/>
                <a:gd name="T55" fmla="*/ 23 h 214"/>
                <a:gd name="T56" fmla="*/ 60 w 1672"/>
                <a:gd name="T57" fmla="*/ 11 h 214"/>
                <a:gd name="T58" fmla="*/ 82 w 1672"/>
                <a:gd name="T59" fmla="*/ 4 h 214"/>
                <a:gd name="T60" fmla="*/ 106 w 1672"/>
                <a:gd name="T6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72" h="214">
                  <a:moveTo>
                    <a:pt x="106" y="0"/>
                  </a:moveTo>
                  <a:lnTo>
                    <a:pt x="1565" y="0"/>
                  </a:lnTo>
                  <a:lnTo>
                    <a:pt x="1589" y="4"/>
                  </a:lnTo>
                  <a:lnTo>
                    <a:pt x="1612" y="12"/>
                  </a:lnTo>
                  <a:lnTo>
                    <a:pt x="1632" y="24"/>
                  </a:lnTo>
                  <a:lnTo>
                    <a:pt x="1649" y="40"/>
                  </a:lnTo>
                  <a:lnTo>
                    <a:pt x="1661" y="60"/>
                  </a:lnTo>
                  <a:lnTo>
                    <a:pt x="1668" y="83"/>
                  </a:lnTo>
                  <a:lnTo>
                    <a:pt x="1672" y="107"/>
                  </a:lnTo>
                  <a:lnTo>
                    <a:pt x="1668" y="132"/>
                  </a:lnTo>
                  <a:lnTo>
                    <a:pt x="1661" y="154"/>
                  </a:lnTo>
                  <a:lnTo>
                    <a:pt x="1649" y="174"/>
                  </a:lnTo>
                  <a:lnTo>
                    <a:pt x="1632" y="190"/>
                  </a:lnTo>
                  <a:lnTo>
                    <a:pt x="1612" y="203"/>
                  </a:lnTo>
                  <a:lnTo>
                    <a:pt x="1589" y="211"/>
                  </a:lnTo>
                  <a:lnTo>
                    <a:pt x="1565" y="214"/>
                  </a:lnTo>
                  <a:lnTo>
                    <a:pt x="106" y="214"/>
                  </a:lnTo>
                  <a:lnTo>
                    <a:pt x="82" y="211"/>
                  </a:lnTo>
                  <a:lnTo>
                    <a:pt x="60" y="203"/>
                  </a:lnTo>
                  <a:lnTo>
                    <a:pt x="40" y="190"/>
                  </a:lnTo>
                  <a:lnTo>
                    <a:pt x="23" y="174"/>
                  </a:lnTo>
                  <a:lnTo>
                    <a:pt x="11" y="154"/>
                  </a:lnTo>
                  <a:lnTo>
                    <a:pt x="2" y="132"/>
                  </a:lnTo>
                  <a:lnTo>
                    <a:pt x="0" y="107"/>
                  </a:lnTo>
                  <a:lnTo>
                    <a:pt x="2" y="83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3"/>
                  </a:lnTo>
                  <a:lnTo>
                    <a:pt x="60" y="11"/>
                  </a:lnTo>
                  <a:lnTo>
                    <a:pt x="82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8" name="Group 737"/>
          <p:cNvGrpSpPr/>
          <p:nvPr/>
        </p:nvGrpSpPr>
        <p:grpSpPr>
          <a:xfrm>
            <a:off x="2749378" y="3430643"/>
            <a:ext cx="311944" cy="296465"/>
            <a:chOff x="741363" y="5857875"/>
            <a:chExt cx="415925" cy="395287"/>
          </a:xfrm>
          <a:solidFill>
            <a:srgbClr val="000000"/>
          </a:solidFill>
        </p:grpSpPr>
        <p:sp>
          <p:nvSpPr>
            <p:cNvPr id="399" name="Freeform 455"/>
            <p:cNvSpPr>
              <a:spLocks/>
            </p:cNvSpPr>
            <p:nvPr/>
          </p:nvSpPr>
          <p:spPr bwMode="auto">
            <a:xfrm>
              <a:off x="831850" y="5910263"/>
              <a:ext cx="217487" cy="160337"/>
            </a:xfrm>
            <a:custGeom>
              <a:avLst/>
              <a:gdLst>
                <a:gd name="T0" fmla="*/ 1673 w 1779"/>
                <a:gd name="T1" fmla="*/ 0 h 1315"/>
                <a:gd name="T2" fmla="*/ 1720 w 1779"/>
                <a:gd name="T3" fmla="*/ 11 h 1315"/>
                <a:gd name="T4" fmla="*/ 1756 w 1779"/>
                <a:gd name="T5" fmla="*/ 40 h 1315"/>
                <a:gd name="T6" fmla="*/ 1777 w 1779"/>
                <a:gd name="T7" fmla="*/ 81 h 1315"/>
                <a:gd name="T8" fmla="*/ 1779 w 1779"/>
                <a:gd name="T9" fmla="*/ 316 h 1315"/>
                <a:gd name="T10" fmla="*/ 1673 w 1779"/>
                <a:gd name="T11" fmla="*/ 117 h 1315"/>
                <a:gd name="T12" fmla="*/ 1664 w 1779"/>
                <a:gd name="T13" fmla="*/ 101 h 1315"/>
                <a:gd name="T14" fmla="*/ 131 w 1779"/>
                <a:gd name="T15" fmla="*/ 99 h 1315"/>
                <a:gd name="T16" fmla="*/ 115 w 1779"/>
                <a:gd name="T17" fmla="*/ 108 h 1315"/>
                <a:gd name="T18" fmla="*/ 113 w 1779"/>
                <a:gd name="T19" fmla="*/ 864 h 1315"/>
                <a:gd name="T20" fmla="*/ 115 w 1779"/>
                <a:gd name="T21" fmla="*/ 874 h 1315"/>
                <a:gd name="T22" fmla="*/ 122 w 1779"/>
                <a:gd name="T23" fmla="*/ 881 h 1315"/>
                <a:gd name="T24" fmla="*/ 131 w 1779"/>
                <a:gd name="T25" fmla="*/ 884 h 1315"/>
                <a:gd name="T26" fmla="*/ 416 w 1779"/>
                <a:gd name="T27" fmla="*/ 884 h 1315"/>
                <a:gd name="T28" fmla="*/ 453 w 1779"/>
                <a:gd name="T29" fmla="*/ 900 h 1315"/>
                <a:gd name="T30" fmla="*/ 484 w 1779"/>
                <a:gd name="T31" fmla="*/ 929 h 1315"/>
                <a:gd name="T32" fmla="*/ 499 w 1779"/>
                <a:gd name="T33" fmla="*/ 967 h 1315"/>
                <a:gd name="T34" fmla="*/ 500 w 1779"/>
                <a:gd name="T35" fmla="*/ 1183 h 1315"/>
                <a:gd name="T36" fmla="*/ 501 w 1779"/>
                <a:gd name="T37" fmla="*/ 1191 h 1315"/>
                <a:gd name="T38" fmla="*/ 505 w 1779"/>
                <a:gd name="T39" fmla="*/ 1197 h 1315"/>
                <a:gd name="T40" fmla="*/ 514 w 1779"/>
                <a:gd name="T41" fmla="*/ 1202 h 1315"/>
                <a:gd name="T42" fmla="*/ 1654 w 1779"/>
                <a:gd name="T43" fmla="*/ 1202 h 1315"/>
                <a:gd name="T44" fmla="*/ 1671 w 1779"/>
                <a:gd name="T45" fmla="*/ 1193 h 1315"/>
                <a:gd name="T46" fmla="*/ 1673 w 1779"/>
                <a:gd name="T47" fmla="*/ 1020 h 1315"/>
                <a:gd name="T48" fmla="*/ 1779 w 1779"/>
                <a:gd name="T49" fmla="*/ 1209 h 1315"/>
                <a:gd name="T50" fmla="*/ 1768 w 1779"/>
                <a:gd name="T51" fmla="*/ 1256 h 1315"/>
                <a:gd name="T52" fmla="*/ 1739 w 1779"/>
                <a:gd name="T53" fmla="*/ 1291 h 1315"/>
                <a:gd name="T54" fmla="*/ 1698 w 1779"/>
                <a:gd name="T55" fmla="*/ 1312 h 1315"/>
                <a:gd name="T56" fmla="*/ 449 w 1779"/>
                <a:gd name="T57" fmla="*/ 1315 h 1315"/>
                <a:gd name="T58" fmla="*/ 391 w 1779"/>
                <a:gd name="T59" fmla="*/ 1307 h 1315"/>
                <a:gd name="T60" fmla="*/ 340 w 1779"/>
                <a:gd name="T61" fmla="*/ 1282 h 1315"/>
                <a:gd name="T62" fmla="*/ 66 w 1779"/>
                <a:gd name="T63" fmla="*/ 1041 h 1315"/>
                <a:gd name="T64" fmla="*/ 25 w 1779"/>
                <a:gd name="T65" fmla="*/ 989 h 1315"/>
                <a:gd name="T66" fmla="*/ 3 w 1779"/>
                <a:gd name="T67" fmla="*/ 926 h 1315"/>
                <a:gd name="T68" fmla="*/ 0 w 1779"/>
                <a:gd name="T69" fmla="*/ 106 h 1315"/>
                <a:gd name="T70" fmla="*/ 11 w 1779"/>
                <a:gd name="T71" fmla="*/ 59 h 1315"/>
                <a:gd name="T72" fmla="*/ 39 w 1779"/>
                <a:gd name="T73" fmla="*/ 23 h 1315"/>
                <a:gd name="T74" fmla="*/ 82 w 1779"/>
                <a:gd name="T75" fmla="*/ 2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9" h="1315">
                  <a:moveTo>
                    <a:pt x="105" y="0"/>
                  </a:moveTo>
                  <a:lnTo>
                    <a:pt x="1673" y="0"/>
                  </a:lnTo>
                  <a:lnTo>
                    <a:pt x="1698" y="2"/>
                  </a:lnTo>
                  <a:lnTo>
                    <a:pt x="1720" y="11"/>
                  </a:lnTo>
                  <a:lnTo>
                    <a:pt x="1739" y="23"/>
                  </a:lnTo>
                  <a:lnTo>
                    <a:pt x="1756" y="40"/>
                  </a:lnTo>
                  <a:lnTo>
                    <a:pt x="1768" y="59"/>
                  </a:lnTo>
                  <a:lnTo>
                    <a:pt x="1777" y="81"/>
                  </a:lnTo>
                  <a:lnTo>
                    <a:pt x="1779" y="106"/>
                  </a:lnTo>
                  <a:lnTo>
                    <a:pt x="1779" y="316"/>
                  </a:lnTo>
                  <a:lnTo>
                    <a:pt x="1673" y="316"/>
                  </a:lnTo>
                  <a:lnTo>
                    <a:pt x="1673" y="117"/>
                  </a:lnTo>
                  <a:lnTo>
                    <a:pt x="1671" y="108"/>
                  </a:lnTo>
                  <a:lnTo>
                    <a:pt x="1664" y="101"/>
                  </a:lnTo>
                  <a:lnTo>
                    <a:pt x="1654" y="99"/>
                  </a:lnTo>
                  <a:lnTo>
                    <a:pt x="131" y="99"/>
                  </a:lnTo>
                  <a:lnTo>
                    <a:pt x="122" y="101"/>
                  </a:lnTo>
                  <a:lnTo>
                    <a:pt x="115" y="108"/>
                  </a:lnTo>
                  <a:lnTo>
                    <a:pt x="113" y="117"/>
                  </a:lnTo>
                  <a:lnTo>
                    <a:pt x="113" y="864"/>
                  </a:lnTo>
                  <a:lnTo>
                    <a:pt x="114" y="869"/>
                  </a:lnTo>
                  <a:lnTo>
                    <a:pt x="115" y="874"/>
                  </a:lnTo>
                  <a:lnTo>
                    <a:pt x="118" y="878"/>
                  </a:lnTo>
                  <a:lnTo>
                    <a:pt x="122" y="881"/>
                  </a:lnTo>
                  <a:lnTo>
                    <a:pt x="127" y="883"/>
                  </a:lnTo>
                  <a:lnTo>
                    <a:pt x="131" y="884"/>
                  </a:lnTo>
                  <a:lnTo>
                    <a:pt x="394" y="882"/>
                  </a:lnTo>
                  <a:lnTo>
                    <a:pt x="416" y="884"/>
                  </a:lnTo>
                  <a:lnTo>
                    <a:pt x="436" y="890"/>
                  </a:lnTo>
                  <a:lnTo>
                    <a:pt x="453" y="900"/>
                  </a:lnTo>
                  <a:lnTo>
                    <a:pt x="470" y="913"/>
                  </a:lnTo>
                  <a:lnTo>
                    <a:pt x="484" y="929"/>
                  </a:lnTo>
                  <a:lnTo>
                    <a:pt x="493" y="947"/>
                  </a:lnTo>
                  <a:lnTo>
                    <a:pt x="499" y="967"/>
                  </a:lnTo>
                  <a:lnTo>
                    <a:pt x="501" y="988"/>
                  </a:lnTo>
                  <a:lnTo>
                    <a:pt x="500" y="1183"/>
                  </a:lnTo>
                  <a:lnTo>
                    <a:pt x="500" y="1187"/>
                  </a:lnTo>
                  <a:lnTo>
                    <a:pt x="501" y="1191"/>
                  </a:lnTo>
                  <a:lnTo>
                    <a:pt x="503" y="1194"/>
                  </a:lnTo>
                  <a:lnTo>
                    <a:pt x="505" y="1197"/>
                  </a:lnTo>
                  <a:lnTo>
                    <a:pt x="509" y="1200"/>
                  </a:lnTo>
                  <a:lnTo>
                    <a:pt x="514" y="1202"/>
                  </a:lnTo>
                  <a:lnTo>
                    <a:pt x="519" y="1202"/>
                  </a:lnTo>
                  <a:lnTo>
                    <a:pt x="1654" y="1202"/>
                  </a:lnTo>
                  <a:lnTo>
                    <a:pt x="1664" y="1200"/>
                  </a:lnTo>
                  <a:lnTo>
                    <a:pt x="1671" y="1193"/>
                  </a:lnTo>
                  <a:lnTo>
                    <a:pt x="1673" y="1183"/>
                  </a:lnTo>
                  <a:lnTo>
                    <a:pt x="1673" y="1020"/>
                  </a:lnTo>
                  <a:lnTo>
                    <a:pt x="1779" y="1020"/>
                  </a:lnTo>
                  <a:lnTo>
                    <a:pt x="1779" y="1209"/>
                  </a:lnTo>
                  <a:lnTo>
                    <a:pt x="1777" y="1233"/>
                  </a:lnTo>
                  <a:lnTo>
                    <a:pt x="1768" y="1256"/>
                  </a:lnTo>
                  <a:lnTo>
                    <a:pt x="1756" y="1276"/>
                  </a:lnTo>
                  <a:lnTo>
                    <a:pt x="1739" y="1291"/>
                  </a:lnTo>
                  <a:lnTo>
                    <a:pt x="1720" y="1304"/>
                  </a:lnTo>
                  <a:lnTo>
                    <a:pt x="1698" y="1312"/>
                  </a:lnTo>
                  <a:lnTo>
                    <a:pt x="1673" y="1315"/>
                  </a:lnTo>
                  <a:lnTo>
                    <a:pt x="449" y="1315"/>
                  </a:lnTo>
                  <a:lnTo>
                    <a:pt x="419" y="1313"/>
                  </a:lnTo>
                  <a:lnTo>
                    <a:pt x="391" y="1307"/>
                  </a:lnTo>
                  <a:lnTo>
                    <a:pt x="364" y="1296"/>
                  </a:lnTo>
                  <a:lnTo>
                    <a:pt x="340" y="1282"/>
                  </a:lnTo>
                  <a:lnTo>
                    <a:pt x="316" y="1264"/>
                  </a:lnTo>
                  <a:lnTo>
                    <a:pt x="66" y="1041"/>
                  </a:lnTo>
                  <a:lnTo>
                    <a:pt x="43" y="1017"/>
                  </a:lnTo>
                  <a:lnTo>
                    <a:pt x="25" y="989"/>
                  </a:lnTo>
                  <a:lnTo>
                    <a:pt x="11" y="959"/>
                  </a:lnTo>
                  <a:lnTo>
                    <a:pt x="3" y="926"/>
                  </a:lnTo>
                  <a:lnTo>
                    <a:pt x="0" y="892"/>
                  </a:lnTo>
                  <a:lnTo>
                    <a:pt x="0" y="106"/>
                  </a:lnTo>
                  <a:lnTo>
                    <a:pt x="3" y="81"/>
                  </a:lnTo>
                  <a:lnTo>
                    <a:pt x="11" y="59"/>
                  </a:lnTo>
                  <a:lnTo>
                    <a:pt x="24" y="40"/>
                  </a:lnTo>
                  <a:lnTo>
                    <a:pt x="39" y="23"/>
                  </a:lnTo>
                  <a:lnTo>
                    <a:pt x="59" y="11"/>
                  </a:lnTo>
                  <a:lnTo>
                    <a:pt x="82" y="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456"/>
            <p:cNvSpPr>
              <a:spLocks noEditPoints="1"/>
            </p:cNvSpPr>
            <p:nvPr/>
          </p:nvSpPr>
          <p:spPr bwMode="auto">
            <a:xfrm>
              <a:off x="944563" y="5956300"/>
              <a:ext cx="147637" cy="69850"/>
            </a:xfrm>
            <a:custGeom>
              <a:avLst/>
              <a:gdLst>
                <a:gd name="T0" fmla="*/ 865 w 1209"/>
                <a:gd name="T1" fmla="*/ 486 h 570"/>
                <a:gd name="T2" fmla="*/ 949 w 1209"/>
                <a:gd name="T3" fmla="*/ 323 h 570"/>
                <a:gd name="T4" fmla="*/ 1097 w 1209"/>
                <a:gd name="T5" fmla="*/ 254 h 570"/>
                <a:gd name="T6" fmla="*/ 949 w 1209"/>
                <a:gd name="T7" fmla="*/ 162 h 570"/>
                <a:gd name="T8" fmla="*/ 1104 w 1209"/>
                <a:gd name="T9" fmla="*/ 85 h 570"/>
                <a:gd name="T10" fmla="*/ 228 w 1209"/>
                <a:gd name="T11" fmla="*/ 83 h 570"/>
                <a:gd name="T12" fmla="*/ 156 w 1209"/>
                <a:gd name="T13" fmla="*/ 85 h 570"/>
                <a:gd name="T14" fmla="*/ 105 w 1209"/>
                <a:gd name="T15" fmla="*/ 92 h 570"/>
                <a:gd name="T16" fmla="*/ 105 w 1209"/>
                <a:gd name="T17" fmla="*/ 485 h 570"/>
                <a:gd name="T18" fmla="*/ 197 w 1209"/>
                <a:gd name="T19" fmla="*/ 341 h 570"/>
                <a:gd name="T20" fmla="*/ 215 w 1209"/>
                <a:gd name="T21" fmla="*/ 343 h 570"/>
                <a:gd name="T22" fmla="*/ 258 w 1209"/>
                <a:gd name="T23" fmla="*/ 342 h 570"/>
                <a:gd name="T24" fmla="*/ 313 w 1209"/>
                <a:gd name="T25" fmla="*/ 329 h 570"/>
                <a:gd name="T26" fmla="*/ 355 w 1209"/>
                <a:gd name="T27" fmla="*/ 302 h 570"/>
                <a:gd name="T28" fmla="*/ 382 w 1209"/>
                <a:gd name="T29" fmla="*/ 260 h 570"/>
                <a:gd name="T30" fmla="*/ 391 w 1209"/>
                <a:gd name="T31" fmla="*/ 206 h 570"/>
                <a:gd name="T32" fmla="*/ 384 w 1209"/>
                <a:gd name="T33" fmla="*/ 164 h 570"/>
                <a:gd name="T34" fmla="*/ 364 w 1209"/>
                <a:gd name="T35" fmla="*/ 129 h 570"/>
                <a:gd name="T36" fmla="*/ 332 w 1209"/>
                <a:gd name="T37" fmla="*/ 104 h 570"/>
                <a:gd name="T38" fmla="*/ 287 w 1209"/>
                <a:gd name="T39" fmla="*/ 88 h 570"/>
                <a:gd name="T40" fmla="*/ 228 w 1209"/>
                <a:gd name="T41" fmla="*/ 83 h 570"/>
                <a:gd name="T42" fmla="*/ 527 w 1209"/>
                <a:gd name="T43" fmla="*/ 83 h 570"/>
                <a:gd name="T44" fmla="*/ 449 w 1209"/>
                <a:gd name="T45" fmla="*/ 91 h 570"/>
                <a:gd name="T46" fmla="*/ 450 w 1209"/>
                <a:gd name="T47" fmla="*/ 482 h 570"/>
                <a:gd name="T48" fmla="*/ 491 w 1209"/>
                <a:gd name="T49" fmla="*/ 486 h 570"/>
                <a:gd name="T50" fmla="*/ 551 w 1209"/>
                <a:gd name="T51" fmla="*/ 488 h 570"/>
                <a:gd name="T52" fmla="*/ 624 w 1209"/>
                <a:gd name="T53" fmla="*/ 483 h 570"/>
                <a:gd name="T54" fmla="*/ 687 w 1209"/>
                <a:gd name="T55" fmla="*/ 465 h 570"/>
                <a:gd name="T56" fmla="*/ 735 w 1209"/>
                <a:gd name="T57" fmla="*/ 436 h 570"/>
                <a:gd name="T58" fmla="*/ 765 w 1209"/>
                <a:gd name="T59" fmla="*/ 404 h 570"/>
                <a:gd name="T60" fmla="*/ 787 w 1209"/>
                <a:gd name="T61" fmla="*/ 361 h 570"/>
                <a:gd name="T62" fmla="*/ 800 w 1209"/>
                <a:gd name="T63" fmla="*/ 307 h 570"/>
                <a:gd name="T64" fmla="*/ 800 w 1209"/>
                <a:gd name="T65" fmla="*/ 242 h 570"/>
                <a:gd name="T66" fmla="*/ 783 w 1209"/>
                <a:gd name="T67" fmla="*/ 185 h 570"/>
                <a:gd name="T68" fmla="*/ 754 w 1209"/>
                <a:gd name="T69" fmla="*/ 141 h 570"/>
                <a:gd name="T70" fmla="*/ 715 w 1209"/>
                <a:gd name="T71" fmla="*/ 111 h 570"/>
                <a:gd name="T72" fmla="*/ 667 w 1209"/>
                <a:gd name="T73" fmla="*/ 92 h 570"/>
                <a:gd name="T74" fmla="*/ 607 w 1209"/>
                <a:gd name="T75" fmla="*/ 83 h 570"/>
                <a:gd name="T76" fmla="*/ 92 w 1209"/>
                <a:gd name="T77" fmla="*/ 0 h 570"/>
                <a:gd name="T78" fmla="*/ 1138 w 1209"/>
                <a:gd name="T79" fmla="*/ 3 h 570"/>
                <a:gd name="T80" fmla="*/ 1175 w 1209"/>
                <a:gd name="T81" fmla="*/ 21 h 570"/>
                <a:gd name="T82" fmla="*/ 1201 w 1209"/>
                <a:gd name="T83" fmla="*/ 52 h 570"/>
                <a:gd name="T84" fmla="*/ 1209 w 1209"/>
                <a:gd name="T85" fmla="*/ 92 h 570"/>
                <a:gd name="T86" fmla="*/ 1207 w 1209"/>
                <a:gd name="T87" fmla="*/ 500 h 570"/>
                <a:gd name="T88" fmla="*/ 1189 w 1209"/>
                <a:gd name="T89" fmla="*/ 536 h 570"/>
                <a:gd name="T90" fmla="*/ 1158 w 1209"/>
                <a:gd name="T91" fmla="*/ 561 h 570"/>
                <a:gd name="T92" fmla="*/ 1118 w 1209"/>
                <a:gd name="T93" fmla="*/ 570 h 570"/>
                <a:gd name="T94" fmla="*/ 70 w 1209"/>
                <a:gd name="T95" fmla="*/ 568 h 570"/>
                <a:gd name="T96" fmla="*/ 34 w 1209"/>
                <a:gd name="T97" fmla="*/ 550 h 570"/>
                <a:gd name="T98" fmla="*/ 9 w 1209"/>
                <a:gd name="T99" fmla="*/ 519 h 570"/>
                <a:gd name="T100" fmla="*/ 0 w 1209"/>
                <a:gd name="T101" fmla="*/ 479 h 570"/>
                <a:gd name="T102" fmla="*/ 3 w 1209"/>
                <a:gd name="T103" fmla="*/ 71 h 570"/>
                <a:gd name="T104" fmla="*/ 20 w 1209"/>
                <a:gd name="T105" fmla="*/ 34 h 570"/>
                <a:gd name="T106" fmla="*/ 52 w 1209"/>
                <a:gd name="T107" fmla="*/ 9 h 570"/>
                <a:gd name="T108" fmla="*/ 92 w 1209"/>
                <a:gd name="T109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09" h="570">
                  <a:moveTo>
                    <a:pt x="865" y="85"/>
                  </a:moveTo>
                  <a:lnTo>
                    <a:pt x="865" y="486"/>
                  </a:lnTo>
                  <a:lnTo>
                    <a:pt x="949" y="486"/>
                  </a:lnTo>
                  <a:lnTo>
                    <a:pt x="949" y="323"/>
                  </a:lnTo>
                  <a:lnTo>
                    <a:pt x="1097" y="323"/>
                  </a:lnTo>
                  <a:lnTo>
                    <a:pt x="1097" y="254"/>
                  </a:lnTo>
                  <a:lnTo>
                    <a:pt x="949" y="254"/>
                  </a:lnTo>
                  <a:lnTo>
                    <a:pt x="949" y="162"/>
                  </a:lnTo>
                  <a:lnTo>
                    <a:pt x="1104" y="162"/>
                  </a:lnTo>
                  <a:lnTo>
                    <a:pt x="1104" y="85"/>
                  </a:lnTo>
                  <a:lnTo>
                    <a:pt x="865" y="85"/>
                  </a:lnTo>
                  <a:close/>
                  <a:moveTo>
                    <a:pt x="228" y="83"/>
                  </a:moveTo>
                  <a:lnTo>
                    <a:pt x="189" y="83"/>
                  </a:lnTo>
                  <a:lnTo>
                    <a:pt x="156" y="85"/>
                  </a:lnTo>
                  <a:lnTo>
                    <a:pt x="128" y="87"/>
                  </a:lnTo>
                  <a:lnTo>
                    <a:pt x="105" y="92"/>
                  </a:lnTo>
                  <a:lnTo>
                    <a:pt x="105" y="92"/>
                  </a:lnTo>
                  <a:lnTo>
                    <a:pt x="105" y="485"/>
                  </a:lnTo>
                  <a:lnTo>
                    <a:pt x="197" y="485"/>
                  </a:lnTo>
                  <a:lnTo>
                    <a:pt x="197" y="341"/>
                  </a:lnTo>
                  <a:lnTo>
                    <a:pt x="205" y="342"/>
                  </a:lnTo>
                  <a:lnTo>
                    <a:pt x="215" y="343"/>
                  </a:lnTo>
                  <a:lnTo>
                    <a:pt x="227" y="343"/>
                  </a:lnTo>
                  <a:lnTo>
                    <a:pt x="258" y="342"/>
                  </a:lnTo>
                  <a:lnTo>
                    <a:pt x="286" y="337"/>
                  </a:lnTo>
                  <a:lnTo>
                    <a:pt x="313" y="329"/>
                  </a:lnTo>
                  <a:lnTo>
                    <a:pt x="335" y="316"/>
                  </a:lnTo>
                  <a:lnTo>
                    <a:pt x="355" y="302"/>
                  </a:lnTo>
                  <a:lnTo>
                    <a:pt x="371" y="283"/>
                  </a:lnTo>
                  <a:lnTo>
                    <a:pt x="382" y="260"/>
                  </a:lnTo>
                  <a:lnTo>
                    <a:pt x="389" y="235"/>
                  </a:lnTo>
                  <a:lnTo>
                    <a:pt x="391" y="206"/>
                  </a:lnTo>
                  <a:lnTo>
                    <a:pt x="389" y="185"/>
                  </a:lnTo>
                  <a:lnTo>
                    <a:pt x="384" y="164"/>
                  </a:lnTo>
                  <a:lnTo>
                    <a:pt x="376" y="145"/>
                  </a:lnTo>
                  <a:lnTo>
                    <a:pt x="364" y="129"/>
                  </a:lnTo>
                  <a:lnTo>
                    <a:pt x="350" y="115"/>
                  </a:lnTo>
                  <a:lnTo>
                    <a:pt x="332" y="104"/>
                  </a:lnTo>
                  <a:lnTo>
                    <a:pt x="311" y="94"/>
                  </a:lnTo>
                  <a:lnTo>
                    <a:pt x="287" y="88"/>
                  </a:lnTo>
                  <a:lnTo>
                    <a:pt x="259" y="84"/>
                  </a:lnTo>
                  <a:lnTo>
                    <a:pt x="228" y="83"/>
                  </a:lnTo>
                  <a:close/>
                  <a:moveTo>
                    <a:pt x="571" y="82"/>
                  </a:moveTo>
                  <a:lnTo>
                    <a:pt x="527" y="83"/>
                  </a:lnTo>
                  <a:lnTo>
                    <a:pt x="487" y="86"/>
                  </a:lnTo>
                  <a:lnTo>
                    <a:pt x="449" y="91"/>
                  </a:lnTo>
                  <a:lnTo>
                    <a:pt x="450" y="91"/>
                  </a:lnTo>
                  <a:lnTo>
                    <a:pt x="450" y="482"/>
                  </a:lnTo>
                  <a:lnTo>
                    <a:pt x="468" y="484"/>
                  </a:lnTo>
                  <a:lnTo>
                    <a:pt x="491" y="486"/>
                  </a:lnTo>
                  <a:lnTo>
                    <a:pt x="519" y="487"/>
                  </a:lnTo>
                  <a:lnTo>
                    <a:pt x="551" y="488"/>
                  </a:lnTo>
                  <a:lnTo>
                    <a:pt x="589" y="486"/>
                  </a:lnTo>
                  <a:lnTo>
                    <a:pt x="624" y="483"/>
                  </a:lnTo>
                  <a:lnTo>
                    <a:pt x="657" y="476"/>
                  </a:lnTo>
                  <a:lnTo>
                    <a:pt x="687" y="465"/>
                  </a:lnTo>
                  <a:lnTo>
                    <a:pt x="713" y="453"/>
                  </a:lnTo>
                  <a:lnTo>
                    <a:pt x="735" y="436"/>
                  </a:lnTo>
                  <a:lnTo>
                    <a:pt x="751" y="422"/>
                  </a:lnTo>
                  <a:lnTo>
                    <a:pt x="765" y="404"/>
                  </a:lnTo>
                  <a:lnTo>
                    <a:pt x="778" y="383"/>
                  </a:lnTo>
                  <a:lnTo>
                    <a:pt x="787" y="361"/>
                  </a:lnTo>
                  <a:lnTo>
                    <a:pt x="794" y="335"/>
                  </a:lnTo>
                  <a:lnTo>
                    <a:pt x="800" y="307"/>
                  </a:lnTo>
                  <a:lnTo>
                    <a:pt x="802" y="276"/>
                  </a:lnTo>
                  <a:lnTo>
                    <a:pt x="800" y="242"/>
                  </a:lnTo>
                  <a:lnTo>
                    <a:pt x="793" y="212"/>
                  </a:lnTo>
                  <a:lnTo>
                    <a:pt x="783" y="185"/>
                  </a:lnTo>
                  <a:lnTo>
                    <a:pt x="770" y="161"/>
                  </a:lnTo>
                  <a:lnTo>
                    <a:pt x="754" y="141"/>
                  </a:lnTo>
                  <a:lnTo>
                    <a:pt x="734" y="123"/>
                  </a:lnTo>
                  <a:lnTo>
                    <a:pt x="715" y="111"/>
                  </a:lnTo>
                  <a:lnTo>
                    <a:pt x="692" y="100"/>
                  </a:lnTo>
                  <a:lnTo>
                    <a:pt x="667" y="92"/>
                  </a:lnTo>
                  <a:lnTo>
                    <a:pt x="639" y="87"/>
                  </a:lnTo>
                  <a:lnTo>
                    <a:pt x="607" y="83"/>
                  </a:lnTo>
                  <a:lnTo>
                    <a:pt x="571" y="82"/>
                  </a:lnTo>
                  <a:close/>
                  <a:moveTo>
                    <a:pt x="92" y="0"/>
                  </a:moveTo>
                  <a:lnTo>
                    <a:pt x="1118" y="0"/>
                  </a:lnTo>
                  <a:lnTo>
                    <a:pt x="1138" y="3"/>
                  </a:lnTo>
                  <a:lnTo>
                    <a:pt x="1158" y="9"/>
                  </a:lnTo>
                  <a:lnTo>
                    <a:pt x="1175" y="21"/>
                  </a:lnTo>
                  <a:lnTo>
                    <a:pt x="1189" y="34"/>
                  </a:lnTo>
                  <a:lnTo>
                    <a:pt x="1201" y="52"/>
                  </a:lnTo>
                  <a:lnTo>
                    <a:pt x="1207" y="71"/>
                  </a:lnTo>
                  <a:lnTo>
                    <a:pt x="1209" y="92"/>
                  </a:lnTo>
                  <a:lnTo>
                    <a:pt x="1209" y="479"/>
                  </a:lnTo>
                  <a:lnTo>
                    <a:pt x="1207" y="500"/>
                  </a:lnTo>
                  <a:lnTo>
                    <a:pt x="1199" y="519"/>
                  </a:lnTo>
                  <a:lnTo>
                    <a:pt x="1189" y="536"/>
                  </a:lnTo>
                  <a:lnTo>
                    <a:pt x="1175" y="550"/>
                  </a:lnTo>
                  <a:lnTo>
                    <a:pt x="1158" y="561"/>
                  </a:lnTo>
                  <a:lnTo>
                    <a:pt x="1138" y="568"/>
                  </a:lnTo>
                  <a:lnTo>
                    <a:pt x="1118" y="570"/>
                  </a:lnTo>
                  <a:lnTo>
                    <a:pt x="92" y="570"/>
                  </a:lnTo>
                  <a:lnTo>
                    <a:pt x="70" y="568"/>
                  </a:lnTo>
                  <a:lnTo>
                    <a:pt x="52" y="561"/>
                  </a:lnTo>
                  <a:lnTo>
                    <a:pt x="34" y="550"/>
                  </a:lnTo>
                  <a:lnTo>
                    <a:pt x="20" y="536"/>
                  </a:lnTo>
                  <a:lnTo>
                    <a:pt x="9" y="519"/>
                  </a:lnTo>
                  <a:lnTo>
                    <a:pt x="3" y="500"/>
                  </a:lnTo>
                  <a:lnTo>
                    <a:pt x="0" y="479"/>
                  </a:lnTo>
                  <a:lnTo>
                    <a:pt x="0" y="92"/>
                  </a:lnTo>
                  <a:lnTo>
                    <a:pt x="3" y="71"/>
                  </a:lnTo>
                  <a:lnTo>
                    <a:pt x="9" y="52"/>
                  </a:lnTo>
                  <a:lnTo>
                    <a:pt x="20" y="34"/>
                  </a:lnTo>
                  <a:lnTo>
                    <a:pt x="34" y="21"/>
                  </a:lnTo>
                  <a:lnTo>
                    <a:pt x="52" y="9"/>
                  </a:lnTo>
                  <a:lnTo>
                    <a:pt x="70" y="3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457"/>
            <p:cNvSpPr>
              <a:spLocks noEditPoints="1"/>
            </p:cNvSpPr>
            <p:nvPr/>
          </p:nvSpPr>
          <p:spPr bwMode="auto">
            <a:xfrm>
              <a:off x="741363" y="5857875"/>
              <a:ext cx="415925" cy="395287"/>
            </a:xfrm>
            <a:custGeom>
              <a:avLst/>
              <a:gdLst>
                <a:gd name="T0" fmla="*/ 1644 w 3402"/>
                <a:gd name="T1" fmla="*/ 2104 h 3241"/>
                <a:gd name="T2" fmla="*/ 1572 w 3402"/>
                <a:gd name="T3" fmla="*/ 2155 h 3241"/>
                <a:gd name="T4" fmla="*/ 1534 w 3402"/>
                <a:gd name="T5" fmla="*/ 2236 h 3241"/>
                <a:gd name="T6" fmla="*/ 1542 w 3402"/>
                <a:gd name="T7" fmla="*/ 2327 h 3241"/>
                <a:gd name="T8" fmla="*/ 1592 w 3402"/>
                <a:gd name="T9" fmla="*/ 2400 h 3241"/>
                <a:gd name="T10" fmla="*/ 1673 w 3402"/>
                <a:gd name="T11" fmla="*/ 2438 h 3241"/>
                <a:gd name="T12" fmla="*/ 1764 w 3402"/>
                <a:gd name="T13" fmla="*/ 2430 h 3241"/>
                <a:gd name="T14" fmla="*/ 1837 w 3402"/>
                <a:gd name="T15" fmla="*/ 2379 h 3241"/>
                <a:gd name="T16" fmla="*/ 1874 w 3402"/>
                <a:gd name="T17" fmla="*/ 2298 h 3241"/>
                <a:gd name="T18" fmla="*/ 1867 w 3402"/>
                <a:gd name="T19" fmla="*/ 2207 h 3241"/>
                <a:gd name="T20" fmla="*/ 1816 w 3402"/>
                <a:gd name="T21" fmla="*/ 2134 h 3241"/>
                <a:gd name="T22" fmla="*/ 1735 w 3402"/>
                <a:gd name="T23" fmla="*/ 2097 h 3241"/>
                <a:gd name="T24" fmla="*/ 275 w 3402"/>
                <a:gd name="T25" fmla="*/ 241 h 3241"/>
                <a:gd name="T26" fmla="*/ 249 w 3402"/>
                <a:gd name="T27" fmla="*/ 268 h 3241"/>
                <a:gd name="T28" fmla="*/ 249 w 3402"/>
                <a:gd name="T29" fmla="*/ 1982 h 3241"/>
                <a:gd name="T30" fmla="*/ 275 w 3402"/>
                <a:gd name="T31" fmla="*/ 2008 h 3241"/>
                <a:gd name="T32" fmla="*/ 3139 w 3402"/>
                <a:gd name="T33" fmla="*/ 2008 h 3241"/>
                <a:gd name="T34" fmla="*/ 3162 w 3402"/>
                <a:gd name="T35" fmla="*/ 1974 h 3241"/>
                <a:gd name="T36" fmla="*/ 3158 w 3402"/>
                <a:gd name="T37" fmla="*/ 260 h 3241"/>
                <a:gd name="T38" fmla="*/ 3132 w 3402"/>
                <a:gd name="T39" fmla="*/ 240 h 3241"/>
                <a:gd name="T40" fmla="*/ 228 w 3402"/>
                <a:gd name="T41" fmla="*/ 0 h 3241"/>
                <a:gd name="T42" fmla="*/ 3250 w 3402"/>
                <a:gd name="T43" fmla="*/ 11 h 3241"/>
                <a:gd name="T44" fmla="*/ 3337 w 3402"/>
                <a:gd name="T45" fmla="*/ 66 h 3241"/>
                <a:gd name="T46" fmla="*/ 3391 w 3402"/>
                <a:gd name="T47" fmla="*/ 155 h 3241"/>
                <a:gd name="T48" fmla="*/ 3402 w 3402"/>
                <a:gd name="T49" fmla="*/ 2324 h 3241"/>
                <a:gd name="T50" fmla="*/ 3378 w 3402"/>
                <a:gd name="T51" fmla="*/ 2429 h 3241"/>
                <a:gd name="T52" fmla="*/ 3311 w 3402"/>
                <a:gd name="T53" fmla="*/ 2508 h 3241"/>
                <a:gd name="T54" fmla="*/ 3215 w 3402"/>
                <a:gd name="T55" fmla="*/ 2549 h 3241"/>
                <a:gd name="T56" fmla="*/ 2046 w 3402"/>
                <a:gd name="T57" fmla="*/ 2554 h 3241"/>
                <a:gd name="T58" fmla="*/ 2043 w 3402"/>
                <a:gd name="T59" fmla="*/ 2584 h 3241"/>
                <a:gd name="T60" fmla="*/ 2043 w 3402"/>
                <a:gd name="T61" fmla="*/ 2641 h 3241"/>
                <a:gd name="T62" fmla="*/ 2050 w 3402"/>
                <a:gd name="T63" fmla="*/ 2715 h 3241"/>
                <a:gd name="T64" fmla="*/ 2070 w 3402"/>
                <a:gd name="T65" fmla="*/ 2797 h 3241"/>
                <a:gd name="T66" fmla="*/ 2109 w 3402"/>
                <a:gd name="T67" fmla="*/ 2877 h 3241"/>
                <a:gd name="T68" fmla="*/ 2174 w 3402"/>
                <a:gd name="T69" fmla="*/ 2946 h 3241"/>
                <a:gd name="T70" fmla="*/ 2268 w 3402"/>
                <a:gd name="T71" fmla="*/ 2993 h 3241"/>
                <a:gd name="T72" fmla="*/ 2350 w 3402"/>
                <a:gd name="T73" fmla="*/ 3021 h 3241"/>
                <a:gd name="T74" fmla="*/ 2387 w 3402"/>
                <a:gd name="T75" fmla="*/ 3078 h 3241"/>
                <a:gd name="T76" fmla="*/ 2387 w 3402"/>
                <a:gd name="T77" fmla="*/ 3163 h 3241"/>
                <a:gd name="T78" fmla="*/ 2352 w 3402"/>
                <a:gd name="T79" fmla="*/ 3219 h 3241"/>
                <a:gd name="T80" fmla="*/ 2289 w 3402"/>
                <a:gd name="T81" fmla="*/ 3241 h 3241"/>
                <a:gd name="T82" fmla="*/ 1076 w 3402"/>
                <a:gd name="T83" fmla="*/ 3230 h 3241"/>
                <a:gd name="T84" fmla="*/ 1030 w 3402"/>
                <a:gd name="T85" fmla="*/ 3184 h 3241"/>
                <a:gd name="T86" fmla="*/ 1019 w 3402"/>
                <a:gd name="T87" fmla="*/ 3102 h 3241"/>
                <a:gd name="T88" fmla="*/ 1042 w 3402"/>
                <a:gd name="T89" fmla="*/ 3038 h 3241"/>
                <a:gd name="T90" fmla="*/ 1100 w 3402"/>
                <a:gd name="T91" fmla="*/ 3003 h 3241"/>
                <a:gd name="T92" fmla="*/ 1205 w 3402"/>
                <a:gd name="T93" fmla="*/ 2961 h 3241"/>
                <a:gd name="T94" fmla="*/ 1277 w 3402"/>
                <a:gd name="T95" fmla="*/ 2894 h 3241"/>
                <a:gd name="T96" fmla="*/ 1323 w 3402"/>
                <a:gd name="T97" fmla="*/ 2812 h 3241"/>
                <a:gd name="T98" fmla="*/ 1349 w 3402"/>
                <a:gd name="T99" fmla="*/ 2726 h 3241"/>
                <a:gd name="T100" fmla="*/ 1359 w 3402"/>
                <a:gd name="T101" fmla="*/ 2647 h 3241"/>
                <a:gd name="T102" fmla="*/ 1361 w 3402"/>
                <a:gd name="T103" fmla="*/ 2586 h 3241"/>
                <a:gd name="T104" fmla="*/ 1360 w 3402"/>
                <a:gd name="T105" fmla="*/ 2554 h 3241"/>
                <a:gd name="T106" fmla="*/ 191 w 3402"/>
                <a:gd name="T107" fmla="*/ 2549 h 3241"/>
                <a:gd name="T108" fmla="*/ 93 w 3402"/>
                <a:gd name="T109" fmla="*/ 2508 h 3241"/>
                <a:gd name="T110" fmla="*/ 26 w 3402"/>
                <a:gd name="T111" fmla="*/ 2429 h 3241"/>
                <a:gd name="T112" fmla="*/ 0 w 3402"/>
                <a:gd name="T113" fmla="*/ 2324 h 3241"/>
                <a:gd name="T114" fmla="*/ 11 w 3402"/>
                <a:gd name="T115" fmla="*/ 155 h 3241"/>
                <a:gd name="T116" fmla="*/ 67 w 3402"/>
                <a:gd name="T117" fmla="*/ 66 h 3241"/>
                <a:gd name="T118" fmla="*/ 156 w 3402"/>
                <a:gd name="T119" fmla="*/ 1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02" h="3241">
                  <a:moveTo>
                    <a:pt x="1704" y="2094"/>
                  </a:moveTo>
                  <a:lnTo>
                    <a:pt x="1673" y="2097"/>
                  </a:lnTo>
                  <a:lnTo>
                    <a:pt x="1644" y="2104"/>
                  </a:lnTo>
                  <a:lnTo>
                    <a:pt x="1617" y="2118"/>
                  </a:lnTo>
                  <a:lnTo>
                    <a:pt x="1592" y="2134"/>
                  </a:lnTo>
                  <a:lnTo>
                    <a:pt x="1572" y="2155"/>
                  </a:lnTo>
                  <a:lnTo>
                    <a:pt x="1555" y="2180"/>
                  </a:lnTo>
                  <a:lnTo>
                    <a:pt x="1542" y="2207"/>
                  </a:lnTo>
                  <a:lnTo>
                    <a:pt x="1534" y="2236"/>
                  </a:lnTo>
                  <a:lnTo>
                    <a:pt x="1531" y="2267"/>
                  </a:lnTo>
                  <a:lnTo>
                    <a:pt x="1534" y="2298"/>
                  </a:lnTo>
                  <a:lnTo>
                    <a:pt x="1542" y="2327"/>
                  </a:lnTo>
                  <a:lnTo>
                    <a:pt x="1555" y="2354"/>
                  </a:lnTo>
                  <a:lnTo>
                    <a:pt x="1572" y="2379"/>
                  </a:lnTo>
                  <a:lnTo>
                    <a:pt x="1592" y="2400"/>
                  </a:lnTo>
                  <a:lnTo>
                    <a:pt x="1617" y="2417"/>
                  </a:lnTo>
                  <a:lnTo>
                    <a:pt x="1644" y="2430"/>
                  </a:lnTo>
                  <a:lnTo>
                    <a:pt x="1673" y="2438"/>
                  </a:lnTo>
                  <a:lnTo>
                    <a:pt x="1704" y="2440"/>
                  </a:lnTo>
                  <a:lnTo>
                    <a:pt x="1735" y="2438"/>
                  </a:lnTo>
                  <a:lnTo>
                    <a:pt x="1764" y="2430"/>
                  </a:lnTo>
                  <a:lnTo>
                    <a:pt x="1791" y="2417"/>
                  </a:lnTo>
                  <a:lnTo>
                    <a:pt x="1816" y="2400"/>
                  </a:lnTo>
                  <a:lnTo>
                    <a:pt x="1837" y="2379"/>
                  </a:lnTo>
                  <a:lnTo>
                    <a:pt x="1854" y="2354"/>
                  </a:lnTo>
                  <a:lnTo>
                    <a:pt x="1867" y="2327"/>
                  </a:lnTo>
                  <a:lnTo>
                    <a:pt x="1874" y="2298"/>
                  </a:lnTo>
                  <a:lnTo>
                    <a:pt x="1877" y="2267"/>
                  </a:lnTo>
                  <a:lnTo>
                    <a:pt x="1874" y="2236"/>
                  </a:lnTo>
                  <a:lnTo>
                    <a:pt x="1867" y="2207"/>
                  </a:lnTo>
                  <a:lnTo>
                    <a:pt x="1854" y="2180"/>
                  </a:lnTo>
                  <a:lnTo>
                    <a:pt x="1837" y="2155"/>
                  </a:lnTo>
                  <a:lnTo>
                    <a:pt x="1816" y="2134"/>
                  </a:lnTo>
                  <a:lnTo>
                    <a:pt x="1791" y="2118"/>
                  </a:lnTo>
                  <a:lnTo>
                    <a:pt x="1764" y="2104"/>
                  </a:lnTo>
                  <a:lnTo>
                    <a:pt x="1735" y="2097"/>
                  </a:lnTo>
                  <a:lnTo>
                    <a:pt x="1704" y="2094"/>
                  </a:lnTo>
                  <a:close/>
                  <a:moveTo>
                    <a:pt x="288" y="239"/>
                  </a:moveTo>
                  <a:lnTo>
                    <a:pt x="275" y="241"/>
                  </a:lnTo>
                  <a:lnTo>
                    <a:pt x="263" y="248"/>
                  </a:lnTo>
                  <a:lnTo>
                    <a:pt x="254" y="256"/>
                  </a:lnTo>
                  <a:lnTo>
                    <a:pt x="249" y="268"/>
                  </a:lnTo>
                  <a:lnTo>
                    <a:pt x="246" y="281"/>
                  </a:lnTo>
                  <a:lnTo>
                    <a:pt x="246" y="1969"/>
                  </a:lnTo>
                  <a:lnTo>
                    <a:pt x="249" y="1982"/>
                  </a:lnTo>
                  <a:lnTo>
                    <a:pt x="254" y="1993"/>
                  </a:lnTo>
                  <a:lnTo>
                    <a:pt x="263" y="2003"/>
                  </a:lnTo>
                  <a:lnTo>
                    <a:pt x="275" y="2008"/>
                  </a:lnTo>
                  <a:lnTo>
                    <a:pt x="288" y="2011"/>
                  </a:lnTo>
                  <a:lnTo>
                    <a:pt x="3125" y="2011"/>
                  </a:lnTo>
                  <a:lnTo>
                    <a:pt x="3139" y="2008"/>
                  </a:lnTo>
                  <a:lnTo>
                    <a:pt x="3152" y="2000"/>
                  </a:lnTo>
                  <a:lnTo>
                    <a:pt x="3159" y="1988"/>
                  </a:lnTo>
                  <a:lnTo>
                    <a:pt x="3162" y="1974"/>
                  </a:lnTo>
                  <a:lnTo>
                    <a:pt x="3163" y="282"/>
                  </a:lnTo>
                  <a:lnTo>
                    <a:pt x="3162" y="270"/>
                  </a:lnTo>
                  <a:lnTo>
                    <a:pt x="3158" y="260"/>
                  </a:lnTo>
                  <a:lnTo>
                    <a:pt x="3151" y="252"/>
                  </a:lnTo>
                  <a:lnTo>
                    <a:pt x="3142" y="245"/>
                  </a:lnTo>
                  <a:lnTo>
                    <a:pt x="3132" y="240"/>
                  </a:lnTo>
                  <a:lnTo>
                    <a:pt x="3122" y="239"/>
                  </a:lnTo>
                  <a:lnTo>
                    <a:pt x="288" y="239"/>
                  </a:lnTo>
                  <a:close/>
                  <a:moveTo>
                    <a:pt x="228" y="0"/>
                  </a:moveTo>
                  <a:lnTo>
                    <a:pt x="3179" y="0"/>
                  </a:lnTo>
                  <a:lnTo>
                    <a:pt x="3215" y="3"/>
                  </a:lnTo>
                  <a:lnTo>
                    <a:pt x="3250" y="11"/>
                  </a:lnTo>
                  <a:lnTo>
                    <a:pt x="3282" y="25"/>
                  </a:lnTo>
                  <a:lnTo>
                    <a:pt x="3311" y="44"/>
                  </a:lnTo>
                  <a:lnTo>
                    <a:pt x="3337" y="66"/>
                  </a:lnTo>
                  <a:lnTo>
                    <a:pt x="3360" y="93"/>
                  </a:lnTo>
                  <a:lnTo>
                    <a:pt x="3378" y="122"/>
                  </a:lnTo>
                  <a:lnTo>
                    <a:pt x="3391" y="155"/>
                  </a:lnTo>
                  <a:lnTo>
                    <a:pt x="3399" y="191"/>
                  </a:lnTo>
                  <a:lnTo>
                    <a:pt x="3402" y="228"/>
                  </a:lnTo>
                  <a:lnTo>
                    <a:pt x="3402" y="2324"/>
                  </a:lnTo>
                  <a:lnTo>
                    <a:pt x="3399" y="2361"/>
                  </a:lnTo>
                  <a:lnTo>
                    <a:pt x="3391" y="2396"/>
                  </a:lnTo>
                  <a:lnTo>
                    <a:pt x="3378" y="2429"/>
                  </a:lnTo>
                  <a:lnTo>
                    <a:pt x="3360" y="2459"/>
                  </a:lnTo>
                  <a:lnTo>
                    <a:pt x="3337" y="2486"/>
                  </a:lnTo>
                  <a:lnTo>
                    <a:pt x="3311" y="2508"/>
                  </a:lnTo>
                  <a:lnTo>
                    <a:pt x="3282" y="2527"/>
                  </a:lnTo>
                  <a:lnTo>
                    <a:pt x="3250" y="2540"/>
                  </a:lnTo>
                  <a:lnTo>
                    <a:pt x="3215" y="2549"/>
                  </a:lnTo>
                  <a:lnTo>
                    <a:pt x="3179" y="2552"/>
                  </a:lnTo>
                  <a:lnTo>
                    <a:pt x="2046" y="2552"/>
                  </a:lnTo>
                  <a:lnTo>
                    <a:pt x="2046" y="2554"/>
                  </a:lnTo>
                  <a:lnTo>
                    <a:pt x="2045" y="2560"/>
                  </a:lnTo>
                  <a:lnTo>
                    <a:pt x="2044" y="2570"/>
                  </a:lnTo>
                  <a:lnTo>
                    <a:pt x="2043" y="2584"/>
                  </a:lnTo>
                  <a:lnTo>
                    <a:pt x="2043" y="2601"/>
                  </a:lnTo>
                  <a:lnTo>
                    <a:pt x="2042" y="2619"/>
                  </a:lnTo>
                  <a:lnTo>
                    <a:pt x="2043" y="2641"/>
                  </a:lnTo>
                  <a:lnTo>
                    <a:pt x="2044" y="2664"/>
                  </a:lnTo>
                  <a:lnTo>
                    <a:pt x="2046" y="2689"/>
                  </a:lnTo>
                  <a:lnTo>
                    <a:pt x="2050" y="2715"/>
                  </a:lnTo>
                  <a:lnTo>
                    <a:pt x="2056" y="2741"/>
                  </a:lnTo>
                  <a:lnTo>
                    <a:pt x="2062" y="2769"/>
                  </a:lnTo>
                  <a:lnTo>
                    <a:pt x="2070" y="2797"/>
                  </a:lnTo>
                  <a:lnTo>
                    <a:pt x="2081" y="2824"/>
                  </a:lnTo>
                  <a:lnTo>
                    <a:pt x="2094" y="2851"/>
                  </a:lnTo>
                  <a:lnTo>
                    <a:pt x="2109" y="2877"/>
                  </a:lnTo>
                  <a:lnTo>
                    <a:pt x="2128" y="2902"/>
                  </a:lnTo>
                  <a:lnTo>
                    <a:pt x="2150" y="2925"/>
                  </a:lnTo>
                  <a:lnTo>
                    <a:pt x="2174" y="2946"/>
                  </a:lnTo>
                  <a:lnTo>
                    <a:pt x="2202" y="2964"/>
                  </a:lnTo>
                  <a:lnTo>
                    <a:pt x="2233" y="2981"/>
                  </a:lnTo>
                  <a:lnTo>
                    <a:pt x="2268" y="2993"/>
                  </a:lnTo>
                  <a:lnTo>
                    <a:pt x="2307" y="3003"/>
                  </a:lnTo>
                  <a:lnTo>
                    <a:pt x="2330" y="3010"/>
                  </a:lnTo>
                  <a:lnTo>
                    <a:pt x="2350" y="3021"/>
                  </a:lnTo>
                  <a:lnTo>
                    <a:pt x="2366" y="3038"/>
                  </a:lnTo>
                  <a:lnTo>
                    <a:pt x="2380" y="3056"/>
                  </a:lnTo>
                  <a:lnTo>
                    <a:pt x="2387" y="3078"/>
                  </a:lnTo>
                  <a:lnTo>
                    <a:pt x="2390" y="3102"/>
                  </a:lnTo>
                  <a:lnTo>
                    <a:pt x="2390" y="3139"/>
                  </a:lnTo>
                  <a:lnTo>
                    <a:pt x="2387" y="3163"/>
                  </a:lnTo>
                  <a:lnTo>
                    <a:pt x="2380" y="3184"/>
                  </a:lnTo>
                  <a:lnTo>
                    <a:pt x="2367" y="3202"/>
                  </a:lnTo>
                  <a:lnTo>
                    <a:pt x="2352" y="3219"/>
                  </a:lnTo>
                  <a:lnTo>
                    <a:pt x="2333" y="3230"/>
                  </a:lnTo>
                  <a:lnTo>
                    <a:pt x="2311" y="3239"/>
                  </a:lnTo>
                  <a:lnTo>
                    <a:pt x="2289" y="3241"/>
                  </a:lnTo>
                  <a:lnTo>
                    <a:pt x="1121" y="3241"/>
                  </a:lnTo>
                  <a:lnTo>
                    <a:pt x="1097" y="3239"/>
                  </a:lnTo>
                  <a:lnTo>
                    <a:pt x="1076" y="3230"/>
                  </a:lnTo>
                  <a:lnTo>
                    <a:pt x="1057" y="3219"/>
                  </a:lnTo>
                  <a:lnTo>
                    <a:pt x="1041" y="3202"/>
                  </a:lnTo>
                  <a:lnTo>
                    <a:pt x="1030" y="3184"/>
                  </a:lnTo>
                  <a:lnTo>
                    <a:pt x="1022" y="3163"/>
                  </a:lnTo>
                  <a:lnTo>
                    <a:pt x="1019" y="3139"/>
                  </a:lnTo>
                  <a:lnTo>
                    <a:pt x="1019" y="3102"/>
                  </a:lnTo>
                  <a:lnTo>
                    <a:pt x="1022" y="3078"/>
                  </a:lnTo>
                  <a:lnTo>
                    <a:pt x="1030" y="3056"/>
                  </a:lnTo>
                  <a:lnTo>
                    <a:pt x="1042" y="3038"/>
                  </a:lnTo>
                  <a:lnTo>
                    <a:pt x="1059" y="3021"/>
                  </a:lnTo>
                  <a:lnTo>
                    <a:pt x="1079" y="3010"/>
                  </a:lnTo>
                  <a:lnTo>
                    <a:pt x="1100" y="3003"/>
                  </a:lnTo>
                  <a:lnTo>
                    <a:pt x="1140" y="2992"/>
                  </a:lnTo>
                  <a:lnTo>
                    <a:pt x="1174" y="2979"/>
                  </a:lnTo>
                  <a:lnTo>
                    <a:pt x="1205" y="2961"/>
                  </a:lnTo>
                  <a:lnTo>
                    <a:pt x="1232" y="2941"/>
                  </a:lnTo>
                  <a:lnTo>
                    <a:pt x="1257" y="2919"/>
                  </a:lnTo>
                  <a:lnTo>
                    <a:pt x="1277" y="2894"/>
                  </a:lnTo>
                  <a:lnTo>
                    <a:pt x="1295" y="2868"/>
                  </a:lnTo>
                  <a:lnTo>
                    <a:pt x="1311" y="2841"/>
                  </a:lnTo>
                  <a:lnTo>
                    <a:pt x="1323" y="2812"/>
                  </a:lnTo>
                  <a:lnTo>
                    <a:pt x="1333" y="2783"/>
                  </a:lnTo>
                  <a:lnTo>
                    <a:pt x="1342" y="2755"/>
                  </a:lnTo>
                  <a:lnTo>
                    <a:pt x="1349" y="2726"/>
                  </a:lnTo>
                  <a:lnTo>
                    <a:pt x="1354" y="2699"/>
                  </a:lnTo>
                  <a:lnTo>
                    <a:pt x="1357" y="2672"/>
                  </a:lnTo>
                  <a:lnTo>
                    <a:pt x="1359" y="2647"/>
                  </a:lnTo>
                  <a:lnTo>
                    <a:pt x="1361" y="2624"/>
                  </a:lnTo>
                  <a:lnTo>
                    <a:pt x="1361" y="2604"/>
                  </a:lnTo>
                  <a:lnTo>
                    <a:pt x="1361" y="2586"/>
                  </a:lnTo>
                  <a:lnTo>
                    <a:pt x="1361" y="2572"/>
                  </a:lnTo>
                  <a:lnTo>
                    <a:pt x="1360" y="2561"/>
                  </a:lnTo>
                  <a:lnTo>
                    <a:pt x="1360" y="2554"/>
                  </a:lnTo>
                  <a:lnTo>
                    <a:pt x="1359" y="2552"/>
                  </a:lnTo>
                  <a:lnTo>
                    <a:pt x="228" y="2552"/>
                  </a:lnTo>
                  <a:lnTo>
                    <a:pt x="191" y="2549"/>
                  </a:lnTo>
                  <a:lnTo>
                    <a:pt x="156" y="2540"/>
                  </a:lnTo>
                  <a:lnTo>
                    <a:pt x="123" y="2527"/>
                  </a:lnTo>
                  <a:lnTo>
                    <a:pt x="93" y="2508"/>
                  </a:lnTo>
                  <a:lnTo>
                    <a:pt x="67" y="2486"/>
                  </a:lnTo>
                  <a:lnTo>
                    <a:pt x="45" y="2459"/>
                  </a:lnTo>
                  <a:lnTo>
                    <a:pt x="26" y="2429"/>
                  </a:lnTo>
                  <a:lnTo>
                    <a:pt x="11" y="2396"/>
                  </a:lnTo>
                  <a:lnTo>
                    <a:pt x="3" y="2361"/>
                  </a:lnTo>
                  <a:lnTo>
                    <a:pt x="0" y="2324"/>
                  </a:lnTo>
                  <a:lnTo>
                    <a:pt x="0" y="228"/>
                  </a:lnTo>
                  <a:lnTo>
                    <a:pt x="3" y="191"/>
                  </a:lnTo>
                  <a:lnTo>
                    <a:pt x="11" y="155"/>
                  </a:lnTo>
                  <a:lnTo>
                    <a:pt x="26" y="122"/>
                  </a:lnTo>
                  <a:lnTo>
                    <a:pt x="45" y="93"/>
                  </a:lnTo>
                  <a:lnTo>
                    <a:pt x="67" y="66"/>
                  </a:lnTo>
                  <a:lnTo>
                    <a:pt x="93" y="44"/>
                  </a:lnTo>
                  <a:lnTo>
                    <a:pt x="123" y="25"/>
                  </a:lnTo>
                  <a:lnTo>
                    <a:pt x="156" y="11"/>
                  </a:lnTo>
                  <a:lnTo>
                    <a:pt x="191" y="3"/>
                  </a:lnTo>
                  <a:lnTo>
                    <a:pt x="2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458"/>
            <p:cNvSpPr>
              <a:spLocks/>
            </p:cNvSpPr>
            <p:nvPr/>
          </p:nvSpPr>
          <p:spPr bwMode="auto">
            <a:xfrm>
              <a:off x="1009650" y="5973763"/>
              <a:ext cx="20637" cy="33337"/>
            </a:xfrm>
            <a:custGeom>
              <a:avLst/>
              <a:gdLst>
                <a:gd name="T0" fmla="*/ 39 w 164"/>
                <a:gd name="T1" fmla="*/ 0 h 267"/>
                <a:gd name="T2" fmla="*/ 64 w 164"/>
                <a:gd name="T3" fmla="*/ 2 h 267"/>
                <a:gd name="T4" fmla="*/ 87 w 164"/>
                <a:gd name="T5" fmla="*/ 7 h 267"/>
                <a:gd name="T6" fmla="*/ 106 w 164"/>
                <a:gd name="T7" fmla="*/ 14 h 267"/>
                <a:gd name="T8" fmla="*/ 124 w 164"/>
                <a:gd name="T9" fmla="*/ 25 h 267"/>
                <a:gd name="T10" fmla="*/ 137 w 164"/>
                <a:gd name="T11" fmla="*/ 39 h 267"/>
                <a:gd name="T12" fmla="*/ 149 w 164"/>
                <a:gd name="T13" fmla="*/ 56 h 267"/>
                <a:gd name="T14" fmla="*/ 157 w 164"/>
                <a:gd name="T15" fmla="*/ 77 h 267"/>
                <a:gd name="T16" fmla="*/ 162 w 164"/>
                <a:gd name="T17" fmla="*/ 101 h 267"/>
                <a:gd name="T18" fmla="*/ 164 w 164"/>
                <a:gd name="T19" fmla="*/ 128 h 267"/>
                <a:gd name="T20" fmla="*/ 162 w 164"/>
                <a:gd name="T21" fmla="*/ 157 h 267"/>
                <a:gd name="T22" fmla="*/ 157 w 164"/>
                <a:gd name="T23" fmla="*/ 184 h 267"/>
                <a:gd name="T24" fmla="*/ 148 w 164"/>
                <a:gd name="T25" fmla="*/ 206 h 267"/>
                <a:gd name="T26" fmla="*/ 135 w 164"/>
                <a:gd name="T27" fmla="*/ 224 h 267"/>
                <a:gd name="T28" fmla="*/ 120 w 164"/>
                <a:gd name="T29" fmla="*/ 240 h 267"/>
                <a:gd name="T30" fmla="*/ 101 w 164"/>
                <a:gd name="T31" fmla="*/ 252 h 267"/>
                <a:gd name="T32" fmla="*/ 79 w 164"/>
                <a:gd name="T33" fmla="*/ 260 h 267"/>
                <a:gd name="T34" fmla="*/ 56 w 164"/>
                <a:gd name="T35" fmla="*/ 265 h 267"/>
                <a:gd name="T36" fmla="*/ 30 w 164"/>
                <a:gd name="T37" fmla="*/ 267 h 267"/>
                <a:gd name="T38" fmla="*/ 18 w 164"/>
                <a:gd name="T39" fmla="*/ 267 h 267"/>
                <a:gd name="T40" fmla="*/ 8 w 164"/>
                <a:gd name="T41" fmla="*/ 266 h 267"/>
                <a:gd name="T42" fmla="*/ 0 w 164"/>
                <a:gd name="T43" fmla="*/ 265 h 267"/>
                <a:gd name="T44" fmla="*/ 0 w 164"/>
                <a:gd name="T45" fmla="*/ 5 h 267"/>
                <a:gd name="T46" fmla="*/ 9 w 164"/>
                <a:gd name="T47" fmla="*/ 2 h 267"/>
                <a:gd name="T48" fmla="*/ 21 w 164"/>
                <a:gd name="T49" fmla="*/ 1 h 267"/>
                <a:gd name="T50" fmla="*/ 39 w 164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67">
                  <a:moveTo>
                    <a:pt x="39" y="0"/>
                  </a:moveTo>
                  <a:lnTo>
                    <a:pt x="64" y="2"/>
                  </a:lnTo>
                  <a:lnTo>
                    <a:pt x="87" y="7"/>
                  </a:lnTo>
                  <a:lnTo>
                    <a:pt x="106" y="14"/>
                  </a:lnTo>
                  <a:lnTo>
                    <a:pt x="124" y="25"/>
                  </a:lnTo>
                  <a:lnTo>
                    <a:pt x="137" y="39"/>
                  </a:lnTo>
                  <a:lnTo>
                    <a:pt x="149" y="56"/>
                  </a:lnTo>
                  <a:lnTo>
                    <a:pt x="157" y="77"/>
                  </a:lnTo>
                  <a:lnTo>
                    <a:pt x="162" y="101"/>
                  </a:lnTo>
                  <a:lnTo>
                    <a:pt x="164" y="128"/>
                  </a:lnTo>
                  <a:lnTo>
                    <a:pt x="162" y="157"/>
                  </a:lnTo>
                  <a:lnTo>
                    <a:pt x="157" y="184"/>
                  </a:lnTo>
                  <a:lnTo>
                    <a:pt x="148" y="206"/>
                  </a:lnTo>
                  <a:lnTo>
                    <a:pt x="135" y="224"/>
                  </a:lnTo>
                  <a:lnTo>
                    <a:pt x="120" y="240"/>
                  </a:lnTo>
                  <a:lnTo>
                    <a:pt x="101" y="252"/>
                  </a:lnTo>
                  <a:lnTo>
                    <a:pt x="79" y="260"/>
                  </a:lnTo>
                  <a:lnTo>
                    <a:pt x="56" y="265"/>
                  </a:lnTo>
                  <a:lnTo>
                    <a:pt x="30" y="267"/>
                  </a:lnTo>
                  <a:lnTo>
                    <a:pt x="18" y="267"/>
                  </a:lnTo>
                  <a:lnTo>
                    <a:pt x="8" y="266"/>
                  </a:lnTo>
                  <a:lnTo>
                    <a:pt x="0" y="265"/>
                  </a:lnTo>
                  <a:lnTo>
                    <a:pt x="0" y="5"/>
                  </a:lnTo>
                  <a:lnTo>
                    <a:pt x="9" y="2"/>
                  </a:lnTo>
                  <a:lnTo>
                    <a:pt x="21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459"/>
            <p:cNvSpPr>
              <a:spLocks/>
            </p:cNvSpPr>
            <p:nvPr/>
          </p:nvSpPr>
          <p:spPr bwMode="auto">
            <a:xfrm>
              <a:off x="968375" y="5973763"/>
              <a:ext cx="12700" cy="15875"/>
            </a:xfrm>
            <a:custGeom>
              <a:avLst/>
              <a:gdLst>
                <a:gd name="T0" fmla="*/ 36 w 105"/>
                <a:gd name="T1" fmla="*/ 0 h 124"/>
                <a:gd name="T2" fmla="*/ 57 w 105"/>
                <a:gd name="T3" fmla="*/ 2 h 124"/>
                <a:gd name="T4" fmla="*/ 74 w 105"/>
                <a:gd name="T5" fmla="*/ 8 h 124"/>
                <a:gd name="T6" fmla="*/ 88 w 105"/>
                <a:gd name="T7" fmla="*/ 16 h 124"/>
                <a:gd name="T8" fmla="*/ 97 w 105"/>
                <a:gd name="T9" fmla="*/ 28 h 124"/>
                <a:gd name="T10" fmla="*/ 103 w 105"/>
                <a:gd name="T11" fmla="*/ 43 h 124"/>
                <a:gd name="T12" fmla="*/ 105 w 105"/>
                <a:gd name="T13" fmla="*/ 59 h 124"/>
                <a:gd name="T14" fmla="*/ 103 w 105"/>
                <a:gd name="T15" fmla="*/ 78 h 124"/>
                <a:gd name="T16" fmla="*/ 96 w 105"/>
                <a:gd name="T17" fmla="*/ 94 h 124"/>
                <a:gd name="T18" fmla="*/ 86 w 105"/>
                <a:gd name="T19" fmla="*/ 107 h 124"/>
                <a:gd name="T20" fmla="*/ 70 w 105"/>
                <a:gd name="T21" fmla="*/ 116 h 124"/>
                <a:gd name="T22" fmla="*/ 51 w 105"/>
                <a:gd name="T23" fmla="*/ 122 h 124"/>
                <a:gd name="T24" fmla="*/ 30 w 105"/>
                <a:gd name="T25" fmla="*/ 124 h 124"/>
                <a:gd name="T26" fmla="*/ 12 w 105"/>
                <a:gd name="T27" fmla="*/ 124 h 124"/>
                <a:gd name="T28" fmla="*/ 0 w 105"/>
                <a:gd name="T29" fmla="*/ 122 h 124"/>
                <a:gd name="T30" fmla="*/ 0 w 105"/>
                <a:gd name="T31" fmla="*/ 5 h 124"/>
                <a:gd name="T32" fmla="*/ 9 w 105"/>
                <a:gd name="T33" fmla="*/ 2 h 124"/>
                <a:gd name="T34" fmla="*/ 20 w 105"/>
                <a:gd name="T35" fmla="*/ 1 h 124"/>
                <a:gd name="T36" fmla="*/ 36 w 105"/>
                <a:gd name="T3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24">
                  <a:moveTo>
                    <a:pt x="36" y="0"/>
                  </a:moveTo>
                  <a:lnTo>
                    <a:pt x="57" y="2"/>
                  </a:lnTo>
                  <a:lnTo>
                    <a:pt x="74" y="8"/>
                  </a:lnTo>
                  <a:lnTo>
                    <a:pt x="88" y="16"/>
                  </a:lnTo>
                  <a:lnTo>
                    <a:pt x="97" y="28"/>
                  </a:lnTo>
                  <a:lnTo>
                    <a:pt x="103" y="43"/>
                  </a:lnTo>
                  <a:lnTo>
                    <a:pt x="105" y="59"/>
                  </a:lnTo>
                  <a:lnTo>
                    <a:pt x="103" y="78"/>
                  </a:lnTo>
                  <a:lnTo>
                    <a:pt x="96" y="94"/>
                  </a:lnTo>
                  <a:lnTo>
                    <a:pt x="86" y="107"/>
                  </a:lnTo>
                  <a:lnTo>
                    <a:pt x="70" y="116"/>
                  </a:lnTo>
                  <a:lnTo>
                    <a:pt x="51" y="122"/>
                  </a:lnTo>
                  <a:lnTo>
                    <a:pt x="30" y="124"/>
                  </a:lnTo>
                  <a:lnTo>
                    <a:pt x="12" y="124"/>
                  </a:lnTo>
                  <a:lnTo>
                    <a:pt x="0" y="122"/>
                  </a:lnTo>
                  <a:lnTo>
                    <a:pt x="0" y="5"/>
                  </a:lnTo>
                  <a:lnTo>
                    <a:pt x="9" y="2"/>
                  </a:lnTo>
                  <a:lnTo>
                    <a:pt x="20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460"/>
            <p:cNvSpPr>
              <a:spLocks/>
            </p:cNvSpPr>
            <p:nvPr/>
          </p:nvSpPr>
          <p:spPr bwMode="auto">
            <a:xfrm>
              <a:off x="939800" y="6124575"/>
              <a:ext cx="19050" cy="19050"/>
            </a:xfrm>
            <a:custGeom>
              <a:avLst/>
              <a:gdLst>
                <a:gd name="T0" fmla="*/ 79 w 159"/>
                <a:gd name="T1" fmla="*/ 0 h 160"/>
                <a:gd name="T2" fmla="*/ 100 w 159"/>
                <a:gd name="T3" fmla="*/ 3 h 160"/>
                <a:gd name="T4" fmla="*/ 120 w 159"/>
                <a:gd name="T5" fmla="*/ 12 h 160"/>
                <a:gd name="T6" fmla="*/ 135 w 159"/>
                <a:gd name="T7" fmla="*/ 24 h 160"/>
                <a:gd name="T8" fmla="*/ 148 w 159"/>
                <a:gd name="T9" fmla="*/ 40 h 160"/>
                <a:gd name="T10" fmla="*/ 156 w 159"/>
                <a:gd name="T11" fmla="*/ 59 h 160"/>
                <a:gd name="T12" fmla="*/ 159 w 159"/>
                <a:gd name="T13" fmla="*/ 80 h 160"/>
                <a:gd name="T14" fmla="*/ 156 w 159"/>
                <a:gd name="T15" fmla="*/ 102 h 160"/>
                <a:gd name="T16" fmla="*/ 148 w 159"/>
                <a:gd name="T17" fmla="*/ 120 h 160"/>
                <a:gd name="T18" fmla="*/ 135 w 159"/>
                <a:gd name="T19" fmla="*/ 136 h 160"/>
                <a:gd name="T20" fmla="*/ 120 w 159"/>
                <a:gd name="T21" fmla="*/ 148 h 160"/>
                <a:gd name="T22" fmla="*/ 100 w 159"/>
                <a:gd name="T23" fmla="*/ 157 h 160"/>
                <a:gd name="T24" fmla="*/ 79 w 159"/>
                <a:gd name="T25" fmla="*/ 160 h 160"/>
                <a:gd name="T26" fmla="*/ 58 w 159"/>
                <a:gd name="T27" fmla="*/ 157 h 160"/>
                <a:gd name="T28" fmla="*/ 39 w 159"/>
                <a:gd name="T29" fmla="*/ 148 h 160"/>
                <a:gd name="T30" fmla="*/ 23 w 159"/>
                <a:gd name="T31" fmla="*/ 136 h 160"/>
                <a:gd name="T32" fmla="*/ 11 w 159"/>
                <a:gd name="T33" fmla="*/ 120 h 160"/>
                <a:gd name="T34" fmla="*/ 3 w 159"/>
                <a:gd name="T35" fmla="*/ 102 h 160"/>
                <a:gd name="T36" fmla="*/ 0 w 159"/>
                <a:gd name="T37" fmla="*/ 80 h 160"/>
                <a:gd name="T38" fmla="*/ 3 w 159"/>
                <a:gd name="T39" fmla="*/ 59 h 160"/>
                <a:gd name="T40" fmla="*/ 11 w 159"/>
                <a:gd name="T41" fmla="*/ 40 h 160"/>
                <a:gd name="T42" fmla="*/ 23 w 159"/>
                <a:gd name="T43" fmla="*/ 24 h 160"/>
                <a:gd name="T44" fmla="*/ 39 w 159"/>
                <a:gd name="T45" fmla="*/ 12 h 160"/>
                <a:gd name="T46" fmla="*/ 58 w 159"/>
                <a:gd name="T47" fmla="*/ 3 h 160"/>
                <a:gd name="T48" fmla="*/ 79 w 159"/>
                <a:gd name="T4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9" h="160">
                  <a:moveTo>
                    <a:pt x="79" y="0"/>
                  </a:moveTo>
                  <a:lnTo>
                    <a:pt x="100" y="3"/>
                  </a:lnTo>
                  <a:lnTo>
                    <a:pt x="120" y="12"/>
                  </a:lnTo>
                  <a:lnTo>
                    <a:pt x="135" y="24"/>
                  </a:lnTo>
                  <a:lnTo>
                    <a:pt x="148" y="40"/>
                  </a:lnTo>
                  <a:lnTo>
                    <a:pt x="156" y="59"/>
                  </a:lnTo>
                  <a:lnTo>
                    <a:pt x="159" y="80"/>
                  </a:lnTo>
                  <a:lnTo>
                    <a:pt x="156" y="102"/>
                  </a:lnTo>
                  <a:lnTo>
                    <a:pt x="148" y="120"/>
                  </a:lnTo>
                  <a:lnTo>
                    <a:pt x="135" y="136"/>
                  </a:lnTo>
                  <a:lnTo>
                    <a:pt x="120" y="148"/>
                  </a:lnTo>
                  <a:lnTo>
                    <a:pt x="100" y="157"/>
                  </a:lnTo>
                  <a:lnTo>
                    <a:pt x="79" y="160"/>
                  </a:lnTo>
                  <a:lnTo>
                    <a:pt x="58" y="157"/>
                  </a:lnTo>
                  <a:lnTo>
                    <a:pt x="39" y="148"/>
                  </a:lnTo>
                  <a:lnTo>
                    <a:pt x="23" y="136"/>
                  </a:lnTo>
                  <a:lnTo>
                    <a:pt x="11" y="120"/>
                  </a:lnTo>
                  <a:lnTo>
                    <a:pt x="3" y="102"/>
                  </a:lnTo>
                  <a:lnTo>
                    <a:pt x="0" y="80"/>
                  </a:lnTo>
                  <a:lnTo>
                    <a:pt x="3" y="59"/>
                  </a:lnTo>
                  <a:lnTo>
                    <a:pt x="11" y="40"/>
                  </a:lnTo>
                  <a:lnTo>
                    <a:pt x="23" y="24"/>
                  </a:lnTo>
                  <a:lnTo>
                    <a:pt x="39" y="12"/>
                  </a:lnTo>
                  <a:lnTo>
                    <a:pt x="58" y="3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5" name="Group 745"/>
          <p:cNvGrpSpPr/>
          <p:nvPr/>
        </p:nvGrpSpPr>
        <p:grpSpPr>
          <a:xfrm>
            <a:off x="3478382" y="3402662"/>
            <a:ext cx="257175" cy="352425"/>
            <a:chOff x="1731963" y="5819776"/>
            <a:chExt cx="342900" cy="469900"/>
          </a:xfrm>
          <a:solidFill>
            <a:srgbClr val="000000"/>
          </a:solidFill>
        </p:grpSpPr>
        <p:sp>
          <p:nvSpPr>
            <p:cNvPr id="406" name="Rectangle 465"/>
            <p:cNvSpPr>
              <a:spLocks noChangeArrowheads="1"/>
            </p:cNvSpPr>
            <p:nvPr/>
          </p:nvSpPr>
          <p:spPr bwMode="auto">
            <a:xfrm>
              <a:off x="1884363" y="5819776"/>
              <a:ext cx="39687" cy="444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466"/>
            <p:cNvSpPr>
              <a:spLocks noEditPoints="1"/>
            </p:cNvSpPr>
            <p:nvPr/>
          </p:nvSpPr>
          <p:spPr bwMode="auto">
            <a:xfrm>
              <a:off x="1825625" y="6002338"/>
              <a:ext cx="155575" cy="287338"/>
            </a:xfrm>
            <a:custGeom>
              <a:avLst/>
              <a:gdLst>
                <a:gd name="T0" fmla="*/ 103 w 1181"/>
                <a:gd name="T1" fmla="*/ 1808 h 2179"/>
                <a:gd name="T2" fmla="*/ 103 w 1181"/>
                <a:gd name="T3" fmla="*/ 1861 h 2179"/>
                <a:gd name="T4" fmla="*/ 129 w 1181"/>
                <a:gd name="T5" fmla="*/ 1915 h 2179"/>
                <a:gd name="T6" fmla="*/ 177 w 1181"/>
                <a:gd name="T7" fmla="*/ 1964 h 2179"/>
                <a:gd name="T8" fmla="*/ 245 w 1181"/>
                <a:gd name="T9" fmla="*/ 2007 h 2179"/>
                <a:gd name="T10" fmla="*/ 330 w 1181"/>
                <a:gd name="T11" fmla="*/ 2041 h 2179"/>
                <a:gd name="T12" fmla="*/ 427 w 1181"/>
                <a:gd name="T13" fmla="*/ 2066 h 2179"/>
                <a:gd name="T14" fmla="*/ 534 w 1181"/>
                <a:gd name="T15" fmla="*/ 2079 h 2179"/>
                <a:gd name="T16" fmla="*/ 647 w 1181"/>
                <a:gd name="T17" fmla="*/ 2079 h 2179"/>
                <a:gd name="T18" fmla="*/ 755 w 1181"/>
                <a:gd name="T19" fmla="*/ 2066 h 2179"/>
                <a:gd name="T20" fmla="*/ 852 w 1181"/>
                <a:gd name="T21" fmla="*/ 2041 h 2179"/>
                <a:gd name="T22" fmla="*/ 936 w 1181"/>
                <a:gd name="T23" fmla="*/ 2007 h 2179"/>
                <a:gd name="T24" fmla="*/ 1004 w 1181"/>
                <a:gd name="T25" fmla="*/ 1964 h 2179"/>
                <a:gd name="T26" fmla="*/ 1053 w 1181"/>
                <a:gd name="T27" fmla="*/ 1915 h 2179"/>
                <a:gd name="T28" fmla="*/ 1078 w 1181"/>
                <a:gd name="T29" fmla="*/ 1861 h 2179"/>
                <a:gd name="T30" fmla="*/ 1079 w 1181"/>
                <a:gd name="T31" fmla="*/ 1808 h 2179"/>
                <a:gd name="T32" fmla="*/ 1055 w 1181"/>
                <a:gd name="T33" fmla="*/ 1811 h 2179"/>
                <a:gd name="T34" fmla="*/ 1009 w 1181"/>
                <a:gd name="T35" fmla="*/ 1861 h 2179"/>
                <a:gd name="T36" fmla="*/ 940 w 1181"/>
                <a:gd name="T37" fmla="*/ 1905 h 2179"/>
                <a:gd name="T38" fmla="*/ 856 w 1181"/>
                <a:gd name="T39" fmla="*/ 1940 h 2179"/>
                <a:gd name="T40" fmla="*/ 757 w 1181"/>
                <a:gd name="T41" fmla="*/ 1966 h 2179"/>
                <a:gd name="T42" fmla="*/ 648 w 1181"/>
                <a:gd name="T43" fmla="*/ 1979 h 2179"/>
                <a:gd name="T44" fmla="*/ 533 w 1181"/>
                <a:gd name="T45" fmla="*/ 1979 h 2179"/>
                <a:gd name="T46" fmla="*/ 425 w 1181"/>
                <a:gd name="T47" fmla="*/ 1966 h 2179"/>
                <a:gd name="T48" fmla="*/ 326 w 1181"/>
                <a:gd name="T49" fmla="*/ 1940 h 2179"/>
                <a:gd name="T50" fmla="*/ 241 w 1181"/>
                <a:gd name="T51" fmla="*/ 1905 h 2179"/>
                <a:gd name="T52" fmla="*/ 174 w 1181"/>
                <a:gd name="T53" fmla="*/ 1861 h 2179"/>
                <a:gd name="T54" fmla="*/ 126 w 1181"/>
                <a:gd name="T55" fmla="*/ 1811 h 2179"/>
                <a:gd name="T56" fmla="*/ 442 w 1181"/>
                <a:gd name="T57" fmla="*/ 0 h 2179"/>
                <a:gd name="T58" fmla="*/ 739 w 1181"/>
                <a:gd name="T59" fmla="*/ 1497 h 2179"/>
                <a:gd name="T60" fmla="*/ 852 w 1181"/>
                <a:gd name="T61" fmla="*/ 1520 h 2179"/>
                <a:gd name="T62" fmla="*/ 953 w 1181"/>
                <a:gd name="T63" fmla="*/ 1556 h 2179"/>
                <a:gd name="T64" fmla="*/ 1038 w 1181"/>
                <a:gd name="T65" fmla="*/ 1603 h 2179"/>
                <a:gd name="T66" fmla="*/ 1105 w 1181"/>
                <a:gd name="T67" fmla="*/ 1659 h 2179"/>
                <a:gd name="T68" fmla="*/ 1153 w 1181"/>
                <a:gd name="T69" fmla="*/ 1724 h 2179"/>
                <a:gd name="T70" fmla="*/ 1178 w 1181"/>
                <a:gd name="T71" fmla="*/ 1795 h 2179"/>
                <a:gd name="T72" fmla="*/ 1178 w 1181"/>
                <a:gd name="T73" fmla="*/ 1870 h 2179"/>
                <a:gd name="T74" fmla="*/ 1152 w 1181"/>
                <a:gd name="T75" fmla="*/ 1943 h 2179"/>
                <a:gd name="T76" fmla="*/ 1102 w 1181"/>
                <a:gd name="T77" fmla="*/ 2008 h 2179"/>
                <a:gd name="T78" fmla="*/ 1032 w 1181"/>
                <a:gd name="T79" fmla="*/ 2066 h 2179"/>
                <a:gd name="T80" fmla="*/ 941 w 1181"/>
                <a:gd name="T81" fmla="*/ 2113 h 2179"/>
                <a:gd name="T82" fmla="*/ 837 w 1181"/>
                <a:gd name="T83" fmla="*/ 2149 h 2179"/>
                <a:gd name="T84" fmla="*/ 719 w 1181"/>
                <a:gd name="T85" fmla="*/ 2171 h 2179"/>
                <a:gd name="T86" fmla="*/ 591 w 1181"/>
                <a:gd name="T87" fmla="*/ 2179 h 2179"/>
                <a:gd name="T88" fmla="*/ 463 w 1181"/>
                <a:gd name="T89" fmla="*/ 2171 h 2179"/>
                <a:gd name="T90" fmla="*/ 345 w 1181"/>
                <a:gd name="T91" fmla="*/ 2149 h 2179"/>
                <a:gd name="T92" fmla="*/ 240 w 1181"/>
                <a:gd name="T93" fmla="*/ 2113 h 2179"/>
                <a:gd name="T94" fmla="*/ 151 w 1181"/>
                <a:gd name="T95" fmla="*/ 2066 h 2179"/>
                <a:gd name="T96" fmla="*/ 80 w 1181"/>
                <a:gd name="T97" fmla="*/ 2008 h 2179"/>
                <a:gd name="T98" fmla="*/ 30 w 1181"/>
                <a:gd name="T99" fmla="*/ 1943 h 2179"/>
                <a:gd name="T100" fmla="*/ 3 w 1181"/>
                <a:gd name="T101" fmla="*/ 1870 h 2179"/>
                <a:gd name="T102" fmla="*/ 3 w 1181"/>
                <a:gd name="T103" fmla="*/ 1795 h 2179"/>
                <a:gd name="T104" fmla="*/ 28 w 1181"/>
                <a:gd name="T105" fmla="*/ 1724 h 2179"/>
                <a:gd name="T106" fmla="*/ 76 w 1181"/>
                <a:gd name="T107" fmla="*/ 1659 h 2179"/>
                <a:gd name="T108" fmla="*/ 143 w 1181"/>
                <a:gd name="T109" fmla="*/ 1603 h 2179"/>
                <a:gd name="T110" fmla="*/ 229 w 1181"/>
                <a:gd name="T111" fmla="*/ 1556 h 2179"/>
                <a:gd name="T112" fmla="*/ 329 w 1181"/>
                <a:gd name="T113" fmla="*/ 1520 h 2179"/>
                <a:gd name="T114" fmla="*/ 442 w 1181"/>
                <a:gd name="T115" fmla="*/ 1497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1" h="2179">
                  <a:moveTo>
                    <a:pt x="111" y="1784"/>
                  </a:moveTo>
                  <a:lnTo>
                    <a:pt x="103" y="1808"/>
                  </a:lnTo>
                  <a:lnTo>
                    <a:pt x="100" y="1833"/>
                  </a:lnTo>
                  <a:lnTo>
                    <a:pt x="103" y="1861"/>
                  </a:lnTo>
                  <a:lnTo>
                    <a:pt x="113" y="1888"/>
                  </a:lnTo>
                  <a:lnTo>
                    <a:pt x="129" y="1915"/>
                  </a:lnTo>
                  <a:lnTo>
                    <a:pt x="150" y="1940"/>
                  </a:lnTo>
                  <a:lnTo>
                    <a:pt x="177" y="1964"/>
                  </a:lnTo>
                  <a:lnTo>
                    <a:pt x="210" y="1986"/>
                  </a:lnTo>
                  <a:lnTo>
                    <a:pt x="245" y="2007"/>
                  </a:lnTo>
                  <a:lnTo>
                    <a:pt x="286" y="2025"/>
                  </a:lnTo>
                  <a:lnTo>
                    <a:pt x="330" y="2041"/>
                  </a:lnTo>
                  <a:lnTo>
                    <a:pt x="377" y="2055"/>
                  </a:lnTo>
                  <a:lnTo>
                    <a:pt x="427" y="2066"/>
                  </a:lnTo>
                  <a:lnTo>
                    <a:pt x="480" y="2073"/>
                  </a:lnTo>
                  <a:lnTo>
                    <a:pt x="534" y="2079"/>
                  </a:lnTo>
                  <a:lnTo>
                    <a:pt x="591" y="2081"/>
                  </a:lnTo>
                  <a:lnTo>
                    <a:pt x="647" y="2079"/>
                  </a:lnTo>
                  <a:lnTo>
                    <a:pt x="701" y="2073"/>
                  </a:lnTo>
                  <a:lnTo>
                    <a:pt x="755" y="2066"/>
                  </a:lnTo>
                  <a:lnTo>
                    <a:pt x="805" y="2055"/>
                  </a:lnTo>
                  <a:lnTo>
                    <a:pt x="852" y="2041"/>
                  </a:lnTo>
                  <a:lnTo>
                    <a:pt x="896" y="2025"/>
                  </a:lnTo>
                  <a:lnTo>
                    <a:pt x="936" y="2007"/>
                  </a:lnTo>
                  <a:lnTo>
                    <a:pt x="973" y="1986"/>
                  </a:lnTo>
                  <a:lnTo>
                    <a:pt x="1004" y="1964"/>
                  </a:lnTo>
                  <a:lnTo>
                    <a:pt x="1032" y="1940"/>
                  </a:lnTo>
                  <a:lnTo>
                    <a:pt x="1053" y="1915"/>
                  </a:lnTo>
                  <a:lnTo>
                    <a:pt x="1068" y="1888"/>
                  </a:lnTo>
                  <a:lnTo>
                    <a:pt x="1078" y="1861"/>
                  </a:lnTo>
                  <a:lnTo>
                    <a:pt x="1081" y="1833"/>
                  </a:lnTo>
                  <a:lnTo>
                    <a:pt x="1079" y="1808"/>
                  </a:lnTo>
                  <a:lnTo>
                    <a:pt x="1071" y="1784"/>
                  </a:lnTo>
                  <a:lnTo>
                    <a:pt x="1055" y="1811"/>
                  </a:lnTo>
                  <a:lnTo>
                    <a:pt x="1035" y="1837"/>
                  </a:lnTo>
                  <a:lnTo>
                    <a:pt x="1009" y="1861"/>
                  </a:lnTo>
                  <a:lnTo>
                    <a:pt x="977" y="1883"/>
                  </a:lnTo>
                  <a:lnTo>
                    <a:pt x="940" y="1905"/>
                  </a:lnTo>
                  <a:lnTo>
                    <a:pt x="900" y="1924"/>
                  </a:lnTo>
                  <a:lnTo>
                    <a:pt x="856" y="1940"/>
                  </a:lnTo>
                  <a:lnTo>
                    <a:pt x="808" y="1954"/>
                  </a:lnTo>
                  <a:lnTo>
                    <a:pt x="757" y="1966"/>
                  </a:lnTo>
                  <a:lnTo>
                    <a:pt x="704" y="1973"/>
                  </a:lnTo>
                  <a:lnTo>
                    <a:pt x="648" y="1979"/>
                  </a:lnTo>
                  <a:lnTo>
                    <a:pt x="591" y="1981"/>
                  </a:lnTo>
                  <a:lnTo>
                    <a:pt x="533" y="1979"/>
                  </a:lnTo>
                  <a:lnTo>
                    <a:pt x="478" y="1973"/>
                  </a:lnTo>
                  <a:lnTo>
                    <a:pt x="425" y="1966"/>
                  </a:lnTo>
                  <a:lnTo>
                    <a:pt x="373" y="1954"/>
                  </a:lnTo>
                  <a:lnTo>
                    <a:pt x="326" y="1940"/>
                  </a:lnTo>
                  <a:lnTo>
                    <a:pt x="281" y="1924"/>
                  </a:lnTo>
                  <a:lnTo>
                    <a:pt x="241" y="1905"/>
                  </a:lnTo>
                  <a:lnTo>
                    <a:pt x="205" y="1883"/>
                  </a:lnTo>
                  <a:lnTo>
                    <a:pt x="174" y="1861"/>
                  </a:lnTo>
                  <a:lnTo>
                    <a:pt x="147" y="1837"/>
                  </a:lnTo>
                  <a:lnTo>
                    <a:pt x="126" y="1811"/>
                  </a:lnTo>
                  <a:lnTo>
                    <a:pt x="111" y="1784"/>
                  </a:lnTo>
                  <a:close/>
                  <a:moveTo>
                    <a:pt x="442" y="0"/>
                  </a:moveTo>
                  <a:lnTo>
                    <a:pt x="739" y="0"/>
                  </a:lnTo>
                  <a:lnTo>
                    <a:pt x="739" y="1497"/>
                  </a:lnTo>
                  <a:lnTo>
                    <a:pt x="798" y="1506"/>
                  </a:lnTo>
                  <a:lnTo>
                    <a:pt x="852" y="1520"/>
                  </a:lnTo>
                  <a:lnTo>
                    <a:pt x="904" y="1537"/>
                  </a:lnTo>
                  <a:lnTo>
                    <a:pt x="953" y="1556"/>
                  </a:lnTo>
                  <a:lnTo>
                    <a:pt x="998" y="1579"/>
                  </a:lnTo>
                  <a:lnTo>
                    <a:pt x="1038" y="1603"/>
                  </a:lnTo>
                  <a:lnTo>
                    <a:pt x="1074" y="1630"/>
                  </a:lnTo>
                  <a:lnTo>
                    <a:pt x="1105" y="1659"/>
                  </a:lnTo>
                  <a:lnTo>
                    <a:pt x="1133" y="1691"/>
                  </a:lnTo>
                  <a:lnTo>
                    <a:pt x="1153" y="1724"/>
                  </a:lnTo>
                  <a:lnTo>
                    <a:pt x="1168" y="1759"/>
                  </a:lnTo>
                  <a:lnTo>
                    <a:pt x="1178" y="1795"/>
                  </a:lnTo>
                  <a:lnTo>
                    <a:pt x="1181" y="1831"/>
                  </a:lnTo>
                  <a:lnTo>
                    <a:pt x="1178" y="1870"/>
                  </a:lnTo>
                  <a:lnTo>
                    <a:pt x="1168" y="1907"/>
                  </a:lnTo>
                  <a:lnTo>
                    <a:pt x="1152" y="1943"/>
                  </a:lnTo>
                  <a:lnTo>
                    <a:pt x="1129" y="1977"/>
                  </a:lnTo>
                  <a:lnTo>
                    <a:pt x="1102" y="2008"/>
                  </a:lnTo>
                  <a:lnTo>
                    <a:pt x="1070" y="2038"/>
                  </a:lnTo>
                  <a:lnTo>
                    <a:pt x="1032" y="2066"/>
                  </a:lnTo>
                  <a:lnTo>
                    <a:pt x="989" y="2090"/>
                  </a:lnTo>
                  <a:lnTo>
                    <a:pt x="941" y="2113"/>
                  </a:lnTo>
                  <a:lnTo>
                    <a:pt x="891" y="2133"/>
                  </a:lnTo>
                  <a:lnTo>
                    <a:pt x="837" y="2149"/>
                  </a:lnTo>
                  <a:lnTo>
                    <a:pt x="780" y="2162"/>
                  </a:lnTo>
                  <a:lnTo>
                    <a:pt x="719" y="2171"/>
                  </a:lnTo>
                  <a:lnTo>
                    <a:pt x="656" y="2177"/>
                  </a:lnTo>
                  <a:lnTo>
                    <a:pt x="591" y="2179"/>
                  </a:lnTo>
                  <a:lnTo>
                    <a:pt x="526" y="2177"/>
                  </a:lnTo>
                  <a:lnTo>
                    <a:pt x="463" y="2171"/>
                  </a:lnTo>
                  <a:lnTo>
                    <a:pt x="403" y="2162"/>
                  </a:lnTo>
                  <a:lnTo>
                    <a:pt x="345" y="2149"/>
                  </a:lnTo>
                  <a:lnTo>
                    <a:pt x="291" y="2133"/>
                  </a:lnTo>
                  <a:lnTo>
                    <a:pt x="240" y="2113"/>
                  </a:lnTo>
                  <a:lnTo>
                    <a:pt x="193" y="2090"/>
                  </a:lnTo>
                  <a:lnTo>
                    <a:pt x="151" y="2066"/>
                  </a:lnTo>
                  <a:lnTo>
                    <a:pt x="113" y="2038"/>
                  </a:lnTo>
                  <a:lnTo>
                    <a:pt x="80" y="2008"/>
                  </a:lnTo>
                  <a:lnTo>
                    <a:pt x="52" y="1977"/>
                  </a:lnTo>
                  <a:lnTo>
                    <a:pt x="30" y="1943"/>
                  </a:lnTo>
                  <a:lnTo>
                    <a:pt x="14" y="1907"/>
                  </a:lnTo>
                  <a:lnTo>
                    <a:pt x="3" y="1870"/>
                  </a:lnTo>
                  <a:lnTo>
                    <a:pt x="0" y="1831"/>
                  </a:lnTo>
                  <a:lnTo>
                    <a:pt x="3" y="1795"/>
                  </a:lnTo>
                  <a:lnTo>
                    <a:pt x="13" y="1759"/>
                  </a:lnTo>
                  <a:lnTo>
                    <a:pt x="28" y="1724"/>
                  </a:lnTo>
                  <a:lnTo>
                    <a:pt x="50" y="1691"/>
                  </a:lnTo>
                  <a:lnTo>
                    <a:pt x="76" y="1659"/>
                  </a:lnTo>
                  <a:lnTo>
                    <a:pt x="107" y="1630"/>
                  </a:lnTo>
                  <a:lnTo>
                    <a:pt x="143" y="1603"/>
                  </a:lnTo>
                  <a:lnTo>
                    <a:pt x="183" y="1579"/>
                  </a:lnTo>
                  <a:lnTo>
                    <a:pt x="229" y="1556"/>
                  </a:lnTo>
                  <a:lnTo>
                    <a:pt x="277" y="1537"/>
                  </a:lnTo>
                  <a:lnTo>
                    <a:pt x="329" y="1520"/>
                  </a:lnTo>
                  <a:lnTo>
                    <a:pt x="384" y="1506"/>
                  </a:lnTo>
                  <a:lnTo>
                    <a:pt x="442" y="1497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467"/>
            <p:cNvSpPr>
              <a:spLocks/>
            </p:cNvSpPr>
            <p:nvPr/>
          </p:nvSpPr>
          <p:spPr bwMode="auto">
            <a:xfrm>
              <a:off x="1731963" y="5886451"/>
              <a:ext cx="342900" cy="93663"/>
            </a:xfrm>
            <a:custGeom>
              <a:avLst/>
              <a:gdLst>
                <a:gd name="T0" fmla="*/ 54 w 2595"/>
                <a:gd name="T1" fmla="*/ 0 h 709"/>
                <a:gd name="T2" fmla="*/ 2246 w 2595"/>
                <a:gd name="T3" fmla="*/ 0 h 709"/>
                <a:gd name="T4" fmla="*/ 2260 w 2595"/>
                <a:gd name="T5" fmla="*/ 2 h 709"/>
                <a:gd name="T6" fmla="*/ 2273 w 2595"/>
                <a:gd name="T7" fmla="*/ 7 h 709"/>
                <a:gd name="T8" fmla="*/ 2285 w 2595"/>
                <a:gd name="T9" fmla="*/ 16 h 709"/>
                <a:gd name="T10" fmla="*/ 2580 w 2595"/>
                <a:gd name="T11" fmla="*/ 317 h 709"/>
                <a:gd name="T12" fmla="*/ 2591 w 2595"/>
                <a:gd name="T13" fmla="*/ 331 h 709"/>
                <a:gd name="T14" fmla="*/ 2595 w 2595"/>
                <a:gd name="T15" fmla="*/ 346 h 709"/>
                <a:gd name="T16" fmla="*/ 2595 w 2595"/>
                <a:gd name="T17" fmla="*/ 364 h 709"/>
                <a:gd name="T18" fmla="*/ 2591 w 2595"/>
                <a:gd name="T19" fmla="*/ 379 h 709"/>
                <a:gd name="T20" fmla="*/ 2580 w 2595"/>
                <a:gd name="T21" fmla="*/ 393 h 709"/>
                <a:gd name="T22" fmla="*/ 2285 w 2595"/>
                <a:gd name="T23" fmla="*/ 693 h 709"/>
                <a:gd name="T24" fmla="*/ 2273 w 2595"/>
                <a:gd name="T25" fmla="*/ 703 h 709"/>
                <a:gd name="T26" fmla="*/ 2260 w 2595"/>
                <a:gd name="T27" fmla="*/ 708 h 709"/>
                <a:gd name="T28" fmla="*/ 2246 w 2595"/>
                <a:gd name="T29" fmla="*/ 709 h 709"/>
                <a:gd name="T30" fmla="*/ 54 w 2595"/>
                <a:gd name="T31" fmla="*/ 709 h 709"/>
                <a:gd name="T32" fmla="*/ 38 w 2595"/>
                <a:gd name="T33" fmla="*/ 707 h 709"/>
                <a:gd name="T34" fmla="*/ 23 w 2595"/>
                <a:gd name="T35" fmla="*/ 700 h 709"/>
                <a:gd name="T36" fmla="*/ 11 w 2595"/>
                <a:gd name="T37" fmla="*/ 689 h 709"/>
                <a:gd name="T38" fmla="*/ 3 w 2595"/>
                <a:gd name="T39" fmla="*/ 674 h 709"/>
                <a:gd name="T40" fmla="*/ 0 w 2595"/>
                <a:gd name="T41" fmla="*/ 657 h 709"/>
                <a:gd name="T42" fmla="*/ 1 w 2595"/>
                <a:gd name="T43" fmla="*/ 641 h 709"/>
                <a:gd name="T44" fmla="*/ 8 w 2595"/>
                <a:gd name="T45" fmla="*/ 626 h 709"/>
                <a:gd name="T46" fmla="*/ 18 w 2595"/>
                <a:gd name="T47" fmla="*/ 614 h 709"/>
                <a:gd name="T48" fmla="*/ 324 w 2595"/>
                <a:gd name="T49" fmla="*/ 355 h 709"/>
                <a:gd name="T50" fmla="*/ 18 w 2595"/>
                <a:gd name="T51" fmla="*/ 96 h 709"/>
                <a:gd name="T52" fmla="*/ 8 w 2595"/>
                <a:gd name="T53" fmla="*/ 83 h 709"/>
                <a:gd name="T54" fmla="*/ 1 w 2595"/>
                <a:gd name="T55" fmla="*/ 69 h 709"/>
                <a:gd name="T56" fmla="*/ 0 w 2595"/>
                <a:gd name="T57" fmla="*/ 53 h 709"/>
                <a:gd name="T58" fmla="*/ 3 w 2595"/>
                <a:gd name="T59" fmla="*/ 35 h 709"/>
                <a:gd name="T60" fmla="*/ 11 w 2595"/>
                <a:gd name="T61" fmla="*/ 21 h 709"/>
                <a:gd name="T62" fmla="*/ 23 w 2595"/>
                <a:gd name="T63" fmla="*/ 9 h 709"/>
                <a:gd name="T64" fmla="*/ 38 w 2595"/>
                <a:gd name="T65" fmla="*/ 3 h 709"/>
                <a:gd name="T66" fmla="*/ 54 w 2595"/>
                <a:gd name="T67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5" h="709">
                  <a:moveTo>
                    <a:pt x="54" y="0"/>
                  </a:moveTo>
                  <a:lnTo>
                    <a:pt x="2246" y="0"/>
                  </a:lnTo>
                  <a:lnTo>
                    <a:pt x="2260" y="2"/>
                  </a:lnTo>
                  <a:lnTo>
                    <a:pt x="2273" y="7"/>
                  </a:lnTo>
                  <a:lnTo>
                    <a:pt x="2285" y="16"/>
                  </a:lnTo>
                  <a:lnTo>
                    <a:pt x="2580" y="317"/>
                  </a:lnTo>
                  <a:lnTo>
                    <a:pt x="2591" y="331"/>
                  </a:lnTo>
                  <a:lnTo>
                    <a:pt x="2595" y="346"/>
                  </a:lnTo>
                  <a:lnTo>
                    <a:pt x="2595" y="364"/>
                  </a:lnTo>
                  <a:lnTo>
                    <a:pt x="2591" y="379"/>
                  </a:lnTo>
                  <a:lnTo>
                    <a:pt x="2580" y="393"/>
                  </a:lnTo>
                  <a:lnTo>
                    <a:pt x="2285" y="693"/>
                  </a:lnTo>
                  <a:lnTo>
                    <a:pt x="2273" y="703"/>
                  </a:lnTo>
                  <a:lnTo>
                    <a:pt x="2260" y="708"/>
                  </a:lnTo>
                  <a:lnTo>
                    <a:pt x="2246" y="709"/>
                  </a:lnTo>
                  <a:lnTo>
                    <a:pt x="54" y="709"/>
                  </a:lnTo>
                  <a:lnTo>
                    <a:pt x="38" y="707"/>
                  </a:lnTo>
                  <a:lnTo>
                    <a:pt x="23" y="700"/>
                  </a:lnTo>
                  <a:lnTo>
                    <a:pt x="11" y="689"/>
                  </a:lnTo>
                  <a:lnTo>
                    <a:pt x="3" y="674"/>
                  </a:lnTo>
                  <a:lnTo>
                    <a:pt x="0" y="657"/>
                  </a:lnTo>
                  <a:lnTo>
                    <a:pt x="1" y="641"/>
                  </a:lnTo>
                  <a:lnTo>
                    <a:pt x="8" y="626"/>
                  </a:lnTo>
                  <a:lnTo>
                    <a:pt x="18" y="614"/>
                  </a:lnTo>
                  <a:lnTo>
                    <a:pt x="324" y="355"/>
                  </a:lnTo>
                  <a:lnTo>
                    <a:pt x="18" y="96"/>
                  </a:lnTo>
                  <a:lnTo>
                    <a:pt x="8" y="83"/>
                  </a:lnTo>
                  <a:lnTo>
                    <a:pt x="1" y="69"/>
                  </a:lnTo>
                  <a:lnTo>
                    <a:pt x="0" y="53"/>
                  </a:lnTo>
                  <a:lnTo>
                    <a:pt x="3" y="35"/>
                  </a:lnTo>
                  <a:lnTo>
                    <a:pt x="11" y="21"/>
                  </a:lnTo>
                  <a:lnTo>
                    <a:pt x="23" y="9"/>
                  </a:lnTo>
                  <a:lnTo>
                    <a:pt x="38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" name="Freeform 472"/>
          <p:cNvSpPr>
            <a:spLocks noEditPoints="1"/>
          </p:cNvSpPr>
          <p:nvPr/>
        </p:nvSpPr>
        <p:spPr bwMode="auto">
          <a:xfrm>
            <a:off x="4171074" y="3416356"/>
            <a:ext cx="275035" cy="325040"/>
          </a:xfrm>
          <a:custGeom>
            <a:avLst/>
            <a:gdLst>
              <a:gd name="T0" fmla="*/ 1944 w 2771"/>
              <a:gd name="T1" fmla="*/ 1259 h 3277"/>
              <a:gd name="T2" fmla="*/ 2021 w 2771"/>
              <a:gd name="T3" fmla="*/ 1301 h 3277"/>
              <a:gd name="T4" fmla="*/ 2064 w 2771"/>
              <a:gd name="T5" fmla="*/ 1376 h 3277"/>
              <a:gd name="T6" fmla="*/ 2070 w 2771"/>
              <a:gd name="T7" fmla="*/ 1479 h 3277"/>
              <a:gd name="T8" fmla="*/ 2042 w 2771"/>
              <a:gd name="T9" fmla="*/ 1568 h 3277"/>
              <a:gd name="T10" fmla="*/ 1983 w 2771"/>
              <a:gd name="T11" fmla="*/ 1626 h 3277"/>
              <a:gd name="T12" fmla="*/ 1896 w 2771"/>
              <a:gd name="T13" fmla="*/ 1653 h 3277"/>
              <a:gd name="T14" fmla="*/ 1821 w 2771"/>
              <a:gd name="T15" fmla="*/ 1653 h 3277"/>
              <a:gd name="T16" fmla="*/ 1822 w 2771"/>
              <a:gd name="T17" fmla="*/ 1253 h 3277"/>
              <a:gd name="T18" fmla="*/ 1399 w 2771"/>
              <a:gd name="T19" fmla="*/ 1249 h 3277"/>
              <a:gd name="T20" fmla="*/ 1466 w 2771"/>
              <a:gd name="T21" fmla="*/ 1263 h 3277"/>
              <a:gd name="T22" fmla="*/ 1505 w 2771"/>
              <a:gd name="T23" fmla="*/ 1302 h 3277"/>
              <a:gd name="T24" fmla="*/ 1510 w 2771"/>
              <a:gd name="T25" fmla="*/ 1366 h 3277"/>
              <a:gd name="T26" fmla="*/ 1479 w 2771"/>
              <a:gd name="T27" fmla="*/ 1418 h 3277"/>
              <a:gd name="T28" fmla="*/ 1417 w 2771"/>
              <a:gd name="T29" fmla="*/ 1443 h 3277"/>
              <a:gd name="T30" fmla="*/ 1355 w 2771"/>
              <a:gd name="T31" fmla="*/ 1442 h 3277"/>
              <a:gd name="T32" fmla="*/ 1355 w 2771"/>
              <a:gd name="T33" fmla="*/ 1252 h 3277"/>
              <a:gd name="T34" fmla="*/ 2268 w 2771"/>
              <a:gd name="T35" fmla="*/ 1176 h 3277"/>
              <a:gd name="T36" fmla="*/ 2371 w 2771"/>
              <a:gd name="T37" fmla="*/ 1493 h 3277"/>
              <a:gd name="T38" fmla="*/ 2371 w 2771"/>
              <a:gd name="T39" fmla="*/ 1411 h 3277"/>
              <a:gd name="T40" fmla="*/ 2591 w 2771"/>
              <a:gd name="T41" fmla="*/ 1176 h 3277"/>
              <a:gd name="T42" fmla="*/ 1821 w 2771"/>
              <a:gd name="T43" fmla="*/ 1173 h 3277"/>
              <a:gd name="T44" fmla="*/ 1702 w 2771"/>
              <a:gd name="T45" fmla="*/ 1183 h 3277"/>
              <a:gd name="T46" fmla="*/ 1762 w 2771"/>
              <a:gd name="T47" fmla="*/ 1731 h 3277"/>
              <a:gd name="T48" fmla="*/ 1885 w 2771"/>
              <a:gd name="T49" fmla="*/ 1731 h 3277"/>
              <a:gd name="T50" fmla="*/ 2004 w 2771"/>
              <a:gd name="T51" fmla="*/ 1708 h 3277"/>
              <a:gd name="T52" fmla="*/ 2092 w 2771"/>
              <a:gd name="T53" fmla="*/ 1658 h 3277"/>
              <a:gd name="T54" fmla="*/ 2149 w 2771"/>
              <a:gd name="T55" fmla="*/ 1583 h 3277"/>
              <a:gd name="T56" fmla="*/ 2177 w 2771"/>
              <a:gd name="T57" fmla="*/ 1480 h 3277"/>
              <a:gd name="T58" fmla="*/ 2172 w 2771"/>
              <a:gd name="T59" fmla="*/ 1365 h 3277"/>
              <a:gd name="T60" fmla="*/ 2133 w 2771"/>
              <a:gd name="T61" fmla="*/ 1278 h 3277"/>
              <a:gd name="T62" fmla="*/ 2069 w 2771"/>
              <a:gd name="T63" fmla="*/ 1219 h 3277"/>
              <a:gd name="T64" fmla="*/ 1982 w 2771"/>
              <a:gd name="T65" fmla="*/ 1183 h 3277"/>
              <a:gd name="T66" fmla="*/ 1865 w 2771"/>
              <a:gd name="T67" fmla="*/ 1172 h 3277"/>
              <a:gd name="T68" fmla="*/ 1306 w 2771"/>
              <a:gd name="T69" fmla="*/ 1175 h 3277"/>
              <a:gd name="T70" fmla="*/ 1240 w 2771"/>
              <a:gd name="T71" fmla="*/ 1727 h 3277"/>
              <a:gd name="T72" fmla="*/ 1363 w 2771"/>
              <a:gd name="T73" fmla="*/ 1523 h 3277"/>
              <a:gd name="T74" fmla="*/ 1458 w 2771"/>
              <a:gd name="T75" fmla="*/ 1516 h 3277"/>
              <a:gd name="T76" fmla="*/ 1544 w 2771"/>
              <a:gd name="T77" fmla="*/ 1482 h 3277"/>
              <a:gd name="T78" fmla="*/ 1597 w 2771"/>
              <a:gd name="T79" fmla="*/ 1421 h 3277"/>
              <a:gd name="T80" fmla="*/ 1614 w 2771"/>
              <a:gd name="T81" fmla="*/ 1339 h 3277"/>
              <a:gd name="T82" fmla="*/ 1592 w 2771"/>
              <a:gd name="T83" fmla="*/ 1257 h 3277"/>
              <a:gd name="T84" fmla="*/ 1540 w 2771"/>
              <a:gd name="T85" fmla="*/ 1203 h 3277"/>
              <a:gd name="T86" fmla="*/ 1463 w 2771"/>
              <a:gd name="T87" fmla="*/ 1177 h 3277"/>
              <a:gd name="T88" fmla="*/ 970 w 2771"/>
              <a:gd name="T89" fmla="*/ 1021 h 3277"/>
              <a:gd name="T90" fmla="*/ 970 w 2771"/>
              <a:gd name="T91" fmla="*/ 1885 h 3277"/>
              <a:gd name="T92" fmla="*/ 2358 w 2771"/>
              <a:gd name="T93" fmla="*/ 0 h 3277"/>
              <a:gd name="T94" fmla="*/ 2427 w 2771"/>
              <a:gd name="T95" fmla="*/ 23 h 3277"/>
              <a:gd name="T96" fmla="*/ 2464 w 2771"/>
              <a:gd name="T97" fmla="*/ 82 h 3277"/>
              <a:gd name="T98" fmla="*/ 2249 w 2771"/>
              <a:gd name="T99" fmla="*/ 914 h 3277"/>
              <a:gd name="T100" fmla="*/ 218 w 2771"/>
              <a:gd name="T101" fmla="*/ 3061 h 3277"/>
              <a:gd name="T102" fmla="*/ 1743 w 2771"/>
              <a:gd name="T103" fmla="*/ 2596 h 3277"/>
              <a:gd name="T104" fmla="*/ 2467 w 2771"/>
              <a:gd name="T105" fmla="*/ 1980 h 3277"/>
              <a:gd name="T106" fmla="*/ 2457 w 2771"/>
              <a:gd name="T107" fmla="*/ 2700 h 3277"/>
              <a:gd name="T108" fmla="*/ 1850 w 2771"/>
              <a:gd name="T109" fmla="*/ 3249 h 3277"/>
              <a:gd name="T110" fmla="*/ 1797 w 2771"/>
              <a:gd name="T111" fmla="*/ 3275 h 3277"/>
              <a:gd name="T112" fmla="*/ 83 w 2771"/>
              <a:gd name="T113" fmla="*/ 3274 h 3277"/>
              <a:gd name="T114" fmla="*/ 23 w 2771"/>
              <a:gd name="T115" fmla="*/ 3236 h 3277"/>
              <a:gd name="T116" fmla="*/ 0 w 2771"/>
              <a:gd name="T117" fmla="*/ 3170 h 3277"/>
              <a:gd name="T118" fmla="*/ 11 w 2771"/>
              <a:gd name="T119" fmla="*/ 59 h 3277"/>
              <a:gd name="T120" fmla="*/ 61 w 2771"/>
              <a:gd name="T121" fmla="*/ 10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1" h="3277">
                <a:moveTo>
                  <a:pt x="1874" y="1251"/>
                </a:moveTo>
                <a:lnTo>
                  <a:pt x="1910" y="1253"/>
                </a:lnTo>
                <a:lnTo>
                  <a:pt x="1944" y="1259"/>
                </a:lnTo>
                <a:lnTo>
                  <a:pt x="1974" y="1269"/>
                </a:lnTo>
                <a:lnTo>
                  <a:pt x="1999" y="1284"/>
                </a:lnTo>
                <a:lnTo>
                  <a:pt x="2021" y="1301"/>
                </a:lnTo>
                <a:lnTo>
                  <a:pt x="2039" y="1322"/>
                </a:lnTo>
                <a:lnTo>
                  <a:pt x="2054" y="1347"/>
                </a:lnTo>
                <a:lnTo>
                  <a:pt x="2064" y="1376"/>
                </a:lnTo>
                <a:lnTo>
                  <a:pt x="2070" y="1407"/>
                </a:lnTo>
                <a:lnTo>
                  <a:pt x="2072" y="1442"/>
                </a:lnTo>
                <a:lnTo>
                  <a:pt x="2070" y="1479"/>
                </a:lnTo>
                <a:lnTo>
                  <a:pt x="2064" y="1511"/>
                </a:lnTo>
                <a:lnTo>
                  <a:pt x="2055" y="1541"/>
                </a:lnTo>
                <a:lnTo>
                  <a:pt x="2042" y="1568"/>
                </a:lnTo>
                <a:lnTo>
                  <a:pt x="2025" y="1591"/>
                </a:lnTo>
                <a:lnTo>
                  <a:pt x="2005" y="1610"/>
                </a:lnTo>
                <a:lnTo>
                  <a:pt x="1983" y="1626"/>
                </a:lnTo>
                <a:lnTo>
                  <a:pt x="1957" y="1639"/>
                </a:lnTo>
                <a:lnTo>
                  <a:pt x="1927" y="1648"/>
                </a:lnTo>
                <a:lnTo>
                  <a:pt x="1896" y="1653"/>
                </a:lnTo>
                <a:lnTo>
                  <a:pt x="1861" y="1654"/>
                </a:lnTo>
                <a:lnTo>
                  <a:pt x="1840" y="1654"/>
                </a:lnTo>
                <a:lnTo>
                  <a:pt x="1821" y="1653"/>
                </a:lnTo>
                <a:lnTo>
                  <a:pt x="1805" y="1652"/>
                </a:lnTo>
                <a:lnTo>
                  <a:pt x="1805" y="1257"/>
                </a:lnTo>
                <a:lnTo>
                  <a:pt x="1822" y="1253"/>
                </a:lnTo>
                <a:lnTo>
                  <a:pt x="1845" y="1251"/>
                </a:lnTo>
                <a:lnTo>
                  <a:pt x="1874" y="1251"/>
                </a:lnTo>
                <a:close/>
                <a:moveTo>
                  <a:pt x="1399" y="1249"/>
                </a:moveTo>
                <a:lnTo>
                  <a:pt x="1425" y="1251"/>
                </a:lnTo>
                <a:lnTo>
                  <a:pt x="1447" y="1255"/>
                </a:lnTo>
                <a:lnTo>
                  <a:pt x="1466" y="1263"/>
                </a:lnTo>
                <a:lnTo>
                  <a:pt x="1483" y="1273"/>
                </a:lnTo>
                <a:lnTo>
                  <a:pt x="1495" y="1287"/>
                </a:lnTo>
                <a:lnTo>
                  <a:pt x="1505" y="1302"/>
                </a:lnTo>
                <a:lnTo>
                  <a:pt x="1511" y="1321"/>
                </a:lnTo>
                <a:lnTo>
                  <a:pt x="1512" y="1343"/>
                </a:lnTo>
                <a:lnTo>
                  <a:pt x="1510" y="1366"/>
                </a:lnTo>
                <a:lnTo>
                  <a:pt x="1504" y="1386"/>
                </a:lnTo>
                <a:lnTo>
                  <a:pt x="1494" y="1404"/>
                </a:lnTo>
                <a:lnTo>
                  <a:pt x="1479" y="1418"/>
                </a:lnTo>
                <a:lnTo>
                  <a:pt x="1463" y="1430"/>
                </a:lnTo>
                <a:lnTo>
                  <a:pt x="1441" y="1438"/>
                </a:lnTo>
                <a:lnTo>
                  <a:pt x="1417" y="1443"/>
                </a:lnTo>
                <a:lnTo>
                  <a:pt x="1390" y="1444"/>
                </a:lnTo>
                <a:lnTo>
                  <a:pt x="1371" y="1444"/>
                </a:lnTo>
                <a:lnTo>
                  <a:pt x="1355" y="1442"/>
                </a:lnTo>
                <a:lnTo>
                  <a:pt x="1341" y="1440"/>
                </a:lnTo>
                <a:lnTo>
                  <a:pt x="1341" y="1254"/>
                </a:lnTo>
                <a:lnTo>
                  <a:pt x="1355" y="1252"/>
                </a:lnTo>
                <a:lnTo>
                  <a:pt x="1374" y="1250"/>
                </a:lnTo>
                <a:lnTo>
                  <a:pt x="1399" y="1249"/>
                </a:lnTo>
                <a:close/>
                <a:moveTo>
                  <a:pt x="2268" y="1176"/>
                </a:moveTo>
                <a:lnTo>
                  <a:pt x="2268" y="1728"/>
                </a:lnTo>
                <a:lnTo>
                  <a:pt x="2371" y="1728"/>
                </a:lnTo>
                <a:lnTo>
                  <a:pt x="2371" y="1493"/>
                </a:lnTo>
                <a:lnTo>
                  <a:pt x="2576" y="1493"/>
                </a:lnTo>
                <a:lnTo>
                  <a:pt x="2576" y="1411"/>
                </a:lnTo>
                <a:lnTo>
                  <a:pt x="2371" y="1411"/>
                </a:lnTo>
                <a:lnTo>
                  <a:pt x="2371" y="1259"/>
                </a:lnTo>
                <a:lnTo>
                  <a:pt x="2591" y="1259"/>
                </a:lnTo>
                <a:lnTo>
                  <a:pt x="2591" y="1176"/>
                </a:lnTo>
                <a:lnTo>
                  <a:pt x="2268" y="1176"/>
                </a:lnTo>
                <a:close/>
                <a:moveTo>
                  <a:pt x="1865" y="1172"/>
                </a:moveTo>
                <a:lnTo>
                  <a:pt x="1821" y="1173"/>
                </a:lnTo>
                <a:lnTo>
                  <a:pt x="1778" y="1175"/>
                </a:lnTo>
                <a:lnTo>
                  <a:pt x="1739" y="1179"/>
                </a:lnTo>
                <a:lnTo>
                  <a:pt x="1702" y="1183"/>
                </a:lnTo>
                <a:lnTo>
                  <a:pt x="1702" y="1726"/>
                </a:lnTo>
                <a:lnTo>
                  <a:pt x="1730" y="1729"/>
                </a:lnTo>
                <a:lnTo>
                  <a:pt x="1762" y="1731"/>
                </a:lnTo>
                <a:lnTo>
                  <a:pt x="1798" y="1732"/>
                </a:lnTo>
                <a:lnTo>
                  <a:pt x="1840" y="1733"/>
                </a:lnTo>
                <a:lnTo>
                  <a:pt x="1885" y="1731"/>
                </a:lnTo>
                <a:lnTo>
                  <a:pt x="1928" y="1727"/>
                </a:lnTo>
                <a:lnTo>
                  <a:pt x="1967" y="1720"/>
                </a:lnTo>
                <a:lnTo>
                  <a:pt x="2004" y="1708"/>
                </a:lnTo>
                <a:lnTo>
                  <a:pt x="2037" y="1695"/>
                </a:lnTo>
                <a:lnTo>
                  <a:pt x="2067" y="1678"/>
                </a:lnTo>
                <a:lnTo>
                  <a:pt x="2092" y="1658"/>
                </a:lnTo>
                <a:lnTo>
                  <a:pt x="2114" y="1636"/>
                </a:lnTo>
                <a:lnTo>
                  <a:pt x="2133" y="1611"/>
                </a:lnTo>
                <a:lnTo>
                  <a:pt x="2149" y="1583"/>
                </a:lnTo>
                <a:lnTo>
                  <a:pt x="2162" y="1552"/>
                </a:lnTo>
                <a:lnTo>
                  <a:pt x="2172" y="1517"/>
                </a:lnTo>
                <a:lnTo>
                  <a:pt x="2177" y="1480"/>
                </a:lnTo>
                <a:lnTo>
                  <a:pt x="2180" y="1438"/>
                </a:lnTo>
                <a:lnTo>
                  <a:pt x="2177" y="1401"/>
                </a:lnTo>
                <a:lnTo>
                  <a:pt x="2172" y="1365"/>
                </a:lnTo>
                <a:lnTo>
                  <a:pt x="2163" y="1334"/>
                </a:lnTo>
                <a:lnTo>
                  <a:pt x="2149" y="1305"/>
                </a:lnTo>
                <a:lnTo>
                  <a:pt x="2133" y="1278"/>
                </a:lnTo>
                <a:lnTo>
                  <a:pt x="2114" y="1255"/>
                </a:lnTo>
                <a:lnTo>
                  <a:pt x="2092" y="1236"/>
                </a:lnTo>
                <a:lnTo>
                  <a:pt x="2069" y="1219"/>
                </a:lnTo>
                <a:lnTo>
                  <a:pt x="2042" y="1204"/>
                </a:lnTo>
                <a:lnTo>
                  <a:pt x="2014" y="1193"/>
                </a:lnTo>
                <a:lnTo>
                  <a:pt x="1982" y="1183"/>
                </a:lnTo>
                <a:lnTo>
                  <a:pt x="1946" y="1177"/>
                </a:lnTo>
                <a:lnTo>
                  <a:pt x="1907" y="1173"/>
                </a:lnTo>
                <a:lnTo>
                  <a:pt x="1865" y="1172"/>
                </a:lnTo>
                <a:close/>
                <a:moveTo>
                  <a:pt x="1395" y="1172"/>
                </a:moveTo>
                <a:lnTo>
                  <a:pt x="1347" y="1173"/>
                </a:lnTo>
                <a:lnTo>
                  <a:pt x="1306" y="1175"/>
                </a:lnTo>
                <a:lnTo>
                  <a:pt x="1270" y="1179"/>
                </a:lnTo>
                <a:lnTo>
                  <a:pt x="1240" y="1183"/>
                </a:lnTo>
                <a:lnTo>
                  <a:pt x="1240" y="1727"/>
                </a:lnTo>
                <a:lnTo>
                  <a:pt x="1340" y="1727"/>
                </a:lnTo>
                <a:lnTo>
                  <a:pt x="1340" y="1518"/>
                </a:lnTo>
                <a:lnTo>
                  <a:pt x="1363" y="1523"/>
                </a:lnTo>
                <a:lnTo>
                  <a:pt x="1390" y="1524"/>
                </a:lnTo>
                <a:lnTo>
                  <a:pt x="1426" y="1522"/>
                </a:lnTo>
                <a:lnTo>
                  <a:pt x="1458" y="1516"/>
                </a:lnTo>
                <a:lnTo>
                  <a:pt x="1490" y="1508"/>
                </a:lnTo>
                <a:lnTo>
                  <a:pt x="1519" y="1497"/>
                </a:lnTo>
                <a:lnTo>
                  <a:pt x="1544" y="1482"/>
                </a:lnTo>
                <a:lnTo>
                  <a:pt x="1566" y="1463"/>
                </a:lnTo>
                <a:lnTo>
                  <a:pt x="1583" y="1444"/>
                </a:lnTo>
                <a:lnTo>
                  <a:pt x="1597" y="1421"/>
                </a:lnTo>
                <a:lnTo>
                  <a:pt x="1606" y="1396"/>
                </a:lnTo>
                <a:lnTo>
                  <a:pt x="1611" y="1369"/>
                </a:lnTo>
                <a:lnTo>
                  <a:pt x="1614" y="1339"/>
                </a:lnTo>
                <a:lnTo>
                  <a:pt x="1611" y="1309"/>
                </a:lnTo>
                <a:lnTo>
                  <a:pt x="1604" y="1282"/>
                </a:lnTo>
                <a:lnTo>
                  <a:pt x="1592" y="1257"/>
                </a:lnTo>
                <a:lnTo>
                  <a:pt x="1578" y="1235"/>
                </a:lnTo>
                <a:lnTo>
                  <a:pt x="1559" y="1217"/>
                </a:lnTo>
                <a:lnTo>
                  <a:pt x="1540" y="1203"/>
                </a:lnTo>
                <a:lnTo>
                  <a:pt x="1517" y="1192"/>
                </a:lnTo>
                <a:lnTo>
                  <a:pt x="1492" y="1183"/>
                </a:lnTo>
                <a:lnTo>
                  <a:pt x="1463" y="1177"/>
                </a:lnTo>
                <a:lnTo>
                  <a:pt x="1431" y="1173"/>
                </a:lnTo>
                <a:lnTo>
                  <a:pt x="1395" y="1172"/>
                </a:lnTo>
                <a:close/>
                <a:moveTo>
                  <a:pt x="970" y="1021"/>
                </a:moveTo>
                <a:lnTo>
                  <a:pt x="2771" y="1021"/>
                </a:lnTo>
                <a:lnTo>
                  <a:pt x="2771" y="1885"/>
                </a:lnTo>
                <a:lnTo>
                  <a:pt x="970" y="1885"/>
                </a:lnTo>
                <a:lnTo>
                  <a:pt x="970" y="1021"/>
                </a:lnTo>
                <a:close/>
                <a:moveTo>
                  <a:pt x="109" y="0"/>
                </a:moveTo>
                <a:lnTo>
                  <a:pt x="2358" y="0"/>
                </a:lnTo>
                <a:lnTo>
                  <a:pt x="2383" y="2"/>
                </a:lnTo>
                <a:lnTo>
                  <a:pt x="2407" y="10"/>
                </a:lnTo>
                <a:lnTo>
                  <a:pt x="2427" y="23"/>
                </a:lnTo>
                <a:lnTo>
                  <a:pt x="2443" y="40"/>
                </a:lnTo>
                <a:lnTo>
                  <a:pt x="2455" y="59"/>
                </a:lnTo>
                <a:lnTo>
                  <a:pt x="2464" y="82"/>
                </a:lnTo>
                <a:lnTo>
                  <a:pt x="2467" y="107"/>
                </a:lnTo>
                <a:lnTo>
                  <a:pt x="2467" y="914"/>
                </a:lnTo>
                <a:lnTo>
                  <a:pt x="2249" y="914"/>
                </a:lnTo>
                <a:lnTo>
                  <a:pt x="2249" y="215"/>
                </a:lnTo>
                <a:lnTo>
                  <a:pt x="218" y="215"/>
                </a:lnTo>
                <a:lnTo>
                  <a:pt x="218" y="3061"/>
                </a:lnTo>
                <a:lnTo>
                  <a:pt x="1736" y="3061"/>
                </a:lnTo>
                <a:lnTo>
                  <a:pt x="1743" y="3055"/>
                </a:lnTo>
                <a:lnTo>
                  <a:pt x="1743" y="2596"/>
                </a:lnTo>
                <a:lnTo>
                  <a:pt x="2249" y="2596"/>
                </a:lnTo>
                <a:lnTo>
                  <a:pt x="2249" y="1980"/>
                </a:lnTo>
                <a:lnTo>
                  <a:pt x="2467" y="1980"/>
                </a:lnTo>
                <a:lnTo>
                  <a:pt x="2467" y="2656"/>
                </a:lnTo>
                <a:lnTo>
                  <a:pt x="2465" y="2678"/>
                </a:lnTo>
                <a:lnTo>
                  <a:pt x="2457" y="2700"/>
                </a:lnTo>
                <a:lnTo>
                  <a:pt x="2446" y="2719"/>
                </a:lnTo>
                <a:lnTo>
                  <a:pt x="2431" y="2735"/>
                </a:lnTo>
                <a:lnTo>
                  <a:pt x="1850" y="3249"/>
                </a:lnTo>
                <a:lnTo>
                  <a:pt x="1834" y="3261"/>
                </a:lnTo>
                <a:lnTo>
                  <a:pt x="1816" y="3270"/>
                </a:lnTo>
                <a:lnTo>
                  <a:pt x="1797" y="3275"/>
                </a:lnTo>
                <a:lnTo>
                  <a:pt x="1777" y="3277"/>
                </a:lnTo>
                <a:lnTo>
                  <a:pt x="109" y="3277"/>
                </a:lnTo>
                <a:lnTo>
                  <a:pt x="83" y="3274"/>
                </a:lnTo>
                <a:lnTo>
                  <a:pt x="61" y="3266"/>
                </a:lnTo>
                <a:lnTo>
                  <a:pt x="40" y="3253"/>
                </a:lnTo>
                <a:lnTo>
                  <a:pt x="23" y="3236"/>
                </a:lnTo>
                <a:lnTo>
                  <a:pt x="11" y="3216"/>
                </a:lnTo>
                <a:lnTo>
                  <a:pt x="3" y="3194"/>
                </a:lnTo>
                <a:lnTo>
                  <a:pt x="0" y="3170"/>
                </a:lnTo>
                <a:lnTo>
                  <a:pt x="0" y="107"/>
                </a:lnTo>
                <a:lnTo>
                  <a:pt x="3" y="82"/>
                </a:lnTo>
                <a:lnTo>
                  <a:pt x="11" y="59"/>
                </a:lnTo>
                <a:lnTo>
                  <a:pt x="23" y="40"/>
                </a:lnTo>
                <a:lnTo>
                  <a:pt x="40" y="23"/>
                </a:lnTo>
                <a:lnTo>
                  <a:pt x="61" y="10"/>
                </a:lnTo>
                <a:lnTo>
                  <a:pt x="83" y="2"/>
                </a:lnTo>
                <a:lnTo>
                  <a:pt x="10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" name="Freeform 477"/>
          <p:cNvSpPr>
            <a:spLocks noEditPoints="1"/>
          </p:cNvSpPr>
          <p:nvPr/>
        </p:nvSpPr>
        <p:spPr bwMode="auto">
          <a:xfrm>
            <a:off x="4949490" y="3402662"/>
            <a:ext cx="121444" cy="352425"/>
          </a:xfrm>
          <a:custGeom>
            <a:avLst/>
            <a:gdLst>
              <a:gd name="T0" fmla="*/ 280 w 1124"/>
              <a:gd name="T1" fmla="*/ 2025 h 3252"/>
              <a:gd name="T2" fmla="*/ 233 w 1124"/>
              <a:gd name="T3" fmla="*/ 2172 h 3252"/>
              <a:gd name="T4" fmla="*/ 221 w 1124"/>
              <a:gd name="T5" fmla="*/ 2280 h 3252"/>
              <a:gd name="T6" fmla="*/ 221 w 1124"/>
              <a:gd name="T7" fmla="*/ 2431 h 3252"/>
              <a:gd name="T8" fmla="*/ 221 w 1124"/>
              <a:gd name="T9" fmla="*/ 2649 h 3252"/>
              <a:gd name="T10" fmla="*/ 221 w 1124"/>
              <a:gd name="T11" fmla="*/ 2883 h 3252"/>
              <a:gd name="T12" fmla="*/ 221 w 1124"/>
              <a:gd name="T13" fmla="*/ 3080 h 3252"/>
              <a:gd name="T14" fmla="*/ 883 w 1124"/>
              <a:gd name="T15" fmla="*/ 2259 h 3252"/>
              <a:gd name="T16" fmla="*/ 862 w 1124"/>
              <a:gd name="T17" fmla="*/ 2139 h 3252"/>
              <a:gd name="T18" fmla="*/ 815 w 1124"/>
              <a:gd name="T19" fmla="*/ 1989 h 3252"/>
              <a:gd name="T20" fmla="*/ 291 w 1124"/>
              <a:gd name="T21" fmla="*/ 1811 h 3252"/>
              <a:gd name="T22" fmla="*/ 859 w 1124"/>
              <a:gd name="T23" fmla="*/ 1830 h 3252"/>
              <a:gd name="T24" fmla="*/ 879 w 1124"/>
              <a:gd name="T25" fmla="*/ 1870 h 3252"/>
              <a:gd name="T26" fmla="*/ 912 w 1124"/>
              <a:gd name="T27" fmla="*/ 1960 h 3252"/>
              <a:gd name="T28" fmla="*/ 952 w 1124"/>
              <a:gd name="T29" fmla="*/ 2082 h 3252"/>
              <a:gd name="T30" fmla="*/ 980 w 1124"/>
              <a:gd name="T31" fmla="*/ 2205 h 3252"/>
              <a:gd name="T32" fmla="*/ 984 w 1124"/>
              <a:gd name="T33" fmla="*/ 2302 h 3252"/>
              <a:gd name="T34" fmla="*/ 984 w 1124"/>
              <a:gd name="T35" fmla="*/ 2593 h 3252"/>
              <a:gd name="T36" fmla="*/ 984 w 1124"/>
              <a:gd name="T37" fmla="*/ 2803 h 3252"/>
              <a:gd name="T38" fmla="*/ 984 w 1124"/>
              <a:gd name="T39" fmla="*/ 3115 h 3252"/>
              <a:gd name="T40" fmla="*/ 984 w 1124"/>
              <a:gd name="T41" fmla="*/ 3197 h 3252"/>
              <a:gd name="T42" fmla="*/ 963 w 1124"/>
              <a:gd name="T43" fmla="*/ 3243 h 3252"/>
              <a:gd name="T44" fmla="*/ 154 w 1124"/>
              <a:gd name="T45" fmla="*/ 3250 h 3252"/>
              <a:gd name="T46" fmla="*/ 119 w 1124"/>
              <a:gd name="T47" fmla="*/ 3201 h 3252"/>
              <a:gd name="T48" fmla="*/ 119 w 1124"/>
              <a:gd name="T49" fmla="*/ 3144 h 3252"/>
              <a:gd name="T50" fmla="*/ 119 w 1124"/>
              <a:gd name="T51" fmla="*/ 2647 h 3252"/>
              <a:gd name="T52" fmla="*/ 119 w 1124"/>
              <a:gd name="T53" fmla="*/ 2450 h 3252"/>
              <a:gd name="T54" fmla="*/ 119 w 1124"/>
              <a:gd name="T55" fmla="*/ 2303 h 3252"/>
              <a:gd name="T56" fmla="*/ 124 w 1124"/>
              <a:gd name="T57" fmla="*/ 2203 h 3252"/>
              <a:gd name="T58" fmla="*/ 154 w 1124"/>
              <a:gd name="T59" fmla="*/ 2079 h 3252"/>
              <a:gd name="T60" fmla="*/ 197 w 1124"/>
              <a:gd name="T61" fmla="*/ 1957 h 3252"/>
              <a:gd name="T62" fmla="*/ 233 w 1124"/>
              <a:gd name="T63" fmla="*/ 1868 h 3252"/>
              <a:gd name="T64" fmla="*/ 253 w 1124"/>
              <a:gd name="T65" fmla="*/ 1829 h 3252"/>
              <a:gd name="T66" fmla="*/ 551 w 1124"/>
              <a:gd name="T67" fmla="*/ 557 h 3252"/>
              <a:gd name="T68" fmla="*/ 493 w 1124"/>
              <a:gd name="T69" fmla="*/ 599 h 3252"/>
              <a:gd name="T70" fmla="*/ 515 w 1124"/>
              <a:gd name="T71" fmla="*/ 668 h 3252"/>
              <a:gd name="T72" fmla="*/ 588 w 1124"/>
              <a:gd name="T73" fmla="*/ 668 h 3252"/>
              <a:gd name="T74" fmla="*/ 611 w 1124"/>
              <a:gd name="T75" fmla="*/ 599 h 3252"/>
              <a:gd name="T76" fmla="*/ 551 w 1124"/>
              <a:gd name="T77" fmla="*/ 557 h 3252"/>
              <a:gd name="T78" fmla="*/ 635 w 1124"/>
              <a:gd name="T79" fmla="*/ 476 h 3252"/>
              <a:gd name="T80" fmla="*/ 705 w 1124"/>
              <a:gd name="T81" fmla="*/ 561 h 3252"/>
              <a:gd name="T82" fmla="*/ 705 w 1124"/>
              <a:gd name="T83" fmla="*/ 675 h 3252"/>
              <a:gd name="T84" fmla="*/ 635 w 1124"/>
              <a:gd name="T85" fmla="*/ 760 h 3252"/>
              <a:gd name="T86" fmla="*/ 522 w 1124"/>
              <a:gd name="T87" fmla="*/ 780 h 3252"/>
              <a:gd name="T88" fmla="*/ 428 w 1124"/>
              <a:gd name="T89" fmla="*/ 724 h 3252"/>
              <a:gd name="T90" fmla="*/ 389 w 1124"/>
              <a:gd name="T91" fmla="*/ 619 h 3252"/>
              <a:gd name="T92" fmla="*/ 428 w 1124"/>
              <a:gd name="T93" fmla="*/ 513 h 3252"/>
              <a:gd name="T94" fmla="*/ 522 w 1124"/>
              <a:gd name="T95" fmla="*/ 456 h 3252"/>
              <a:gd name="T96" fmla="*/ 287 w 1124"/>
              <a:gd name="T97" fmla="*/ 1618 h 3252"/>
              <a:gd name="T98" fmla="*/ 553 w 1124"/>
              <a:gd name="T99" fmla="*/ 0 h 3252"/>
              <a:gd name="T100" fmla="*/ 615 w 1124"/>
              <a:gd name="T101" fmla="*/ 26 h 3252"/>
              <a:gd name="T102" fmla="*/ 1124 w 1124"/>
              <a:gd name="T103" fmla="*/ 977 h 3252"/>
              <a:gd name="T104" fmla="*/ 900 w 1124"/>
              <a:gd name="T105" fmla="*/ 1695 h 3252"/>
              <a:gd name="T106" fmla="*/ 269 w 1124"/>
              <a:gd name="T107" fmla="*/ 1721 h 3252"/>
              <a:gd name="T108" fmla="*/ 214 w 1124"/>
              <a:gd name="T109" fmla="*/ 1698 h 3252"/>
              <a:gd name="T110" fmla="*/ 0 w 1124"/>
              <a:gd name="T111" fmla="*/ 971 h 3252"/>
              <a:gd name="T112" fmla="*/ 487 w 1124"/>
              <a:gd name="T113" fmla="*/ 44 h 3252"/>
              <a:gd name="T114" fmla="*/ 537 w 1124"/>
              <a:gd name="T115" fmla="*/ 3 h 3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24" h="3252">
                <a:moveTo>
                  <a:pt x="325" y="1913"/>
                </a:moveTo>
                <a:lnTo>
                  <a:pt x="309" y="1950"/>
                </a:lnTo>
                <a:lnTo>
                  <a:pt x="293" y="1988"/>
                </a:lnTo>
                <a:lnTo>
                  <a:pt x="280" y="2025"/>
                </a:lnTo>
                <a:lnTo>
                  <a:pt x="265" y="2064"/>
                </a:lnTo>
                <a:lnTo>
                  <a:pt x="254" y="2102"/>
                </a:lnTo>
                <a:lnTo>
                  <a:pt x="242" y="2137"/>
                </a:lnTo>
                <a:lnTo>
                  <a:pt x="233" y="2172"/>
                </a:lnTo>
                <a:lnTo>
                  <a:pt x="227" y="2204"/>
                </a:lnTo>
                <a:lnTo>
                  <a:pt x="223" y="2233"/>
                </a:lnTo>
                <a:lnTo>
                  <a:pt x="222" y="2259"/>
                </a:lnTo>
                <a:lnTo>
                  <a:pt x="221" y="2280"/>
                </a:lnTo>
                <a:lnTo>
                  <a:pt x="221" y="2309"/>
                </a:lnTo>
                <a:lnTo>
                  <a:pt x="221" y="2345"/>
                </a:lnTo>
                <a:lnTo>
                  <a:pt x="221" y="2385"/>
                </a:lnTo>
                <a:lnTo>
                  <a:pt x="221" y="2431"/>
                </a:lnTo>
                <a:lnTo>
                  <a:pt x="221" y="2482"/>
                </a:lnTo>
                <a:lnTo>
                  <a:pt x="221" y="2535"/>
                </a:lnTo>
                <a:lnTo>
                  <a:pt x="221" y="2592"/>
                </a:lnTo>
                <a:lnTo>
                  <a:pt x="221" y="2649"/>
                </a:lnTo>
                <a:lnTo>
                  <a:pt x="221" y="2708"/>
                </a:lnTo>
                <a:lnTo>
                  <a:pt x="221" y="2767"/>
                </a:lnTo>
                <a:lnTo>
                  <a:pt x="221" y="2825"/>
                </a:lnTo>
                <a:lnTo>
                  <a:pt x="221" y="2883"/>
                </a:lnTo>
                <a:lnTo>
                  <a:pt x="221" y="2937"/>
                </a:lnTo>
                <a:lnTo>
                  <a:pt x="221" y="2988"/>
                </a:lnTo>
                <a:lnTo>
                  <a:pt x="221" y="3036"/>
                </a:lnTo>
                <a:lnTo>
                  <a:pt x="221" y="3080"/>
                </a:lnTo>
                <a:lnTo>
                  <a:pt x="221" y="3118"/>
                </a:lnTo>
                <a:lnTo>
                  <a:pt x="222" y="3150"/>
                </a:lnTo>
                <a:lnTo>
                  <a:pt x="883" y="3150"/>
                </a:lnTo>
                <a:lnTo>
                  <a:pt x="883" y="2259"/>
                </a:lnTo>
                <a:lnTo>
                  <a:pt x="881" y="2234"/>
                </a:lnTo>
                <a:lnTo>
                  <a:pt x="877" y="2205"/>
                </a:lnTo>
                <a:lnTo>
                  <a:pt x="871" y="2174"/>
                </a:lnTo>
                <a:lnTo>
                  <a:pt x="862" y="2139"/>
                </a:lnTo>
                <a:lnTo>
                  <a:pt x="852" y="2104"/>
                </a:lnTo>
                <a:lnTo>
                  <a:pt x="841" y="2066"/>
                </a:lnTo>
                <a:lnTo>
                  <a:pt x="828" y="2027"/>
                </a:lnTo>
                <a:lnTo>
                  <a:pt x="815" y="1989"/>
                </a:lnTo>
                <a:lnTo>
                  <a:pt x="801" y="1950"/>
                </a:lnTo>
                <a:lnTo>
                  <a:pt x="786" y="1913"/>
                </a:lnTo>
                <a:lnTo>
                  <a:pt x="325" y="1913"/>
                </a:lnTo>
                <a:close/>
                <a:moveTo>
                  <a:pt x="291" y="1811"/>
                </a:moveTo>
                <a:lnTo>
                  <a:pt x="821" y="1811"/>
                </a:lnTo>
                <a:lnTo>
                  <a:pt x="835" y="1813"/>
                </a:lnTo>
                <a:lnTo>
                  <a:pt x="849" y="1820"/>
                </a:lnTo>
                <a:lnTo>
                  <a:pt x="859" y="1830"/>
                </a:lnTo>
                <a:lnTo>
                  <a:pt x="868" y="1843"/>
                </a:lnTo>
                <a:lnTo>
                  <a:pt x="870" y="1847"/>
                </a:lnTo>
                <a:lnTo>
                  <a:pt x="873" y="1857"/>
                </a:lnTo>
                <a:lnTo>
                  <a:pt x="879" y="1870"/>
                </a:lnTo>
                <a:lnTo>
                  <a:pt x="885" y="1888"/>
                </a:lnTo>
                <a:lnTo>
                  <a:pt x="894" y="1909"/>
                </a:lnTo>
                <a:lnTo>
                  <a:pt x="903" y="1933"/>
                </a:lnTo>
                <a:lnTo>
                  <a:pt x="912" y="1960"/>
                </a:lnTo>
                <a:lnTo>
                  <a:pt x="923" y="1989"/>
                </a:lnTo>
                <a:lnTo>
                  <a:pt x="933" y="2019"/>
                </a:lnTo>
                <a:lnTo>
                  <a:pt x="942" y="2051"/>
                </a:lnTo>
                <a:lnTo>
                  <a:pt x="952" y="2082"/>
                </a:lnTo>
                <a:lnTo>
                  <a:pt x="961" y="2114"/>
                </a:lnTo>
                <a:lnTo>
                  <a:pt x="969" y="2146"/>
                </a:lnTo>
                <a:lnTo>
                  <a:pt x="975" y="2176"/>
                </a:lnTo>
                <a:lnTo>
                  <a:pt x="980" y="2205"/>
                </a:lnTo>
                <a:lnTo>
                  <a:pt x="983" y="2234"/>
                </a:lnTo>
                <a:lnTo>
                  <a:pt x="984" y="2259"/>
                </a:lnTo>
                <a:lnTo>
                  <a:pt x="984" y="2277"/>
                </a:lnTo>
                <a:lnTo>
                  <a:pt x="984" y="2302"/>
                </a:lnTo>
                <a:lnTo>
                  <a:pt x="984" y="2366"/>
                </a:lnTo>
                <a:lnTo>
                  <a:pt x="984" y="2405"/>
                </a:lnTo>
                <a:lnTo>
                  <a:pt x="984" y="2447"/>
                </a:lnTo>
                <a:lnTo>
                  <a:pt x="984" y="2593"/>
                </a:lnTo>
                <a:lnTo>
                  <a:pt x="984" y="2645"/>
                </a:lnTo>
                <a:lnTo>
                  <a:pt x="984" y="2697"/>
                </a:lnTo>
                <a:lnTo>
                  <a:pt x="984" y="2751"/>
                </a:lnTo>
                <a:lnTo>
                  <a:pt x="984" y="2803"/>
                </a:lnTo>
                <a:lnTo>
                  <a:pt x="984" y="2855"/>
                </a:lnTo>
                <a:lnTo>
                  <a:pt x="984" y="2906"/>
                </a:lnTo>
                <a:lnTo>
                  <a:pt x="984" y="3080"/>
                </a:lnTo>
                <a:lnTo>
                  <a:pt x="984" y="3115"/>
                </a:lnTo>
                <a:lnTo>
                  <a:pt x="984" y="3144"/>
                </a:lnTo>
                <a:lnTo>
                  <a:pt x="984" y="3168"/>
                </a:lnTo>
                <a:lnTo>
                  <a:pt x="984" y="3186"/>
                </a:lnTo>
                <a:lnTo>
                  <a:pt x="984" y="3197"/>
                </a:lnTo>
                <a:lnTo>
                  <a:pt x="984" y="3201"/>
                </a:lnTo>
                <a:lnTo>
                  <a:pt x="982" y="3218"/>
                </a:lnTo>
                <a:lnTo>
                  <a:pt x="975" y="3231"/>
                </a:lnTo>
                <a:lnTo>
                  <a:pt x="963" y="3243"/>
                </a:lnTo>
                <a:lnTo>
                  <a:pt x="950" y="3250"/>
                </a:lnTo>
                <a:lnTo>
                  <a:pt x="934" y="3252"/>
                </a:lnTo>
                <a:lnTo>
                  <a:pt x="170" y="3252"/>
                </a:lnTo>
                <a:lnTo>
                  <a:pt x="154" y="3250"/>
                </a:lnTo>
                <a:lnTo>
                  <a:pt x="140" y="3243"/>
                </a:lnTo>
                <a:lnTo>
                  <a:pt x="129" y="3231"/>
                </a:lnTo>
                <a:lnTo>
                  <a:pt x="122" y="3218"/>
                </a:lnTo>
                <a:lnTo>
                  <a:pt x="119" y="3201"/>
                </a:lnTo>
                <a:lnTo>
                  <a:pt x="119" y="3197"/>
                </a:lnTo>
                <a:lnTo>
                  <a:pt x="119" y="3186"/>
                </a:lnTo>
                <a:lnTo>
                  <a:pt x="119" y="3168"/>
                </a:lnTo>
                <a:lnTo>
                  <a:pt x="119" y="3144"/>
                </a:lnTo>
                <a:lnTo>
                  <a:pt x="119" y="3116"/>
                </a:lnTo>
                <a:lnTo>
                  <a:pt x="119" y="3081"/>
                </a:lnTo>
                <a:lnTo>
                  <a:pt x="119" y="2700"/>
                </a:lnTo>
                <a:lnTo>
                  <a:pt x="119" y="2647"/>
                </a:lnTo>
                <a:lnTo>
                  <a:pt x="119" y="2596"/>
                </a:lnTo>
                <a:lnTo>
                  <a:pt x="119" y="2545"/>
                </a:lnTo>
                <a:lnTo>
                  <a:pt x="119" y="2496"/>
                </a:lnTo>
                <a:lnTo>
                  <a:pt x="119" y="2450"/>
                </a:lnTo>
                <a:lnTo>
                  <a:pt x="119" y="2407"/>
                </a:lnTo>
                <a:lnTo>
                  <a:pt x="119" y="2368"/>
                </a:lnTo>
                <a:lnTo>
                  <a:pt x="119" y="2333"/>
                </a:lnTo>
                <a:lnTo>
                  <a:pt x="119" y="2303"/>
                </a:lnTo>
                <a:lnTo>
                  <a:pt x="119" y="2278"/>
                </a:lnTo>
                <a:lnTo>
                  <a:pt x="119" y="2259"/>
                </a:lnTo>
                <a:lnTo>
                  <a:pt x="120" y="2232"/>
                </a:lnTo>
                <a:lnTo>
                  <a:pt x="124" y="2203"/>
                </a:lnTo>
                <a:lnTo>
                  <a:pt x="129" y="2174"/>
                </a:lnTo>
                <a:lnTo>
                  <a:pt x="136" y="2143"/>
                </a:lnTo>
                <a:lnTo>
                  <a:pt x="145" y="2110"/>
                </a:lnTo>
                <a:lnTo>
                  <a:pt x="154" y="2079"/>
                </a:lnTo>
                <a:lnTo>
                  <a:pt x="164" y="2046"/>
                </a:lnTo>
                <a:lnTo>
                  <a:pt x="175" y="2015"/>
                </a:lnTo>
                <a:lnTo>
                  <a:pt x="185" y="1986"/>
                </a:lnTo>
                <a:lnTo>
                  <a:pt x="197" y="1957"/>
                </a:lnTo>
                <a:lnTo>
                  <a:pt x="207" y="1930"/>
                </a:lnTo>
                <a:lnTo>
                  <a:pt x="216" y="1907"/>
                </a:lnTo>
                <a:lnTo>
                  <a:pt x="226" y="1886"/>
                </a:lnTo>
                <a:lnTo>
                  <a:pt x="233" y="1868"/>
                </a:lnTo>
                <a:lnTo>
                  <a:pt x="239" y="1855"/>
                </a:lnTo>
                <a:lnTo>
                  <a:pt x="243" y="1845"/>
                </a:lnTo>
                <a:lnTo>
                  <a:pt x="246" y="1841"/>
                </a:lnTo>
                <a:lnTo>
                  <a:pt x="253" y="1829"/>
                </a:lnTo>
                <a:lnTo>
                  <a:pt x="264" y="1819"/>
                </a:lnTo>
                <a:lnTo>
                  <a:pt x="277" y="1813"/>
                </a:lnTo>
                <a:lnTo>
                  <a:pt x="291" y="1811"/>
                </a:lnTo>
                <a:close/>
                <a:moveTo>
                  <a:pt x="551" y="557"/>
                </a:moveTo>
                <a:lnTo>
                  <a:pt x="533" y="560"/>
                </a:lnTo>
                <a:lnTo>
                  <a:pt x="515" y="568"/>
                </a:lnTo>
                <a:lnTo>
                  <a:pt x="502" y="582"/>
                </a:lnTo>
                <a:lnTo>
                  <a:pt x="493" y="599"/>
                </a:lnTo>
                <a:lnTo>
                  <a:pt x="490" y="619"/>
                </a:lnTo>
                <a:lnTo>
                  <a:pt x="493" y="638"/>
                </a:lnTo>
                <a:lnTo>
                  <a:pt x="502" y="655"/>
                </a:lnTo>
                <a:lnTo>
                  <a:pt x="515" y="668"/>
                </a:lnTo>
                <a:lnTo>
                  <a:pt x="533" y="677"/>
                </a:lnTo>
                <a:lnTo>
                  <a:pt x="551" y="680"/>
                </a:lnTo>
                <a:lnTo>
                  <a:pt x="571" y="677"/>
                </a:lnTo>
                <a:lnTo>
                  <a:pt x="588" y="668"/>
                </a:lnTo>
                <a:lnTo>
                  <a:pt x="601" y="655"/>
                </a:lnTo>
                <a:lnTo>
                  <a:pt x="611" y="638"/>
                </a:lnTo>
                <a:lnTo>
                  <a:pt x="614" y="619"/>
                </a:lnTo>
                <a:lnTo>
                  <a:pt x="611" y="599"/>
                </a:lnTo>
                <a:lnTo>
                  <a:pt x="601" y="582"/>
                </a:lnTo>
                <a:lnTo>
                  <a:pt x="588" y="568"/>
                </a:lnTo>
                <a:lnTo>
                  <a:pt x="571" y="560"/>
                </a:lnTo>
                <a:lnTo>
                  <a:pt x="551" y="557"/>
                </a:lnTo>
                <a:close/>
                <a:moveTo>
                  <a:pt x="551" y="454"/>
                </a:moveTo>
                <a:lnTo>
                  <a:pt x="582" y="456"/>
                </a:lnTo>
                <a:lnTo>
                  <a:pt x="609" y="465"/>
                </a:lnTo>
                <a:lnTo>
                  <a:pt x="635" y="476"/>
                </a:lnTo>
                <a:lnTo>
                  <a:pt x="657" y="493"/>
                </a:lnTo>
                <a:lnTo>
                  <a:pt x="677" y="513"/>
                </a:lnTo>
                <a:lnTo>
                  <a:pt x="693" y="536"/>
                </a:lnTo>
                <a:lnTo>
                  <a:pt x="705" y="561"/>
                </a:lnTo>
                <a:lnTo>
                  <a:pt x="713" y="588"/>
                </a:lnTo>
                <a:lnTo>
                  <a:pt x="716" y="619"/>
                </a:lnTo>
                <a:lnTo>
                  <a:pt x="713" y="648"/>
                </a:lnTo>
                <a:lnTo>
                  <a:pt x="705" y="675"/>
                </a:lnTo>
                <a:lnTo>
                  <a:pt x="693" y="701"/>
                </a:lnTo>
                <a:lnTo>
                  <a:pt x="677" y="724"/>
                </a:lnTo>
                <a:lnTo>
                  <a:pt x="657" y="744"/>
                </a:lnTo>
                <a:lnTo>
                  <a:pt x="635" y="760"/>
                </a:lnTo>
                <a:lnTo>
                  <a:pt x="609" y="773"/>
                </a:lnTo>
                <a:lnTo>
                  <a:pt x="582" y="780"/>
                </a:lnTo>
                <a:lnTo>
                  <a:pt x="551" y="783"/>
                </a:lnTo>
                <a:lnTo>
                  <a:pt x="522" y="780"/>
                </a:lnTo>
                <a:lnTo>
                  <a:pt x="495" y="773"/>
                </a:lnTo>
                <a:lnTo>
                  <a:pt x="469" y="760"/>
                </a:lnTo>
                <a:lnTo>
                  <a:pt x="447" y="744"/>
                </a:lnTo>
                <a:lnTo>
                  <a:pt x="428" y="724"/>
                </a:lnTo>
                <a:lnTo>
                  <a:pt x="411" y="701"/>
                </a:lnTo>
                <a:lnTo>
                  <a:pt x="398" y="675"/>
                </a:lnTo>
                <a:lnTo>
                  <a:pt x="391" y="648"/>
                </a:lnTo>
                <a:lnTo>
                  <a:pt x="389" y="619"/>
                </a:lnTo>
                <a:lnTo>
                  <a:pt x="391" y="588"/>
                </a:lnTo>
                <a:lnTo>
                  <a:pt x="398" y="561"/>
                </a:lnTo>
                <a:lnTo>
                  <a:pt x="411" y="536"/>
                </a:lnTo>
                <a:lnTo>
                  <a:pt x="428" y="513"/>
                </a:lnTo>
                <a:lnTo>
                  <a:pt x="447" y="493"/>
                </a:lnTo>
                <a:lnTo>
                  <a:pt x="469" y="476"/>
                </a:lnTo>
                <a:lnTo>
                  <a:pt x="495" y="465"/>
                </a:lnTo>
                <a:lnTo>
                  <a:pt x="522" y="456"/>
                </a:lnTo>
                <a:lnTo>
                  <a:pt x="551" y="454"/>
                </a:lnTo>
                <a:close/>
                <a:moveTo>
                  <a:pt x="557" y="127"/>
                </a:moveTo>
                <a:lnTo>
                  <a:pt x="103" y="972"/>
                </a:lnTo>
                <a:lnTo>
                  <a:pt x="287" y="1618"/>
                </a:lnTo>
                <a:lnTo>
                  <a:pt x="829" y="1614"/>
                </a:lnTo>
                <a:lnTo>
                  <a:pt x="1021" y="977"/>
                </a:lnTo>
                <a:lnTo>
                  <a:pt x="557" y="127"/>
                </a:lnTo>
                <a:close/>
                <a:moveTo>
                  <a:pt x="553" y="0"/>
                </a:moveTo>
                <a:lnTo>
                  <a:pt x="571" y="1"/>
                </a:lnTo>
                <a:lnTo>
                  <a:pt x="588" y="6"/>
                </a:lnTo>
                <a:lnTo>
                  <a:pt x="602" y="15"/>
                </a:lnTo>
                <a:lnTo>
                  <a:pt x="615" y="26"/>
                </a:lnTo>
                <a:lnTo>
                  <a:pt x="625" y="40"/>
                </a:lnTo>
                <a:lnTo>
                  <a:pt x="1114" y="936"/>
                </a:lnTo>
                <a:lnTo>
                  <a:pt x="1121" y="956"/>
                </a:lnTo>
                <a:lnTo>
                  <a:pt x="1124" y="977"/>
                </a:lnTo>
                <a:lnTo>
                  <a:pt x="1120" y="997"/>
                </a:lnTo>
                <a:lnTo>
                  <a:pt x="921" y="1661"/>
                </a:lnTo>
                <a:lnTo>
                  <a:pt x="912" y="1680"/>
                </a:lnTo>
                <a:lnTo>
                  <a:pt x="900" y="1695"/>
                </a:lnTo>
                <a:lnTo>
                  <a:pt x="885" y="1706"/>
                </a:lnTo>
                <a:lnTo>
                  <a:pt x="867" y="1715"/>
                </a:lnTo>
                <a:lnTo>
                  <a:pt x="847" y="1717"/>
                </a:lnTo>
                <a:lnTo>
                  <a:pt x="269" y="1721"/>
                </a:lnTo>
                <a:lnTo>
                  <a:pt x="269" y="1721"/>
                </a:lnTo>
                <a:lnTo>
                  <a:pt x="249" y="1718"/>
                </a:lnTo>
                <a:lnTo>
                  <a:pt x="231" y="1710"/>
                </a:lnTo>
                <a:lnTo>
                  <a:pt x="214" y="1698"/>
                </a:lnTo>
                <a:lnTo>
                  <a:pt x="202" y="1682"/>
                </a:lnTo>
                <a:lnTo>
                  <a:pt x="193" y="1664"/>
                </a:lnTo>
                <a:lnTo>
                  <a:pt x="3" y="991"/>
                </a:lnTo>
                <a:lnTo>
                  <a:pt x="0" y="971"/>
                </a:lnTo>
                <a:lnTo>
                  <a:pt x="0" y="971"/>
                </a:lnTo>
                <a:lnTo>
                  <a:pt x="2" y="952"/>
                </a:lnTo>
                <a:lnTo>
                  <a:pt x="9" y="933"/>
                </a:lnTo>
                <a:lnTo>
                  <a:pt x="487" y="44"/>
                </a:lnTo>
                <a:lnTo>
                  <a:pt x="494" y="31"/>
                </a:lnTo>
                <a:lnTo>
                  <a:pt x="506" y="19"/>
                </a:lnTo>
                <a:lnTo>
                  <a:pt x="520" y="10"/>
                </a:lnTo>
                <a:lnTo>
                  <a:pt x="537" y="3"/>
                </a:lnTo>
                <a:lnTo>
                  <a:pt x="55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" name="Freeform 482"/>
          <p:cNvSpPr>
            <a:spLocks noEditPoints="1"/>
          </p:cNvSpPr>
          <p:nvPr/>
        </p:nvSpPr>
        <p:spPr bwMode="auto">
          <a:xfrm>
            <a:off x="5649919" y="3394329"/>
            <a:ext cx="123825" cy="369094"/>
          </a:xfrm>
          <a:custGeom>
            <a:avLst/>
            <a:gdLst>
              <a:gd name="T0" fmla="*/ 112 w 1143"/>
              <a:gd name="T1" fmla="*/ 1349 h 3408"/>
              <a:gd name="T2" fmla="*/ 291 w 1143"/>
              <a:gd name="T3" fmla="*/ 3253 h 3408"/>
              <a:gd name="T4" fmla="*/ 434 w 1143"/>
              <a:gd name="T5" fmla="*/ 3287 h 3408"/>
              <a:gd name="T6" fmla="*/ 576 w 1143"/>
              <a:gd name="T7" fmla="*/ 3298 h 3408"/>
              <a:gd name="T8" fmla="*/ 685 w 1143"/>
              <a:gd name="T9" fmla="*/ 3291 h 3408"/>
              <a:gd name="T10" fmla="*/ 774 w 1143"/>
              <a:gd name="T11" fmla="*/ 3274 h 3408"/>
              <a:gd name="T12" fmla="*/ 843 w 1143"/>
              <a:gd name="T13" fmla="*/ 3253 h 3408"/>
              <a:gd name="T14" fmla="*/ 891 w 1143"/>
              <a:gd name="T15" fmla="*/ 3232 h 3408"/>
              <a:gd name="T16" fmla="*/ 1088 w 1143"/>
              <a:gd name="T17" fmla="*/ 1238 h 3408"/>
              <a:gd name="T18" fmla="*/ 1117 w 1143"/>
              <a:gd name="T19" fmla="*/ 1247 h 3408"/>
              <a:gd name="T20" fmla="*/ 1137 w 1143"/>
              <a:gd name="T21" fmla="*/ 1268 h 3408"/>
              <a:gd name="T22" fmla="*/ 1143 w 1143"/>
              <a:gd name="T23" fmla="*/ 1297 h 3408"/>
              <a:gd name="T24" fmla="*/ 995 w 1143"/>
              <a:gd name="T25" fmla="*/ 3286 h 3408"/>
              <a:gd name="T26" fmla="*/ 973 w 1143"/>
              <a:gd name="T27" fmla="*/ 3312 h 3408"/>
              <a:gd name="T28" fmla="*/ 961 w 1143"/>
              <a:gd name="T29" fmla="*/ 3319 h 3408"/>
              <a:gd name="T30" fmla="*/ 929 w 1143"/>
              <a:gd name="T31" fmla="*/ 3336 h 3408"/>
              <a:gd name="T32" fmla="*/ 879 w 1143"/>
              <a:gd name="T33" fmla="*/ 3356 h 3408"/>
              <a:gd name="T34" fmla="*/ 812 w 1143"/>
              <a:gd name="T35" fmla="*/ 3378 h 3408"/>
              <a:gd name="T36" fmla="*/ 729 w 1143"/>
              <a:gd name="T37" fmla="*/ 3395 h 3408"/>
              <a:gd name="T38" fmla="*/ 631 w 1143"/>
              <a:gd name="T39" fmla="*/ 3407 h 3408"/>
              <a:gd name="T40" fmla="*/ 505 w 1143"/>
              <a:gd name="T41" fmla="*/ 3405 h 3408"/>
              <a:gd name="T42" fmla="*/ 362 w 1143"/>
              <a:gd name="T43" fmla="*/ 3385 h 3408"/>
              <a:gd name="T44" fmla="*/ 217 w 1143"/>
              <a:gd name="T45" fmla="*/ 3344 h 3408"/>
              <a:gd name="T46" fmla="*/ 131 w 1143"/>
              <a:gd name="T47" fmla="*/ 3309 h 3408"/>
              <a:gd name="T48" fmla="*/ 113 w 1143"/>
              <a:gd name="T49" fmla="*/ 3284 h 3408"/>
              <a:gd name="T50" fmla="*/ 0 w 1143"/>
              <a:gd name="T51" fmla="*/ 1297 h 3408"/>
              <a:gd name="T52" fmla="*/ 6 w 1143"/>
              <a:gd name="T53" fmla="*/ 1269 h 3408"/>
              <a:gd name="T54" fmla="*/ 27 w 1143"/>
              <a:gd name="T55" fmla="*/ 1248 h 3408"/>
              <a:gd name="T56" fmla="*/ 55 w 1143"/>
              <a:gd name="T57" fmla="*/ 1239 h 3408"/>
              <a:gd name="T58" fmla="*/ 707 w 1143"/>
              <a:gd name="T59" fmla="*/ 509 h 3408"/>
              <a:gd name="T60" fmla="*/ 154 w 1143"/>
              <a:gd name="T61" fmla="*/ 1043 h 3408"/>
              <a:gd name="T62" fmla="*/ 707 w 1143"/>
              <a:gd name="T63" fmla="*/ 509 h 3408"/>
              <a:gd name="T64" fmla="*/ 756 w 1143"/>
              <a:gd name="T65" fmla="*/ 402 h 3408"/>
              <a:gd name="T66" fmla="*/ 780 w 1143"/>
              <a:gd name="T67" fmla="*/ 417 h 3408"/>
              <a:gd name="T68" fmla="*/ 1128 w 1143"/>
              <a:gd name="T69" fmla="*/ 1072 h 3408"/>
              <a:gd name="T70" fmla="*/ 1133 w 1143"/>
              <a:gd name="T71" fmla="*/ 1099 h 3408"/>
              <a:gd name="T72" fmla="*/ 1125 w 1143"/>
              <a:gd name="T73" fmla="*/ 1126 h 3408"/>
              <a:gd name="T74" fmla="*/ 1105 w 1143"/>
              <a:gd name="T75" fmla="*/ 1146 h 3408"/>
              <a:gd name="T76" fmla="*/ 1079 w 1143"/>
              <a:gd name="T77" fmla="*/ 1152 h 3408"/>
              <a:gd name="T78" fmla="*/ 44 w 1143"/>
              <a:gd name="T79" fmla="*/ 1151 h 3408"/>
              <a:gd name="T80" fmla="*/ 19 w 1143"/>
              <a:gd name="T81" fmla="*/ 1137 h 3408"/>
              <a:gd name="T82" fmla="*/ 5 w 1143"/>
              <a:gd name="T83" fmla="*/ 1112 h 3408"/>
              <a:gd name="T84" fmla="*/ 5 w 1143"/>
              <a:gd name="T85" fmla="*/ 1083 h 3408"/>
              <a:gd name="T86" fmla="*/ 392 w 1143"/>
              <a:gd name="T87" fmla="*/ 429 h 3408"/>
              <a:gd name="T88" fmla="*/ 411 w 1143"/>
              <a:gd name="T89" fmla="*/ 409 h 3408"/>
              <a:gd name="T90" fmla="*/ 438 w 1143"/>
              <a:gd name="T91" fmla="*/ 402 h 3408"/>
              <a:gd name="T92" fmla="*/ 575 w 1143"/>
              <a:gd name="T93" fmla="*/ 0 h 3408"/>
              <a:gd name="T94" fmla="*/ 611 w 1143"/>
              <a:gd name="T95" fmla="*/ 13 h 3408"/>
              <a:gd name="T96" fmla="*/ 643 w 1143"/>
              <a:gd name="T97" fmla="*/ 51 h 3408"/>
              <a:gd name="T98" fmla="*/ 663 w 1143"/>
              <a:gd name="T99" fmla="*/ 97 h 3408"/>
              <a:gd name="T100" fmla="*/ 680 w 1143"/>
              <a:gd name="T101" fmla="*/ 138 h 3408"/>
              <a:gd name="T102" fmla="*/ 700 w 1143"/>
              <a:gd name="T103" fmla="*/ 182 h 3408"/>
              <a:gd name="T104" fmla="*/ 718 w 1143"/>
              <a:gd name="T105" fmla="*/ 224 h 3408"/>
              <a:gd name="T106" fmla="*/ 733 w 1143"/>
              <a:gd name="T107" fmla="*/ 257 h 3408"/>
              <a:gd name="T108" fmla="*/ 742 w 1143"/>
              <a:gd name="T109" fmla="*/ 278 h 3408"/>
              <a:gd name="T110" fmla="*/ 758 w 1143"/>
              <a:gd name="T111" fmla="*/ 313 h 3408"/>
              <a:gd name="T112" fmla="*/ 526 w 1143"/>
              <a:gd name="T113" fmla="*/ 22 h 3408"/>
              <a:gd name="T114" fmla="*/ 536 w 1143"/>
              <a:gd name="T115" fmla="*/ 13 h 3408"/>
              <a:gd name="T116" fmla="*/ 559 w 1143"/>
              <a:gd name="T117" fmla="*/ 2 h 3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43" h="3408">
                <a:moveTo>
                  <a:pt x="1028" y="1348"/>
                </a:moveTo>
                <a:lnTo>
                  <a:pt x="112" y="1349"/>
                </a:lnTo>
                <a:lnTo>
                  <a:pt x="218" y="3228"/>
                </a:lnTo>
                <a:lnTo>
                  <a:pt x="291" y="3253"/>
                </a:lnTo>
                <a:lnTo>
                  <a:pt x="363" y="3273"/>
                </a:lnTo>
                <a:lnTo>
                  <a:pt x="434" y="3287"/>
                </a:lnTo>
                <a:lnTo>
                  <a:pt x="505" y="3296"/>
                </a:lnTo>
                <a:lnTo>
                  <a:pt x="576" y="3298"/>
                </a:lnTo>
                <a:lnTo>
                  <a:pt x="633" y="3297"/>
                </a:lnTo>
                <a:lnTo>
                  <a:pt x="685" y="3291"/>
                </a:lnTo>
                <a:lnTo>
                  <a:pt x="732" y="3284"/>
                </a:lnTo>
                <a:lnTo>
                  <a:pt x="774" y="3274"/>
                </a:lnTo>
                <a:lnTo>
                  <a:pt x="812" y="3263"/>
                </a:lnTo>
                <a:lnTo>
                  <a:pt x="843" y="3253"/>
                </a:lnTo>
                <a:lnTo>
                  <a:pt x="870" y="3242"/>
                </a:lnTo>
                <a:lnTo>
                  <a:pt x="891" y="3232"/>
                </a:lnTo>
                <a:lnTo>
                  <a:pt x="1028" y="1348"/>
                </a:lnTo>
                <a:close/>
                <a:moveTo>
                  <a:pt x="1088" y="1238"/>
                </a:moveTo>
                <a:lnTo>
                  <a:pt x="1103" y="1240"/>
                </a:lnTo>
                <a:lnTo>
                  <a:pt x="1117" y="1247"/>
                </a:lnTo>
                <a:lnTo>
                  <a:pt x="1129" y="1255"/>
                </a:lnTo>
                <a:lnTo>
                  <a:pt x="1137" y="1268"/>
                </a:lnTo>
                <a:lnTo>
                  <a:pt x="1142" y="1282"/>
                </a:lnTo>
                <a:lnTo>
                  <a:pt x="1143" y="1297"/>
                </a:lnTo>
                <a:lnTo>
                  <a:pt x="999" y="3270"/>
                </a:lnTo>
                <a:lnTo>
                  <a:pt x="995" y="3286"/>
                </a:lnTo>
                <a:lnTo>
                  <a:pt x="986" y="3301"/>
                </a:lnTo>
                <a:lnTo>
                  <a:pt x="973" y="3312"/>
                </a:lnTo>
                <a:lnTo>
                  <a:pt x="970" y="3314"/>
                </a:lnTo>
                <a:lnTo>
                  <a:pt x="961" y="3319"/>
                </a:lnTo>
                <a:lnTo>
                  <a:pt x="947" y="3326"/>
                </a:lnTo>
                <a:lnTo>
                  <a:pt x="929" y="3336"/>
                </a:lnTo>
                <a:lnTo>
                  <a:pt x="906" y="3345"/>
                </a:lnTo>
                <a:lnTo>
                  <a:pt x="879" y="3356"/>
                </a:lnTo>
                <a:lnTo>
                  <a:pt x="848" y="3367"/>
                </a:lnTo>
                <a:lnTo>
                  <a:pt x="812" y="3378"/>
                </a:lnTo>
                <a:lnTo>
                  <a:pt x="772" y="3387"/>
                </a:lnTo>
                <a:lnTo>
                  <a:pt x="729" y="3395"/>
                </a:lnTo>
                <a:lnTo>
                  <a:pt x="681" y="3402"/>
                </a:lnTo>
                <a:lnTo>
                  <a:pt x="631" y="3407"/>
                </a:lnTo>
                <a:lnTo>
                  <a:pt x="576" y="3408"/>
                </a:lnTo>
                <a:lnTo>
                  <a:pt x="505" y="3405"/>
                </a:lnTo>
                <a:lnTo>
                  <a:pt x="434" y="3397"/>
                </a:lnTo>
                <a:lnTo>
                  <a:pt x="362" y="3385"/>
                </a:lnTo>
                <a:lnTo>
                  <a:pt x="289" y="3367"/>
                </a:lnTo>
                <a:lnTo>
                  <a:pt x="217" y="3344"/>
                </a:lnTo>
                <a:lnTo>
                  <a:pt x="144" y="3316"/>
                </a:lnTo>
                <a:lnTo>
                  <a:pt x="131" y="3309"/>
                </a:lnTo>
                <a:lnTo>
                  <a:pt x="120" y="3298"/>
                </a:lnTo>
                <a:lnTo>
                  <a:pt x="113" y="3284"/>
                </a:lnTo>
                <a:lnTo>
                  <a:pt x="110" y="3269"/>
                </a:lnTo>
                <a:lnTo>
                  <a:pt x="0" y="1297"/>
                </a:lnTo>
                <a:lnTo>
                  <a:pt x="1" y="1282"/>
                </a:lnTo>
                <a:lnTo>
                  <a:pt x="6" y="1269"/>
                </a:lnTo>
                <a:lnTo>
                  <a:pt x="15" y="1256"/>
                </a:lnTo>
                <a:lnTo>
                  <a:pt x="27" y="1248"/>
                </a:lnTo>
                <a:lnTo>
                  <a:pt x="40" y="1241"/>
                </a:lnTo>
                <a:lnTo>
                  <a:pt x="55" y="1239"/>
                </a:lnTo>
                <a:lnTo>
                  <a:pt x="1088" y="1238"/>
                </a:lnTo>
                <a:close/>
                <a:moveTo>
                  <a:pt x="707" y="509"/>
                </a:moveTo>
                <a:lnTo>
                  <a:pt x="470" y="511"/>
                </a:lnTo>
                <a:lnTo>
                  <a:pt x="154" y="1043"/>
                </a:lnTo>
                <a:lnTo>
                  <a:pt x="988" y="1042"/>
                </a:lnTo>
                <a:lnTo>
                  <a:pt x="707" y="509"/>
                </a:lnTo>
                <a:close/>
                <a:moveTo>
                  <a:pt x="740" y="399"/>
                </a:moveTo>
                <a:lnTo>
                  <a:pt x="756" y="402"/>
                </a:lnTo>
                <a:lnTo>
                  <a:pt x="769" y="408"/>
                </a:lnTo>
                <a:lnTo>
                  <a:pt x="780" y="417"/>
                </a:lnTo>
                <a:lnTo>
                  <a:pt x="789" y="429"/>
                </a:lnTo>
                <a:lnTo>
                  <a:pt x="1128" y="1072"/>
                </a:lnTo>
                <a:lnTo>
                  <a:pt x="1132" y="1085"/>
                </a:lnTo>
                <a:lnTo>
                  <a:pt x="1133" y="1099"/>
                </a:lnTo>
                <a:lnTo>
                  <a:pt x="1131" y="1113"/>
                </a:lnTo>
                <a:lnTo>
                  <a:pt x="1125" y="1126"/>
                </a:lnTo>
                <a:lnTo>
                  <a:pt x="1117" y="1137"/>
                </a:lnTo>
                <a:lnTo>
                  <a:pt x="1105" y="1146"/>
                </a:lnTo>
                <a:lnTo>
                  <a:pt x="1092" y="1151"/>
                </a:lnTo>
                <a:lnTo>
                  <a:pt x="1079" y="1152"/>
                </a:lnTo>
                <a:lnTo>
                  <a:pt x="58" y="1152"/>
                </a:lnTo>
                <a:lnTo>
                  <a:pt x="44" y="1151"/>
                </a:lnTo>
                <a:lnTo>
                  <a:pt x="30" y="1146"/>
                </a:lnTo>
                <a:lnTo>
                  <a:pt x="19" y="1137"/>
                </a:lnTo>
                <a:lnTo>
                  <a:pt x="11" y="1125"/>
                </a:lnTo>
                <a:lnTo>
                  <a:pt x="5" y="1112"/>
                </a:lnTo>
                <a:lnTo>
                  <a:pt x="3" y="1097"/>
                </a:lnTo>
                <a:lnTo>
                  <a:pt x="5" y="1083"/>
                </a:lnTo>
                <a:lnTo>
                  <a:pt x="11" y="1070"/>
                </a:lnTo>
                <a:lnTo>
                  <a:pt x="392" y="429"/>
                </a:lnTo>
                <a:lnTo>
                  <a:pt x="401" y="417"/>
                </a:lnTo>
                <a:lnTo>
                  <a:pt x="411" y="409"/>
                </a:lnTo>
                <a:lnTo>
                  <a:pt x="424" y="404"/>
                </a:lnTo>
                <a:lnTo>
                  <a:pt x="438" y="402"/>
                </a:lnTo>
                <a:lnTo>
                  <a:pt x="740" y="399"/>
                </a:lnTo>
                <a:close/>
                <a:moveTo>
                  <a:pt x="575" y="0"/>
                </a:moveTo>
                <a:lnTo>
                  <a:pt x="593" y="3"/>
                </a:lnTo>
                <a:lnTo>
                  <a:pt x="611" y="13"/>
                </a:lnTo>
                <a:lnTo>
                  <a:pt x="627" y="28"/>
                </a:lnTo>
                <a:lnTo>
                  <a:pt x="643" y="51"/>
                </a:lnTo>
                <a:lnTo>
                  <a:pt x="656" y="80"/>
                </a:lnTo>
                <a:lnTo>
                  <a:pt x="663" y="97"/>
                </a:lnTo>
                <a:lnTo>
                  <a:pt x="671" y="116"/>
                </a:lnTo>
                <a:lnTo>
                  <a:pt x="680" y="138"/>
                </a:lnTo>
                <a:lnTo>
                  <a:pt x="690" y="159"/>
                </a:lnTo>
                <a:lnTo>
                  <a:pt x="700" y="182"/>
                </a:lnTo>
                <a:lnTo>
                  <a:pt x="708" y="203"/>
                </a:lnTo>
                <a:lnTo>
                  <a:pt x="718" y="224"/>
                </a:lnTo>
                <a:lnTo>
                  <a:pt x="726" y="242"/>
                </a:lnTo>
                <a:lnTo>
                  <a:pt x="733" y="257"/>
                </a:lnTo>
                <a:lnTo>
                  <a:pt x="739" y="269"/>
                </a:lnTo>
                <a:lnTo>
                  <a:pt x="742" y="278"/>
                </a:lnTo>
                <a:lnTo>
                  <a:pt x="743" y="280"/>
                </a:lnTo>
                <a:lnTo>
                  <a:pt x="758" y="313"/>
                </a:lnTo>
                <a:lnTo>
                  <a:pt x="428" y="313"/>
                </a:lnTo>
                <a:lnTo>
                  <a:pt x="526" y="22"/>
                </a:lnTo>
                <a:lnTo>
                  <a:pt x="529" y="18"/>
                </a:lnTo>
                <a:lnTo>
                  <a:pt x="536" y="13"/>
                </a:lnTo>
                <a:lnTo>
                  <a:pt x="546" y="6"/>
                </a:lnTo>
                <a:lnTo>
                  <a:pt x="559" y="2"/>
                </a:lnTo>
                <a:lnTo>
                  <a:pt x="57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" name="Freeform 487"/>
          <p:cNvSpPr>
            <a:spLocks noEditPoints="1"/>
          </p:cNvSpPr>
          <p:nvPr/>
        </p:nvSpPr>
        <p:spPr bwMode="auto">
          <a:xfrm>
            <a:off x="6352731" y="3399687"/>
            <a:ext cx="121444" cy="358378"/>
          </a:xfrm>
          <a:custGeom>
            <a:avLst/>
            <a:gdLst>
              <a:gd name="T0" fmla="*/ 106 w 1117"/>
              <a:gd name="T1" fmla="*/ 3204 h 3311"/>
              <a:gd name="T2" fmla="*/ 327 w 1117"/>
              <a:gd name="T3" fmla="*/ 3169 h 3311"/>
              <a:gd name="T4" fmla="*/ 326 w 1117"/>
              <a:gd name="T5" fmla="*/ 3072 h 3311"/>
              <a:gd name="T6" fmla="*/ 325 w 1117"/>
              <a:gd name="T7" fmla="*/ 2942 h 3311"/>
              <a:gd name="T8" fmla="*/ 325 w 1117"/>
              <a:gd name="T9" fmla="*/ 2780 h 3311"/>
              <a:gd name="T10" fmla="*/ 325 w 1117"/>
              <a:gd name="T11" fmla="*/ 2585 h 3311"/>
              <a:gd name="T12" fmla="*/ 326 w 1117"/>
              <a:gd name="T13" fmla="*/ 2358 h 3311"/>
              <a:gd name="T14" fmla="*/ 327 w 1117"/>
              <a:gd name="T15" fmla="*/ 2097 h 3311"/>
              <a:gd name="T16" fmla="*/ 328 w 1117"/>
              <a:gd name="T17" fmla="*/ 1805 h 3311"/>
              <a:gd name="T18" fmla="*/ 340 w 1117"/>
              <a:gd name="T19" fmla="*/ 1751 h 3311"/>
              <a:gd name="T20" fmla="*/ 370 w 1117"/>
              <a:gd name="T21" fmla="*/ 1706 h 3311"/>
              <a:gd name="T22" fmla="*/ 416 w 1117"/>
              <a:gd name="T23" fmla="*/ 1676 h 3311"/>
              <a:gd name="T24" fmla="*/ 471 w 1117"/>
              <a:gd name="T25" fmla="*/ 1664 h 3311"/>
              <a:gd name="T26" fmla="*/ 526 w 1117"/>
              <a:gd name="T27" fmla="*/ 1676 h 3311"/>
              <a:gd name="T28" fmla="*/ 571 w 1117"/>
              <a:gd name="T29" fmla="*/ 1706 h 3311"/>
              <a:gd name="T30" fmla="*/ 602 w 1117"/>
              <a:gd name="T31" fmla="*/ 1752 h 3311"/>
              <a:gd name="T32" fmla="*/ 612 w 1117"/>
              <a:gd name="T33" fmla="*/ 1808 h 3311"/>
              <a:gd name="T34" fmla="*/ 611 w 1117"/>
              <a:gd name="T35" fmla="*/ 1986 h 3311"/>
              <a:gd name="T36" fmla="*/ 611 w 1117"/>
              <a:gd name="T37" fmla="*/ 2167 h 3311"/>
              <a:gd name="T38" fmla="*/ 610 w 1117"/>
              <a:gd name="T39" fmla="*/ 2344 h 3311"/>
              <a:gd name="T40" fmla="*/ 610 w 1117"/>
              <a:gd name="T41" fmla="*/ 2515 h 3311"/>
              <a:gd name="T42" fmla="*/ 609 w 1117"/>
              <a:gd name="T43" fmla="*/ 2675 h 3311"/>
              <a:gd name="T44" fmla="*/ 609 w 1117"/>
              <a:gd name="T45" fmla="*/ 2822 h 3311"/>
              <a:gd name="T46" fmla="*/ 609 w 1117"/>
              <a:gd name="T47" fmla="*/ 2952 h 3311"/>
              <a:gd name="T48" fmla="*/ 610 w 1117"/>
              <a:gd name="T49" fmla="*/ 3062 h 3311"/>
              <a:gd name="T50" fmla="*/ 610 w 1117"/>
              <a:gd name="T51" fmla="*/ 3147 h 3311"/>
              <a:gd name="T52" fmla="*/ 611 w 1117"/>
              <a:gd name="T53" fmla="*/ 3204 h 3311"/>
              <a:gd name="T54" fmla="*/ 1010 w 1117"/>
              <a:gd name="T55" fmla="*/ 1547 h 3311"/>
              <a:gd name="T56" fmla="*/ 53 w 1117"/>
              <a:gd name="T57" fmla="*/ 1442 h 3311"/>
              <a:gd name="T58" fmla="*/ 1080 w 1117"/>
              <a:gd name="T59" fmla="*/ 1444 h 3311"/>
              <a:gd name="T60" fmla="*/ 1106 w 1117"/>
              <a:gd name="T61" fmla="*/ 1463 h 3311"/>
              <a:gd name="T62" fmla="*/ 1117 w 1117"/>
              <a:gd name="T63" fmla="*/ 1494 h 3311"/>
              <a:gd name="T64" fmla="*/ 1113 w 1117"/>
              <a:gd name="T65" fmla="*/ 3274 h 3311"/>
              <a:gd name="T66" fmla="*/ 1095 w 1117"/>
              <a:gd name="T67" fmla="*/ 3300 h 3311"/>
              <a:gd name="T68" fmla="*/ 1064 w 1117"/>
              <a:gd name="T69" fmla="*/ 3311 h 3311"/>
              <a:gd name="T70" fmla="*/ 37 w 1117"/>
              <a:gd name="T71" fmla="*/ 3307 h 3311"/>
              <a:gd name="T72" fmla="*/ 10 w 1117"/>
              <a:gd name="T73" fmla="*/ 3289 h 3311"/>
              <a:gd name="T74" fmla="*/ 0 w 1117"/>
              <a:gd name="T75" fmla="*/ 3257 h 3311"/>
              <a:gd name="T76" fmla="*/ 3 w 1117"/>
              <a:gd name="T77" fmla="*/ 1477 h 3311"/>
              <a:gd name="T78" fmla="*/ 22 w 1117"/>
              <a:gd name="T79" fmla="*/ 1451 h 3311"/>
              <a:gd name="T80" fmla="*/ 53 w 1117"/>
              <a:gd name="T81" fmla="*/ 1442 h 3311"/>
              <a:gd name="T82" fmla="*/ 384 w 1117"/>
              <a:gd name="T83" fmla="*/ 679 h 3311"/>
              <a:gd name="T84" fmla="*/ 985 w 1117"/>
              <a:gd name="T85" fmla="*/ 1252 h 3311"/>
              <a:gd name="T86" fmla="*/ 570 w 1117"/>
              <a:gd name="T87" fmla="*/ 0 h 3311"/>
              <a:gd name="T88" fmla="*/ 586 w 1117"/>
              <a:gd name="T89" fmla="*/ 2 h 3311"/>
              <a:gd name="T90" fmla="*/ 612 w 1117"/>
              <a:gd name="T91" fmla="*/ 19 h 3311"/>
              <a:gd name="T92" fmla="*/ 1112 w 1117"/>
              <a:gd name="T93" fmla="*/ 1287 h 3311"/>
              <a:gd name="T94" fmla="*/ 1115 w 1117"/>
              <a:gd name="T95" fmla="*/ 1320 h 3311"/>
              <a:gd name="T96" fmla="*/ 1095 w 1117"/>
              <a:gd name="T97" fmla="*/ 1348 h 3311"/>
              <a:gd name="T98" fmla="*/ 1064 w 1117"/>
              <a:gd name="T99" fmla="*/ 1359 h 3311"/>
              <a:gd name="T100" fmla="*/ 62 w 1117"/>
              <a:gd name="T101" fmla="*/ 1355 h 3311"/>
              <a:gd name="T102" fmla="*/ 35 w 1117"/>
              <a:gd name="T103" fmla="*/ 1335 h 3311"/>
              <a:gd name="T104" fmla="*/ 25 w 1117"/>
              <a:gd name="T105" fmla="*/ 1303 h 3311"/>
              <a:gd name="T106" fmla="*/ 522 w 1117"/>
              <a:gd name="T107" fmla="*/ 32 h 3311"/>
              <a:gd name="T108" fmla="*/ 540 w 1117"/>
              <a:gd name="T109" fmla="*/ 9 h 3311"/>
              <a:gd name="T110" fmla="*/ 570 w 1117"/>
              <a:gd name="T111" fmla="*/ 0 h 3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17" h="3311">
                <a:moveTo>
                  <a:pt x="106" y="1547"/>
                </a:moveTo>
                <a:lnTo>
                  <a:pt x="106" y="3204"/>
                </a:lnTo>
                <a:lnTo>
                  <a:pt x="327" y="3204"/>
                </a:lnTo>
                <a:lnTo>
                  <a:pt x="327" y="3169"/>
                </a:lnTo>
                <a:lnTo>
                  <a:pt x="326" y="3124"/>
                </a:lnTo>
                <a:lnTo>
                  <a:pt x="326" y="3072"/>
                </a:lnTo>
                <a:lnTo>
                  <a:pt x="325" y="3011"/>
                </a:lnTo>
                <a:lnTo>
                  <a:pt x="325" y="2942"/>
                </a:lnTo>
                <a:lnTo>
                  <a:pt x="325" y="2865"/>
                </a:lnTo>
                <a:lnTo>
                  <a:pt x="325" y="2780"/>
                </a:lnTo>
                <a:lnTo>
                  <a:pt x="325" y="2686"/>
                </a:lnTo>
                <a:lnTo>
                  <a:pt x="325" y="2585"/>
                </a:lnTo>
                <a:lnTo>
                  <a:pt x="325" y="2475"/>
                </a:lnTo>
                <a:lnTo>
                  <a:pt x="326" y="2358"/>
                </a:lnTo>
                <a:lnTo>
                  <a:pt x="326" y="2232"/>
                </a:lnTo>
                <a:lnTo>
                  <a:pt x="327" y="2097"/>
                </a:lnTo>
                <a:lnTo>
                  <a:pt x="327" y="1955"/>
                </a:lnTo>
                <a:lnTo>
                  <a:pt x="328" y="1805"/>
                </a:lnTo>
                <a:lnTo>
                  <a:pt x="332" y="1777"/>
                </a:lnTo>
                <a:lnTo>
                  <a:pt x="340" y="1751"/>
                </a:lnTo>
                <a:lnTo>
                  <a:pt x="353" y="1727"/>
                </a:lnTo>
                <a:lnTo>
                  <a:pt x="370" y="1706"/>
                </a:lnTo>
                <a:lnTo>
                  <a:pt x="391" y="1689"/>
                </a:lnTo>
                <a:lnTo>
                  <a:pt x="416" y="1676"/>
                </a:lnTo>
                <a:lnTo>
                  <a:pt x="442" y="1668"/>
                </a:lnTo>
                <a:lnTo>
                  <a:pt x="471" y="1664"/>
                </a:lnTo>
                <a:lnTo>
                  <a:pt x="499" y="1668"/>
                </a:lnTo>
                <a:lnTo>
                  <a:pt x="526" y="1676"/>
                </a:lnTo>
                <a:lnTo>
                  <a:pt x="551" y="1689"/>
                </a:lnTo>
                <a:lnTo>
                  <a:pt x="571" y="1706"/>
                </a:lnTo>
                <a:lnTo>
                  <a:pt x="589" y="1728"/>
                </a:lnTo>
                <a:lnTo>
                  <a:pt x="602" y="1752"/>
                </a:lnTo>
                <a:lnTo>
                  <a:pt x="610" y="1779"/>
                </a:lnTo>
                <a:lnTo>
                  <a:pt x="612" y="1808"/>
                </a:lnTo>
                <a:lnTo>
                  <a:pt x="612" y="1897"/>
                </a:lnTo>
                <a:lnTo>
                  <a:pt x="611" y="1986"/>
                </a:lnTo>
                <a:lnTo>
                  <a:pt x="611" y="2077"/>
                </a:lnTo>
                <a:lnTo>
                  <a:pt x="611" y="2167"/>
                </a:lnTo>
                <a:lnTo>
                  <a:pt x="610" y="2257"/>
                </a:lnTo>
                <a:lnTo>
                  <a:pt x="610" y="2344"/>
                </a:lnTo>
                <a:lnTo>
                  <a:pt x="610" y="2430"/>
                </a:lnTo>
                <a:lnTo>
                  <a:pt x="610" y="2515"/>
                </a:lnTo>
                <a:lnTo>
                  <a:pt x="609" y="2597"/>
                </a:lnTo>
                <a:lnTo>
                  <a:pt x="609" y="2675"/>
                </a:lnTo>
                <a:lnTo>
                  <a:pt x="609" y="2751"/>
                </a:lnTo>
                <a:lnTo>
                  <a:pt x="609" y="2822"/>
                </a:lnTo>
                <a:lnTo>
                  <a:pt x="609" y="2890"/>
                </a:lnTo>
                <a:lnTo>
                  <a:pt x="609" y="2952"/>
                </a:lnTo>
                <a:lnTo>
                  <a:pt x="609" y="3009"/>
                </a:lnTo>
                <a:lnTo>
                  <a:pt x="610" y="3062"/>
                </a:lnTo>
                <a:lnTo>
                  <a:pt x="610" y="3107"/>
                </a:lnTo>
                <a:lnTo>
                  <a:pt x="610" y="3147"/>
                </a:lnTo>
                <a:lnTo>
                  <a:pt x="610" y="3179"/>
                </a:lnTo>
                <a:lnTo>
                  <a:pt x="611" y="3204"/>
                </a:lnTo>
                <a:lnTo>
                  <a:pt x="1010" y="3204"/>
                </a:lnTo>
                <a:lnTo>
                  <a:pt x="1010" y="1547"/>
                </a:lnTo>
                <a:lnTo>
                  <a:pt x="106" y="1547"/>
                </a:lnTo>
                <a:close/>
                <a:moveTo>
                  <a:pt x="53" y="1442"/>
                </a:moveTo>
                <a:lnTo>
                  <a:pt x="1064" y="1442"/>
                </a:lnTo>
                <a:lnTo>
                  <a:pt x="1080" y="1444"/>
                </a:lnTo>
                <a:lnTo>
                  <a:pt x="1095" y="1451"/>
                </a:lnTo>
                <a:lnTo>
                  <a:pt x="1106" y="1463"/>
                </a:lnTo>
                <a:lnTo>
                  <a:pt x="1113" y="1477"/>
                </a:lnTo>
                <a:lnTo>
                  <a:pt x="1117" y="1494"/>
                </a:lnTo>
                <a:lnTo>
                  <a:pt x="1117" y="3257"/>
                </a:lnTo>
                <a:lnTo>
                  <a:pt x="1113" y="3274"/>
                </a:lnTo>
                <a:lnTo>
                  <a:pt x="1106" y="3289"/>
                </a:lnTo>
                <a:lnTo>
                  <a:pt x="1095" y="3300"/>
                </a:lnTo>
                <a:lnTo>
                  <a:pt x="1080" y="3307"/>
                </a:lnTo>
                <a:lnTo>
                  <a:pt x="1064" y="3311"/>
                </a:lnTo>
                <a:lnTo>
                  <a:pt x="53" y="3311"/>
                </a:lnTo>
                <a:lnTo>
                  <a:pt x="37" y="3307"/>
                </a:lnTo>
                <a:lnTo>
                  <a:pt x="22" y="3300"/>
                </a:lnTo>
                <a:lnTo>
                  <a:pt x="10" y="3289"/>
                </a:lnTo>
                <a:lnTo>
                  <a:pt x="3" y="3274"/>
                </a:lnTo>
                <a:lnTo>
                  <a:pt x="0" y="3257"/>
                </a:lnTo>
                <a:lnTo>
                  <a:pt x="0" y="1494"/>
                </a:lnTo>
                <a:lnTo>
                  <a:pt x="3" y="1477"/>
                </a:lnTo>
                <a:lnTo>
                  <a:pt x="10" y="1463"/>
                </a:lnTo>
                <a:lnTo>
                  <a:pt x="22" y="1451"/>
                </a:lnTo>
                <a:lnTo>
                  <a:pt x="37" y="1444"/>
                </a:lnTo>
                <a:lnTo>
                  <a:pt x="53" y="1442"/>
                </a:lnTo>
                <a:close/>
                <a:moveTo>
                  <a:pt x="761" y="679"/>
                </a:moveTo>
                <a:lnTo>
                  <a:pt x="384" y="679"/>
                </a:lnTo>
                <a:lnTo>
                  <a:pt x="157" y="1252"/>
                </a:lnTo>
                <a:lnTo>
                  <a:pt x="985" y="1252"/>
                </a:lnTo>
                <a:lnTo>
                  <a:pt x="761" y="679"/>
                </a:lnTo>
                <a:close/>
                <a:moveTo>
                  <a:pt x="570" y="0"/>
                </a:moveTo>
                <a:lnTo>
                  <a:pt x="570" y="0"/>
                </a:lnTo>
                <a:lnTo>
                  <a:pt x="586" y="2"/>
                </a:lnTo>
                <a:lnTo>
                  <a:pt x="600" y="9"/>
                </a:lnTo>
                <a:lnTo>
                  <a:pt x="612" y="19"/>
                </a:lnTo>
                <a:lnTo>
                  <a:pt x="620" y="32"/>
                </a:lnTo>
                <a:lnTo>
                  <a:pt x="1112" y="1287"/>
                </a:lnTo>
                <a:lnTo>
                  <a:pt x="1117" y="1303"/>
                </a:lnTo>
                <a:lnTo>
                  <a:pt x="1115" y="1320"/>
                </a:lnTo>
                <a:lnTo>
                  <a:pt x="1108" y="1335"/>
                </a:lnTo>
                <a:lnTo>
                  <a:pt x="1095" y="1348"/>
                </a:lnTo>
                <a:lnTo>
                  <a:pt x="1080" y="1355"/>
                </a:lnTo>
                <a:lnTo>
                  <a:pt x="1064" y="1359"/>
                </a:lnTo>
                <a:lnTo>
                  <a:pt x="79" y="1359"/>
                </a:lnTo>
                <a:lnTo>
                  <a:pt x="62" y="1355"/>
                </a:lnTo>
                <a:lnTo>
                  <a:pt x="46" y="1348"/>
                </a:lnTo>
                <a:lnTo>
                  <a:pt x="35" y="1335"/>
                </a:lnTo>
                <a:lnTo>
                  <a:pt x="27" y="1320"/>
                </a:lnTo>
                <a:lnTo>
                  <a:pt x="25" y="1303"/>
                </a:lnTo>
                <a:lnTo>
                  <a:pt x="29" y="1287"/>
                </a:lnTo>
                <a:lnTo>
                  <a:pt x="522" y="32"/>
                </a:lnTo>
                <a:lnTo>
                  <a:pt x="529" y="19"/>
                </a:lnTo>
                <a:lnTo>
                  <a:pt x="540" y="9"/>
                </a:lnTo>
                <a:lnTo>
                  <a:pt x="554" y="2"/>
                </a:lnTo>
                <a:lnTo>
                  <a:pt x="57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" name="Freeform 809"/>
          <p:cNvSpPr>
            <a:spLocks/>
          </p:cNvSpPr>
          <p:nvPr/>
        </p:nvSpPr>
        <p:spPr bwMode="auto">
          <a:xfrm>
            <a:off x="7003153" y="3410996"/>
            <a:ext cx="223838" cy="335757"/>
          </a:xfrm>
          <a:custGeom>
            <a:avLst/>
            <a:gdLst>
              <a:gd name="connsiteX0" fmla="*/ 16544 w 298450"/>
              <a:gd name="connsiteY0" fmla="*/ 23813 h 447676"/>
              <a:gd name="connsiteX1" fmla="*/ 19852 w 298450"/>
              <a:gd name="connsiteY1" fmla="*/ 24078 h 447676"/>
              <a:gd name="connsiteX2" fmla="*/ 22764 w 298450"/>
              <a:gd name="connsiteY2" fmla="*/ 25004 h 447676"/>
              <a:gd name="connsiteX3" fmla="*/ 25676 w 298450"/>
              <a:gd name="connsiteY3" fmla="*/ 26460 h 447676"/>
              <a:gd name="connsiteX4" fmla="*/ 28455 w 298450"/>
              <a:gd name="connsiteY4" fmla="*/ 28710 h 447676"/>
              <a:gd name="connsiteX5" fmla="*/ 28455 w 298450"/>
              <a:gd name="connsiteY5" fmla="*/ 28842 h 447676"/>
              <a:gd name="connsiteX6" fmla="*/ 90395 w 298450"/>
              <a:gd name="connsiteY6" fmla="*/ 91700 h 447676"/>
              <a:gd name="connsiteX7" fmla="*/ 208055 w 298450"/>
              <a:gd name="connsiteY7" fmla="*/ 91700 h 447676"/>
              <a:gd name="connsiteX8" fmla="*/ 269995 w 298450"/>
              <a:gd name="connsiteY8" fmla="*/ 28842 h 447676"/>
              <a:gd name="connsiteX9" fmla="*/ 270127 w 298450"/>
              <a:gd name="connsiteY9" fmla="*/ 28710 h 447676"/>
              <a:gd name="connsiteX10" fmla="*/ 272774 w 298450"/>
              <a:gd name="connsiteY10" fmla="*/ 26460 h 447676"/>
              <a:gd name="connsiteX11" fmla="*/ 275686 w 298450"/>
              <a:gd name="connsiteY11" fmla="*/ 25004 h 447676"/>
              <a:gd name="connsiteX12" fmla="*/ 278598 w 298450"/>
              <a:gd name="connsiteY12" fmla="*/ 24078 h 447676"/>
              <a:gd name="connsiteX13" fmla="*/ 281906 w 298450"/>
              <a:gd name="connsiteY13" fmla="*/ 23813 h 447676"/>
              <a:gd name="connsiteX14" fmla="*/ 284951 w 298450"/>
              <a:gd name="connsiteY14" fmla="*/ 24078 h 447676"/>
              <a:gd name="connsiteX15" fmla="*/ 288127 w 298450"/>
              <a:gd name="connsiteY15" fmla="*/ 25004 h 447676"/>
              <a:gd name="connsiteX16" fmla="*/ 290906 w 298450"/>
              <a:gd name="connsiteY16" fmla="*/ 26460 h 447676"/>
              <a:gd name="connsiteX17" fmla="*/ 293553 w 298450"/>
              <a:gd name="connsiteY17" fmla="*/ 28710 h 447676"/>
              <a:gd name="connsiteX18" fmla="*/ 295671 w 298450"/>
              <a:gd name="connsiteY18" fmla="*/ 31356 h 447676"/>
              <a:gd name="connsiteX19" fmla="*/ 297127 w 298450"/>
              <a:gd name="connsiteY19" fmla="*/ 34135 h 447676"/>
              <a:gd name="connsiteX20" fmla="*/ 298186 w 298450"/>
              <a:gd name="connsiteY20" fmla="*/ 37311 h 447676"/>
              <a:gd name="connsiteX21" fmla="*/ 298450 w 298450"/>
              <a:gd name="connsiteY21" fmla="*/ 40487 h 447676"/>
              <a:gd name="connsiteX22" fmla="*/ 298186 w 298450"/>
              <a:gd name="connsiteY22" fmla="*/ 43663 h 447676"/>
              <a:gd name="connsiteX23" fmla="*/ 297127 w 298450"/>
              <a:gd name="connsiteY23" fmla="*/ 46707 h 447676"/>
              <a:gd name="connsiteX24" fmla="*/ 295671 w 298450"/>
              <a:gd name="connsiteY24" fmla="*/ 49751 h 447676"/>
              <a:gd name="connsiteX25" fmla="*/ 293553 w 298450"/>
              <a:gd name="connsiteY25" fmla="*/ 52265 h 447676"/>
              <a:gd name="connsiteX26" fmla="*/ 293553 w 298450"/>
              <a:gd name="connsiteY26" fmla="*/ 52397 h 447676"/>
              <a:gd name="connsiteX27" fmla="*/ 197599 w 298450"/>
              <a:gd name="connsiteY27" fmla="*/ 151515 h 447676"/>
              <a:gd name="connsiteX28" fmla="*/ 197732 w 298450"/>
              <a:gd name="connsiteY28" fmla="*/ 425180 h 447676"/>
              <a:gd name="connsiteX29" fmla="*/ 197335 w 298450"/>
              <a:gd name="connsiteY29" fmla="*/ 429150 h 447676"/>
              <a:gd name="connsiteX30" fmla="*/ 196408 w 298450"/>
              <a:gd name="connsiteY30" fmla="*/ 432987 h 447676"/>
              <a:gd name="connsiteX31" fmla="*/ 194688 w 298450"/>
              <a:gd name="connsiteY31" fmla="*/ 436560 h 447676"/>
              <a:gd name="connsiteX32" fmla="*/ 192570 w 298450"/>
              <a:gd name="connsiteY32" fmla="*/ 439736 h 447676"/>
              <a:gd name="connsiteX33" fmla="*/ 189923 w 298450"/>
              <a:gd name="connsiteY33" fmla="*/ 442383 h 447676"/>
              <a:gd name="connsiteX34" fmla="*/ 186747 w 298450"/>
              <a:gd name="connsiteY34" fmla="*/ 444500 h 447676"/>
              <a:gd name="connsiteX35" fmla="*/ 183173 w 298450"/>
              <a:gd name="connsiteY35" fmla="*/ 446221 h 447676"/>
              <a:gd name="connsiteX36" fmla="*/ 179467 w 298450"/>
              <a:gd name="connsiteY36" fmla="*/ 447412 h 447676"/>
              <a:gd name="connsiteX37" fmla="*/ 175497 w 298450"/>
              <a:gd name="connsiteY37" fmla="*/ 447676 h 447676"/>
              <a:gd name="connsiteX38" fmla="*/ 171394 w 298450"/>
              <a:gd name="connsiteY38" fmla="*/ 447412 h 447676"/>
              <a:gd name="connsiteX39" fmla="*/ 167688 w 298450"/>
              <a:gd name="connsiteY39" fmla="*/ 446221 h 447676"/>
              <a:gd name="connsiteX40" fmla="*/ 164115 w 298450"/>
              <a:gd name="connsiteY40" fmla="*/ 444500 h 447676"/>
              <a:gd name="connsiteX41" fmla="*/ 161071 w 298450"/>
              <a:gd name="connsiteY41" fmla="*/ 442383 h 447676"/>
              <a:gd name="connsiteX42" fmla="*/ 158291 w 298450"/>
              <a:gd name="connsiteY42" fmla="*/ 439736 h 447676"/>
              <a:gd name="connsiteX43" fmla="*/ 156041 w 298450"/>
              <a:gd name="connsiteY43" fmla="*/ 436560 h 447676"/>
              <a:gd name="connsiteX44" fmla="*/ 154585 w 298450"/>
              <a:gd name="connsiteY44" fmla="*/ 432987 h 447676"/>
              <a:gd name="connsiteX45" fmla="*/ 153394 w 298450"/>
              <a:gd name="connsiteY45" fmla="*/ 429150 h 447676"/>
              <a:gd name="connsiteX46" fmla="*/ 153130 w 298450"/>
              <a:gd name="connsiteY46" fmla="*/ 425180 h 447676"/>
              <a:gd name="connsiteX47" fmla="*/ 153130 w 298450"/>
              <a:gd name="connsiteY47" fmla="*/ 242295 h 447676"/>
              <a:gd name="connsiteX48" fmla="*/ 145321 w 298450"/>
              <a:gd name="connsiteY48" fmla="*/ 242295 h 447676"/>
              <a:gd name="connsiteX49" fmla="*/ 145321 w 298450"/>
              <a:gd name="connsiteY49" fmla="*/ 425180 h 447676"/>
              <a:gd name="connsiteX50" fmla="*/ 145056 w 298450"/>
              <a:gd name="connsiteY50" fmla="*/ 429150 h 447676"/>
              <a:gd name="connsiteX51" fmla="*/ 143865 w 298450"/>
              <a:gd name="connsiteY51" fmla="*/ 432987 h 447676"/>
              <a:gd name="connsiteX52" fmla="*/ 142277 w 298450"/>
              <a:gd name="connsiteY52" fmla="*/ 436560 h 447676"/>
              <a:gd name="connsiteX53" fmla="*/ 140159 w 298450"/>
              <a:gd name="connsiteY53" fmla="*/ 439736 h 447676"/>
              <a:gd name="connsiteX54" fmla="*/ 137380 w 298450"/>
              <a:gd name="connsiteY54" fmla="*/ 442383 h 447676"/>
              <a:gd name="connsiteX55" fmla="*/ 134336 w 298450"/>
              <a:gd name="connsiteY55" fmla="*/ 444633 h 447676"/>
              <a:gd name="connsiteX56" fmla="*/ 130762 w 298450"/>
              <a:gd name="connsiteY56" fmla="*/ 446221 h 447676"/>
              <a:gd name="connsiteX57" fmla="*/ 127057 w 298450"/>
              <a:gd name="connsiteY57" fmla="*/ 447412 h 447676"/>
              <a:gd name="connsiteX58" fmla="*/ 122954 w 298450"/>
              <a:gd name="connsiteY58" fmla="*/ 447676 h 447676"/>
              <a:gd name="connsiteX59" fmla="*/ 118983 w 298450"/>
              <a:gd name="connsiteY59" fmla="*/ 447412 h 447676"/>
              <a:gd name="connsiteX60" fmla="*/ 115277 w 298450"/>
              <a:gd name="connsiteY60" fmla="*/ 446221 h 447676"/>
              <a:gd name="connsiteX61" fmla="*/ 111704 w 298450"/>
              <a:gd name="connsiteY61" fmla="*/ 444633 h 447676"/>
              <a:gd name="connsiteX62" fmla="*/ 108527 w 298450"/>
              <a:gd name="connsiteY62" fmla="*/ 442383 h 447676"/>
              <a:gd name="connsiteX63" fmla="*/ 105880 w 298450"/>
              <a:gd name="connsiteY63" fmla="*/ 439736 h 447676"/>
              <a:gd name="connsiteX64" fmla="*/ 103762 w 298450"/>
              <a:gd name="connsiteY64" fmla="*/ 436560 h 447676"/>
              <a:gd name="connsiteX65" fmla="*/ 102042 w 298450"/>
              <a:gd name="connsiteY65" fmla="*/ 432987 h 447676"/>
              <a:gd name="connsiteX66" fmla="*/ 101115 w 298450"/>
              <a:gd name="connsiteY66" fmla="*/ 429150 h 447676"/>
              <a:gd name="connsiteX67" fmla="*/ 100718 w 298450"/>
              <a:gd name="connsiteY67" fmla="*/ 425180 h 447676"/>
              <a:gd name="connsiteX68" fmla="*/ 100851 w 298450"/>
              <a:gd name="connsiteY68" fmla="*/ 151515 h 447676"/>
              <a:gd name="connsiteX69" fmla="*/ 4897 w 298450"/>
              <a:gd name="connsiteY69" fmla="*/ 52397 h 447676"/>
              <a:gd name="connsiteX70" fmla="*/ 4897 w 298450"/>
              <a:gd name="connsiteY70" fmla="*/ 52265 h 447676"/>
              <a:gd name="connsiteX71" fmla="*/ 2779 w 298450"/>
              <a:gd name="connsiteY71" fmla="*/ 49751 h 447676"/>
              <a:gd name="connsiteX72" fmla="*/ 1323 w 298450"/>
              <a:gd name="connsiteY72" fmla="*/ 46707 h 447676"/>
              <a:gd name="connsiteX73" fmla="*/ 264 w 298450"/>
              <a:gd name="connsiteY73" fmla="*/ 43663 h 447676"/>
              <a:gd name="connsiteX74" fmla="*/ 0 w 298450"/>
              <a:gd name="connsiteY74" fmla="*/ 40487 h 447676"/>
              <a:gd name="connsiteX75" fmla="*/ 264 w 298450"/>
              <a:gd name="connsiteY75" fmla="*/ 37311 h 447676"/>
              <a:gd name="connsiteX76" fmla="*/ 1323 w 298450"/>
              <a:gd name="connsiteY76" fmla="*/ 34135 h 447676"/>
              <a:gd name="connsiteX77" fmla="*/ 2779 w 298450"/>
              <a:gd name="connsiteY77" fmla="*/ 31356 h 447676"/>
              <a:gd name="connsiteX78" fmla="*/ 4897 w 298450"/>
              <a:gd name="connsiteY78" fmla="*/ 28710 h 447676"/>
              <a:gd name="connsiteX79" fmla="*/ 7544 w 298450"/>
              <a:gd name="connsiteY79" fmla="*/ 26460 h 447676"/>
              <a:gd name="connsiteX80" fmla="*/ 10323 w 298450"/>
              <a:gd name="connsiteY80" fmla="*/ 25004 h 447676"/>
              <a:gd name="connsiteX81" fmla="*/ 13367 w 298450"/>
              <a:gd name="connsiteY81" fmla="*/ 24078 h 447676"/>
              <a:gd name="connsiteX82" fmla="*/ 149159 w 298450"/>
              <a:gd name="connsiteY82" fmla="*/ 0 h 447676"/>
              <a:gd name="connsiteX83" fmla="*/ 155048 w 298450"/>
              <a:gd name="connsiteY83" fmla="*/ 399 h 447676"/>
              <a:gd name="connsiteX84" fmla="*/ 160670 w 298450"/>
              <a:gd name="connsiteY84" fmla="*/ 1729 h 447676"/>
              <a:gd name="connsiteX85" fmla="*/ 165890 w 298450"/>
              <a:gd name="connsiteY85" fmla="*/ 3723 h 447676"/>
              <a:gd name="connsiteX86" fmla="*/ 170843 w 298450"/>
              <a:gd name="connsiteY86" fmla="*/ 6382 h 447676"/>
              <a:gd name="connsiteX87" fmla="*/ 175126 w 298450"/>
              <a:gd name="connsiteY87" fmla="*/ 9706 h 447676"/>
              <a:gd name="connsiteX88" fmla="*/ 179142 w 298450"/>
              <a:gd name="connsiteY88" fmla="*/ 13562 h 447676"/>
              <a:gd name="connsiteX89" fmla="*/ 182488 w 298450"/>
              <a:gd name="connsiteY89" fmla="*/ 17949 h 447676"/>
              <a:gd name="connsiteX90" fmla="*/ 185165 w 298450"/>
              <a:gd name="connsiteY90" fmla="*/ 22869 h 447676"/>
              <a:gd name="connsiteX91" fmla="*/ 187173 w 298450"/>
              <a:gd name="connsiteY91" fmla="*/ 28187 h 447676"/>
              <a:gd name="connsiteX92" fmla="*/ 188512 w 298450"/>
              <a:gd name="connsiteY92" fmla="*/ 33771 h 447676"/>
              <a:gd name="connsiteX93" fmla="*/ 188913 w 298450"/>
              <a:gd name="connsiteY93" fmla="*/ 39621 h 447676"/>
              <a:gd name="connsiteX94" fmla="*/ 188512 w 298450"/>
              <a:gd name="connsiteY94" fmla="*/ 45471 h 447676"/>
              <a:gd name="connsiteX95" fmla="*/ 187173 w 298450"/>
              <a:gd name="connsiteY95" fmla="*/ 51188 h 447676"/>
              <a:gd name="connsiteX96" fmla="*/ 185165 w 298450"/>
              <a:gd name="connsiteY96" fmla="*/ 56374 h 447676"/>
              <a:gd name="connsiteX97" fmla="*/ 182488 w 298450"/>
              <a:gd name="connsiteY97" fmla="*/ 61426 h 447676"/>
              <a:gd name="connsiteX98" fmla="*/ 179142 w 298450"/>
              <a:gd name="connsiteY98" fmla="*/ 65814 h 447676"/>
              <a:gd name="connsiteX99" fmla="*/ 175126 w 298450"/>
              <a:gd name="connsiteY99" fmla="*/ 69669 h 447676"/>
              <a:gd name="connsiteX100" fmla="*/ 170843 w 298450"/>
              <a:gd name="connsiteY100" fmla="*/ 72993 h 447676"/>
              <a:gd name="connsiteX101" fmla="*/ 165890 w 298450"/>
              <a:gd name="connsiteY101" fmla="*/ 75652 h 447676"/>
              <a:gd name="connsiteX102" fmla="*/ 160670 w 298450"/>
              <a:gd name="connsiteY102" fmla="*/ 77647 h 447676"/>
              <a:gd name="connsiteX103" fmla="*/ 155048 w 298450"/>
              <a:gd name="connsiteY103" fmla="*/ 78976 h 447676"/>
              <a:gd name="connsiteX104" fmla="*/ 149159 w 298450"/>
              <a:gd name="connsiteY104" fmla="*/ 79375 h 447676"/>
              <a:gd name="connsiteX105" fmla="*/ 143403 w 298450"/>
              <a:gd name="connsiteY105" fmla="*/ 78976 h 447676"/>
              <a:gd name="connsiteX106" fmla="*/ 137647 w 298450"/>
              <a:gd name="connsiteY106" fmla="*/ 77647 h 447676"/>
              <a:gd name="connsiteX107" fmla="*/ 132561 w 298450"/>
              <a:gd name="connsiteY107" fmla="*/ 75652 h 447676"/>
              <a:gd name="connsiteX108" fmla="*/ 127608 w 298450"/>
              <a:gd name="connsiteY108" fmla="*/ 72993 h 447676"/>
              <a:gd name="connsiteX109" fmla="*/ 123325 w 298450"/>
              <a:gd name="connsiteY109" fmla="*/ 69669 h 447676"/>
              <a:gd name="connsiteX110" fmla="*/ 119310 w 298450"/>
              <a:gd name="connsiteY110" fmla="*/ 65814 h 447676"/>
              <a:gd name="connsiteX111" fmla="*/ 115963 w 298450"/>
              <a:gd name="connsiteY111" fmla="*/ 61426 h 447676"/>
              <a:gd name="connsiteX112" fmla="*/ 113286 w 298450"/>
              <a:gd name="connsiteY112" fmla="*/ 56374 h 447676"/>
              <a:gd name="connsiteX113" fmla="*/ 111278 w 298450"/>
              <a:gd name="connsiteY113" fmla="*/ 51188 h 447676"/>
              <a:gd name="connsiteX114" fmla="*/ 109940 w 298450"/>
              <a:gd name="connsiteY114" fmla="*/ 45471 h 447676"/>
              <a:gd name="connsiteX115" fmla="*/ 109538 w 298450"/>
              <a:gd name="connsiteY115" fmla="*/ 39621 h 447676"/>
              <a:gd name="connsiteX116" fmla="*/ 109940 w 298450"/>
              <a:gd name="connsiteY116" fmla="*/ 33771 h 447676"/>
              <a:gd name="connsiteX117" fmla="*/ 111278 w 298450"/>
              <a:gd name="connsiteY117" fmla="*/ 28187 h 447676"/>
              <a:gd name="connsiteX118" fmla="*/ 113286 w 298450"/>
              <a:gd name="connsiteY118" fmla="*/ 22869 h 447676"/>
              <a:gd name="connsiteX119" fmla="*/ 115963 w 298450"/>
              <a:gd name="connsiteY119" fmla="*/ 17949 h 447676"/>
              <a:gd name="connsiteX120" fmla="*/ 119310 w 298450"/>
              <a:gd name="connsiteY120" fmla="*/ 13562 h 447676"/>
              <a:gd name="connsiteX121" fmla="*/ 123325 w 298450"/>
              <a:gd name="connsiteY121" fmla="*/ 9706 h 447676"/>
              <a:gd name="connsiteX122" fmla="*/ 127608 w 298450"/>
              <a:gd name="connsiteY122" fmla="*/ 6382 h 447676"/>
              <a:gd name="connsiteX123" fmla="*/ 132561 w 298450"/>
              <a:gd name="connsiteY123" fmla="*/ 3723 h 447676"/>
              <a:gd name="connsiteX124" fmla="*/ 137647 w 298450"/>
              <a:gd name="connsiteY124" fmla="*/ 1729 h 447676"/>
              <a:gd name="connsiteX125" fmla="*/ 143403 w 298450"/>
              <a:gd name="connsiteY125" fmla="*/ 399 h 44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98450" h="447676">
                <a:moveTo>
                  <a:pt x="16544" y="23813"/>
                </a:moveTo>
                <a:lnTo>
                  <a:pt x="19852" y="24078"/>
                </a:lnTo>
                <a:lnTo>
                  <a:pt x="22764" y="25004"/>
                </a:lnTo>
                <a:lnTo>
                  <a:pt x="25676" y="26460"/>
                </a:lnTo>
                <a:lnTo>
                  <a:pt x="28455" y="28710"/>
                </a:lnTo>
                <a:lnTo>
                  <a:pt x="28455" y="28842"/>
                </a:lnTo>
                <a:lnTo>
                  <a:pt x="90395" y="91700"/>
                </a:lnTo>
                <a:lnTo>
                  <a:pt x="208055" y="91700"/>
                </a:lnTo>
                <a:lnTo>
                  <a:pt x="269995" y="28842"/>
                </a:lnTo>
                <a:lnTo>
                  <a:pt x="270127" y="28710"/>
                </a:lnTo>
                <a:lnTo>
                  <a:pt x="272774" y="26460"/>
                </a:lnTo>
                <a:lnTo>
                  <a:pt x="275686" y="25004"/>
                </a:lnTo>
                <a:lnTo>
                  <a:pt x="278598" y="24078"/>
                </a:lnTo>
                <a:lnTo>
                  <a:pt x="281906" y="23813"/>
                </a:lnTo>
                <a:lnTo>
                  <a:pt x="284951" y="24078"/>
                </a:lnTo>
                <a:lnTo>
                  <a:pt x="288127" y="25004"/>
                </a:lnTo>
                <a:lnTo>
                  <a:pt x="290906" y="26460"/>
                </a:lnTo>
                <a:lnTo>
                  <a:pt x="293553" y="28710"/>
                </a:lnTo>
                <a:lnTo>
                  <a:pt x="295671" y="31356"/>
                </a:lnTo>
                <a:lnTo>
                  <a:pt x="297127" y="34135"/>
                </a:lnTo>
                <a:lnTo>
                  <a:pt x="298186" y="37311"/>
                </a:lnTo>
                <a:lnTo>
                  <a:pt x="298450" y="40487"/>
                </a:lnTo>
                <a:lnTo>
                  <a:pt x="298186" y="43663"/>
                </a:lnTo>
                <a:lnTo>
                  <a:pt x="297127" y="46707"/>
                </a:lnTo>
                <a:lnTo>
                  <a:pt x="295671" y="49751"/>
                </a:lnTo>
                <a:lnTo>
                  <a:pt x="293553" y="52265"/>
                </a:lnTo>
                <a:lnTo>
                  <a:pt x="293553" y="52397"/>
                </a:lnTo>
                <a:lnTo>
                  <a:pt x="197599" y="151515"/>
                </a:lnTo>
                <a:lnTo>
                  <a:pt x="197732" y="425180"/>
                </a:lnTo>
                <a:lnTo>
                  <a:pt x="197335" y="429150"/>
                </a:lnTo>
                <a:lnTo>
                  <a:pt x="196408" y="432987"/>
                </a:lnTo>
                <a:lnTo>
                  <a:pt x="194688" y="436560"/>
                </a:lnTo>
                <a:lnTo>
                  <a:pt x="192570" y="439736"/>
                </a:lnTo>
                <a:lnTo>
                  <a:pt x="189923" y="442383"/>
                </a:lnTo>
                <a:lnTo>
                  <a:pt x="186747" y="444500"/>
                </a:lnTo>
                <a:lnTo>
                  <a:pt x="183173" y="446221"/>
                </a:lnTo>
                <a:lnTo>
                  <a:pt x="179467" y="447412"/>
                </a:lnTo>
                <a:lnTo>
                  <a:pt x="175497" y="447676"/>
                </a:lnTo>
                <a:lnTo>
                  <a:pt x="171394" y="447412"/>
                </a:lnTo>
                <a:lnTo>
                  <a:pt x="167688" y="446221"/>
                </a:lnTo>
                <a:lnTo>
                  <a:pt x="164115" y="444500"/>
                </a:lnTo>
                <a:lnTo>
                  <a:pt x="161071" y="442383"/>
                </a:lnTo>
                <a:lnTo>
                  <a:pt x="158291" y="439736"/>
                </a:lnTo>
                <a:lnTo>
                  <a:pt x="156041" y="436560"/>
                </a:lnTo>
                <a:lnTo>
                  <a:pt x="154585" y="432987"/>
                </a:lnTo>
                <a:lnTo>
                  <a:pt x="153394" y="429150"/>
                </a:lnTo>
                <a:lnTo>
                  <a:pt x="153130" y="425180"/>
                </a:lnTo>
                <a:lnTo>
                  <a:pt x="153130" y="242295"/>
                </a:lnTo>
                <a:lnTo>
                  <a:pt x="145321" y="242295"/>
                </a:lnTo>
                <a:lnTo>
                  <a:pt x="145321" y="425180"/>
                </a:lnTo>
                <a:lnTo>
                  <a:pt x="145056" y="429150"/>
                </a:lnTo>
                <a:lnTo>
                  <a:pt x="143865" y="432987"/>
                </a:lnTo>
                <a:lnTo>
                  <a:pt x="142277" y="436560"/>
                </a:lnTo>
                <a:lnTo>
                  <a:pt x="140159" y="439736"/>
                </a:lnTo>
                <a:lnTo>
                  <a:pt x="137380" y="442383"/>
                </a:lnTo>
                <a:lnTo>
                  <a:pt x="134336" y="444633"/>
                </a:lnTo>
                <a:lnTo>
                  <a:pt x="130762" y="446221"/>
                </a:lnTo>
                <a:lnTo>
                  <a:pt x="127057" y="447412"/>
                </a:lnTo>
                <a:lnTo>
                  <a:pt x="122954" y="447676"/>
                </a:lnTo>
                <a:lnTo>
                  <a:pt x="118983" y="447412"/>
                </a:lnTo>
                <a:lnTo>
                  <a:pt x="115277" y="446221"/>
                </a:lnTo>
                <a:lnTo>
                  <a:pt x="111704" y="444633"/>
                </a:lnTo>
                <a:lnTo>
                  <a:pt x="108527" y="442383"/>
                </a:lnTo>
                <a:lnTo>
                  <a:pt x="105880" y="439736"/>
                </a:lnTo>
                <a:lnTo>
                  <a:pt x="103762" y="436560"/>
                </a:lnTo>
                <a:lnTo>
                  <a:pt x="102042" y="432987"/>
                </a:lnTo>
                <a:lnTo>
                  <a:pt x="101115" y="429150"/>
                </a:lnTo>
                <a:lnTo>
                  <a:pt x="100718" y="425180"/>
                </a:lnTo>
                <a:lnTo>
                  <a:pt x="100851" y="151515"/>
                </a:lnTo>
                <a:lnTo>
                  <a:pt x="4897" y="52397"/>
                </a:lnTo>
                <a:lnTo>
                  <a:pt x="4897" y="52265"/>
                </a:lnTo>
                <a:lnTo>
                  <a:pt x="2779" y="49751"/>
                </a:lnTo>
                <a:lnTo>
                  <a:pt x="1323" y="46707"/>
                </a:lnTo>
                <a:lnTo>
                  <a:pt x="264" y="43663"/>
                </a:lnTo>
                <a:lnTo>
                  <a:pt x="0" y="40487"/>
                </a:lnTo>
                <a:lnTo>
                  <a:pt x="264" y="37311"/>
                </a:lnTo>
                <a:lnTo>
                  <a:pt x="1323" y="34135"/>
                </a:lnTo>
                <a:lnTo>
                  <a:pt x="2779" y="31356"/>
                </a:lnTo>
                <a:lnTo>
                  <a:pt x="4897" y="28710"/>
                </a:lnTo>
                <a:lnTo>
                  <a:pt x="7544" y="26460"/>
                </a:lnTo>
                <a:lnTo>
                  <a:pt x="10323" y="25004"/>
                </a:lnTo>
                <a:lnTo>
                  <a:pt x="13367" y="24078"/>
                </a:lnTo>
                <a:close/>
                <a:moveTo>
                  <a:pt x="149159" y="0"/>
                </a:moveTo>
                <a:lnTo>
                  <a:pt x="155048" y="399"/>
                </a:lnTo>
                <a:lnTo>
                  <a:pt x="160670" y="1729"/>
                </a:lnTo>
                <a:lnTo>
                  <a:pt x="165890" y="3723"/>
                </a:lnTo>
                <a:lnTo>
                  <a:pt x="170843" y="6382"/>
                </a:lnTo>
                <a:lnTo>
                  <a:pt x="175126" y="9706"/>
                </a:lnTo>
                <a:lnTo>
                  <a:pt x="179142" y="13562"/>
                </a:lnTo>
                <a:lnTo>
                  <a:pt x="182488" y="17949"/>
                </a:lnTo>
                <a:lnTo>
                  <a:pt x="185165" y="22869"/>
                </a:lnTo>
                <a:lnTo>
                  <a:pt x="187173" y="28187"/>
                </a:lnTo>
                <a:lnTo>
                  <a:pt x="188512" y="33771"/>
                </a:lnTo>
                <a:lnTo>
                  <a:pt x="188913" y="39621"/>
                </a:lnTo>
                <a:lnTo>
                  <a:pt x="188512" y="45471"/>
                </a:lnTo>
                <a:lnTo>
                  <a:pt x="187173" y="51188"/>
                </a:lnTo>
                <a:lnTo>
                  <a:pt x="185165" y="56374"/>
                </a:lnTo>
                <a:lnTo>
                  <a:pt x="182488" y="61426"/>
                </a:lnTo>
                <a:lnTo>
                  <a:pt x="179142" y="65814"/>
                </a:lnTo>
                <a:lnTo>
                  <a:pt x="175126" y="69669"/>
                </a:lnTo>
                <a:lnTo>
                  <a:pt x="170843" y="72993"/>
                </a:lnTo>
                <a:lnTo>
                  <a:pt x="165890" y="75652"/>
                </a:lnTo>
                <a:lnTo>
                  <a:pt x="160670" y="77647"/>
                </a:lnTo>
                <a:lnTo>
                  <a:pt x="155048" y="78976"/>
                </a:lnTo>
                <a:lnTo>
                  <a:pt x="149159" y="79375"/>
                </a:lnTo>
                <a:lnTo>
                  <a:pt x="143403" y="78976"/>
                </a:lnTo>
                <a:lnTo>
                  <a:pt x="137647" y="77647"/>
                </a:lnTo>
                <a:lnTo>
                  <a:pt x="132561" y="75652"/>
                </a:lnTo>
                <a:lnTo>
                  <a:pt x="127608" y="72993"/>
                </a:lnTo>
                <a:lnTo>
                  <a:pt x="123325" y="69669"/>
                </a:lnTo>
                <a:lnTo>
                  <a:pt x="119310" y="65814"/>
                </a:lnTo>
                <a:lnTo>
                  <a:pt x="115963" y="61426"/>
                </a:lnTo>
                <a:lnTo>
                  <a:pt x="113286" y="56374"/>
                </a:lnTo>
                <a:lnTo>
                  <a:pt x="111278" y="51188"/>
                </a:lnTo>
                <a:lnTo>
                  <a:pt x="109940" y="45471"/>
                </a:lnTo>
                <a:lnTo>
                  <a:pt x="109538" y="39621"/>
                </a:lnTo>
                <a:lnTo>
                  <a:pt x="109940" y="33771"/>
                </a:lnTo>
                <a:lnTo>
                  <a:pt x="111278" y="28187"/>
                </a:lnTo>
                <a:lnTo>
                  <a:pt x="113286" y="22869"/>
                </a:lnTo>
                <a:lnTo>
                  <a:pt x="115963" y="17949"/>
                </a:lnTo>
                <a:lnTo>
                  <a:pt x="119310" y="13562"/>
                </a:lnTo>
                <a:lnTo>
                  <a:pt x="123325" y="9706"/>
                </a:lnTo>
                <a:lnTo>
                  <a:pt x="127608" y="6382"/>
                </a:lnTo>
                <a:lnTo>
                  <a:pt x="132561" y="3723"/>
                </a:lnTo>
                <a:lnTo>
                  <a:pt x="137647" y="1729"/>
                </a:lnTo>
                <a:lnTo>
                  <a:pt x="143403" y="399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4" name="Freeform 498"/>
          <p:cNvSpPr>
            <a:spLocks noEditPoints="1"/>
          </p:cNvSpPr>
          <p:nvPr/>
        </p:nvSpPr>
        <p:spPr bwMode="auto">
          <a:xfrm>
            <a:off x="7614883" y="3506842"/>
            <a:ext cx="403622" cy="144066"/>
          </a:xfrm>
          <a:custGeom>
            <a:avLst/>
            <a:gdLst>
              <a:gd name="T0" fmla="*/ 1484 w 3388"/>
              <a:gd name="T1" fmla="*/ 683 h 1203"/>
              <a:gd name="T2" fmla="*/ 1175 w 3388"/>
              <a:gd name="T3" fmla="*/ 786 h 1203"/>
              <a:gd name="T4" fmla="*/ 903 w 3388"/>
              <a:gd name="T5" fmla="*/ 850 h 1203"/>
              <a:gd name="T6" fmla="*/ 890 w 3388"/>
              <a:gd name="T7" fmla="*/ 697 h 1203"/>
              <a:gd name="T8" fmla="*/ 1211 w 3388"/>
              <a:gd name="T9" fmla="*/ 611 h 1203"/>
              <a:gd name="T10" fmla="*/ 2917 w 3388"/>
              <a:gd name="T11" fmla="*/ 572 h 1203"/>
              <a:gd name="T12" fmla="*/ 2934 w 3388"/>
              <a:gd name="T13" fmla="*/ 734 h 1203"/>
              <a:gd name="T14" fmla="*/ 2766 w 3388"/>
              <a:gd name="T15" fmla="*/ 799 h 1203"/>
              <a:gd name="T16" fmla="*/ 2804 w 3388"/>
              <a:gd name="T17" fmla="*/ 1027 h 1203"/>
              <a:gd name="T18" fmla="*/ 2904 w 3388"/>
              <a:gd name="T19" fmla="*/ 1032 h 1203"/>
              <a:gd name="T20" fmla="*/ 3241 w 3388"/>
              <a:gd name="T21" fmla="*/ 928 h 1203"/>
              <a:gd name="T22" fmla="*/ 3352 w 3388"/>
              <a:gd name="T23" fmla="*/ 979 h 1203"/>
              <a:gd name="T24" fmla="*/ 2980 w 3388"/>
              <a:gd name="T25" fmla="*/ 1169 h 1203"/>
              <a:gd name="T26" fmla="*/ 2650 w 3388"/>
              <a:gd name="T27" fmla="*/ 1115 h 1203"/>
              <a:gd name="T28" fmla="*/ 2557 w 3388"/>
              <a:gd name="T29" fmla="*/ 794 h 1203"/>
              <a:gd name="T30" fmla="*/ 2701 w 3388"/>
              <a:gd name="T31" fmla="*/ 575 h 1203"/>
              <a:gd name="T32" fmla="*/ 1755 w 3388"/>
              <a:gd name="T33" fmla="*/ 319 h 1203"/>
              <a:gd name="T34" fmla="*/ 1936 w 3388"/>
              <a:gd name="T35" fmla="*/ 329 h 1203"/>
              <a:gd name="T36" fmla="*/ 2041 w 3388"/>
              <a:gd name="T37" fmla="*/ 544 h 1203"/>
              <a:gd name="T38" fmla="*/ 2263 w 3388"/>
              <a:gd name="T39" fmla="*/ 411 h 1203"/>
              <a:gd name="T40" fmla="*/ 2470 w 3388"/>
              <a:gd name="T41" fmla="*/ 467 h 1203"/>
              <a:gd name="T42" fmla="*/ 2536 w 3388"/>
              <a:gd name="T43" fmla="*/ 849 h 1203"/>
              <a:gd name="T44" fmla="*/ 2454 w 3388"/>
              <a:gd name="T45" fmla="*/ 1203 h 1203"/>
              <a:gd name="T46" fmla="*/ 2359 w 3388"/>
              <a:gd name="T47" fmla="*/ 774 h 1203"/>
              <a:gd name="T48" fmla="*/ 2272 w 3388"/>
              <a:gd name="T49" fmla="*/ 660 h 1203"/>
              <a:gd name="T50" fmla="*/ 2163 w 3388"/>
              <a:gd name="T51" fmla="*/ 1037 h 1203"/>
              <a:gd name="T52" fmla="*/ 1989 w 3388"/>
              <a:gd name="T53" fmla="*/ 1019 h 1203"/>
              <a:gd name="T54" fmla="*/ 1953 w 3388"/>
              <a:gd name="T55" fmla="*/ 858 h 1203"/>
              <a:gd name="T56" fmla="*/ 1895 w 3388"/>
              <a:gd name="T57" fmla="*/ 686 h 1203"/>
              <a:gd name="T58" fmla="*/ 1843 w 3388"/>
              <a:gd name="T59" fmla="*/ 1085 h 1203"/>
              <a:gd name="T60" fmla="*/ 1663 w 3388"/>
              <a:gd name="T61" fmla="*/ 989 h 1203"/>
              <a:gd name="T62" fmla="*/ 1650 w 3388"/>
              <a:gd name="T63" fmla="*/ 350 h 1203"/>
              <a:gd name="T64" fmla="*/ 1582 w 3388"/>
              <a:gd name="T65" fmla="*/ 262 h 1203"/>
              <a:gd name="T66" fmla="*/ 1366 w 3388"/>
              <a:gd name="T67" fmla="*/ 340 h 1203"/>
              <a:gd name="T68" fmla="*/ 974 w 3388"/>
              <a:gd name="T69" fmla="*/ 430 h 1203"/>
              <a:gd name="T70" fmla="*/ 801 w 3388"/>
              <a:gd name="T71" fmla="*/ 351 h 1203"/>
              <a:gd name="T72" fmla="*/ 1055 w 3388"/>
              <a:gd name="T73" fmla="*/ 270 h 1203"/>
              <a:gd name="T74" fmla="*/ 1423 w 3388"/>
              <a:gd name="T75" fmla="*/ 187 h 1203"/>
              <a:gd name="T76" fmla="*/ 710 w 3388"/>
              <a:gd name="T77" fmla="*/ 61 h 1203"/>
              <a:gd name="T78" fmla="*/ 706 w 3388"/>
              <a:gd name="T79" fmla="*/ 140 h 1203"/>
              <a:gd name="T80" fmla="*/ 259 w 3388"/>
              <a:gd name="T81" fmla="*/ 488 h 1203"/>
              <a:gd name="T82" fmla="*/ 427 w 3388"/>
              <a:gd name="T83" fmla="*/ 510 h 1203"/>
              <a:gd name="T84" fmla="*/ 590 w 3388"/>
              <a:gd name="T85" fmla="*/ 530 h 1203"/>
              <a:gd name="T86" fmla="*/ 483 w 3388"/>
              <a:gd name="T87" fmla="*/ 662 h 1203"/>
              <a:gd name="T88" fmla="*/ 391 w 3388"/>
              <a:gd name="T89" fmla="*/ 713 h 1203"/>
              <a:gd name="T90" fmla="*/ 217 w 3388"/>
              <a:gd name="T91" fmla="*/ 800 h 1203"/>
              <a:gd name="T92" fmla="*/ 179 w 3388"/>
              <a:gd name="T93" fmla="*/ 864 h 1203"/>
              <a:gd name="T94" fmla="*/ 283 w 3388"/>
              <a:gd name="T95" fmla="*/ 993 h 1203"/>
              <a:gd name="T96" fmla="*/ 622 w 3388"/>
              <a:gd name="T97" fmla="*/ 870 h 1203"/>
              <a:gd name="T98" fmla="*/ 723 w 3388"/>
              <a:gd name="T99" fmla="*/ 959 h 1203"/>
              <a:gd name="T100" fmla="*/ 388 w 3388"/>
              <a:gd name="T101" fmla="*/ 1173 h 1203"/>
              <a:gd name="T102" fmla="*/ 55 w 3388"/>
              <a:gd name="T103" fmla="*/ 1065 h 1203"/>
              <a:gd name="T104" fmla="*/ 48 w 3388"/>
              <a:gd name="T105" fmla="*/ 579 h 1203"/>
              <a:gd name="T106" fmla="*/ 116 w 3388"/>
              <a:gd name="T107" fmla="*/ 370 h 1203"/>
              <a:gd name="T108" fmla="*/ 342 w 3388"/>
              <a:gd name="T109" fmla="*/ 157 h 1203"/>
              <a:gd name="T110" fmla="*/ 679 w 3388"/>
              <a:gd name="T111" fmla="*/ 31 h 1203"/>
              <a:gd name="T112" fmla="*/ 3373 w 3388"/>
              <a:gd name="T113" fmla="*/ 121 h 1203"/>
              <a:gd name="T114" fmla="*/ 3248 w 3388"/>
              <a:gd name="T115" fmla="*/ 389 h 1203"/>
              <a:gd name="T116" fmla="*/ 3388 w 3388"/>
              <a:gd name="T117" fmla="*/ 408 h 1203"/>
              <a:gd name="T118" fmla="*/ 3267 w 3388"/>
              <a:gd name="T119" fmla="*/ 482 h 1203"/>
              <a:gd name="T120" fmla="*/ 3110 w 3388"/>
              <a:gd name="T121" fmla="*/ 439 h 1203"/>
              <a:gd name="T122" fmla="*/ 3198 w 3388"/>
              <a:gd name="T123" fmla="*/ 162 h 1203"/>
              <a:gd name="T124" fmla="*/ 3201 w 3388"/>
              <a:gd name="T125" fmla="*/ 4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88" h="1203">
                <a:moveTo>
                  <a:pt x="1343" y="598"/>
                </a:moveTo>
                <a:lnTo>
                  <a:pt x="1397" y="598"/>
                </a:lnTo>
                <a:lnTo>
                  <a:pt x="1422" y="600"/>
                </a:lnTo>
                <a:lnTo>
                  <a:pt x="1445" y="606"/>
                </a:lnTo>
                <a:lnTo>
                  <a:pt x="1464" y="616"/>
                </a:lnTo>
                <a:lnTo>
                  <a:pt x="1477" y="631"/>
                </a:lnTo>
                <a:lnTo>
                  <a:pt x="1489" y="649"/>
                </a:lnTo>
                <a:lnTo>
                  <a:pt x="1495" y="672"/>
                </a:lnTo>
                <a:lnTo>
                  <a:pt x="1484" y="683"/>
                </a:lnTo>
                <a:lnTo>
                  <a:pt x="1466" y="694"/>
                </a:lnTo>
                <a:lnTo>
                  <a:pt x="1441" y="706"/>
                </a:lnTo>
                <a:lnTo>
                  <a:pt x="1413" y="718"/>
                </a:lnTo>
                <a:lnTo>
                  <a:pt x="1379" y="729"/>
                </a:lnTo>
                <a:lnTo>
                  <a:pt x="1342" y="741"/>
                </a:lnTo>
                <a:lnTo>
                  <a:pt x="1302" y="753"/>
                </a:lnTo>
                <a:lnTo>
                  <a:pt x="1261" y="765"/>
                </a:lnTo>
                <a:lnTo>
                  <a:pt x="1219" y="776"/>
                </a:lnTo>
                <a:lnTo>
                  <a:pt x="1175" y="786"/>
                </a:lnTo>
                <a:lnTo>
                  <a:pt x="1133" y="797"/>
                </a:lnTo>
                <a:lnTo>
                  <a:pt x="1092" y="807"/>
                </a:lnTo>
                <a:lnTo>
                  <a:pt x="1053" y="816"/>
                </a:lnTo>
                <a:lnTo>
                  <a:pt x="1017" y="825"/>
                </a:lnTo>
                <a:lnTo>
                  <a:pt x="984" y="833"/>
                </a:lnTo>
                <a:lnTo>
                  <a:pt x="957" y="841"/>
                </a:lnTo>
                <a:lnTo>
                  <a:pt x="934" y="847"/>
                </a:lnTo>
                <a:lnTo>
                  <a:pt x="917" y="853"/>
                </a:lnTo>
                <a:lnTo>
                  <a:pt x="903" y="850"/>
                </a:lnTo>
                <a:lnTo>
                  <a:pt x="889" y="841"/>
                </a:lnTo>
                <a:lnTo>
                  <a:pt x="875" y="825"/>
                </a:lnTo>
                <a:lnTo>
                  <a:pt x="862" y="802"/>
                </a:lnTo>
                <a:lnTo>
                  <a:pt x="850" y="773"/>
                </a:lnTo>
                <a:lnTo>
                  <a:pt x="838" y="739"/>
                </a:lnTo>
                <a:lnTo>
                  <a:pt x="841" y="729"/>
                </a:lnTo>
                <a:lnTo>
                  <a:pt x="852" y="719"/>
                </a:lnTo>
                <a:lnTo>
                  <a:pt x="868" y="708"/>
                </a:lnTo>
                <a:lnTo>
                  <a:pt x="890" y="697"/>
                </a:lnTo>
                <a:lnTo>
                  <a:pt x="916" y="686"/>
                </a:lnTo>
                <a:lnTo>
                  <a:pt x="946" y="675"/>
                </a:lnTo>
                <a:lnTo>
                  <a:pt x="980" y="664"/>
                </a:lnTo>
                <a:lnTo>
                  <a:pt x="1016" y="653"/>
                </a:lnTo>
                <a:lnTo>
                  <a:pt x="1054" y="644"/>
                </a:lnTo>
                <a:lnTo>
                  <a:pt x="1093" y="634"/>
                </a:lnTo>
                <a:lnTo>
                  <a:pt x="1133" y="626"/>
                </a:lnTo>
                <a:lnTo>
                  <a:pt x="1172" y="618"/>
                </a:lnTo>
                <a:lnTo>
                  <a:pt x="1211" y="611"/>
                </a:lnTo>
                <a:lnTo>
                  <a:pt x="1248" y="605"/>
                </a:lnTo>
                <a:lnTo>
                  <a:pt x="1283" y="601"/>
                </a:lnTo>
                <a:lnTo>
                  <a:pt x="1315" y="599"/>
                </a:lnTo>
                <a:lnTo>
                  <a:pt x="1343" y="598"/>
                </a:lnTo>
                <a:close/>
                <a:moveTo>
                  <a:pt x="2830" y="544"/>
                </a:moveTo>
                <a:lnTo>
                  <a:pt x="2853" y="546"/>
                </a:lnTo>
                <a:lnTo>
                  <a:pt x="2878" y="552"/>
                </a:lnTo>
                <a:lnTo>
                  <a:pt x="2900" y="561"/>
                </a:lnTo>
                <a:lnTo>
                  <a:pt x="2917" y="572"/>
                </a:lnTo>
                <a:lnTo>
                  <a:pt x="2929" y="586"/>
                </a:lnTo>
                <a:lnTo>
                  <a:pt x="2939" y="600"/>
                </a:lnTo>
                <a:lnTo>
                  <a:pt x="2946" y="615"/>
                </a:lnTo>
                <a:lnTo>
                  <a:pt x="2951" y="630"/>
                </a:lnTo>
                <a:lnTo>
                  <a:pt x="2953" y="646"/>
                </a:lnTo>
                <a:lnTo>
                  <a:pt x="2953" y="660"/>
                </a:lnTo>
                <a:lnTo>
                  <a:pt x="2951" y="688"/>
                </a:lnTo>
                <a:lnTo>
                  <a:pt x="2944" y="712"/>
                </a:lnTo>
                <a:lnTo>
                  <a:pt x="2934" y="734"/>
                </a:lnTo>
                <a:lnTo>
                  <a:pt x="2919" y="752"/>
                </a:lnTo>
                <a:lnTo>
                  <a:pt x="2900" y="767"/>
                </a:lnTo>
                <a:lnTo>
                  <a:pt x="2873" y="766"/>
                </a:lnTo>
                <a:lnTo>
                  <a:pt x="2852" y="763"/>
                </a:lnTo>
                <a:lnTo>
                  <a:pt x="2834" y="756"/>
                </a:lnTo>
                <a:lnTo>
                  <a:pt x="2820" y="748"/>
                </a:lnTo>
                <a:lnTo>
                  <a:pt x="2806" y="748"/>
                </a:lnTo>
                <a:lnTo>
                  <a:pt x="2784" y="771"/>
                </a:lnTo>
                <a:lnTo>
                  <a:pt x="2766" y="799"/>
                </a:lnTo>
                <a:lnTo>
                  <a:pt x="2752" y="829"/>
                </a:lnTo>
                <a:lnTo>
                  <a:pt x="2742" y="861"/>
                </a:lnTo>
                <a:lnTo>
                  <a:pt x="2735" y="897"/>
                </a:lnTo>
                <a:lnTo>
                  <a:pt x="2733" y="935"/>
                </a:lnTo>
                <a:lnTo>
                  <a:pt x="2743" y="964"/>
                </a:lnTo>
                <a:lnTo>
                  <a:pt x="2754" y="988"/>
                </a:lnTo>
                <a:lnTo>
                  <a:pt x="2768" y="1006"/>
                </a:lnTo>
                <a:lnTo>
                  <a:pt x="2785" y="1019"/>
                </a:lnTo>
                <a:lnTo>
                  <a:pt x="2804" y="1027"/>
                </a:lnTo>
                <a:lnTo>
                  <a:pt x="2827" y="1029"/>
                </a:lnTo>
                <a:lnTo>
                  <a:pt x="2828" y="1029"/>
                </a:lnTo>
                <a:lnTo>
                  <a:pt x="2831" y="1030"/>
                </a:lnTo>
                <a:lnTo>
                  <a:pt x="2836" y="1032"/>
                </a:lnTo>
                <a:lnTo>
                  <a:pt x="2845" y="1033"/>
                </a:lnTo>
                <a:lnTo>
                  <a:pt x="2855" y="1034"/>
                </a:lnTo>
                <a:lnTo>
                  <a:pt x="2869" y="1034"/>
                </a:lnTo>
                <a:lnTo>
                  <a:pt x="2885" y="1033"/>
                </a:lnTo>
                <a:lnTo>
                  <a:pt x="2904" y="1032"/>
                </a:lnTo>
                <a:lnTo>
                  <a:pt x="2927" y="1028"/>
                </a:lnTo>
                <a:lnTo>
                  <a:pt x="2953" y="1024"/>
                </a:lnTo>
                <a:lnTo>
                  <a:pt x="2982" y="1018"/>
                </a:lnTo>
                <a:lnTo>
                  <a:pt x="3015" y="1009"/>
                </a:lnTo>
                <a:lnTo>
                  <a:pt x="3052" y="998"/>
                </a:lnTo>
                <a:lnTo>
                  <a:pt x="3093" y="985"/>
                </a:lnTo>
                <a:lnTo>
                  <a:pt x="3138" y="969"/>
                </a:lnTo>
                <a:lnTo>
                  <a:pt x="3187" y="950"/>
                </a:lnTo>
                <a:lnTo>
                  <a:pt x="3241" y="928"/>
                </a:lnTo>
                <a:lnTo>
                  <a:pt x="3298" y="902"/>
                </a:lnTo>
                <a:lnTo>
                  <a:pt x="3325" y="895"/>
                </a:lnTo>
                <a:lnTo>
                  <a:pt x="3343" y="903"/>
                </a:lnTo>
                <a:lnTo>
                  <a:pt x="3355" y="909"/>
                </a:lnTo>
                <a:lnTo>
                  <a:pt x="3362" y="916"/>
                </a:lnTo>
                <a:lnTo>
                  <a:pt x="3365" y="921"/>
                </a:lnTo>
                <a:lnTo>
                  <a:pt x="3365" y="929"/>
                </a:lnTo>
                <a:lnTo>
                  <a:pt x="3362" y="954"/>
                </a:lnTo>
                <a:lnTo>
                  <a:pt x="3352" y="979"/>
                </a:lnTo>
                <a:lnTo>
                  <a:pt x="3335" y="1004"/>
                </a:lnTo>
                <a:lnTo>
                  <a:pt x="3310" y="1027"/>
                </a:lnTo>
                <a:lnTo>
                  <a:pt x="3278" y="1051"/>
                </a:lnTo>
                <a:lnTo>
                  <a:pt x="3241" y="1073"/>
                </a:lnTo>
                <a:lnTo>
                  <a:pt x="3196" y="1095"/>
                </a:lnTo>
                <a:lnTo>
                  <a:pt x="3144" y="1116"/>
                </a:lnTo>
                <a:lnTo>
                  <a:pt x="3085" y="1136"/>
                </a:lnTo>
                <a:lnTo>
                  <a:pt x="3020" y="1157"/>
                </a:lnTo>
                <a:lnTo>
                  <a:pt x="2980" y="1169"/>
                </a:lnTo>
                <a:lnTo>
                  <a:pt x="2944" y="1178"/>
                </a:lnTo>
                <a:lnTo>
                  <a:pt x="2911" y="1185"/>
                </a:lnTo>
                <a:lnTo>
                  <a:pt x="2881" y="1189"/>
                </a:lnTo>
                <a:lnTo>
                  <a:pt x="2853" y="1190"/>
                </a:lnTo>
                <a:lnTo>
                  <a:pt x="2811" y="1187"/>
                </a:lnTo>
                <a:lnTo>
                  <a:pt x="2768" y="1178"/>
                </a:lnTo>
                <a:lnTo>
                  <a:pt x="2728" y="1163"/>
                </a:lnTo>
                <a:lnTo>
                  <a:pt x="2689" y="1142"/>
                </a:lnTo>
                <a:lnTo>
                  <a:pt x="2650" y="1115"/>
                </a:lnTo>
                <a:lnTo>
                  <a:pt x="2613" y="1083"/>
                </a:lnTo>
                <a:lnTo>
                  <a:pt x="2593" y="1055"/>
                </a:lnTo>
                <a:lnTo>
                  <a:pt x="2576" y="1023"/>
                </a:lnTo>
                <a:lnTo>
                  <a:pt x="2563" y="989"/>
                </a:lnTo>
                <a:lnTo>
                  <a:pt x="2555" y="950"/>
                </a:lnTo>
                <a:lnTo>
                  <a:pt x="2549" y="907"/>
                </a:lnTo>
                <a:lnTo>
                  <a:pt x="2548" y="861"/>
                </a:lnTo>
                <a:lnTo>
                  <a:pt x="2550" y="828"/>
                </a:lnTo>
                <a:lnTo>
                  <a:pt x="2557" y="794"/>
                </a:lnTo>
                <a:lnTo>
                  <a:pt x="2569" y="756"/>
                </a:lnTo>
                <a:lnTo>
                  <a:pt x="2587" y="719"/>
                </a:lnTo>
                <a:lnTo>
                  <a:pt x="2608" y="678"/>
                </a:lnTo>
                <a:lnTo>
                  <a:pt x="2636" y="636"/>
                </a:lnTo>
                <a:lnTo>
                  <a:pt x="2667" y="592"/>
                </a:lnTo>
                <a:lnTo>
                  <a:pt x="2670" y="591"/>
                </a:lnTo>
                <a:lnTo>
                  <a:pt x="2676" y="587"/>
                </a:lnTo>
                <a:lnTo>
                  <a:pt x="2688" y="582"/>
                </a:lnTo>
                <a:lnTo>
                  <a:pt x="2701" y="575"/>
                </a:lnTo>
                <a:lnTo>
                  <a:pt x="2719" y="568"/>
                </a:lnTo>
                <a:lnTo>
                  <a:pt x="2738" y="560"/>
                </a:lnTo>
                <a:lnTo>
                  <a:pt x="2760" y="554"/>
                </a:lnTo>
                <a:lnTo>
                  <a:pt x="2783" y="548"/>
                </a:lnTo>
                <a:lnTo>
                  <a:pt x="2806" y="545"/>
                </a:lnTo>
                <a:lnTo>
                  <a:pt x="2830" y="544"/>
                </a:lnTo>
                <a:close/>
                <a:moveTo>
                  <a:pt x="1690" y="303"/>
                </a:moveTo>
                <a:lnTo>
                  <a:pt x="1725" y="311"/>
                </a:lnTo>
                <a:lnTo>
                  <a:pt x="1755" y="319"/>
                </a:lnTo>
                <a:lnTo>
                  <a:pt x="1781" y="330"/>
                </a:lnTo>
                <a:lnTo>
                  <a:pt x="1801" y="343"/>
                </a:lnTo>
                <a:lnTo>
                  <a:pt x="1816" y="357"/>
                </a:lnTo>
                <a:lnTo>
                  <a:pt x="1823" y="357"/>
                </a:lnTo>
                <a:lnTo>
                  <a:pt x="1847" y="340"/>
                </a:lnTo>
                <a:lnTo>
                  <a:pt x="1868" y="327"/>
                </a:lnTo>
                <a:lnTo>
                  <a:pt x="1886" y="319"/>
                </a:lnTo>
                <a:lnTo>
                  <a:pt x="1903" y="317"/>
                </a:lnTo>
                <a:lnTo>
                  <a:pt x="1936" y="329"/>
                </a:lnTo>
                <a:lnTo>
                  <a:pt x="1964" y="344"/>
                </a:lnTo>
                <a:lnTo>
                  <a:pt x="1988" y="361"/>
                </a:lnTo>
                <a:lnTo>
                  <a:pt x="2006" y="380"/>
                </a:lnTo>
                <a:lnTo>
                  <a:pt x="2018" y="402"/>
                </a:lnTo>
                <a:lnTo>
                  <a:pt x="2026" y="425"/>
                </a:lnTo>
                <a:lnTo>
                  <a:pt x="2029" y="451"/>
                </a:lnTo>
                <a:lnTo>
                  <a:pt x="2030" y="477"/>
                </a:lnTo>
                <a:lnTo>
                  <a:pt x="2034" y="508"/>
                </a:lnTo>
                <a:lnTo>
                  <a:pt x="2041" y="544"/>
                </a:lnTo>
                <a:lnTo>
                  <a:pt x="2050" y="586"/>
                </a:lnTo>
                <a:lnTo>
                  <a:pt x="2062" y="632"/>
                </a:lnTo>
                <a:lnTo>
                  <a:pt x="2076" y="632"/>
                </a:lnTo>
                <a:lnTo>
                  <a:pt x="2112" y="581"/>
                </a:lnTo>
                <a:lnTo>
                  <a:pt x="2147" y="534"/>
                </a:lnTo>
                <a:lnTo>
                  <a:pt x="2180" y="495"/>
                </a:lnTo>
                <a:lnTo>
                  <a:pt x="2209" y="461"/>
                </a:lnTo>
                <a:lnTo>
                  <a:pt x="2238" y="433"/>
                </a:lnTo>
                <a:lnTo>
                  <a:pt x="2263" y="411"/>
                </a:lnTo>
                <a:lnTo>
                  <a:pt x="2287" y="396"/>
                </a:lnTo>
                <a:lnTo>
                  <a:pt x="2309" y="387"/>
                </a:lnTo>
                <a:lnTo>
                  <a:pt x="2328" y="385"/>
                </a:lnTo>
                <a:lnTo>
                  <a:pt x="2341" y="385"/>
                </a:lnTo>
                <a:lnTo>
                  <a:pt x="2382" y="400"/>
                </a:lnTo>
                <a:lnTo>
                  <a:pt x="2415" y="416"/>
                </a:lnTo>
                <a:lnTo>
                  <a:pt x="2440" y="433"/>
                </a:lnTo>
                <a:lnTo>
                  <a:pt x="2460" y="450"/>
                </a:lnTo>
                <a:lnTo>
                  <a:pt x="2470" y="467"/>
                </a:lnTo>
                <a:lnTo>
                  <a:pt x="2474" y="484"/>
                </a:lnTo>
                <a:lnTo>
                  <a:pt x="2483" y="505"/>
                </a:lnTo>
                <a:lnTo>
                  <a:pt x="2491" y="531"/>
                </a:lnTo>
                <a:lnTo>
                  <a:pt x="2500" y="566"/>
                </a:lnTo>
                <a:lnTo>
                  <a:pt x="2508" y="607"/>
                </a:lnTo>
                <a:lnTo>
                  <a:pt x="2516" y="657"/>
                </a:lnTo>
                <a:lnTo>
                  <a:pt x="2522" y="713"/>
                </a:lnTo>
                <a:lnTo>
                  <a:pt x="2530" y="778"/>
                </a:lnTo>
                <a:lnTo>
                  <a:pt x="2536" y="849"/>
                </a:lnTo>
                <a:lnTo>
                  <a:pt x="2541" y="929"/>
                </a:lnTo>
                <a:lnTo>
                  <a:pt x="2548" y="1015"/>
                </a:lnTo>
                <a:lnTo>
                  <a:pt x="2548" y="1063"/>
                </a:lnTo>
                <a:lnTo>
                  <a:pt x="2544" y="1091"/>
                </a:lnTo>
                <a:lnTo>
                  <a:pt x="2537" y="1118"/>
                </a:lnTo>
                <a:lnTo>
                  <a:pt x="2524" y="1144"/>
                </a:lnTo>
                <a:lnTo>
                  <a:pt x="2506" y="1165"/>
                </a:lnTo>
                <a:lnTo>
                  <a:pt x="2483" y="1186"/>
                </a:lnTo>
                <a:lnTo>
                  <a:pt x="2454" y="1203"/>
                </a:lnTo>
                <a:lnTo>
                  <a:pt x="2430" y="1188"/>
                </a:lnTo>
                <a:lnTo>
                  <a:pt x="2409" y="1168"/>
                </a:lnTo>
                <a:lnTo>
                  <a:pt x="2391" y="1144"/>
                </a:lnTo>
                <a:lnTo>
                  <a:pt x="2375" y="1115"/>
                </a:lnTo>
                <a:lnTo>
                  <a:pt x="2372" y="1033"/>
                </a:lnTo>
                <a:lnTo>
                  <a:pt x="2369" y="958"/>
                </a:lnTo>
                <a:lnTo>
                  <a:pt x="2366" y="889"/>
                </a:lnTo>
                <a:lnTo>
                  <a:pt x="2362" y="829"/>
                </a:lnTo>
                <a:lnTo>
                  <a:pt x="2359" y="774"/>
                </a:lnTo>
                <a:lnTo>
                  <a:pt x="2355" y="728"/>
                </a:lnTo>
                <a:lnTo>
                  <a:pt x="2349" y="689"/>
                </a:lnTo>
                <a:lnTo>
                  <a:pt x="2345" y="657"/>
                </a:lnTo>
                <a:lnTo>
                  <a:pt x="2340" y="631"/>
                </a:lnTo>
                <a:lnTo>
                  <a:pt x="2333" y="614"/>
                </a:lnTo>
                <a:lnTo>
                  <a:pt x="2327" y="602"/>
                </a:lnTo>
                <a:lnTo>
                  <a:pt x="2321" y="599"/>
                </a:lnTo>
                <a:lnTo>
                  <a:pt x="2294" y="628"/>
                </a:lnTo>
                <a:lnTo>
                  <a:pt x="2272" y="660"/>
                </a:lnTo>
                <a:lnTo>
                  <a:pt x="2253" y="695"/>
                </a:lnTo>
                <a:lnTo>
                  <a:pt x="2237" y="733"/>
                </a:lnTo>
                <a:lnTo>
                  <a:pt x="2223" y="773"/>
                </a:lnTo>
                <a:lnTo>
                  <a:pt x="2211" y="817"/>
                </a:lnTo>
                <a:lnTo>
                  <a:pt x="2201" y="864"/>
                </a:lnTo>
                <a:lnTo>
                  <a:pt x="2189" y="914"/>
                </a:lnTo>
                <a:lnTo>
                  <a:pt x="2178" y="966"/>
                </a:lnTo>
                <a:lnTo>
                  <a:pt x="2166" y="1022"/>
                </a:lnTo>
                <a:lnTo>
                  <a:pt x="2163" y="1037"/>
                </a:lnTo>
                <a:lnTo>
                  <a:pt x="2154" y="1052"/>
                </a:lnTo>
                <a:lnTo>
                  <a:pt x="2139" y="1065"/>
                </a:lnTo>
                <a:lnTo>
                  <a:pt x="2119" y="1078"/>
                </a:lnTo>
                <a:lnTo>
                  <a:pt x="2093" y="1088"/>
                </a:lnTo>
                <a:lnTo>
                  <a:pt x="2063" y="1080"/>
                </a:lnTo>
                <a:lnTo>
                  <a:pt x="2037" y="1068"/>
                </a:lnTo>
                <a:lnTo>
                  <a:pt x="2016" y="1054"/>
                </a:lnTo>
                <a:lnTo>
                  <a:pt x="2000" y="1038"/>
                </a:lnTo>
                <a:lnTo>
                  <a:pt x="1989" y="1019"/>
                </a:lnTo>
                <a:lnTo>
                  <a:pt x="1982" y="998"/>
                </a:lnTo>
                <a:lnTo>
                  <a:pt x="1979" y="975"/>
                </a:lnTo>
                <a:lnTo>
                  <a:pt x="1979" y="972"/>
                </a:lnTo>
                <a:lnTo>
                  <a:pt x="1977" y="963"/>
                </a:lnTo>
                <a:lnTo>
                  <a:pt x="1974" y="948"/>
                </a:lnTo>
                <a:lnTo>
                  <a:pt x="1970" y="930"/>
                </a:lnTo>
                <a:lnTo>
                  <a:pt x="1964" y="908"/>
                </a:lnTo>
                <a:lnTo>
                  <a:pt x="1959" y="884"/>
                </a:lnTo>
                <a:lnTo>
                  <a:pt x="1953" y="858"/>
                </a:lnTo>
                <a:lnTo>
                  <a:pt x="1945" y="830"/>
                </a:lnTo>
                <a:lnTo>
                  <a:pt x="1939" y="803"/>
                </a:lnTo>
                <a:lnTo>
                  <a:pt x="1931" y="778"/>
                </a:lnTo>
                <a:lnTo>
                  <a:pt x="1924" y="753"/>
                </a:lnTo>
                <a:lnTo>
                  <a:pt x="1918" y="732"/>
                </a:lnTo>
                <a:lnTo>
                  <a:pt x="1911" y="712"/>
                </a:lnTo>
                <a:lnTo>
                  <a:pt x="1905" y="698"/>
                </a:lnTo>
                <a:lnTo>
                  <a:pt x="1900" y="690"/>
                </a:lnTo>
                <a:lnTo>
                  <a:pt x="1895" y="686"/>
                </a:lnTo>
                <a:lnTo>
                  <a:pt x="1889" y="690"/>
                </a:lnTo>
                <a:lnTo>
                  <a:pt x="1882" y="703"/>
                </a:lnTo>
                <a:lnTo>
                  <a:pt x="1875" y="722"/>
                </a:lnTo>
                <a:lnTo>
                  <a:pt x="1869" y="751"/>
                </a:lnTo>
                <a:lnTo>
                  <a:pt x="1862" y="787"/>
                </a:lnTo>
                <a:lnTo>
                  <a:pt x="1869" y="1028"/>
                </a:lnTo>
                <a:lnTo>
                  <a:pt x="1866" y="1048"/>
                </a:lnTo>
                <a:lnTo>
                  <a:pt x="1857" y="1067"/>
                </a:lnTo>
                <a:lnTo>
                  <a:pt x="1843" y="1085"/>
                </a:lnTo>
                <a:lnTo>
                  <a:pt x="1823" y="1102"/>
                </a:lnTo>
                <a:lnTo>
                  <a:pt x="1769" y="1102"/>
                </a:lnTo>
                <a:lnTo>
                  <a:pt x="1748" y="1100"/>
                </a:lnTo>
                <a:lnTo>
                  <a:pt x="1729" y="1094"/>
                </a:lnTo>
                <a:lnTo>
                  <a:pt x="1711" y="1082"/>
                </a:lnTo>
                <a:lnTo>
                  <a:pt x="1696" y="1066"/>
                </a:lnTo>
                <a:lnTo>
                  <a:pt x="1683" y="1044"/>
                </a:lnTo>
                <a:lnTo>
                  <a:pt x="1672" y="1019"/>
                </a:lnTo>
                <a:lnTo>
                  <a:pt x="1663" y="989"/>
                </a:lnTo>
                <a:lnTo>
                  <a:pt x="1677" y="915"/>
                </a:lnTo>
                <a:lnTo>
                  <a:pt x="1663" y="599"/>
                </a:lnTo>
                <a:lnTo>
                  <a:pt x="1663" y="545"/>
                </a:lnTo>
                <a:lnTo>
                  <a:pt x="1661" y="494"/>
                </a:lnTo>
                <a:lnTo>
                  <a:pt x="1653" y="445"/>
                </a:lnTo>
                <a:lnTo>
                  <a:pt x="1643" y="397"/>
                </a:lnTo>
                <a:lnTo>
                  <a:pt x="1643" y="391"/>
                </a:lnTo>
                <a:lnTo>
                  <a:pt x="1645" y="370"/>
                </a:lnTo>
                <a:lnTo>
                  <a:pt x="1650" y="350"/>
                </a:lnTo>
                <a:lnTo>
                  <a:pt x="1660" y="332"/>
                </a:lnTo>
                <a:lnTo>
                  <a:pt x="1673" y="317"/>
                </a:lnTo>
                <a:lnTo>
                  <a:pt x="1690" y="303"/>
                </a:lnTo>
                <a:close/>
                <a:moveTo>
                  <a:pt x="1516" y="175"/>
                </a:moveTo>
                <a:lnTo>
                  <a:pt x="1537" y="183"/>
                </a:lnTo>
                <a:lnTo>
                  <a:pt x="1555" y="194"/>
                </a:lnTo>
                <a:lnTo>
                  <a:pt x="1571" y="207"/>
                </a:lnTo>
                <a:lnTo>
                  <a:pt x="1582" y="222"/>
                </a:lnTo>
                <a:lnTo>
                  <a:pt x="1582" y="262"/>
                </a:lnTo>
                <a:lnTo>
                  <a:pt x="1579" y="268"/>
                </a:lnTo>
                <a:lnTo>
                  <a:pt x="1570" y="275"/>
                </a:lnTo>
                <a:lnTo>
                  <a:pt x="1554" y="283"/>
                </a:lnTo>
                <a:lnTo>
                  <a:pt x="1533" y="290"/>
                </a:lnTo>
                <a:lnTo>
                  <a:pt x="1507" y="300"/>
                </a:lnTo>
                <a:lnTo>
                  <a:pt x="1476" y="310"/>
                </a:lnTo>
                <a:lnTo>
                  <a:pt x="1442" y="319"/>
                </a:lnTo>
                <a:lnTo>
                  <a:pt x="1405" y="329"/>
                </a:lnTo>
                <a:lnTo>
                  <a:pt x="1366" y="340"/>
                </a:lnTo>
                <a:lnTo>
                  <a:pt x="1324" y="350"/>
                </a:lnTo>
                <a:lnTo>
                  <a:pt x="1280" y="361"/>
                </a:lnTo>
                <a:lnTo>
                  <a:pt x="1236" y="372"/>
                </a:lnTo>
                <a:lnTo>
                  <a:pt x="1190" y="381"/>
                </a:lnTo>
                <a:lnTo>
                  <a:pt x="1144" y="392"/>
                </a:lnTo>
                <a:lnTo>
                  <a:pt x="1100" y="402"/>
                </a:lnTo>
                <a:lnTo>
                  <a:pt x="1056" y="411"/>
                </a:lnTo>
                <a:lnTo>
                  <a:pt x="1014" y="421"/>
                </a:lnTo>
                <a:lnTo>
                  <a:pt x="974" y="430"/>
                </a:lnTo>
                <a:lnTo>
                  <a:pt x="937" y="437"/>
                </a:lnTo>
                <a:lnTo>
                  <a:pt x="902" y="445"/>
                </a:lnTo>
                <a:lnTo>
                  <a:pt x="871" y="450"/>
                </a:lnTo>
                <a:lnTo>
                  <a:pt x="844" y="435"/>
                </a:lnTo>
                <a:lnTo>
                  <a:pt x="824" y="418"/>
                </a:lnTo>
                <a:lnTo>
                  <a:pt x="809" y="398"/>
                </a:lnTo>
                <a:lnTo>
                  <a:pt x="801" y="378"/>
                </a:lnTo>
                <a:lnTo>
                  <a:pt x="798" y="356"/>
                </a:lnTo>
                <a:lnTo>
                  <a:pt x="801" y="351"/>
                </a:lnTo>
                <a:lnTo>
                  <a:pt x="811" y="345"/>
                </a:lnTo>
                <a:lnTo>
                  <a:pt x="827" y="337"/>
                </a:lnTo>
                <a:lnTo>
                  <a:pt x="848" y="330"/>
                </a:lnTo>
                <a:lnTo>
                  <a:pt x="874" y="321"/>
                </a:lnTo>
                <a:lnTo>
                  <a:pt x="904" y="312"/>
                </a:lnTo>
                <a:lnTo>
                  <a:pt x="938" y="301"/>
                </a:lnTo>
                <a:lnTo>
                  <a:pt x="975" y="291"/>
                </a:lnTo>
                <a:lnTo>
                  <a:pt x="1014" y="281"/>
                </a:lnTo>
                <a:lnTo>
                  <a:pt x="1055" y="270"/>
                </a:lnTo>
                <a:lnTo>
                  <a:pt x="1099" y="258"/>
                </a:lnTo>
                <a:lnTo>
                  <a:pt x="1142" y="247"/>
                </a:lnTo>
                <a:lnTo>
                  <a:pt x="1186" y="238"/>
                </a:lnTo>
                <a:lnTo>
                  <a:pt x="1229" y="227"/>
                </a:lnTo>
                <a:lnTo>
                  <a:pt x="1273" y="217"/>
                </a:lnTo>
                <a:lnTo>
                  <a:pt x="1314" y="209"/>
                </a:lnTo>
                <a:lnTo>
                  <a:pt x="1353" y="200"/>
                </a:lnTo>
                <a:lnTo>
                  <a:pt x="1390" y="194"/>
                </a:lnTo>
                <a:lnTo>
                  <a:pt x="1423" y="187"/>
                </a:lnTo>
                <a:lnTo>
                  <a:pt x="1454" y="182"/>
                </a:lnTo>
                <a:lnTo>
                  <a:pt x="1480" y="178"/>
                </a:lnTo>
                <a:lnTo>
                  <a:pt x="1501" y="176"/>
                </a:lnTo>
                <a:lnTo>
                  <a:pt x="1516" y="175"/>
                </a:lnTo>
                <a:close/>
                <a:moveTo>
                  <a:pt x="679" y="31"/>
                </a:moveTo>
                <a:lnTo>
                  <a:pt x="686" y="34"/>
                </a:lnTo>
                <a:lnTo>
                  <a:pt x="695" y="41"/>
                </a:lnTo>
                <a:lnTo>
                  <a:pt x="702" y="50"/>
                </a:lnTo>
                <a:lnTo>
                  <a:pt x="710" y="61"/>
                </a:lnTo>
                <a:lnTo>
                  <a:pt x="716" y="73"/>
                </a:lnTo>
                <a:lnTo>
                  <a:pt x="720" y="82"/>
                </a:lnTo>
                <a:lnTo>
                  <a:pt x="723" y="89"/>
                </a:lnTo>
                <a:lnTo>
                  <a:pt x="724" y="92"/>
                </a:lnTo>
                <a:lnTo>
                  <a:pt x="724" y="94"/>
                </a:lnTo>
                <a:lnTo>
                  <a:pt x="723" y="101"/>
                </a:lnTo>
                <a:lnTo>
                  <a:pt x="720" y="111"/>
                </a:lnTo>
                <a:lnTo>
                  <a:pt x="715" y="125"/>
                </a:lnTo>
                <a:lnTo>
                  <a:pt x="706" y="140"/>
                </a:lnTo>
                <a:lnTo>
                  <a:pt x="696" y="159"/>
                </a:lnTo>
                <a:lnTo>
                  <a:pt x="680" y="177"/>
                </a:lnTo>
                <a:lnTo>
                  <a:pt x="661" y="196"/>
                </a:lnTo>
                <a:lnTo>
                  <a:pt x="635" y="215"/>
                </a:lnTo>
                <a:lnTo>
                  <a:pt x="605" y="232"/>
                </a:lnTo>
                <a:lnTo>
                  <a:pt x="326" y="381"/>
                </a:lnTo>
                <a:lnTo>
                  <a:pt x="299" y="421"/>
                </a:lnTo>
                <a:lnTo>
                  <a:pt x="276" y="456"/>
                </a:lnTo>
                <a:lnTo>
                  <a:pt x="259" y="488"/>
                </a:lnTo>
                <a:lnTo>
                  <a:pt x="245" y="516"/>
                </a:lnTo>
                <a:lnTo>
                  <a:pt x="237" y="541"/>
                </a:lnTo>
                <a:lnTo>
                  <a:pt x="233" y="561"/>
                </a:lnTo>
                <a:lnTo>
                  <a:pt x="233" y="575"/>
                </a:lnTo>
                <a:lnTo>
                  <a:pt x="252" y="575"/>
                </a:lnTo>
                <a:lnTo>
                  <a:pt x="304" y="555"/>
                </a:lnTo>
                <a:lnTo>
                  <a:pt x="351" y="537"/>
                </a:lnTo>
                <a:lnTo>
                  <a:pt x="392" y="522"/>
                </a:lnTo>
                <a:lnTo>
                  <a:pt x="427" y="510"/>
                </a:lnTo>
                <a:lnTo>
                  <a:pt x="457" y="500"/>
                </a:lnTo>
                <a:lnTo>
                  <a:pt x="480" y="494"/>
                </a:lnTo>
                <a:lnTo>
                  <a:pt x="500" y="490"/>
                </a:lnTo>
                <a:lnTo>
                  <a:pt x="512" y="488"/>
                </a:lnTo>
                <a:lnTo>
                  <a:pt x="537" y="490"/>
                </a:lnTo>
                <a:lnTo>
                  <a:pt x="557" y="495"/>
                </a:lnTo>
                <a:lnTo>
                  <a:pt x="572" y="503"/>
                </a:lnTo>
                <a:lnTo>
                  <a:pt x="583" y="515"/>
                </a:lnTo>
                <a:lnTo>
                  <a:pt x="590" y="530"/>
                </a:lnTo>
                <a:lnTo>
                  <a:pt x="592" y="548"/>
                </a:lnTo>
                <a:lnTo>
                  <a:pt x="589" y="562"/>
                </a:lnTo>
                <a:lnTo>
                  <a:pt x="581" y="577"/>
                </a:lnTo>
                <a:lnTo>
                  <a:pt x="571" y="592"/>
                </a:lnTo>
                <a:lnTo>
                  <a:pt x="556" y="607"/>
                </a:lnTo>
                <a:lnTo>
                  <a:pt x="540" y="621"/>
                </a:lnTo>
                <a:lnTo>
                  <a:pt x="521" y="636"/>
                </a:lnTo>
                <a:lnTo>
                  <a:pt x="502" y="649"/>
                </a:lnTo>
                <a:lnTo>
                  <a:pt x="483" y="662"/>
                </a:lnTo>
                <a:lnTo>
                  <a:pt x="465" y="674"/>
                </a:lnTo>
                <a:lnTo>
                  <a:pt x="448" y="683"/>
                </a:lnTo>
                <a:lnTo>
                  <a:pt x="434" y="691"/>
                </a:lnTo>
                <a:lnTo>
                  <a:pt x="422" y="697"/>
                </a:lnTo>
                <a:lnTo>
                  <a:pt x="415" y="702"/>
                </a:lnTo>
                <a:lnTo>
                  <a:pt x="413" y="703"/>
                </a:lnTo>
                <a:lnTo>
                  <a:pt x="410" y="704"/>
                </a:lnTo>
                <a:lnTo>
                  <a:pt x="403" y="707"/>
                </a:lnTo>
                <a:lnTo>
                  <a:pt x="391" y="713"/>
                </a:lnTo>
                <a:lnTo>
                  <a:pt x="377" y="720"/>
                </a:lnTo>
                <a:lnTo>
                  <a:pt x="358" y="728"/>
                </a:lnTo>
                <a:lnTo>
                  <a:pt x="339" y="738"/>
                </a:lnTo>
                <a:lnTo>
                  <a:pt x="318" y="749"/>
                </a:lnTo>
                <a:lnTo>
                  <a:pt x="297" y="759"/>
                </a:lnTo>
                <a:lnTo>
                  <a:pt x="276" y="770"/>
                </a:lnTo>
                <a:lnTo>
                  <a:pt x="255" y="781"/>
                </a:lnTo>
                <a:lnTo>
                  <a:pt x="234" y="790"/>
                </a:lnTo>
                <a:lnTo>
                  <a:pt x="217" y="800"/>
                </a:lnTo>
                <a:lnTo>
                  <a:pt x="202" y="809"/>
                </a:lnTo>
                <a:lnTo>
                  <a:pt x="190" y="815"/>
                </a:lnTo>
                <a:lnTo>
                  <a:pt x="182" y="820"/>
                </a:lnTo>
                <a:lnTo>
                  <a:pt x="179" y="824"/>
                </a:lnTo>
                <a:lnTo>
                  <a:pt x="179" y="826"/>
                </a:lnTo>
                <a:lnTo>
                  <a:pt x="179" y="831"/>
                </a:lnTo>
                <a:lnTo>
                  <a:pt x="178" y="840"/>
                </a:lnTo>
                <a:lnTo>
                  <a:pt x="178" y="852"/>
                </a:lnTo>
                <a:lnTo>
                  <a:pt x="179" y="864"/>
                </a:lnTo>
                <a:lnTo>
                  <a:pt x="181" y="879"/>
                </a:lnTo>
                <a:lnTo>
                  <a:pt x="185" y="895"/>
                </a:lnTo>
                <a:lnTo>
                  <a:pt x="191" y="913"/>
                </a:lnTo>
                <a:lnTo>
                  <a:pt x="198" y="929"/>
                </a:lnTo>
                <a:lnTo>
                  <a:pt x="209" y="945"/>
                </a:lnTo>
                <a:lnTo>
                  <a:pt x="222" y="960"/>
                </a:lnTo>
                <a:lnTo>
                  <a:pt x="239" y="973"/>
                </a:lnTo>
                <a:lnTo>
                  <a:pt x="259" y="984"/>
                </a:lnTo>
                <a:lnTo>
                  <a:pt x="283" y="993"/>
                </a:lnTo>
                <a:lnTo>
                  <a:pt x="313" y="998"/>
                </a:lnTo>
                <a:lnTo>
                  <a:pt x="372" y="998"/>
                </a:lnTo>
                <a:lnTo>
                  <a:pt x="402" y="996"/>
                </a:lnTo>
                <a:lnTo>
                  <a:pt x="433" y="988"/>
                </a:lnTo>
                <a:lnTo>
                  <a:pt x="467" y="975"/>
                </a:lnTo>
                <a:lnTo>
                  <a:pt x="502" y="957"/>
                </a:lnTo>
                <a:lnTo>
                  <a:pt x="540" y="933"/>
                </a:lnTo>
                <a:lnTo>
                  <a:pt x="579" y="904"/>
                </a:lnTo>
                <a:lnTo>
                  <a:pt x="622" y="870"/>
                </a:lnTo>
                <a:lnTo>
                  <a:pt x="665" y="830"/>
                </a:lnTo>
                <a:lnTo>
                  <a:pt x="687" y="837"/>
                </a:lnTo>
                <a:lnTo>
                  <a:pt x="705" y="844"/>
                </a:lnTo>
                <a:lnTo>
                  <a:pt x="720" y="856"/>
                </a:lnTo>
                <a:lnTo>
                  <a:pt x="730" y="870"/>
                </a:lnTo>
                <a:lnTo>
                  <a:pt x="736" y="886"/>
                </a:lnTo>
                <a:lnTo>
                  <a:pt x="738" y="904"/>
                </a:lnTo>
                <a:lnTo>
                  <a:pt x="734" y="931"/>
                </a:lnTo>
                <a:lnTo>
                  <a:pt x="723" y="959"/>
                </a:lnTo>
                <a:lnTo>
                  <a:pt x="705" y="987"/>
                </a:lnTo>
                <a:lnTo>
                  <a:pt x="680" y="1015"/>
                </a:lnTo>
                <a:lnTo>
                  <a:pt x="647" y="1045"/>
                </a:lnTo>
                <a:lnTo>
                  <a:pt x="607" y="1075"/>
                </a:lnTo>
                <a:lnTo>
                  <a:pt x="560" y="1108"/>
                </a:lnTo>
                <a:lnTo>
                  <a:pt x="506" y="1140"/>
                </a:lnTo>
                <a:lnTo>
                  <a:pt x="470" y="1154"/>
                </a:lnTo>
                <a:lnTo>
                  <a:pt x="431" y="1165"/>
                </a:lnTo>
                <a:lnTo>
                  <a:pt x="388" y="1173"/>
                </a:lnTo>
                <a:lnTo>
                  <a:pt x="343" y="1178"/>
                </a:lnTo>
                <a:lnTo>
                  <a:pt x="293" y="1179"/>
                </a:lnTo>
                <a:lnTo>
                  <a:pt x="248" y="1177"/>
                </a:lnTo>
                <a:lnTo>
                  <a:pt x="207" y="1171"/>
                </a:lnTo>
                <a:lnTo>
                  <a:pt x="170" y="1159"/>
                </a:lnTo>
                <a:lnTo>
                  <a:pt x="136" y="1142"/>
                </a:lnTo>
                <a:lnTo>
                  <a:pt x="105" y="1120"/>
                </a:lnTo>
                <a:lnTo>
                  <a:pt x="78" y="1095"/>
                </a:lnTo>
                <a:lnTo>
                  <a:pt x="55" y="1065"/>
                </a:lnTo>
                <a:lnTo>
                  <a:pt x="35" y="1029"/>
                </a:lnTo>
                <a:lnTo>
                  <a:pt x="19" y="990"/>
                </a:lnTo>
                <a:lnTo>
                  <a:pt x="6" y="945"/>
                </a:lnTo>
                <a:lnTo>
                  <a:pt x="0" y="864"/>
                </a:lnTo>
                <a:lnTo>
                  <a:pt x="2" y="814"/>
                </a:lnTo>
                <a:lnTo>
                  <a:pt x="7" y="761"/>
                </a:lnTo>
                <a:lnTo>
                  <a:pt x="17" y="704"/>
                </a:lnTo>
                <a:lnTo>
                  <a:pt x="31" y="643"/>
                </a:lnTo>
                <a:lnTo>
                  <a:pt x="48" y="579"/>
                </a:lnTo>
                <a:lnTo>
                  <a:pt x="68" y="512"/>
                </a:lnTo>
                <a:lnTo>
                  <a:pt x="93" y="441"/>
                </a:lnTo>
                <a:lnTo>
                  <a:pt x="93" y="439"/>
                </a:lnTo>
                <a:lnTo>
                  <a:pt x="93" y="435"/>
                </a:lnTo>
                <a:lnTo>
                  <a:pt x="95" y="426"/>
                </a:lnTo>
                <a:lnTo>
                  <a:pt x="98" y="417"/>
                </a:lnTo>
                <a:lnTo>
                  <a:pt x="102" y="403"/>
                </a:lnTo>
                <a:lnTo>
                  <a:pt x="107" y="388"/>
                </a:lnTo>
                <a:lnTo>
                  <a:pt x="116" y="370"/>
                </a:lnTo>
                <a:lnTo>
                  <a:pt x="126" y="350"/>
                </a:lnTo>
                <a:lnTo>
                  <a:pt x="139" y="330"/>
                </a:lnTo>
                <a:lnTo>
                  <a:pt x="156" y="307"/>
                </a:lnTo>
                <a:lnTo>
                  <a:pt x="176" y="284"/>
                </a:lnTo>
                <a:lnTo>
                  <a:pt x="199" y="259"/>
                </a:lnTo>
                <a:lnTo>
                  <a:pt x="228" y="235"/>
                </a:lnTo>
                <a:lnTo>
                  <a:pt x="261" y="209"/>
                </a:lnTo>
                <a:lnTo>
                  <a:pt x="298" y="183"/>
                </a:lnTo>
                <a:lnTo>
                  <a:pt x="342" y="157"/>
                </a:lnTo>
                <a:lnTo>
                  <a:pt x="389" y="132"/>
                </a:lnTo>
                <a:lnTo>
                  <a:pt x="444" y="106"/>
                </a:lnTo>
                <a:lnTo>
                  <a:pt x="505" y="82"/>
                </a:lnTo>
                <a:lnTo>
                  <a:pt x="572" y="59"/>
                </a:lnTo>
                <a:lnTo>
                  <a:pt x="584" y="54"/>
                </a:lnTo>
                <a:lnTo>
                  <a:pt x="601" y="48"/>
                </a:lnTo>
                <a:lnTo>
                  <a:pt x="622" y="43"/>
                </a:lnTo>
                <a:lnTo>
                  <a:pt x="647" y="37"/>
                </a:lnTo>
                <a:lnTo>
                  <a:pt x="679" y="31"/>
                </a:lnTo>
                <a:close/>
                <a:moveTo>
                  <a:pt x="3319" y="0"/>
                </a:moveTo>
                <a:lnTo>
                  <a:pt x="3370" y="9"/>
                </a:lnTo>
                <a:lnTo>
                  <a:pt x="3380" y="20"/>
                </a:lnTo>
                <a:lnTo>
                  <a:pt x="3385" y="31"/>
                </a:lnTo>
                <a:lnTo>
                  <a:pt x="3388" y="40"/>
                </a:lnTo>
                <a:lnTo>
                  <a:pt x="3388" y="61"/>
                </a:lnTo>
                <a:lnTo>
                  <a:pt x="3387" y="76"/>
                </a:lnTo>
                <a:lnTo>
                  <a:pt x="3381" y="96"/>
                </a:lnTo>
                <a:lnTo>
                  <a:pt x="3373" y="121"/>
                </a:lnTo>
                <a:lnTo>
                  <a:pt x="3361" y="152"/>
                </a:lnTo>
                <a:lnTo>
                  <a:pt x="3345" y="187"/>
                </a:lnTo>
                <a:lnTo>
                  <a:pt x="3327" y="227"/>
                </a:lnTo>
                <a:lnTo>
                  <a:pt x="3305" y="273"/>
                </a:lnTo>
                <a:lnTo>
                  <a:pt x="3279" y="323"/>
                </a:lnTo>
                <a:lnTo>
                  <a:pt x="3268" y="345"/>
                </a:lnTo>
                <a:lnTo>
                  <a:pt x="3258" y="363"/>
                </a:lnTo>
                <a:lnTo>
                  <a:pt x="3252" y="377"/>
                </a:lnTo>
                <a:lnTo>
                  <a:pt x="3248" y="389"/>
                </a:lnTo>
                <a:lnTo>
                  <a:pt x="3247" y="396"/>
                </a:lnTo>
                <a:lnTo>
                  <a:pt x="3250" y="400"/>
                </a:lnTo>
                <a:lnTo>
                  <a:pt x="3253" y="400"/>
                </a:lnTo>
                <a:lnTo>
                  <a:pt x="3327" y="387"/>
                </a:lnTo>
                <a:lnTo>
                  <a:pt x="3348" y="387"/>
                </a:lnTo>
                <a:lnTo>
                  <a:pt x="3366" y="388"/>
                </a:lnTo>
                <a:lnTo>
                  <a:pt x="3378" y="392"/>
                </a:lnTo>
                <a:lnTo>
                  <a:pt x="3385" y="400"/>
                </a:lnTo>
                <a:lnTo>
                  <a:pt x="3388" y="408"/>
                </a:lnTo>
                <a:lnTo>
                  <a:pt x="3375" y="428"/>
                </a:lnTo>
                <a:lnTo>
                  <a:pt x="3361" y="443"/>
                </a:lnTo>
                <a:lnTo>
                  <a:pt x="3346" y="454"/>
                </a:lnTo>
                <a:lnTo>
                  <a:pt x="3330" y="461"/>
                </a:lnTo>
                <a:lnTo>
                  <a:pt x="3313" y="463"/>
                </a:lnTo>
                <a:lnTo>
                  <a:pt x="3310" y="466"/>
                </a:lnTo>
                <a:lnTo>
                  <a:pt x="3302" y="470"/>
                </a:lnTo>
                <a:lnTo>
                  <a:pt x="3287" y="476"/>
                </a:lnTo>
                <a:lnTo>
                  <a:pt x="3267" y="482"/>
                </a:lnTo>
                <a:lnTo>
                  <a:pt x="3240" y="488"/>
                </a:lnTo>
                <a:lnTo>
                  <a:pt x="3208" y="497"/>
                </a:lnTo>
                <a:lnTo>
                  <a:pt x="3170" y="506"/>
                </a:lnTo>
                <a:lnTo>
                  <a:pt x="3149" y="497"/>
                </a:lnTo>
                <a:lnTo>
                  <a:pt x="3132" y="487"/>
                </a:lnTo>
                <a:lnTo>
                  <a:pt x="3120" y="475"/>
                </a:lnTo>
                <a:lnTo>
                  <a:pt x="3113" y="461"/>
                </a:lnTo>
                <a:lnTo>
                  <a:pt x="3110" y="446"/>
                </a:lnTo>
                <a:lnTo>
                  <a:pt x="3110" y="439"/>
                </a:lnTo>
                <a:lnTo>
                  <a:pt x="3135" y="400"/>
                </a:lnTo>
                <a:lnTo>
                  <a:pt x="3162" y="355"/>
                </a:lnTo>
                <a:lnTo>
                  <a:pt x="3189" y="303"/>
                </a:lnTo>
                <a:lnTo>
                  <a:pt x="3219" y="246"/>
                </a:lnTo>
                <a:lnTo>
                  <a:pt x="3250" y="184"/>
                </a:lnTo>
                <a:lnTo>
                  <a:pt x="3283" y="116"/>
                </a:lnTo>
                <a:lnTo>
                  <a:pt x="3283" y="107"/>
                </a:lnTo>
                <a:lnTo>
                  <a:pt x="3267" y="107"/>
                </a:lnTo>
                <a:lnTo>
                  <a:pt x="3198" y="162"/>
                </a:lnTo>
                <a:lnTo>
                  <a:pt x="3181" y="156"/>
                </a:lnTo>
                <a:lnTo>
                  <a:pt x="3167" y="150"/>
                </a:lnTo>
                <a:lnTo>
                  <a:pt x="3157" y="141"/>
                </a:lnTo>
                <a:lnTo>
                  <a:pt x="3151" y="131"/>
                </a:lnTo>
                <a:lnTo>
                  <a:pt x="3149" y="119"/>
                </a:lnTo>
                <a:lnTo>
                  <a:pt x="3152" y="102"/>
                </a:lnTo>
                <a:lnTo>
                  <a:pt x="3162" y="85"/>
                </a:lnTo>
                <a:lnTo>
                  <a:pt x="3179" y="66"/>
                </a:lnTo>
                <a:lnTo>
                  <a:pt x="3201" y="49"/>
                </a:lnTo>
                <a:lnTo>
                  <a:pt x="3230" y="31"/>
                </a:lnTo>
                <a:lnTo>
                  <a:pt x="3265" y="12"/>
                </a:lnTo>
                <a:lnTo>
                  <a:pt x="3270" y="10"/>
                </a:lnTo>
                <a:lnTo>
                  <a:pt x="3282" y="6"/>
                </a:lnTo>
                <a:lnTo>
                  <a:pt x="3297" y="3"/>
                </a:lnTo>
                <a:lnTo>
                  <a:pt x="331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" name="Freeform 503"/>
          <p:cNvSpPr>
            <a:spLocks noEditPoints="1"/>
          </p:cNvSpPr>
          <p:nvPr/>
        </p:nvSpPr>
        <p:spPr bwMode="auto">
          <a:xfrm>
            <a:off x="8375438" y="3437785"/>
            <a:ext cx="285750" cy="282179"/>
          </a:xfrm>
          <a:custGeom>
            <a:avLst/>
            <a:gdLst>
              <a:gd name="T0" fmla="*/ 1660 w 3126"/>
              <a:gd name="T1" fmla="*/ 1342 h 3081"/>
              <a:gd name="T2" fmla="*/ 1733 w 3126"/>
              <a:gd name="T3" fmla="*/ 1337 h 3081"/>
              <a:gd name="T4" fmla="*/ 1823 w 3126"/>
              <a:gd name="T5" fmla="*/ 1363 h 3081"/>
              <a:gd name="T6" fmla="*/ 1845 w 3126"/>
              <a:gd name="T7" fmla="*/ 1420 h 3081"/>
              <a:gd name="T8" fmla="*/ 1783 w 3126"/>
              <a:gd name="T9" fmla="*/ 1467 h 3081"/>
              <a:gd name="T10" fmla="*/ 1686 w 3126"/>
              <a:gd name="T11" fmla="*/ 1468 h 3081"/>
              <a:gd name="T12" fmla="*/ 1585 w 3126"/>
              <a:gd name="T13" fmla="*/ 1465 h 3081"/>
              <a:gd name="T14" fmla="*/ 1504 w 3126"/>
              <a:gd name="T15" fmla="*/ 1440 h 3081"/>
              <a:gd name="T16" fmla="*/ 1504 w 3126"/>
              <a:gd name="T17" fmla="*/ 1398 h 3081"/>
              <a:gd name="T18" fmla="*/ 1582 w 3126"/>
              <a:gd name="T19" fmla="*/ 1373 h 3081"/>
              <a:gd name="T20" fmla="*/ 1623 w 3126"/>
              <a:gd name="T21" fmla="*/ 1337 h 3081"/>
              <a:gd name="T22" fmla="*/ 1093 w 3126"/>
              <a:gd name="T23" fmla="*/ 1346 h 3081"/>
              <a:gd name="T24" fmla="*/ 1115 w 3126"/>
              <a:gd name="T25" fmla="*/ 1429 h 3081"/>
              <a:gd name="T26" fmla="*/ 1055 w 3126"/>
              <a:gd name="T27" fmla="*/ 1487 h 3081"/>
              <a:gd name="T28" fmla="*/ 971 w 3126"/>
              <a:gd name="T29" fmla="*/ 1466 h 3081"/>
              <a:gd name="T30" fmla="*/ 949 w 3126"/>
              <a:gd name="T31" fmla="*/ 1383 h 3081"/>
              <a:gd name="T32" fmla="*/ 1008 w 3126"/>
              <a:gd name="T33" fmla="*/ 1324 h 3081"/>
              <a:gd name="T34" fmla="*/ 1046 w 3126"/>
              <a:gd name="T35" fmla="*/ 1944 h 3081"/>
              <a:gd name="T36" fmla="*/ 1058 w 3126"/>
              <a:gd name="T37" fmla="*/ 1902 h 3081"/>
              <a:gd name="T38" fmla="*/ 1089 w 3126"/>
              <a:gd name="T39" fmla="*/ 1801 h 3081"/>
              <a:gd name="T40" fmla="*/ 1137 w 3126"/>
              <a:gd name="T41" fmla="*/ 1681 h 3081"/>
              <a:gd name="T42" fmla="*/ 1198 w 3126"/>
              <a:gd name="T43" fmla="*/ 1576 h 3081"/>
              <a:gd name="T44" fmla="*/ 1266 w 3126"/>
              <a:gd name="T45" fmla="*/ 1527 h 3081"/>
              <a:gd name="T46" fmla="*/ 1347 w 3126"/>
              <a:gd name="T47" fmla="*/ 1578 h 3081"/>
              <a:gd name="T48" fmla="*/ 1431 w 3126"/>
              <a:gd name="T49" fmla="*/ 1712 h 3081"/>
              <a:gd name="T50" fmla="*/ 1484 w 3126"/>
              <a:gd name="T51" fmla="*/ 1845 h 3081"/>
              <a:gd name="T52" fmla="*/ 1507 w 3126"/>
              <a:gd name="T53" fmla="*/ 1931 h 3081"/>
              <a:gd name="T54" fmla="*/ 1513 w 3126"/>
              <a:gd name="T55" fmla="*/ 1933 h 3081"/>
              <a:gd name="T56" fmla="*/ 1534 w 3126"/>
              <a:gd name="T57" fmla="*/ 1862 h 3081"/>
              <a:gd name="T58" fmla="*/ 1577 w 3126"/>
              <a:gd name="T59" fmla="*/ 1768 h 3081"/>
              <a:gd name="T60" fmla="*/ 1640 w 3126"/>
              <a:gd name="T61" fmla="*/ 1699 h 3081"/>
              <a:gd name="T62" fmla="*/ 1713 w 3126"/>
              <a:gd name="T63" fmla="*/ 1702 h 3081"/>
              <a:gd name="T64" fmla="*/ 1773 w 3126"/>
              <a:gd name="T65" fmla="*/ 1779 h 3081"/>
              <a:gd name="T66" fmla="*/ 1822 w 3126"/>
              <a:gd name="T67" fmla="*/ 1889 h 3081"/>
              <a:gd name="T68" fmla="*/ 1921 w 3126"/>
              <a:gd name="T69" fmla="*/ 1259 h 3081"/>
              <a:gd name="T70" fmla="*/ 2002 w 3126"/>
              <a:gd name="T71" fmla="*/ 1146 h 3081"/>
              <a:gd name="T72" fmla="*/ 2018 w 3126"/>
              <a:gd name="T73" fmla="*/ 2212 h 3081"/>
              <a:gd name="T74" fmla="*/ 1992 w 3126"/>
              <a:gd name="T75" fmla="*/ 2238 h 3081"/>
              <a:gd name="T76" fmla="*/ 745 w 3126"/>
              <a:gd name="T77" fmla="*/ 2222 h 3081"/>
              <a:gd name="T78" fmla="*/ 750 w 3126"/>
              <a:gd name="T79" fmla="*/ 1151 h 3081"/>
              <a:gd name="T80" fmla="*/ 1573 w 3126"/>
              <a:gd name="T81" fmla="*/ 576 h 3081"/>
              <a:gd name="T82" fmla="*/ 2691 w 3126"/>
              <a:gd name="T83" fmla="*/ 1120 h 3081"/>
              <a:gd name="T84" fmla="*/ 2218 w 3126"/>
              <a:gd name="T85" fmla="*/ 2085 h 3081"/>
              <a:gd name="T86" fmla="*/ 2094 w 3126"/>
              <a:gd name="T87" fmla="*/ 1709 h 3081"/>
              <a:gd name="T88" fmla="*/ 1429 w 3126"/>
              <a:gd name="T89" fmla="*/ 1085 h 3081"/>
              <a:gd name="T90" fmla="*/ 1553 w 3126"/>
              <a:gd name="T91" fmla="*/ 575 h 3081"/>
              <a:gd name="T92" fmla="*/ 2912 w 3126"/>
              <a:gd name="T93" fmla="*/ 2871 h 3081"/>
              <a:gd name="T94" fmla="*/ 3019 w 3126"/>
              <a:gd name="T95" fmla="*/ 0 h 3081"/>
              <a:gd name="T96" fmla="*/ 3102 w 3126"/>
              <a:gd name="T97" fmla="*/ 39 h 3081"/>
              <a:gd name="T98" fmla="*/ 3126 w 3126"/>
              <a:gd name="T99" fmla="*/ 2976 h 3081"/>
              <a:gd name="T100" fmla="*/ 3086 w 3126"/>
              <a:gd name="T101" fmla="*/ 3057 h 3081"/>
              <a:gd name="T102" fmla="*/ 106 w 3126"/>
              <a:gd name="T103" fmla="*/ 3081 h 3081"/>
              <a:gd name="T104" fmla="*/ 23 w 3126"/>
              <a:gd name="T105" fmla="*/ 3041 h 3081"/>
              <a:gd name="T106" fmla="*/ 0 w 3126"/>
              <a:gd name="T107" fmla="*/ 105 h 3081"/>
              <a:gd name="T108" fmla="*/ 40 w 3126"/>
              <a:gd name="T109" fmla="*/ 23 h 3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26" h="3081">
                <a:moveTo>
                  <a:pt x="1623" y="1337"/>
                </a:moveTo>
                <a:lnTo>
                  <a:pt x="1640" y="1337"/>
                </a:lnTo>
                <a:lnTo>
                  <a:pt x="1650" y="1338"/>
                </a:lnTo>
                <a:lnTo>
                  <a:pt x="1660" y="1342"/>
                </a:lnTo>
                <a:lnTo>
                  <a:pt x="1669" y="1348"/>
                </a:lnTo>
                <a:lnTo>
                  <a:pt x="1688" y="1342"/>
                </a:lnTo>
                <a:lnTo>
                  <a:pt x="1710" y="1338"/>
                </a:lnTo>
                <a:lnTo>
                  <a:pt x="1733" y="1337"/>
                </a:lnTo>
                <a:lnTo>
                  <a:pt x="1759" y="1338"/>
                </a:lnTo>
                <a:lnTo>
                  <a:pt x="1783" y="1344"/>
                </a:lnTo>
                <a:lnTo>
                  <a:pt x="1805" y="1351"/>
                </a:lnTo>
                <a:lnTo>
                  <a:pt x="1823" y="1363"/>
                </a:lnTo>
                <a:lnTo>
                  <a:pt x="1837" y="1375"/>
                </a:lnTo>
                <a:lnTo>
                  <a:pt x="1845" y="1389"/>
                </a:lnTo>
                <a:lnTo>
                  <a:pt x="1848" y="1405"/>
                </a:lnTo>
                <a:lnTo>
                  <a:pt x="1845" y="1420"/>
                </a:lnTo>
                <a:lnTo>
                  <a:pt x="1837" y="1435"/>
                </a:lnTo>
                <a:lnTo>
                  <a:pt x="1823" y="1448"/>
                </a:lnTo>
                <a:lnTo>
                  <a:pt x="1805" y="1459"/>
                </a:lnTo>
                <a:lnTo>
                  <a:pt x="1783" y="1467"/>
                </a:lnTo>
                <a:lnTo>
                  <a:pt x="1759" y="1472"/>
                </a:lnTo>
                <a:lnTo>
                  <a:pt x="1733" y="1474"/>
                </a:lnTo>
                <a:lnTo>
                  <a:pt x="1709" y="1472"/>
                </a:lnTo>
                <a:lnTo>
                  <a:pt x="1686" y="1468"/>
                </a:lnTo>
                <a:lnTo>
                  <a:pt x="1666" y="1462"/>
                </a:lnTo>
                <a:lnTo>
                  <a:pt x="1641" y="1465"/>
                </a:lnTo>
                <a:lnTo>
                  <a:pt x="1613" y="1467"/>
                </a:lnTo>
                <a:lnTo>
                  <a:pt x="1585" y="1465"/>
                </a:lnTo>
                <a:lnTo>
                  <a:pt x="1559" y="1462"/>
                </a:lnTo>
                <a:lnTo>
                  <a:pt x="1537" y="1455"/>
                </a:lnTo>
                <a:lnTo>
                  <a:pt x="1518" y="1448"/>
                </a:lnTo>
                <a:lnTo>
                  <a:pt x="1504" y="1440"/>
                </a:lnTo>
                <a:lnTo>
                  <a:pt x="1495" y="1430"/>
                </a:lnTo>
                <a:lnTo>
                  <a:pt x="1492" y="1418"/>
                </a:lnTo>
                <a:lnTo>
                  <a:pt x="1495" y="1408"/>
                </a:lnTo>
                <a:lnTo>
                  <a:pt x="1504" y="1398"/>
                </a:lnTo>
                <a:lnTo>
                  <a:pt x="1517" y="1389"/>
                </a:lnTo>
                <a:lnTo>
                  <a:pt x="1535" y="1382"/>
                </a:lnTo>
                <a:lnTo>
                  <a:pt x="1557" y="1377"/>
                </a:lnTo>
                <a:lnTo>
                  <a:pt x="1582" y="1373"/>
                </a:lnTo>
                <a:lnTo>
                  <a:pt x="1586" y="1358"/>
                </a:lnTo>
                <a:lnTo>
                  <a:pt x="1596" y="1347"/>
                </a:lnTo>
                <a:lnTo>
                  <a:pt x="1608" y="1339"/>
                </a:lnTo>
                <a:lnTo>
                  <a:pt x="1623" y="1337"/>
                </a:lnTo>
                <a:close/>
                <a:moveTo>
                  <a:pt x="1031" y="1321"/>
                </a:moveTo>
                <a:lnTo>
                  <a:pt x="1055" y="1324"/>
                </a:lnTo>
                <a:lnTo>
                  <a:pt x="1075" y="1333"/>
                </a:lnTo>
                <a:lnTo>
                  <a:pt x="1093" y="1346"/>
                </a:lnTo>
                <a:lnTo>
                  <a:pt x="1107" y="1363"/>
                </a:lnTo>
                <a:lnTo>
                  <a:pt x="1115" y="1383"/>
                </a:lnTo>
                <a:lnTo>
                  <a:pt x="1118" y="1406"/>
                </a:lnTo>
                <a:lnTo>
                  <a:pt x="1115" y="1429"/>
                </a:lnTo>
                <a:lnTo>
                  <a:pt x="1107" y="1449"/>
                </a:lnTo>
                <a:lnTo>
                  <a:pt x="1093" y="1466"/>
                </a:lnTo>
                <a:lnTo>
                  <a:pt x="1075" y="1479"/>
                </a:lnTo>
                <a:lnTo>
                  <a:pt x="1055" y="1487"/>
                </a:lnTo>
                <a:lnTo>
                  <a:pt x="1031" y="1491"/>
                </a:lnTo>
                <a:lnTo>
                  <a:pt x="1008" y="1487"/>
                </a:lnTo>
                <a:lnTo>
                  <a:pt x="989" y="1479"/>
                </a:lnTo>
                <a:lnTo>
                  <a:pt x="971" y="1466"/>
                </a:lnTo>
                <a:lnTo>
                  <a:pt x="957" y="1449"/>
                </a:lnTo>
                <a:lnTo>
                  <a:pt x="949" y="1429"/>
                </a:lnTo>
                <a:lnTo>
                  <a:pt x="946" y="1406"/>
                </a:lnTo>
                <a:lnTo>
                  <a:pt x="949" y="1383"/>
                </a:lnTo>
                <a:lnTo>
                  <a:pt x="957" y="1363"/>
                </a:lnTo>
                <a:lnTo>
                  <a:pt x="971" y="1346"/>
                </a:lnTo>
                <a:lnTo>
                  <a:pt x="989" y="1333"/>
                </a:lnTo>
                <a:lnTo>
                  <a:pt x="1008" y="1324"/>
                </a:lnTo>
                <a:lnTo>
                  <a:pt x="1031" y="1321"/>
                </a:lnTo>
                <a:close/>
                <a:moveTo>
                  <a:pt x="861" y="1259"/>
                </a:moveTo>
                <a:lnTo>
                  <a:pt x="861" y="1944"/>
                </a:lnTo>
                <a:lnTo>
                  <a:pt x="1046" y="1944"/>
                </a:lnTo>
                <a:lnTo>
                  <a:pt x="1046" y="1942"/>
                </a:lnTo>
                <a:lnTo>
                  <a:pt x="1048" y="1932"/>
                </a:lnTo>
                <a:lnTo>
                  <a:pt x="1052" y="1920"/>
                </a:lnTo>
                <a:lnTo>
                  <a:pt x="1058" y="1902"/>
                </a:lnTo>
                <a:lnTo>
                  <a:pt x="1064" y="1881"/>
                </a:lnTo>
                <a:lnTo>
                  <a:pt x="1071" y="1857"/>
                </a:lnTo>
                <a:lnTo>
                  <a:pt x="1080" y="1830"/>
                </a:lnTo>
                <a:lnTo>
                  <a:pt x="1089" y="1801"/>
                </a:lnTo>
                <a:lnTo>
                  <a:pt x="1100" y="1771"/>
                </a:lnTo>
                <a:lnTo>
                  <a:pt x="1112" y="1741"/>
                </a:lnTo>
                <a:lnTo>
                  <a:pt x="1124" y="1710"/>
                </a:lnTo>
                <a:lnTo>
                  <a:pt x="1137" y="1681"/>
                </a:lnTo>
                <a:lnTo>
                  <a:pt x="1152" y="1651"/>
                </a:lnTo>
                <a:lnTo>
                  <a:pt x="1167" y="1624"/>
                </a:lnTo>
                <a:lnTo>
                  <a:pt x="1182" y="1598"/>
                </a:lnTo>
                <a:lnTo>
                  <a:pt x="1198" y="1576"/>
                </a:lnTo>
                <a:lnTo>
                  <a:pt x="1215" y="1557"/>
                </a:lnTo>
                <a:lnTo>
                  <a:pt x="1231" y="1542"/>
                </a:lnTo>
                <a:lnTo>
                  <a:pt x="1248" y="1532"/>
                </a:lnTo>
                <a:lnTo>
                  <a:pt x="1266" y="1527"/>
                </a:lnTo>
                <a:lnTo>
                  <a:pt x="1284" y="1528"/>
                </a:lnTo>
                <a:lnTo>
                  <a:pt x="1302" y="1535"/>
                </a:lnTo>
                <a:lnTo>
                  <a:pt x="1320" y="1549"/>
                </a:lnTo>
                <a:lnTo>
                  <a:pt x="1347" y="1578"/>
                </a:lnTo>
                <a:lnTo>
                  <a:pt x="1372" y="1610"/>
                </a:lnTo>
                <a:lnTo>
                  <a:pt x="1394" y="1643"/>
                </a:lnTo>
                <a:lnTo>
                  <a:pt x="1414" y="1677"/>
                </a:lnTo>
                <a:lnTo>
                  <a:pt x="1431" y="1712"/>
                </a:lnTo>
                <a:lnTo>
                  <a:pt x="1447" y="1748"/>
                </a:lnTo>
                <a:lnTo>
                  <a:pt x="1461" y="1782"/>
                </a:lnTo>
                <a:lnTo>
                  <a:pt x="1473" y="1815"/>
                </a:lnTo>
                <a:lnTo>
                  <a:pt x="1484" y="1845"/>
                </a:lnTo>
                <a:lnTo>
                  <a:pt x="1492" y="1872"/>
                </a:lnTo>
                <a:lnTo>
                  <a:pt x="1499" y="1896"/>
                </a:lnTo>
                <a:lnTo>
                  <a:pt x="1504" y="1916"/>
                </a:lnTo>
                <a:lnTo>
                  <a:pt x="1507" y="1931"/>
                </a:lnTo>
                <a:lnTo>
                  <a:pt x="1509" y="1941"/>
                </a:lnTo>
                <a:lnTo>
                  <a:pt x="1510" y="1944"/>
                </a:lnTo>
                <a:lnTo>
                  <a:pt x="1511" y="1942"/>
                </a:lnTo>
                <a:lnTo>
                  <a:pt x="1513" y="1933"/>
                </a:lnTo>
                <a:lnTo>
                  <a:pt x="1516" y="1920"/>
                </a:lnTo>
                <a:lnTo>
                  <a:pt x="1520" y="1903"/>
                </a:lnTo>
                <a:lnTo>
                  <a:pt x="1527" y="1884"/>
                </a:lnTo>
                <a:lnTo>
                  <a:pt x="1534" y="1862"/>
                </a:lnTo>
                <a:lnTo>
                  <a:pt x="1542" y="1839"/>
                </a:lnTo>
                <a:lnTo>
                  <a:pt x="1553" y="1815"/>
                </a:lnTo>
                <a:lnTo>
                  <a:pt x="1564" y="1791"/>
                </a:lnTo>
                <a:lnTo>
                  <a:pt x="1577" y="1768"/>
                </a:lnTo>
                <a:lnTo>
                  <a:pt x="1591" y="1747"/>
                </a:lnTo>
                <a:lnTo>
                  <a:pt x="1605" y="1727"/>
                </a:lnTo>
                <a:lnTo>
                  <a:pt x="1622" y="1711"/>
                </a:lnTo>
                <a:lnTo>
                  <a:pt x="1640" y="1699"/>
                </a:lnTo>
                <a:lnTo>
                  <a:pt x="1660" y="1691"/>
                </a:lnTo>
                <a:lnTo>
                  <a:pt x="1679" y="1690"/>
                </a:lnTo>
                <a:lnTo>
                  <a:pt x="1696" y="1693"/>
                </a:lnTo>
                <a:lnTo>
                  <a:pt x="1713" y="1702"/>
                </a:lnTo>
                <a:lnTo>
                  <a:pt x="1729" y="1717"/>
                </a:lnTo>
                <a:lnTo>
                  <a:pt x="1745" y="1734"/>
                </a:lnTo>
                <a:lnTo>
                  <a:pt x="1759" y="1755"/>
                </a:lnTo>
                <a:lnTo>
                  <a:pt x="1773" y="1779"/>
                </a:lnTo>
                <a:lnTo>
                  <a:pt x="1786" y="1804"/>
                </a:lnTo>
                <a:lnTo>
                  <a:pt x="1799" y="1832"/>
                </a:lnTo>
                <a:lnTo>
                  <a:pt x="1811" y="1860"/>
                </a:lnTo>
                <a:lnTo>
                  <a:pt x="1822" y="1889"/>
                </a:lnTo>
                <a:lnTo>
                  <a:pt x="1833" y="1917"/>
                </a:lnTo>
                <a:lnTo>
                  <a:pt x="1844" y="1944"/>
                </a:lnTo>
                <a:lnTo>
                  <a:pt x="1921" y="1944"/>
                </a:lnTo>
                <a:lnTo>
                  <a:pt x="1921" y="1259"/>
                </a:lnTo>
                <a:lnTo>
                  <a:pt x="861" y="1259"/>
                </a:lnTo>
                <a:close/>
                <a:moveTo>
                  <a:pt x="769" y="1144"/>
                </a:moveTo>
                <a:lnTo>
                  <a:pt x="1992" y="1144"/>
                </a:lnTo>
                <a:lnTo>
                  <a:pt x="2002" y="1146"/>
                </a:lnTo>
                <a:lnTo>
                  <a:pt x="2011" y="1151"/>
                </a:lnTo>
                <a:lnTo>
                  <a:pt x="2016" y="1159"/>
                </a:lnTo>
                <a:lnTo>
                  <a:pt x="2018" y="1170"/>
                </a:lnTo>
                <a:lnTo>
                  <a:pt x="2018" y="2212"/>
                </a:lnTo>
                <a:lnTo>
                  <a:pt x="2016" y="2222"/>
                </a:lnTo>
                <a:lnTo>
                  <a:pt x="2011" y="2231"/>
                </a:lnTo>
                <a:lnTo>
                  <a:pt x="2002" y="2236"/>
                </a:lnTo>
                <a:lnTo>
                  <a:pt x="1992" y="2238"/>
                </a:lnTo>
                <a:lnTo>
                  <a:pt x="769" y="2238"/>
                </a:lnTo>
                <a:lnTo>
                  <a:pt x="758" y="2236"/>
                </a:lnTo>
                <a:lnTo>
                  <a:pt x="750" y="2231"/>
                </a:lnTo>
                <a:lnTo>
                  <a:pt x="745" y="2222"/>
                </a:lnTo>
                <a:lnTo>
                  <a:pt x="742" y="2212"/>
                </a:lnTo>
                <a:lnTo>
                  <a:pt x="742" y="1170"/>
                </a:lnTo>
                <a:lnTo>
                  <a:pt x="745" y="1159"/>
                </a:lnTo>
                <a:lnTo>
                  <a:pt x="750" y="1151"/>
                </a:lnTo>
                <a:lnTo>
                  <a:pt x="758" y="1146"/>
                </a:lnTo>
                <a:lnTo>
                  <a:pt x="769" y="1144"/>
                </a:lnTo>
                <a:close/>
                <a:moveTo>
                  <a:pt x="1563" y="574"/>
                </a:moveTo>
                <a:lnTo>
                  <a:pt x="1573" y="576"/>
                </a:lnTo>
                <a:lnTo>
                  <a:pt x="2677" y="1096"/>
                </a:lnTo>
                <a:lnTo>
                  <a:pt x="2685" y="1103"/>
                </a:lnTo>
                <a:lnTo>
                  <a:pt x="2690" y="1111"/>
                </a:lnTo>
                <a:lnTo>
                  <a:pt x="2691" y="1120"/>
                </a:lnTo>
                <a:lnTo>
                  <a:pt x="2689" y="1130"/>
                </a:lnTo>
                <a:lnTo>
                  <a:pt x="2233" y="2072"/>
                </a:lnTo>
                <a:lnTo>
                  <a:pt x="2226" y="2080"/>
                </a:lnTo>
                <a:lnTo>
                  <a:pt x="2218" y="2085"/>
                </a:lnTo>
                <a:lnTo>
                  <a:pt x="2208" y="2086"/>
                </a:lnTo>
                <a:lnTo>
                  <a:pt x="2198" y="2084"/>
                </a:lnTo>
                <a:lnTo>
                  <a:pt x="2094" y="2035"/>
                </a:lnTo>
                <a:lnTo>
                  <a:pt x="2094" y="1709"/>
                </a:lnTo>
                <a:lnTo>
                  <a:pt x="2263" y="1788"/>
                </a:lnTo>
                <a:lnTo>
                  <a:pt x="2562" y="1171"/>
                </a:lnTo>
                <a:lnTo>
                  <a:pt x="1605" y="720"/>
                </a:lnTo>
                <a:lnTo>
                  <a:pt x="1429" y="1085"/>
                </a:lnTo>
                <a:lnTo>
                  <a:pt x="1297" y="1085"/>
                </a:lnTo>
                <a:lnTo>
                  <a:pt x="1538" y="589"/>
                </a:lnTo>
                <a:lnTo>
                  <a:pt x="1545" y="580"/>
                </a:lnTo>
                <a:lnTo>
                  <a:pt x="1553" y="575"/>
                </a:lnTo>
                <a:lnTo>
                  <a:pt x="1563" y="574"/>
                </a:lnTo>
                <a:close/>
                <a:moveTo>
                  <a:pt x="213" y="210"/>
                </a:moveTo>
                <a:lnTo>
                  <a:pt x="213" y="2871"/>
                </a:lnTo>
                <a:lnTo>
                  <a:pt x="2912" y="2871"/>
                </a:lnTo>
                <a:lnTo>
                  <a:pt x="2912" y="210"/>
                </a:lnTo>
                <a:lnTo>
                  <a:pt x="213" y="210"/>
                </a:lnTo>
                <a:close/>
                <a:moveTo>
                  <a:pt x="106" y="0"/>
                </a:moveTo>
                <a:lnTo>
                  <a:pt x="3019" y="0"/>
                </a:lnTo>
                <a:lnTo>
                  <a:pt x="3043" y="2"/>
                </a:lnTo>
                <a:lnTo>
                  <a:pt x="3066" y="11"/>
                </a:lnTo>
                <a:lnTo>
                  <a:pt x="3086" y="23"/>
                </a:lnTo>
                <a:lnTo>
                  <a:pt x="3102" y="39"/>
                </a:lnTo>
                <a:lnTo>
                  <a:pt x="3114" y="59"/>
                </a:lnTo>
                <a:lnTo>
                  <a:pt x="3123" y="81"/>
                </a:lnTo>
                <a:lnTo>
                  <a:pt x="3126" y="105"/>
                </a:lnTo>
                <a:lnTo>
                  <a:pt x="3126" y="2976"/>
                </a:lnTo>
                <a:lnTo>
                  <a:pt x="3123" y="3000"/>
                </a:lnTo>
                <a:lnTo>
                  <a:pt x="3114" y="3022"/>
                </a:lnTo>
                <a:lnTo>
                  <a:pt x="3102" y="3041"/>
                </a:lnTo>
                <a:lnTo>
                  <a:pt x="3086" y="3057"/>
                </a:lnTo>
                <a:lnTo>
                  <a:pt x="3066" y="3070"/>
                </a:lnTo>
                <a:lnTo>
                  <a:pt x="3043" y="3078"/>
                </a:lnTo>
                <a:lnTo>
                  <a:pt x="3019" y="3081"/>
                </a:lnTo>
                <a:lnTo>
                  <a:pt x="106" y="3081"/>
                </a:lnTo>
                <a:lnTo>
                  <a:pt x="82" y="3078"/>
                </a:lnTo>
                <a:lnTo>
                  <a:pt x="60" y="3070"/>
                </a:lnTo>
                <a:lnTo>
                  <a:pt x="40" y="3057"/>
                </a:lnTo>
                <a:lnTo>
                  <a:pt x="23" y="3041"/>
                </a:lnTo>
                <a:lnTo>
                  <a:pt x="10" y="3022"/>
                </a:lnTo>
                <a:lnTo>
                  <a:pt x="2" y="3000"/>
                </a:lnTo>
                <a:lnTo>
                  <a:pt x="0" y="2976"/>
                </a:lnTo>
                <a:lnTo>
                  <a:pt x="0" y="105"/>
                </a:lnTo>
                <a:lnTo>
                  <a:pt x="2" y="81"/>
                </a:lnTo>
                <a:lnTo>
                  <a:pt x="10" y="59"/>
                </a:lnTo>
                <a:lnTo>
                  <a:pt x="23" y="39"/>
                </a:lnTo>
                <a:lnTo>
                  <a:pt x="40" y="23"/>
                </a:lnTo>
                <a:lnTo>
                  <a:pt x="60" y="11"/>
                </a:lnTo>
                <a:lnTo>
                  <a:pt x="82" y="2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6" name="Group 448"/>
          <p:cNvGrpSpPr/>
          <p:nvPr/>
        </p:nvGrpSpPr>
        <p:grpSpPr>
          <a:xfrm>
            <a:off x="2740514" y="4050972"/>
            <a:ext cx="426243" cy="284560"/>
            <a:chOff x="9078913" y="2001838"/>
            <a:chExt cx="568324" cy="379413"/>
          </a:xfrm>
          <a:solidFill>
            <a:srgbClr val="000000"/>
          </a:solidFill>
        </p:grpSpPr>
        <p:sp>
          <p:nvSpPr>
            <p:cNvPr id="417" name="Freeform 52"/>
            <p:cNvSpPr>
              <a:spLocks noEditPoints="1"/>
            </p:cNvSpPr>
            <p:nvPr/>
          </p:nvSpPr>
          <p:spPr bwMode="auto">
            <a:xfrm>
              <a:off x="9078913" y="2027238"/>
              <a:ext cx="147637" cy="354013"/>
            </a:xfrm>
            <a:custGeom>
              <a:avLst/>
              <a:gdLst>
                <a:gd name="T0" fmla="*/ 132 w 929"/>
                <a:gd name="T1" fmla="*/ 131 h 2223"/>
                <a:gd name="T2" fmla="*/ 132 w 929"/>
                <a:gd name="T3" fmla="*/ 855 h 2223"/>
                <a:gd name="T4" fmla="*/ 548 w 929"/>
                <a:gd name="T5" fmla="*/ 855 h 2223"/>
                <a:gd name="T6" fmla="*/ 548 w 929"/>
                <a:gd name="T7" fmla="*/ 1022 h 2223"/>
                <a:gd name="T8" fmla="*/ 132 w 929"/>
                <a:gd name="T9" fmla="*/ 1022 h 2223"/>
                <a:gd name="T10" fmla="*/ 132 w 929"/>
                <a:gd name="T11" fmla="*/ 1111 h 2223"/>
                <a:gd name="T12" fmla="*/ 548 w 929"/>
                <a:gd name="T13" fmla="*/ 1111 h 2223"/>
                <a:gd name="T14" fmla="*/ 548 w 929"/>
                <a:gd name="T15" fmla="*/ 1277 h 2223"/>
                <a:gd name="T16" fmla="*/ 132 w 929"/>
                <a:gd name="T17" fmla="*/ 1277 h 2223"/>
                <a:gd name="T18" fmla="*/ 132 w 929"/>
                <a:gd name="T19" fmla="*/ 2091 h 2223"/>
                <a:gd name="T20" fmla="*/ 795 w 929"/>
                <a:gd name="T21" fmla="*/ 2091 h 2223"/>
                <a:gd name="T22" fmla="*/ 795 w 929"/>
                <a:gd name="T23" fmla="*/ 131 h 2223"/>
                <a:gd name="T24" fmla="*/ 132 w 929"/>
                <a:gd name="T25" fmla="*/ 131 h 2223"/>
                <a:gd name="T26" fmla="*/ 67 w 929"/>
                <a:gd name="T27" fmla="*/ 0 h 2223"/>
                <a:gd name="T28" fmla="*/ 862 w 929"/>
                <a:gd name="T29" fmla="*/ 0 h 2223"/>
                <a:gd name="T30" fmla="*/ 880 w 929"/>
                <a:gd name="T31" fmla="*/ 2 h 2223"/>
                <a:gd name="T32" fmla="*/ 896 w 929"/>
                <a:gd name="T33" fmla="*/ 9 h 2223"/>
                <a:gd name="T34" fmla="*/ 909 w 929"/>
                <a:gd name="T35" fmla="*/ 20 h 2223"/>
                <a:gd name="T36" fmla="*/ 919 w 929"/>
                <a:gd name="T37" fmla="*/ 33 h 2223"/>
                <a:gd name="T38" fmla="*/ 927 w 929"/>
                <a:gd name="T39" fmla="*/ 49 h 2223"/>
                <a:gd name="T40" fmla="*/ 929 w 929"/>
                <a:gd name="T41" fmla="*/ 66 h 2223"/>
                <a:gd name="T42" fmla="*/ 929 w 929"/>
                <a:gd name="T43" fmla="*/ 2157 h 2223"/>
                <a:gd name="T44" fmla="*/ 925 w 929"/>
                <a:gd name="T45" fmla="*/ 2174 h 2223"/>
                <a:gd name="T46" fmla="*/ 919 w 929"/>
                <a:gd name="T47" fmla="*/ 2189 h 2223"/>
                <a:gd name="T48" fmla="*/ 909 w 929"/>
                <a:gd name="T49" fmla="*/ 2203 h 2223"/>
                <a:gd name="T50" fmla="*/ 895 w 929"/>
                <a:gd name="T51" fmla="*/ 2213 h 2223"/>
                <a:gd name="T52" fmla="*/ 880 w 929"/>
                <a:gd name="T53" fmla="*/ 2220 h 2223"/>
                <a:gd name="T54" fmla="*/ 862 w 929"/>
                <a:gd name="T55" fmla="*/ 2223 h 2223"/>
                <a:gd name="T56" fmla="*/ 67 w 929"/>
                <a:gd name="T57" fmla="*/ 2223 h 2223"/>
                <a:gd name="T58" fmla="*/ 49 w 929"/>
                <a:gd name="T59" fmla="*/ 2220 h 2223"/>
                <a:gd name="T60" fmla="*/ 33 w 929"/>
                <a:gd name="T61" fmla="*/ 2213 h 2223"/>
                <a:gd name="T62" fmla="*/ 20 w 929"/>
                <a:gd name="T63" fmla="*/ 2203 h 2223"/>
                <a:gd name="T64" fmla="*/ 9 w 929"/>
                <a:gd name="T65" fmla="*/ 2189 h 2223"/>
                <a:gd name="T66" fmla="*/ 2 w 929"/>
                <a:gd name="T67" fmla="*/ 2174 h 2223"/>
                <a:gd name="T68" fmla="*/ 0 w 929"/>
                <a:gd name="T69" fmla="*/ 2157 h 2223"/>
                <a:gd name="T70" fmla="*/ 0 w 929"/>
                <a:gd name="T71" fmla="*/ 66 h 2223"/>
                <a:gd name="T72" fmla="*/ 2 w 929"/>
                <a:gd name="T73" fmla="*/ 49 h 2223"/>
                <a:gd name="T74" fmla="*/ 9 w 929"/>
                <a:gd name="T75" fmla="*/ 33 h 2223"/>
                <a:gd name="T76" fmla="*/ 20 w 929"/>
                <a:gd name="T77" fmla="*/ 20 h 2223"/>
                <a:gd name="T78" fmla="*/ 33 w 929"/>
                <a:gd name="T79" fmla="*/ 9 h 2223"/>
                <a:gd name="T80" fmla="*/ 49 w 929"/>
                <a:gd name="T81" fmla="*/ 2 h 2223"/>
                <a:gd name="T82" fmla="*/ 67 w 929"/>
                <a:gd name="T83" fmla="*/ 0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9" h="2223">
                  <a:moveTo>
                    <a:pt x="132" y="131"/>
                  </a:moveTo>
                  <a:lnTo>
                    <a:pt x="132" y="855"/>
                  </a:lnTo>
                  <a:lnTo>
                    <a:pt x="548" y="855"/>
                  </a:lnTo>
                  <a:lnTo>
                    <a:pt x="548" y="1022"/>
                  </a:lnTo>
                  <a:lnTo>
                    <a:pt x="132" y="1022"/>
                  </a:lnTo>
                  <a:lnTo>
                    <a:pt x="132" y="1111"/>
                  </a:lnTo>
                  <a:lnTo>
                    <a:pt x="548" y="1111"/>
                  </a:lnTo>
                  <a:lnTo>
                    <a:pt x="548" y="1277"/>
                  </a:lnTo>
                  <a:lnTo>
                    <a:pt x="132" y="1277"/>
                  </a:lnTo>
                  <a:lnTo>
                    <a:pt x="132" y="2091"/>
                  </a:lnTo>
                  <a:lnTo>
                    <a:pt x="795" y="2091"/>
                  </a:lnTo>
                  <a:lnTo>
                    <a:pt x="795" y="131"/>
                  </a:lnTo>
                  <a:lnTo>
                    <a:pt x="132" y="131"/>
                  </a:lnTo>
                  <a:close/>
                  <a:moveTo>
                    <a:pt x="67" y="0"/>
                  </a:moveTo>
                  <a:lnTo>
                    <a:pt x="862" y="0"/>
                  </a:lnTo>
                  <a:lnTo>
                    <a:pt x="880" y="2"/>
                  </a:lnTo>
                  <a:lnTo>
                    <a:pt x="896" y="9"/>
                  </a:lnTo>
                  <a:lnTo>
                    <a:pt x="909" y="20"/>
                  </a:lnTo>
                  <a:lnTo>
                    <a:pt x="919" y="33"/>
                  </a:lnTo>
                  <a:lnTo>
                    <a:pt x="927" y="49"/>
                  </a:lnTo>
                  <a:lnTo>
                    <a:pt x="929" y="66"/>
                  </a:lnTo>
                  <a:lnTo>
                    <a:pt x="929" y="2157"/>
                  </a:lnTo>
                  <a:lnTo>
                    <a:pt x="925" y="2174"/>
                  </a:lnTo>
                  <a:lnTo>
                    <a:pt x="919" y="2189"/>
                  </a:lnTo>
                  <a:lnTo>
                    <a:pt x="909" y="2203"/>
                  </a:lnTo>
                  <a:lnTo>
                    <a:pt x="895" y="2213"/>
                  </a:lnTo>
                  <a:lnTo>
                    <a:pt x="880" y="2220"/>
                  </a:lnTo>
                  <a:lnTo>
                    <a:pt x="862" y="2223"/>
                  </a:lnTo>
                  <a:lnTo>
                    <a:pt x="67" y="2223"/>
                  </a:lnTo>
                  <a:lnTo>
                    <a:pt x="49" y="2220"/>
                  </a:lnTo>
                  <a:lnTo>
                    <a:pt x="33" y="2213"/>
                  </a:lnTo>
                  <a:lnTo>
                    <a:pt x="20" y="2203"/>
                  </a:lnTo>
                  <a:lnTo>
                    <a:pt x="9" y="2189"/>
                  </a:lnTo>
                  <a:lnTo>
                    <a:pt x="2" y="2174"/>
                  </a:lnTo>
                  <a:lnTo>
                    <a:pt x="0" y="2157"/>
                  </a:lnTo>
                  <a:lnTo>
                    <a:pt x="0" y="66"/>
                  </a:lnTo>
                  <a:lnTo>
                    <a:pt x="2" y="49"/>
                  </a:lnTo>
                  <a:lnTo>
                    <a:pt x="9" y="33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49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53"/>
            <p:cNvSpPr>
              <a:spLocks noEditPoints="1"/>
            </p:cNvSpPr>
            <p:nvPr/>
          </p:nvSpPr>
          <p:spPr bwMode="auto">
            <a:xfrm>
              <a:off x="9236075" y="2027238"/>
              <a:ext cx="146050" cy="354013"/>
            </a:xfrm>
            <a:custGeom>
              <a:avLst/>
              <a:gdLst>
                <a:gd name="T0" fmla="*/ 132 w 928"/>
                <a:gd name="T1" fmla="*/ 131 h 2222"/>
                <a:gd name="T2" fmla="*/ 132 w 928"/>
                <a:gd name="T3" fmla="*/ 2091 h 2222"/>
                <a:gd name="T4" fmla="*/ 795 w 928"/>
                <a:gd name="T5" fmla="*/ 2091 h 2222"/>
                <a:gd name="T6" fmla="*/ 795 w 928"/>
                <a:gd name="T7" fmla="*/ 131 h 2222"/>
                <a:gd name="T8" fmla="*/ 132 w 928"/>
                <a:gd name="T9" fmla="*/ 131 h 2222"/>
                <a:gd name="T10" fmla="*/ 66 w 928"/>
                <a:gd name="T11" fmla="*/ 0 h 2222"/>
                <a:gd name="T12" fmla="*/ 862 w 928"/>
                <a:gd name="T13" fmla="*/ 0 h 2222"/>
                <a:gd name="T14" fmla="*/ 879 w 928"/>
                <a:gd name="T15" fmla="*/ 2 h 2222"/>
                <a:gd name="T16" fmla="*/ 896 w 928"/>
                <a:gd name="T17" fmla="*/ 9 h 2222"/>
                <a:gd name="T18" fmla="*/ 909 w 928"/>
                <a:gd name="T19" fmla="*/ 20 h 2222"/>
                <a:gd name="T20" fmla="*/ 919 w 928"/>
                <a:gd name="T21" fmla="*/ 33 h 2222"/>
                <a:gd name="T22" fmla="*/ 926 w 928"/>
                <a:gd name="T23" fmla="*/ 49 h 2222"/>
                <a:gd name="T24" fmla="*/ 928 w 928"/>
                <a:gd name="T25" fmla="*/ 66 h 2222"/>
                <a:gd name="T26" fmla="*/ 928 w 928"/>
                <a:gd name="T27" fmla="*/ 2157 h 2222"/>
                <a:gd name="T28" fmla="*/ 926 w 928"/>
                <a:gd name="T29" fmla="*/ 2174 h 2222"/>
                <a:gd name="T30" fmla="*/ 919 w 928"/>
                <a:gd name="T31" fmla="*/ 2189 h 2222"/>
                <a:gd name="T32" fmla="*/ 909 w 928"/>
                <a:gd name="T33" fmla="*/ 2203 h 2222"/>
                <a:gd name="T34" fmla="*/ 896 w 928"/>
                <a:gd name="T35" fmla="*/ 2213 h 2222"/>
                <a:gd name="T36" fmla="*/ 879 w 928"/>
                <a:gd name="T37" fmla="*/ 2220 h 2222"/>
                <a:gd name="T38" fmla="*/ 862 w 928"/>
                <a:gd name="T39" fmla="*/ 2222 h 2222"/>
                <a:gd name="T40" fmla="*/ 66 w 928"/>
                <a:gd name="T41" fmla="*/ 2222 h 2222"/>
                <a:gd name="T42" fmla="*/ 49 w 928"/>
                <a:gd name="T43" fmla="*/ 2220 h 2222"/>
                <a:gd name="T44" fmla="*/ 32 w 928"/>
                <a:gd name="T45" fmla="*/ 2213 h 2222"/>
                <a:gd name="T46" fmla="*/ 19 w 928"/>
                <a:gd name="T47" fmla="*/ 2203 h 2222"/>
                <a:gd name="T48" fmla="*/ 9 w 928"/>
                <a:gd name="T49" fmla="*/ 2189 h 2222"/>
                <a:gd name="T50" fmla="*/ 2 w 928"/>
                <a:gd name="T51" fmla="*/ 2174 h 2222"/>
                <a:gd name="T52" fmla="*/ 0 w 928"/>
                <a:gd name="T53" fmla="*/ 2157 h 2222"/>
                <a:gd name="T54" fmla="*/ 0 w 928"/>
                <a:gd name="T55" fmla="*/ 66 h 2222"/>
                <a:gd name="T56" fmla="*/ 2 w 928"/>
                <a:gd name="T57" fmla="*/ 49 h 2222"/>
                <a:gd name="T58" fmla="*/ 9 w 928"/>
                <a:gd name="T59" fmla="*/ 33 h 2222"/>
                <a:gd name="T60" fmla="*/ 19 w 928"/>
                <a:gd name="T61" fmla="*/ 20 h 2222"/>
                <a:gd name="T62" fmla="*/ 32 w 928"/>
                <a:gd name="T63" fmla="*/ 9 h 2222"/>
                <a:gd name="T64" fmla="*/ 49 w 928"/>
                <a:gd name="T65" fmla="*/ 2 h 2222"/>
                <a:gd name="T66" fmla="*/ 66 w 928"/>
                <a:gd name="T67" fmla="*/ 0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8" h="2222">
                  <a:moveTo>
                    <a:pt x="132" y="131"/>
                  </a:moveTo>
                  <a:lnTo>
                    <a:pt x="132" y="2091"/>
                  </a:lnTo>
                  <a:lnTo>
                    <a:pt x="795" y="2091"/>
                  </a:lnTo>
                  <a:lnTo>
                    <a:pt x="795" y="131"/>
                  </a:lnTo>
                  <a:lnTo>
                    <a:pt x="132" y="131"/>
                  </a:lnTo>
                  <a:close/>
                  <a:moveTo>
                    <a:pt x="66" y="0"/>
                  </a:moveTo>
                  <a:lnTo>
                    <a:pt x="862" y="0"/>
                  </a:lnTo>
                  <a:lnTo>
                    <a:pt x="879" y="2"/>
                  </a:lnTo>
                  <a:lnTo>
                    <a:pt x="896" y="9"/>
                  </a:lnTo>
                  <a:lnTo>
                    <a:pt x="909" y="20"/>
                  </a:lnTo>
                  <a:lnTo>
                    <a:pt x="919" y="33"/>
                  </a:lnTo>
                  <a:lnTo>
                    <a:pt x="926" y="49"/>
                  </a:lnTo>
                  <a:lnTo>
                    <a:pt x="928" y="66"/>
                  </a:lnTo>
                  <a:lnTo>
                    <a:pt x="928" y="2157"/>
                  </a:lnTo>
                  <a:lnTo>
                    <a:pt x="926" y="2174"/>
                  </a:lnTo>
                  <a:lnTo>
                    <a:pt x="919" y="2189"/>
                  </a:lnTo>
                  <a:lnTo>
                    <a:pt x="909" y="2203"/>
                  </a:lnTo>
                  <a:lnTo>
                    <a:pt x="896" y="2213"/>
                  </a:lnTo>
                  <a:lnTo>
                    <a:pt x="879" y="2220"/>
                  </a:lnTo>
                  <a:lnTo>
                    <a:pt x="862" y="2222"/>
                  </a:lnTo>
                  <a:lnTo>
                    <a:pt x="66" y="2222"/>
                  </a:lnTo>
                  <a:lnTo>
                    <a:pt x="49" y="2220"/>
                  </a:lnTo>
                  <a:lnTo>
                    <a:pt x="32" y="2213"/>
                  </a:lnTo>
                  <a:lnTo>
                    <a:pt x="19" y="2203"/>
                  </a:lnTo>
                  <a:lnTo>
                    <a:pt x="9" y="2189"/>
                  </a:lnTo>
                  <a:lnTo>
                    <a:pt x="2" y="2174"/>
                  </a:lnTo>
                  <a:lnTo>
                    <a:pt x="0" y="2157"/>
                  </a:lnTo>
                  <a:lnTo>
                    <a:pt x="0" y="66"/>
                  </a:lnTo>
                  <a:lnTo>
                    <a:pt x="2" y="49"/>
                  </a:lnTo>
                  <a:lnTo>
                    <a:pt x="9" y="33"/>
                  </a:lnTo>
                  <a:lnTo>
                    <a:pt x="19" y="20"/>
                  </a:lnTo>
                  <a:lnTo>
                    <a:pt x="32" y="9"/>
                  </a:lnTo>
                  <a:lnTo>
                    <a:pt x="49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54"/>
            <p:cNvSpPr>
              <a:spLocks noEditPoints="1"/>
            </p:cNvSpPr>
            <p:nvPr/>
          </p:nvSpPr>
          <p:spPr bwMode="auto">
            <a:xfrm>
              <a:off x="9388475" y="2001838"/>
              <a:ext cx="258762" cy="376238"/>
            </a:xfrm>
            <a:custGeom>
              <a:avLst/>
              <a:gdLst>
                <a:gd name="T0" fmla="*/ 770 w 1630"/>
                <a:gd name="T1" fmla="*/ 150 h 2365"/>
                <a:gd name="T2" fmla="*/ 151 w 1630"/>
                <a:gd name="T3" fmla="*/ 386 h 2365"/>
                <a:gd name="T4" fmla="*/ 376 w 1630"/>
                <a:gd name="T5" fmla="*/ 968 h 2365"/>
                <a:gd name="T6" fmla="*/ 778 w 1630"/>
                <a:gd name="T7" fmla="*/ 811 h 2365"/>
                <a:gd name="T8" fmla="*/ 837 w 1630"/>
                <a:gd name="T9" fmla="*/ 960 h 2365"/>
                <a:gd name="T10" fmla="*/ 434 w 1630"/>
                <a:gd name="T11" fmla="*/ 1116 h 2365"/>
                <a:gd name="T12" fmla="*/ 487 w 1630"/>
                <a:gd name="T13" fmla="*/ 1254 h 2365"/>
                <a:gd name="T14" fmla="*/ 890 w 1630"/>
                <a:gd name="T15" fmla="*/ 1096 h 2365"/>
                <a:gd name="T16" fmla="*/ 949 w 1630"/>
                <a:gd name="T17" fmla="*/ 1245 h 2365"/>
                <a:gd name="T18" fmla="*/ 545 w 1630"/>
                <a:gd name="T19" fmla="*/ 1401 h 2365"/>
                <a:gd name="T20" fmla="*/ 860 w 1630"/>
                <a:gd name="T21" fmla="*/ 2215 h 2365"/>
                <a:gd name="T22" fmla="*/ 1478 w 1630"/>
                <a:gd name="T23" fmla="*/ 1980 h 2365"/>
                <a:gd name="T24" fmla="*/ 770 w 1630"/>
                <a:gd name="T25" fmla="*/ 150 h 2365"/>
                <a:gd name="T26" fmla="*/ 802 w 1630"/>
                <a:gd name="T27" fmla="*/ 0 h 2365"/>
                <a:gd name="T28" fmla="*/ 818 w 1630"/>
                <a:gd name="T29" fmla="*/ 1 h 2365"/>
                <a:gd name="T30" fmla="*/ 836 w 1630"/>
                <a:gd name="T31" fmla="*/ 5 h 2365"/>
                <a:gd name="T32" fmla="*/ 850 w 1630"/>
                <a:gd name="T33" fmla="*/ 15 h 2365"/>
                <a:gd name="T34" fmla="*/ 862 w 1630"/>
                <a:gd name="T35" fmla="*/ 27 h 2365"/>
                <a:gd name="T36" fmla="*/ 871 w 1630"/>
                <a:gd name="T37" fmla="*/ 42 h 2365"/>
                <a:gd name="T38" fmla="*/ 1625 w 1630"/>
                <a:gd name="T39" fmla="*/ 1994 h 2365"/>
                <a:gd name="T40" fmla="*/ 1630 w 1630"/>
                <a:gd name="T41" fmla="*/ 2011 h 2365"/>
                <a:gd name="T42" fmla="*/ 1629 w 1630"/>
                <a:gd name="T43" fmla="*/ 2028 h 2365"/>
                <a:gd name="T44" fmla="*/ 1624 w 1630"/>
                <a:gd name="T45" fmla="*/ 2045 h 2365"/>
                <a:gd name="T46" fmla="*/ 1616 w 1630"/>
                <a:gd name="T47" fmla="*/ 2059 h 2365"/>
                <a:gd name="T48" fmla="*/ 1602 w 1630"/>
                <a:gd name="T49" fmla="*/ 2071 h 2365"/>
                <a:gd name="T50" fmla="*/ 1587 w 1630"/>
                <a:gd name="T51" fmla="*/ 2079 h 2365"/>
                <a:gd name="T52" fmla="*/ 844 w 1630"/>
                <a:gd name="T53" fmla="*/ 2361 h 2365"/>
                <a:gd name="T54" fmla="*/ 832 w 1630"/>
                <a:gd name="T55" fmla="*/ 2364 h 2365"/>
                <a:gd name="T56" fmla="*/ 820 w 1630"/>
                <a:gd name="T57" fmla="*/ 2365 h 2365"/>
                <a:gd name="T58" fmla="*/ 805 w 1630"/>
                <a:gd name="T59" fmla="*/ 2363 h 2365"/>
                <a:gd name="T60" fmla="*/ 791 w 1630"/>
                <a:gd name="T61" fmla="*/ 2358 h 2365"/>
                <a:gd name="T62" fmla="*/ 778 w 1630"/>
                <a:gd name="T63" fmla="*/ 2349 h 2365"/>
                <a:gd name="T64" fmla="*/ 767 w 1630"/>
                <a:gd name="T65" fmla="*/ 2337 h 2365"/>
                <a:gd name="T66" fmla="*/ 759 w 1630"/>
                <a:gd name="T67" fmla="*/ 2323 h 2365"/>
                <a:gd name="T68" fmla="*/ 3 w 1630"/>
                <a:gd name="T69" fmla="*/ 372 h 2365"/>
                <a:gd name="T70" fmla="*/ 0 w 1630"/>
                <a:gd name="T71" fmla="*/ 354 h 2365"/>
                <a:gd name="T72" fmla="*/ 0 w 1630"/>
                <a:gd name="T73" fmla="*/ 337 h 2365"/>
                <a:gd name="T74" fmla="*/ 4 w 1630"/>
                <a:gd name="T75" fmla="*/ 321 h 2365"/>
                <a:gd name="T76" fmla="*/ 13 w 1630"/>
                <a:gd name="T77" fmla="*/ 307 h 2365"/>
                <a:gd name="T78" fmla="*/ 26 w 1630"/>
                <a:gd name="T79" fmla="*/ 295 h 2365"/>
                <a:gd name="T80" fmla="*/ 41 w 1630"/>
                <a:gd name="T81" fmla="*/ 286 h 2365"/>
                <a:gd name="T82" fmla="*/ 784 w 1630"/>
                <a:gd name="T83" fmla="*/ 4 h 2365"/>
                <a:gd name="T84" fmla="*/ 802 w 1630"/>
                <a:gd name="T85" fmla="*/ 0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0" h="2365">
                  <a:moveTo>
                    <a:pt x="770" y="150"/>
                  </a:moveTo>
                  <a:lnTo>
                    <a:pt x="151" y="386"/>
                  </a:lnTo>
                  <a:lnTo>
                    <a:pt x="376" y="968"/>
                  </a:lnTo>
                  <a:lnTo>
                    <a:pt x="778" y="811"/>
                  </a:lnTo>
                  <a:lnTo>
                    <a:pt x="837" y="960"/>
                  </a:lnTo>
                  <a:lnTo>
                    <a:pt x="434" y="1116"/>
                  </a:lnTo>
                  <a:lnTo>
                    <a:pt x="487" y="1254"/>
                  </a:lnTo>
                  <a:lnTo>
                    <a:pt x="890" y="1096"/>
                  </a:lnTo>
                  <a:lnTo>
                    <a:pt x="949" y="1245"/>
                  </a:lnTo>
                  <a:lnTo>
                    <a:pt x="545" y="1401"/>
                  </a:lnTo>
                  <a:lnTo>
                    <a:pt x="860" y="2215"/>
                  </a:lnTo>
                  <a:lnTo>
                    <a:pt x="1478" y="1980"/>
                  </a:lnTo>
                  <a:lnTo>
                    <a:pt x="770" y="150"/>
                  </a:lnTo>
                  <a:close/>
                  <a:moveTo>
                    <a:pt x="802" y="0"/>
                  </a:moveTo>
                  <a:lnTo>
                    <a:pt x="818" y="1"/>
                  </a:lnTo>
                  <a:lnTo>
                    <a:pt x="836" y="5"/>
                  </a:lnTo>
                  <a:lnTo>
                    <a:pt x="850" y="15"/>
                  </a:lnTo>
                  <a:lnTo>
                    <a:pt x="862" y="27"/>
                  </a:lnTo>
                  <a:lnTo>
                    <a:pt x="871" y="42"/>
                  </a:lnTo>
                  <a:lnTo>
                    <a:pt x="1625" y="1994"/>
                  </a:lnTo>
                  <a:lnTo>
                    <a:pt x="1630" y="2011"/>
                  </a:lnTo>
                  <a:lnTo>
                    <a:pt x="1629" y="2028"/>
                  </a:lnTo>
                  <a:lnTo>
                    <a:pt x="1624" y="2045"/>
                  </a:lnTo>
                  <a:lnTo>
                    <a:pt x="1616" y="2059"/>
                  </a:lnTo>
                  <a:lnTo>
                    <a:pt x="1602" y="2071"/>
                  </a:lnTo>
                  <a:lnTo>
                    <a:pt x="1587" y="2079"/>
                  </a:lnTo>
                  <a:lnTo>
                    <a:pt x="844" y="2361"/>
                  </a:lnTo>
                  <a:lnTo>
                    <a:pt x="832" y="2364"/>
                  </a:lnTo>
                  <a:lnTo>
                    <a:pt x="820" y="2365"/>
                  </a:lnTo>
                  <a:lnTo>
                    <a:pt x="805" y="2363"/>
                  </a:lnTo>
                  <a:lnTo>
                    <a:pt x="791" y="2358"/>
                  </a:lnTo>
                  <a:lnTo>
                    <a:pt x="778" y="2349"/>
                  </a:lnTo>
                  <a:lnTo>
                    <a:pt x="767" y="2337"/>
                  </a:lnTo>
                  <a:lnTo>
                    <a:pt x="759" y="2323"/>
                  </a:lnTo>
                  <a:lnTo>
                    <a:pt x="3" y="372"/>
                  </a:lnTo>
                  <a:lnTo>
                    <a:pt x="0" y="354"/>
                  </a:lnTo>
                  <a:lnTo>
                    <a:pt x="0" y="337"/>
                  </a:lnTo>
                  <a:lnTo>
                    <a:pt x="4" y="321"/>
                  </a:lnTo>
                  <a:lnTo>
                    <a:pt x="13" y="307"/>
                  </a:lnTo>
                  <a:lnTo>
                    <a:pt x="26" y="295"/>
                  </a:lnTo>
                  <a:lnTo>
                    <a:pt x="41" y="286"/>
                  </a:lnTo>
                  <a:lnTo>
                    <a:pt x="784" y="4"/>
                  </a:lnTo>
                  <a:lnTo>
                    <a:pt x="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55"/>
            <p:cNvSpPr>
              <a:spLocks noChangeArrowheads="1"/>
            </p:cNvSpPr>
            <p:nvPr/>
          </p:nvSpPr>
          <p:spPr bwMode="auto">
            <a:xfrm>
              <a:off x="9115425" y="2070101"/>
              <a:ext cx="74612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56"/>
            <p:cNvSpPr>
              <a:spLocks noChangeArrowheads="1"/>
            </p:cNvSpPr>
            <p:nvPr/>
          </p:nvSpPr>
          <p:spPr bwMode="auto">
            <a:xfrm>
              <a:off x="9271000" y="2070101"/>
              <a:ext cx="76200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57"/>
            <p:cNvSpPr>
              <a:spLocks noChangeArrowheads="1"/>
            </p:cNvSpPr>
            <p:nvPr/>
          </p:nvSpPr>
          <p:spPr bwMode="auto">
            <a:xfrm>
              <a:off x="9283700" y="2163763"/>
              <a:ext cx="50800" cy="1381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58"/>
            <p:cNvSpPr>
              <a:spLocks/>
            </p:cNvSpPr>
            <p:nvPr/>
          </p:nvSpPr>
          <p:spPr bwMode="auto">
            <a:xfrm>
              <a:off x="9444038" y="2052638"/>
              <a:ext cx="68262" cy="68263"/>
            </a:xfrm>
            <a:custGeom>
              <a:avLst/>
              <a:gdLst>
                <a:gd name="T0" fmla="*/ 216 w 432"/>
                <a:gd name="T1" fmla="*/ 0 h 428"/>
                <a:gd name="T2" fmla="*/ 251 w 432"/>
                <a:gd name="T3" fmla="*/ 3 h 428"/>
                <a:gd name="T4" fmla="*/ 285 w 432"/>
                <a:gd name="T5" fmla="*/ 12 h 428"/>
                <a:gd name="T6" fmla="*/ 315 w 432"/>
                <a:gd name="T7" fmla="*/ 24 h 428"/>
                <a:gd name="T8" fmla="*/ 344 w 432"/>
                <a:gd name="T9" fmla="*/ 41 h 428"/>
                <a:gd name="T10" fmla="*/ 369 w 432"/>
                <a:gd name="T11" fmla="*/ 63 h 428"/>
                <a:gd name="T12" fmla="*/ 391 w 432"/>
                <a:gd name="T13" fmla="*/ 88 h 428"/>
                <a:gd name="T14" fmla="*/ 408 w 432"/>
                <a:gd name="T15" fmla="*/ 116 h 428"/>
                <a:gd name="T16" fmla="*/ 421 w 432"/>
                <a:gd name="T17" fmla="*/ 146 h 428"/>
                <a:gd name="T18" fmla="*/ 429 w 432"/>
                <a:gd name="T19" fmla="*/ 180 h 428"/>
                <a:gd name="T20" fmla="*/ 432 w 432"/>
                <a:gd name="T21" fmla="*/ 215 h 428"/>
                <a:gd name="T22" fmla="*/ 429 w 432"/>
                <a:gd name="T23" fmla="*/ 249 h 428"/>
                <a:gd name="T24" fmla="*/ 421 w 432"/>
                <a:gd name="T25" fmla="*/ 282 h 428"/>
                <a:gd name="T26" fmla="*/ 408 w 432"/>
                <a:gd name="T27" fmla="*/ 312 h 428"/>
                <a:gd name="T28" fmla="*/ 391 w 432"/>
                <a:gd name="T29" fmla="*/ 340 h 428"/>
                <a:gd name="T30" fmla="*/ 369 w 432"/>
                <a:gd name="T31" fmla="*/ 365 h 428"/>
                <a:gd name="T32" fmla="*/ 344 w 432"/>
                <a:gd name="T33" fmla="*/ 387 h 428"/>
                <a:gd name="T34" fmla="*/ 315 w 432"/>
                <a:gd name="T35" fmla="*/ 404 h 428"/>
                <a:gd name="T36" fmla="*/ 285 w 432"/>
                <a:gd name="T37" fmla="*/ 417 h 428"/>
                <a:gd name="T38" fmla="*/ 251 w 432"/>
                <a:gd name="T39" fmla="*/ 425 h 428"/>
                <a:gd name="T40" fmla="*/ 216 w 432"/>
                <a:gd name="T41" fmla="*/ 428 h 428"/>
                <a:gd name="T42" fmla="*/ 181 w 432"/>
                <a:gd name="T43" fmla="*/ 425 h 428"/>
                <a:gd name="T44" fmla="*/ 148 w 432"/>
                <a:gd name="T45" fmla="*/ 417 h 428"/>
                <a:gd name="T46" fmla="*/ 117 w 432"/>
                <a:gd name="T47" fmla="*/ 404 h 428"/>
                <a:gd name="T48" fmla="*/ 89 w 432"/>
                <a:gd name="T49" fmla="*/ 387 h 428"/>
                <a:gd name="T50" fmla="*/ 64 w 432"/>
                <a:gd name="T51" fmla="*/ 365 h 428"/>
                <a:gd name="T52" fmla="*/ 42 w 432"/>
                <a:gd name="T53" fmla="*/ 340 h 428"/>
                <a:gd name="T54" fmla="*/ 24 w 432"/>
                <a:gd name="T55" fmla="*/ 312 h 428"/>
                <a:gd name="T56" fmla="*/ 11 w 432"/>
                <a:gd name="T57" fmla="*/ 282 h 428"/>
                <a:gd name="T58" fmla="*/ 2 w 432"/>
                <a:gd name="T59" fmla="*/ 249 h 428"/>
                <a:gd name="T60" fmla="*/ 0 w 432"/>
                <a:gd name="T61" fmla="*/ 215 h 428"/>
                <a:gd name="T62" fmla="*/ 2 w 432"/>
                <a:gd name="T63" fmla="*/ 180 h 428"/>
                <a:gd name="T64" fmla="*/ 11 w 432"/>
                <a:gd name="T65" fmla="*/ 146 h 428"/>
                <a:gd name="T66" fmla="*/ 24 w 432"/>
                <a:gd name="T67" fmla="*/ 116 h 428"/>
                <a:gd name="T68" fmla="*/ 42 w 432"/>
                <a:gd name="T69" fmla="*/ 88 h 428"/>
                <a:gd name="T70" fmla="*/ 64 w 432"/>
                <a:gd name="T71" fmla="*/ 63 h 428"/>
                <a:gd name="T72" fmla="*/ 89 w 432"/>
                <a:gd name="T73" fmla="*/ 41 h 428"/>
                <a:gd name="T74" fmla="*/ 117 w 432"/>
                <a:gd name="T75" fmla="*/ 24 h 428"/>
                <a:gd name="T76" fmla="*/ 148 w 432"/>
                <a:gd name="T77" fmla="*/ 12 h 428"/>
                <a:gd name="T78" fmla="*/ 181 w 432"/>
                <a:gd name="T79" fmla="*/ 3 h 428"/>
                <a:gd name="T80" fmla="*/ 216 w 432"/>
                <a:gd name="T8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2" h="428">
                  <a:moveTo>
                    <a:pt x="216" y="0"/>
                  </a:moveTo>
                  <a:lnTo>
                    <a:pt x="251" y="3"/>
                  </a:lnTo>
                  <a:lnTo>
                    <a:pt x="285" y="12"/>
                  </a:lnTo>
                  <a:lnTo>
                    <a:pt x="315" y="24"/>
                  </a:lnTo>
                  <a:lnTo>
                    <a:pt x="344" y="41"/>
                  </a:lnTo>
                  <a:lnTo>
                    <a:pt x="369" y="63"/>
                  </a:lnTo>
                  <a:lnTo>
                    <a:pt x="391" y="88"/>
                  </a:lnTo>
                  <a:lnTo>
                    <a:pt x="408" y="116"/>
                  </a:lnTo>
                  <a:lnTo>
                    <a:pt x="421" y="146"/>
                  </a:lnTo>
                  <a:lnTo>
                    <a:pt x="429" y="180"/>
                  </a:lnTo>
                  <a:lnTo>
                    <a:pt x="432" y="215"/>
                  </a:lnTo>
                  <a:lnTo>
                    <a:pt x="429" y="249"/>
                  </a:lnTo>
                  <a:lnTo>
                    <a:pt x="421" y="282"/>
                  </a:lnTo>
                  <a:lnTo>
                    <a:pt x="408" y="312"/>
                  </a:lnTo>
                  <a:lnTo>
                    <a:pt x="391" y="340"/>
                  </a:lnTo>
                  <a:lnTo>
                    <a:pt x="369" y="365"/>
                  </a:lnTo>
                  <a:lnTo>
                    <a:pt x="344" y="387"/>
                  </a:lnTo>
                  <a:lnTo>
                    <a:pt x="315" y="404"/>
                  </a:lnTo>
                  <a:lnTo>
                    <a:pt x="285" y="417"/>
                  </a:lnTo>
                  <a:lnTo>
                    <a:pt x="251" y="425"/>
                  </a:lnTo>
                  <a:lnTo>
                    <a:pt x="216" y="428"/>
                  </a:lnTo>
                  <a:lnTo>
                    <a:pt x="181" y="425"/>
                  </a:lnTo>
                  <a:lnTo>
                    <a:pt x="148" y="417"/>
                  </a:lnTo>
                  <a:lnTo>
                    <a:pt x="117" y="404"/>
                  </a:lnTo>
                  <a:lnTo>
                    <a:pt x="89" y="387"/>
                  </a:lnTo>
                  <a:lnTo>
                    <a:pt x="64" y="365"/>
                  </a:lnTo>
                  <a:lnTo>
                    <a:pt x="42" y="340"/>
                  </a:lnTo>
                  <a:lnTo>
                    <a:pt x="24" y="312"/>
                  </a:lnTo>
                  <a:lnTo>
                    <a:pt x="11" y="282"/>
                  </a:lnTo>
                  <a:lnTo>
                    <a:pt x="2" y="249"/>
                  </a:lnTo>
                  <a:lnTo>
                    <a:pt x="0" y="215"/>
                  </a:lnTo>
                  <a:lnTo>
                    <a:pt x="2" y="180"/>
                  </a:lnTo>
                  <a:lnTo>
                    <a:pt x="11" y="146"/>
                  </a:lnTo>
                  <a:lnTo>
                    <a:pt x="24" y="116"/>
                  </a:lnTo>
                  <a:lnTo>
                    <a:pt x="42" y="88"/>
                  </a:lnTo>
                  <a:lnTo>
                    <a:pt x="64" y="63"/>
                  </a:lnTo>
                  <a:lnTo>
                    <a:pt x="89" y="41"/>
                  </a:lnTo>
                  <a:lnTo>
                    <a:pt x="117" y="24"/>
                  </a:lnTo>
                  <a:lnTo>
                    <a:pt x="148" y="12"/>
                  </a:lnTo>
                  <a:lnTo>
                    <a:pt x="181" y="3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4" name="Group 460"/>
          <p:cNvGrpSpPr/>
          <p:nvPr/>
        </p:nvGrpSpPr>
        <p:grpSpPr>
          <a:xfrm>
            <a:off x="3490354" y="4039066"/>
            <a:ext cx="329804" cy="308372"/>
            <a:chOff x="10077450" y="1987550"/>
            <a:chExt cx="439738" cy="411163"/>
          </a:xfrm>
          <a:solidFill>
            <a:srgbClr val="000000"/>
          </a:solidFill>
        </p:grpSpPr>
        <p:sp>
          <p:nvSpPr>
            <p:cNvPr id="425" name="Freeform 63"/>
            <p:cNvSpPr>
              <a:spLocks noEditPoints="1"/>
            </p:cNvSpPr>
            <p:nvPr/>
          </p:nvSpPr>
          <p:spPr bwMode="auto">
            <a:xfrm>
              <a:off x="10077450" y="2149475"/>
              <a:ext cx="125413" cy="249237"/>
            </a:xfrm>
            <a:custGeom>
              <a:avLst/>
              <a:gdLst>
                <a:gd name="T0" fmla="*/ 227 w 954"/>
                <a:gd name="T1" fmla="*/ 224 h 1875"/>
                <a:gd name="T2" fmla="*/ 227 w 954"/>
                <a:gd name="T3" fmla="*/ 802 h 1875"/>
                <a:gd name="T4" fmla="*/ 727 w 954"/>
                <a:gd name="T5" fmla="*/ 802 h 1875"/>
                <a:gd name="T6" fmla="*/ 727 w 954"/>
                <a:gd name="T7" fmla="*/ 224 h 1875"/>
                <a:gd name="T8" fmla="*/ 227 w 954"/>
                <a:gd name="T9" fmla="*/ 224 h 1875"/>
                <a:gd name="T10" fmla="*/ 76 w 954"/>
                <a:gd name="T11" fmla="*/ 0 h 1875"/>
                <a:gd name="T12" fmla="*/ 879 w 954"/>
                <a:gd name="T13" fmla="*/ 0 h 1875"/>
                <a:gd name="T14" fmla="*/ 898 w 954"/>
                <a:gd name="T15" fmla="*/ 4 h 1875"/>
                <a:gd name="T16" fmla="*/ 917 w 954"/>
                <a:gd name="T17" fmla="*/ 11 h 1875"/>
                <a:gd name="T18" fmla="*/ 931 w 954"/>
                <a:gd name="T19" fmla="*/ 23 h 1875"/>
                <a:gd name="T20" fmla="*/ 943 w 954"/>
                <a:gd name="T21" fmla="*/ 38 h 1875"/>
                <a:gd name="T22" fmla="*/ 951 w 954"/>
                <a:gd name="T23" fmla="*/ 55 h 1875"/>
                <a:gd name="T24" fmla="*/ 954 w 954"/>
                <a:gd name="T25" fmla="*/ 75 h 1875"/>
                <a:gd name="T26" fmla="*/ 954 w 954"/>
                <a:gd name="T27" fmla="*/ 1800 h 1875"/>
                <a:gd name="T28" fmla="*/ 951 w 954"/>
                <a:gd name="T29" fmla="*/ 1820 h 1875"/>
                <a:gd name="T30" fmla="*/ 943 w 954"/>
                <a:gd name="T31" fmla="*/ 1837 h 1875"/>
                <a:gd name="T32" fmla="*/ 931 w 954"/>
                <a:gd name="T33" fmla="*/ 1853 h 1875"/>
                <a:gd name="T34" fmla="*/ 917 w 954"/>
                <a:gd name="T35" fmla="*/ 1865 h 1875"/>
                <a:gd name="T36" fmla="*/ 898 w 954"/>
                <a:gd name="T37" fmla="*/ 1872 h 1875"/>
                <a:gd name="T38" fmla="*/ 879 w 954"/>
                <a:gd name="T39" fmla="*/ 1875 h 1875"/>
                <a:gd name="T40" fmla="*/ 76 w 954"/>
                <a:gd name="T41" fmla="*/ 1875 h 1875"/>
                <a:gd name="T42" fmla="*/ 55 w 954"/>
                <a:gd name="T43" fmla="*/ 1872 h 1875"/>
                <a:gd name="T44" fmla="*/ 37 w 954"/>
                <a:gd name="T45" fmla="*/ 1865 h 1875"/>
                <a:gd name="T46" fmla="*/ 23 w 954"/>
                <a:gd name="T47" fmla="*/ 1853 h 1875"/>
                <a:gd name="T48" fmla="*/ 10 w 954"/>
                <a:gd name="T49" fmla="*/ 1837 h 1875"/>
                <a:gd name="T50" fmla="*/ 3 w 954"/>
                <a:gd name="T51" fmla="*/ 1820 h 1875"/>
                <a:gd name="T52" fmla="*/ 0 w 954"/>
                <a:gd name="T53" fmla="*/ 1800 h 1875"/>
                <a:gd name="T54" fmla="*/ 0 w 954"/>
                <a:gd name="T55" fmla="*/ 75 h 1875"/>
                <a:gd name="T56" fmla="*/ 3 w 954"/>
                <a:gd name="T57" fmla="*/ 56 h 1875"/>
                <a:gd name="T58" fmla="*/ 10 w 954"/>
                <a:gd name="T59" fmla="*/ 38 h 1875"/>
                <a:gd name="T60" fmla="*/ 23 w 954"/>
                <a:gd name="T61" fmla="*/ 23 h 1875"/>
                <a:gd name="T62" fmla="*/ 37 w 954"/>
                <a:gd name="T63" fmla="*/ 11 h 1875"/>
                <a:gd name="T64" fmla="*/ 55 w 954"/>
                <a:gd name="T65" fmla="*/ 4 h 1875"/>
                <a:gd name="T66" fmla="*/ 76 w 954"/>
                <a:gd name="T67" fmla="*/ 0 h 1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4" h="1875">
                  <a:moveTo>
                    <a:pt x="227" y="224"/>
                  </a:moveTo>
                  <a:lnTo>
                    <a:pt x="227" y="802"/>
                  </a:lnTo>
                  <a:lnTo>
                    <a:pt x="727" y="802"/>
                  </a:lnTo>
                  <a:lnTo>
                    <a:pt x="727" y="224"/>
                  </a:lnTo>
                  <a:lnTo>
                    <a:pt x="227" y="224"/>
                  </a:lnTo>
                  <a:close/>
                  <a:moveTo>
                    <a:pt x="76" y="0"/>
                  </a:moveTo>
                  <a:lnTo>
                    <a:pt x="879" y="0"/>
                  </a:lnTo>
                  <a:lnTo>
                    <a:pt x="898" y="4"/>
                  </a:lnTo>
                  <a:lnTo>
                    <a:pt x="917" y="11"/>
                  </a:lnTo>
                  <a:lnTo>
                    <a:pt x="931" y="23"/>
                  </a:lnTo>
                  <a:lnTo>
                    <a:pt x="943" y="38"/>
                  </a:lnTo>
                  <a:lnTo>
                    <a:pt x="951" y="55"/>
                  </a:lnTo>
                  <a:lnTo>
                    <a:pt x="954" y="75"/>
                  </a:lnTo>
                  <a:lnTo>
                    <a:pt x="954" y="1800"/>
                  </a:lnTo>
                  <a:lnTo>
                    <a:pt x="951" y="1820"/>
                  </a:lnTo>
                  <a:lnTo>
                    <a:pt x="943" y="1837"/>
                  </a:lnTo>
                  <a:lnTo>
                    <a:pt x="931" y="1853"/>
                  </a:lnTo>
                  <a:lnTo>
                    <a:pt x="917" y="1865"/>
                  </a:lnTo>
                  <a:lnTo>
                    <a:pt x="898" y="1872"/>
                  </a:lnTo>
                  <a:lnTo>
                    <a:pt x="879" y="1875"/>
                  </a:lnTo>
                  <a:lnTo>
                    <a:pt x="76" y="1875"/>
                  </a:lnTo>
                  <a:lnTo>
                    <a:pt x="55" y="1872"/>
                  </a:lnTo>
                  <a:lnTo>
                    <a:pt x="37" y="1865"/>
                  </a:lnTo>
                  <a:lnTo>
                    <a:pt x="23" y="1853"/>
                  </a:lnTo>
                  <a:lnTo>
                    <a:pt x="10" y="1837"/>
                  </a:lnTo>
                  <a:lnTo>
                    <a:pt x="3" y="1820"/>
                  </a:lnTo>
                  <a:lnTo>
                    <a:pt x="0" y="1800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0" y="38"/>
                  </a:lnTo>
                  <a:lnTo>
                    <a:pt x="23" y="23"/>
                  </a:lnTo>
                  <a:lnTo>
                    <a:pt x="37" y="11"/>
                  </a:lnTo>
                  <a:lnTo>
                    <a:pt x="55" y="4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64"/>
            <p:cNvSpPr>
              <a:spLocks noEditPoints="1"/>
            </p:cNvSpPr>
            <p:nvPr/>
          </p:nvSpPr>
          <p:spPr bwMode="auto">
            <a:xfrm>
              <a:off x="10233025" y="2090738"/>
              <a:ext cx="127000" cy="307975"/>
            </a:xfrm>
            <a:custGeom>
              <a:avLst/>
              <a:gdLst>
                <a:gd name="T0" fmla="*/ 227 w 954"/>
                <a:gd name="T1" fmla="*/ 224 h 2322"/>
                <a:gd name="T2" fmla="*/ 227 w 954"/>
                <a:gd name="T3" fmla="*/ 1385 h 2322"/>
                <a:gd name="T4" fmla="*/ 727 w 954"/>
                <a:gd name="T5" fmla="*/ 1385 h 2322"/>
                <a:gd name="T6" fmla="*/ 727 w 954"/>
                <a:gd name="T7" fmla="*/ 224 h 2322"/>
                <a:gd name="T8" fmla="*/ 227 w 954"/>
                <a:gd name="T9" fmla="*/ 224 h 2322"/>
                <a:gd name="T10" fmla="*/ 75 w 954"/>
                <a:gd name="T11" fmla="*/ 0 h 2322"/>
                <a:gd name="T12" fmla="*/ 878 w 954"/>
                <a:gd name="T13" fmla="*/ 0 h 2322"/>
                <a:gd name="T14" fmla="*/ 899 w 954"/>
                <a:gd name="T15" fmla="*/ 3 h 2322"/>
                <a:gd name="T16" fmla="*/ 916 w 954"/>
                <a:gd name="T17" fmla="*/ 10 h 2322"/>
                <a:gd name="T18" fmla="*/ 931 w 954"/>
                <a:gd name="T19" fmla="*/ 22 h 2322"/>
                <a:gd name="T20" fmla="*/ 943 w 954"/>
                <a:gd name="T21" fmla="*/ 37 h 2322"/>
                <a:gd name="T22" fmla="*/ 951 w 954"/>
                <a:gd name="T23" fmla="*/ 55 h 2322"/>
                <a:gd name="T24" fmla="*/ 954 w 954"/>
                <a:gd name="T25" fmla="*/ 74 h 2322"/>
                <a:gd name="T26" fmla="*/ 954 w 954"/>
                <a:gd name="T27" fmla="*/ 2247 h 2322"/>
                <a:gd name="T28" fmla="*/ 951 w 954"/>
                <a:gd name="T29" fmla="*/ 2267 h 2322"/>
                <a:gd name="T30" fmla="*/ 943 w 954"/>
                <a:gd name="T31" fmla="*/ 2284 h 2322"/>
                <a:gd name="T32" fmla="*/ 931 w 954"/>
                <a:gd name="T33" fmla="*/ 2300 h 2322"/>
                <a:gd name="T34" fmla="*/ 916 w 954"/>
                <a:gd name="T35" fmla="*/ 2312 h 2322"/>
                <a:gd name="T36" fmla="*/ 899 w 954"/>
                <a:gd name="T37" fmla="*/ 2319 h 2322"/>
                <a:gd name="T38" fmla="*/ 878 w 954"/>
                <a:gd name="T39" fmla="*/ 2322 h 2322"/>
                <a:gd name="T40" fmla="*/ 75 w 954"/>
                <a:gd name="T41" fmla="*/ 2322 h 2322"/>
                <a:gd name="T42" fmla="*/ 56 w 954"/>
                <a:gd name="T43" fmla="*/ 2319 h 2322"/>
                <a:gd name="T44" fmla="*/ 37 w 954"/>
                <a:gd name="T45" fmla="*/ 2312 h 2322"/>
                <a:gd name="T46" fmla="*/ 22 w 954"/>
                <a:gd name="T47" fmla="*/ 2300 h 2322"/>
                <a:gd name="T48" fmla="*/ 11 w 954"/>
                <a:gd name="T49" fmla="*/ 2284 h 2322"/>
                <a:gd name="T50" fmla="*/ 2 w 954"/>
                <a:gd name="T51" fmla="*/ 2267 h 2322"/>
                <a:gd name="T52" fmla="*/ 0 w 954"/>
                <a:gd name="T53" fmla="*/ 2247 h 2322"/>
                <a:gd name="T54" fmla="*/ 0 w 954"/>
                <a:gd name="T55" fmla="*/ 75 h 2322"/>
                <a:gd name="T56" fmla="*/ 2 w 954"/>
                <a:gd name="T57" fmla="*/ 55 h 2322"/>
                <a:gd name="T58" fmla="*/ 11 w 954"/>
                <a:gd name="T59" fmla="*/ 38 h 2322"/>
                <a:gd name="T60" fmla="*/ 22 w 954"/>
                <a:gd name="T61" fmla="*/ 22 h 2322"/>
                <a:gd name="T62" fmla="*/ 37 w 954"/>
                <a:gd name="T63" fmla="*/ 10 h 2322"/>
                <a:gd name="T64" fmla="*/ 56 w 954"/>
                <a:gd name="T65" fmla="*/ 3 h 2322"/>
                <a:gd name="T66" fmla="*/ 75 w 954"/>
                <a:gd name="T67" fmla="*/ 0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4" h="2322">
                  <a:moveTo>
                    <a:pt x="227" y="224"/>
                  </a:moveTo>
                  <a:lnTo>
                    <a:pt x="227" y="1385"/>
                  </a:lnTo>
                  <a:lnTo>
                    <a:pt x="727" y="1385"/>
                  </a:lnTo>
                  <a:lnTo>
                    <a:pt x="727" y="224"/>
                  </a:lnTo>
                  <a:lnTo>
                    <a:pt x="227" y="224"/>
                  </a:lnTo>
                  <a:close/>
                  <a:moveTo>
                    <a:pt x="75" y="0"/>
                  </a:moveTo>
                  <a:lnTo>
                    <a:pt x="878" y="0"/>
                  </a:lnTo>
                  <a:lnTo>
                    <a:pt x="899" y="3"/>
                  </a:lnTo>
                  <a:lnTo>
                    <a:pt x="916" y="10"/>
                  </a:lnTo>
                  <a:lnTo>
                    <a:pt x="931" y="22"/>
                  </a:lnTo>
                  <a:lnTo>
                    <a:pt x="943" y="37"/>
                  </a:lnTo>
                  <a:lnTo>
                    <a:pt x="951" y="55"/>
                  </a:lnTo>
                  <a:lnTo>
                    <a:pt x="954" y="74"/>
                  </a:lnTo>
                  <a:lnTo>
                    <a:pt x="954" y="2247"/>
                  </a:lnTo>
                  <a:lnTo>
                    <a:pt x="951" y="2267"/>
                  </a:lnTo>
                  <a:lnTo>
                    <a:pt x="943" y="2284"/>
                  </a:lnTo>
                  <a:lnTo>
                    <a:pt x="931" y="2300"/>
                  </a:lnTo>
                  <a:lnTo>
                    <a:pt x="916" y="2312"/>
                  </a:lnTo>
                  <a:lnTo>
                    <a:pt x="899" y="2319"/>
                  </a:lnTo>
                  <a:lnTo>
                    <a:pt x="878" y="2322"/>
                  </a:lnTo>
                  <a:lnTo>
                    <a:pt x="75" y="2322"/>
                  </a:lnTo>
                  <a:lnTo>
                    <a:pt x="56" y="2319"/>
                  </a:lnTo>
                  <a:lnTo>
                    <a:pt x="37" y="2312"/>
                  </a:lnTo>
                  <a:lnTo>
                    <a:pt x="22" y="2300"/>
                  </a:lnTo>
                  <a:lnTo>
                    <a:pt x="11" y="2284"/>
                  </a:lnTo>
                  <a:lnTo>
                    <a:pt x="2" y="2267"/>
                  </a:lnTo>
                  <a:lnTo>
                    <a:pt x="0" y="2247"/>
                  </a:lnTo>
                  <a:lnTo>
                    <a:pt x="0" y="75"/>
                  </a:lnTo>
                  <a:lnTo>
                    <a:pt x="2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6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65"/>
            <p:cNvSpPr>
              <a:spLocks noEditPoints="1"/>
            </p:cNvSpPr>
            <p:nvPr/>
          </p:nvSpPr>
          <p:spPr bwMode="auto">
            <a:xfrm>
              <a:off x="10391775" y="1987550"/>
              <a:ext cx="125413" cy="411162"/>
            </a:xfrm>
            <a:custGeom>
              <a:avLst/>
              <a:gdLst>
                <a:gd name="T0" fmla="*/ 226 w 953"/>
                <a:gd name="T1" fmla="*/ 223 h 3105"/>
                <a:gd name="T2" fmla="*/ 226 w 953"/>
                <a:gd name="T3" fmla="*/ 1660 h 3105"/>
                <a:gd name="T4" fmla="*/ 727 w 953"/>
                <a:gd name="T5" fmla="*/ 1660 h 3105"/>
                <a:gd name="T6" fmla="*/ 727 w 953"/>
                <a:gd name="T7" fmla="*/ 223 h 3105"/>
                <a:gd name="T8" fmla="*/ 226 w 953"/>
                <a:gd name="T9" fmla="*/ 223 h 3105"/>
                <a:gd name="T10" fmla="*/ 75 w 953"/>
                <a:gd name="T11" fmla="*/ 0 h 3105"/>
                <a:gd name="T12" fmla="*/ 878 w 953"/>
                <a:gd name="T13" fmla="*/ 0 h 3105"/>
                <a:gd name="T14" fmla="*/ 898 w 953"/>
                <a:gd name="T15" fmla="*/ 3 h 3105"/>
                <a:gd name="T16" fmla="*/ 916 w 953"/>
                <a:gd name="T17" fmla="*/ 10 h 3105"/>
                <a:gd name="T18" fmla="*/ 931 w 953"/>
                <a:gd name="T19" fmla="*/ 22 h 3105"/>
                <a:gd name="T20" fmla="*/ 942 w 953"/>
                <a:gd name="T21" fmla="*/ 36 h 3105"/>
                <a:gd name="T22" fmla="*/ 951 w 953"/>
                <a:gd name="T23" fmla="*/ 54 h 3105"/>
                <a:gd name="T24" fmla="*/ 953 w 953"/>
                <a:gd name="T25" fmla="*/ 75 h 3105"/>
                <a:gd name="T26" fmla="*/ 953 w 953"/>
                <a:gd name="T27" fmla="*/ 3030 h 3105"/>
                <a:gd name="T28" fmla="*/ 951 w 953"/>
                <a:gd name="T29" fmla="*/ 3050 h 3105"/>
                <a:gd name="T30" fmla="*/ 942 w 953"/>
                <a:gd name="T31" fmla="*/ 3067 h 3105"/>
                <a:gd name="T32" fmla="*/ 931 w 953"/>
                <a:gd name="T33" fmla="*/ 3083 h 3105"/>
                <a:gd name="T34" fmla="*/ 916 w 953"/>
                <a:gd name="T35" fmla="*/ 3095 h 3105"/>
                <a:gd name="T36" fmla="*/ 898 w 953"/>
                <a:gd name="T37" fmla="*/ 3102 h 3105"/>
                <a:gd name="T38" fmla="*/ 878 w 953"/>
                <a:gd name="T39" fmla="*/ 3105 h 3105"/>
                <a:gd name="T40" fmla="*/ 75 w 953"/>
                <a:gd name="T41" fmla="*/ 3105 h 3105"/>
                <a:gd name="T42" fmla="*/ 54 w 953"/>
                <a:gd name="T43" fmla="*/ 3102 h 3105"/>
                <a:gd name="T44" fmla="*/ 37 w 953"/>
                <a:gd name="T45" fmla="*/ 3095 h 3105"/>
                <a:gd name="T46" fmla="*/ 22 w 953"/>
                <a:gd name="T47" fmla="*/ 3083 h 3105"/>
                <a:gd name="T48" fmla="*/ 10 w 953"/>
                <a:gd name="T49" fmla="*/ 3067 h 3105"/>
                <a:gd name="T50" fmla="*/ 2 w 953"/>
                <a:gd name="T51" fmla="*/ 3050 h 3105"/>
                <a:gd name="T52" fmla="*/ 0 w 953"/>
                <a:gd name="T53" fmla="*/ 3030 h 3105"/>
                <a:gd name="T54" fmla="*/ 0 w 953"/>
                <a:gd name="T55" fmla="*/ 75 h 3105"/>
                <a:gd name="T56" fmla="*/ 2 w 953"/>
                <a:gd name="T57" fmla="*/ 54 h 3105"/>
                <a:gd name="T58" fmla="*/ 10 w 953"/>
                <a:gd name="T59" fmla="*/ 36 h 3105"/>
                <a:gd name="T60" fmla="*/ 22 w 953"/>
                <a:gd name="T61" fmla="*/ 22 h 3105"/>
                <a:gd name="T62" fmla="*/ 37 w 953"/>
                <a:gd name="T63" fmla="*/ 10 h 3105"/>
                <a:gd name="T64" fmla="*/ 54 w 953"/>
                <a:gd name="T65" fmla="*/ 3 h 3105"/>
                <a:gd name="T66" fmla="*/ 75 w 953"/>
                <a:gd name="T67" fmla="*/ 0 h 3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3" h="3105">
                  <a:moveTo>
                    <a:pt x="226" y="223"/>
                  </a:moveTo>
                  <a:lnTo>
                    <a:pt x="226" y="1660"/>
                  </a:lnTo>
                  <a:lnTo>
                    <a:pt x="727" y="1660"/>
                  </a:lnTo>
                  <a:lnTo>
                    <a:pt x="727" y="223"/>
                  </a:lnTo>
                  <a:lnTo>
                    <a:pt x="226" y="223"/>
                  </a:lnTo>
                  <a:close/>
                  <a:moveTo>
                    <a:pt x="75" y="0"/>
                  </a:moveTo>
                  <a:lnTo>
                    <a:pt x="878" y="0"/>
                  </a:lnTo>
                  <a:lnTo>
                    <a:pt x="898" y="3"/>
                  </a:lnTo>
                  <a:lnTo>
                    <a:pt x="916" y="10"/>
                  </a:lnTo>
                  <a:lnTo>
                    <a:pt x="931" y="22"/>
                  </a:lnTo>
                  <a:lnTo>
                    <a:pt x="942" y="36"/>
                  </a:lnTo>
                  <a:lnTo>
                    <a:pt x="951" y="54"/>
                  </a:lnTo>
                  <a:lnTo>
                    <a:pt x="953" y="75"/>
                  </a:lnTo>
                  <a:lnTo>
                    <a:pt x="953" y="3030"/>
                  </a:lnTo>
                  <a:lnTo>
                    <a:pt x="951" y="3050"/>
                  </a:lnTo>
                  <a:lnTo>
                    <a:pt x="942" y="3067"/>
                  </a:lnTo>
                  <a:lnTo>
                    <a:pt x="931" y="3083"/>
                  </a:lnTo>
                  <a:lnTo>
                    <a:pt x="916" y="3095"/>
                  </a:lnTo>
                  <a:lnTo>
                    <a:pt x="898" y="3102"/>
                  </a:lnTo>
                  <a:lnTo>
                    <a:pt x="878" y="3105"/>
                  </a:lnTo>
                  <a:lnTo>
                    <a:pt x="75" y="3105"/>
                  </a:lnTo>
                  <a:lnTo>
                    <a:pt x="54" y="3102"/>
                  </a:lnTo>
                  <a:lnTo>
                    <a:pt x="37" y="3095"/>
                  </a:lnTo>
                  <a:lnTo>
                    <a:pt x="22" y="3083"/>
                  </a:lnTo>
                  <a:lnTo>
                    <a:pt x="10" y="3067"/>
                  </a:lnTo>
                  <a:lnTo>
                    <a:pt x="2" y="3050"/>
                  </a:lnTo>
                  <a:lnTo>
                    <a:pt x="0" y="3030"/>
                  </a:lnTo>
                  <a:lnTo>
                    <a:pt x="0" y="75"/>
                  </a:lnTo>
                  <a:lnTo>
                    <a:pt x="2" y="54"/>
                  </a:lnTo>
                  <a:lnTo>
                    <a:pt x="10" y="36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4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8" name="Group 479"/>
          <p:cNvGrpSpPr/>
          <p:nvPr/>
        </p:nvGrpSpPr>
        <p:grpSpPr>
          <a:xfrm>
            <a:off x="4190789" y="4010491"/>
            <a:ext cx="332185" cy="365522"/>
            <a:chOff x="10975975" y="1949450"/>
            <a:chExt cx="442913" cy="487363"/>
          </a:xfrm>
          <a:solidFill>
            <a:srgbClr val="000000"/>
          </a:solidFill>
        </p:grpSpPr>
        <p:sp>
          <p:nvSpPr>
            <p:cNvPr id="429" name="Freeform 70"/>
            <p:cNvSpPr>
              <a:spLocks noEditPoints="1"/>
            </p:cNvSpPr>
            <p:nvPr/>
          </p:nvSpPr>
          <p:spPr bwMode="auto">
            <a:xfrm>
              <a:off x="11096625" y="1990725"/>
              <a:ext cx="174625" cy="196850"/>
            </a:xfrm>
            <a:custGeom>
              <a:avLst/>
              <a:gdLst>
                <a:gd name="T0" fmla="*/ 475 w 1218"/>
                <a:gd name="T1" fmla="*/ 1199 h 1359"/>
                <a:gd name="T2" fmla="*/ 635 w 1218"/>
                <a:gd name="T3" fmla="*/ 1279 h 1359"/>
                <a:gd name="T4" fmla="*/ 786 w 1218"/>
                <a:gd name="T5" fmla="*/ 1122 h 1359"/>
                <a:gd name="T6" fmla="*/ 400 w 1218"/>
                <a:gd name="T7" fmla="*/ 1051 h 1359"/>
                <a:gd name="T8" fmla="*/ 405 w 1218"/>
                <a:gd name="T9" fmla="*/ 984 h 1359"/>
                <a:gd name="T10" fmla="*/ 705 w 1218"/>
                <a:gd name="T11" fmla="*/ 1019 h 1359"/>
                <a:gd name="T12" fmla="*/ 1031 w 1218"/>
                <a:gd name="T13" fmla="*/ 784 h 1359"/>
                <a:gd name="T14" fmla="*/ 919 w 1218"/>
                <a:gd name="T15" fmla="*/ 1063 h 1359"/>
                <a:gd name="T16" fmla="*/ 1092 w 1218"/>
                <a:gd name="T17" fmla="*/ 1026 h 1359"/>
                <a:gd name="T18" fmla="*/ 1139 w 1218"/>
                <a:gd name="T19" fmla="*/ 897 h 1359"/>
                <a:gd name="T20" fmla="*/ 147 w 1218"/>
                <a:gd name="T21" fmla="*/ 741 h 1359"/>
                <a:gd name="T22" fmla="*/ 77 w 1218"/>
                <a:gd name="T23" fmla="*/ 924 h 1359"/>
                <a:gd name="T24" fmla="*/ 148 w 1218"/>
                <a:gd name="T25" fmla="*/ 1040 h 1359"/>
                <a:gd name="T26" fmla="*/ 322 w 1218"/>
                <a:gd name="T27" fmla="*/ 1062 h 1359"/>
                <a:gd name="T28" fmla="*/ 147 w 1218"/>
                <a:gd name="T29" fmla="*/ 741 h 1359"/>
                <a:gd name="T30" fmla="*/ 980 w 1218"/>
                <a:gd name="T31" fmla="*/ 667 h 1359"/>
                <a:gd name="T32" fmla="*/ 988 w 1218"/>
                <a:gd name="T33" fmla="*/ 717 h 1359"/>
                <a:gd name="T34" fmla="*/ 195 w 1218"/>
                <a:gd name="T35" fmla="*/ 679 h 1359"/>
                <a:gd name="T36" fmla="*/ 539 w 1218"/>
                <a:gd name="T37" fmla="*/ 411 h 1359"/>
                <a:gd name="T38" fmla="*/ 343 w 1218"/>
                <a:gd name="T39" fmla="*/ 752 h 1359"/>
                <a:gd name="T40" fmla="*/ 441 w 1218"/>
                <a:gd name="T41" fmla="*/ 858 h 1359"/>
                <a:gd name="T42" fmla="*/ 548 w 1218"/>
                <a:gd name="T43" fmla="*/ 952 h 1359"/>
                <a:gd name="T44" fmla="*/ 873 w 1218"/>
                <a:gd name="T45" fmla="*/ 774 h 1359"/>
                <a:gd name="T46" fmla="*/ 851 w 1218"/>
                <a:gd name="T47" fmla="*/ 651 h 1359"/>
                <a:gd name="T48" fmla="*/ 810 w 1218"/>
                <a:gd name="T49" fmla="*/ 490 h 1359"/>
                <a:gd name="T50" fmla="*/ 368 w 1218"/>
                <a:gd name="T51" fmla="*/ 425 h 1359"/>
                <a:gd name="T52" fmla="*/ 819 w 1218"/>
                <a:gd name="T53" fmla="*/ 308 h 1359"/>
                <a:gd name="T54" fmla="*/ 837 w 1218"/>
                <a:gd name="T55" fmla="*/ 365 h 1359"/>
                <a:gd name="T56" fmla="*/ 940 w 1218"/>
                <a:gd name="T57" fmla="*/ 492 h 1359"/>
                <a:gd name="T58" fmla="*/ 1116 w 1218"/>
                <a:gd name="T59" fmla="*/ 538 h 1359"/>
                <a:gd name="T60" fmla="*/ 1125 w 1218"/>
                <a:gd name="T61" fmla="*/ 366 h 1359"/>
                <a:gd name="T62" fmla="*/ 1035 w 1218"/>
                <a:gd name="T63" fmla="*/ 332 h 1359"/>
                <a:gd name="T64" fmla="*/ 276 w 1218"/>
                <a:gd name="T65" fmla="*/ 294 h 1359"/>
                <a:gd name="T66" fmla="*/ 107 w 1218"/>
                <a:gd name="T67" fmla="*/ 348 h 1359"/>
                <a:gd name="T68" fmla="*/ 89 w 1218"/>
                <a:gd name="T69" fmla="*/ 504 h 1359"/>
                <a:gd name="T70" fmla="*/ 231 w 1218"/>
                <a:gd name="T71" fmla="*/ 532 h 1359"/>
                <a:gd name="T72" fmla="*/ 276 w 1218"/>
                <a:gd name="T73" fmla="*/ 294 h 1359"/>
                <a:gd name="T74" fmla="*/ 478 w 1218"/>
                <a:gd name="T75" fmla="*/ 159 h 1359"/>
                <a:gd name="T76" fmla="*/ 670 w 1218"/>
                <a:gd name="T77" fmla="*/ 270 h 1359"/>
                <a:gd name="T78" fmla="*/ 692 w 1218"/>
                <a:gd name="T79" fmla="*/ 106 h 1359"/>
                <a:gd name="T80" fmla="*/ 682 w 1218"/>
                <a:gd name="T81" fmla="*/ 13 h 1359"/>
                <a:gd name="T82" fmla="*/ 861 w 1218"/>
                <a:gd name="T83" fmla="*/ 210 h 1359"/>
                <a:gd name="T84" fmla="*/ 1037 w 1218"/>
                <a:gd name="T85" fmla="*/ 205 h 1359"/>
                <a:gd name="T86" fmla="*/ 1119 w 1218"/>
                <a:gd name="T87" fmla="*/ 257 h 1359"/>
                <a:gd name="T88" fmla="*/ 1218 w 1218"/>
                <a:gd name="T89" fmla="*/ 419 h 1359"/>
                <a:gd name="T90" fmla="*/ 1140 w 1218"/>
                <a:gd name="T91" fmla="*/ 650 h 1359"/>
                <a:gd name="T92" fmla="*/ 1203 w 1218"/>
                <a:gd name="T93" fmla="*/ 835 h 1359"/>
                <a:gd name="T94" fmla="*/ 1190 w 1218"/>
                <a:gd name="T95" fmla="*/ 1031 h 1359"/>
                <a:gd name="T96" fmla="*/ 1024 w 1218"/>
                <a:gd name="T97" fmla="*/ 1133 h 1359"/>
                <a:gd name="T98" fmla="*/ 818 w 1218"/>
                <a:gd name="T99" fmla="*/ 1221 h 1359"/>
                <a:gd name="T100" fmla="*/ 640 w 1218"/>
                <a:gd name="T101" fmla="*/ 1356 h 1359"/>
                <a:gd name="T102" fmla="*/ 480 w 1218"/>
                <a:gd name="T103" fmla="*/ 1313 h 1359"/>
                <a:gd name="T104" fmla="*/ 313 w 1218"/>
                <a:gd name="T105" fmla="*/ 1139 h 1359"/>
                <a:gd name="T106" fmla="*/ 94 w 1218"/>
                <a:gd name="T107" fmla="*/ 1097 h 1359"/>
                <a:gd name="T108" fmla="*/ 1 w 1218"/>
                <a:gd name="T109" fmla="*/ 941 h 1359"/>
                <a:gd name="T110" fmla="*/ 70 w 1218"/>
                <a:gd name="T111" fmla="*/ 719 h 1359"/>
                <a:gd name="T112" fmla="*/ 17 w 1218"/>
                <a:gd name="T113" fmla="*/ 529 h 1359"/>
                <a:gd name="T114" fmla="*/ 27 w 1218"/>
                <a:gd name="T115" fmla="*/ 327 h 1359"/>
                <a:gd name="T116" fmla="*/ 194 w 1218"/>
                <a:gd name="T117" fmla="*/ 224 h 1359"/>
                <a:gd name="T118" fmla="*/ 400 w 1218"/>
                <a:gd name="T119" fmla="*/ 137 h 1359"/>
                <a:gd name="T120" fmla="*/ 578 w 1218"/>
                <a:gd name="T121" fmla="*/ 2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8" h="1359">
                  <a:moveTo>
                    <a:pt x="609" y="1064"/>
                  </a:moveTo>
                  <a:lnTo>
                    <a:pt x="548" y="1088"/>
                  </a:lnTo>
                  <a:lnTo>
                    <a:pt x="488" y="1107"/>
                  </a:lnTo>
                  <a:lnTo>
                    <a:pt x="430" y="1123"/>
                  </a:lnTo>
                  <a:lnTo>
                    <a:pt x="451" y="1164"/>
                  </a:lnTo>
                  <a:lnTo>
                    <a:pt x="475" y="1199"/>
                  </a:lnTo>
                  <a:lnTo>
                    <a:pt x="499" y="1228"/>
                  </a:lnTo>
                  <a:lnTo>
                    <a:pt x="525" y="1252"/>
                  </a:lnTo>
                  <a:lnTo>
                    <a:pt x="552" y="1269"/>
                  </a:lnTo>
                  <a:lnTo>
                    <a:pt x="579" y="1279"/>
                  </a:lnTo>
                  <a:lnTo>
                    <a:pt x="607" y="1283"/>
                  </a:lnTo>
                  <a:lnTo>
                    <a:pt x="635" y="1279"/>
                  </a:lnTo>
                  <a:lnTo>
                    <a:pt x="662" y="1269"/>
                  </a:lnTo>
                  <a:lnTo>
                    <a:pt x="689" y="1252"/>
                  </a:lnTo>
                  <a:lnTo>
                    <a:pt x="716" y="1228"/>
                  </a:lnTo>
                  <a:lnTo>
                    <a:pt x="740" y="1199"/>
                  </a:lnTo>
                  <a:lnTo>
                    <a:pt x="764" y="1164"/>
                  </a:lnTo>
                  <a:lnTo>
                    <a:pt x="786" y="1122"/>
                  </a:lnTo>
                  <a:lnTo>
                    <a:pt x="728" y="1106"/>
                  </a:lnTo>
                  <a:lnTo>
                    <a:pt x="670" y="1088"/>
                  </a:lnTo>
                  <a:lnTo>
                    <a:pt x="609" y="1064"/>
                  </a:lnTo>
                  <a:close/>
                  <a:moveTo>
                    <a:pt x="374" y="965"/>
                  </a:moveTo>
                  <a:lnTo>
                    <a:pt x="385" y="1009"/>
                  </a:lnTo>
                  <a:lnTo>
                    <a:pt x="400" y="1051"/>
                  </a:lnTo>
                  <a:lnTo>
                    <a:pt x="455" y="1038"/>
                  </a:lnTo>
                  <a:lnTo>
                    <a:pt x="513" y="1019"/>
                  </a:lnTo>
                  <a:lnTo>
                    <a:pt x="447" y="983"/>
                  </a:lnTo>
                  <a:lnTo>
                    <a:pt x="435" y="986"/>
                  </a:lnTo>
                  <a:lnTo>
                    <a:pt x="423" y="987"/>
                  </a:lnTo>
                  <a:lnTo>
                    <a:pt x="405" y="984"/>
                  </a:lnTo>
                  <a:lnTo>
                    <a:pt x="387" y="977"/>
                  </a:lnTo>
                  <a:lnTo>
                    <a:pt x="374" y="965"/>
                  </a:lnTo>
                  <a:close/>
                  <a:moveTo>
                    <a:pt x="850" y="934"/>
                  </a:moveTo>
                  <a:lnTo>
                    <a:pt x="787" y="974"/>
                  </a:lnTo>
                  <a:lnTo>
                    <a:pt x="746" y="997"/>
                  </a:lnTo>
                  <a:lnTo>
                    <a:pt x="705" y="1019"/>
                  </a:lnTo>
                  <a:lnTo>
                    <a:pt x="762" y="1036"/>
                  </a:lnTo>
                  <a:lnTo>
                    <a:pt x="816" y="1050"/>
                  </a:lnTo>
                  <a:lnTo>
                    <a:pt x="835" y="993"/>
                  </a:lnTo>
                  <a:lnTo>
                    <a:pt x="850" y="934"/>
                  </a:lnTo>
                  <a:close/>
                  <a:moveTo>
                    <a:pt x="1071" y="741"/>
                  </a:moveTo>
                  <a:lnTo>
                    <a:pt x="1031" y="784"/>
                  </a:lnTo>
                  <a:lnTo>
                    <a:pt x="987" y="826"/>
                  </a:lnTo>
                  <a:lnTo>
                    <a:pt x="940" y="866"/>
                  </a:lnTo>
                  <a:lnTo>
                    <a:pt x="928" y="935"/>
                  </a:lnTo>
                  <a:lnTo>
                    <a:pt x="913" y="1000"/>
                  </a:lnTo>
                  <a:lnTo>
                    <a:pt x="894" y="1061"/>
                  </a:lnTo>
                  <a:lnTo>
                    <a:pt x="919" y="1063"/>
                  </a:lnTo>
                  <a:lnTo>
                    <a:pt x="942" y="1064"/>
                  </a:lnTo>
                  <a:lnTo>
                    <a:pt x="978" y="1062"/>
                  </a:lnTo>
                  <a:lnTo>
                    <a:pt x="1012" y="1058"/>
                  </a:lnTo>
                  <a:lnTo>
                    <a:pt x="1043" y="1050"/>
                  </a:lnTo>
                  <a:lnTo>
                    <a:pt x="1070" y="1040"/>
                  </a:lnTo>
                  <a:lnTo>
                    <a:pt x="1092" y="1026"/>
                  </a:lnTo>
                  <a:lnTo>
                    <a:pt x="1111" y="1010"/>
                  </a:lnTo>
                  <a:lnTo>
                    <a:pt x="1125" y="991"/>
                  </a:lnTo>
                  <a:lnTo>
                    <a:pt x="1134" y="971"/>
                  </a:lnTo>
                  <a:lnTo>
                    <a:pt x="1140" y="948"/>
                  </a:lnTo>
                  <a:lnTo>
                    <a:pt x="1141" y="924"/>
                  </a:lnTo>
                  <a:lnTo>
                    <a:pt x="1139" y="897"/>
                  </a:lnTo>
                  <a:lnTo>
                    <a:pt x="1133" y="868"/>
                  </a:lnTo>
                  <a:lnTo>
                    <a:pt x="1123" y="838"/>
                  </a:lnTo>
                  <a:lnTo>
                    <a:pt x="1110" y="808"/>
                  </a:lnTo>
                  <a:lnTo>
                    <a:pt x="1092" y="775"/>
                  </a:lnTo>
                  <a:lnTo>
                    <a:pt x="1071" y="741"/>
                  </a:lnTo>
                  <a:close/>
                  <a:moveTo>
                    <a:pt x="147" y="741"/>
                  </a:moveTo>
                  <a:lnTo>
                    <a:pt x="126" y="775"/>
                  </a:lnTo>
                  <a:lnTo>
                    <a:pt x="108" y="808"/>
                  </a:lnTo>
                  <a:lnTo>
                    <a:pt x="94" y="838"/>
                  </a:lnTo>
                  <a:lnTo>
                    <a:pt x="85" y="868"/>
                  </a:lnTo>
                  <a:lnTo>
                    <a:pt x="79" y="897"/>
                  </a:lnTo>
                  <a:lnTo>
                    <a:pt x="77" y="924"/>
                  </a:lnTo>
                  <a:lnTo>
                    <a:pt x="78" y="948"/>
                  </a:lnTo>
                  <a:lnTo>
                    <a:pt x="84" y="971"/>
                  </a:lnTo>
                  <a:lnTo>
                    <a:pt x="93" y="991"/>
                  </a:lnTo>
                  <a:lnTo>
                    <a:pt x="107" y="1010"/>
                  </a:lnTo>
                  <a:lnTo>
                    <a:pt x="126" y="1026"/>
                  </a:lnTo>
                  <a:lnTo>
                    <a:pt x="148" y="1040"/>
                  </a:lnTo>
                  <a:lnTo>
                    <a:pt x="175" y="1050"/>
                  </a:lnTo>
                  <a:lnTo>
                    <a:pt x="206" y="1058"/>
                  </a:lnTo>
                  <a:lnTo>
                    <a:pt x="239" y="1062"/>
                  </a:lnTo>
                  <a:lnTo>
                    <a:pt x="276" y="1064"/>
                  </a:lnTo>
                  <a:lnTo>
                    <a:pt x="298" y="1063"/>
                  </a:lnTo>
                  <a:lnTo>
                    <a:pt x="322" y="1062"/>
                  </a:lnTo>
                  <a:lnTo>
                    <a:pt x="303" y="1000"/>
                  </a:lnTo>
                  <a:lnTo>
                    <a:pt x="288" y="934"/>
                  </a:lnTo>
                  <a:lnTo>
                    <a:pt x="277" y="865"/>
                  </a:lnTo>
                  <a:lnTo>
                    <a:pt x="231" y="825"/>
                  </a:lnTo>
                  <a:lnTo>
                    <a:pt x="186" y="784"/>
                  </a:lnTo>
                  <a:lnTo>
                    <a:pt x="147" y="741"/>
                  </a:lnTo>
                  <a:close/>
                  <a:moveTo>
                    <a:pt x="952" y="603"/>
                  </a:moveTo>
                  <a:lnTo>
                    <a:pt x="952" y="612"/>
                  </a:lnTo>
                  <a:lnTo>
                    <a:pt x="964" y="623"/>
                  </a:lnTo>
                  <a:lnTo>
                    <a:pt x="973" y="636"/>
                  </a:lnTo>
                  <a:lnTo>
                    <a:pt x="979" y="650"/>
                  </a:lnTo>
                  <a:lnTo>
                    <a:pt x="980" y="667"/>
                  </a:lnTo>
                  <a:lnTo>
                    <a:pt x="979" y="682"/>
                  </a:lnTo>
                  <a:lnTo>
                    <a:pt x="973" y="698"/>
                  </a:lnTo>
                  <a:lnTo>
                    <a:pt x="964" y="710"/>
                  </a:lnTo>
                  <a:lnTo>
                    <a:pt x="953" y="721"/>
                  </a:lnTo>
                  <a:lnTo>
                    <a:pt x="951" y="755"/>
                  </a:lnTo>
                  <a:lnTo>
                    <a:pt x="988" y="717"/>
                  </a:lnTo>
                  <a:lnTo>
                    <a:pt x="1023" y="679"/>
                  </a:lnTo>
                  <a:lnTo>
                    <a:pt x="988" y="641"/>
                  </a:lnTo>
                  <a:lnTo>
                    <a:pt x="952" y="603"/>
                  </a:lnTo>
                  <a:close/>
                  <a:moveTo>
                    <a:pt x="267" y="603"/>
                  </a:moveTo>
                  <a:lnTo>
                    <a:pt x="230" y="641"/>
                  </a:lnTo>
                  <a:lnTo>
                    <a:pt x="195" y="679"/>
                  </a:lnTo>
                  <a:lnTo>
                    <a:pt x="228" y="717"/>
                  </a:lnTo>
                  <a:lnTo>
                    <a:pt x="266" y="755"/>
                  </a:lnTo>
                  <a:lnTo>
                    <a:pt x="264" y="678"/>
                  </a:lnTo>
                  <a:lnTo>
                    <a:pt x="267" y="603"/>
                  </a:lnTo>
                  <a:close/>
                  <a:moveTo>
                    <a:pt x="609" y="376"/>
                  </a:moveTo>
                  <a:lnTo>
                    <a:pt x="539" y="411"/>
                  </a:lnTo>
                  <a:lnTo>
                    <a:pt x="471" y="449"/>
                  </a:lnTo>
                  <a:lnTo>
                    <a:pt x="409" y="489"/>
                  </a:lnTo>
                  <a:lnTo>
                    <a:pt x="351" y="532"/>
                  </a:lnTo>
                  <a:lnTo>
                    <a:pt x="343" y="604"/>
                  </a:lnTo>
                  <a:lnTo>
                    <a:pt x="341" y="678"/>
                  </a:lnTo>
                  <a:lnTo>
                    <a:pt x="343" y="752"/>
                  </a:lnTo>
                  <a:lnTo>
                    <a:pt x="350" y="825"/>
                  </a:lnTo>
                  <a:lnTo>
                    <a:pt x="372" y="842"/>
                  </a:lnTo>
                  <a:lnTo>
                    <a:pt x="398" y="861"/>
                  </a:lnTo>
                  <a:lnTo>
                    <a:pt x="410" y="857"/>
                  </a:lnTo>
                  <a:lnTo>
                    <a:pt x="423" y="855"/>
                  </a:lnTo>
                  <a:lnTo>
                    <a:pt x="441" y="858"/>
                  </a:lnTo>
                  <a:lnTo>
                    <a:pt x="456" y="864"/>
                  </a:lnTo>
                  <a:lnTo>
                    <a:pt x="470" y="874"/>
                  </a:lnTo>
                  <a:lnTo>
                    <a:pt x="480" y="887"/>
                  </a:lnTo>
                  <a:lnTo>
                    <a:pt x="486" y="902"/>
                  </a:lnTo>
                  <a:lnTo>
                    <a:pt x="489" y="919"/>
                  </a:lnTo>
                  <a:lnTo>
                    <a:pt x="548" y="952"/>
                  </a:lnTo>
                  <a:lnTo>
                    <a:pt x="609" y="981"/>
                  </a:lnTo>
                  <a:lnTo>
                    <a:pt x="679" y="947"/>
                  </a:lnTo>
                  <a:lnTo>
                    <a:pt x="747" y="908"/>
                  </a:lnTo>
                  <a:lnTo>
                    <a:pt x="809" y="868"/>
                  </a:lnTo>
                  <a:lnTo>
                    <a:pt x="867" y="826"/>
                  </a:lnTo>
                  <a:lnTo>
                    <a:pt x="873" y="774"/>
                  </a:lnTo>
                  <a:lnTo>
                    <a:pt x="876" y="720"/>
                  </a:lnTo>
                  <a:lnTo>
                    <a:pt x="864" y="709"/>
                  </a:lnTo>
                  <a:lnTo>
                    <a:pt x="856" y="697"/>
                  </a:lnTo>
                  <a:lnTo>
                    <a:pt x="851" y="682"/>
                  </a:lnTo>
                  <a:lnTo>
                    <a:pt x="849" y="667"/>
                  </a:lnTo>
                  <a:lnTo>
                    <a:pt x="851" y="651"/>
                  </a:lnTo>
                  <a:lnTo>
                    <a:pt x="856" y="637"/>
                  </a:lnTo>
                  <a:lnTo>
                    <a:pt x="864" y="625"/>
                  </a:lnTo>
                  <a:lnTo>
                    <a:pt x="876" y="615"/>
                  </a:lnTo>
                  <a:lnTo>
                    <a:pt x="873" y="573"/>
                  </a:lnTo>
                  <a:lnTo>
                    <a:pt x="868" y="533"/>
                  </a:lnTo>
                  <a:lnTo>
                    <a:pt x="810" y="490"/>
                  </a:lnTo>
                  <a:lnTo>
                    <a:pt x="747" y="449"/>
                  </a:lnTo>
                  <a:lnTo>
                    <a:pt x="679" y="411"/>
                  </a:lnTo>
                  <a:lnTo>
                    <a:pt x="609" y="376"/>
                  </a:lnTo>
                  <a:close/>
                  <a:moveTo>
                    <a:pt x="402" y="308"/>
                  </a:moveTo>
                  <a:lnTo>
                    <a:pt x="383" y="364"/>
                  </a:lnTo>
                  <a:lnTo>
                    <a:pt x="368" y="425"/>
                  </a:lnTo>
                  <a:lnTo>
                    <a:pt x="431" y="385"/>
                  </a:lnTo>
                  <a:lnTo>
                    <a:pt x="472" y="361"/>
                  </a:lnTo>
                  <a:lnTo>
                    <a:pt x="513" y="338"/>
                  </a:lnTo>
                  <a:lnTo>
                    <a:pt x="456" y="321"/>
                  </a:lnTo>
                  <a:lnTo>
                    <a:pt x="402" y="308"/>
                  </a:lnTo>
                  <a:close/>
                  <a:moveTo>
                    <a:pt x="819" y="308"/>
                  </a:moveTo>
                  <a:lnTo>
                    <a:pt x="763" y="321"/>
                  </a:lnTo>
                  <a:lnTo>
                    <a:pt x="705" y="338"/>
                  </a:lnTo>
                  <a:lnTo>
                    <a:pt x="746" y="361"/>
                  </a:lnTo>
                  <a:lnTo>
                    <a:pt x="787" y="385"/>
                  </a:lnTo>
                  <a:lnTo>
                    <a:pt x="852" y="426"/>
                  </a:lnTo>
                  <a:lnTo>
                    <a:pt x="837" y="365"/>
                  </a:lnTo>
                  <a:lnTo>
                    <a:pt x="819" y="308"/>
                  </a:lnTo>
                  <a:close/>
                  <a:moveTo>
                    <a:pt x="931" y="294"/>
                  </a:moveTo>
                  <a:lnTo>
                    <a:pt x="896" y="296"/>
                  </a:lnTo>
                  <a:lnTo>
                    <a:pt x="915" y="358"/>
                  </a:lnTo>
                  <a:lnTo>
                    <a:pt x="929" y="424"/>
                  </a:lnTo>
                  <a:lnTo>
                    <a:pt x="940" y="492"/>
                  </a:lnTo>
                  <a:lnTo>
                    <a:pt x="987" y="532"/>
                  </a:lnTo>
                  <a:lnTo>
                    <a:pt x="1032" y="574"/>
                  </a:lnTo>
                  <a:lnTo>
                    <a:pt x="1072" y="617"/>
                  </a:lnTo>
                  <a:lnTo>
                    <a:pt x="1077" y="608"/>
                  </a:lnTo>
                  <a:lnTo>
                    <a:pt x="1098" y="572"/>
                  </a:lnTo>
                  <a:lnTo>
                    <a:pt x="1116" y="538"/>
                  </a:lnTo>
                  <a:lnTo>
                    <a:pt x="1129" y="504"/>
                  </a:lnTo>
                  <a:lnTo>
                    <a:pt x="1137" y="472"/>
                  </a:lnTo>
                  <a:lnTo>
                    <a:pt x="1141" y="442"/>
                  </a:lnTo>
                  <a:lnTo>
                    <a:pt x="1140" y="414"/>
                  </a:lnTo>
                  <a:lnTo>
                    <a:pt x="1135" y="389"/>
                  </a:lnTo>
                  <a:lnTo>
                    <a:pt x="1125" y="366"/>
                  </a:lnTo>
                  <a:lnTo>
                    <a:pt x="1114" y="352"/>
                  </a:lnTo>
                  <a:lnTo>
                    <a:pt x="1100" y="338"/>
                  </a:lnTo>
                  <a:lnTo>
                    <a:pt x="1084" y="327"/>
                  </a:lnTo>
                  <a:lnTo>
                    <a:pt x="1070" y="332"/>
                  </a:lnTo>
                  <a:lnTo>
                    <a:pt x="1053" y="334"/>
                  </a:lnTo>
                  <a:lnTo>
                    <a:pt x="1035" y="332"/>
                  </a:lnTo>
                  <a:lnTo>
                    <a:pt x="1018" y="324"/>
                  </a:lnTo>
                  <a:lnTo>
                    <a:pt x="1005" y="313"/>
                  </a:lnTo>
                  <a:lnTo>
                    <a:pt x="994" y="297"/>
                  </a:lnTo>
                  <a:lnTo>
                    <a:pt x="964" y="294"/>
                  </a:lnTo>
                  <a:lnTo>
                    <a:pt x="931" y="294"/>
                  </a:lnTo>
                  <a:close/>
                  <a:moveTo>
                    <a:pt x="276" y="294"/>
                  </a:moveTo>
                  <a:lnTo>
                    <a:pt x="239" y="295"/>
                  </a:lnTo>
                  <a:lnTo>
                    <a:pt x="206" y="300"/>
                  </a:lnTo>
                  <a:lnTo>
                    <a:pt x="175" y="308"/>
                  </a:lnTo>
                  <a:lnTo>
                    <a:pt x="148" y="319"/>
                  </a:lnTo>
                  <a:lnTo>
                    <a:pt x="126" y="332"/>
                  </a:lnTo>
                  <a:lnTo>
                    <a:pt x="107" y="348"/>
                  </a:lnTo>
                  <a:lnTo>
                    <a:pt x="93" y="366"/>
                  </a:lnTo>
                  <a:lnTo>
                    <a:pt x="83" y="389"/>
                  </a:lnTo>
                  <a:lnTo>
                    <a:pt x="78" y="414"/>
                  </a:lnTo>
                  <a:lnTo>
                    <a:pt x="77" y="442"/>
                  </a:lnTo>
                  <a:lnTo>
                    <a:pt x="81" y="472"/>
                  </a:lnTo>
                  <a:lnTo>
                    <a:pt x="89" y="504"/>
                  </a:lnTo>
                  <a:lnTo>
                    <a:pt x="101" y="538"/>
                  </a:lnTo>
                  <a:lnTo>
                    <a:pt x="119" y="572"/>
                  </a:lnTo>
                  <a:lnTo>
                    <a:pt x="141" y="608"/>
                  </a:lnTo>
                  <a:lnTo>
                    <a:pt x="146" y="617"/>
                  </a:lnTo>
                  <a:lnTo>
                    <a:pt x="186" y="573"/>
                  </a:lnTo>
                  <a:lnTo>
                    <a:pt x="231" y="532"/>
                  </a:lnTo>
                  <a:lnTo>
                    <a:pt x="278" y="491"/>
                  </a:lnTo>
                  <a:lnTo>
                    <a:pt x="290" y="424"/>
                  </a:lnTo>
                  <a:lnTo>
                    <a:pt x="305" y="358"/>
                  </a:lnTo>
                  <a:lnTo>
                    <a:pt x="324" y="296"/>
                  </a:lnTo>
                  <a:lnTo>
                    <a:pt x="299" y="294"/>
                  </a:lnTo>
                  <a:lnTo>
                    <a:pt x="276" y="294"/>
                  </a:lnTo>
                  <a:close/>
                  <a:moveTo>
                    <a:pt x="611" y="76"/>
                  </a:moveTo>
                  <a:lnTo>
                    <a:pt x="583" y="79"/>
                  </a:lnTo>
                  <a:lnTo>
                    <a:pt x="556" y="89"/>
                  </a:lnTo>
                  <a:lnTo>
                    <a:pt x="529" y="106"/>
                  </a:lnTo>
                  <a:lnTo>
                    <a:pt x="503" y="130"/>
                  </a:lnTo>
                  <a:lnTo>
                    <a:pt x="478" y="159"/>
                  </a:lnTo>
                  <a:lnTo>
                    <a:pt x="454" y="195"/>
                  </a:lnTo>
                  <a:lnTo>
                    <a:pt x="432" y="237"/>
                  </a:lnTo>
                  <a:lnTo>
                    <a:pt x="490" y="251"/>
                  </a:lnTo>
                  <a:lnTo>
                    <a:pt x="548" y="271"/>
                  </a:lnTo>
                  <a:lnTo>
                    <a:pt x="609" y="293"/>
                  </a:lnTo>
                  <a:lnTo>
                    <a:pt x="670" y="270"/>
                  </a:lnTo>
                  <a:lnTo>
                    <a:pt x="730" y="251"/>
                  </a:lnTo>
                  <a:lnTo>
                    <a:pt x="790" y="236"/>
                  </a:lnTo>
                  <a:lnTo>
                    <a:pt x="767" y="195"/>
                  </a:lnTo>
                  <a:lnTo>
                    <a:pt x="743" y="160"/>
                  </a:lnTo>
                  <a:lnTo>
                    <a:pt x="719" y="130"/>
                  </a:lnTo>
                  <a:lnTo>
                    <a:pt x="692" y="106"/>
                  </a:lnTo>
                  <a:lnTo>
                    <a:pt x="665" y="90"/>
                  </a:lnTo>
                  <a:lnTo>
                    <a:pt x="639" y="80"/>
                  </a:lnTo>
                  <a:lnTo>
                    <a:pt x="611" y="76"/>
                  </a:lnTo>
                  <a:close/>
                  <a:moveTo>
                    <a:pt x="611" y="0"/>
                  </a:moveTo>
                  <a:lnTo>
                    <a:pt x="647" y="3"/>
                  </a:lnTo>
                  <a:lnTo>
                    <a:pt x="682" y="13"/>
                  </a:lnTo>
                  <a:lnTo>
                    <a:pt x="716" y="30"/>
                  </a:lnTo>
                  <a:lnTo>
                    <a:pt x="748" y="54"/>
                  </a:lnTo>
                  <a:lnTo>
                    <a:pt x="779" y="84"/>
                  </a:lnTo>
                  <a:lnTo>
                    <a:pt x="809" y="120"/>
                  </a:lnTo>
                  <a:lnTo>
                    <a:pt x="837" y="162"/>
                  </a:lnTo>
                  <a:lnTo>
                    <a:pt x="861" y="210"/>
                  </a:lnTo>
                  <a:lnTo>
                    <a:pt x="867" y="222"/>
                  </a:lnTo>
                  <a:lnTo>
                    <a:pt x="917" y="218"/>
                  </a:lnTo>
                  <a:lnTo>
                    <a:pt x="963" y="218"/>
                  </a:lnTo>
                  <a:lnTo>
                    <a:pt x="1007" y="222"/>
                  </a:lnTo>
                  <a:lnTo>
                    <a:pt x="1020" y="211"/>
                  </a:lnTo>
                  <a:lnTo>
                    <a:pt x="1037" y="205"/>
                  </a:lnTo>
                  <a:lnTo>
                    <a:pt x="1053" y="203"/>
                  </a:lnTo>
                  <a:lnTo>
                    <a:pt x="1072" y="205"/>
                  </a:lnTo>
                  <a:lnTo>
                    <a:pt x="1089" y="213"/>
                  </a:lnTo>
                  <a:lnTo>
                    <a:pt x="1102" y="224"/>
                  </a:lnTo>
                  <a:lnTo>
                    <a:pt x="1113" y="240"/>
                  </a:lnTo>
                  <a:lnTo>
                    <a:pt x="1119" y="257"/>
                  </a:lnTo>
                  <a:lnTo>
                    <a:pt x="1146" y="278"/>
                  </a:lnTo>
                  <a:lnTo>
                    <a:pt x="1171" y="300"/>
                  </a:lnTo>
                  <a:lnTo>
                    <a:pt x="1190" y="327"/>
                  </a:lnTo>
                  <a:lnTo>
                    <a:pt x="1204" y="356"/>
                  </a:lnTo>
                  <a:lnTo>
                    <a:pt x="1213" y="387"/>
                  </a:lnTo>
                  <a:lnTo>
                    <a:pt x="1218" y="419"/>
                  </a:lnTo>
                  <a:lnTo>
                    <a:pt x="1217" y="454"/>
                  </a:lnTo>
                  <a:lnTo>
                    <a:pt x="1212" y="491"/>
                  </a:lnTo>
                  <a:lnTo>
                    <a:pt x="1201" y="529"/>
                  </a:lnTo>
                  <a:lnTo>
                    <a:pt x="1185" y="568"/>
                  </a:lnTo>
                  <a:lnTo>
                    <a:pt x="1166" y="609"/>
                  </a:lnTo>
                  <a:lnTo>
                    <a:pt x="1140" y="650"/>
                  </a:lnTo>
                  <a:lnTo>
                    <a:pt x="1131" y="664"/>
                  </a:lnTo>
                  <a:lnTo>
                    <a:pt x="1121" y="678"/>
                  </a:lnTo>
                  <a:lnTo>
                    <a:pt x="1148" y="719"/>
                  </a:lnTo>
                  <a:lnTo>
                    <a:pt x="1171" y="758"/>
                  </a:lnTo>
                  <a:lnTo>
                    <a:pt x="1190" y="797"/>
                  </a:lnTo>
                  <a:lnTo>
                    <a:pt x="1203" y="835"/>
                  </a:lnTo>
                  <a:lnTo>
                    <a:pt x="1212" y="872"/>
                  </a:lnTo>
                  <a:lnTo>
                    <a:pt x="1217" y="907"/>
                  </a:lnTo>
                  <a:lnTo>
                    <a:pt x="1217" y="941"/>
                  </a:lnTo>
                  <a:lnTo>
                    <a:pt x="1213" y="973"/>
                  </a:lnTo>
                  <a:lnTo>
                    <a:pt x="1204" y="1004"/>
                  </a:lnTo>
                  <a:lnTo>
                    <a:pt x="1190" y="1031"/>
                  </a:lnTo>
                  <a:lnTo>
                    <a:pt x="1172" y="1056"/>
                  </a:lnTo>
                  <a:lnTo>
                    <a:pt x="1150" y="1079"/>
                  </a:lnTo>
                  <a:lnTo>
                    <a:pt x="1124" y="1097"/>
                  </a:lnTo>
                  <a:lnTo>
                    <a:pt x="1094" y="1112"/>
                  </a:lnTo>
                  <a:lnTo>
                    <a:pt x="1061" y="1125"/>
                  </a:lnTo>
                  <a:lnTo>
                    <a:pt x="1024" y="1133"/>
                  </a:lnTo>
                  <a:lnTo>
                    <a:pt x="985" y="1138"/>
                  </a:lnTo>
                  <a:lnTo>
                    <a:pt x="942" y="1140"/>
                  </a:lnTo>
                  <a:lnTo>
                    <a:pt x="904" y="1139"/>
                  </a:lnTo>
                  <a:lnTo>
                    <a:pt x="865" y="1135"/>
                  </a:lnTo>
                  <a:lnTo>
                    <a:pt x="843" y="1180"/>
                  </a:lnTo>
                  <a:lnTo>
                    <a:pt x="818" y="1221"/>
                  </a:lnTo>
                  <a:lnTo>
                    <a:pt x="792" y="1256"/>
                  </a:lnTo>
                  <a:lnTo>
                    <a:pt x="764" y="1287"/>
                  </a:lnTo>
                  <a:lnTo>
                    <a:pt x="734" y="1313"/>
                  </a:lnTo>
                  <a:lnTo>
                    <a:pt x="704" y="1332"/>
                  </a:lnTo>
                  <a:lnTo>
                    <a:pt x="673" y="1347"/>
                  </a:lnTo>
                  <a:lnTo>
                    <a:pt x="640" y="1356"/>
                  </a:lnTo>
                  <a:lnTo>
                    <a:pt x="607" y="1359"/>
                  </a:lnTo>
                  <a:lnTo>
                    <a:pt x="607" y="1359"/>
                  </a:lnTo>
                  <a:lnTo>
                    <a:pt x="574" y="1356"/>
                  </a:lnTo>
                  <a:lnTo>
                    <a:pt x="542" y="1347"/>
                  </a:lnTo>
                  <a:lnTo>
                    <a:pt x="511" y="1332"/>
                  </a:lnTo>
                  <a:lnTo>
                    <a:pt x="480" y="1313"/>
                  </a:lnTo>
                  <a:lnTo>
                    <a:pt x="451" y="1287"/>
                  </a:lnTo>
                  <a:lnTo>
                    <a:pt x="423" y="1256"/>
                  </a:lnTo>
                  <a:lnTo>
                    <a:pt x="397" y="1221"/>
                  </a:lnTo>
                  <a:lnTo>
                    <a:pt x="373" y="1180"/>
                  </a:lnTo>
                  <a:lnTo>
                    <a:pt x="351" y="1136"/>
                  </a:lnTo>
                  <a:lnTo>
                    <a:pt x="313" y="1139"/>
                  </a:lnTo>
                  <a:lnTo>
                    <a:pt x="276" y="1140"/>
                  </a:lnTo>
                  <a:lnTo>
                    <a:pt x="233" y="1138"/>
                  </a:lnTo>
                  <a:lnTo>
                    <a:pt x="194" y="1133"/>
                  </a:lnTo>
                  <a:lnTo>
                    <a:pt x="157" y="1125"/>
                  </a:lnTo>
                  <a:lnTo>
                    <a:pt x="124" y="1112"/>
                  </a:lnTo>
                  <a:lnTo>
                    <a:pt x="94" y="1097"/>
                  </a:lnTo>
                  <a:lnTo>
                    <a:pt x="68" y="1079"/>
                  </a:lnTo>
                  <a:lnTo>
                    <a:pt x="46" y="1056"/>
                  </a:lnTo>
                  <a:lnTo>
                    <a:pt x="27" y="1031"/>
                  </a:lnTo>
                  <a:lnTo>
                    <a:pt x="14" y="1003"/>
                  </a:lnTo>
                  <a:lnTo>
                    <a:pt x="5" y="973"/>
                  </a:lnTo>
                  <a:lnTo>
                    <a:pt x="1" y="941"/>
                  </a:lnTo>
                  <a:lnTo>
                    <a:pt x="1" y="907"/>
                  </a:lnTo>
                  <a:lnTo>
                    <a:pt x="6" y="872"/>
                  </a:lnTo>
                  <a:lnTo>
                    <a:pt x="15" y="835"/>
                  </a:lnTo>
                  <a:lnTo>
                    <a:pt x="28" y="797"/>
                  </a:lnTo>
                  <a:lnTo>
                    <a:pt x="47" y="758"/>
                  </a:lnTo>
                  <a:lnTo>
                    <a:pt x="70" y="719"/>
                  </a:lnTo>
                  <a:lnTo>
                    <a:pt x="97" y="678"/>
                  </a:lnTo>
                  <a:lnTo>
                    <a:pt x="87" y="664"/>
                  </a:lnTo>
                  <a:lnTo>
                    <a:pt x="78" y="650"/>
                  </a:lnTo>
                  <a:lnTo>
                    <a:pt x="52" y="609"/>
                  </a:lnTo>
                  <a:lnTo>
                    <a:pt x="33" y="568"/>
                  </a:lnTo>
                  <a:lnTo>
                    <a:pt x="17" y="529"/>
                  </a:lnTo>
                  <a:lnTo>
                    <a:pt x="6" y="491"/>
                  </a:lnTo>
                  <a:lnTo>
                    <a:pt x="1" y="454"/>
                  </a:lnTo>
                  <a:lnTo>
                    <a:pt x="0" y="419"/>
                  </a:lnTo>
                  <a:lnTo>
                    <a:pt x="4" y="387"/>
                  </a:lnTo>
                  <a:lnTo>
                    <a:pt x="14" y="356"/>
                  </a:lnTo>
                  <a:lnTo>
                    <a:pt x="27" y="327"/>
                  </a:lnTo>
                  <a:lnTo>
                    <a:pt x="46" y="301"/>
                  </a:lnTo>
                  <a:lnTo>
                    <a:pt x="68" y="280"/>
                  </a:lnTo>
                  <a:lnTo>
                    <a:pt x="94" y="261"/>
                  </a:lnTo>
                  <a:lnTo>
                    <a:pt x="124" y="246"/>
                  </a:lnTo>
                  <a:lnTo>
                    <a:pt x="157" y="234"/>
                  </a:lnTo>
                  <a:lnTo>
                    <a:pt x="194" y="224"/>
                  </a:lnTo>
                  <a:lnTo>
                    <a:pt x="233" y="219"/>
                  </a:lnTo>
                  <a:lnTo>
                    <a:pt x="276" y="217"/>
                  </a:lnTo>
                  <a:lnTo>
                    <a:pt x="314" y="219"/>
                  </a:lnTo>
                  <a:lnTo>
                    <a:pt x="353" y="222"/>
                  </a:lnTo>
                  <a:lnTo>
                    <a:pt x="375" y="177"/>
                  </a:lnTo>
                  <a:lnTo>
                    <a:pt x="400" y="137"/>
                  </a:lnTo>
                  <a:lnTo>
                    <a:pt x="426" y="101"/>
                  </a:lnTo>
                  <a:lnTo>
                    <a:pt x="454" y="70"/>
                  </a:lnTo>
                  <a:lnTo>
                    <a:pt x="484" y="46"/>
                  </a:lnTo>
                  <a:lnTo>
                    <a:pt x="514" y="25"/>
                  </a:lnTo>
                  <a:lnTo>
                    <a:pt x="545" y="11"/>
                  </a:lnTo>
                  <a:lnTo>
                    <a:pt x="578" y="2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71"/>
            <p:cNvSpPr>
              <a:spLocks/>
            </p:cNvSpPr>
            <p:nvPr/>
          </p:nvSpPr>
          <p:spPr bwMode="auto">
            <a:xfrm>
              <a:off x="11172825" y="2216150"/>
              <a:ext cx="30163" cy="30163"/>
            </a:xfrm>
            <a:custGeom>
              <a:avLst/>
              <a:gdLst>
                <a:gd name="T0" fmla="*/ 105 w 209"/>
                <a:gd name="T1" fmla="*/ 0 h 208"/>
                <a:gd name="T2" fmla="*/ 128 w 209"/>
                <a:gd name="T3" fmla="*/ 2 h 208"/>
                <a:gd name="T4" fmla="*/ 151 w 209"/>
                <a:gd name="T5" fmla="*/ 10 h 208"/>
                <a:gd name="T6" fmla="*/ 170 w 209"/>
                <a:gd name="T7" fmla="*/ 23 h 208"/>
                <a:gd name="T8" fmla="*/ 186 w 209"/>
                <a:gd name="T9" fmla="*/ 39 h 208"/>
                <a:gd name="T10" fmla="*/ 198 w 209"/>
                <a:gd name="T11" fmla="*/ 58 h 208"/>
                <a:gd name="T12" fmla="*/ 206 w 209"/>
                <a:gd name="T13" fmla="*/ 80 h 208"/>
                <a:gd name="T14" fmla="*/ 209 w 209"/>
                <a:gd name="T15" fmla="*/ 104 h 208"/>
                <a:gd name="T16" fmla="*/ 206 w 209"/>
                <a:gd name="T17" fmla="*/ 128 h 208"/>
                <a:gd name="T18" fmla="*/ 198 w 209"/>
                <a:gd name="T19" fmla="*/ 150 h 208"/>
                <a:gd name="T20" fmla="*/ 186 w 209"/>
                <a:gd name="T21" fmla="*/ 169 h 208"/>
                <a:gd name="T22" fmla="*/ 170 w 209"/>
                <a:gd name="T23" fmla="*/ 186 h 208"/>
                <a:gd name="T24" fmla="*/ 151 w 209"/>
                <a:gd name="T25" fmla="*/ 198 h 208"/>
                <a:gd name="T26" fmla="*/ 128 w 209"/>
                <a:gd name="T27" fmla="*/ 205 h 208"/>
                <a:gd name="T28" fmla="*/ 105 w 209"/>
                <a:gd name="T29" fmla="*/ 208 h 208"/>
                <a:gd name="T30" fmla="*/ 81 w 209"/>
                <a:gd name="T31" fmla="*/ 205 h 208"/>
                <a:gd name="T32" fmla="*/ 59 w 209"/>
                <a:gd name="T33" fmla="*/ 198 h 208"/>
                <a:gd name="T34" fmla="*/ 39 w 209"/>
                <a:gd name="T35" fmla="*/ 186 h 208"/>
                <a:gd name="T36" fmla="*/ 24 w 209"/>
                <a:gd name="T37" fmla="*/ 169 h 208"/>
                <a:gd name="T38" fmla="*/ 11 w 209"/>
                <a:gd name="T39" fmla="*/ 150 h 208"/>
                <a:gd name="T40" fmla="*/ 3 w 209"/>
                <a:gd name="T41" fmla="*/ 128 h 208"/>
                <a:gd name="T42" fmla="*/ 0 w 209"/>
                <a:gd name="T43" fmla="*/ 104 h 208"/>
                <a:gd name="T44" fmla="*/ 3 w 209"/>
                <a:gd name="T45" fmla="*/ 80 h 208"/>
                <a:gd name="T46" fmla="*/ 11 w 209"/>
                <a:gd name="T47" fmla="*/ 58 h 208"/>
                <a:gd name="T48" fmla="*/ 24 w 209"/>
                <a:gd name="T49" fmla="*/ 39 h 208"/>
                <a:gd name="T50" fmla="*/ 39 w 209"/>
                <a:gd name="T51" fmla="*/ 23 h 208"/>
                <a:gd name="T52" fmla="*/ 59 w 209"/>
                <a:gd name="T53" fmla="*/ 10 h 208"/>
                <a:gd name="T54" fmla="*/ 81 w 209"/>
                <a:gd name="T55" fmla="*/ 2 h 208"/>
                <a:gd name="T56" fmla="*/ 105 w 209"/>
                <a:gd name="T5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9" h="208">
                  <a:moveTo>
                    <a:pt x="105" y="0"/>
                  </a:moveTo>
                  <a:lnTo>
                    <a:pt x="128" y="2"/>
                  </a:lnTo>
                  <a:lnTo>
                    <a:pt x="151" y="10"/>
                  </a:lnTo>
                  <a:lnTo>
                    <a:pt x="170" y="23"/>
                  </a:lnTo>
                  <a:lnTo>
                    <a:pt x="186" y="39"/>
                  </a:lnTo>
                  <a:lnTo>
                    <a:pt x="198" y="58"/>
                  </a:lnTo>
                  <a:lnTo>
                    <a:pt x="206" y="80"/>
                  </a:lnTo>
                  <a:lnTo>
                    <a:pt x="209" y="104"/>
                  </a:lnTo>
                  <a:lnTo>
                    <a:pt x="206" y="128"/>
                  </a:lnTo>
                  <a:lnTo>
                    <a:pt x="198" y="150"/>
                  </a:lnTo>
                  <a:lnTo>
                    <a:pt x="186" y="169"/>
                  </a:lnTo>
                  <a:lnTo>
                    <a:pt x="170" y="186"/>
                  </a:lnTo>
                  <a:lnTo>
                    <a:pt x="151" y="198"/>
                  </a:lnTo>
                  <a:lnTo>
                    <a:pt x="128" y="205"/>
                  </a:lnTo>
                  <a:lnTo>
                    <a:pt x="105" y="208"/>
                  </a:lnTo>
                  <a:lnTo>
                    <a:pt x="81" y="205"/>
                  </a:lnTo>
                  <a:lnTo>
                    <a:pt x="59" y="198"/>
                  </a:lnTo>
                  <a:lnTo>
                    <a:pt x="39" y="186"/>
                  </a:lnTo>
                  <a:lnTo>
                    <a:pt x="24" y="169"/>
                  </a:lnTo>
                  <a:lnTo>
                    <a:pt x="11" y="150"/>
                  </a:lnTo>
                  <a:lnTo>
                    <a:pt x="3" y="128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1" y="58"/>
                  </a:lnTo>
                  <a:lnTo>
                    <a:pt x="24" y="39"/>
                  </a:lnTo>
                  <a:lnTo>
                    <a:pt x="39" y="23"/>
                  </a:lnTo>
                  <a:lnTo>
                    <a:pt x="59" y="10"/>
                  </a:lnTo>
                  <a:lnTo>
                    <a:pt x="81" y="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72"/>
            <p:cNvSpPr>
              <a:spLocks noEditPoints="1"/>
            </p:cNvSpPr>
            <p:nvPr/>
          </p:nvSpPr>
          <p:spPr bwMode="auto">
            <a:xfrm>
              <a:off x="10975975" y="1949450"/>
              <a:ext cx="442913" cy="487363"/>
            </a:xfrm>
            <a:custGeom>
              <a:avLst/>
              <a:gdLst>
                <a:gd name="T0" fmla="*/ 2552 w 3074"/>
                <a:gd name="T1" fmla="*/ 2476 h 3374"/>
                <a:gd name="T2" fmla="*/ 2527 w 3074"/>
                <a:gd name="T3" fmla="*/ 2547 h 3374"/>
                <a:gd name="T4" fmla="*/ 2580 w 3074"/>
                <a:gd name="T5" fmla="*/ 2706 h 3374"/>
                <a:gd name="T6" fmla="*/ 2638 w 3074"/>
                <a:gd name="T7" fmla="*/ 2719 h 3374"/>
                <a:gd name="T8" fmla="*/ 2693 w 3074"/>
                <a:gd name="T9" fmla="*/ 2669 h 3374"/>
                <a:gd name="T10" fmla="*/ 2667 w 3074"/>
                <a:gd name="T11" fmla="*/ 2499 h 3374"/>
                <a:gd name="T12" fmla="*/ 2607 w 3074"/>
                <a:gd name="T13" fmla="*/ 2459 h 3374"/>
                <a:gd name="T14" fmla="*/ 1384 w 3074"/>
                <a:gd name="T15" fmla="*/ 1801 h 3374"/>
                <a:gd name="T16" fmla="*/ 1311 w 3074"/>
                <a:gd name="T17" fmla="*/ 1887 h 3374"/>
                <a:gd name="T18" fmla="*/ 1311 w 3074"/>
                <a:gd name="T19" fmla="*/ 2004 h 3374"/>
                <a:gd name="T20" fmla="*/ 1384 w 3074"/>
                <a:gd name="T21" fmla="*/ 2090 h 3374"/>
                <a:gd name="T22" fmla="*/ 1498 w 3074"/>
                <a:gd name="T23" fmla="*/ 2111 h 3374"/>
                <a:gd name="T24" fmla="*/ 1597 w 3074"/>
                <a:gd name="T25" fmla="*/ 2054 h 3374"/>
                <a:gd name="T26" fmla="*/ 1637 w 3074"/>
                <a:gd name="T27" fmla="*/ 1946 h 3374"/>
                <a:gd name="T28" fmla="*/ 1597 w 3074"/>
                <a:gd name="T29" fmla="*/ 1837 h 3374"/>
                <a:gd name="T30" fmla="*/ 1498 w 3074"/>
                <a:gd name="T31" fmla="*/ 1780 h 3374"/>
                <a:gd name="T32" fmla="*/ 2704 w 3074"/>
                <a:gd name="T33" fmla="*/ 1721 h 3374"/>
                <a:gd name="T34" fmla="*/ 2717 w 3074"/>
                <a:gd name="T35" fmla="*/ 0 h 3374"/>
                <a:gd name="T36" fmla="*/ 2842 w 3074"/>
                <a:gd name="T37" fmla="*/ 45 h 3374"/>
                <a:gd name="T38" fmla="*/ 2908 w 3074"/>
                <a:gd name="T39" fmla="*/ 160 h 3374"/>
                <a:gd name="T40" fmla="*/ 2898 w 3074"/>
                <a:gd name="T41" fmla="*/ 2058 h 3374"/>
                <a:gd name="T42" fmla="*/ 2815 w 3074"/>
                <a:gd name="T43" fmla="*/ 2158 h 3374"/>
                <a:gd name="T44" fmla="*/ 2305 w 3074"/>
                <a:gd name="T45" fmla="*/ 2185 h 3374"/>
                <a:gd name="T46" fmla="*/ 2360 w 3074"/>
                <a:gd name="T47" fmla="*/ 2235 h 3374"/>
                <a:gd name="T48" fmla="*/ 2438 w 3074"/>
                <a:gd name="T49" fmla="*/ 2235 h 3374"/>
                <a:gd name="T50" fmla="*/ 2564 w 3074"/>
                <a:gd name="T51" fmla="*/ 2246 h 3374"/>
                <a:gd name="T52" fmla="*/ 2626 w 3074"/>
                <a:gd name="T53" fmla="*/ 2281 h 3374"/>
                <a:gd name="T54" fmla="*/ 2710 w 3074"/>
                <a:gd name="T55" fmla="*/ 2309 h 3374"/>
                <a:gd name="T56" fmla="*/ 2868 w 3074"/>
                <a:gd name="T57" fmla="*/ 2384 h 3374"/>
                <a:gd name="T58" fmla="*/ 2976 w 3074"/>
                <a:gd name="T59" fmla="*/ 2522 h 3374"/>
                <a:gd name="T60" fmla="*/ 3073 w 3074"/>
                <a:gd name="T61" fmla="*/ 2960 h 3374"/>
                <a:gd name="T62" fmla="*/ 3048 w 3074"/>
                <a:gd name="T63" fmla="*/ 3128 h 3374"/>
                <a:gd name="T64" fmla="*/ 2956 w 3074"/>
                <a:gd name="T65" fmla="*/ 3267 h 3374"/>
                <a:gd name="T66" fmla="*/ 2810 w 3074"/>
                <a:gd name="T67" fmla="*/ 3354 h 3374"/>
                <a:gd name="T68" fmla="*/ 2657 w 3074"/>
                <a:gd name="T69" fmla="*/ 3372 h 3374"/>
                <a:gd name="T70" fmla="*/ 2489 w 3074"/>
                <a:gd name="T71" fmla="*/ 3314 h 3374"/>
                <a:gd name="T72" fmla="*/ 2366 w 3074"/>
                <a:gd name="T73" fmla="*/ 3190 h 3374"/>
                <a:gd name="T74" fmla="*/ 2255 w 3074"/>
                <a:gd name="T75" fmla="*/ 2758 h 3374"/>
                <a:gd name="T76" fmla="*/ 2260 w 3074"/>
                <a:gd name="T77" fmla="*/ 2586 h 3374"/>
                <a:gd name="T78" fmla="*/ 2336 w 3074"/>
                <a:gd name="T79" fmla="*/ 2438 h 3374"/>
                <a:gd name="T80" fmla="*/ 2439 w 3074"/>
                <a:gd name="T81" fmla="*/ 2350 h 3374"/>
                <a:gd name="T82" fmla="*/ 2324 w 3074"/>
                <a:gd name="T83" fmla="*/ 2354 h 3374"/>
                <a:gd name="T84" fmla="*/ 2212 w 3074"/>
                <a:gd name="T85" fmla="*/ 2295 h 3374"/>
                <a:gd name="T86" fmla="*/ 2163 w 3074"/>
                <a:gd name="T87" fmla="*/ 2205 h 3374"/>
                <a:gd name="T88" fmla="*/ 1749 w 3074"/>
                <a:gd name="T89" fmla="*/ 2185 h 3374"/>
                <a:gd name="T90" fmla="*/ 1747 w 3074"/>
                <a:gd name="T91" fmla="*/ 2212 h 3374"/>
                <a:gd name="T92" fmla="*/ 1747 w 3074"/>
                <a:gd name="T93" fmla="*/ 2279 h 3374"/>
                <a:gd name="T94" fmla="*/ 1762 w 3074"/>
                <a:gd name="T95" fmla="*/ 2370 h 3374"/>
                <a:gd name="T96" fmla="*/ 1801 w 3074"/>
                <a:gd name="T97" fmla="*/ 2461 h 3374"/>
                <a:gd name="T98" fmla="*/ 1878 w 3074"/>
                <a:gd name="T99" fmla="*/ 2536 h 3374"/>
                <a:gd name="T100" fmla="*/ 2002 w 3074"/>
                <a:gd name="T101" fmla="*/ 2575 h 3374"/>
                <a:gd name="T102" fmla="*/ 869 w 3074"/>
                <a:gd name="T103" fmla="*/ 2577 h 3374"/>
                <a:gd name="T104" fmla="*/ 1007 w 3074"/>
                <a:gd name="T105" fmla="*/ 2547 h 3374"/>
                <a:gd name="T106" fmla="*/ 1094 w 3074"/>
                <a:gd name="T107" fmla="*/ 2475 h 3374"/>
                <a:gd name="T108" fmla="*/ 1142 w 3074"/>
                <a:gd name="T109" fmla="*/ 2381 h 3374"/>
                <a:gd name="T110" fmla="*/ 1161 w 3074"/>
                <a:gd name="T111" fmla="*/ 2287 h 3374"/>
                <a:gd name="T112" fmla="*/ 1164 w 3074"/>
                <a:gd name="T113" fmla="*/ 2214 h 3374"/>
                <a:gd name="T114" fmla="*/ 1162 w 3074"/>
                <a:gd name="T115" fmla="*/ 2185 h 3374"/>
                <a:gd name="T116" fmla="*/ 96 w 3074"/>
                <a:gd name="T117" fmla="*/ 2158 h 3374"/>
                <a:gd name="T118" fmla="*/ 12 w 3074"/>
                <a:gd name="T119" fmla="*/ 2058 h 3374"/>
                <a:gd name="T120" fmla="*/ 3 w 3074"/>
                <a:gd name="T121" fmla="*/ 160 h 3374"/>
                <a:gd name="T122" fmla="*/ 69 w 3074"/>
                <a:gd name="T123" fmla="*/ 45 h 3374"/>
                <a:gd name="T124" fmla="*/ 194 w 3074"/>
                <a:gd name="T125" fmla="*/ 0 h 3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74" h="3374">
                  <a:moveTo>
                    <a:pt x="2607" y="2459"/>
                  </a:moveTo>
                  <a:lnTo>
                    <a:pt x="2586" y="2460"/>
                  </a:lnTo>
                  <a:lnTo>
                    <a:pt x="2567" y="2466"/>
                  </a:lnTo>
                  <a:lnTo>
                    <a:pt x="2552" y="2476"/>
                  </a:lnTo>
                  <a:lnTo>
                    <a:pt x="2538" y="2491"/>
                  </a:lnTo>
                  <a:lnTo>
                    <a:pt x="2530" y="2509"/>
                  </a:lnTo>
                  <a:lnTo>
                    <a:pt x="2526" y="2528"/>
                  </a:lnTo>
                  <a:lnTo>
                    <a:pt x="2527" y="2547"/>
                  </a:lnTo>
                  <a:lnTo>
                    <a:pt x="2551" y="2660"/>
                  </a:lnTo>
                  <a:lnTo>
                    <a:pt x="2557" y="2679"/>
                  </a:lnTo>
                  <a:lnTo>
                    <a:pt x="2567" y="2694"/>
                  </a:lnTo>
                  <a:lnTo>
                    <a:pt x="2580" y="2706"/>
                  </a:lnTo>
                  <a:lnTo>
                    <a:pt x="2597" y="2716"/>
                  </a:lnTo>
                  <a:lnTo>
                    <a:pt x="2616" y="2720"/>
                  </a:lnTo>
                  <a:lnTo>
                    <a:pt x="2616" y="2720"/>
                  </a:lnTo>
                  <a:lnTo>
                    <a:pt x="2638" y="2719"/>
                  </a:lnTo>
                  <a:lnTo>
                    <a:pt x="2655" y="2713"/>
                  </a:lnTo>
                  <a:lnTo>
                    <a:pt x="2672" y="2702"/>
                  </a:lnTo>
                  <a:lnTo>
                    <a:pt x="2684" y="2687"/>
                  </a:lnTo>
                  <a:lnTo>
                    <a:pt x="2693" y="2669"/>
                  </a:lnTo>
                  <a:lnTo>
                    <a:pt x="2696" y="2651"/>
                  </a:lnTo>
                  <a:lnTo>
                    <a:pt x="2695" y="2631"/>
                  </a:lnTo>
                  <a:lnTo>
                    <a:pt x="2673" y="2518"/>
                  </a:lnTo>
                  <a:lnTo>
                    <a:pt x="2667" y="2499"/>
                  </a:lnTo>
                  <a:lnTo>
                    <a:pt x="2656" y="2484"/>
                  </a:lnTo>
                  <a:lnTo>
                    <a:pt x="2642" y="2471"/>
                  </a:lnTo>
                  <a:lnTo>
                    <a:pt x="2626" y="2463"/>
                  </a:lnTo>
                  <a:lnTo>
                    <a:pt x="2607" y="2459"/>
                  </a:lnTo>
                  <a:close/>
                  <a:moveTo>
                    <a:pt x="1469" y="1777"/>
                  </a:moveTo>
                  <a:lnTo>
                    <a:pt x="1439" y="1780"/>
                  </a:lnTo>
                  <a:lnTo>
                    <a:pt x="1410" y="1788"/>
                  </a:lnTo>
                  <a:lnTo>
                    <a:pt x="1384" y="1801"/>
                  </a:lnTo>
                  <a:lnTo>
                    <a:pt x="1360" y="1817"/>
                  </a:lnTo>
                  <a:lnTo>
                    <a:pt x="1340" y="1837"/>
                  </a:lnTo>
                  <a:lnTo>
                    <a:pt x="1324" y="1860"/>
                  </a:lnTo>
                  <a:lnTo>
                    <a:pt x="1311" y="1887"/>
                  </a:lnTo>
                  <a:lnTo>
                    <a:pt x="1304" y="1915"/>
                  </a:lnTo>
                  <a:lnTo>
                    <a:pt x="1300" y="1946"/>
                  </a:lnTo>
                  <a:lnTo>
                    <a:pt x="1304" y="1975"/>
                  </a:lnTo>
                  <a:lnTo>
                    <a:pt x="1311" y="2004"/>
                  </a:lnTo>
                  <a:lnTo>
                    <a:pt x="1324" y="2031"/>
                  </a:lnTo>
                  <a:lnTo>
                    <a:pt x="1340" y="2053"/>
                  </a:lnTo>
                  <a:lnTo>
                    <a:pt x="1360" y="2074"/>
                  </a:lnTo>
                  <a:lnTo>
                    <a:pt x="1384" y="2090"/>
                  </a:lnTo>
                  <a:lnTo>
                    <a:pt x="1410" y="2104"/>
                  </a:lnTo>
                  <a:lnTo>
                    <a:pt x="1439" y="2111"/>
                  </a:lnTo>
                  <a:lnTo>
                    <a:pt x="1469" y="2114"/>
                  </a:lnTo>
                  <a:lnTo>
                    <a:pt x="1498" y="2111"/>
                  </a:lnTo>
                  <a:lnTo>
                    <a:pt x="1527" y="2104"/>
                  </a:lnTo>
                  <a:lnTo>
                    <a:pt x="1554" y="2090"/>
                  </a:lnTo>
                  <a:lnTo>
                    <a:pt x="1576" y="2074"/>
                  </a:lnTo>
                  <a:lnTo>
                    <a:pt x="1597" y="2054"/>
                  </a:lnTo>
                  <a:lnTo>
                    <a:pt x="1613" y="2031"/>
                  </a:lnTo>
                  <a:lnTo>
                    <a:pt x="1626" y="2004"/>
                  </a:lnTo>
                  <a:lnTo>
                    <a:pt x="1634" y="1975"/>
                  </a:lnTo>
                  <a:lnTo>
                    <a:pt x="1637" y="1946"/>
                  </a:lnTo>
                  <a:lnTo>
                    <a:pt x="1634" y="1915"/>
                  </a:lnTo>
                  <a:lnTo>
                    <a:pt x="1626" y="1887"/>
                  </a:lnTo>
                  <a:lnTo>
                    <a:pt x="1613" y="1860"/>
                  </a:lnTo>
                  <a:lnTo>
                    <a:pt x="1597" y="1837"/>
                  </a:lnTo>
                  <a:lnTo>
                    <a:pt x="1576" y="1817"/>
                  </a:lnTo>
                  <a:lnTo>
                    <a:pt x="1554" y="1801"/>
                  </a:lnTo>
                  <a:lnTo>
                    <a:pt x="1527" y="1788"/>
                  </a:lnTo>
                  <a:lnTo>
                    <a:pt x="1498" y="1780"/>
                  </a:lnTo>
                  <a:lnTo>
                    <a:pt x="1469" y="1777"/>
                  </a:lnTo>
                  <a:close/>
                  <a:moveTo>
                    <a:pt x="208" y="209"/>
                  </a:moveTo>
                  <a:lnTo>
                    <a:pt x="208" y="1721"/>
                  </a:lnTo>
                  <a:lnTo>
                    <a:pt x="2704" y="1721"/>
                  </a:lnTo>
                  <a:lnTo>
                    <a:pt x="2704" y="209"/>
                  </a:lnTo>
                  <a:lnTo>
                    <a:pt x="208" y="209"/>
                  </a:lnTo>
                  <a:close/>
                  <a:moveTo>
                    <a:pt x="194" y="0"/>
                  </a:moveTo>
                  <a:lnTo>
                    <a:pt x="2717" y="0"/>
                  </a:lnTo>
                  <a:lnTo>
                    <a:pt x="2752" y="3"/>
                  </a:lnTo>
                  <a:lnTo>
                    <a:pt x="2785" y="12"/>
                  </a:lnTo>
                  <a:lnTo>
                    <a:pt x="2815" y="27"/>
                  </a:lnTo>
                  <a:lnTo>
                    <a:pt x="2842" y="45"/>
                  </a:lnTo>
                  <a:lnTo>
                    <a:pt x="2866" y="69"/>
                  </a:lnTo>
                  <a:lnTo>
                    <a:pt x="2884" y="97"/>
                  </a:lnTo>
                  <a:lnTo>
                    <a:pt x="2898" y="127"/>
                  </a:lnTo>
                  <a:lnTo>
                    <a:pt x="2908" y="160"/>
                  </a:lnTo>
                  <a:lnTo>
                    <a:pt x="2911" y="195"/>
                  </a:lnTo>
                  <a:lnTo>
                    <a:pt x="2911" y="1990"/>
                  </a:lnTo>
                  <a:lnTo>
                    <a:pt x="2908" y="2025"/>
                  </a:lnTo>
                  <a:lnTo>
                    <a:pt x="2898" y="2058"/>
                  </a:lnTo>
                  <a:lnTo>
                    <a:pt x="2884" y="2088"/>
                  </a:lnTo>
                  <a:lnTo>
                    <a:pt x="2866" y="2115"/>
                  </a:lnTo>
                  <a:lnTo>
                    <a:pt x="2842" y="2139"/>
                  </a:lnTo>
                  <a:lnTo>
                    <a:pt x="2815" y="2158"/>
                  </a:lnTo>
                  <a:lnTo>
                    <a:pt x="2785" y="2173"/>
                  </a:lnTo>
                  <a:lnTo>
                    <a:pt x="2752" y="2182"/>
                  </a:lnTo>
                  <a:lnTo>
                    <a:pt x="2717" y="2185"/>
                  </a:lnTo>
                  <a:lnTo>
                    <a:pt x="2305" y="2185"/>
                  </a:lnTo>
                  <a:lnTo>
                    <a:pt x="2312" y="2199"/>
                  </a:lnTo>
                  <a:lnTo>
                    <a:pt x="2324" y="2214"/>
                  </a:lnTo>
                  <a:lnTo>
                    <a:pt x="2340" y="2226"/>
                  </a:lnTo>
                  <a:lnTo>
                    <a:pt x="2360" y="2235"/>
                  </a:lnTo>
                  <a:lnTo>
                    <a:pt x="2383" y="2239"/>
                  </a:lnTo>
                  <a:lnTo>
                    <a:pt x="2390" y="2240"/>
                  </a:lnTo>
                  <a:lnTo>
                    <a:pt x="2397" y="2239"/>
                  </a:lnTo>
                  <a:lnTo>
                    <a:pt x="2438" y="2235"/>
                  </a:lnTo>
                  <a:lnTo>
                    <a:pt x="2476" y="2234"/>
                  </a:lnTo>
                  <a:lnTo>
                    <a:pt x="2511" y="2236"/>
                  </a:lnTo>
                  <a:lnTo>
                    <a:pt x="2539" y="2240"/>
                  </a:lnTo>
                  <a:lnTo>
                    <a:pt x="2564" y="2246"/>
                  </a:lnTo>
                  <a:lnTo>
                    <a:pt x="2585" y="2254"/>
                  </a:lnTo>
                  <a:lnTo>
                    <a:pt x="2601" y="2262"/>
                  </a:lnTo>
                  <a:lnTo>
                    <a:pt x="2614" y="2272"/>
                  </a:lnTo>
                  <a:lnTo>
                    <a:pt x="2626" y="2281"/>
                  </a:lnTo>
                  <a:lnTo>
                    <a:pt x="2634" y="2291"/>
                  </a:lnTo>
                  <a:lnTo>
                    <a:pt x="2640" y="2301"/>
                  </a:lnTo>
                  <a:lnTo>
                    <a:pt x="2665" y="2302"/>
                  </a:lnTo>
                  <a:lnTo>
                    <a:pt x="2710" y="2309"/>
                  </a:lnTo>
                  <a:lnTo>
                    <a:pt x="2753" y="2320"/>
                  </a:lnTo>
                  <a:lnTo>
                    <a:pt x="2794" y="2338"/>
                  </a:lnTo>
                  <a:lnTo>
                    <a:pt x="2832" y="2359"/>
                  </a:lnTo>
                  <a:lnTo>
                    <a:pt x="2868" y="2384"/>
                  </a:lnTo>
                  <a:lnTo>
                    <a:pt x="2900" y="2414"/>
                  </a:lnTo>
                  <a:lnTo>
                    <a:pt x="2929" y="2447"/>
                  </a:lnTo>
                  <a:lnTo>
                    <a:pt x="2955" y="2483"/>
                  </a:lnTo>
                  <a:lnTo>
                    <a:pt x="2976" y="2522"/>
                  </a:lnTo>
                  <a:lnTo>
                    <a:pt x="2993" y="2563"/>
                  </a:lnTo>
                  <a:lnTo>
                    <a:pt x="3004" y="2607"/>
                  </a:lnTo>
                  <a:lnTo>
                    <a:pt x="3067" y="2916"/>
                  </a:lnTo>
                  <a:lnTo>
                    <a:pt x="3073" y="2960"/>
                  </a:lnTo>
                  <a:lnTo>
                    <a:pt x="3074" y="3003"/>
                  </a:lnTo>
                  <a:lnTo>
                    <a:pt x="3070" y="3046"/>
                  </a:lnTo>
                  <a:lnTo>
                    <a:pt x="3062" y="3088"/>
                  </a:lnTo>
                  <a:lnTo>
                    <a:pt x="3048" y="3128"/>
                  </a:lnTo>
                  <a:lnTo>
                    <a:pt x="3031" y="3166"/>
                  </a:lnTo>
                  <a:lnTo>
                    <a:pt x="3010" y="3202"/>
                  </a:lnTo>
                  <a:lnTo>
                    <a:pt x="2985" y="3236"/>
                  </a:lnTo>
                  <a:lnTo>
                    <a:pt x="2956" y="3267"/>
                  </a:lnTo>
                  <a:lnTo>
                    <a:pt x="2924" y="3295"/>
                  </a:lnTo>
                  <a:lnTo>
                    <a:pt x="2889" y="3318"/>
                  </a:lnTo>
                  <a:lnTo>
                    <a:pt x="2851" y="3339"/>
                  </a:lnTo>
                  <a:lnTo>
                    <a:pt x="2810" y="3354"/>
                  </a:lnTo>
                  <a:lnTo>
                    <a:pt x="2767" y="3366"/>
                  </a:lnTo>
                  <a:lnTo>
                    <a:pt x="2731" y="3372"/>
                  </a:lnTo>
                  <a:lnTo>
                    <a:pt x="2694" y="3374"/>
                  </a:lnTo>
                  <a:lnTo>
                    <a:pt x="2657" y="3372"/>
                  </a:lnTo>
                  <a:lnTo>
                    <a:pt x="2613" y="3365"/>
                  </a:lnTo>
                  <a:lnTo>
                    <a:pt x="2570" y="3353"/>
                  </a:lnTo>
                  <a:lnTo>
                    <a:pt x="2529" y="3336"/>
                  </a:lnTo>
                  <a:lnTo>
                    <a:pt x="2489" y="3314"/>
                  </a:lnTo>
                  <a:lnTo>
                    <a:pt x="2452" y="3289"/>
                  </a:lnTo>
                  <a:lnTo>
                    <a:pt x="2420" y="3259"/>
                  </a:lnTo>
                  <a:lnTo>
                    <a:pt x="2391" y="3226"/>
                  </a:lnTo>
                  <a:lnTo>
                    <a:pt x="2366" y="3190"/>
                  </a:lnTo>
                  <a:lnTo>
                    <a:pt x="2346" y="3151"/>
                  </a:lnTo>
                  <a:lnTo>
                    <a:pt x="2329" y="3110"/>
                  </a:lnTo>
                  <a:lnTo>
                    <a:pt x="2318" y="3067"/>
                  </a:lnTo>
                  <a:lnTo>
                    <a:pt x="2255" y="2758"/>
                  </a:lnTo>
                  <a:lnTo>
                    <a:pt x="2249" y="2707"/>
                  </a:lnTo>
                  <a:lnTo>
                    <a:pt x="2248" y="2658"/>
                  </a:lnTo>
                  <a:lnTo>
                    <a:pt x="2252" y="2623"/>
                  </a:lnTo>
                  <a:lnTo>
                    <a:pt x="2260" y="2586"/>
                  </a:lnTo>
                  <a:lnTo>
                    <a:pt x="2273" y="2547"/>
                  </a:lnTo>
                  <a:lnTo>
                    <a:pt x="2289" y="2510"/>
                  </a:lnTo>
                  <a:lnTo>
                    <a:pt x="2309" y="2476"/>
                  </a:lnTo>
                  <a:lnTo>
                    <a:pt x="2336" y="2438"/>
                  </a:lnTo>
                  <a:lnTo>
                    <a:pt x="2367" y="2405"/>
                  </a:lnTo>
                  <a:lnTo>
                    <a:pt x="2403" y="2376"/>
                  </a:lnTo>
                  <a:lnTo>
                    <a:pt x="2441" y="2350"/>
                  </a:lnTo>
                  <a:lnTo>
                    <a:pt x="2439" y="2350"/>
                  </a:lnTo>
                  <a:lnTo>
                    <a:pt x="2438" y="2350"/>
                  </a:lnTo>
                  <a:lnTo>
                    <a:pt x="2398" y="2356"/>
                  </a:lnTo>
                  <a:lnTo>
                    <a:pt x="2360" y="2357"/>
                  </a:lnTo>
                  <a:lnTo>
                    <a:pt x="2324" y="2354"/>
                  </a:lnTo>
                  <a:lnTo>
                    <a:pt x="2291" y="2346"/>
                  </a:lnTo>
                  <a:lnTo>
                    <a:pt x="2262" y="2334"/>
                  </a:lnTo>
                  <a:lnTo>
                    <a:pt x="2235" y="2316"/>
                  </a:lnTo>
                  <a:lnTo>
                    <a:pt x="2212" y="2295"/>
                  </a:lnTo>
                  <a:lnTo>
                    <a:pt x="2195" y="2273"/>
                  </a:lnTo>
                  <a:lnTo>
                    <a:pt x="2180" y="2250"/>
                  </a:lnTo>
                  <a:lnTo>
                    <a:pt x="2170" y="2227"/>
                  </a:lnTo>
                  <a:lnTo>
                    <a:pt x="2163" y="2205"/>
                  </a:lnTo>
                  <a:lnTo>
                    <a:pt x="2158" y="2187"/>
                  </a:lnTo>
                  <a:lnTo>
                    <a:pt x="2172" y="2185"/>
                  </a:lnTo>
                  <a:lnTo>
                    <a:pt x="2172" y="2185"/>
                  </a:lnTo>
                  <a:lnTo>
                    <a:pt x="1749" y="2185"/>
                  </a:lnTo>
                  <a:lnTo>
                    <a:pt x="1749" y="2187"/>
                  </a:lnTo>
                  <a:lnTo>
                    <a:pt x="1748" y="2192"/>
                  </a:lnTo>
                  <a:lnTo>
                    <a:pt x="1748" y="2200"/>
                  </a:lnTo>
                  <a:lnTo>
                    <a:pt x="1747" y="2212"/>
                  </a:lnTo>
                  <a:lnTo>
                    <a:pt x="1746" y="2226"/>
                  </a:lnTo>
                  <a:lnTo>
                    <a:pt x="1746" y="2242"/>
                  </a:lnTo>
                  <a:lnTo>
                    <a:pt x="1746" y="2260"/>
                  </a:lnTo>
                  <a:lnTo>
                    <a:pt x="1747" y="2279"/>
                  </a:lnTo>
                  <a:lnTo>
                    <a:pt x="1749" y="2301"/>
                  </a:lnTo>
                  <a:lnTo>
                    <a:pt x="1752" y="2323"/>
                  </a:lnTo>
                  <a:lnTo>
                    <a:pt x="1756" y="2346"/>
                  </a:lnTo>
                  <a:lnTo>
                    <a:pt x="1762" y="2370"/>
                  </a:lnTo>
                  <a:lnTo>
                    <a:pt x="1769" y="2392"/>
                  </a:lnTo>
                  <a:lnTo>
                    <a:pt x="1777" y="2416"/>
                  </a:lnTo>
                  <a:lnTo>
                    <a:pt x="1789" y="2438"/>
                  </a:lnTo>
                  <a:lnTo>
                    <a:pt x="1801" y="2461"/>
                  </a:lnTo>
                  <a:lnTo>
                    <a:pt x="1816" y="2483"/>
                  </a:lnTo>
                  <a:lnTo>
                    <a:pt x="1835" y="2502"/>
                  </a:lnTo>
                  <a:lnTo>
                    <a:pt x="1855" y="2520"/>
                  </a:lnTo>
                  <a:lnTo>
                    <a:pt x="1878" y="2536"/>
                  </a:lnTo>
                  <a:lnTo>
                    <a:pt x="1905" y="2550"/>
                  </a:lnTo>
                  <a:lnTo>
                    <a:pt x="1933" y="2562"/>
                  </a:lnTo>
                  <a:lnTo>
                    <a:pt x="1966" y="2570"/>
                  </a:lnTo>
                  <a:lnTo>
                    <a:pt x="2002" y="2575"/>
                  </a:lnTo>
                  <a:lnTo>
                    <a:pt x="2042" y="2577"/>
                  </a:lnTo>
                  <a:lnTo>
                    <a:pt x="2042" y="2773"/>
                  </a:lnTo>
                  <a:lnTo>
                    <a:pt x="869" y="2773"/>
                  </a:lnTo>
                  <a:lnTo>
                    <a:pt x="869" y="2577"/>
                  </a:lnTo>
                  <a:lnTo>
                    <a:pt x="909" y="2575"/>
                  </a:lnTo>
                  <a:lnTo>
                    <a:pt x="945" y="2569"/>
                  </a:lnTo>
                  <a:lnTo>
                    <a:pt x="977" y="2560"/>
                  </a:lnTo>
                  <a:lnTo>
                    <a:pt x="1007" y="2547"/>
                  </a:lnTo>
                  <a:lnTo>
                    <a:pt x="1033" y="2533"/>
                  </a:lnTo>
                  <a:lnTo>
                    <a:pt x="1056" y="2515"/>
                  </a:lnTo>
                  <a:lnTo>
                    <a:pt x="1076" y="2496"/>
                  </a:lnTo>
                  <a:lnTo>
                    <a:pt x="1094" y="2475"/>
                  </a:lnTo>
                  <a:lnTo>
                    <a:pt x="1109" y="2453"/>
                  </a:lnTo>
                  <a:lnTo>
                    <a:pt x="1122" y="2429"/>
                  </a:lnTo>
                  <a:lnTo>
                    <a:pt x="1132" y="2406"/>
                  </a:lnTo>
                  <a:lnTo>
                    <a:pt x="1142" y="2381"/>
                  </a:lnTo>
                  <a:lnTo>
                    <a:pt x="1149" y="2356"/>
                  </a:lnTo>
                  <a:lnTo>
                    <a:pt x="1154" y="2333"/>
                  </a:lnTo>
                  <a:lnTo>
                    <a:pt x="1158" y="2309"/>
                  </a:lnTo>
                  <a:lnTo>
                    <a:pt x="1161" y="2287"/>
                  </a:lnTo>
                  <a:lnTo>
                    <a:pt x="1162" y="2266"/>
                  </a:lnTo>
                  <a:lnTo>
                    <a:pt x="1163" y="2246"/>
                  </a:lnTo>
                  <a:lnTo>
                    <a:pt x="1164" y="2229"/>
                  </a:lnTo>
                  <a:lnTo>
                    <a:pt x="1164" y="2214"/>
                  </a:lnTo>
                  <a:lnTo>
                    <a:pt x="1163" y="2202"/>
                  </a:lnTo>
                  <a:lnTo>
                    <a:pt x="1163" y="2193"/>
                  </a:lnTo>
                  <a:lnTo>
                    <a:pt x="1162" y="2187"/>
                  </a:lnTo>
                  <a:lnTo>
                    <a:pt x="1162" y="2185"/>
                  </a:lnTo>
                  <a:lnTo>
                    <a:pt x="194" y="2185"/>
                  </a:lnTo>
                  <a:lnTo>
                    <a:pt x="159" y="2182"/>
                  </a:lnTo>
                  <a:lnTo>
                    <a:pt x="126" y="2173"/>
                  </a:lnTo>
                  <a:lnTo>
                    <a:pt x="96" y="2158"/>
                  </a:lnTo>
                  <a:lnTo>
                    <a:pt x="69" y="2139"/>
                  </a:lnTo>
                  <a:lnTo>
                    <a:pt x="46" y="2115"/>
                  </a:lnTo>
                  <a:lnTo>
                    <a:pt x="27" y="2088"/>
                  </a:lnTo>
                  <a:lnTo>
                    <a:pt x="12" y="2058"/>
                  </a:lnTo>
                  <a:lnTo>
                    <a:pt x="3" y="2025"/>
                  </a:lnTo>
                  <a:lnTo>
                    <a:pt x="0" y="1990"/>
                  </a:lnTo>
                  <a:lnTo>
                    <a:pt x="0" y="195"/>
                  </a:lnTo>
                  <a:lnTo>
                    <a:pt x="3" y="160"/>
                  </a:lnTo>
                  <a:lnTo>
                    <a:pt x="12" y="127"/>
                  </a:lnTo>
                  <a:lnTo>
                    <a:pt x="27" y="97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6" y="27"/>
                  </a:lnTo>
                  <a:lnTo>
                    <a:pt x="126" y="12"/>
                  </a:lnTo>
                  <a:lnTo>
                    <a:pt x="159" y="3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2" name="Freeform 154"/>
          <p:cNvSpPr>
            <a:spLocks noEditPoints="1"/>
          </p:cNvSpPr>
          <p:nvPr/>
        </p:nvSpPr>
        <p:spPr bwMode="auto">
          <a:xfrm>
            <a:off x="2760754" y="4609297"/>
            <a:ext cx="385763" cy="326231"/>
          </a:xfrm>
          <a:custGeom>
            <a:avLst/>
            <a:gdLst>
              <a:gd name="T0" fmla="*/ 700 w 3242"/>
              <a:gd name="T1" fmla="*/ 2485 h 2740"/>
              <a:gd name="T2" fmla="*/ 1919 w 3242"/>
              <a:gd name="T3" fmla="*/ 1944 h 2740"/>
              <a:gd name="T4" fmla="*/ 647 w 3242"/>
              <a:gd name="T5" fmla="*/ 2265 h 2740"/>
              <a:gd name="T6" fmla="*/ 1887 w 3242"/>
              <a:gd name="T7" fmla="*/ 1818 h 2740"/>
              <a:gd name="T8" fmla="*/ 1877 w 3242"/>
              <a:gd name="T9" fmla="*/ 1775 h 2740"/>
              <a:gd name="T10" fmla="*/ 571 w 3242"/>
              <a:gd name="T11" fmla="*/ 1962 h 2740"/>
              <a:gd name="T12" fmla="*/ 1793 w 3242"/>
              <a:gd name="T13" fmla="*/ 1438 h 2740"/>
              <a:gd name="T14" fmla="*/ 520 w 3242"/>
              <a:gd name="T15" fmla="*/ 1759 h 2740"/>
              <a:gd name="T16" fmla="*/ 1759 w 3242"/>
              <a:gd name="T17" fmla="*/ 1304 h 2740"/>
              <a:gd name="T18" fmla="*/ 1749 w 3242"/>
              <a:gd name="T19" fmla="*/ 1262 h 2740"/>
              <a:gd name="T20" fmla="*/ 445 w 3242"/>
              <a:gd name="T21" fmla="*/ 1455 h 2740"/>
              <a:gd name="T22" fmla="*/ 1663 w 3242"/>
              <a:gd name="T23" fmla="*/ 914 h 2740"/>
              <a:gd name="T24" fmla="*/ 390 w 3242"/>
              <a:gd name="T25" fmla="*/ 1235 h 2740"/>
              <a:gd name="T26" fmla="*/ 621 w 3242"/>
              <a:gd name="T27" fmla="*/ 714 h 2740"/>
              <a:gd name="T28" fmla="*/ 817 w 3242"/>
              <a:gd name="T29" fmla="*/ 1046 h 2740"/>
              <a:gd name="T30" fmla="*/ 465 w 3242"/>
              <a:gd name="T31" fmla="*/ 894 h 2740"/>
              <a:gd name="T32" fmla="*/ 500 w 3242"/>
              <a:gd name="T33" fmla="*/ 510 h 2740"/>
              <a:gd name="T34" fmla="*/ 578 w 3242"/>
              <a:gd name="T35" fmla="*/ 2638 h 2740"/>
              <a:gd name="T36" fmla="*/ 1723 w 3242"/>
              <a:gd name="T37" fmla="*/ 127 h 2740"/>
              <a:gd name="T38" fmla="*/ 1990 w 3242"/>
              <a:gd name="T39" fmla="*/ 287 h 2740"/>
              <a:gd name="T40" fmla="*/ 2003 w 3242"/>
              <a:gd name="T41" fmla="*/ 670 h 2740"/>
              <a:gd name="T42" fmla="*/ 1857 w 3242"/>
              <a:gd name="T43" fmla="*/ 724 h 2740"/>
              <a:gd name="T44" fmla="*/ 2800 w 3242"/>
              <a:gd name="T45" fmla="*/ 1238 h 2740"/>
              <a:gd name="T46" fmla="*/ 2765 w 3242"/>
              <a:gd name="T47" fmla="*/ 1372 h 2740"/>
              <a:gd name="T48" fmla="*/ 1997 w 3242"/>
              <a:gd name="T49" fmla="*/ 1351 h 2740"/>
              <a:gd name="T50" fmla="*/ 2008 w 3242"/>
              <a:gd name="T51" fmla="*/ 1398 h 2740"/>
              <a:gd name="T52" fmla="*/ 2666 w 3242"/>
              <a:gd name="T53" fmla="*/ 1757 h 2740"/>
              <a:gd name="T54" fmla="*/ 2636 w 3242"/>
              <a:gd name="T55" fmla="*/ 1872 h 2740"/>
              <a:gd name="T56" fmla="*/ 2127 w 3242"/>
              <a:gd name="T57" fmla="*/ 1926 h 2740"/>
              <a:gd name="T58" fmla="*/ 2138 w 3242"/>
              <a:gd name="T59" fmla="*/ 1974 h 2740"/>
              <a:gd name="T60" fmla="*/ 2537 w 3242"/>
              <a:gd name="T61" fmla="*/ 2258 h 2740"/>
              <a:gd name="T62" fmla="*/ 2214 w 3242"/>
              <a:gd name="T63" fmla="*/ 2314 h 2740"/>
              <a:gd name="T64" fmla="*/ 2502 w 3242"/>
              <a:gd name="T65" fmla="*/ 2392 h 2740"/>
              <a:gd name="T66" fmla="*/ 2191 w 3242"/>
              <a:gd name="T67" fmla="*/ 2365 h 2740"/>
              <a:gd name="T68" fmla="*/ 2554 w 3242"/>
              <a:gd name="T69" fmla="*/ 2610 h 2740"/>
              <a:gd name="T70" fmla="*/ 1605 w 3242"/>
              <a:gd name="T71" fmla="*/ 0 h 2740"/>
              <a:gd name="T72" fmla="*/ 3222 w 3242"/>
              <a:gd name="T73" fmla="*/ 464 h 2740"/>
              <a:gd name="T74" fmla="*/ 3242 w 3242"/>
              <a:gd name="T75" fmla="*/ 499 h 2740"/>
              <a:gd name="T76" fmla="*/ 2623 w 3242"/>
              <a:gd name="T77" fmla="*/ 2692 h 2740"/>
              <a:gd name="T78" fmla="*/ 2587 w 3242"/>
              <a:gd name="T79" fmla="*/ 2712 h 2740"/>
              <a:gd name="T80" fmla="*/ 553 w 3242"/>
              <a:gd name="T81" fmla="*/ 2739 h 2740"/>
              <a:gd name="T82" fmla="*/ 513 w 3242"/>
              <a:gd name="T83" fmla="*/ 2729 h 2740"/>
              <a:gd name="T84" fmla="*/ 1 w 3242"/>
              <a:gd name="T85" fmla="*/ 492 h 2740"/>
              <a:gd name="T86" fmla="*/ 11 w 3242"/>
              <a:gd name="T87" fmla="*/ 451 h 2740"/>
              <a:gd name="T88" fmla="*/ 1546 w 3242"/>
              <a:gd name="T89" fmla="*/ 93 h 2740"/>
              <a:gd name="T90" fmla="*/ 1579 w 3242"/>
              <a:gd name="T91" fmla="*/ 10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42" h="2740">
                <a:moveTo>
                  <a:pt x="1963" y="2121"/>
                </a:moveTo>
                <a:lnTo>
                  <a:pt x="1973" y="2164"/>
                </a:lnTo>
                <a:lnTo>
                  <a:pt x="700" y="2485"/>
                </a:lnTo>
                <a:lnTo>
                  <a:pt x="690" y="2442"/>
                </a:lnTo>
                <a:lnTo>
                  <a:pt x="1963" y="2121"/>
                </a:lnTo>
                <a:close/>
                <a:moveTo>
                  <a:pt x="1919" y="1944"/>
                </a:moveTo>
                <a:lnTo>
                  <a:pt x="1930" y="1987"/>
                </a:lnTo>
                <a:lnTo>
                  <a:pt x="657" y="2307"/>
                </a:lnTo>
                <a:lnTo>
                  <a:pt x="647" y="2265"/>
                </a:lnTo>
                <a:lnTo>
                  <a:pt x="1919" y="1944"/>
                </a:lnTo>
                <a:close/>
                <a:moveTo>
                  <a:pt x="1877" y="1775"/>
                </a:moveTo>
                <a:lnTo>
                  <a:pt x="1887" y="1818"/>
                </a:lnTo>
                <a:lnTo>
                  <a:pt x="614" y="2137"/>
                </a:lnTo>
                <a:lnTo>
                  <a:pt x="604" y="2096"/>
                </a:lnTo>
                <a:lnTo>
                  <a:pt x="1877" y="1775"/>
                </a:lnTo>
                <a:close/>
                <a:moveTo>
                  <a:pt x="1833" y="1598"/>
                </a:moveTo>
                <a:lnTo>
                  <a:pt x="1844" y="1641"/>
                </a:lnTo>
                <a:lnTo>
                  <a:pt x="571" y="1962"/>
                </a:lnTo>
                <a:lnTo>
                  <a:pt x="560" y="1919"/>
                </a:lnTo>
                <a:lnTo>
                  <a:pt x="1833" y="1598"/>
                </a:lnTo>
                <a:close/>
                <a:moveTo>
                  <a:pt x="1793" y="1438"/>
                </a:moveTo>
                <a:lnTo>
                  <a:pt x="1804" y="1481"/>
                </a:lnTo>
                <a:lnTo>
                  <a:pt x="531" y="1801"/>
                </a:lnTo>
                <a:lnTo>
                  <a:pt x="520" y="1759"/>
                </a:lnTo>
                <a:lnTo>
                  <a:pt x="1793" y="1438"/>
                </a:lnTo>
                <a:close/>
                <a:moveTo>
                  <a:pt x="1749" y="1262"/>
                </a:moveTo>
                <a:lnTo>
                  <a:pt x="1759" y="1304"/>
                </a:lnTo>
                <a:lnTo>
                  <a:pt x="487" y="1624"/>
                </a:lnTo>
                <a:lnTo>
                  <a:pt x="476" y="1582"/>
                </a:lnTo>
                <a:lnTo>
                  <a:pt x="1749" y="1262"/>
                </a:lnTo>
                <a:close/>
                <a:moveTo>
                  <a:pt x="1706" y="1092"/>
                </a:moveTo>
                <a:lnTo>
                  <a:pt x="1718" y="1134"/>
                </a:lnTo>
                <a:lnTo>
                  <a:pt x="445" y="1455"/>
                </a:lnTo>
                <a:lnTo>
                  <a:pt x="434" y="1412"/>
                </a:lnTo>
                <a:lnTo>
                  <a:pt x="1706" y="1092"/>
                </a:lnTo>
                <a:close/>
                <a:moveTo>
                  <a:pt x="1663" y="914"/>
                </a:moveTo>
                <a:lnTo>
                  <a:pt x="1674" y="957"/>
                </a:lnTo>
                <a:lnTo>
                  <a:pt x="401" y="1278"/>
                </a:lnTo>
                <a:lnTo>
                  <a:pt x="390" y="1235"/>
                </a:lnTo>
                <a:lnTo>
                  <a:pt x="1663" y="914"/>
                </a:lnTo>
                <a:close/>
                <a:moveTo>
                  <a:pt x="500" y="510"/>
                </a:moveTo>
                <a:lnTo>
                  <a:pt x="621" y="714"/>
                </a:lnTo>
                <a:lnTo>
                  <a:pt x="853" y="662"/>
                </a:lnTo>
                <a:lnTo>
                  <a:pt x="696" y="841"/>
                </a:lnTo>
                <a:lnTo>
                  <a:pt x="817" y="1046"/>
                </a:lnTo>
                <a:lnTo>
                  <a:pt x="600" y="952"/>
                </a:lnTo>
                <a:lnTo>
                  <a:pt x="444" y="1131"/>
                </a:lnTo>
                <a:lnTo>
                  <a:pt x="465" y="894"/>
                </a:lnTo>
                <a:lnTo>
                  <a:pt x="247" y="799"/>
                </a:lnTo>
                <a:lnTo>
                  <a:pt x="478" y="747"/>
                </a:lnTo>
                <a:lnTo>
                  <a:pt x="500" y="510"/>
                </a:lnTo>
                <a:close/>
                <a:moveTo>
                  <a:pt x="1636" y="168"/>
                </a:moveTo>
                <a:lnTo>
                  <a:pt x="102" y="518"/>
                </a:lnTo>
                <a:lnTo>
                  <a:pt x="578" y="2638"/>
                </a:lnTo>
                <a:lnTo>
                  <a:pt x="2114" y="2289"/>
                </a:lnTo>
                <a:lnTo>
                  <a:pt x="1636" y="168"/>
                </a:lnTo>
                <a:close/>
                <a:moveTo>
                  <a:pt x="1723" y="127"/>
                </a:moveTo>
                <a:lnTo>
                  <a:pt x="1799" y="466"/>
                </a:lnTo>
                <a:lnTo>
                  <a:pt x="1858" y="483"/>
                </a:lnTo>
                <a:lnTo>
                  <a:pt x="1990" y="287"/>
                </a:lnTo>
                <a:lnTo>
                  <a:pt x="1998" y="524"/>
                </a:lnTo>
                <a:lnTo>
                  <a:pt x="2224" y="588"/>
                </a:lnTo>
                <a:lnTo>
                  <a:pt x="2003" y="670"/>
                </a:lnTo>
                <a:lnTo>
                  <a:pt x="2011" y="906"/>
                </a:lnTo>
                <a:lnTo>
                  <a:pt x="1867" y="720"/>
                </a:lnTo>
                <a:lnTo>
                  <a:pt x="1857" y="724"/>
                </a:lnTo>
                <a:lnTo>
                  <a:pt x="1910" y="961"/>
                </a:lnTo>
                <a:lnTo>
                  <a:pt x="2810" y="1196"/>
                </a:lnTo>
                <a:lnTo>
                  <a:pt x="2800" y="1238"/>
                </a:lnTo>
                <a:lnTo>
                  <a:pt x="1921" y="1008"/>
                </a:lnTo>
                <a:lnTo>
                  <a:pt x="1954" y="1159"/>
                </a:lnTo>
                <a:lnTo>
                  <a:pt x="2765" y="1372"/>
                </a:lnTo>
                <a:lnTo>
                  <a:pt x="2754" y="1414"/>
                </a:lnTo>
                <a:lnTo>
                  <a:pt x="1964" y="1208"/>
                </a:lnTo>
                <a:lnTo>
                  <a:pt x="1997" y="1351"/>
                </a:lnTo>
                <a:lnTo>
                  <a:pt x="2722" y="1540"/>
                </a:lnTo>
                <a:lnTo>
                  <a:pt x="2711" y="1582"/>
                </a:lnTo>
                <a:lnTo>
                  <a:pt x="2008" y="1398"/>
                </a:lnTo>
                <a:lnTo>
                  <a:pt x="2041" y="1549"/>
                </a:lnTo>
                <a:lnTo>
                  <a:pt x="2677" y="1715"/>
                </a:lnTo>
                <a:lnTo>
                  <a:pt x="2666" y="1757"/>
                </a:lnTo>
                <a:lnTo>
                  <a:pt x="2053" y="1596"/>
                </a:lnTo>
                <a:lnTo>
                  <a:pt x="2082" y="1728"/>
                </a:lnTo>
                <a:lnTo>
                  <a:pt x="2636" y="1872"/>
                </a:lnTo>
                <a:lnTo>
                  <a:pt x="2625" y="1915"/>
                </a:lnTo>
                <a:lnTo>
                  <a:pt x="2093" y="1776"/>
                </a:lnTo>
                <a:lnTo>
                  <a:pt x="2127" y="1926"/>
                </a:lnTo>
                <a:lnTo>
                  <a:pt x="2591" y="2048"/>
                </a:lnTo>
                <a:lnTo>
                  <a:pt x="2581" y="2090"/>
                </a:lnTo>
                <a:lnTo>
                  <a:pt x="2138" y="1974"/>
                </a:lnTo>
                <a:lnTo>
                  <a:pt x="2170" y="2117"/>
                </a:lnTo>
                <a:lnTo>
                  <a:pt x="2548" y="2216"/>
                </a:lnTo>
                <a:lnTo>
                  <a:pt x="2537" y="2258"/>
                </a:lnTo>
                <a:lnTo>
                  <a:pt x="2181" y="2165"/>
                </a:lnTo>
                <a:lnTo>
                  <a:pt x="2214" y="2314"/>
                </a:lnTo>
                <a:lnTo>
                  <a:pt x="2214" y="2314"/>
                </a:lnTo>
                <a:lnTo>
                  <a:pt x="2214" y="2315"/>
                </a:lnTo>
                <a:lnTo>
                  <a:pt x="2214" y="2316"/>
                </a:lnTo>
                <a:lnTo>
                  <a:pt x="2502" y="2392"/>
                </a:lnTo>
                <a:lnTo>
                  <a:pt x="2491" y="2434"/>
                </a:lnTo>
                <a:lnTo>
                  <a:pt x="2201" y="2358"/>
                </a:lnTo>
                <a:lnTo>
                  <a:pt x="2191" y="2365"/>
                </a:lnTo>
                <a:lnTo>
                  <a:pt x="2180" y="2370"/>
                </a:lnTo>
                <a:lnTo>
                  <a:pt x="1923" y="2429"/>
                </a:lnTo>
                <a:lnTo>
                  <a:pt x="2554" y="2610"/>
                </a:lnTo>
                <a:lnTo>
                  <a:pt x="3140" y="533"/>
                </a:lnTo>
                <a:lnTo>
                  <a:pt x="1723" y="127"/>
                </a:lnTo>
                <a:close/>
                <a:moveTo>
                  <a:pt x="1605" y="0"/>
                </a:moveTo>
                <a:lnTo>
                  <a:pt x="1620" y="2"/>
                </a:lnTo>
                <a:lnTo>
                  <a:pt x="3209" y="457"/>
                </a:lnTo>
                <a:lnTo>
                  <a:pt x="3222" y="464"/>
                </a:lnTo>
                <a:lnTo>
                  <a:pt x="3233" y="473"/>
                </a:lnTo>
                <a:lnTo>
                  <a:pt x="3239" y="485"/>
                </a:lnTo>
                <a:lnTo>
                  <a:pt x="3242" y="499"/>
                </a:lnTo>
                <a:lnTo>
                  <a:pt x="3241" y="514"/>
                </a:lnTo>
                <a:lnTo>
                  <a:pt x="2629" y="2679"/>
                </a:lnTo>
                <a:lnTo>
                  <a:pt x="2623" y="2692"/>
                </a:lnTo>
                <a:lnTo>
                  <a:pt x="2613" y="2703"/>
                </a:lnTo>
                <a:lnTo>
                  <a:pt x="2601" y="2709"/>
                </a:lnTo>
                <a:lnTo>
                  <a:pt x="2587" y="2712"/>
                </a:lnTo>
                <a:lnTo>
                  <a:pt x="2572" y="2710"/>
                </a:lnTo>
                <a:lnTo>
                  <a:pt x="1736" y="2471"/>
                </a:lnTo>
                <a:lnTo>
                  <a:pt x="553" y="2739"/>
                </a:lnTo>
                <a:lnTo>
                  <a:pt x="539" y="2740"/>
                </a:lnTo>
                <a:lnTo>
                  <a:pt x="525" y="2737"/>
                </a:lnTo>
                <a:lnTo>
                  <a:pt x="513" y="2729"/>
                </a:lnTo>
                <a:lnTo>
                  <a:pt x="504" y="2718"/>
                </a:lnTo>
                <a:lnTo>
                  <a:pt x="498" y="2705"/>
                </a:lnTo>
                <a:lnTo>
                  <a:pt x="1" y="492"/>
                </a:lnTo>
                <a:lnTo>
                  <a:pt x="0" y="477"/>
                </a:lnTo>
                <a:lnTo>
                  <a:pt x="4" y="464"/>
                </a:lnTo>
                <a:lnTo>
                  <a:pt x="11" y="451"/>
                </a:lnTo>
                <a:lnTo>
                  <a:pt x="22" y="442"/>
                </a:lnTo>
                <a:lnTo>
                  <a:pt x="36" y="436"/>
                </a:lnTo>
                <a:lnTo>
                  <a:pt x="1546" y="93"/>
                </a:lnTo>
                <a:lnTo>
                  <a:pt x="1562" y="33"/>
                </a:lnTo>
                <a:lnTo>
                  <a:pt x="1569" y="20"/>
                </a:lnTo>
                <a:lnTo>
                  <a:pt x="1579" y="10"/>
                </a:lnTo>
                <a:lnTo>
                  <a:pt x="1591" y="3"/>
                </a:lnTo>
                <a:lnTo>
                  <a:pt x="160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3" name="Group 555"/>
          <p:cNvGrpSpPr/>
          <p:nvPr/>
        </p:nvGrpSpPr>
        <p:grpSpPr>
          <a:xfrm>
            <a:off x="3473686" y="4606915"/>
            <a:ext cx="363141" cy="330994"/>
            <a:chOff x="10112375" y="2740025"/>
            <a:chExt cx="484188" cy="441325"/>
          </a:xfrm>
          <a:solidFill>
            <a:srgbClr val="000000"/>
          </a:solidFill>
        </p:grpSpPr>
        <p:sp>
          <p:nvSpPr>
            <p:cNvPr id="434" name="Freeform 159"/>
            <p:cNvSpPr>
              <a:spLocks noEditPoints="1"/>
            </p:cNvSpPr>
            <p:nvPr/>
          </p:nvSpPr>
          <p:spPr bwMode="auto">
            <a:xfrm>
              <a:off x="10188575" y="2740025"/>
              <a:ext cx="322263" cy="223837"/>
            </a:xfrm>
            <a:custGeom>
              <a:avLst/>
              <a:gdLst>
                <a:gd name="T0" fmla="*/ 1362 w 2238"/>
                <a:gd name="T1" fmla="*/ 1382 h 1546"/>
                <a:gd name="T2" fmla="*/ 2076 w 2238"/>
                <a:gd name="T3" fmla="*/ 1001 h 1546"/>
                <a:gd name="T4" fmla="*/ 161 w 2238"/>
                <a:gd name="T5" fmla="*/ 1001 h 1546"/>
                <a:gd name="T6" fmla="*/ 875 w 2238"/>
                <a:gd name="T7" fmla="*/ 1382 h 1546"/>
                <a:gd name="T8" fmla="*/ 161 w 2238"/>
                <a:gd name="T9" fmla="*/ 1001 h 1546"/>
                <a:gd name="T10" fmla="*/ 1772 w 2238"/>
                <a:gd name="T11" fmla="*/ 1 h 1546"/>
                <a:gd name="T12" fmla="*/ 1787 w 2238"/>
                <a:gd name="T13" fmla="*/ 13 h 1546"/>
                <a:gd name="T14" fmla="*/ 2237 w 2238"/>
                <a:gd name="T15" fmla="*/ 810 h 1546"/>
                <a:gd name="T16" fmla="*/ 2238 w 2238"/>
                <a:gd name="T17" fmla="*/ 831 h 1546"/>
                <a:gd name="T18" fmla="*/ 2238 w 2238"/>
                <a:gd name="T19" fmla="*/ 855 h 1546"/>
                <a:gd name="T20" fmla="*/ 2238 w 2238"/>
                <a:gd name="T21" fmla="*/ 1520 h 1546"/>
                <a:gd name="T22" fmla="*/ 2230 w 2238"/>
                <a:gd name="T23" fmla="*/ 1538 h 1546"/>
                <a:gd name="T24" fmla="*/ 2213 w 2238"/>
                <a:gd name="T25" fmla="*/ 1546 h 1546"/>
                <a:gd name="T26" fmla="*/ 1217 w 2238"/>
                <a:gd name="T27" fmla="*/ 1544 h 1546"/>
                <a:gd name="T28" fmla="*/ 1203 w 2238"/>
                <a:gd name="T29" fmla="*/ 1530 h 1546"/>
                <a:gd name="T30" fmla="*/ 1201 w 2238"/>
                <a:gd name="T31" fmla="*/ 1077 h 1546"/>
                <a:gd name="T32" fmla="*/ 1037 w 2238"/>
                <a:gd name="T33" fmla="*/ 1520 h 1546"/>
                <a:gd name="T34" fmla="*/ 1029 w 2238"/>
                <a:gd name="T35" fmla="*/ 1538 h 1546"/>
                <a:gd name="T36" fmla="*/ 1012 w 2238"/>
                <a:gd name="T37" fmla="*/ 1546 h 1546"/>
                <a:gd name="T38" fmla="*/ 16 w 2238"/>
                <a:gd name="T39" fmla="*/ 1544 h 1546"/>
                <a:gd name="T40" fmla="*/ 2 w 2238"/>
                <a:gd name="T41" fmla="*/ 1530 h 1546"/>
                <a:gd name="T42" fmla="*/ 0 w 2238"/>
                <a:gd name="T43" fmla="*/ 863 h 1546"/>
                <a:gd name="T44" fmla="*/ 8 w 2238"/>
                <a:gd name="T45" fmla="*/ 843 h 1546"/>
                <a:gd name="T46" fmla="*/ 21 w 2238"/>
                <a:gd name="T47" fmla="*/ 821 h 1546"/>
                <a:gd name="T48" fmla="*/ 31 w 2238"/>
                <a:gd name="T49" fmla="*/ 805 h 1546"/>
                <a:gd name="T50" fmla="*/ 484 w 2238"/>
                <a:gd name="T51" fmla="*/ 8 h 1546"/>
                <a:gd name="T52" fmla="*/ 505 w 2238"/>
                <a:gd name="T53" fmla="*/ 3 h 1546"/>
                <a:gd name="T54" fmla="*/ 521 w 2238"/>
                <a:gd name="T55" fmla="*/ 14 h 1546"/>
                <a:gd name="T56" fmla="*/ 563 w 2238"/>
                <a:gd name="T57" fmla="*/ 227 h 1546"/>
                <a:gd name="T58" fmla="*/ 561 w 2238"/>
                <a:gd name="T59" fmla="*/ 245 h 1546"/>
                <a:gd name="T60" fmla="*/ 236 w 2238"/>
                <a:gd name="T61" fmla="*/ 835 h 1546"/>
                <a:gd name="T62" fmla="*/ 2036 w 2238"/>
                <a:gd name="T63" fmla="*/ 837 h 1546"/>
                <a:gd name="T64" fmla="*/ 2029 w 2238"/>
                <a:gd name="T65" fmla="*/ 831 h 1546"/>
                <a:gd name="T66" fmla="*/ 1705 w 2238"/>
                <a:gd name="T67" fmla="*/ 242 h 1546"/>
                <a:gd name="T68" fmla="*/ 1702 w 2238"/>
                <a:gd name="T69" fmla="*/ 225 h 1546"/>
                <a:gd name="T70" fmla="*/ 1744 w 2238"/>
                <a:gd name="T71" fmla="*/ 12 h 1546"/>
                <a:gd name="T72" fmla="*/ 1762 w 2238"/>
                <a:gd name="T73" fmla="*/ 0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38" h="1546">
                  <a:moveTo>
                    <a:pt x="1362" y="1001"/>
                  </a:moveTo>
                  <a:lnTo>
                    <a:pt x="1362" y="1382"/>
                  </a:lnTo>
                  <a:lnTo>
                    <a:pt x="2076" y="1382"/>
                  </a:lnTo>
                  <a:lnTo>
                    <a:pt x="2076" y="1001"/>
                  </a:lnTo>
                  <a:lnTo>
                    <a:pt x="1362" y="1001"/>
                  </a:lnTo>
                  <a:close/>
                  <a:moveTo>
                    <a:pt x="161" y="1001"/>
                  </a:moveTo>
                  <a:lnTo>
                    <a:pt x="161" y="1382"/>
                  </a:lnTo>
                  <a:lnTo>
                    <a:pt x="875" y="1382"/>
                  </a:lnTo>
                  <a:lnTo>
                    <a:pt x="875" y="1001"/>
                  </a:lnTo>
                  <a:lnTo>
                    <a:pt x="161" y="1001"/>
                  </a:lnTo>
                  <a:close/>
                  <a:moveTo>
                    <a:pt x="1762" y="0"/>
                  </a:moveTo>
                  <a:lnTo>
                    <a:pt x="1772" y="1"/>
                  </a:lnTo>
                  <a:lnTo>
                    <a:pt x="1781" y="6"/>
                  </a:lnTo>
                  <a:lnTo>
                    <a:pt x="1787" y="13"/>
                  </a:lnTo>
                  <a:lnTo>
                    <a:pt x="2234" y="803"/>
                  </a:lnTo>
                  <a:lnTo>
                    <a:pt x="2237" y="810"/>
                  </a:lnTo>
                  <a:lnTo>
                    <a:pt x="2238" y="820"/>
                  </a:lnTo>
                  <a:lnTo>
                    <a:pt x="2238" y="831"/>
                  </a:lnTo>
                  <a:lnTo>
                    <a:pt x="2238" y="844"/>
                  </a:lnTo>
                  <a:lnTo>
                    <a:pt x="2238" y="855"/>
                  </a:lnTo>
                  <a:lnTo>
                    <a:pt x="2238" y="863"/>
                  </a:lnTo>
                  <a:lnTo>
                    <a:pt x="2238" y="1520"/>
                  </a:lnTo>
                  <a:lnTo>
                    <a:pt x="2235" y="1530"/>
                  </a:lnTo>
                  <a:lnTo>
                    <a:pt x="2230" y="1538"/>
                  </a:lnTo>
                  <a:lnTo>
                    <a:pt x="2222" y="1544"/>
                  </a:lnTo>
                  <a:lnTo>
                    <a:pt x="2213" y="1546"/>
                  </a:lnTo>
                  <a:lnTo>
                    <a:pt x="1226" y="1546"/>
                  </a:lnTo>
                  <a:lnTo>
                    <a:pt x="1217" y="1544"/>
                  </a:lnTo>
                  <a:lnTo>
                    <a:pt x="1209" y="1538"/>
                  </a:lnTo>
                  <a:lnTo>
                    <a:pt x="1203" y="1530"/>
                  </a:lnTo>
                  <a:lnTo>
                    <a:pt x="1201" y="1520"/>
                  </a:lnTo>
                  <a:lnTo>
                    <a:pt x="1201" y="1077"/>
                  </a:lnTo>
                  <a:lnTo>
                    <a:pt x="1037" y="1077"/>
                  </a:lnTo>
                  <a:lnTo>
                    <a:pt x="1037" y="1520"/>
                  </a:lnTo>
                  <a:lnTo>
                    <a:pt x="1035" y="1530"/>
                  </a:lnTo>
                  <a:lnTo>
                    <a:pt x="1029" y="1538"/>
                  </a:lnTo>
                  <a:lnTo>
                    <a:pt x="1021" y="1544"/>
                  </a:lnTo>
                  <a:lnTo>
                    <a:pt x="1012" y="1546"/>
                  </a:lnTo>
                  <a:lnTo>
                    <a:pt x="25" y="1546"/>
                  </a:lnTo>
                  <a:lnTo>
                    <a:pt x="16" y="1544"/>
                  </a:lnTo>
                  <a:lnTo>
                    <a:pt x="8" y="1538"/>
                  </a:lnTo>
                  <a:lnTo>
                    <a:pt x="2" y="1530"/>
                  </a:lnTo>
                  <a:lnTo>
                    <a:pt x="0" y="1520"/>
                  </a:lnTo>
                  <a:lnTo>
                    <a:pt x="0" y="863"/>
                  </a:lnTo>
                  <a:lnTo>
                    <a:pt x="2" y="854"/>
                  </a:lnTo>
                  <a:lnTo>
                    <a:pt x="8" y="843"/>
                  </a:lnTo>
                  <a:lnTo>
                    <a:pt x="14" y="831"/>
                  </a:lnTo>
                  <a:lnTo>
                    <a:pt x="21" y="821"/>
                  </a:lnTo>
                  <a:lnTo>
                    <a:pt x="27" y="812"/>
                  </a:lnTo>
                  <a:lnTo>
                    <a:pt x="31" y="805"/>
                  </a:lnTo>
                  <a:lnTo>
                    <a:pt x="478" y="15"/>
                  </a:lnTo>
                  <a:lnTo>
                    <a:pt x="484" y="8"/>
                  </a:lnTo>
                  <a:lnTo>
                    <a:pt x="494" y="3"/>
                  </a:lnTo>
                  <a:lnTo>
                    <a:pt x="505" y="3"/>
                  </a:lnTo>
                  <a:lnTo>
                    <a:pt x="514" y="7"/>
                  </a:lnTo>
                  <a:lnTo>
                    <a:pt x="521" y="14"/>
                  </a:lnTo>
                  <a:lnTo>
                    <a:pt x="525" y="23"/>
                  </a:lnTo>
                  <a:lnTo>
                    <a:pt x="563" y="227"/>
                  </a:lnTo>
                  <a:lnTo>
                    <a:pt x="563" y="236"/>
                  </a:lnTo>
                  <a:lnTo>
                    <a:pt x="561" y="245"/>
                  </a:lnTo>
                  <a:lnTo>
                    <a:pt x="239" y="831"/>
                  </a:lnTo>
                  <a:lnTo>
                    <a:pt x="236" y="835"/>
                  </a:lnTo>
                  <a:lnTo>
                    <a:pt x="232" y="837"/>
                  </a:lnTo>
                  <a:lnTo>
                    <a:pt x="2036" y="837"/>
                  </a:lnTo>
                  <a:lnTo>
                    <a:pt x="2033" y="835"/>
                  </a:lnTo>
                  <a:lnTo>
                    <a:pt x="2029" y="831"/>
                  </a:lnTo>
                  <a:lnTo>
                    <a:pt x="2026" y="828"/>
                  </a:lnTo>
                  <a:lnTo>
                    <a:pt x="1705" y="242"/>
                  </a:lnTo>
                  <a:lnTo>
                    <a:pt x="1702" y="233"/>
                  </a:lnTo>
                  <a:lnTo>
                    <a:pt x="1702" y="225"/>
                  </a:lnTo>
                  <a:lnTo>
                    <a:pt x="1741" y="21"/>
                  </a:lnTo>
                  <a:lnTo>
                    <a:pt x="1744" y="12"/>
                  </a:lnTo>
                  <a:lnTo>
                    <a:pt x="1751" y="4"/>
                  </a:lnTo>
                  <a:lnTo>
                    <a:pt x="17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160"/>
            <p:cNvSpPr>
              <a:spLocks noEditPoints="1"/>
            </p:cNvSpPr>
            <p:nvPr/>
          </p:nvSpPr>
          <p:spPr bwMode="auto">
            <a:xfrm>
              <a:off x="10112375" y="2997200"/>
              <a:ext cx="484188" cy="184150"/>
            </a:xfrm>
            <a:custGeom>
              <a:avLst/>
              <a:gdLst>
                <a:gd name="T0" fmla="*/ 142 w 3358"/>
                <a:gd name="T1" fmla="*/ 1086 h 1276"/>
                <a:gd name="T2" fmla="*/ 3121 w 3358"/>
                <a:gd name="T3" fmla="*/ 1035 h 1276"/>
                <a:gd name="T4" fmla="*/ 3078 w 3358"/>
                <a:gd name="T5" fmla="*/ 917 h 1276"/>
                <a:gd name="T6" fmla="*/ 3043 w 3358"/>
                <a:gd name="T7" fmla="*/ 784 h 1276"/>
                <a:gd name="T8" fmla="*/ 778 w 3358"/>
                <a:gd name="T9" fmla="*/ 713 h 1276"/>
                <a:gd name="T10" fmla="*/ 741 w 3358"/>
                <a:gd name="T11" fmla="*/ 702 h 1276"/>
                <a:gd name="T12" fmla="*/ 715 w 3358"/>
                <a:gd name="T13" fmla="*/ 676 h 1276"/>
                <a:gd name="T14" fmla="*/ 705 w 3358"/>
                <a:gd name="T15" fmla="*/ 638 h 1276"/>
                <a:gd name="T16" fmla="*/ 715 w 3358"/>
                <a:gd name="T17" fmla="*/ 601 h 1276"/>
                <a:gd name="T18" fmla="*/ 741 w 3358"/>
                <a:gd name="T19" fmla="*/ 574 h 1276"/>
                <a:gd name="T20" fmla="*/ 778 w 3358"/>
                <a:gd name="T21" fmla="*/ 563 h 1276"/>
                <a:gd name="T22" fmla="*/ 3021 w 3358"/>
                <a:gd name="T23" fmla="*/ 502 h 1276"/>
                <a:gd name="T24" fmla="*/ 3040 w 3358"/>
                <a:gd name="T25" fmla="*/ 376 h 1276"/>
                <a:gd name="T26" fmla="*/ 3079 w 3358"/>
                <a:gd name="T27" fmla="*/ 252 h 1276"/>
                <a:gd name="T28" fmla="*/ 142 w 3358"/>
                <a:gd name="T29" fmla="*/ 190 h 1276"/>
                <a:gd name="T30" fmla="*/ 3254 w 3358"/>
                <a:gd name="T31" fmla="*/ 0 h 1276"/>
                <a:gd name="T32" fmla="*/ 3301 w 3358"/>
                <a:gd name="T33" fmla="*/ 12 h 1276"/>
                <a:gd name="T34" fmla="*/ 3337 w 3358"/>
                <a:gd name="T35" fmla="*/ 43 h 1276"/>
                <a:gd name="T36" fmla="*/ 3355 w 3358"/>
                <a:gd name="T37" fmla="*/ 84 h 1276"/>
                <a:gd name="T38" fmla="*/ 3355 w 3358"/>
                <a:gd name="T39" fmla="*/ 125 h 1276"/>
                <a:gd name="T40" fmla="*/ 3340 w 3358"/>
                <a:gd name="T41" fmla="*/ 162 h 1276"/>
                <a:gd name="T42" fmla="*/ 3290 w 3358"/>
                <a:gd name="T43" fmla="*/ 219 h 1276"/>
                <a:gd name="T44" fmla="*/ 3234 w 3358"/>
                <a:gd name="T45" fmla="*/ 304 h 1276"/>
                <a:gd name="T46" fmla="*/ 3197 w 3358"/>
                <a:gd name="T47" fmla="*/ 395 h 1276"/>
                <a:gd name="T48" fmla="*/ 3178 w 3358"/>
                <a:gd name="T49" fmla="*/ 487 h 1276"/>
                <a:gd name="T50" fmla="*/ 3173 w 3358"/>
                <a:gd name="T51" fmla="*/ 580 h 1276"/>
                <a:gd name="T52" fmla="*/ 3180 w 3358"/>
                <a:gd name="T53" fmla="*/ 672 h 1276"/>
                <a:gd name="T54" fmla="*/ 3196 w 3358"/>
                <a:gd name="T55" fmla="*/ 760 h 1276"/>
                <a:gd name="T56" fmla="*/ 3218 w 3358"/>
                <a:gd name="T57" fmla="*/ 842 h 1276"/>
                <a:gd name="T58" fmla="*/ 3245 w 3358"/>
                <a:gd name="T59" fmla="*/ 917 h 1276"/>
                <a:gd name="T60" fmla="*/ 3271 w 3358"/>
                <a:gd name="T61" fmla="*/ 984 h 1276"/>
                <a:gd name="T62" fmla="*/ 3298 w 3358"/>
                <a:gd name="T63" fmla="*/ 1038 h 1276"/>
                <a:gd name="T64" fmla="*/ 3320 w 3358"/>
                <a:gd name="T65" fmla="*/ 1080 h 1276"/>
                <a:gd name="T66" fmla="*/ 3334 w 3358"/>
                <a:gd name="T67" fmla="*/ 1106 h 1276"/>
                <a:gd name="T68" fmla="*/ 3355 w 3358"/>
                <a:gd name="T69" fmla="*/ 1148 h 1276"/>
                <a:gd name="T70" fmla="*/ 3355 w 3358"/>
                <a:gd name="T71" fmla="*/ 1196 h 1276"/>
                <a:gd name="T72" fmla="*/ 3335 w 3358"/>
                <a:gd name="T73" fmla="*/ 1238 h 1276"/>
                <a:gd name="T74" fmla="*/ 3300 w 3358"/>
                <a:gd name="T75" fmla="*/ 1266 h 1276"/>
                <a:gd name="T76" fmla="*/ 3254 w 3358"/>
                <a:gd name="T77" fmla="*/ 1276 h 1276"/>
                <a:gd name="T78" fmla="*/ 79 w 3358"/>
                <a:gd name="T79" fmla="*/ 1273 h 1276"/>
                <a:gd name="T80" fmla="*/ 38 w 3358"/>
                <a:gd name="T81" fmla="*/ 1253 h 1276"/>
                <a:gd name="T82" fmla="*/ 10 w 3358"/>
                <a:gd name="T83" fmla="*/ 1218 h 1276"/>
                <a:gd name="T84" fmla="*/ 0 w 3358"/>
                <a:gd name="T85" fmla="*/ 1172 h 1276"/>
                <a:gd name="T86" fmla="*/ 3 w 3358"/>
                <a:gd name="T87" fmla="*/ 80 h 1276"/>
                <a:gd name="T88" fmla="*/ 23 w 3358"/>
                <a:gd name="T89" fmla="*/ 39 h 1276"/>
                <a:gd name="T90" fmla="*/ 58 w 3358"/>
                <a:gd name="T91" fmla="*/ 11 h 1276"/>
                <a:gd name="T92" fmla="*/ 103 w 3358"/>
                <a:gd name="T93" fmla="*/ 0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58" h="1276">
                  <a:moveTo>
                    <a:pt x="142" y="190"/>
                  </a:moveTo>
                  <a:lnTo>
                    <a:pt x="142" y="1086"/>
                  </a:lnTo>
                  <a:lnTo>
                    <a:pt x="3143" y="1086"/>
                  </a:lnTo>
                  <a:lnTo>
                    <a:pt x="3121" y="1035"/>
                  </a:lnTo>
                  <a:lnTo>
                    <a:pt x="3099" y="979"/>
                  </a:lnTo>
                  <a:lnTo>
                    <a:pt x="3078" y="917"/>
                  </a:lnTo>
                  <a:lnTo>
                    <a:pt x="3059" y="852"/>
                  </a:lnTo>
                  <a:lnTo>
                    <a:pt x="3043" y="784"/>
                  </a:lnTo>
                  <a:lnTo>
                    <a:pt x="3030" y="713"/>
                  </a:lnTo>
                  <a:lnTo>
                    <a:pt x="778" y="713"/>
                  </a:lnTo>
                  <a:lnTo>
                    <a:pt x="758" y="710"/>
                  </a:lnTo>
                  <a:lnTo>
                    <a:pt x="741" y="702"/>
                  </a:lnTo>
                  <a:lnTo>
                    <a:pt x="726" y="691"/>
                  </a:lnTo>
                  <a:lnTo>
                    <a:pt x="715" y="676"/>
                  </a:lnTo>
                  <a:lnTo>
                    <a:pt x="707" y="658"/>
                  </a:lnTo>
                  <a:lnTo>
                    <a:pt x="705" y="638"/>
                  </a:lnTo>
                  <a:lnTo>
                    <a:pt x="707" y="619"/>
                  </a:lnTo>
                  <a:lnTo>
                    <a:pt x="715" y="601"/>
                  </a:lnTo>
                  <a:lnTo>
                    <a:pt x="726" y="585"/>
                  </a:lnTo>
                  <a:lnTo>
                    <a:pt x="741" y="574"/>
                  </a:lnTo>
                  <a:lnTo>
                    <a:pt x="758" y="566"/>
                  </a:lnTo>
                  <a:lnTo>
                    <a:pt x="778" y="563"/>
                  </a:lnTo>
                  <a:lnTo>
                    <a:pt x="3019" y="563"/>
                  </a:lnTo>
                  <a:lnTo>
                    <a:pt x="3021" y="502"/>
                  </a:lnTo>
                  <a:lnTo>
                    <a:pt x="3027" y="439"/>
                  </a:lnTo>
                  <a:lnTo>
                    <a:pt x="3040" y="376"/>
                  </a:lnTo>
                  <a:lnTo>
                    <a:pt x="3056" y="314"/>
                  </a:lnTo>
                  <a:lnTo>
                    <a:pt x="3079" y="252"/>
                  </a:lnTo>
                  <a:lnTo>
                    <a:pt x="3109" y="190"/>
                  </a:lnTo>
                  <a:lnTo>
                    <a:pt x="142" y="190"/>
                  </a:lnTo>
                  <a:close/>
                  <a:moveTo>
                    <a:pt x="103" y="0"/>
                  </a:moveTo>
                  <a:lnTo>
                    <a:pt x="3254" y="0"/>
                  </a:lnTo>
                  <a:lnTo>
                    <a:pt x="3278" y="3"/>
                  </a:lnTo>
                  <a:lnTo>
                    <a:pt x="3301" y="12"/>
                  </a:lnTo>
                  <a:lnTo>
                    <a:pt x="3321" y="24"/>
                  </a:lnTo>
                  <a:lnTo>
                    <a:pt x="3337" y="43"/>
                  </a:lnTo>
                  <a:lnTo>
                    <a:pt x="3350" y="64"/>
                  </a:lnTo>
                  <a:lnTo>
                    <a:pt x="3355" y="84"/>
                  </a:lnTo>
                  <a:lnTo>
                    <a:pt x="3357" y="105"/>
                  </a:lnTo>
                  <a:lnTo>
                    <a:pt x="3355" y="125"/>
                  </a:lnTo>
                  <a:lnTo>
                    <a:pt x="3350" y="145"/>
                  </a:lnTo>
                  <a:lnTo>
                    <a:pt x="3340" y="162"/>
                  </a:lnTo>
                  <a:lnTo>
                    <a:pt x="3327" y="178"/>
                  </a:lnTo>
                  <a:lnTo>
                    <a:pt x="3290" y="219"/>
                  </a:lnTo>
                  <a:lnTo>
                    <a:pt x="3260" y="260"/>
                  </a:lnTo>
                  <a:lnTo>
                    <a:pt x="3234" y="304"/>
                  </a:lnTo>
                  <a:lnTo>
                    <a:pt x="3214" y="349"/>
                  </a:lnTo>
                  <a:lnTo>
                    <a:pt x="3197" y="395"/>
                  </a:lnTo>
                  <a:lnTo>
                    <a:pt x="3186" y="441"/>
                  </a:lnTo>
                  <a:lnTo>
                    <a:pt x="3178" y="487"/>
                  </a:lnTo>
                  <a:lnTo>
                    <a:pt x="3173" y="534"/>
                  </a:lnTo>
                  <a:lnTo>
                    <a:pt x="3173" y="580"/>
                  </a:lnTo>
                  <a:lnTo>
                    <a:pt x="3175" y="626"/>
                  </a:lnTo>
                  <a:lnTo>
                    <a:pt x="3180" y="672"/>
                  </a:lnTo>
                  <a:lnTo>
                    <a:pt x="3187" y="717"/>
                  </a:lnTo>
                  <a:lnTo>
                    <a:pt x="3196" y="760"/>
                  </a:lnTo>
                  <a:lnTo>
                    <a:pt x="3206" y="802"/>
                  </a:lnTo>
                  <a:lnTo>
                    <a:pt x="3218" y="842"/>
                  </a:lnTo>
                  <a:lnTo>
                    <a:pt x="3231" y="881"/>
                  </a:lnTo>
                  <a:lnTo>
                    <a:pt x="3245" y="917"/>
                  </a:lnTo>
                  <a:lnTo>
                    <a:pt x="3258" y="952"/>
                  </a:lnTo>
                  <a:lnTo>
                    <a:pt x="3271" y="984"/>
                  </a:lnTo>
                  <a:lnTo>
                    <a:pt x="3285" y="1012"/>
                  </a:lnTo>
                  <a:lnTo>
                    <a:pt x="3298" y="1038"/>
                  </a:lnTo>
                  <a:lnTo>
                    <a:pt x="3309" y="1061"/>
                  </a:lnTo>
                  <a:lnTo>
                    <a:pt x="3320" y="1080"/>
                  </a:lnTo>
                  <a:lnTo>
                    <a:pt x="3328" y="1095"/>
                  </a:lnTo>
                  <a:lnTo>
                    <a:pt x="3334" y="1106"/>
                  </a:lnTo>
                  <a:lnTo>
                    <a:pt x="3346" y="1126"/>
                  </a:lnTo>
                  <a:lnTo>
                    <a:pt x="3355" y="1148"/>
                  </a:lnTo>
                  <a:lnTo>
                    <a:pt x="3358" y="1172"/>
                  </a:lnTo>
                  <a:lnTo>
                    <a:pt x="3355" y="1196"/>
                  </a:lnTo>
                  <a:lnTo>
                    <a:pt x="3348" y="1218"/>
                  </a:lnTo>
                  <a:lnTo>
                    <a:pt x="3335" y="1238"/>
                  </a:lnTo>
                  <a:lnTo>
                    <a:pt x="3319" y="1253"/>
                  </a:lnTo>
                  <a:lnTo>
                    <a:pt x="3300" y="1266"/>
                  </a:lnTo>
                  <a:lnTo>
                    <a:pt x="3277" y="1273"/>
                  </a:lnTo>
                  <a:lnTo>
                    <a:pt x="3254" y="1276"/>
                  </a:lnTo>
                  <a:lnTo>
                    <a:pt x="103" y="1276"/>
                  </a:lnTo>
                  <a:lnTo>
                    <a:pt x="79" y="1273"/>
                  </a:lnTo>
                  <a:lnTo>
                    <a:pt x="58" y="1266"/>
                  </a:lnTo>
                  <a:lnTo>
                    <a:pt x="38" y="1253"/>
                  </a:lnTo>
                  <a:lnTo>
                    <a:pt x="23" y="1238"/>
                  </a:lnTo>
                  <a:lnTo>
                    <a:pt x="10" y="1218"/>
                  </a:lnTo>
                  <a:lnTo>
                    <a:pt x="3" y="1196"/>
                  </a:lnTo>
                  <a:lnTo>
                    <a:pt x="0" y="1172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0" y="59"/>
                  </a:lnTo>
                  <a:lnTo>
                    <a:pt x="23" y="39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6" name="Group 570"/>
          <p:cNvGrpSpPr/>
          <p:nvPr/>
        </p:nvGrpSpPr>
        <p:grpSpPr>
          <a:xfrm>
            <a:off x="4188408" y="4648586"/>
            <a:ext cx="336947" cy="247650"/>
            <a:chOff x="11041063" y="2798763"/>
            <a:chExt cx="449263" cy="330200"/>
          </a:xfrm>
          <a:solidFill>
            <a:srgbClr val="000000"/>
          </a:solidFill>
        </p:grpSpPr>
        <p:sp>
          <p:nvSpPr>
            <p:cNvPr id="437" name="Freeform 165"/>
            <p:cNvSpPr>
              <a:spLocks noEditPoints="1"/>
            </p:cNvSpPr>
            <p:nvPr/>
          </p:nvSpPr>
          <p:spPr bwMode="auto">
            <a:xfrm>
              <a:off x="11041063" y="2798763"/>
              <a:ext cx="449263" cy="330200"/>
            </a:xfrm>
            <a:custGeom>
              <a:avLst/>
              <a:gdLst>
                <a:gd name="T0" fmla="*/ 273 w 3395"/>
                <a:gd name="T1" fmla="*/ 257 h 2293"/>
                <a:gd name="T2" fmla="*/ 273 w 3395"/>
                <a:gd name="T3" fmla="*/ 2036 h 2293"/>
                <a:gd name="T4" fmla="*/ 3122 w 3395"/>
                <a:gd name="T5" fmla="*/ 2036 h 2293"/>
                <a:gd name="T6" fmla="*/ 3122 w 3395"/>
                <a:gd name="T7" fmla="*/ 257 h 2293"/>
                <a:gd name="T8" fmla="*/ 273 w 3395"/>
                <a:gd name="T9" fmla="*/ 257 h 2293"/>
                <a:gd name="T10" fmla="*/ 0 w 3395"/>
                <a:gd name="T11" fmla="*/ 0 h 2293"/>
                <a:gd name="T12" fmla="*/ 3395 w 3395"/>
                <a:gd name="T13" fmla="*/ 0 h 2293"/>
                <a:gd name="T14" fmla="*/ 3395 w 3395"/>
                <a:gd name="T15" fmla="*/ 2293 h 2293"/>
                <a:gd name="T16" fmla="*/ 0 w 3395"/>
                <a:gd name="T17" fmla="*/ 2293 h 2293"/>
                <a:gd name="T18" fmla="*/ 0 w 3395"/>
                <a:gd name="T19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5" h="2293">
                  <a:moveTo>
                    <a:pt x="273" y="257"/>
                  </a:moveTo>
                  <a:lnTo>
                    <a:pt x="273" y="2036"/>
                  </a:lnTo>
                  <a:lnTo>
                    <a:pt x="3122" y="2036"/>
                  </a:lnTo>
                  <a:lnTo>
                    <a:pt x="3122" y="257"/>
                  </a:lnTo>
                  <a:lnTo>
                    <a:pt x="273" y="257"/>
                  </a:lnTo>
                  <a:close/>
                  <a:moveTo>
                    <a:pt x="0" y="0"/>
                  </a:moveTo>
                  <a:lnTo>
                    <a:pt x="3395" y="0"/>
                  </a:lnTo>
                  <a:lnTo>
                    <a:pt x="3395" y="2293"/>
                  </a:lnTo>
                  <a:lnTo>
                    <a:pt x="0" y="22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166"/>
            <p:cNvSpPr>
              <a:spLocks noEditPoints="1"/>
            </p:cNvSpPr>
            <p:nvPr/>
          </p:nvSpPr>
          <p:spPr bwMode="auto">
            <a:xfrm>
              <a:off x="11090276" y="2886075"/>
              <a:ext cx="350838" cy="155575"/>
            </a:xfrm>
            <a:custGeom>
              <a:avLst/>
              <a:gdLst>
                <a:gd name="T0" fmla="*/ 1241 w 2662"/>
                <a:gd name="T1" fmla="*/ 819 h 1072"/>
                <a:gd name="T2" fmla="*/ 1193 w 2662"/>
                <a:gd name="T3" fmla="*/ 874 h 1072"/>
                <a:gd name="T4" fmla="*/ 1198 w 2662"/>
                <a:gd name="T5" fmla="*/ 945 h 1072"/>
                <a:gd name="T6" fmla="*/ 1268 w 2662"/>
                <a:gd name="T7" fmla="*/ 998 h 1072"/>
                <a:gd name="T8" fmla="*/ 1355 w 2662"/>
                <a:gd name="T9" fmla="*/ 979 h 1072"/>
                <a:gd name="T10" fmla="*/ 1395 w 2662"/>
                <a:gd name="T11" fmla="*/ 902 h 1072"/>
                <a:gd name="T12" fmla="*/ 1362 w 2662"/>
                <a:gd name="T13" fmla="*/ 832 h 1072"/>
                <a:gd name="T14" fmla="*/ 1291 w 2662"/>
                <a:gd name="T15" fmla="*/ 806 h 1072"/>
                <a:gd name="T16" fmla="*/ 670 w 2662"/>
                <a:gd name="T17" fmla="*/ 435 h 1072"/>
                <a:gd name="T18" fmla="*/ 630 w 2662"/>
                <a:gd name="T19" fmla="*/ 510 h 1072"/>
                <a:gd name="T20" fmla="*/ 639 w 2662"/>
                <a:gd name="T21" fmla="*/ 549 h 1072"/>
                <a:gd name="T22" fmla="*/ 694 w 2662"/>
                <a:gd name="T23" fmla="*/ 600 h 1072"/>
                <a:gd name="T24" fmla="*/ 777 w 2662"/>
                <a:gd name="T25" fmla="*/ 599 h 1072"/>
                <a:gd name="T26" fmla="*/ 830 w 2662"/>
                <a:gd name="T27" fmla="*/ 545 h 1072"/>
                <a:gd name="T28" fmla="*/ 827 w 2662"/>
                <a:gd name="T29" fmla="*/ 468 h 1072"/>
                <a:gd name="T30" fmla="*/ 758 w 2662"/>
                <a:gd name="T31" fmla="*/ 416 h 1072"/>
                <a:gd name="T32" fmla="*/ 1955 w 2662"/>
                <a:gd name="T33" fmla="*/ 81 h 1072"/>
                <a:gd name="T34" fmla="*/ 1901 w 2662"/>
                <a:gd name="T35" fmla="*/ 146 h 1072"/>
                <a:gd name="T36" fmla="*/ 1911 w 2662"/>
                <a:gd name="T37" fmla="*/ 217 h 1072"/>
                <a:gd name="T38" fmla="*/ 1969 w 2662"/>
                <a:gd name="T39" fmla="*/ 261 h 1072"/>
                <a:gd name="T40" fmla="*/ 2048 w 2662"/>
                <a:gd name="T41" fmla="*/ 255 h 1072"/>
                <a:gd name="T42" fmla="*/ 2102 w 2662"/>
                <a:gd name="T43" fmla="*/ 190 h 1072"/>
                <a:gd name="T44" fmla="*/ 2096 w 2662"/>
                <a:gd name="T45" fmla="*/ 132 h 1072"/>
                <a:gd name="T46" fmla="*/ 2027 w 2662"/>
                <a:gd name="T47" fmla="*/ 74 h 1072"/>
                <a:gd name="T48" fmla="*/ 2064 w 2662"/>
                <a:gd name="T49" fmla="*/ 11 h 1072"/>
                <a:gd name="T50" fmla="*/ 2156 w 2662"/>
                <a:gd name="T51" fmla="*/ 83 h 1072"/>
                <a:gd name="T52" fmla="*/ 2179 w 2662"/>
                <a:gd name="T53" fmla="*/ 189 h 1072"/>
                <a:gd name="T54" fmla="*/ 2662 w 2662"/>
                <a:gd name="T55" fmla="*/ 418 h 1072"/>
                <a:gd name="T56" fmla="*/ 2642 w 2662"/>
                <a:gd name="T57" fmla="*/ 456 h 1072"/>
                <a:gd name="T58" fmla="*/ 2154 w 2662"/>
                <a:gd name="T59" fmla="*/ 257 h 1072"/>
                <a:gd name="T60" fmla="*/ 2062 w 2662"/>
                <a:gd name="T61" fmla="*/ 327 h 1072"/>
                <a:gd name="T62" fmla="*/ 1949 w 2662"/>
                <a:gd name="T63" fmla="*/ 330 h 1072"/>
                <a:gd name="T64" fmla="*/ 1452 w 2662"/>
                <a:gd name="T65" fmla="*/ 827 h 1072"/>
                <a:gd name="T66" fmla="*/ 1468 w 2662"/>
                <a:gd name="T67" fmla="*/ 932 h 1072"/>
                <a:gd name="T68" fmla="*/ 1407 w 2662"/>
                <a:gd name="T69" fmla="*/ 1032 h 1072"/>
                <a:gd name="T70" fmla="*/ 1291 w 2662"/>
                <a:gd name="T71" fmla="*/ 1072 h 1072"/>
                <a:gd name="T72" fmla="*/ 1176 w 2662"/>
                <a:gd name="T73" fmla="*/ 1032 h 1072"/>
                <a:gd name="T74" fmla="*/ 1115 w 2662"/>
                <a:gd name="T75" fmla="*/ 932 h 1072"/>
                <a:gd name="T76" fmla="*/ 1130 w 2662"/>
                <a:gd name="T77" fmla="*/ 829 h 1072"/>
                <a:gd name="T78" fmla="*/ 789 w 2662"/>
                <a:gd name="T79" fmla="*/ 671 h 1072"/>
                <a:gd name="T80" fmla="*/ 671 w 2662"/>
                <a:gd name="T81" fmla="*/ 668 h 1072"/>
                <a:gd name="T82" fmla="*/ 57 w 2662"/>
                <a:gd name="T83" fmla="*/ 933 h 1072"/>
                <a:gd name="T84" fmla="*/ 15 w 2662"/>
                <a:gd name="T85" fmla="*/ 931 h 1072"/>
                <a:gd name="T86" fmla="*/ 2 w 2662"/>
                <a:gd name="T87" fmla="*/ 889 h 1072"/>
                <a:gd name="T88" fmla="*/ 557 w 2662"/>
                <a:gd name="T89" fmla="*/ 532 h 1072"/>
                <a:gd name="T90" fmla="*/ 579 w 2662"/>
                <a:gd name="T91" fmla="*/ 425 h 1072"/>
                <a:gd name="T92" fmla="*/ 672 w 2662"/>
                <a:gd name="T93" fmla="*/ 352 h 1072"/>
                <a:gd name="T94" fmla="*/ 797 w 2662"/>
                <a:gd name="T95" fmla="*/ 352 h 1072"/>
                <a:gd name="T96" fmla="*/ 889 w 2662"/>
                <a:gd name="T97" fmla="*/ 425 h 1072"/>
                <a:gd name="T98" fmla="*/ 913 w 2662"/>
                <a:gd name="T99" fmla="*/ 532 h 1072"/>
                <a:gd name="T100" fmla="*/ 1202 w 2662"/>
                <a:gd name="T101" fmla="*/ 757 h 1072"/>
                <a:gd name="T102" fmla="*/ 1323 w 2662"/>
                <a:gd name="T103" fmla="*/ 736 h 1072"/>
                <a:gd name="T104" fmla="*/ 1837 w 2662"/>
                <a:gd name="T105" fmla="*/ 238 h 1072"/>
                <a:gd name="T106" fmla="*/ 1824 w 2662"/>
                <a:gd name="T107" fmla="*/ 138 h 1072"/>
                <a:gd name="T108" fmla="*/ 1886 w 2662"/>
                <a:gd name="T109" fmla="*/ 40 h 1072"/>
                <a:gd name="T110" fmla="*/ 2001 w 2662"/>
                <a:gd name="T111" fmla="*/ 0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62" h="1072">
                  <a:moveTo>
                    <a:pt x="1291" y="806"/>
                  </a:moveTo>
                  <a:lnTo>
                    <a:pt x="1273" y="807"/>
                  </a:lnTo>
                  <a:lnTo>
                    <a:pt x="1257" y="812"/>
                  </a:lnTo>
                  <a:lnTo>
                    <a:pt x="1241" y="819"/>
                  </a:lnTo>
                  <a:lnTo>
                    <a:pt x="1225" y="829"/>
                  </a:lnTo>
                  <a:lnTo>
                    <a:pt x="1211" y="842"/>
                  </a:lnTo>
                  <a:lnTo>
                    <a:pt x="1200" y="857"/>
                  </a:lnTo>
                  <a:lnTo>
                    <a:pt x="1193" y="874"/>
                  </a:lnTo>
                  <a:lnTo>
                    <a:pt x="1190" y="888"/>
                  </a:lnTo>
                  <a:lnTo>
                    <a:pt x="1187" y="902"/>
                  </a:lnTo>
                  <a:lnTo>
                    <a:pt x="1191" y="925"/>
                  </a:lnTo>
                  <a:lnTo>
                    <a:pt x="1198" y="945"/>
                  </a:lnTo>
                  <a:lnTo>
                    <a:pt x="1211" y="964"/>
                  </a:lnTo>
                  <a:lnTo>
                    <a:pt x="1227" y="979"/>
                  </a:lnTo>
                  <a:lnTo>
                    <a:pt x="1245" y="991"/>
                  </a:lnTo>
                  <a:lnTo>
                    <a:pt x="1268" y="998"/>
                  </a:lnTo>
                  <a:lnTo>
                    <a:pt x="1291" y="1001"/>
                  </a:lnTo>
                  <a:lnTo>
                    <a:pt x="1315" y="998"/>
                  </a:lnTo>
                  <a:lnTo>
                    <a:pt x="1336" y="991"/>
                  </a:lnTo>
                  <a:lnTo>
                    <a:pt x="1355" y="979"/>
                  </a:lnTo>
                  <a:lnTo>
                    <a:pt x="1371" y="964"/>
                  </a:lnTo>
                  <a:lnTo>
                    <a:pt x="1384" y="945"/>
                  </a:lnTo>
                  <a:lnTo>
                    <a:pt x="1392" y="925"/>
                  </a:lnTo>
                  <a:lnTo>
                    <a:pt x="1395" y="902"/>
                  </a:lnTo>
                  <a:lnTo>
                    <a:pt x="1392" y="881"/>
                  </a:lnTo>
                  <a:lnTo>
                    <a:pt x="1385" y="862"/>
                  </a:lnTo>
                  <a:lnTo>
                    <a:pt x="1375" y="846"/>
                  </a:lnTo>
                  <a:lnTo>
                    <a:pt x="1362" y="832"/>
                  </a:lnTo>
                  <a:lnTo>
                    <a:pt x="1347" y="821"/>
                  </a:lnTo>
                  <a:lnTo>
                    <a:pt x="1330" y="813"/>
                  </a:lnTo>
                  <a:lnTo>
                    <a:pt x="1311" y="808"/>
                  </a:lnTo>
                  <a:lnTo>
                    <a:pt x="1291" y="806"/>
                  </a:lnTo>
                  <a:close/>
                  <a:moveTo>
                    <a:pt x="734" y="413"/>
                  </a:moveTo>
                  <a:lnTo>
                    <a:pt x="711" y="416"/>
                  </a:lnTo>
                  <a:lnTo>
                    <a:pt x="689" y="423"/>
                  </a:lnTo>
                  <a:lnTo>
                    <a:pt x="670" y="435"/>
                  </a:lnTo>
                  <a:lnTo>
                    <a:pt x="654" y="450"/>
                  </a:lnTo>
                  <a:lnTo>
                    <a:pt x="641" y="468"/>
                  </a:lnTo>
                  <a:lnTo>
                    <a:pt x="634" y="488"/>
                  </a:lnTo>
                  <a:lnTo>
                    <a:pt x="630" y="510"/>
                  </a:lnTo>
                  <a:lnTo>
                    <a:pt x="630" y="511"/>
                  </a:lnTo>
                  <a:lnTo>
                    <a:pt x="630" y="512"/>
                  </a:lnTo>
                  <a:lnTo>
                    <a:pt x="634" y="531"/>
                  </a:lnTo>
                  <a:lnTo>
                    <a:pt x="639" y="549"/>
                  </a:lnTo>
                  <a:lnTo>
                    <a:pt x="649" y="566"/>
                  </a:lnTo>
                  <a:lnTo>
                    <a:pt x="661" y="580"/>
                  </a:lnTo>
                  <a:lnTo>
                    <a:pt x="676" y="591"/>
                  </a:lnTo>
                  <a:lnTo>
                    <a:pt x="694" y="600"/>
                  </a:lnTo>
                  <a:lnTo>
                    <a:pt x="714" y="606"/>
                  </a:lnTo>
                  <a:lnTo>
                    <a:pt x="734" y="608"/>
                  </a:lnTo>
                  <a:lnTo>
                    <a:pt x="757" y="606"/>
                  </a:lnTo>
                  <a:lnTo>
                    <a:pt x="777" y="599"/>
                  </a:lnTo>
                  <a:lnTo>
                    <a:pt x="795" y="589"/>
                  </a:lnTo>
                  <a:lnTo>
                    <a:pt x="810" y="577"/>
                  </a:lnTo>
                  <a:lnTo>
                    <a:pt x="822" y="562"/>
                  </a:lnTo>
                  <a:lnTo>
                    <a:pt x="830" y="545"/>
                  </a:lnTo>
                  <a:lnTo>
                    <a:pt x="836" y="527"/>
                  </a:lnTo>
                  <a:lnTo>
                    <a:pt x="838" y="510"/>
                  </a:lnTo>
                  <a:lnTo>
                    <a:pt x="835" y="488"/>
                  </a:lnTo>
                  <a:lnTo>
                    <a:pt x="827" y="468"/>
                  </a:lnTo>
                  <a:lnTo>
                    <a:pt x="815" y="450"/>
                  </a:lnTo>
                  <a:lnTo>
                    <a:pt x="799" y="435"/>
                  </a:lnTo>
                  <a:lnTo>
                    <a:pt x="780" y="423"/>
                  </a:lnTo>
                  <a:lnTo>
                    <a:pt x="758" y="416"/>
                  </a:lnTo>
                  <a:lnTo>
                    <a:pt x="734" y="413"/>
                  </a:lnTo>
                  <a:close/>
                  <a:moveTo>
                    <a:pt x="2001" y="71"/>
                  </a:moveTo>
                  <a:lnTo>
                    <a:pt x="1978" y="74"/>
                  </a:lnTo>
                  <a:lnTo>
                    <a:pt x="1955" y="81"/>
                  </a:lnTo>
                  <a:lnTo>
                    <a:pt x="1936" y="92"/>
                  </a:lnTo>
                  <a:lnTo>
                    <a:pt x="1920" y="107"/>
                  </a:lnTo>
                  <a:lnTo>
                    <a:pt x="1908" y="125"/>
                  </a:lnTo>
                  <a:lnTo>
                    <a:pt x="1901" y="146"/>
                  </a:lnTo>
                  <a:lnTo>
                    <a:pt x="1897" y="169"/>
                  </a:lnTo>
                  <a:lnTo>
                    <a:pt x="1899" y="185"/>
                  </a:lnTo>
                  <a:lnTo>
                    <a:pt x="1903" y="200"/>
                  </a:lnTo>
                  <a:lnTo>
                    <a:pt x="1911" y="217"/>
                  </a:lnTo>
                  <a:lnTo>
                    <a:pt x="1923" y="232"/>
                  </a:lnTo>
                  <a:lnTo>
                    <a:pt x="1937" y="245"/>
                  </a:lnTo>
                  <a:lnTo>
                    <a:pt x="1954" y="255"/>
                  </a:lnTo>
                  <a:lnTo>
                    <a:pt x="1969" y="261"/>
                  </a:lnTo>
                  <a:lnTo>
                    <a:pt x="1984" y="264"/>
                  </a:lnTo>
                  <a:lnTo>
                    <a:pt x="2001" y="266"/>
                  </a:lnTo>
                  <a:lnTo>
                    <a:pt x="2026" y="263"/>
                  </a:lnTo>
                  <a:lnTo>
                    <a:pt x="2048" y="255"/>
                  </a:lnTo>
                  <a:lnTo>
                    <a:pt x="2067" y="242"/>
                  </a:lnTo>
                  <a:lnTo>
                    <a:pt x="2083" y="226"/>
                  </a:lnTo>
                  <a:lnTo>
                    <a:pt x="2095" y="209"/>
                  </a:lnTo>
                  <a:lnTo>
                    <a:pt x="2102" y="190"/>
                  </a:lnTo>
                  <a:lnTo>
                    <a:pt x="2105" y="169"/>
                  </a:lnTo>
                  <a:lnTo>
                    <a:pt x="2104" y="162"/>
                  </a:lnTo>
                  <a:lnTo>
                    <a:pt x="2103" y="155"/>
                  </a:lnTo>
                  <a:lnTo>
                    <a:pt x="2096" y="132"/>
                  </a:lnTo>
                  <a:lnTo>
                    <a:pt x="2085" y="112"/>
                  </a:lnTo>
                  <a:lnTo>
                    <a:pt x="2069" y="95"/>
                  </a:lnTo>
                  <a:lnTo>
                    <a:pt x="2049" y="82"/>
                  </a:lnTo>
                  <a:lnTo>
                    <a:pt x="2027" y="74"/>
                  </a:lnTo>
                  <a:lnTo>
                    <a:pt x="2001" y="71"/>
                  </a:lnTo>
                  <a:close/>
                  <a:moveTo>
                    <a:pt x="2001" y="0"/>
                  </a:moveTo>
                  <a:lnTo>
                    <a:pt x="2033" y="3"/>
                  </a:lnTo>
                  <a:lnTo>
                    <a:pt x="2064" y="11"/>
                  </a:lnTo>
                  <a:lnTo>
                    <a:pt x="2092" y="23"/>
                  </a:lnTo>
                  <a:lnTo>
                    <a:pt x="2116" y="40"/>
                  </a:lnTo>
                  <a:lnTo>
                    <a:pt x="2139" y="60"/>
                  </a:lnTo>
                  <a:lnTo>
                    <a:pt x="2156" y="83"/>
                  </a:lnTo>
                  <a:lnTo>
                    <a:pt x="2170" y="110"/>
                  </a:lnTo>
                  <a:lnTo>
                    <a:pt x="2177" y="138"/>
                  </a:lnTo>
                  <a:lnTo>
                    <a:pt x="2181" y="169"/>
                  </a:lnTo>
                  <a:lnTo>
                    <a:pt x="2179" y="189"/>
                  </a:lnTo>
                  <a:lnTo>
                    <a:pt x="2640" y="393"/>
                  </a:lnTo>
                  <a:lnTo>
                    <a:pt x="2650" y="399"/>
                  </a:lnTo>
                  <a:lnTo>
                    <a:pt x="2657" y="408"/>
                  </a:lnTo>
                  <a:lnTo>
                    <a:pt x="2662" y="418"/>
                  </a:lnTo>
                  <a:lnTo>
                    <a:pt x="2662" y="429"/>
                  </a:lnTo>
                  <a:lnTo>
                    <a:pt x="2659" y="440"/>
                  </a:lnTo>
                  <a:lnTo>
                    <a:pt x="2651" y="450"/>
                  </a:lnTo>
                  <a:lnTo>
                    <a:pt x="2642" y="456"/>
                  </a:lnTo>
                  <a:lnTo>
                    <a:pt x="2631" y="460"/>
                  </a:lnTo>
                  <a:lnTo>
                    <a:pt x="2619" y="460"/>
                  </a:lnTo>
                  <a:lnTo>
                    <a:pt x="2608" y="457"/>
                  </a:lnTo>
                  <a:lnTo>
                    <a:pt x="2154" y="257"/>
                  </a:lnTo>
                  <a:lnTo>
                    <a:pt x="2136" y="279"/>
                  </a:lnTo>
                  <a:lnTo>
                    <a:pt x="2114" y="299"/>
                  </a:lnTo>
                  <a:lnTo>
                    <a:pt x="2090" y="315"/>
                  </a:lnTo>
                  <a:lnTo>
                    <a:pt x="2062" y="327"/>
                  </a:lnTo>
                  <a:lnTo>
                    <a:pt x="2032" y="334"/>
                  </a:lnTo>
                  <a:lnTo>
                    <a:pt x="2001" y="337"/>
                  </a:lnTo>
                  <a:lnTo>
                    <a:pt x="1974" y="335"/>
                  </a:lnTo>
                  <a:lnTo>
                    <a:pt x="1949" y="330"/>
                  </a:lnTo>
                  <a:lnTo>
                    <a:pt x="1925" y="321"/>
                  </a:lnTo>
                  <a:lnTo>
                    <a:pt x="1903" y="309"/>
                  </a:lnTo>
                  <a:lnTo>
                    <a:pt x="1438" y="806"/>
                  </a:lnTo>
                  <a:lnTo>
                    <a:pt x="1452" y="827"/>
                  </a:lnTo>
                  <a:lnTo>
                    <a:pt x="1462" y="851"/>
                  </a:lnTo>
                  <a:lnTo>
                    <a:pt x="1469" y="876"/>
                  </a:lnTo>
                  <a:lnTo>
                    <a:pt x="1471" y="902"/>
                  </a:lnTo>
                  <a:lnTo>
                    <a:pt x="1468" y="932"/>
                  </a:lnTo>
                  <a:lnTo>
                    <a:pt x="1460" y="962"/>
                  </a:lnTo>
                  <a:lnTo>
                    <a:pt x="1446" y="988"/>
                  </a:lnTo>
                  <a:lnTo>
                    <a:pt x="1428" y="1012"/>
                  </a:lnTo>
                  <a:lnTo>
                    <a:pt x="1407" y="1032"/>
                  </a:lnTo>
                  <a:lnTo>
                    <a:pt x="1382" y="1048"/>
                  </a:lnTo>
                  <a:lnTo>
                    <a:pt x="1354" y="1061"/>
                  </a:lnTo>
                  <a:lnTo>
                    <a:pt x="1323" y="1069"/>
                  </a:lnTo>
                  <a:lnTo>
                    <a:pt x="1291" y="1072"/>
                  </a:lnTo>
                  <a:lnTo>
                    <a:pt x="1259" y="1069"/>
                  </a:lnTo>
                  <a:lnTo>
                    <a:pt x="1228" y="1061"/>
                  </a:lnTo>
                  <a:lnTo>
                    <a:pt x="1200" y="1048"/>
                  </a:lnTo>
                  <a:lnTo>
                    <a:pt x="1176" y="1032"/>
                  </a:lnTo>
                  <a:lnTo>
                    <a:pt x="1154" y="1012"/>
                  </a:lnTo>
                  <a:lnTo>
                    <a:pt x="1136" y="988"/>
                  </a:lnTo>
                  <a:lnTo>
                    <a:pt x="1122" y="962"/>
                  </a:lnTo>
                  <a:lnTo>
                    <a:pt x="1115" y="932"/>
                  </a:lnTo>
                  <a:lnTo>
                    <a:pt x="1112" y="902"/>
                  </a:lnTo>
                  <a:lnTo>
                    <a:pt x="1114" y="877"/>
                  </a:lnTo>
                  <a:lnTo>
                    <a:pt x="1120" y="852"/>
                  </a:lnTo>
                  <a:lnTo>
                    <a:pt x="1130" y="829"/>
                  </a:lnTo>
                  <a:lnTo>
                    <a:pt x="857" y="633"/>
                  </a:lnTo>
                  <a:lnTo>
                    <a:pt x="837" y="649"/>
                  </a:lnTo>
                  <a:lnTo>
                    <a:pt x="813" y="662"/>
                  </a:lnTo>
                  <a:lnTo>
                    <a:pt x="789" y="671"/>
                  </a:lnTo>
                  <a:lnTo>
                    <a:pt x="762" y="677"/>
                  </a:lnTo>
                  <a:lnTo>
                    <a:pt x="734" y="679"/>
                  </a:lnTo>
                  <a:lnTo>
                    <a:pt x="702" y="676"/>
                  </a:lnTo>
                  <a:lnTo>
                    <a:pt x="671" y="668"/>
                  </a:lnTo>
                  <a:lnTo>
                    <a:pt x="643" y="655"/>
                  </a:lnTo>
                  <a:lnTo>
                    <a:pt x="618" y="638"/>
                  </a:lnTo>
                  <a:lnTo>
                    <a:pt x="596" y="618"/>
                  </a:lnTo>
                  <a:lnTo>
                    <a:pt x="57" y="933"/>
                  </a:lnTo>
                  <a:lnTo>
                    <a:pt x="48" y="937"/>
                  </a:lnTo>
                  <a:lnTo>
                    <a:pt x="37" y="938"/>
                  </a:lnTo>
                  <a:lnTo>
                    <a:pt x="25" y="936"/>
                  </a:lnTo>
                  <a:lnTo>
                    <a:pt x="15" y="931"/>
                  </a:lnTo>
                  <a:lnTo>
                    <a:pt x="6" y="922"/>
                  </a:lnTo>
                  <a:lnTo>
                    <a:pt x="1" y="911"/>
                  </a:lnTo>
                  <a:lnTo>
                    <a:pt x="0" y="900"/>
                  </a:lnTo>
                  <a:lnTo>
                    <a:pt x="2" y="889"/>
                  </a:lnTo>
                  <a:lnTo>
                    <a:pt x="8" y="880"/>
                  </a:lnTo>
                  <a:lnTo>
                    <a:pt x="18" y="872"/>
                  </a:lnTo>
                  <a:lnTo>
                    <a:pt x="561" y="554"/>
                  </a:lnTo>
                  <a:lnTo>
                    <a:pt x="557" y="532"/>
                  </a:lnTo>
                  <a:lnTo>
                    <a:pt x="555" y="510"/>
                  </a:lnTo>
                  <a:lnTo>
                    <a:pt x="558" y="480"/>
                  </a:lnTo>
                  <a:lnTo>
                    <a:pt x="565" y="452"/>
                  </a:lnTo>
                  <a:lnTo>
                    <a:pt x="579" y="425"/>
                  </a:lnTo>
                  <a:lnTo>
                    <a:pt x="597" y="402"/>
                  </a:lnTo>
                  <a:lnTo>
                    <a:pt x="619" y="382"/>
                  </a:lnTo>
                  <a:lnTo>
                    <a:pt x="643" y="365"/>
                  </a:lnTo>
                  <a:lnTo>
                    <a:pt x="672" y="352"/>
                  </a:lnTo>
                  <a:lnTo>
                    <a:pt x="702" y="344"/>
                  </a:lnTo>
                  <a:lnTo>
                    <a:pt x="734" y="342"/>
                  </a:lnTo>
                  <a:lnTo>
                    <a:pt x="766" y="344"/>
                  </a:lnTo>
                  <a:lnTo>
                    <a:pt x="797" y="352"/>
                  </a:lnTo>
                  <a:lnTo>
                    <a:pt x="825" y="365"/>
                  </a:lnTo>
                  <a:lnTo>
                    <a:pt x="850" y="382"/>
                  </a:lnTo>
                  <a:lnTo>
                    <a:pt x="872" y="402"/>
                  </a:lnTo>
                  <a:lnTo>
                    <a:pt x="889" y="425"/>
                  </a:lnTo>
                  <a:lnTo>
                    <a:pt x="903" y="452"/>
                  </a:lnTo>
                  <a:lnTo>
                    <a:pt x="911" y="480"/>
                  </a:lnTo>
                  <a:lnTo>
                    <a:pt x="914" y="510"/>
                  </a:lnTo>
                  <a:lnTo>
                    <a:pt x="913" y="532"/>
                  </a:lnTo>
                  <a:lnTo>
                    <a:pt x="907" y="554"/>
                  </a:lnTo>
                  <a:lnTo>
                    <a:pt x="901" y="574"/>
                  </a:lnTo>
                  <a:lnTo>
                    <a:pt x="1178" y="773"/>
                  </a:lnTo>
                  <a:lnTo>
                    <a:pt x="1202" y="757"/>
                  </a:lnTo>
                  <a:lnTo>
                    <a:pt x="1230" y="744"/>
                  </a:lnTo>
                  <a:lnTo>
                    <a:pt x="1259" y="736"/>
                  </a:lnTo>
                  <a:lnTo>
                    <a:pt x="1291" y="734"/>
                  </a:lnTo>
                  <a:lnTo>
                    <a:pt x="1323" y="736"/>
                  </a:lnTo>
                  <a:lnTo>
                    <a:pt x="1353" y="745"/>
                  </a:lnTo>
                  <a:lnTo>
                    <a:pt x="1381" y="758"/>
                  </a:lnTo>
                  <a:lnTo>
                    <a:pt x="1849" y="258"/>
                  </a:lnTo>
                  <a:lnTo>
                    <a:pt x="1837" y="238"/>
                  </a:lnTo>
                  <a:lnTo>
                    <a:pt x="1829" y="216"/>
                  </a:lnTo>
                  <a:lnTo>
                    <a:pt x="1824" y="193"/>
                  </a:lnTo>
                  <a:lnTo>
                    <a:pt x="1821" y="169"/>
                  </a:lnTo>
                  <a:lnTo>
                    <a:pt x="1824" y="138"/>
                  </a:lnTo>
                  <a:lnTo>
                    <a:pt x="1832" y="110"/>
                  </a:lnTo>
                  <a:lnTo>
                    <a:pt x="1846" y="83"/>
                  </a:lnTo>
                  <a:lnTo>
                    <a:pt x="1863" y="60"/>
                  </a:lnTo>
                  <a:lnTo>
                    <a:pt x="1886" y="40"/>
                  </a:lnTo>
                  <a:lnTo>
                    <a:pt x="1910" y="23"/>
                  </a:lnTo>
                  <a:lnTo>
                    <a:pt x="1938" y="11"/>
                  </a:lnTo>
                  <a:lnTo>
                    <a:pt x="1969" y="3"/>
                  </a:lnTo>
                  <a:lnTo>
                    <a:pt x="20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9" name="Group 609"/>
          <p:cNvGrpSpPr/>
          <p:nvPr/>
        </p:nvGrpSpPr>
        <p:grpSpPr>
          <a:xfrm>
            <a:off x="4930982" y="4001834"/>
            <a:ext cx="265509" cy="415713"/>
            <a:chOff x="9307513" y="3521075"/>
            <a:chExt cx="277812" cy="434975"/>
          </a:xfrm>
          <a:solidFill>
            <a:srgbClr val="000000"/>
          </a:solidFill>
        </p:grpSpPr>
        <p:sp>
          <p:nvSpPr>
            <p:cNvPr id="440" name="Freeform 234"/>
            <p:cNvSpPr>
              <a:spLocks noEditPoints="1"/>
            </p:cNvSpPr>
            <p:nvPr/>
          </p:nvSpPr>
          <p:spPr bwMode="auto">
            <a:xfrm>
              <a:off x="9307513" y="3521075"/>
              <a:ext cx="277812" cy="434975"/>
            </a:xfrm>
            <a:custGeom>
              <a:avLst/>
              <a:gdLst>
                <a:gd name="T0" fmla="*/ 798 w 1929"/>
                <a:gd name="T1" fmla="*/ 120 h 3292"/>
                <a:gd name="T2" fmla="*/ 381 w 1929"/>
                <a:gd name="T3" fmla="*/ 305 h 3292"/>
                <a:gd name="T4" fmla="*/ 244 w 1929"/>
                <a:gd name="T5" fmla="*/ 433 h 3292"/>
                <a:gd name="T6" fmla="*/ 135 w 1929"/>
                <a:gd name="T7" fmla="*/ 825 h 3292"/>
                <a:gd name="T8" fmla="*/ 66 w 1929"/>
                <a:gd name="T9" fmla="*/ 973 h 3292"/>
                <a:gd name="T10" fmla="*/ 97 w 1929"/>
                <a:gd name="T11" fmla="*/ 1137 h 3292"/>
                <a:gd name="T12" fmla="*/ 216 w 1929"/>
                <a:gd name="T13" fmla="*/ 1560 h 3292"/>
                <a:gd name="T14" fmla="*/ 311 w 1929"/>
                <a:gd name="T15" fmla="*/ 1727 h 3292"/>
                <a:gd name="T16" fmla="*/ 679 w 1929"/>
                <a:gd name="T17" fmla="*/ 1777 h 3292"/>
                <a:gd name="T18" fmla="*/ 936 w 1929"/>
                <a:gd name="T19" fmla="*/ 1994 h 3292"/>
                <a:gd name="T20" fmla="*/ 1102 w 1929"/>
                <a:gd name="T21" fmla="*/ 1970 h 3292"/>
                <a:gd name="T22" fmla="*/ 1457 w 1929"/>
                <a:gd name="T23" fmla="*/ 1774 h 3292"/>
                <a:gd name="T24" fmla="*/ 1612 w 1929"/>
                <a:gd name="T25" fmla="*/ 1671 h 3292"/>
                <a:gd name="T26" fmla="*/ 1658 w 1929"/>
                <a:gd name="T27" fmla="*/ 1392 h 3292"/>
                <a:gd name="T28" fmla="*/ 1856 w 1929"/>
                <a:gd name="T29" fmla="*/ 1130 h 3292"/>
                <a:gd name="T30" fmla="*/ 1846 w 1929"/>
                <a:gd name="T31" fmla="*/ 964 h 3292"/>
                <a:gd name="T32" fmla="*/ 1663 w 1929"/>
                <a:gd name="T33" fmla="*/ 553 h 3292"/>
                <a:gd name="T34" fmla="*/ 1593 w 1929"/>
                <a:gd name="T35" fmla="*/ 368 h 3292"/>
                <a:gd name="T36" fmla="*/ 1423 w 1929"/>
                <a:gd name="T37" fmla="*/ 292 h 3292"/>
                <a:gd name="T38" fmla="*/ 1025 w 1929"/>
                <a:gd name="T39" fmla="*/ 85 h 3292"/>
                <a:gd name="T40" fmla="*/ 981 w 1929"/>
                <a:gd name="T41" fmla="*/ 2 h 3292"/>
                <a:gd name="T42" fmla="*/ 1157 w 1929"/>
                <a:gd name="T43" fmla="*/ 95 h 3292"/>
                <a:gd name="T44" fmla="*/ 1542 w 1929"/>
                <a:gd name="T45" fmla="*/ 250 h 3292"/>
                <a:gd name="T46" fmla="*/ 1686 w 1929"/>
                <a:gd name="T47" fmla="*/ 387 h 3292"/>
                <a:gd name="T48" fmla="*/ 1728 w 1929"/>
                <a:gd name="T49" fmla="*/ 710 h 3292"/>
                <a:gd name="T50" fmla="*/ 1919 w 1929"/>
                <a:gd name="T51" fmla="*/ 977 h 3292"/>
                <a:gd name="T52" fmla="*/ 1906 w 1929"/>
                <a:gd name="T53" fmla="*/ 1189 h 3292"/>
                <a:gd name="T54" fmla="*/ 1723 w 1929"/>
                <a:gd name="T55" fmla="*/ 1519 h 3292"/>
                <a:gd name="T56" fmla="*/ 1659 w 1929"/>
                <a:gd name="T57" fmla="*/ 1719 h 3292"/>
                <a:gd name="T58" fmla="*/ 1499 w 1929"/>
                <a:gd name="T59" fmla="*/ 1834 h 3292"/>
                <a:gd name="T60" fmla="*/ 1338 w 1929"/>
                <a:gd name="T61" fmla="*/ 1903 h 3292"/>
                <a:gd name="T62" fmla="*/ 1388 w 1929"/>
                <a:gd name="T63" fmla="*/ 2129 h 3292"/>
                <a:gd name="T64" fmla="*/ 1466 w 1929"/>
                <a:gd name="T65" fmla="*/ 2422 h 3292"/>
                <a:gd name="T66" fmla="*/ 1568 w 1929"/>
                <a:gd name="T67" fmla="*/ 2713 h 3292"/>
                <a:gd name="T68" fmla="*/ 1691 w 1929"/>
                <a:gd name="T69" fmla="*/ 2933 h 3292"/>
                <a:gd name="T70" fmla="*/ 1404 w 1929"/>
                <a:gd name="T71" fmla="*/ 3230 h 3292"/>
                <a:gd name="T72" fmla="*/ 1162 w 1929"/>
                <a:gd name="T73" fmla="*/ 2848 h 3292"/>
                <a:gd name="T74" fmla="*/ 1020 w 1929"/>
                <a:gd name="T75" fmla="*/ 2365 h 3292"/>
                <a:gd name="T76" fmla="*/ 952 w 1929"/>
                <a:gd name="T77" fmla="*/ 2468 h 3292"/>
                <a:gd name="T78" fmla="*/ 788 w 1929"/>
                <a:gd name="T79" fmla="*/ 2933 h 3292"/>
                <a:gd name="T80" fmla="*/ 529 w 1929"/>
                <a:gd name="T81" fmla="*/ 3292 h 3292"/>
                <a:gd name="T82" fmla="*/ 328 w 1929"/>
                <a:gd name="T83" fmla="*/ 2895 h 3292"/>
                <a:gd name="T84" fmla="*/ 449 w 1929"/>
                <a:gd name="T85" fmla="*/ 2647 h 3292"/>
                <a:gd name="T86" fmla="*/ 549 w 1929"/>
                <a:gd name="T87" fmla="*/ 2342 h 3292"/>
                <a:gd name="T88" fmla="*/ 620 w 1929"/>
                <a:gd name="T89" fmla="*/ 2053 h 3292"/>
                <a:gd name="T90" fmla="*/ 662 w 1929"/>
                <a:gd name="T91" fmla="*/ 1856 h 3292"/>
                <a:gd name="T92" fmla="*/ 335 w 1929"/>
                <a:gd name="T93" fmla="*/ 1820 h 3292"/>
                <a:gd name="T94" fmla="*/ 190 w 1929"/>
                <a:gd name="T95" fmla="*/ 1684 h 3292"/>
                <a:gd name="T96" fmla="*/ 150 w 1929"/>
                <a:gd name="T97" fmla="*/ 1305 h 3292"/>
                <a:gd name="T98" fmla="*/ 10 w 1929"/>
                <a:gd name="T99" fmla="*/ 1092 h 3292"/>
                <a:gd name="T100" fmla="*/ 23 w 1929"/>
                <a:gd name="T101" fmla="*/ 882 h 3292"/>
                <a:gd name="T102" fmla="*/ 153 w 1929"/>
                <a:gd name="T103" fmla="*/ 553 h 3292"/>
                <a:gd name="T104" fmla="*/ 216 w 1929"/>
                <a:gd name="T105" fmla="*/ 352 h 3292"/>
                <a:gd name="T106" fmla="*/ 377 w 1929"/>
                <a:gd name="T107" fmla="*/ 236 h 3292"/>
                <a:gd name="T108" fmla="*/ 757 w 1929"/>
                <a:gd name="T109" fmla="*/ 67 h 3292"/>
                <a:gd name="T110" fmla="*/ 941 w 1929"/>
                <a:gd name="T111" fmla="*/ 0 h 3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29" h="3292">
                  <a:moveTo>
                    <a:pt x="925" y="71"/>
                  </a:moveTo>
                  <a:lnTo>
                    <a:pt x="891" y="76"/>
                  </a:lnTo>
                  <a:lnTo>
                    <a:pt x="859" y="85"/>
                  </a:lnTo>
                  <a:lnTo>
                    <a:pt x="828" y="101"/>
                  </a:lnTo>
                  <a:lnTo>
                    <a:pt x="798" y="120"/>
                  </a:lnTo>
                  <a:lnTo>
                    <a:pt x="772" y="144"/>
                  </a:lnTo>
                  <a:lnTo>
                    <a:pt x="634" y="292"/>
                  </a:lnTo>
                  <a:lnTo>
                    <a:pt x="458" y="292"/>
                  </a:lnTo>
                  <a:lnTo>
                    <a:pt x="418" y="296"/>
                  </a:lnTo>
                  <a:lnTo>
                    <a:pt x="381" y="305"/>
                  </a:lnTo>
                  <a:lnTo>
                    <a:pt x="347" y="322"/>
                  </a:lnTo>
                  <a:lnTo>
                    <a:pt x="316" y="342"/>
                  </a:lnTo>
                  <a:lnTo>
                    <a:pt x="288" y="368"/>
                  </a:lnTo>
                  <a:lnTo>
                    <a:pt x="263" y="399"/>
                  </a:lnTo>
                  <a:lnTo>
                    <a:pt x="244" y="433"/>
                  </a:lnTo>
                  <a:lnTo>
                    <a:pt x="229" y="470"/>
                  </a:lnTo>
                  <a:lnTo>
                    <a:pt x="220" y="510"/>
                  </a:lnTo>
                  <a:lnTo>
                    <a:pt x="217" y="553"/>
                  </a:lnTo>
                  <a:lnTo>
                    <a:pt x="217" y="736"/>
                  </a:lnTo>
                  <a:lnTo>
                    <a:pt x="135" y="825"/>
                  </a:lnTo>
                  <a:lnTo>
                    <a:pt x="114" y="849"/>
                  </a:lnTo>
                  <a:lnTo>
                    <a:pt x="97" y="878"/>
                  </a:lnTo>
                  <a:lnTo>
                    <a:pt x="82" y="908"/>
                  </a:lnTo>
                  <a:lnTo>
                    <a:pt x="72" y="940"/>
                  </a:lnTo>
                  <a:lnTo>
                    <a:pt x="66" y="973"/>
                  </a:lnTo>
                  <a:lnTo>
                    <a:pt x="64" y="1008"/>
                  </a:lnTo>
                  <a:lnTo>
                    <a:pt x="66" y="1041"/>
                  </a:lnTo>
                  <a:lnTo>
                    <a:pt x="72" y="1075"/>
                  </a:lnTo>
                  <a:lnTo>
                    <a:pt x="82" y="1106"/>
                  </a:lnTo>
                  <a:lnTo>
                    <a:pt x="97" y="1137"/>
                  </a:lnTo>
                  <a:lnTo>
                    <a:pt x="114" y="1165"/>
                  </a:lnTo>
                  <a:lnTo>
                    <a:pt x="135" y="1191"/>
                  </a:lnTo>
                  <a:lnTo>
                    <a:pt x="213" y="1275"/>
                  </a:lnTo>
                  <a:lnTo>
                    <a:pt x="212" y="1519"/>
                  </a:lnTo>
                  <a:lnTo>
                    <a:pt x="216" y="1560"/>
                  </a:lnTo>
                  <a:lnTo>
                    <a:pt x="225" y="1600"/>
                  </a:lnTo>
                  <a:lnTo>
                    <a:pt x="239" y="1637"/>
                  </a:lnTo>
                  <a:lnTo>
                    <a:pt x="259" y="1671"/>
                  </a:lnTo>
                  <a:lnTo>
                    <a:pt x="284" y="1701"/>
                  </a:lnTo>
                  <a:lnTo>
                    <a:pt x="311" y="1727"/>
                  </a:lnTo>
                  <a:lnTo>
                    <a:pt x="343" y="1749"/>
                  </a:lnTo>
                  <a:lnTo>
                    <a:pt x="377" y="1764"/>
                  </a:lnTo>
                  <a:lnTo>
                    <a:pt x="414" y="1774"/>
                  </a:lnTo>
                  <a:lnTo>
                    <a:pt x="454" y="1777"/>
                  </a:lnTo>
                  <a:lnTo>
                    <a:pt x="679" y="1777"/>
                  </a:lnTo>
                  <a:lnTo>
                    <a:pt x="818" y="1925"/>
                  </a:lnTo>
                  <a:lnTo>
                    <a:pt x="844" y="1950"/>
                  </a:lnTo>
                  <a:lnTo>
                    <a:pt x="873" y="1970"/>
                  </a:lnTo>
                  <a:lnTo>
                    <a:pt x="904" y="1984"/>
                  </a:lnTo>
                  <a:lnTo>
                    <a:pt x="936" y="1994"/>
                  </a:lnTo>
                  <a:lnTo>
                    <a:pt x="970" y="1999"/>
                  </a:lnTo>
                  <a:lnTo>
                    <a:pt x="1004" y="1999"/>
                  </a:lnTo>
                  <a:lnTo>
                    <a:pt x="1038" y="1994"/>
                  </a:lnTo>
                  <a:lnTo>
                    <a:pt x="1070" y="1984"/>
                  </a:lnTo>
                  <a:lnTo>
                    <a:pt x="1102" y="1970"/>
                  </a:lnTo>
                  <a:lnTo>
                    <a:pt x="1131" y="1950"/>
                  </a:lnTo>
                  <a:lnTo>
                    <a:pt x="1157" y="1925"/>
                  </a:lnTo>
                  <a:lnTo>
                    <a:pt x="1296" y="1777"/>
                  </a:lnTo>
                  <a:lnTo>
                    <a:pt x="1418" y="1777"/>
                  </a:lnTo>
                  <a:lnTo>
                    <a:pt x="1457" y="1774"/>
                  </a:lnTo>
                  <a:lnTo>
                    <a:pt x="1494" y="1764"/>
                  </a:lnTo>
                  <a:lnTo>
                    <a:pt x="1528" y="1749"/>
                  </a:lnTo>
                  <a:lnTo>
                    <a:pt x="1561" y="1727"/>
                  </a:lnTo>
                  <a:lnTo>
                    <a:pt x="1588" y="1701"/>
                  </a:lnTo>
                  <a:lnTo>
                    <a:pt x="1612" y="1671"/>
                  </a:lnTo>
                  <a:lnTo>
                    <a:pt x="1632" y="1637"/>
                  </a:lnTo>
                  <a:lnTo>
                    <a:pt x="1646" y="1600"/>
                  </a:lnTo>
                  <a:lnTo>
                    <a:pt x="1655" y="1560"/>
                  </a:lnTo>
                  <a:lnTo>
                    <a:pt x="1658" y="1519"/>
                  </a:lnTo>
                  <a:lnTo>
                    <a:pt x="1658" y="1392"/>
                  </a:lnTo>
                  <a:lnTo>
                    <a:pt x="1795" y="1246"/>
                  </a:lnTo>
                  <a:lnTo>
                    <a:pt x="1815" y="1221"/>
                  </a:lnTo>
                  <a:lnTo>
                    <a:pt x="1833" y="1193"/>
                  </a:lnTo>
                  <a:lnTo>
                    <a:pt x="1846" y="1163"/>
                  </a:lnTo>
                  <a:lnTo>
                    <a:pt x="1856" y="1130"/>
                  </a:lnTo>
                  <a:lnTo>
                    <a:pt x="1862" y="1097"/>
                  </a:lnTo>
                  <a:lnTo>
                    <a:pt x="1864" y="1063"/>
                  </a:lnTo>
                  <a:lnTo>
                    <a:pt x="1862" y="1028"/>
                  </a:lnTo>
                  <a:lnTo>
                    <a:pt x="1856" y="996"/>
                  </a:lnTo>
                  <a:lnTo>
                    <a:pt x="1846" y="964"/>
                  </a:lnTo>
                  <a:lnTo>
                    <a:pt x="1833" y="934"/>
                  </a:lnTo>
                  <a:lnTo>
                    <a:pt x="1815" y="906"/>
                  </a:lnTo>
                  <a:lnTo>
                    <a:pt x="1795" y="880"/>
                  </a:lnTo>
                  <a:lnTo>
                    <a:pt x="1663" y="739"/>
                  </a:lnTo>
                  <a:lnTo>
                    <a:pt x="1663" y="553"/>
                  </a:lnTo>
                  <a:lnTo>
                    <a:pt x="1660" y="510"/>
                  </a:lnTo>
                  <a:lnTo>
                    <a:pt x="1651" y="470"/>
                  </a:lnTo>
                  <a:lnTo>
                    <a:pt x="1636" y="433"/>
                  </a:lnTo>
                  <a:lnTo>
                    <a:pt x="1617" y="399"/>
                  </a:lnTo>
                  <a:lnTo>
                    <a:pt x="1593" y="368"/>
                  </a:lnTo>
                  <a:lnTo>
                    <a:pt x="1565" y="342"/>
                  </a:lnTo>
                  <a:lnTo>
                    <a:pt x="1533" y="322"/>
                  </a:lnTo>
                  <a:lnTo>
                    <a:pt x="1498" y="305"/>
                  </a:lnTo>
                  <a:lnTo>
                    <a:pt x="1462" y="296"/>
                  </a:lnTo>
                  <a:lnTo>
                    <a:pt x="1423" y="292"/>
                  </a:lnTo>
                  <a:lnTo>
                    <a:pt x="1250" y="292"/>
                  </a:lnTo>
                  <a:lnTo>
                    <a:pt x="1112" y="144"/>
                  </a:lnTo>
                  <a:lnTo>
                    <a:pt x="1085" y="120"/>
                  </a:lnTo>
                  <a:lnTo>
                    <a:pt x="1056" y="101"/>
                  </a:lnTo>
                  <a:lnTo>
                    <a:pt x="1025" y="85"/>
                  </a:lnTo>
                  <a:lnTo>
                    <a:pt x="992" y="76"/>
                  </a:lnTo>
                  <a:lnTo>
                    <a:pt x="958" y="71"/>
                  </a:lnTo>
                  <a:lnTo>
                    <a:pt x="925" y="71"/>
                  </a:lnTo>
                  <a:close/>
                  <a:moveTo>
                    <a:pt x="941" y="0"/>
                  </a:moveTo>
                  <a:lnTo>
                    <a:pt x="981" y="2"/>
                  </a:lnTo>
                  <a:lnTo>
                    <a:pt x="1021" y="11"/>
                  </a:lnTo>
                  <a:lnTo>
                    <a:pt x="1058" y="24"/>
                  </a:lnTo>
                  <a:lnTo>
                    <a:pt x="1094" y="43"/>
                  </a:lnTo>
                  <a:lnTo>
                    <a:pt x="1127" y="67"/>
                  </a:lnTo>
                  <a:lnTo>
                    <a:pt x="1157" y="95"/>
                  </a:lnTo>
                  <a:lnTo>
                    <a:pt x="1276" y="224"/>
                  </a:lnTo>
                  <a:lnTo>
                    <a:pt x="1423" y="224"/>
                  </a:lnTo>
                  <a:lnTo>
                    <a:pt x="1464" y="227"/>
                  </a:lnTo>
                  <a:lnTo>
                    <a:pt x="1503" y="236"/>
                  </a:lnTo>
                  <a:lnTo>
                    <a:pt x="1542" y="250"/>
                  </a:lnTo>
                  <a:lnTo>
                    <a:pt x="1577" y="269"/>
                  </a:lnTo>
                  <a:lnTo>
                    <a:pt x="1609" y="292"/>
                  </a:lnTo>
                  <a:lnTo>
                    <a:pt x="1638" y="321"/>
                  </a:lnTo>
                  <a:lnTo>
                    <a:pt x="1664" y="352"/>
                  </a:lnTo>
                  <a:lnTo>
                    <a:pt x="1686" y="387"/>
                  </a:lnTo>
                  <a:lnTo>
                    <a:pt x="1703" y="425"/>
                  </a:lnTo>
                  <a:lnTo>
                    <a:pt x="1716" y="465"/>
                  </a:lnTo>
                  <a:lnTo>
                    <a:pt x="1725" y="507"/>
                  </a:lnTo>
                  <a:lnTo>
                    <a:pt x="1728" y="553"/>
                  </a:lnTo>
                  <a:lnTo>
                    <a:pt x="1728" y="710"/>
                  </a:lnTo>
                  <a:lnTo>
                    <a:pt x="1839" y="831"/>
                  </a:lnTo>
                  <a:lnTo>
                    <a:pt x="1866" y="864"/>
                  </a:lnTo>
                  <a:lnTo>
                    <a:pt x="1888" y="899"/>
                  </a:lnTo>
                  <a:lnTo>
                    <a:pt x="1906" y="937"/>
                  </a:lnTo>
                  <a:lnTo>
                    <a:pt x="1919" y="977"/>
                  </a:lnTo>
                  <a:lnTo>
                    <a:pt x="1926" y="1020"/>
                  </a:lnTo>
                  <a:lnTo>
                    <a:pt x="1929" y="1063"/>
                  </a:lnTo>
                  <a:lnTo>
                    <a:pt x="1926" y="1106"/>
                  </a:lnTo>
                  <a:lnTo>
                    <a:pt x="1919" y="1149"/>
                  </a:lnTo>
                  <a:lnTo>
                    <a:pt x="1906" y="1189"/>
                  </a:lnTo>
                  <a:lnTo>
                    <a:pt x="1888" y="1227"/>
                  </a:lnTo>
                  <a:lnTo>
                    <a:pt x="1866" y="1262"/>
                  </a:lnTo>
                  <a:lnTo>
                    <a:pt x="1839" y="1295"/>
                  </a:lnTo>
                  <a:lnTo>
                    <a:pt x="1723" y="1421"/>
                  </a:lnTo>
                  <a:lnTo>
                    <a:pt x="1723" y="1519"/>
                  </a:lnTo>
                  <a:lnTo>
                    <a:pt x="1721" y="1564"/>
                  </a:lnTo>
                  <a:lnTo>
                    <a:pt x="1712" y="1606"/>
                  </a:lnTo>
                  <a:lnTo>
                    <a:pt x="1698" y="1646"/>
                  </a:lnTo>
                  <a:lnTo>
                    <a:pt x="1681" y="1684"/>
                  </a:lnTo>
                  <a:lnTo>
                    <a:pt x="1659" y="1719"/>
                  </a:lnTo>
                  <a:lnTo>
                    <a:pt x="1634" y="1750"/>
                  </a:lnTo>
                  <a:lnTo>
                    <a:pt x="1604" y="1778"/>
                  </a:lnTo>
                  <a:lnTo>
                    <a:pt x="1572" y="1802"/>
                  </a:lnTo>
                  <a:lnTo>
                    <a:pt x="1536" y="1820"/>
                  </a:lnTo>
                  <a:lnTo>
                    <a:pt x="1499" y="1834"/>
                  </a:lnTo>
                  <a:lnTo>
                    <a:pt x="1460" y="1843"/>
                  </a:lnTo>
                  <a:lnTo>
                    <a:pt x="1419" y="1846"/>
                  </a:lnTo>
                  <a:lnTo>
                    <a:pt x="1328" y="1846"/>
                  </a:lnTo>
                  <a:lnTo>
                    <a:pt x="1332" y="1871"/>
                  </a:lnTo>
                  <a:lnTo>
                    <a:pt x="1338" y="1903"/>
                  </a:lnTo>
                  <a:lnTo>
                    <a:pt x="1346" y="1940"/>
                  </a:lnTo>
                  <a:lnTo>
                    <a:pt x="1354" y="1981"/>
                  </a:lnTo>
                  <a:lnTo>
                    <a:pt x="1365" y="2026"/>
                  </a:lnTo>
                  <a:lnTo>
                    <a:pt x="1376" y="2076"/>
                  </a:lnTo>
                  <a:lnTo>
                    <a:pt x="1388" y="2129"/>
                  </a:lnTo>
                  <a:lnTo>
                    <a:pt x="1402" y="2184"/>
                  </a:lnTo>
                  <a:lnTo>
                    <a:pt x="1416" y="2242"/>
                  </a:lnTo>
                  <a:lnTo>
                    <a:pt x="1432" y="2302"/>
                  </a:lnTo>
                  <a:lnTo>
                    <a:pt x="1448" y="2361"/>
                  </a:lnTo>
                  <a:lnTo>
                    <a:pt x="1466" y="2422"/>
                  </a:lnTo>
                  <a:lnTo>
                    <a:pt x="1484" y="2482"/>
                  </a:lnTo>
                  <a:lnTo>
                    <a:pt x="1504" y="2543"/>
                  </a:lnTo>
                  <a:lnTo>
                    <a:pt x="1524" y="2602"/>
                  </a:lnTo>
                  <a:lnTo>
                    <a:pt x="1546" y="2658"/>
                  </a:lnTo>
                  <a:lnTo>
                    <a:pt x="1568" y="2713"/>
                  </a:lnTo>
                  <a:lnTo>
                    <a:pt x="1592" y="2765"/>
                  </a:lnTo>
                  <a:lnTo>
                    <a:pt x="1615" y="2814"/>
                  </a:lnTo>
                  <a:lnTo>
                    <a:pt x="1640" y="2859"/>
                  </a:lnTo>
                  <a:lnTo>
                    <a:pt x="1665" y="2899"/>
                  </a:lnTo>
                  <a:lnTo>
                    <a:pt x="1691" y="2933"/>
                  </a:lnTo>
                  <a:lnTo>
                    <a:pt x="1718" y="2963"/>
                  </a:lnTo>
                  <a:lnTo>
                    <a:pt x="1747" y="2986"/>
                  </a:lnTo>
                  <a:lnTo>
                    <a:pt x="1461" y="2995"/>
                  </a:lnTo>
                  <a:lnTo>
                    <a:pt x="1463" y="3292"/>
                  </a:lnTo>
                  <a:lnTo>
                    <a:pt x="1404" y="3230"/>
                  </a:lnTo>
                  <a:lnTo>
                    <a:pt x="1348" y="3163"/>
                  </a:lnTo>
                  <a:lnTo>
                    <a:pt x="1297" y="3090"/>
                  </a:lnTo>
                  <a:lnTo>
                    <a:pt x="1248" y="3013"/>
                  </a:lnTo>
                  <a:lnTo>
                    <a:pt x="1204" y="2932"/>
                  </a:lnTo>
                  <a:lnTo>
                    <a:pt x="1162" y="2848"/>
                  </a:lnTo>
                  <a:lnTo>
                    <a:pt x="1125" y="2758"/>
                  </a:lnTo>
                  <a:lnTo>
                    <a:pt x="1092" y="2665"/>
                  </a:lnTo>
                  <a:lnTo>
                    <a:pt x="1063" y="2568"/>
                  </a:lnTo>
                  <a:lnTo>
                    <a:pt x="1039" y="2468"/>
                  </a:lnTo>
                  <a:lnTo>
                    <a:pt x="1020" y="2365"/>
                  </a:lnTo>
                  <a:lnTo>
                    <a:pt x="1005" y="2260"/>
                  </a:lnTo>
                  <a:lnTo>
                    <a:pt x="996" y="2153"/>
                  </a:lnTo>
                  <a:lnTo>
                    <a:pt x="986" y="2260"/>
                  </a:lnTo>
                  <a:lnTo>
                    <a:pt x="971" y="2365"/>
                  </a:lnTo>
                  <a:lnTo>
                    <a:pt x="952" y="2468"/>
                  </a:lnTo>
                  <a:lnTo>
                    <a:pt x="928" y="2568"/>
                  </a:lnTo>
                  <a:lnTo>
                    <a:pt x="899" y="2665"/>
                  </a:lnTo>
                  <a:lnTo>
                    <a:pt x="866" y="2758"/>
                  </a:lnTo>
                  <a:lnTo>
                    <a:pt x="830" y="2848"/>
                  </a:lnTo>
                  <a:lnTo>
                    <a:pt x="788" y="2933"/>
                  </a:lnTo>
                  <a:lnTo>
                    <a:pt x="743" y="3015"/>
                  </a:lnTo>
                  <a:lnTo>
                    <a:pt x="695" y="3091"/>
                  </a:lnTo>
                  <a:lnTo>
                    <a:pt x="643" y="3163"/>
                  </a:lnTo>
                  <a:lnTo>
                    <a:pt x="587" y="3230"/>
                  </a:lnTo>
                  <a:lnTo>
                    <a:pt x="529" y="3292"/>
                  </a:lnTo>
                  <a:lnTo>
                    <a:pt x="530" y="2995"/>
                  </a:lnTo>
                  <a:lnTo>
                    <a:pt x="245" y="2986"/>
                  </a:lnTo>
                  <a:lnTo>
                    <a:pt x="274" y="2963"/>
                  </a:lnTo>
                  <a:lnTo>
                    <a:pt x="301" y="2932"/>
                  </a:lnTo>
                  <a:lnTo>
                    <a:pt x="328" y="2895"/>
                  </a:lnTo>
                  <a:lnTo>
                    <a:pt x="354" y="2854"/>
                  </a:lnTo>
                  <a:lnTo>
                    <a:pt x="379" y="2808"/>
                  </a:lnTo>
                  <a:lnTo>
                    <a:pt x="403" y="2758"/>
                  </a:lnTo>
                  <a:lnTo>
                    <a:pt x="427" y="2704"/>
                  </a:lnTo>
                  <a:lnTo>
                    <a:pt x="449" y="2647"/>
                  </a:lnTo>
                  <a:lnTo>
                    <a:pt x="472" y="2589"/>
                  </a:lnTo>
                  <a:lnTo>
                    <a:pt x="493" y="2528"/>
                  </a:lnTo>
                  <a:lnTo>
                    <a:pt x="512" y="2466"/>
                  </a:lnTo>
                  <a:lnTo>
                    <a:pt x="531" y="2404"/>
                  </a:lnTo>
                  <a:lnTo>
                    <a:pt x="549" y="2342"/>
                  </a:lnTo>
                  <a:lnTo>
                    <a:pt x="565" y="2280"/>
                  </a:lnTo>
                  <a:lnTo>
                    <a:pt x="581" y="2220"/>
                  </a:lnTo>
                  <a:lnTo>
                    <a:pt x="595" y="2162"/>
                  </a:lnTo>
                  <a:lnTo>
                    <a:pt x="608" y="2106"/>
                  </a:lnTo>
                  <a:lnTo>
                    <a:pt x="620" y="2053"/>
                  </a:lnTo>
                  <a:lnTo>
                    <a:pt x="631" y="2005"/>
                  </a:lnTo>
                  <a:lnTo>
                    <a:pt x="641" y="1959"/>
                  </a:lnTo>
                  <a:lnTo>
                    <a:pt x="650" y="1919"/>
                  </a:lnTo>
                  <a:lnTo>
                    <a:pt x="656" y="1884"/>
                  </a:lnTo>
                  <a:lnTo>
                    <a:pt x="662" y="1856"/>
                  </a:lnTo>
                  <a:lnTo>
                    <a:pt x="653" y="1846"/>
                  </a:lnTo>
                  <a:lnTo>
                    <a:pt x="454" y="1846"/>
                  </a:lnTo>
                  <a:lnTo>
                    <a:pt x="412" y="1843"/>
                  </a:lnTo>
                  <a:lnTo>
                    <a:pt x="372" y="1834"/>
                  </a:lnTo>
                  <a:lnTo>
                    <a:pt x="335" y="1820"/>
                  </a:lnTo>
                  <a:lnTo>
                    <a:pt x="300" y="1802"/>
                  </a:lnTo>
                  <a:lnTo>
                    <a:pt x="267" y="1778"/>
                  </a:lnTo>
                  <a:lnTo>
                    <a:pt x="238" y="1750"/>
                  </a:lnTo>
                  <a:lnTo>
                    <a:pt x="212" y="1719"/>
                  </a:lnTo>
                  <a:lnTo>
                    <a:pt x="190" y="1684"/>
                  </a:lnTo>
                  <a:lnTo>
                    <a:pt x="173" y="1646"/>
                  </a:lnTo>
                  <a:lnTo>
                    <a:pt x="160" y="1606"/>
                  </a:lnTo>
                  <a:lnTo>
                    <a:pt x="152" y="1564"/>
                  </a:lnTo>
                  <a:lnTo>
                    <a:pt x="149" y="1519"/>
                  </a:lnTo>
                  <a:lnTo>
                    <a:pt x="150" y="1305"/>
                  </a:lnTo>
                  <a:lnTo>
                    <a:pt x="89" y="1240"/>
                  </a:lnTo>
                  <a:lnTo>
                    <a:pt x="62" y="1207"/>
                  </a:lnTo>
                  <a:lnTo>
                    <a:pt x="40" y="1171"/>
                  </a:lnTo>
                  <a:lnTo>
                    <a:pt x="23" y="1133"/>
                  </a:lnTo>
                  <a:lnTo>
                    <a:pt x="10" y="1092"/>
                  </a:lnTo>
                  <a:lnTo>
                    <a:pt x="3" y="1051"/>
                  </a:lnTo>
                  <a:lnTo>
                    <a:pt x="0" y="1008"/>
                  </a:lnTo>
                  <a:lnTo>
                    <a:pt x="3" y="964"/>
                  </a:lnTo>
                  <a:lnTo>
                    <a:pt x="10" y="922"/>
                  </a:lnTo>
                  <a:lnTo>
                    <a:pt x="23" y="882"/>
                  </a:lnTo>
                  <a:lnTo>
                    <a:pt x="40" y="844"/>
                  </a:lnTo>
                  <a:lnTo>
                    <a:pt x="62" y="808"/>
                  </a:lnTo>
                  <a:lnTo>
                    <a:pt x="89" y="776"/>
                  </a:lnTo>
                  <a:lnTo>
                    <a:pt x="153" y="704"/>
                  </a:lnTo>
                  <a:lnTo>
                    <a:pt x="153" y="553"/>
                  </a:lnTo>
                  <a:lnTo>
                    <a:pt x="156" y="507"/>
                  </a:lnTo>
                  <a:lnTo>
                    <a:pt x="164" y="465"/>
                  </a:lnTo>
                  <a:lnTo>
                    <a:pt x="177" y="425"/>
                  </a:lnTo>
                  <a:lnTo>
                    <a:pt x="195" y="387"/>
                  </a:lnTo>
                  <a:lnTo>
                    <a:pt x="216" y="352"/>
                  </a:lnTo>
                  <a:lnTo>
                    <a:pt x="242" y="321"/>
                  </a:lnTo>
                  <a:lnTo>
                    <a:pt x="272" y="292"/>
                  </a:lnTo>
                  <a:lnTo>
                    <a:pt x="304" y="269"/>
                  </a:lnTo>
                  <a:lnTo>
                    <a:pt x="339" y="250"/>
                  </a:lnTo>
                  <a:lnTo>
                    <a:pt x="377" y="236"/>
                  </a:lnTo>
                  <a:lnTo>
                    <a:pt x="416" y="227"/>
                  </a:lnTo>
                  <a:lnTo>
                    <a:pt x="458" y="224"/>
                  </a:lnTo>
                  <a:lnTo>
                    <a:pt x="607" y="224"/>
                  </a:lnTo>
                  <a:lnTo>
                    <a:pt x="726" y="95"/>
                  </a:lnTo>
                  <a:lnTo>
                    <a:pt x="757" y="67"/>
                  </a:lnTo>
                  <a:lnTo>
                    <a:pt x="789" y="43"/>
                  </a:lnTo>
                  <a:lnTo>
                    <a:pt x="826" y="24"/>
                  </a:lnTo>
                  <a:lnTo>
                    <a:pt x="863" y="11"/>
                  </a:lnTo>
                  <a:lnTo>
                    <a:pt x="902" y="2"/>
                  </a:lnTo>
                  <a:lnTo>
                    <a:pt x="941" y="0"/>
                  </a:lnTo>
                  <a:lnTo>
                    <a:pt x="9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235"/>
            <p:cNvSpPr>
              <a:spLocks noEditPoints="1"/>
            </p:cNvSpPr>
            <p:nvPr/>
          </p:nvSpPr>
          <p:spPr bwMode="auto">
            <a:xfrm>
              <a:off x="9361488" y="3573463"/>
              <a:ext cx="171450" cy="168275"/>
            </a:xfrm>
            <a:custGeom>
              <a:avLst/>
              <a:gdLst>
                <a:gd name="T0" fmla="*/ 536 w 1187"/>
                <a:gd name="T1" fmla="*/ 73 h 1279"/>
                <a:gd name="T2" fmla="*/ 426 w 1187"/>
                <a:gd name="T3" fmla="*/ 99 h 1279"/>
                <a:gd name="T4" fmla="*/ 327 w 1187"/>
                <a:gd name="T5" fmla="*/ 148 h 1279"/>
                <a:gd name="T6" fmla="*/ 238 w 1187"/>
                <a:gd name="T7" fmla="*/ 217 h 1279"/>
                <a:gd name="T8" fmla="*/ 166 w 1187"/>
                <a:gd name="T9" fmla="*/ 304 h 1279"/>
                <a:gd name="T10" fmla="*/ 111 w 1187"/>
                <a:gd name="T11" fmla="*/ 405 h 1279"/>
                <a:gd name="T12" fmla="*/ 76 w 1187"/>
                <a:gd name="T13" fmla="*/ 518 h 1279"/>
                <a:gd name="T14" fmla="*/ 64 w 1187"/>
                <a:gd name="T15" fmla="*/ 641 h 1279"/>
                <a:gd name="T16" fmla="*/ 76 w 1187"/>
                <a:gd name="T17" fmla="*/ 762 h 1279"/>
                <a:gd name="T18" fmla="*/ 111 w 1187"/>
                <a:gd name="T19" fmla="*/ 875 h 1279"/>
                <a:gd name="T20" fmla="*/ 166 w 1187"/>
                <a:gd name="T21" fmla="*/ 977 h 1279"/>
                <a:gd name="T22" fmla="*/ 238 w 1187"/>
                <a:gd name="T23" fmla="*/ 1063 h 1279"/>
                <a:gd name="T24" fmla="*/ 327 w 1187"/>
                <a:gd name="T25" fmla="*/ 1133 h 1279"/>
                <a:gd name="T26" fmla="*/ 426 w 1187"/>
                <a:gd name="T27" fmla="*/ 1182 h 1279"/>
                <a:gd name="T28" fmla="*/ 536 w 1187"/>
                <a:gd name="T29" fmla="*/ 1206 h 1279"/>
                <a:gd name="T30" fmla="*/ 651 w 1187"/>
                <a:gd name="T31" fmla="*/ 1206 h 1279"/>
                <a:gd name="T32" fmla="*/ 760 w 1187"/>
                <a:gd name="T33" fmla="*/ 1182 h 1279"/>
                <a:gd name="T34" fmla="*/ 860 w 1187"/>
                <a:gd name="T35" fmla="*/ 1133 h 1279"/>
                <a:gd name="T36" fmla="*/ 947 w 1187"/>
                <a:gd name="T37" fmla="*/ 1063 h 1279"/>
                <a:gd name="T38" fmla="*/ 1020 w 1187"/>
                <a:gd name="T39" fmla="*/ 977 h 1279"/>
                <a:gd name="T40" fmla="*/ 1075 w 1187"/>
                <a:gd name="T41" fmla="*/ 875 h 1279"/>
                <a:gd name="T42" fmla="*/ 1110 w 1187"/>
                <a:gd name="T43" fmla="*/ 762 h 1279"/>
                <a:gd name="T44" fmla="*/ 1122 w 1187"/>
                <a:gd name="T45" fmla="*/ 641 h 1279"/>
                <a:gd name="T46" fmla="*/ 1110 w 1187"/>
                <a:gd name="T47" fmla="*/ 518 h 1279"/>
                <a:gd name="T48" fmla="*/ 1075 w 1187"/>
                <a:gd name="T49" fmla="*/ 405 h 1279"/>
                <a:gd name="T50" fmla="*/ 1020 w 1187"/>
                <a:gd name="T51" fmla="*/ 304 h 1279"/>
                <a:gd name="T52" fmla="*/ 947 w 1187"/>
                <a:gd name="T53" fmla="*/ 217 h 1279"/>
                <a:gd name="T54" fmla="*/ 860 w 1187"/>
                <a:gd name="T55" fmla="*/ 148 h 1279"/>
                <a:gd name="T56" fmla="*/ 760 w 1187"/>
                <a:gd name="T57" fmla="*/ 99 h 1279"/>
                <a:gd name="T58" fmla="*/ 651 w 1187"/>
                <a:gd name="T59" fmla="*/ 73 h 1279"/>
                <a:gd name="T60" fmla="*/ 593 w 1187"/>
                <a:gd name="T61" fmla="*/ 0 h 1279"/>
                <a:gd name="T62" fmla="*/ 713 w 1187"/>
                <a:gd name="T63" fmla="*/ 13 h 1279"/>
                <a:gd name="T64" fmla="*/ 824 w 1187"/>
                <a:gd name="T65" fmla="*/ 51 h 1279"/>
                <a:gd name="T66" fmla="*/ 925 w 1187"/>
                <a:gd name="T67" fmla="*/ 110 h 1279"/>
                <a:gd name="T68" fmla="*/ 1013 w 1187"/>
                <a:gd name="T69" fmla="*/ 188 h 1279"/>
                <a:gd name="T70" fmla="*/ 1085 w 1187"/>
                <a:gd name="T71" fmla="*/ 283 h 1279"/>
                <a:gd name="T72" fmla="*/ 1139 w 1187"/>
                <a:gd name="T73" fmla="*/ 392 h 1279"/>
                <a:gd name="T74" fmla="*/ 1175 w 1187"/>
                <a:gd name="T75" fmla="*/ 512 h 1279"/>
                <a:gd name="T76" fmla="*/ 1187 w 1187"/>
                <a:gd name="T77" fmla="*/ 641 h 1279"/>
                <a:gd name="T78" fmla="*/ 1175 w 1187"/>
                <a:gd name="T79" fmla="*/ 769 h 1279"/>
                <a:gd name="T80" fmla="*/ 1139 w 1187"/>
                <a:gd name="T81" fmla="*/ 889 h 1279"/>
                <a:gd name="T82" fmla="*/ 1085 w 1187"/>
                <a:gd name="T83" fmla="*/ 997 h 1279"/>
                <a:gd name="T84" fmla="*/ 1013 w 1187"/>
                <a:gd name="T85" fmla="*/ 1093 h 1279"/>
                <a:gd name="T86" fmla="*/ 925 w 1187"/>
                <a:gd name="T87" fmla="*/ 1171 h 1279"/>
                <a:gd name="T88" fmla="*/ 824 w 1187"/>
                <a:gd name="T89" fmla="*/ 1229 h 1279"/>
                <a:gd name="T90" fmla="*/ 713 w 1187"/>
                <a:gd name="T91" fmla="*/ 1266 h 1279"/>
                <a:gd name="T92" fmla="*/ 593 w 1187"/>
                <a:gd name="T93" fmla="*/ 1279 h 1279"/>
                <a:gd name="T94" fmla="*/ 474 w 1187"/>
                <a:gd name="T95" fmla="*/ 1266 h 1279"/>
                <a:gd name="T96" fmla="*/ 363 w 1187"/>
                <a:gd name="T97" fmla="*/ 1229 h 1279"/>
                <a:gd name="T98" fmla="*/ 261 w 1187"/>
                <a:gd name="T99" fmla="*/ 1171 h 1279"/>
                <a:gd name="T100" fmla="*/ 174 w 1187"/>
                <a:gd name="T101" fmla="*/ 1093 h 1279"/>
                <a:gd name="T102" fmla="*/ 102 w 1187"/>
                <a:gd name="T103" fmla="*/ 997 h 1279"/>
                <a:gd name="T104" fmla="*/ 47 w 1187"/>
                <a:gd name="T105" fmla="*/ 889 h 1279"/>
                <a:gd name="T106" fmla="*/ 12 w 1187"/>
                <a:gd name="T107" fmla="*/ 769 h 1279"/>
                <a:gd name="T108" fmla="*/ 0 w 1187"/>
                <a:gd name="T109" fmla="*/ 641 h 1279"/>
                <a:gd name="T110" fmla="*/ 12 w 1187"/>
                <a:gd name="T111" fmla="*/ 512 h 1279"/>
                <a:gd name="T112" fmla="*/ 47 w 1187"/>
                <a:gd name="T113" fmla="*/ 392 h 1279"/>
                <a:gd name="T114" fmla="*/ 102 w 1187"/>
                <a:gd name="T115" fmla="*/ 283 h 1279"/>
                <a:gd name="T116" fmla="*/ 174 w 1187"/>
                <a:gd name="T117" fmla="*/ 188 h 1279"/>
                <a:gd name="T118" fmla="*/ 261 w 1187"/>
                <a:gd name="T119" fmla="*/ 110 h 1279"/>
                <a:gd name="T120" fmla="*/ 363 w 1187"/>
                <a:gd name="T121" fmla="*/ 51 h 1279"/>
                <a:gd name="T122" fmla="*/ 474 w 1187"/>
                <a:gd name="T123" fmla="*/ 13 h 1279"/>
                <a:gd name="T124" fmla="*/ 593 w 1187"/>
                <a:gd name="T125" fmla="*/ 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7" h="1279">
                  <a:moveTo>
                    <a:pt x="593" y="70"/>
                  </a:moveTo>
                  <a:lnTo>
                    <a:pt x="536" y="73"/>
                  </a:lnTo>
                  <a:lnTo>
                    <a:pt x="480" y="83"/>
                  </a:lnTo>
                  <a:lnTo>
                    <a:pt x="426" y="99"/>
                  </a:lnTo>
                  <a:lnTo>
                    <a:pt x="375" y="121"/>
                  </a:lnTo>
                  <a:lnTo>
                    <a:pt x="327" y="148"/>
                  </a:lnTo>
                  <a:lnTo>
                    <a:pt x="281" y="180"/>
                  </a:lnTo>
                  <a:lnTo>
                    <a:pt x="238" y="217"/>
                  </a:lnTo>
                  <a:lnTo>
                    <a:pt x="200" y="258"/>
                  </a:lnTo>
                  <a:lnTo>
                    <a:pt x="166" y="304"/>
                  </a:lnTo>
                  <a:lnTo>
                    <a:pt x="137" y="353"/>
                  </a:lnTo>
                  <a:lnTo>
                    <a:pt x="111" y="405"/>
                  </a:lnTo>
                  <a:lnTo>
                    <a:pt x="91" y="460"/>
                  </a:lnTo>
                  <a:lnTo>
                    <a:pt x="76" y="518"/>
                  </a:lnTo>
                  <a:lnTo>
                    <a:pt x="67" y="578"/>
                  </a:lnTo>
                  <a:lnTo>
                    <a:pt x="64" y="641"/>
                  </a:lnTo>
                  <a:lnTo>
                    <a:pt x="67" y="703"/>
                  </a:lnTo>
                  <a:lnTo>
                    <a:pt x="76" y="762"/>
                  </a:lnTo>
                  <a:lnTo>
                    <a:pt x="91" y="821"/>
                  </a:lnTo>
                  <a:lnTo>
                    <a:pt x="111" y="875"/>
                  </a:lnTo>
                  <a:lnTo>
                    <a:pt x="137" y="928"/>
                  </a:lnTo>
                  <a:lnTo>
                    <a:pt x="166" y="977"/>
                  </a:lnTo>
                  <a:lnTo>
                    <a:pt x="200" y="1022"/>
                  </a:lnTo>
                  <a:lnTo>
                    <a:pt x="238" y="1063"/>
                  </a:lnTo>
                  <a:lnTo>
                    <a:pt x="281" y="1100"/>
                  </a:lnTo>
                  <a:lnTo>
                    <a:pt x="327" y="1133"/>
                  </a:lnTo>
                  <a:lnTo>
                    <a:pt x="375" y="1160"/>
                  </a:lnTo>
                  <a:lnTo>
                    <a:pt x="426" y="1182"/>
                  </a:lnTo>
                  <a:lnTo>
                    <a:pt x="480" y="1197"/>
                  </a:lnTo>
                  <a:lnTo>
                    <a:pt x="536" y="1206"/>
                  </a:lnTo>
                  <a:lnTo>
                    <a:pt x="593" y="1210"/>
                  </a:lnTo>
                  <a:lnTo>
                    <a:pt x="651" y="1206"/>
                  </a:lnTo>
                  <a:lnTo>
                    <a:pt x="707" y="1197"/>
                  </a:lnTo>
                  <a:lnTo>
                    <a:pt x="760" y="1182"/>
                  </a:lnTo>
                  <a:lnTo>
                    <a:pt x="812" y="1160"/>
                  </a:lnTo>
                  <a:lnTo>
                    <a:pt x="860" y="1133"/>
                  </a:lnTo>
                  <a:lnTo>
                    <a:pt x="906" y="1100"/>
                  </a:lnTo>
                  <a:lnTo>
                    <a:pt x="947" y="1063"/>
                  </a:lnTo>
                  <a:lnTo>
                    <a:pt x="985" y="1022"/>
                  </a:lnTo>
                  <a:lnTo>
                    <a:pt x="1020" y="977"/>
                  </a:lnTo>
                  <a:lnTo>
                    <a:pt x="1050" y="928"/>
                  </a:lnTo>
                  <a:lnTo>
                    <a:pt x="1075" y="875"/>
                  </a:lnTo>
                  <a:lnTo>
                    <a:pt x="1095" y="821"/>
                  </a:lnTo>
                  <a:lnTo>
                    <a:pt x="1110" y="762"/>
                  </a:lnTo>
                  <a:lnTo>
                    <a:pt x="1119" y="703"/>
                  </a:lnTo>
                  <a:lnTo>
                    <a:pt x="1122" y="641"/>
                  </a:lnTo>
                  <a:lnTo>
                    <a:pt x="1119" y="578"/>
                  </a:lnTo>
                  <a:lnTo>
                    <a:pt x="1110" y="518"/>
                  </a:lnTo>
                  <a:lnTo>
                    <a:pt x="1095" y="460"/>
                  </a:lnTo>
                  <a:lnTo>
                    <a:pt x="1075" y="405"/>
                  </a:lnTo>
                  <a:lnTo>
                    <a:pt x="1050" y="353"/>
                  </a:lnTo>
                  <a:lnTo>
                    <a:pt x="1020" y="304"/>
                  </a:lnTo>
                  <a:lnTo>
                    <a:pt x="985" y="258"/>
                  </a:lnTo>
                  <a:lnTo>
                    <a:pt x="947" y="217"/>
                  </a:lnTo>
                  <a:lnTo>
                    <a:pt x="906" y="180"/>
                  </a:lnTo>
                  <a:lnTo>
                    <a:pt x="860" y="148"/>
                  </a:lnTo>
                  <a:lnTo>
                    <a:pt x="812" y="121"/>
                  </a:lnTo>
                  <a:lnTo>
                    <a:pt x="760" y="99"/>
                  </a:lnTo>
                  <a:lnTo>
                    <a:pt x="707" y="83"/>
                  </a:lnTo>
                  <a:lnTo>
                    <a:pt x="651" y="73"/>
                  </a:lnTo>
                  <a:lnTo>
                    <a:pt x="593" y="70"/>
                  </a:lnTo>
                  <a:close/>
                  <a:moveTo>
                    <a:pt x="593" y="0"/>
                  </a:moveTo>
                  <a:lnTo>
                    <a:pt x="654" y="4"/>
                  </a:lnTo>
                  <a:lnTo>
                    <a:pt x="713" y="13"/>
                  </a:lnTo>
                  <a:lnTo>
                    <a:pt x="769" y="30"/>
                  </a:lnTo>
                  <a:lnTo>
                    <a:pt x="824" y="51"/>
                  </a:lnTo>
                  <a:lnTo>
                    <a:pt x="876" y="78"/>
                  </a:lnTo>
                  <a:lnTo>
                    <a:pt x="925" y="110"/>
                  </a:lnTo>
                  <a:lnTo>
                    <a:pt x="970" y="147"/>
                  </a:lnTo>
                  <a:lnTo>
                    <a:pt x="1013" y="188"/>
                  </a:lnTo>
                  <a:lnTo>
                    <a:pt x="1051" y="233"/>
                  </a:lnTo>
                  <a:lnTo>
                    <a:pt x="1085" y="283"/>
                  </a:lnTo>
                  <a:lnTo>
                    <a:pt x="1115" y="335"/>
                  </a:lnTo>
                  <a:lnTo>
                    <a:pt x="1139" y="392"/>
                  </a:lnTo>
                  <a:lnTo>
                    <a:pt x="1159" y="450"/>
                  </a:lnTo>
                  <a:lnTo>
                    <a:pt x="1175" y="512"/>
                  </a:lnTo>
                  <a:lnTo>
                    <a:pt x="1184" y="575"/>
                  </a:lnTo>
                  <a:lnTo>
                    <a:pt x="1187" y="641"/>
                  </a:lnTo>
                  <a:lnTo>
                    <a:pt x="1184" y="706"/>
                  </a:lnTo>
                  <a:lnTo>
                    <a:pt x="1175" y="769"/>
                  </a:lnTo>
                  <a:lnTo>
                    <a:pt x="1159" y="830"/>
                  </a:lnTo>
                  <a:lnTo>
                    <a:pt x="1139" y="889"/>
                  </a:lnTo>
                  <a:lnTo>
                    <a:pt x="1115" y="945"/>
                  </a:lnTo>
                  <a:lnTo>
                    <a:pt x="1085" y="997"/>
                  </a:lnTo>
                  <a:lnTo>
                    <a:pt x="1051" y="1047"/>
                  </a:lnTo>
                  <a:lnTo>
                    <a:pt x="1013" y="1093"/>
                  </a:lnTo>
                  <a:lnTo>
                    <a:pt x="970" y="1134"/>
                  </a:lnTo>
                  <a:lnTo>
                    <a:pt x="925" y="1171"/>
                  </a:lnTo>
                  <a:lnTo>
                    <a:pt x="876" y="1202"/>
                  </a:lnTo>
                  <a:lnTo>
                    <a:pt x="824" y="1229"/>
                  </a:lnTo>
                  <a:lnTo>
                    <a:pt x="769" y="1251"/>
                  </a:lnTo>
                  <a:lnTo>
                    <a:pt x="713" y="1266"/>
                  </a:lnTo>
                  <a:lnTo>
                    <a:pt x="654" y="1276"/>
                  </a:lnTo>
                  <a:lnTo>
                    <a:pt x="593" y="1279"/>
                  </a:lnTo>
                  <a:lnTo>
                    <a:pt x="533" y="1276"/>
                  </a:lnTo>
                  <a:lnTo>
                    <a:pt x="474" y="1266"/>
                  </a:lnTo>
                  <a:lnTo>
                    <a:pt x="417" y="1251"/>
                  </a:lnTo>
                  <a:lnTo>
                    <a:pt x="363" y="1229"/>
                  </a:lnTo>
                  <a:lnTo>
                    <a:pt x="311" y="1202"/>
                  </a:lnTo>
                  <a:lnTo>
                    <a:pt x="261" y="1171"/>
                  </a:lnTo>
                  <a:lnTo>
                    <a:pt x="216" y="1134"/>
                  </a:lnTo>
                  <a:lnTo>
                    <a:pt x="174" y="1093"/>
                  </a:lnTo>
                  <a:lnTo>
                    <a:pt x="136" y="1047"/>
                  </a:lnTo>
                  <a:lnTo>
                    <a:pt x="102" y="997"/>
                  </a:lnTo>
                  <a:lnTo>
                    <a:pt x="71" y="945"/>
                  </a:lnTo>
                  <a:lnTo>
                    <a:pt x="47" y="889"/>
                  </a:lnTo>
                  <a:lnTo>
                    <a:pt x="27" y="830"/>
                  </a:lnTo>
                  <a:lnTo>
                    <a:pt x="12" y="769"/>
                  </a:lnTo>
                  <a:lnTo>
                    <a:pt x="3" y="706"/>
                  </a:lnTo>
                  <a:lnTo>
                    <a:pt x="0" y="641"/>
                  </a:lnTo>
                  <a:lnTo>
                    <a:pt x="3" y="575"/>
                  </a:lnTo>
                  <a:lnTo>
                    <a:pt x="12" y="512"/>
                  </a:lnTo>
                  <a:lnTo>
                    <a:pt x="27" y="450"/>
                  </a:lnTo>
                  <a:lnTo>
                    <a:pt x="47" y="392"/>
                  </a:lnTo>
                  <a:lnTo>
                    <a:pt x="71" y="335"/>
                  </a:lnTo>
                  <a:lnTo>
                    <a:pt x="102" y="283"/>
                  </a:lnTo>
                  <a:lnTo>
                    <a:pt x="136" y="233"/>
                  </a:lnTo>
                  <a:lnTo>
                    <a:pt x="174" y="188"/>
                  </a:lnTo>
                  <a:lnTo>
                    <a:pt x="216" y="147"/>
                  </a:lnTo>
                  <a:lnTo>
                    <a:pt x="261" y="110"/>
                  </a:lnTo>
                  <a:lnTo>
                    <a:pt x="311" y="78"/>
                  </a:lnTo>
                  <a:lnTo>
                    <a:pt x="363" y="51"/>
                  </a:lnTo>
                  <a:lnTo>
                    <a:pt x="417" y="30"/>
                  </a:lnTo>
                  <a:lnTo>
                    <a:pt x="474" y="13"/>
                  </a:lnTo>
                  <a:lnTo>
                    <a:pt x="533" y="4"/>
                  </a:lnTo>
                  <a:lnTo>
                    <a:pt x="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2" name="Freeform 240"/>
          <p:cNvSpPr>
            <a:spLocks noEditPoints="1"/>
          </p:cNvSpPr>
          <p:nvPr/>
        </p:nvSpPr>
        <p:spPr bwMode="auto">
          <a:xfrm>
            <a:off x="5592717" y="4034074"/>
            <a:ext cx="345281" cy="351235"/>
          </a:xfrm>
          <a:custGeom>
            <a:avLst/>
            <a:gdLst>
              <a:gd name="T0" fmla="*/ 585 w 3188"/>
              <a:gd name="T1" fmla="*/ 2455 h 3240"/>
              <a:gd name="T2" fmla="*/ 773 w 3188"/>
              <a:gd name="T3" fmla="*/ 2647 h 3240"/>
              <a:gd name="T4" fmla="*/ 76 w 3188"/>
              <a:gd name="T5" fmla="*/ 3240 h 3240"/>
              <a:gd name="T6" fmla="*/ 0 w 3188"/>
              <a:gd name="T7" fmla="*/ 3163 h 3240"/>
              <a:gd name="T8" fmla="*/ 585 w 3188"/>
              <a:gd name="T9" fmla="*/ 2455 h 3240"/>
              <a:gd name="T10" fmla="*/ 882 w 3188"/>
              <a:gd name="T11" fmla="*/ 1887 h 3240"/>
              <a:gd name="T12" fmla="*/ 1165 w 3188"/>
              <a:gd name="T13" fmla="*/ 2175 h 3240"/>
              <a:gd name="T14" fmla="*/ 1059 w 3188"/>
              <a:gd name="T15" fmla="*/ 2283 h 3240"/>
              <a:gd name="T16" fmla="*/ 776 w 3188"/>
              <a:gd name="T17" fmla="*/ 1995 h 3240"/>
              <a:gd name="T18" fmla="*/ 882 w 3188"/>
              <a:gd name="T19" fmla="*/ 1887 h 3240"/>
              <a:gd name="T20" fmla="*/ 1143 w 3188"/>
              <a:gd name="T21" fmla="*/ 1621 h 3240"/>
              <a:gd name="T22" fmla="*/ 1426 w 3188"/>
              <a:gd name="T23" fmla="*/ 1910 h 3240"/>
              <a:gd name="T24" fmla="*/ 1321 w 3188"/>
              <a:gd name="T25" fmla="*/ 2017 h 3240"/>
              <a:gd name="T26" fmla="*/ 1037 w 3188"/>
              <a:gd name="T27" fmla="*/ 1730 h 3240"/>
              <a:gd name="T28" fmla="*/ 1143 w 3188"/>
              <a:gd name="T29" fmla="*/ 1621 h 3240"/>
              <a:gd name="T30" fmla="*/ 1395 w 3188"/>
              <a:gd name="T31" fmla="*/ 1365 h 3240"/>
              <a:gd name="T32" fmla="*/ 1679 w 3188"/>
              <a:gd name="T33" fmla="*/ 1653 h 3240"/>
              <a:gd name="T34" fmla="*/ 1573 w 3188"/>
              <a:gd name="T35" fmla="*/ 1760 h 3240"/>
              <a:gd name="T36" fmla="*/ 1289 w 3188"/>
              <a:gd name="T37" fmla="*/ 1473 h 3240"/>
              <a:gd name="T38" fmla="*/ 1395 w 3188"/>
              <a:gd name="T39" fmla="*/ 1365 h 3240"/>
              <a:gd name="T40" fmla="*/ 1620 w 3188"/>
              <a:gd name="T41" fmla="*/ 1138 h 3240"/>
              <a:gd name="T42" fmla="*/ 1903 w 3188"/>
              <a:gd name="T43" fmla="*/ 1425 h 3240"/>
              <a:gd name="T44" fmla="*/ 1797 w 3188"/>
              <a:gd name="T45" fmla="*/ 1533 h 3240"/>
              <a:gd name="T46" fmla="*/ 1514 w 3188"/>
              <a:gd name="T47" fmla="*/ 1245 h 3240"/>
              <a:gd name="T48" fmla="*/ 1620 w 3188"/>
              <a:gd name="T49" fmla="*/ 1138 h 3240"/>
              <a:gd name="T50" fmla="*/ 1751 w 3188"/>
              <a:gd name="T51" fmla="*/ 1003 h 3240"/>
              <a:gd name="T52" fmla="*/ 603 w 3188"/>
              <a:gd name="T53" fmla="*/ 2169 h 3240"/>
              <a:gd name="T54" fmla="*/ 1055 w 3188"/>
              <a:gd name="T55" fmla="*/ 2628 h 3240"/>
              <a:gd name="T56" fmla="*/ 2202 w 3188"/>
              <a:gd name="T57" fmla="*/ 1462 h 3240"/>
              <a:gd name="T58" fmla="*/ 1751 w 3188"/>
              <a:gd name="T59" fmla="*/ 1003 h 3240"/>
              <a:gd name="T60" fmla="*/ 1759 w 3188"/>
              <a:gd name="T61" fmla="*/ 878 h 3240"/>
              <a:gd name="T62" fmla="*/ 2325 w 3188"/>
              <a:gd name="T63" fmla="*/ 1453 h 3240"/>
              <a:gd name="T64" fmla="*/ 1037 w 3188"/>
              <a:gd name="T65" fmla="*/ 2762 h 3240"/>
              <a:gd name="T66" fmla="*/ 471 w 3188"/>
              <a:gd name="T67" fmla="*/ 2187 h 3240"/>
              <a:gd name="T68" fmla="*/ 1759 w 3188"/>
              <a:gd name="T69" fmla="*/ 878 h 3240"/>
              <a:gd name="T70" fmla="*/ 1788 w 3188"/>
              <a:gd name="T71" fmla="*/ 534 h 3240"/>
              <a:gd name="T72" fmla="*/ 2664 w 3188"/>
              <a:gd name="T73" fmla="*/ 1424 h 3240"/>
              <a:gd name="T74" fmla="*/ 2559 w 3188"/>
              <a:gd name="T75" fmla="*/ 1530 h 3240"/>
              <a:gd name="T76" fmla="*/ 1684 w 3188"/>
              <a:gd name="T77" fmla="*/ 638 h 3240"/>
              <a:gd name="T78" fmla="*/ 1788 w 3188"/>
              <a:gd name="T79" fmla="*/ 534 h 3240"/>
              <a:gd name="T80" fmla="*/ 2416 w 3188"/>
              <a:gd name="T81" fmla="*/ 0 h 3240"/>
              <a:gd name="T82" fmla="*/ 2416 w 3188"/>
              <a:gd name="T83" fmla="*/ 0 h 3240"/>
              <a:gd name="T84" fmla="*/ 3188 w 3188"/>
              <a:gd name="T85" fmla="*/ 785 h 3240"/>
              <a:gd name="T86" fmla="*/ 3103 w 3188"/>
              <a:gd name="T87" fmla="*/ 872 h 3240"/>
              <a:gd name="T88" fmla="*/ 2949 w 3188"/>
              <a:gd name="T89" fmla="*/ 715 h 3240"/>
              <a:gd name="T90" fmla="*/ 2522 w 3188"/>
              <a:gd name="T91" fmla="*/ 1150 h 3240"/>
              <a:gd name="T92" fmla="*/ 2058 w 3188"/>
              <a:gd name="T93" fmla="*/ 677 h 3240"/>
              <a:gd name="T94" fmla="*/ 2485 w 3188"/>
              <a:gd name="T95" fmla="*/ 243 h 3240"/>
              <a:gd name="T96" fmla="*/ 2331 w 3188"/>
              <a:gd name="T97" fmla="*/ 88 h 3240"/>
              <a:gd name="T98" fmla="*/ 2416 w 3188"/>
              <a:gd name="T99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88" h="3240">
                <a:moveTo>
                  <a:pt x="585" y="2455"/>
                </a:moveTo>
                <a:lnTo>
                  <a:pt x="773" y="2647"/>
                </a:lnTo>
                <a:lnTo>
                  <a:pt x="76" y="3240"/>
                </a:lnTo>
                <a:lnTo>
                  <a:pt x="0" y="3163"/>
                </a:lnTo>
                <a:lnTo>
                  <a:pt x="585" y="2455"/>
                </a:lnTo>
                <a:close/>
                <a:moveTo>
                  <a:pt x="882" y="1887"/>
                </a:moveTo>
                <a:lnTo>
                  <a:pt x="1165" y="2175"/>
                </a:lnTo>
                <a:lnTo>
                  <a:pt x="1059" y="2283"/>
                </a:lnTo>
                <a:lnTo>
                  <a:pt x="776" y="1995"/>
                </a:lnTo>
                <a:lnTo>
                  <a:pt x="882" y="1887"/>
                </a:lnTo>
                <a:close/>
                <a:moveTo>
                  <a:pt x="1143" y="1621"/>
                </a:moveTo>
                <a:lnTo>
                  <a:pt x="1426" y="1910"/>
                </a:lnTo>
                <a:lnTo>
                  <a:pt x="1321" y="2017"/>
                </a:lnTo>
                <a:lnTo>
                  <a:pt x="1037" y="1730"/>
                </a:lnTo>
                <a:lnTo>
                  <a:pt x="1143" y="1621"/>
                </a:lnTo>
                <a:close/>
                <a:moveTo>
                  <a:pt x="1395" y="1365"/>
                </a:moveTo>
                <a:lnTo>
                  <a:pt x="1679" y="1653"/>
                </a:lnTo>
                <a:lnTo>
                  <a:pt x="1573" y="1760"/>
                </a:lnTo>
                <a:lnTo>
                  <a:pt x="1289" y="1473"/>
                </a:lnTo>
                <a:lnTo>
                  <a:pt x="1395" y="1365"/>
                </a:lnTo>
                <a:close/>
                <a:moveTo>
                  <a:pt x="1620" y="1138"/>
                </a:moveTo>
                <a:lnTo>
                  <a:pt x="1903" y="1425"/>
                </a:lnTo>
                <a:lnTo>
                  <a:pt x="1797" y="1533"/>
                </a:lnTo>
                <a:lnTo>
                  <a:pt x="1514" y="1245"/>
                </a:lnTo>
                <a:lnTo>
                  <a:pt x="1620" y="1138"/>
                </a:lnTo>
                <a:close/>
                <a:moveTo>
                  <a:pt x="1751" y="1003"/>
                </a:moveTo>
                <a:lnTo>
                  <a:pt x="603" y="2169"/>
                </a:lnTo>
                <a:lnTo>
                  <a:pt x="1055" y="2628"/>
                </a:lnTo>
                <a:lnTo>
                  <a:pt x="2202" y="1462"/>
                </a:lnTo>
                <a:lnTo>
                  <a:pt x="1751" y="1003"/>
                </a:lnTo>
                <a:close/>
                <a:moveTo>
                  <a:pt x="1759" y="878"/>
                </a:moveTo>
                <a:lnTo>
                  <a:pt x="2325" y="1453"/>
                </a:lnTo>
                <a:lnTo>
                  <a:pt x="1037" y="2762"/>
                </a:lnTo>
                <a:lnTo>
                  <a:pt x="471" y="2187"/>
                </a:lnTo>
                <a:lnTo>
                  <a:pt x="1759" y="878"/>
                </a:lnTo>
                <a:close/>
                <a:moveTo>
                  <a:pt x="1788" y="534"/>
                </a:moveTo>
                <a:lnTo>
                  <a:pt x="2664" y="1424"/>
                </a:lnTo>
                <a:lnTo>
                  <a:pt x="2559" y="1530"/>
                </a:lnTo>
                <a:lnTo>
                  <a:pt x="1684" y="638"/>
                </a:lnTo>
                <a:lnTo>
                  <a:pt x="1788" y="534"/>
                </a:lnTo>
                <a:close/>
                <a:moveTo>
                  <a:pt x="2416" y="0"/>
                </a:moveTo>
                <a:lnTo>
                  <a:pt x="2416" y="0"/>
                </a:lnTo>
                <a:lnTo>
                  <a:pt x="3188" y="785"/>
                </a:lnTo>
                <a:lnTo>
                  <a:pt x="3103" y="872"/>
                </a:lnTo>
                <a:lnTo>
                  <a:pt x="2949" y="715"/>
                </a:lnTo>
                <a:lnTo>
                  <a:pt x="2522" y="1150"/>
                </a:lnTo>
                <a:lnTo>
                  <a:pt x="2058" y="677"/>
                </a:lnTo>
                <a:lnTo>
                  <a:pt x="2485" y="243"/>
                </a:lnTo>
                <a:lnTo>
                  <a:pt x="2331" y="88"/>
                </a:lnTo>
                <a:lnTo>
                  <a:pt x="241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3" name="Group 632"/>
          <p:cNvGrpSpPr/>
          <p:nvPr/>
        </p:nvGrpSpPr>
        <p:grpSpPr>
          <a:xfrm>
            <a:off x="6294937" y="4036313"/>
            <a:ext cx="344090" cy="346757"/>
            <a:chOff x="10945813" y="3521076"/>
            <a:chExt cx="409575" cy="412750"/>
          </a:xfrm>
          <a:solidFill>
            <a:srgbClr val="000000"/>
          </a:solidFill>
        </p:grpSpPr>
        <p:sp>
          <p:nvSpPr>
            <p:cNvPr id="444" name="Freeform 245"/>
            <p:cNvSpPr>
              <a:spLocks noEditPoints="1"/>
            </p:cNvSpPr>
            <p:nvPr/>
          </p:nvSpPr>
          <p:spPr bwMode="auto">
            <a:xfrm>
              <a:off x="10963275" y="3803651"/>
              <a:ext cx="166687" cy="92075"/>
            </a:xfrm>
            <a:custGeom>
              <a:avLst/>
              <a:gdLst>
                <a:gd name="T0" fmla="*/ 44 w 1363"/>
                <a:gd name="T1" fmla="*/ 53 h 692"/>
                <a:gd name="T2" fmla="*/ 44 w 1363"/>
                <a:gd name="T3" fmla="*/ 639 h 692"/>
                <a:gd name="T4" fmla="*/ 1319 w 1363"/>
                <a:gd name="T5" fmla="*/ 639 h 692"/>
                <a:gd name="T6" fmla="*/ 1319 w 1363"/>
                <a:gd name="T7" fmla="*/ 299 h 692"/>
                <a:gd name="T8" fmla="*/ 1319 w 1363"/>
                <a:gd name="T9" fmla="*/ 299 h 692"/>
                <a:gd name="T10" fmla="*/ 1319 w 1363"/>
                <a:gd name="T11" fmla="*/ 53 h 692"/>
                <a:gd name="T12" fmla="*/ 44 w 1363"/>
                <a:gd name="T13" fmla="*/ 53 h 692"/>
                <a:gd name="T14" fmla="*/ 0 w 1363"/>
                <a:gd name="T15" fmla="*/ 0 h 692"/>
                <a:gd name="T16" fmla="*/ 1363 w 1363"/>
                <a:gd name="T17" fmla="*/ 0 h 692"/>
                <a:gd name="T18" fmla="*/ 1363 w 1363"/>
                <a:gd name="T19" fmla="*/ 692 h 692"/>
                <a:gd name="T20" fmla="*/ 0 w 1363"/>
                <a:gd name="T21" fmla="*/ 692 h 692"/>
                <a:gd name="T22" fmla="*/ 0 w 1363"/>
                <a:gd name="T23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3" h="692">
                  <a:moveTo>
                    <a:pt x="44" y="53"/>
                  </a:moveTo>
                  <a:lnTo>
                    <a:pt x="44" y="639"/>
                  </a:lnTo>
                  <a:lnTo>
                    <a:pt x="1319" y="639"/>
                  </a:lnTo>
                  <a:lnTo>
                    <a:pt x="1319" y="299"/>
                  </a:lnTo>
                  <a:lnTo>
                    <a:pt x="1319" y="299"/>
                  </a:lnTo>
                  <a:lnTo>
                    <a:pt x="1319" y="53"/>
                  </a:lnTo>
                  <a:lnTo>
                    <a:pt x="44" y="53"/>
                  </a:lnTo>
                  <a:close/>
                  <a:moveTo>
                    <a:pt x="0" y="0"/>
                  </a:moveTo>
                  <a:lnTo>
                    <a:pt x="1363" y="0"/>
                  </a:lnTo>
                  <a:lnTo>
                    <a:pt x="1363" y="692"/>
                  </a:lnTo>
                  <a:lnTo>
                    <a:pt x="0" y="6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246"/>
            <p:cNvSpPr>
              <a:spLocks noEditPoints="1"/>
            </p:cNvSpPr>
            <p:nvPr/>
          </p:nvSpPr>
          <p:spPr bwMode="auto">
            <a:xfrm>
              <a:off x="10945813" y="3903663"/>
              <a:ext cx="200025" cy="30163"/>
            </a:xfrm>
            <a:custGeom>
              <a:avLst/>
              <a:gdLst>
                <a:gd name="T0" fmla="*/ 715 w 1641"/>
                <a:gd name="T1" fmla="*/ 146 h 229"/>
                <a:gd name="T2" fmla="*/ 689 w 1641"/>
                <a:gd name="T3" fmla="*/ 220 h 229"/>
                <a:gd name="T4" fmla="*/ 905 w 1641"/>
                <a:gd name="T5" fmla="*/ 220 h 229"/>
                <a:gd name="T6" fmla="*/ 874 w 1641"/>
                <a:gd name="T7" fmla="*/ 146 h 229"/>
                <a:gd name="T8" fmla="*/ 715 w 1641"/>
                <a:gd name="T9" fmla="*/ 146 h 229"/>
                <a:gd name="T10" fmla="*/ 163 w 1641"/>
                <a:gd name="T11" fmla="*/ 27 h 229"/>
                <a:gd name="T12" fmla="*/ 109 w 1641"/>
                <a:gd name="T13" fmla="*/ 135 h 229"/>
                <a:gd name="T14" fmla="*/ 1524 w 1641"/>
                <a:gd name="T15" fmla="*/ 135 h 229"/>
                <a:gd name="T16" fmla="*/ 1479 w 1641"/>
                <a:gd name="T17" fmla="*/ 27 h 229"/>
                <a:gd name="T18" fmla="*/ 163 w 1641"/>
                <a:gd name="T19" fmla="*/ 27 h 229"/>
                <a:gd name="T20" fmla="*/ 109 w 1641"/>
                <a:gd name="T21" fmla="*/ 0 h 229"/>
                <a:gd name="T22" fmla="*/ 1556 w 1641"/>
                <a:gd name="T23" fmla="*/ 0 h 229"/>
                <a:gd name="T24" fmla="*/ 1641 w 1641"/>
                <a:gd name="T25" fmla="*/ 217 h 229"/>
                <a:gd name="T26" fmla="*/ 1637 w 1641"/>
                <a:gd name="T27" fmla="*/ 229 h 229"/>
                <a:gd name="T28" fmla="*/ 0 w 1641"/>
                <a:gd name="T29" fmla="*/ 229 h 229"/>
                <a:gd name="T30" fmla="*/ 109 w 1641"/>
                <a:gd name="T3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1" h="229">
                  <a:moveTo>
                    <a:pt x="715" y="146"/>
                  </a:moveTo>
                  <a:lnTo>
                    <a:pt x="689" y="220"/>
                  </a:lnTo>
                  <a:lnTo>
                    <a:pt x="905" y="220"/>
                  </a:lnTo>
                  <a:lnTo>
                    <a:pt x="874" y="146"/>
                  </a:lnTo>
                  <a:lnTo>
                    <a:pt x="715" y="146"/>
                  </a:lnTo>
                  <a:close/>
                  <a:moveTo>
                    <a:pt x="163" y="27"/>
                  </a:moveTo>
                  <a:lnTo>
                    <a:pt x="109" y="135"/>
                  </a:lnTo>
                  <a:lnTo>
                    <a:pt x="1524" y="135"/>
                  </a:lnTo>
                  <a:lnTo>
                    <a:pt x="1479" y="27"/>
                  </a:lnTo>
                  <a:lnTo>
                    <a:pt x="163" y="27"/>
                  </a:lnTo>
                  <a:close/>
                  <a:moveTo>
                    <a:pt x="109" y="0"/>
                  </a:moveTo>
                  <a:lnTo>
                    <a:pt x="1556" y="0"/>
                  </a:lnTo>
                  <a:lnTo>
                    <a:pt x="1641" y="217"/>
                  </a:lnTo>
                  <a:lnTo>
                    <a:pt x="1637" y="229"/>
                  </a:lnTo>
                  <a:lnTo>
                    <a:pt x="0" y="229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247"/>
            <p:cNvSpPr>
              <a:spLocks noEditPoints="1"/>
            </p:cNvSpPr>
            <p:nvPr/>
          </p:nvSpPr>
          <p:spPr bwMode="auto">
            <a:xfrm>
              <a:off x="11172825" y="3803651"/>
              <a:ext cx="166687" cy="92075"/>
            </a:xfrm>
            <a:custGeom>
              <a:avLst/>
              <a:gdLst>
                <a:gd name="T0" fmla="*/ 42 w 1362"/>
                <a:gd name="T1" fmla="*/ 53 h 692"/>
                <a:gd name="T2" fmla="*/ 42 w 1362"/>
                <a:gd name="T3" fmla="*/ 639 h 692"/>
                <a:gd name="T4" fmla="*/ 1318 w 1362"/>
                <a:gd name="T5" fmla="*/ 639 h 692"/>
                <a:gd name="T6" fmla="*/ 1318 w 1362"/>
                <a:gd name="T7" fmla="*/ 53 h 692"/>
                <a:gd name="T8" fmla="*/ 42 w 1362"/>
                <a:gd name="T9" fmla="*/ 53 h 692"/>
                <a:gd name="T10" fmla="*/ 0 w 1362"/>
                <a:gd name="T11" fmla="*/ 0 h 692"/>
                <a:gd name="T12" fmla="*/ 1362 w 1362"/>
                <a:gd name="T13" fmla="*/ 0 h 692"/>
                <a:gd name="T14" fmla="*/ 1362 w 1362"/>
                <a:gd name="T15" fmla="*/ 692 h 692"/>
                <a:gd name="T16" fmla="*/ 0 w 1362"/>
                <a:gd name="T17" fmla="*/ 692 h 692"/>
                <a:gd name="T18" fmla="*/ 0 w 1362"/>
                <a:gd name="T19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2" h="692">
                  <a:moveTo>
                    <a:pt x="42" y="53"/>
                  </a:moveTo>
                  <a:lnTo>
                    <a:pt x="42" y="639"/>
                  </a:lnTo>
                  <a:lnTo>
                    <a:pt x="1318" y="639"/>
                  </a:lnTo>
                  <a:lnTo>
                    <a:pt x="1318" y="53"/>
                  </a:lnTo>
                  <a:lnTo>
                    <a:pt x="42" y="53"/>
                  </a:lnTo>
                  <a:close/>
                  <a:moveTo>
                    <a:pt x="0" y="0"/>
                  </a:moveTo>
                  <a:lnTo>
                    <a:pt x="1362" y="0"/>
                  </a:lnTo>
                  <a:lnTo>
                    <a:pt x="1362" y="692"/>
                  </a:lnTo>
                  <a:lnTo>
                    <a:pt x="0" y="6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248"/>
            <p:cNvSpPr>
              <a:spLocks noEditPoints="1"/>
            </p:cNvSpPr>
            <p:nvPr/>
          </p:nvSpPr>
          <p:spPr bwMode="auto">
            <a:xfrm>
              <a:off x="11155363" y="3903663"/>
              <a:ext cx="200025" cy="30163"/>
            </a:xfrm>
            <a:custGeom>
              <a:avLst/>
              <a:gdLst>
                <a:gd name="T0" fmla="*/ 715 w 1641"/>
                <a:gd name="T1" fmla="*/ 146 h 229"/>
                <a:gd name="T2" fmla="*/ 689 w 1641"/>
                <a:gd name="T3" fmla="*/ 220 h 229"/>
                <a:gd name="T4" fmla="*/ 906 w 1641"/>
                <a:gd name="T5" fmla="*/ 220 h 229"/>
                <a:gd name="T6" fmla="*/ 874 w 1641"/>
                <a:gd name="T7" fmla="*/ 146 h 229"/>
                <a:gd name="T8" fmla="*/ 715 w 1641"/>
                <a:gd name="T9" fmla="*/ 146 h 229"/>
                <a:gd name="T10" fmla="*/ 162 w 1641"/>
                <a:gd name="T11" fmla="*/ 27 h 229"/>
                <a:gd name="T12" fmla="*/ 108 w 1641"/>
                <a:gd name="T13" fmla="*/ 135 h 229"/>
                <a:gd name="T14" fmla="*/ 1524 w 1641"/>
                <a:gd name="T15" fmla="*/ 135 h 229"/>
                <a:gd name="T16" fmla="*/ 1479 w 1641"/>
                <a:gd name="T17" fmla="*/ 27 h 229"/>
                <a:gd name="T18" fmla="*/ 162 w 1641"/>
                <a:gd name="T19" fmla="*/ 27 h 229"/>
                <a:gd name="T20" fmla="*/ 109 w 1641"/>
                <a:gd name="T21" fmla="*/ 0 h 229"/>
                <a:gd name="T22" fmla="*/ 1555 w 1641"/>
                <a:gd name="T23" fmla="*/ 0 h 229"/>
                <a:gd name="T24" fmla="*/ 1641 w 1641"/>
                <a:gd name="T25" fmla="*/ 217 h 229"/>
                <a:gd name="T26" fmla="*/ 1637 w 1641"/>
                <a:gd name="T27" fmla="*/ 229 h 229"/>
                <a:gd name="T28" fmla="*/ 0 w 1641"/>
                <a:gd name="T29" fmla="*/ 229 h 229"/>
                <a:gd name="T30" fmla="*/ 109 w 1641"/>
                <a:gd name="T3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1" h="229">
                  <a:moveTo>
                    <a:pt x="715" y="146"/>
                  </a:moveTo>
                  <a:lnTo>
                    <a:pt x="689" y="220"/>
                  </a:lnTo>
                  <a:lnTo>
                    <a:pt x="906" y="220"/>
                  </a:lnTo>
                  <a:lnTo>
                    <a:pt x="874" y="146"/>
                  </a:lnTo>
                  <a:lnTo>
                    <a:pt x="715" y="146"/>
                  </a:lnTo>
                  <a:close/>
                  <a:moveTo>
                    <a:pt x="162" y="27"/>
                  </a:moveTo>
                  <a:lnTo>
                    <a:pt x="108" y="135"/>
                  </a:lnTo>
                  <a:lnTo>
                    <a:pt x="1524" y="135"/>
                  </a:lnTo>
                  <a:lnTo>
                    <a:pt x="1479" y="27"/>
                  </a:lnTo>
                  <a:lnTo>
                    <a:pt x="162" y="27"/>
                  </a:lnTo>
                  <a:close/>
                  <a:moveTo>
                    <a:pt x="109" y="0"/>
                  </a:moveTo>
                  <a:lnTo>
                    <a:pt x="1555" y="0"/>
                  </a:lnTo>
                  <a:lnTo>
                    <a:pt x="1641" y="217"/>
                  </a:lnTo>
                  <a:lnTo>
                    <a:pt x="1637" y="229"/>
                  </a:lnTo>
                  <a:lnTo>
                    <a:pt x="0" y="229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249"/>
            <p:cNvSpPr>
              <a:spLocks/>
            </p:cNvSpPr>
            <p:nvPr/>
          </p:nvSpPr>
          <p:spPr bwMode="auto">
            <a:xfrm>
              <a:off x="11012488" y="3779838"/>
              <a:ext cx="11112" cy="11113"/>
            </a:xfrm>
            <a:custGeom>
              <a:avLst/>
              <a:gdLst>
                <a:gd name="T0" fmla="*/ 42 w 85"/>
                <a:gd name="T1" fmla="*/ 0 h 79"/>
                <a:gd name="T2" fmla="*/ 57 w 85"/>
                <a:gd name="T3" fmla="*/ 2 h 79"/>
                <a:gd name="T4" fmla="*/ 67 w 85"/>
                <a:gd name="T5" fmla="*/ 8 h 79"/>
                <a:gd name="T6" fmla="*/ 77 w 85"/>
                <a:gd name="T7" fmla="*/ 17 h 79"/>
                <a:gd name="T8" fmla="*/ 83 w 85"/>
                <a:gd name="T9" fmla="*/ 27 h 79"/>
                <a:gd name="T10" fmla="*/ 85 w 85"/>
                <a:gd name="T11" fmla="*/ 40 h 79"/>
                <a:gd name="T12" fmla="*/ 83 w 85"/>
                <a:gd name="T13" fmla="*/ 53 h 79"/>
                <a:gd name="T14" fmla="*/ 77 w 85"/>
                <a:gd name="T15" fmla="*/ 63 h 79"/>
                <a:gd name="T16" fmla="*/ 67 w 85"/>
                <a:gd name="T17" fmla="*/ 72 h 79"/>
                <a:gd name="T18" fmla="*/ 57 w 85"/>
                <a:gd name="T19" fmla="*/ 77 h 79"/>
                <a:gd name="T20" fmla="*/ 42 w 85"/>
                <a:gd name="T21" fmla="*/ 79 h 79"/>
                <a:gd name="T22" fmla="*/ 29 w 85"/>
                <a:gd name="T23" fmla="*/ 77 h 79"/>
                <a:gd name="T24" fmla="*/ 18 w 85"/>
                <a:gd name="T25" fmla="*/ 72 h 79"/>
                <a:gd name="T26" fmla="*/ 9 w 85"/>
                <a:gd name="T27" fmla="*/ 63 h 79"/>
                <a:gd name="T28" fmla="*/ 2 w 85"/>
                <a:gd name="T29" fmla="*/ 53 h 79"/>
                <a:gd name="T30" fmla="*/ 0 w 85"/>
                <a:gd name="T31" fmla="*/ 40 h 79"/>
                <a:gd name="T32" fmla="*/ 2 w 85"/>
                <a:gd name="T33" fmla="*/ 27 h 79"/>
                <a:gd name="T34" fmla="*/ 9 w 85"/>
                <a:gd name="T35" fmla="*/ 17 h 79"/>
                <a:gd name="T36" fmla="*/ 18 w 85"/>
                <a:gd name="T37" fmla="*/ 8 h 79"/>
                <a:gd name="T38" fmla="*/ 29 w 85"/>
                <a:gd name="T39" fmla="*/ 2 h 79"/>
                <a:gd name="T40" fmla="*/ 42 w 85"/>
                <a:gd name="T4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79">
                  <a:moveTo>
                    <a:pt x="42" y="0"/>
                  </a:moveTo>
                  <a:lnTo>
                    <a:pt x="57" y="2"/>
                  </a:lnTo>
                  <a:lnTo>
                    <a:pt x="67" y="8"/>
                  </a:lnTo>
                  <a:lnTo>
                    <a:pt x="77" y="17"/>
                  </a:lnTo>
                  <a:lnTo>
                    <a:pt x="83" y="27"/>
                  </a:lnTo>
                  <a:lnTo>
                    <a:pt x="85" y="40"/>
                  </a:lnTo>
                  <a:lnTo>
                    <a:pt x="83" y="53"/>
                  </a:lnTo>
                  <a:lnTo>
                    <a:pt x="77" y="63"/>
                  </a:lnTo>
                  <a:lnTo>
                    <a:pt x="67" y="72"/>
                  </a:lnTo>
                  <a:lnTo>
                    <a:pt x="57" y="77"/>
                  </a:lnTo>
                  <a:lnTo>
                    <a:pt x="42" y="79"/>
                  </a:lnTo>
                  <a:lnTo>
                    <a:pt x="29" y="77"/>
                  </a:lnTo>
                  <a:lnTo>
                    <a:pt x="18" y="72"/>
                  </a:lnTo>
                  <a:lnTo>
                    <a:pt x="9" y="63"/>
                  </a:lnTo>
                  <a:lnTo>
                    <a:pt x="2" y="53"/>
                  </a:lnTo>
                  <a:lnTo>
                    <a:pt x="0" y="40"/>
                  </a:lnTo>
                  <a:lnTo>
                    <a:pt x="2" y="27"/>
                  </a:lnTo>
                  <a:lnTo>
                    <a:pt x="9" y="17"/>
                  </a:lnTo>
                  <a:lnTo>
                    <a:pt x="18" y="8"/>
                  </a:lnTo>
                  <a:lnTo>
                    <a:pt x="29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250"/>
            <p:cNvSpPr>
              <a:spLocks/>
            </p:cNvSpPr>
            <p:nvPr/>
          </p:nvSpPr>
          <p:spPr bwMode="auto">
            <a:xfrm>
              <a:off x="11025188" y="3746501"/>
              <a:ext cx="20637" cy="22225"/>
            </a:xfrm>
            <a:custGeom>
              <a:avLst/>
              <a:gdLst>
                <a:gd name="T0" fmla="*/ 86 w 174"/>
                <a:gd name="T1" fmla="*/ 0 h 164"/>
                <a:gd name="T2" fmla="*/ 110 w 174"/>
                <a:gd name="T3" fmla="*/ 3 h 164"/>
                <a:gd name="T4" fmla="*/ 131 w 174"/>
                <a:gd name="T5" fmla="*/ 11 h 164"/>
                <a:gd name="T6" fmla="*/ 148 w 174"/>
                <a:gd name="T7" fmla="*/ 25 h 164"/>
                <a:gd name="T8" fmla="*/ 162 w 174"/>
                <a:gd name="T9" fmla="*/ 41 h 164"/>
                <a:gd name="T10" fmla="*/ 171 w 174"/>
                <a:gd name="T11" fmla="*/ 60 h 164"/>
                <a:gd name="T12" fmla="*/ 174 w 174"/>
                <a:gd name="T13" fmla="*/ 83 h 164"/>
                <a:gd name="T14" fmla="*/ 171 w 174"/>
                <a:gd name="T15" fmla="*/ 104 h 164"/>
                <a:gd name="T16" fmla="*/ 162 w 174"/>
                <a:gd name="T17" fmla="*/ 123 h 164"/>
                <a:gd name="T18" fmla="*/ 148 w 174"/>
                <a:gd name="T19" fmla="*/ 140 h 164"/>
                <a:gd name="T20" fmla="*/ 131 w 174"/>
                <a:gd name="T21" fmla="*/ 153 h 164"/>
                <a:gd name="T22" fmla="*/ 110 w 174"/>
                <a:gd name="T23" fmla="*/ 161 h 164"/>
                <a:gd name="T24" fmla="*/ 86 w 174"/>
                <a:gd name="T25" fmla="*/ 164 h 164"/>
                <a:gd name="T26" fmla="*/ 64 w 174"/>
                <a:gd name="T27" fmla="*/ 161 h 164"/>
                <a:gd name="T28" fmla="*/ 43 w 174"/>
                <a:gd name="T29" fmla="*/ 153 h 164"/>
                <a:gd name="T30" fmla="*/ 26 w 174"/>
                <a:gd name="T31" fmla="*/ 140 h 164"/>
                <a:gd name="T32" fmla="*/ 12 w 174"/>
                <a:gd name="T33" fmla="*/ 123 h 164"/>
                <a:gd name="T34" fmla="*/ 3 w 174"/>
                <a:gd name="T35" fmla="*/ 104 h 164"/>
                <a:gd name="T36" fmla="*/ 0 w 174"/>
                <a:gd name="T37" fmla="*/ 83 h 164"/>
                <a:gd name="T38" fmla="*/ 3 w 174"/>
                <a:gd name="T39" fmla="*/ 60 h 164"/>
                <a:gd name="T40" fmla="*/ 12 w 174"/>
                <a:gd name="T41" fmla="*/ 41 h 164"/>
                <a:gd name="T42" fmla="*/ 26 w 174"/>
                <a:gd name="T43" fmla="*/ 25 h 164"/>
                <a:gd name="T44" fmla="*/ 43 w 174"/>
                <a:gd name="T45" fmla="*/ 11 h 164"/>
                <a:gd name="T46" fmla="*/ 64 w 174"/>
                <a:gd name="T47" fmla="*/ 3 h 164"/>
                <a:gd name="T48" fmla="*/ 86 w 174"/>
                <a:gd name="T4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64">
                  <a:moveTo>
                    <a:pt x="86" y="0"/>
                  </a:moveTo>
                  <a:lnTo>
                    <a:pt x="110" y="3"/>
                  </a:lnTo>
                  <a:lnTo>
                    <a:pt x="131" y="11"/>
                  </a:lnTo>
                  <a:lnTo>
                    <a:pt x="148" y="25"/>
                  </a:lnTo>
                  <a:lnTo>
                    <a:pt x="162" y="41"/>
                  </a:lnTo>
                  <a:lnTo>
                    <a:pt x="171" y="60"/>
                  </a:lnTo>
                  <a:lnTo>
                    <a:pt x="174" y="83"/>
                  </a:lnTo>
                  <a:lnTo>
                    <a:pt x="171" y="104"/>
                  </a:lnTo>
                  <a:lnTo>
                    <a:pt x="162" y="123"/>
                  </a:lnTo>
                  <a:lnTo>
                    <a:pt x="148" y="140"/>
                  </a:lnTo>
                  <a:lnTo>
                    <a:pt x="131" y="153"/>
                  </a:lnTo>
                  <a:lnTo>
                    <a:pt x="110" y="161"/>
                  </a:lnTo>
                  <a:lnTo>
                    <a:pt x="86" y="164"/>
                  </a:lnTo>
                  <a:lnTo>
                    <a:pt x="64" y="161"/>
                  </a:lnTo>
                  <a:lnTo>
                    <a:pt x="43" y="153"/>
                  </a:lnTo>
                  <a:lnTo>
                    <a:pt x="26" y="140"/>
                  </a:lnTo>
                  <a:lnTo>
                    <a:pt x="12" y="123"/>
                  </a:lnTo>
                  <a:lnTo>
                    <a:pt x="3" y="104"/>
                  </a:lnTo>
                  <a:lnTo>
                    <a:pt x="0" y="83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6" y="25"/>
                  </a:lnTo>
                  <a:lnTo>
                    <a:pt x="43" y="11"/>
                  </a:lnTo>
                  <a:lnTo>
                    <a:pt x="64" y="3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251"/>
            <p:cNvSpPr>
              <a:spLocks/>
            </p:cNvSpPr>
            <p:nvPr/>
          </p:nvSpPr>
          <p:spPr bwMode="auto">
            <a:xfrm>
              <a:off x="11033125" y="3698876"/>
              <a:ext cx="41275" cy="42863"/>
            </a:xfrm>
            <a:custGeom>
              <a:avLst/>
              <a:gdLst>
                <a:gd name="T0" fmla="*/ 171 w 342"/>
                <a:gd name="T1" fmla="*/ 0 h 321"/>
                <a:gd name="T2" fmla="*/ 203 w 342"/>
                <a:gd name="T3" fmla="*/ 3 h 321"/>
                <a:gd name="T4" fmla="*/ 231 w 342"/>
                <a:gd name="T5" fmla="*/ 10 h 321"/>
                <a:gd name="T6" fmla="*/ 258 w 342"/>
                <a:gd name="T7" fmla="*/ 22 h 321"/>
                <a:gd name="T8" fmla="*/ 282 w 342"/>
                <a:gd name="T9" fmla="*/ 38 h 321"/>
                <a:gd name="T10" fmla="*/ 302 w 342"/>
                <a:gd name="T11" fmla="*/ 58 h 321"/>
                <a:gd name="T12" fmla="*/ 318 w 342"/>
                <a:gd name="T13" fmla="*/ 80 h 321"/>
                <a:gd name="T14" fmla="*/ 331 w 342"/>
                <a:gd name="T15" fmla="*/ 105 h 321"/>
                <a:gd name="T16" fmla="*/ 339 w 342"/>
                <a:gd name="T17" fmla="*/ 132 h 321"/>
                <a:gd name="T18" fmla="*/ 342 w 342"/>
                <a:gd name="T19" fmla="*/ 161 h 321"/>
                <a:gd name="T20" fmla="*/ 339 w 342"/>
                <a:gd name="T21" fmla="*/ 190 h 321"/>
                <a:gd name="T22" fmla="*/ 331 w 342"/>
                <a:gd name="T23" fmla="*/ 217 h 321"/>
                <a:gd name="T24" fmla="*/ 318 w 342"/>
                <a:gd name="T25" fmla="*/ 242 h 321"/>
                <a:gd name="T26" fmla="*/ 302 w 342"/>
                <a:gd name="T27" fmla="*/ 264 h 321"/>
                <a:gd name="T28" fmla="*/ 282 w 342"/>
                <a:gd name="T29" fmla="*/ 284 h 321"/>
                <a:gd name="T30" fmla="*/ 258 w 342"/>
                <a:gd name="T31" fmla="*/ 300 h 321"/>
                <a:gd name="T32" fmla="*/ 231 w 342"/>
                <a:gd name="T33" fmla="*/ 312 h 321"/>
                <a:gd name="T34" fmla="*/ 203 w 342"/>
                <a:gd name="T35" fmla="*/ 319 h 321"/>
                <a:gd name="T36" fmla="*/ 171 w 342"/>
                <a:gd name="T37" fmla="*/ 321 h 321"/>
                <a:gd name="T38" fmla="*/ 141 w 342"/>
                <a:gd name="T39" fmla="*/ 319 h 321"/>
                <a:gd name="T40" fmla="*/ 112 w 342"/>
                <a:gd name="T41" fmla="*/ 312 h 321"/>
                <a:gd name="T42" fmla="*/ 86 w 342"/>
                <a:gd name="T43" fmla="*/ 300 h 321"/>
                <a:gd name="T44" fmla="*/ 62 w 342"/>
                <a:gd name="T45" fmla="*/ 284 h 321"/>
                <a:gd name="T46" fmla="*/ 41 w 342"/>
                <a:gd name="T47" fmla="*/ 264 h 321"/>
                <a:gd name="T48" fmla="*/ 24 w 342"/>
                <a:gd name="T49" fmla="*/ 242 h 321"/>
                <a:gd name="T50" fmla="*/ 11 w 342"/>
                <a:gd name="T51" fmla="*/ 217 h 321"/>
                <a:gd name="T52" fmla="*/ 3 w 342"/>
                <a:gd name="T53" fmla="*/ 190 h 321"/>
                <a:gd name="T54" fmla="*/ 0 w 342"/>
                <a:gd name="T55" fmla="*/ 161 h 321"/>
                <a:gd name="T56" fmla="*/ 3 w 342"/>
                <a:gd name="T57" fmla="*/ 132 h 321"/>
                <a:gd name="T58" fmla="*/ 11 w 342"/>
                <a:gd name="T59" fmla="*/ 105 h 321"/>
                <a:gd name="T60" fmla="*/ 24 w 342"/>
                <a:gd name="T61" fmla="*/ 80 h 321"/>
                <a:gd name="T62" fmla="*/ 41 w 342"/>
                <a:gd name="T63" fmla="*/ 58 h 321"/>
                <a:gd name="T64" fmla="*/ 62 w 342"/>
                <a:gd name="T65" fmla="*/ 38 h 321"/>
                <a:gd name="T66" fmla="*/ 86 w 342"/>
                <a:gd name="T67" fmla="*/ 22 h 321"/>
                <a:gd name="T68" fmla="*/ 112 w 342"/>
                <a:gd name="T69" fmla="*/ 10 h 321"/>
                <a:gd name="T70" fmla="*/ 141 w 342"/>
                <a:gd name="T71" fmla="*/ 3 h 321"/>
                <a:gd name="T72" fmla="*/ 171 w 342"/>
                <a:gd name="T7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2" h="321">
                  <a:moveTo>
                    <a:pt x="171" y="0"/>
                  </a:moveTo>
                  <a:lnTo>
                    <a:pt x="203" y="3"/>
                  </a:lnTo>
                  <a:lnTo>
                    <a:pt x="231" y="10"/>
                  </a:lnTo>
                  <a:lnTo>
                    <a:pt x="258" y="22"/>
                  </a:lnTo>
                  <a:lnTo>
                    <a:pt x="282" y="38"/>
                  </a:lnTo>
                  <a:lnTo>
                    <a:pt x="302" y="58"/>
                  </a:lnTo>
                  <a:lnTo>
                    <a:pt x="318" y="80"/>
                  </a:lnTo>
                  <a:lnTo>
                    <a:pt x="331" y="105"/>
                  </a:lnTo>
                  <a:lnTo>
                    <a:pt x="339" y="132"/>
                  </a:lnTo>
                  <a:lnTo>
                    <a:pt x="342" y="161"/>
                  </a:lnTo>
                  <a:lnTo>
                    <a:pt x="339" y="190"/>
                  </a:lnTo>
                  <a:lnTo>
                    <a:pt x="331" y="217"/>
                  </a:lnTo>
                  <a:lnTo>
                    <a:pt x="318" y="242"/>
                  </a:lnTo>
                  <a:lnTo>
                    <a:pt x="302" y="264"/>
                  </a:lnTo>
                  <a:lnTo>
                    <a:pt x="282" y="284"/>
                  </a:lnTo>
                  <a:lnTo>
                    <a:pt x="258" y="300"/>
                  </a:lnTo>
                  <a:lnTo>
                    <a:pt x="231" y="312"/>
                  </a:lnTo>
                  <a:lnTo>
                    <a:pt x="203" y="319"/>
                  </a:lnTo>
                  <a:lnTo>
                    <a:pt x="171" y="321"/>
                  </a:lnTo>
                  <a:lnTo>
                    <a:pt x="141" y="319"/>
                  </a:lnTo>
                  <a:lnTo>
                    <a:pt x="112" y="312"/>
                  </a:lnTo>
                  <a:lnTo>
                    <a:pt x="86" y="300"/>
                  </a:lnTo>
                  <a:lnTo>
                    <a:pt x="62" y="284"/>
                  </a:lnTo>
                  <a:lnTo>
                    <a:pt x="41" y="264"/>
                  </a:lnTo>
                  <a:lnTo>
                    <a:pt x="24" y="242"/>
                  </a:lnTo>
                  <a:lnTo>
                    <a:pt x="11" y="217"/>
                  </a:lnTo>
                  <a:lnTo>
                    <a:pt x="3" y="190"/>
                  </a:lnTo>
                  <a:lnTo>
                    <a:pt x="0" y="161"/>
                  </a:lnTo>
                  <a:lnTo>
                    <a:pt x="3" y="132"/>
                  </a:lnTo>
                  <a:lnTo>
                    <a:pt x="11" y="105"/>
                  </a:lnTo>
                  <a:lnTo>
                    <a:pt x="24" y="80"/>
                  </a:lnTo>
                  <a:lnTo>
                    <a:pt x="41" y="58"/>
                  </a:lnTo>
                  <a:lnTo>
                    <a:pt x="62" y="38"/>
                  </a:lnTo>
                  <a:lnTo>
                    <a:pt x="86" y="22"/>
                  </a:lnTo>
                  <a:lnTo>
                    <a:pt x="112" y="10"/>
                  </a:lnTo>
                  <a:lnTo>
                    <a:pt x="141" y="3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252"/>
            <p:cNvSpPr>
              <a:spLocks/>
            </p:cNvSpPr>
            <p:nvPr/>
          </p:nvSpPr>
          <p:spPr bwMode="auto">
            <a:xfrm>
              <a:off x="11264900" y="3783013"/>
              <a:ext cx="9525" cy="9525"/>
            </a:xfrm>
            <a:custGeom>
              <a:avLst/>
              <a:gdLst>
                <a:gd name="T0" fmla="*/ 42 w 84"/>
                <a:gd name="T1" fmla="*/ 0 h 78"/>
                <a:gd name="T2" fmla="*/ 55 w 84"/>
                <a:gd name="T3" fmla="*/ 2 h 78"/>
                <a:gd name="T4" fmla="*/ 67 w 84"/>
                <a:gd name="T5" fmla="*/ 7 h 78"/>
                <a:gd name="T6" fmla="*/ 76 w 84"/>
                <a:gd name="T7" fmla="*/ 15 h 78"/>
                <a:gd name="T8" fmla="*/ 82 w 84"/>
                <a:gd name="T9" fmla="*/ 26 h 78"/>
                <a:gd name="T10" fmla="*/ 84 w 84"/>
                <a:gd name="T11" fmla="*/ 39 h 78"/>
                <a:gd name="T12" fmla="*/ 82 w 84"/>
                <a:gd name="T13" fmla="*/ 51 h 78"/>
                <a:gd name="T14" fmla="*/ 76 w 84"/>
                <a:gd name="T15" fmla="*/ 62 h 78"/>
                <a:gd name="T16" fmla="*/ 67 w 84"/>
                <a:gd name="T17" fmla="*/ 71 h 78"/>
                <a:gd name="T18" fmla="*/ 55 w 84"/>
                <a:gd name="T19" fmla="*/ 76 h 78"/>
                <a:gd name="T20" fmla="*/ 42 w 84"/>
                <a:gd name="T21" fmla="*/ 78 h 78"/>
                <a:gd name="T22" fmla="*/ 29 w 84"/>
                <a:gd name="T23" fmla="*/ 76 h 78"/>
                <a:gd name="T24" fmla="*/ 17 w 84"/>
                <a:gd name="T25" fmla="*/ 71 h 78"/>
                <a:gd name="T26" fmla="*/ 8 w 84"/>
                <a:gd name="T27" fmla="*/ 62 h 78"/>
                <a:gd name="T28" fmla="*/ 2 w 84"/>
                <a:gd name="T29" fmla="*/ 51 h 78"/>
                <a:gd name="T30" fmla="*/ 0 w 84"/>
                <a:gd name="T31" fmla="*/ 39 h 78"/>
                <a:gd name="T32" fmla="*/ 2 w 84"/>
                <a:gd name="T33" fmla="*/ 26 h 78"/>
                <a:gd name="T34" fmla="*/ 8 w 84"/>
                <a:gd name="T35" fmla="*/ 15 h 78"/>
                <a:gd name="T36" fmla="*/ 17 w 84"/>
                <a:gd name="T37" fmla="*/ 7 h 78"/>
                <a:gd name="T38" fmla="*/ 29 w 84"/>
                <a:gd name="T39" fmla="*/ 2 h 78"/>
                <a:gd name="T40" fmla="*/ 42 w 84"/>
                <a:gd name="T4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78">
                  <a:moveTo>
                    <a:pt x="42" y="0"/>
                  </a:moveTo>
                  <a:lnTo>
                    <a:pt x="55" y="2"/>
                  </a:lnTo>
                  <a:lnTo>
                    <a:pt x="67" y="7"/>
                  </a:lnTo>
                  <a:lnTo>
                    <a:pt x="76" y="15"/>
                  </a:lnTo>
                  <a:lnTo>
                    <a:pt x="82" y="26"/>
                  </a:lnTo>
                  <a:lnTo>
                    <a:pt x="84" y="39"/>
                  </a:lnTo>
                  <a:lnTo>
                    <a:pt x="82" y="51"/>
                  </a:lnTo>
                  <a:lnTo>
                    <a:pt x="76" y="62"/>
                  </a:lnTo>
                  <a:lnTo>
                    <a:pt x="67" y="71"/>
                  </a:lnTo>
                  <a:lnTo>
                    <a:pt x="55" y="76"/>
                  </a:lnTo>
                  <a:lnTo>
                    <a:pt x="42" y="78"/>
                  </a:lnTo>
                  <a:lnTo>
                    <a:pt x="29" y="76"/>
                  </a:lnTo>
                  <a:lnTo>
                    <a:pt x="17" y="71"/>
                  </a:lnTo>
                  <a:lnTo>
                    <a:pt x="8" y="62"/>
                  </a:lnTo>
                  <a:lnTo>
                    <a:pt x="2" y="51"/>
                  </a:lnTo>
                  <a:lnTo>
                    <a:pt x="0" y="39"/>
                  </a:lnTo>
                  <a:lnTo>
                    <a:pt x="2" y="26"/>
                  </a:lnTo>
                  <a:lnTo>
                    <a:pt x="8" y="15"/>
                  </a:lnTo>
                  <a:lnTo>
                    <a:pt x="17" y="7"/>
                  </a:lnTo>
                  <a:lnTo>
                    <a:pt x="29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253"/>
            <p:cNvSpPr>
              <a:spLocks/>
            </p:cNvSpPr>
            <p:nvPr/>
          </p:nvSpPr>
          <p:spPr bwMode="auto">
            <a:xfrm>
              <a:off x="11241088" y="3749676"/>
              <a:ext cx="22225" cy="22225"/>
            </a:xfrm>
            <a:custGeom>
              <a:avLst/>
              <a:gdLst>
                <a:gd name="T0" fmla="*/ 87 w 175"/>
                <a:gd name="T1" fmla="*/ 0 h 163"/>
                <a:gd name="T2" fmla="*/ 110 w 175"/>
                <a:gd name="T3" fmla="*/ 3 h 163"/>
                <a:gd name="T4" fmla="*/ 131 w 175"/>
                <a:gd name="T5" fmla="*/ 11 h 163"/>
                <a:gd name="T6" fmla="*/ 149 w 175"/>
                <a:gd name="T7" fmla="*/ 23 h 163"/>
                <a:gd name="T8" fmla="*/ 163 w 175"/>
                <a:gd name="T9" fmla="*/ 40 h 163"/>
                <a:gd name="T10" fmla="*/ 171 w 175"/>
                <a:gd name="T11" fmla="*/ 60 h 163"/>
                <a:gd name="T12" fmla="*/ 175 w 175"/>
                <a:gd name="T13" fmla="*/ 81 h 163"/>
                <a:gd name="T14" fmla="*/ 171 w 175"/>
                <a:gd name="T15" fmla="*/ 103 h 163"/>
                <a:gd name="T16" fmla="*/ 163 w 175"/>
                <a:gd name="T17" fmla="*/ 123 h 163"/>
                <a:gd name="T18" fmla="*/ 149 w 175"/>
                <a:gd name="T19" fmla="*/ 139 h 163"/>
                <a:gd name="T20" fmla="*/ 131 w 175"/>
                <a:gd name="T21" fmla="*/ 152 h 163"/>
                <a:gd name="T22" fmla="*/ 110 w 175"/>
                <a:gd name="T23" fmla="*/ 160 h 163"/>
                <a:gd name="T24" fmla="*/ 87 w 175"/>
                <a:gd name="T25" fmla="*/ 163 h 163"/>
                <a:gd name="T26" fmla="*/ 64 w 175"/>
                <a:gd name="T27" fmla="*/ 160 h 163"/>
                <a:gd name="T28" fmla="*/ 42 w 175"/>
                <a:gd name="T29" fmla="*/ 152 h 163"/>
                <a:gd name="T30" fmla="*/ 25 w 175"/>
                <a:gd name="T31" fmla="*/ 139 h 163"/>
                <a:gd name="T32" fmla="*/ 12 w 175"/>
                <a:gd name="T33" fmla="*/ 123 h 163"/>
                <a:gd name="T34" fmla="*/ 3 w 175"/>
                <a:gd name="T35" fmla="*/ 103 h 163"/>
                <a:gd name="T36" fmla="*/ 0 w 175"/>
                <a:gd name="T37" fmla="*/ 81 h 163"/>
                <a:gd name="T38" fmla="*/ 3 w 175"/>
                <a:gd name="T39" fmla="*/ 60 h 163"/>
                <a:gd name="T40" fmla="*/ 12 w 175"/>
                <a:gd name="T41" fmla="*/ 40 h 163"/>
                <a:gd name="T42" fmla="*/ 25 w 175"/>
                <a:gd name="T43" fmla="*/ 23 h 163"/>
                <a:gd name="T44" fmla="*/ 42 w 175"/>
                <a:gd name="T45" fmla="*/ 11 h 163"/>
                <a:gd name="T46" fmla="*/ 64 w 175"/>
                <a:gd name="T47" fmla="*/ 3 h 163"/>
                <a:gd name="T48" fmla="*/ 87 w 175"/>
                <a:gd name="T4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5" h="163">
                  <a:moveTo>
                    <a:pt x="87" y="0"/>
                  </a:moveTo>
                  <a:lnTo>
                    <a:pt x="110" y="3"/>
                  </a:lnTo>
                  <a:lnTo>
                    <a:pt x="131" y="11"/>
                  </a:lnTo>
                  <a:lnTo>
                    <a:pt x="149" y="23"/>
                  </a:lnTo>
                  <a:lnTo>
                    <a:pt x="163" y="40"/>
                  </a:lnTo>
                  <a:lnTo>
                    <a:pt x="171" y="60"/>
                  </a:lnTo>
                  <a:lnTo>
                    <a:pt x="175" y="81"/>
                  </a:lnTo>
                  <a:lnTo>
                    <a:pt x="171" y="103"/>
                  </a:lnTo>
                  <a:lnTo>
                    <a:pt x="163" y="123"/>
                  </a:lnTo>
                  <a:lnTo>
                    <a:pt x="149" y="139"/>
                  </a:lnTo>
                  <a:lnTo>
                    <a:pt x="131" y="152"/>
                  </a:lnTo>
                  <a:lnTo>
                    <a:pt x="110" y="160"/>
                  </a:lnTo>
                  <a:lnTo>
                    <a:pt x="87" y="163"/>
                  </a:lnTo>
                  <a:lnTo>
                    <a:pt x="64" y="160"/>
                  </a:lnTo>
                  <a:lnTo>
                    <a:pt x="42" y="152"/>
                  </a:lnTo>
                  <a:lnTo>
                    <a:pt x="25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1"/>
                  </a:lnTo>
                  <a:lnTo>
                    <a:pt x="3" y="60"/>
                  </a:lnTo>
                  <a:lnTo>
                    <a:pt x="12" y="40"/>
                  </a:lnTo>
                  <a:lnTo>
                    <a:pt x="25" y="23"/>
                  </a:lnTo>
                  <a:lnTo>
                    <a:pt x="42" y="11"/>
                  </a:lnTo>
                  <a:lnTo>
                    <a:pt x="64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254"/>
            <p:cNvSpPr>
              <a:spLocks/>
            </p:cNvSpPr>
            <p:nvPr/>
          </p:nvSpPr>
          <p:spPr bwMode="auto">
            <a:xfrm>
              <a:off x="11210925" y="3697288"/>
              <a:ext cx="41275" cy="42863"/>
            </a:xfrm>
            <a:custGeom>
              <a:avLst/>
              <a:gdLst>
                <a:gd name="T0" fmla="*/ 171 w 342"/>
                <a:gd name="T1" fmla="*/ 0 h 321"/>
                <a:gd name="T2" fmla="*/ 202 w 342"/>
                <a:gd name="T3" fmla="*/ 2 h 321"/>
                <a:gd name="T4" fmla="*/ 230 w 342"/>
                <a:gd name="T5" fmla="*/ 11 h 321"/>
                <a:gd name="T6" fmla="*/ 257 w 342"/>
                <a:gd name="T7" fmla="*/ 22 h 321"/>
                <a:gd name="T8" fmla="*/ 281 w 342"/>
                <a:gd name="T9" fmla="*/ 38 h 321"/>
                <a:gd name="T10" fmla="*/ 302 w 342"/>
                <a:gd name="T11" fmla="*/ 57 h 321"/>
                <a:gd name="T12" fmla="*/ 318 w 342"/>
                <a:gd name="T13" fmla="*/ 80 h 321"/>
                <a:gd name="T14" fmla="*/ 331 w 342"/>
                <a:gd name="T15" fmla="*/ 105 h 321"/>
                <a:gd name="T16" fmla="*/ 339 w 342"/>
                <a:gd name="T17" fmla="*/ 132 h 321"/>
                <a:gd name="T18" fmla="*/ 342 w 342"/>
                <a:gd name="T19" fmla="*/ 160 h 321"/>
                <a:gd name="T20" fmla="*/ 339 w 342"/>
                <a:gd name="T21" fmla="*/ 190 h 321"/>
                <a:gd name="T22" fmla="*/ 331 w 342"/>
                <a:gd name="T23" fmla="*/ 217 h 321"/>
                <a:gd name="T24" fmla="*/ 318 w 342"/>
                <a:gd name="T25" fmla="*/ 242 h 321"/>
                <a:gd name="T26" fmla="*/ 302 w 342"/>
                <a:gd name="T27" fmla="*/ 264 h 321"/>
                <a:gd name="T28" fmla="*/ 281 w 342"/>
                <a:gd name="T29" fmla="*/ 283 h 321"/>
                <a:gd name="T30" fmla="*/ 257 w 342"/>
                <a:gd name="T31" fmla="*/ 300 h 321"/>
                <a:gd name="T32" fmla="*/ 230 w 342"/>
                <a:gd name="T33" fmla="*/ 312 h 321"/>
                <a:gd name="T34" fmla="*/ 202 w 342"/>
                <a:gd name="T35" fmla="*/ 319 h 321"/>
                <a:gd name="T36" fmla="*/ 171 w 342"/>
                <a:gd name="T37" fmla="*/ 321 h 321"/>
                <a:gd name="T38" fmla="*/ 140 w 342"/>
                <a:gd name="T39" fmla="*/ 319 h 321"/>
                <a:gd name="T40" fmla="*/ 111 w 342"/>
                <a:gd name="T41" fmla="*/ 312 h 321"/>
                <a:gd name="T42" fmla="*/ 85 w 342"/>
                <a:gd name="T43" fmla="*/ 300 h 321"/>
                <a:gd name="T44" fmla="*/ 61 w 342"/>
                <a:gd name="T45" fmla="*/ 283 h 321"/>
                <a:gd name="T46" fmla="*/ 40 w 342"/>
                <a:gd name="T47" fmla="*/ 264 h 321"/>
                <a:gd name="T48" fmla="*/ 23 w 342"/>
                <a:gd name="T49" fmla="*/ 242 h 321"/>
                <a:gd name="T50" fmla="*/ 10 w 342"/>
                <a:gd name="T51" fmla="*/ 217 h 321"/>
                <a:gd name="T52" fmla="*/ 3 w 342"/>
                <a:gd name="T53" fmla="*/ 190 h 321"/>
                <a:gd name="T54" fmla="*/ 0 w 342"/>
                <a:gd name="T55" fmla="*/ 160 h 321"/>
                <a:gd name="T56" fmla="*/ 3 w 342"/>
                <a:gd name="T57" fmla="*/ 132 h 321"/>
                <a:gd name="T58" fmla="*/ 10 w 342"/>
                <a:gd name="T59" fmla="*/ 105 h 321"/>
                <a:gd name="T60" fmla="*/ 23 w 342"/>
                <a:gd name="T61" fmla="*/ 80 h 321"/>
                <a:gd name="T62" fmla="*/ 40 w 342"/>
                <a:gd name="T63" fmla="*/ 57 h 321"/>
                <a:gd name="T64" fmla="*/ 61 w 342"/>
                <a:gd name="T65" fmla="*/ 38 h 321"/>
                <a:gd name="T66" fmla="*/ 85 w 342"/>
                <a:gd name="T67" fmla="*/ 22 h 321"/>
                <a:gd name="T68" fmla="*/ 111 w 342"/>
                <a:gd name="T69" fmla="*/ 11 h 321"/>
                <a:gd name="T70" fmla="*/ 140 w 342"/>
                <a:gd name="T71" fmla="*/ 2 h 321"/>
                <a:gd name="T72" fmla="*/ 171 w 342"/>
                <a:gd name="T73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2" h="321">
                  <a:moveTo>
                    <a:pt x="171" y="0"/>
                  </a:moveTo>
                  <a:lnTo>
                    <a:pt x="202" y="2"/>
                  </a:lnTo>
                  <a:lnTo>
                    <a:pt x="230" y="11"/>
                  </a:lnTo>
                  <a:lnTo>
                    <a:pt x="257" y="22"/>
                  </a:lnTo>
                  <a:lnTo>
                    <a:pt x="281" y="38"/>
                  </a:lnTo>
                  <a:lnTo>
                    <a:pt x="302" y="57"/>
                  </a:lnTo>
                  <a:lnTo>
                    <a:pt x="318" y="80"/>
                  </a:lnTo>
                  <a:lnTo>
                    <a:pt x="331" y="105"/>
                  </a:lnTo>
                  <a:lnTo>
                    <a:pt x="339" y="132"/>
                  </a:lnTo>
                  <a:lnTo>
                    <a:pt x="342" y="160"/>
                  </a:lnTo>
                  <a:lnTo>
                    <a:pt x="339" y="190"/>
                  </a:lnTo>
                  <a:lnTo>
                    <a:pt x="331" y="217"/>
                  </a:lnTo>
                  <a:lnTo>
                    <a:pt x="318" y="242"/>
                  </a:lnTo>
                  <a:lnTo>
                    <a:pt x="302" y="264"/>
                  </a:lnTo>
                  <a:lnTo>
                    <a:pt x="281" y="283"/>
                  </a:lnTo>
                  <a:lnTo>
                    <a:pt x="257" y="300"/>
                  </a:lnTo>
                  <a:lnTo>
                    <a:pt x="230" y="312"/>
                  </a:lnTo>
                  <a:lnTo>
                    <a:pt x="202" y="319"/>
                  </a:lnTo>
                  <a:lnTo>
                    <a:pt x="171" y="321"/>
                  </a:lnTo>
                  <a:lnTo>
                    <a:pt x="140" y="319"/>
                  </a:lnTo>
                  <a:lnTo>
                    <a:pt x="111" y="312"/>
                  </a:lnTo>
                  <a:lnTo>
                    <a:pt x="85" y="300"/>
                  </a:lnTo>
                  <a:lnTo>
                    <a:pt x="61" y="283"/>
                  </a:lnTo>
                  <a:lnTo>
                    <a:pt x="40" y="264"/>
                  </a:lnTo>
                  <a:lnTo>
                    <a:pt x="23" y="242"/>
                  </a:lnTo>
                  <a:lnTo>
                    <a:pt x="10" y="217"/>
                  </a:lnTo>
                  <a:lnTo>
                    <a:pt x="3" y="190"/>
                  </a:lnTo>
                  <a:lnTo>
                    <a:pt x="0" y="160"/>
                  </a:lnTo>
                  <a:lnTo>
                    <a:pt x="3" y="132"/>
                  </a:lnTo>
                  <a:lnTo>
                    <a:pt x="10" y="105"/>
                  </a:lnTo>
                  <a:lnTo>
                    <a:pt x="23" y="80"/>
                  </a:lnTo>
                  <a:lnTo>
                    <a:pt x="40" y="57"/>
                  </a:lnTo>
                  <a:lnTo>
                    <a:pt x="61" y="38"/>
                  </a:lnTo>
                  <a:lnTo>
                    <a:pt x="85" y="22"/>
                  </a:lnTo>
                  <a:lnTo>
                    <a:pt x="111" y="11"/>
                  </a:lnTo>
                  <a:lnTo>
                    <a:pt x="140" y="2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255"/>
            <p:cNvSpPr>
              <a:spLocks/>
            </p:cNvSpPr>
            <p:nvPr/>
          </p:nvSpPr>
          <p:spPr bwMode="auto">
            <a:xfrm>
              <a:off x="11177588" y="3644901"/>
              <a:ext cx="22225" cy="3175"/>
            </a:xfrm>
            <a:custGeom>
              <a:avLst/>
              <a:gdLst>
                <a:gd name="T0" fmla="*/ 94 w 190"/>
                <a:gd name="T1" fmla="*/ 0 h 26"/>
                <a:gd name="T2" fmla="*/ 121 w 190"/>
                <a:gd name="T3" fmla="*/ 2 h 26"/>
                <a:gd name="T4" fmla="*/ 147 w 190"/>
                <a:gd name="T5" fmla="*/ 8 h 26"/>
                <a:gd name="T6" fmla="*/ 170 w 190"/>
                <a:gd name="T7" fmla="*/ 16 h 26"/>
                <a:gd name="T8" fmla="*/ 190 w 190"/>
                <a:gd name="T9" fmla="*/ 26 h 26"/>
                <a:gd name="T10" fmla="*/ 0 w 190"/>
                <a:gd name="T11" fmla="*/ 26 h 26"/>
                <a:gd name="T12" fmla="*/ 20 w 190"/>
                <a:gd name="T13" fmla="*/ 16 h 26"/>
                <a:gd name="T14" fmla="*/ 43 w 190"/>
                <a:gd name="T15" fmla="*/ 8 h 26"/>
                <a:gd name="T16" fmla="*/ 68 w 190"/>
                <a:gd name="T17" fmla="*/ 2 h 26"/>
                <a:gd name="T18" fmla="*/ 94 w 190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26">
                  <a:moveTo>
                    <a:pt x="94" y="0"/>
                  </a:moveTo>
                  <a:lnTo>
                    <a:pt x="121" y="2"/>
                  </a:lnTo>
                  <a:lnTo>
                    <a:pt x="147" y="8"/>
                  </a:lnTo>
                  <a:lnTo>
                    <a:pt x="170" y="16"/>
                  </a:lnTo>
                  <a:lnTo>
                    <a:pt x="190" y="26"/>
                  </a:lnTo>
                  <a:lnTo>
                    <a:pt x="0" y="26"/>
                  </a:lnTo>
                  <a:lnTo>
                    <a:pt x="20" y="16"/>
                  </a:lnTo>
                  <a:lnTo>
                    <a:pt x="43" y="8"/>
                  </a:lnTo>
                  <a:lnTo>
                    <a:pt x="68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256"/>
            <p:cNvSpPr>
              <a:spLocks noEditPoints="1"/>
            </p:cNvSpPr>
            <p:nvPr/>
          </p:nvSpPr>
          <p:spPr bwMode="auto">
            <a:xfrm>
              <a:off x="11117263" y="3582988"/>
              <a:ext cx="42862" cy="63500"/>
            </a:xfrm>
            <a:custGeom>
              <a:avLst/>
              <a:gdLst>
                <a:gd name="T0" fmla="*/ 117 w 347"/>
                <a:gd name="T1" fmla="*/ 281 h 481"/>
                <a:gd name="T2" fmla="*/ 61 w 347"/>
                <a:gd name="T3" fmla="*/ 305 h 481"/>
                <a:gd name="T4" fmla="*/ 32 w 347"/>
                <a:gd name="T5" fmla="*/ 326 h 481"/>
                <a:gd name="T6" fmla="*/ 49 w 347"/>
                <a:gd name="T7" fmla="*/ 342 h 481"/>
                <a:gd name="T8" fmla="*/ 80 w 347"/>
                <a:gd name="T9" fmla="*/ 321 h 481"/>
                <a:gd name="T10" fmla="*/ 136 w 347"/>
                <a:gd name="T11" fmla="*/ 299 h 481"/>
                <a:gd name="T12" fmla="*/ 207 w 347"/>
                <a:gd name="T13" fmla="*/ 299 h 481"/>
                <a:gd name="T14" fmla="*/ 286 w 347"/>
                <a:gd name="T15" fmla="*/ 344 h 481"/>
                <a:gd name="T16" fmla="*/ 247 w 347"/>
                <a:gd name="T17" fmla="*/ 288 h 481"/>
                <a:gd name="T18" fmla="*/ 166 w 347"/>
                <a:gd name="T19" fmla="*/ 272 h 481"/>
                <a:gd name="T20" fmla="*/ 117 w 347"/>
                <a:gd name="T21" fmla="*/ 203 h 481"/>
                <a:gd name="T22" fmla="*/ 61 w 347"/>
                <a:gd name="T23" fmla="*/ 227 h 481"/>
                <a:gd name="T24" fmla="*/ 32 w 347"/>
                <a:gd name="T25" fmla="*/ 247 h 481"/>
                <a:gd name="T26" fmla="*/ 49 w 347"/>
                <a:gd name="T27" fmla="*/ 264 h 481"/>
                <a:gd name="T28" fmla="*/ 80 w 347"/>
                <a:gd name="T29" fmla="*/ 243 h 481"/>
                <a:gd name="T30" fmla="*/ 136 w 347"/>
                <a:gd name="T31" fmla="*/ 221 h 481"/>
                <a:gd name="T32" fmla="*/ 207 w 347"/>
                <a:gd name="T33" fmla="*/ 221 h 481"/>
                <a:gd name="T34" fmla="*/ 286 w 347"/>
                <a:gd name="T35" fmla="*/ 266 h 481"/>
                <a:gd name="T36" fmla="*/ 247 w 347"/>
                <a:gd name="T37" fmla="*/ 211 h 481"/>
                <a:gd name="T38" fmla="*/ 166 w 347"/>
                <a:gd name="T39" fmla="*/ 194 h 481"/>
                <a:gd name="T40" fmla="*/ 117 w 347"/>
                <a:gd name="T41" fmla="*/ 134 h 481"/>
                <a:gd name="T42" fmla="*/ 61 w 347"/>
                <a:gd name="T43" fmla="*/ 159 h 481"/>
                <a:gd name="T44" fmla="*/ 32 w 347"/>
                <a:gd name="T45" fmla="*/ 179 h 481"/>
                <a:gd name="T46" fmla="*/ 49 w 347"/>
                <a:gd name="T47" fmla="*/ 194 h 481"/>
                <a:gd name="T48" fmla="*/ 80 w 347"/>
                <a:gd name="T49" fmla="*/ 174 h 481"/>
                <a:gd name="T50" fmla="*/ 136 w 347"/>
                <a:gd name="T51" fmla="*/ 153 h 481"/>
                <a:gd name="T52" fmla="*/ 207 w 347"/>
                <a:gd name="T53" fmla="*/ 153 h 481"/>
                <a:gd name="T54" fmla="*/ 286 w 347"/>
                <a:gd name="T55" fmla="*/ 197 h 481"/>
                <a:gd name="T56" fmla="*/ 247 w 347"/>
                <a:gd name="T57" fmla="*/ 141 h 481"/>
                <a:gd name="T58" fmla="*/ 166 w 347"/>
                <a:gd name="T59" fmla="*/ 126 h 481"/>
                <a:gd name="T60" fmla="*/ 226 w 347"/>
                <a:gd name="T61" fmla="*/ 7 h 481"/>
                <a:gd name="T62" fmla="*/ 288 w 347"/>
                <a:gd name="T63" fmla="*/ 38 h 481"/>
                <a:gd name="T64" fmla="*/ 331 w 347"/>
                <a:gd name="T65" fmla="*/ 75 h 481"/>
                <a:gd name="T66" fmla="*/ 346 w 347"/>
                <a:gd name="T67" fmla="*/ 93 h 481"/>
                <a:gd name="T68" fmla="*/ 330 w 347"/>
                <a:gd name="T69" fmla="*/ 467 h 481"/>
                <a:gd name="T70" fmla="*/ 261 w 347"/>
                <a:gd name="T71" fmla="*/ 432 h 481"/>
                <a:gd name="T72" fmla="*/ 171 w 347"/>
                <a:gd name="T73" fmla="*/ 416 h 481"/>
                <a:gd name="T74" fmla="*/ 84 w 347"/>
                <a:gd name="T75" fmla="*/ 431 h 481"/>
                <a:gd name="T76" fmla="*/ 18 w 347"/>
                <a:gd name="T77" fmla="*/ 466 h 481"/>
                <a:gd name="T78" fmla="*/ 7 w 347"/>
                <a:gd name="T79" fmla="*/ 85 h 481"/>
                <a:gd name="T80" fmla="*/ 44 w 347"/>
                <a:gd name="T81" fmla="*/ 48 h 481"/>
                <a:gd name="T82" fmla="*/ 98 w 347"/>
                <a:gd name="T83" fmla="*/ 14 h 481"/>
                <a:gd name="T84" fmla="*/ 171 w 347"/>
                <a:gd name="T8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481">
                  <a:moveTo>
                    <a:pt x="166" y="272"/>
                  </a:moveTo>
                  <a:lnTo>
                    <a:pt x="141" y="275"/>
                  </a:lnTo>
                  <a:lnTo>
                    <a:pt x="117" y="281"/>
                  </a:lnTo>
                  <a:lnTo>
                    <a:pt x="97" y="288"/>
                  </a:lnTo>
                  <a:lnTo>
                    <a:pt x="77" y="296"/>
                  </a:lnTo>
                  <a:lnTo>
                    <a:pt x="61" y="305"/>
                  </a:lnTo>
                  <a:lnTo>
                    <a:pt x="48" y="314"/>
                  </a:lnTo>
                  <a:lnTo>
                    <a:pt x="38" y="321"/>
                  </a:lnTo>
                  <a:lnTo>
                    <a:pt x="32" y="326"/>
                  </a:lnTo>
                  <a:lnTo>
                    <a:pt x="29" y="328"/>
                  </a:lnTo>
                  <a:lnTo>
                    <a:pt x="46" y="344"/>
                  </a:lnTo>
                  <a:lnTo>
                    <a:pt x="49" y="342"/>
                  </a:lnTo>
                  <a:lnTo>
                    <a:pt x="57" y="336"/>
                  </a:lnTo>
                  <a:lnTo>
                    <a:pt x="66" y="329"/>
                  </a:lnTo>
                  <a:lnTo>
                    <a:pt x="80" y="321"/>
                  </a:lnTo>
                  <a:lnTo>
                    <a:pt x="96" y="313"/>
                  </a:lnTo>
                  <a:lnTo>
                    <a:pt x="115" y="305"/>
                  </a:lnTo>
                  <a:lnTo>
                    <a:pt x="136" y="299"/>
                  </a:lnTo>
                  <a:lnTo>
                    <a:pt x="158" y="295"/>
                  </a:lnTo>
                  <a:lnTo>
                    <a:pt x="182" y="295"/>
                  </a:lnTo>
                  <a:lnTo>
                    <a:pt x="207" y="299"/>
                  </a:lnTo>
                  <a:lnTo>
                    <a:pt x="233" y="308"/>
                  </a:lnTo>
                  <a:lnTo>
                    <a:pt x="260" y="323"/>
                  </a:lnTo>
                  <a:lnTo>
                    <a:pt x="286" y="344"/>
                  </a:lnTo>
                  <a:lnTo>
                    <a:pt x="304" y="328"/>
                  </a:lnTo>
                  <a:lnTo>
                    <a:pt x="275" y="304"/>
                  </a:lnTo>
                  <a:lnTo>
                    <a:pt x="247" y="288"/>
                  </a:lnTo>
                  <a:lnTo>
                    <a:pt x="219" y="278"/>
                  </a:lnTo>
                  <a:lnTo>
                    <a:pt x="192" y="273"/>
                  </a:lnTo>
                  <a:lnTo>
                    <a:pt x="166" y="272"/>
                  </a:lnTo>
                  <a:close/>
                  <a:moveTo>
                    <a:pt x="166" y="194"/>
                  </a:moveTo>
                  <a:lnTo>
                    <a:pt x="141" y="197"/>
                  </a:lnTo>
                  <a:lnTo>
                    <a:pt x="117" y="203"/>
                  </a:lnTo>
                  <a:lnTo>
                    <a:pt x="97" y="210"/>
                  </a:lnTo>
                  <a:lnTo>
                    <a:pt x="77" y="219"/>
                  </a:lnTo>
                  <a:lnTo>
                    <a:pt x="61" y="227"/>
                  </a:lnTo>
                  <a:lnTo>
                    <a:pt x="48" y="235"/>
                  </a:lnTo>
                  <a:lnTo>
                    <a:pt x="38" y="242"/>
                  </a:lnTo>
                  <a:lnTo>
                    <a:pt x="32" y="247"/>
                  </a:lnTo>
                  <a:lnTo>
                    <a:pt x="29" y="249"/>
                  </a:lnTo>
                  <a:lnTo>
                    <a:pt x="46" y="267"/>
                  </a:lnTo>
                  <a:lnTo>
                    <a:pt x="49" y="264"/>
                  </a:lnTo>
                  <a:lnTo>
                    <a:pt x="57" y="259"/>
                  </a:lnTo>
                  <a:lnTo>
                    <a:pt x="66" y="251"/>
                  </a:lnTo>
                  <a:lnTo>
                    <a:pt x="80" y="243"/>
                  </a:lnTo>
                  <a:lnTo>
                    <a:pt x="96" y="235"/>
                  </a:lnTo>
                  <a:lnTo>
                    <a:pt x="115" y="227"/>
                  </a:lnTo>
                  <a:lnTo>
                    <a:pt x="136" y="221"/>
                  </a:lnTo>
                  <a:lnTo>
                    <a:pt x="158" y="218"/>
                  </a:lnTo>
                  <a:lnTo>
                    <a:pt x="182" y="217"/>
                  </a:lnTo>
                  <a:lnTo>
                    <a:pt x="207" y="221"/>
                  </a:lnTo>
                  <a:lnTo>
                    <a:pt x="233" y="230"/>
                  </a:lnTo>
                  <a:lnTo>
                    <a:pt x="260" y="244"/>
                  </a:lnTo>
                  <a:lnTo>
                    <a:pt x="286" y="266"/>
                  </a:lnTo>
                  <a:lnTo>
                    <a:pt x="304" y="250"/>
                  </a:lnTo>
                  <a:lnTo>
                    <a:pt x="275" y="227"/>
                  </a:lnTo>
                  <a:lnTo>
                    <a:pt x="247" y="211"/>
                  </a:lnTo>
                  <a:lnTo>
                    <a:pt x="219" y="201"/>
                  </a:lnTo>
                  <a:lnTo>
                    <a:pt x="192" y="195"/>
                  </a:lnTo>
                  <a:lnTo>
                    <a:pt x="166" y="194"/>
                  </a:lnTo>
                  <a:close/>
                  <a:moveTo>
                    <a:pt x="166" y="126"/>
                  </a:moveTo>
                  <a:lnTo>
                    <a:pt x="141" y="128"/>
                  </a:lnTo>
                  <a:lnTo>
                    <a:pt x="117" y="134"/>
                  </a:lnTo>
                  <a:lnTo>
                    <a:pt x="97" y="141"/>
                  </a:lnTo>
                  <a:lnTo>
                    <a:pt x="77" y="150"/>
                  </a:lnTo>
                  <a:lnTo>
                    <a:pt x="61" y="159"/>
                  </a:lnTo>
                  <a:lnTo>
                    <a:pt x="48" y="167"/>
                  </a:lnTo>
                  <a:lnTo>
                    <a:pt x="38" y="174"/>
                  </a:lnTo>
                  <a:lnTo>
                    <a:pt x="32" y="179"/>
                  </a:lnTo>
                  <a:lnTo>
                    <a:pt x="29" y="181"/>
                  </a:lnTo>
                  <a:lnTo>
                    <a:pt x="46" y="197"/>
                  </a:lnTo>
                  <a:lnTo>
                    <a:pt x="49" y="194"/>
                  </a:lnTo>
                  <a:lnTo>
                    <a:pt x="57" y="189"/>
                  </a:lnTo>
                  <a:lnTo>
                    <a:pt x="66" y="182"/>
                  </a:lnTo>
                  <a:lnTo>
                    <a:pt x="80" y="174"/>
                  </a:lnTo>
                  <a:lnTo>
                    <a:pt x="96" y="166"/>
                  </a:lnTo>
                  <a:lnTo>
                    <a:pt x="115" y="159"/>
                  </a:lnTo>
                  <a:lnTo>
                    <a:pt x="136" y="153"/>
                  </a:lnTo>
                  <a:lnTo>
                    <a:pt x="158" y="149"/>
                  </a:lnTo>
                  <a:lnTo>
                    <a:pt x="182" y="149"/>
                  </a:lnTo>
                  <a:lnTo>
                    <a:pt x="207" y="153"/>
                  </a:lnTo>
                  <a:lnTo>
                    <a:pt x="233" y="162"/>
                  </a:lnTo>
                  <a:lnTo>
                    <a:pt x="260" y="176"/>
                  </a:lnTo>
                  <a:lnTo>
                    <a:pt x="286" y="197"/>
                  </a:lnTo>
                  <a:lnTo>
                    <a:pt x="304" y="181"/>
                  </a:lnTo>
                  <a:lnTo>
                    <a:pt x="275" y="158"/>
                  </a:lnTo>
                  <a:lnTo>
                    <a:pt x="247" y="141"/>
                  </a:lnTo>
                  <a:lnTo>
                    <a:pt x="219" y="131"/>
                  </a:lnTo>
                  <a:lnTo>
                    <a:pt x="192" y="126"/>
                  </a:lnTo>
                  <a:lnTo>
                    <a:pt x="166" y="126"/>
                  </a:lnTo>
                  <a:close/>
                  <a:moveTo>
                    <a:pt x="171" y="0"/>
                  </a:moveTo>
                  <a:lnTo>
                    <a:pt x="200" y="2"/>
                  </a:lnTo>
                  <a:lnTo>
                    <a:pt x="226" y="7"/>
                  </a:lnTo>
                  <a:lnTo>
                    <a:pt x="248" y="15"/>
                  </a:lnTo>
                  <a:lnTo>
                    <a:pt x="270" y="25"/>
                  </a:lnTo>
                  <a:lnTo>
                    <a:pt x="288" y="38"/>
                  </a:lnTo>
                  <a:lnTo>
                    <a:pt x="306" y="50"/>
                  </a:lnTo>
                  <a:lnTo>
                    <a:pt x="320" y="63"/>
                  </a:lnTo>
                  <a:lnTo>
                    <a:pt x="331" y="75"/>
                  </a:lnTo>
                  <a:lnTo>
                    <a:pt x="340" y="86"/>
                  </a:lnTo>
                  <a:lnTo>
                    <a:pt x="343" y="90"/>
                  </a:lnTo>
                  <a:lnTo>
                    <a:pt x="346" y="93"/>
                  </a:lnTo>
                  <a:lnTo>
                    <a:pt x="347" y="95"/>
                  </a:lnTo>
                  <a:lnTo>
                    <a:pt x="347" y="481"/>
                  </a:lnTo>
                  <a:lnTo>
                    <a:pt x="330" y="467"/>
                  </a:lnTo>
                  <a:lnTo>
                    <a:pt x="309" y="454"/>
                  </a:lnTo>
                  <a:lnTo>
                    <a:pt x="286" y="442"/>
                  </a:lnTo>
                  <a:lnTo>
                    <a:pt x="261" y="432"/>
                  </a:lnTo>
                  <a:lnTo>
                    <a:pt x="234" y="423"/>
                  </a:lnTo>
                  <a:lnTo>
                    <a:pt x="204" y="417"/>
                  </a:lnTo>
                  <a:lnTo>
                    <a:pt x="171" y="416"/>
                  </a:lnTo>
                  <a:lnTo>
                    <a:pt x="140" y="417"/>
                  </a:lnTo>
                  <a:lnTo>
                    <a:pt x="111" y="422"/>
                  </a:lnTo>
                  <a:lnTo>
                    <a:pt x="84" y="431"/>
                  </a:lnTo>
                  <a:lnTo>
                    <a:pt x="60" y="441"/>
                  </a:lnTo>
                  <a:lnTo>
                    <a:pt x="37" y="453"/>
                  </a:lnTo>
                  <a:lnTo>
                    <a:pt x="18" y="466"/>
                  </a:lnTo>
                  <a:lnTo>
                    <a:pt x="0" y="479"/>
                  </a:lnTo>
                  <a:lnTo>
                    <a:pt x="0" y="95"/>
                  </a:lnTo>
                  <a:lnTo>
                    <a:pt x="7" y="85"/>
                  </a:lnTo>
                  <a:lnTo>
                    <a:pt x="15" y="74"/>
                  </a:lnTo>
                  <a:lnTo>
                    <a:pt x="27" y="61"/>
                  </a:lnTo>
                  <a:lnTo>
                    <a:pt x="44" y="48"/>
                  </a:lnTo>
                  <a:lnTo>
                    <a:pt x="59" y="36"/>
                  </a:lnTo>
                  <a:lnTo>
                    <a:pt x="77" y="24"/>
                  </a:lnTo>
                  <a:lnTo>
                    <a:pt x="98" y="14"/>
                  </a:lnTo>
                  <a:lnTo>
                    <a:pt x="120" y="7"/>
                  </a:lnTo>
                  <a:lnTo>
                    <a:pt x="144" y="2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257"/>
            <p:cNvSpPr>
              <a:spLocks/>
            </p:cNvSpPr>
            <p:nvPr/>
          </p:nvSpPr>
          <p:spPr bwMode="auto">
            <a:xfrm>
              <a:off x="11126788" y="3644901"/>
              <a:ext cx="23812" cy="3175"/>
            </a:xfrm>
            <a:custGeom>
              <a:avLst/>
              <a:gdLst>
                <a:gd name="T0" fmla="*/ 94 w 190"/>
                <a:gd name="T1" fmla="*/ 0 h 26"/>
                <a:gd name="T2" fmla="*/ 121 w 190"/>
                <a:gd name="T3" fmla="*/ 2 h 26"/>
                <a:gd name="T4" fmla="*/ 146 w 190"/>
                <a:gd name="T5" fmla="*/ 8 h 26"/>
                <a:gd name="T6" fmla="*/ 169 w 190"/>
                <a:gd name="T7" fmla="*/ 16 h 26"/>
                <a:gd name="T8" fmla="*/ 190 w 190"/>
                <a:gd name="T9" fmla="*/ 26 h 26"/>
                <a:gd name="T10" fmla="*/ 0 w 190"/>
                <a:gd name="T11" fmla="*/ 26 h 26"/>
                <a:gd name="T12" fmla="*/ 21 w 190"/>
                <a:gd name="T13" fmla="*/ 16 h 26"/>
                <a:gd name="T14" fmla="*/ 42 w 190"/>
                <a:gd name="T15" fmla="*/ 8 h 26"/>
                <a:gd name="T16" fmla="*/ 67 w 190"/>
                <a:gd name="T17" fmla="*/ 2 h 26"/>
                <a:gd name="T18" fmla="*/ 94 w 190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26">
                  <a:moveTo>
                    <a:pt x="94" y="0"/>
                  </a:moveTo>
                  <a:lnTo>
                    <a:pt x="121" y="2"/>
                  </a:lnTo>
                  <a:lnTo>
                    <a:pt x="146" y="8"/>
                  </a:lnTo>
                  <a:lnTo>
                    <a:pt x="169" y="16"/>
                  </a:lnTo>
                  <a:lnTo>
                    <a:pt x="190" y="26"/>
                  </a:lnTo>
                  <a:lnTo>
                    <a:pt x="0" y="26"/>
                  </a:lnTo>
                  <a:lnTo>
                    <a:pt x="21" y="16"/>
                  </a:lnTo>
                  <a:lnTo>
                    <a:pt x="42" y="8"/>
                  </a:lnTo>
                  <a:lnTo>
                    <a:pt x="67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258"/>
            <p:cNvSpPr>
              <a:spLocks noEditPoints="1"/>
            </p:cNvSpPr>
            <p:nvPr/>
          </p:nvSpPr>
          <p:spPr bwMode="auto">
            <a:xfrm>
              <a:off x="11168063" y="3582988"/>
              <a:ext cx="42862" cy="63500"/>
            </a:xfrm>
            <a:custGeom>
              <a:avLst/>
              <a:gdLst>
                <a:gd name="T0" fmla="*/ 120 w 347"/>
                <a:gd name="T1" fmla="*/ 279 h 481"/>
                <a:gd name="T2" fmla="*/ 64 w 347"/>
                <a:gd name="T3" fmla="*/ 303 h 481"/>
                <a:gd name="T4" fmla="*/ 35 w 347"/>
                <a:gd name="T5" fmla="*/ 324 h 481"/>
                <a:gd name="T6" fmla="*/ 52 w 347"/>
                <a:gd name="T7" fmla="*/ 340 h 481"/>
                <a:gd name="T8" fmla="*/ 83 w 347"/>
                <a:gd name="T9" fmla="*/ 320 h 481"/>
                <a:gd name="T10" fmla="*/ 139 w 347"/>
                <a:gd name="T11" fmla="*/ 297 h 481"/>
                <a:gd name="T12" fmla="*/ 210 w 347"/>
                <a:gd name="T13" fmla="*/ 297 h 481"/>
                <a:gd name="T14" fmla="*/ 289 w 347"/>
                <a:gd name="T15" fmla="*/ 342 h 481"/>
                <a:gd name="T16" fmla="*/ 250 w 347"/>
                <a:gd name="T17" fmla="*/ 287 h 481"/>
                <a:gd name="T18" fmla="*/ 169 w 347"/>
                <a:gd name="T19" fmla="*/ 271 h 481"/>
                <a:gd name="T20" fmla="*/ 120 w 347"/>
                <a:gd name="T21" fmla="*/ 201 h 481"/>
                <a:gd name="T22" fmla="*/ 64 w 347"/>
                <a:gd name="T23" fmla="*/ 226 h 481"/>
                <a:gd name="T24" fmla="*/ 35 w 347"/>
                <a:gd name="T25" fmla="*/ 245 h 481"/>
                <a:gd name="T26" fmla="*/ 52 w 347"/>
                <a:gd name="T27" fmla="*/ 262 h 481"/>
                <a:gd name="T28" fmla="*/ 83 w 347"/>
                <a:gd name="T29" fmla="*/ 241 h 481"/>
                <a:gd name="T30" fmla="*/ 139 w 347"/>
                <a:gd name="T31" fmla="*/ 220 h 481"/>
                <a:gd name="T32" fmla="*/ 210 w 347"/>
                <a:gd name="T33" fmla="*/ 220 h 481"/>
                <a:gd name="T34" fmla="*/ 289 w 347"/>
                <a:gd name="T35" fmla="*/ 265 h 481"/>
                <a:gd name="T36" fmla="*/ 250 w 347"/>
                <a:gd name="T37" fmla="*/ 209 h 481"/>
                <a:gd name="T38" fmla="*/ 169 w 347"/>
                <a:gd name="T39" fmla="*/ 192 h 481"/>
                <a:gd name="T40" fmla="*/ 120 w 347"/>
                <a:gd name="T41" fmla="*/ 132 h 481"/>
                <a:gd name="T42" fmla="*/ 64 w 347"/>
                <a:gd name="T43" fmla="*/ 157 h 481"/>
                <a:gd name="T44" fmla="*/ 35 w 347"/>
                <a:gd name="T45" fmla="*/ 177 h 481"/>
                <a:gd name="T46" fmla="*/ 52 w 347"/>
                <a:gd name="T47" fmla="*/ 193 h 481"/>
                <a:gd name="T48" fmla="*/ 83 w 347"/>
                <a:gd name="T49" fmla="*/ 173 h 481"/>
                <a:gd name="T50" fmla="*/ 139 w 347"/>
                <a:gd name="T51" fmla="*/ 151 h 481"/>
                <a:gd name="T52" fmla="*/ 210 w 347"/>
                <a:gd name="T53" fmla="*/ 151 h 481"/>
                <a:gd name="T54" fmla="*/ 289 w 347"/>
                <a:gd name="T55" fmla="*/ 195 h 481"/>
                <a:gd name="T56" fmla="*/ 250 w 347"/>
                <a:gd name="T57" fmla="*/ 140 h 481"/>
                <a:gd name="T58" fmla="*/ 169 w 347"/>
                <a:gd name="T59" fmla="*/ 124 h 481"/>
                <a:gd name="T60" fmla="*/ 225 w 347"/>
                <a:gd name="T61" fmla="*/ 7 h 481"/>
                <a:gd name="T62" fmla="*/ 289 w 347"/>
                <a:gd name="T63" fmla="*/ 38 h 481"/>
                <a:gd name="T64" fmla="*/ 331 w 347"/>
                <a:gd name="T65" fmla="*/ 75 h 481"/>
                <a:gd name="T66" fmla="*/ 345 w 347"/>
                <a:gd name="T67" fmla="*/ 93 h 481"/>
                <a:gd name="T68" fmla="*/ 329 w 347"/>
                <a:gd name="T69" fmla="*/ 467 h 481"/>
                <a:gd name="T70" fmla="*/ 261 w 347"/>
                <a:gd name="T71" fmla="*/ 432 h 481"/>
                <a:gd name="T72" fmla="*/ 172 w 347"/>
                <a:gd name="T73" fmla="*/ 416 h 481"/>
                <a:gd name="T74" fmla="*/ 84 w 347"/>
                <a:gd name="T75" fmla="*/ 431 h 481"/>
                <a:gd name="T76" fmla="*/ 17 w 347"/>
                <a:gd name="T77" fmla="*/ 466 h 481"/>
                <a:gd name="T78" fmla="*/ 6 w 347"/>
                <a:gd name="T79" fmla="*/ 85 h 481"/>
                <a:gd name="T80" fmla="*/ 43 w 347"/>
                <a:gd name="T81" fmla="*/ 48 h 481"/>
                <a:gd name="T82" fmla="*/ 97 w 347"/>
                <a:gd name="T83" fmla="*/ 14 h 481"/>
                <a:gd name="T84" fmla="*/ 172 w 347"/>
                <a:gd name="T85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481">
                  <a:moveTo>
                    <a:pt x="169" y="271"/>
                  </a:moveTo>
                  <a:lnTo>
                    <a:pt x="144" y="274"/>
                  </a:lnTo>
                  <a:lnTo>
                    <a:pt x="120" y="279"/>
                  </a:lnTo>
                  <a:lnTo>
                    <a:pt x="100" y="286"/>
                  </a:lnTo>
                  <a:lnTo>
                    <a:pt x="80" y="295"/>
                  </a:lnTo>
                  <a:lnTo>
                    <a:pt x="64" y="303"/>
                  </a:lnTo>
                  <a:lnTo>
                    <a:pt x="51" y="311"/>
                  </a:lnTo>
                  <a:lnTo>
                    <a:pt x="41" y="319"/>
                  </a:lnTo>
                  <a:lnTo>
                    <a:pt x="35" y="324"/>
                  </a:lnTo>
                  <a:lnTo>
                    <a:pt x="32" y="326"/>
                  </a:lnTo>
                  <a:lnTo>
                    <a:pt x="49" y="343"/>
                  </a:lnTo>
                  <a:lnTo>
                    <a:pt x="52" y="340"/>
                  </a:lnTo>
                  <a:lnTo>
                    <a:pt x="59" y="335"/>
                  </a:lnTo>
                  <a:lnTo>
                    <a:pt x="69" y="328"/>
                  </a:lnTo>
                  <a:lnTo>
                    <a:pt x="83" y="320"/>
                  </a:lnTo>
                  <a:lnTo>
                    <a:pt x="100" y="311"/>
                  </a:lnTo>
                  <a:lnTo>
                    <a:pt x="118" y="303"/>
                  </a:lnTo>
                  <a:lnTo>
                    <a:pt x="139" y="297"/>
                  </a:lnTo>
                  <a:lnTo>
                    <a:pt x="161" y="294"/>
                  </a:lnTo>
                  <a:lnTo>
                    <a:pt x="185" y="293"/>
                  </a:lnTo>
                  <a:lnTo>
                    <a:pt x="210" y="297"/>
                  </a:lnTo>
                  <a:lnTo>
                    <a:pt x="236" y="306"/>
                  </a:lnTo>
                  <a:lnTo>
                    <a:pt x="263" y="321"/>
                  </a:lnTo>
                  <a:lnTo>
                    <a:pt x="289" y="342"/>
                  </a:lnTo>
                  <a:lnTo>
                    <a:pt x="306" y="327"/>
                  </a:lnTo>
                  <a:lnTo>
                    <a:pt x="278" y="303"/>
                  </a:lnTo>
                  <a:lnTo>
                    <a:pt x="250" y="287"/>
                  </a:lnTo>
                  <a:lnTo>
                    <a:pt x="222" y="277"/>
                  </a:lnTo>
                  <a:lnTo>
                    <a:pt x="195" y="272"/>
                  </a:lnTo>
                  <a:lnTo>
                    <a:pt x="169" y="271"/>
                  </a:lnTo>
                  <a:close/>
                  <a:moveTo>
                    <a:pt x="169" y="192"/>
                  </a:moveTo>
                  <a:lnTo>
                    <a:pt x="144" y="195"/>
                  </a:lnTo>
                  <a:lnTo>
                    <a:pt x="120" y="201"/>
                  </a:lnTo>
                  <a:lnTo>
                    <a:pt x="100" y="209"/>
                  </a:lnTo>
                  <a:lnTo>
                    <a:pt x="80" y="217"/>
                  </a:lnTo>
                  <a:lnTo>
                    <a:pt x="64" y="226"/>
                  </a:lnTo>
                  <a:lnTo>
                    <a:pt x="51" y="234"/>
                  </a:lnTo>
                  <a:lnTo>
                    <a:pt x="41" y="241"/>
                  </a:lnTo>
                  <a:lnTo>
                    <a:pt x="35" y="245"/>
                  </a:lnTo>
                  <a:lnTo>
                    <a:pt x="32" y="247"/>
                  </a:lnTo>
                  <a:lnTo>
                    <a:pt x="49" y="265"/>
                  </a:lnTo>
                  <a:lnTo>
                    <a:pt x="52" y="262"/>
                  </a:lnTo>
                  <a:lnTo>
                    <a:pt x="59" y="257"/>
                  </a:lnTo>
                  <a:lnTo>
                    <a:pt x="69" y="249"/>
                  </a:lnTo>
                  <a:lnTo>
                    <a:pt x="83" y="241"/>
                  </a:lnTo>
                  <a:lnTo>
                    <a:pt x="100" y="233"/>
                  </a:lnTo>
                  <a:lnTo>
                    <a:pt x="118" y="226"/>
                  </a:lnTo>
                  <a:lnTo>
                    <a:pt x="139" y="220"/>
                  </a:lnTo>
                  <a:lnTo>
                    <a:pt x="161" y="216"/>
                  </a:lnTo>
                  <a:lnTo>
                    <a:pt x="185" y="216"/>
                  </a:lnTo>
                  <a:lnTo>
                    <a:pt x="210" y="220"/>
                  </a:lnTo>
                  <a:lnTo>
                    <a:pt x="236" y="229"/>
                  </a:lnTo>
                  <a:lnTo>
                    <a:pt x="263" y="243"/>
                  </a:lnTo>
                  <a:lnTo>
                    <a:pt x="289" y="265"/>
                  </a:lnTo>
                  <a:lnTo>
                    <a:pt x="306" y="248"/>
                  </a:lnTo>
                  <a:lnTo>
                    <a:pt x="278" y="225"/>
                  </a:lnTo>
                  <a:lnTo>
                    <a:pt x="250" y="209"/>
                  </a:lnTo>
                  <a:lnTo>
                    <a:pt x="222" y="198"/>
                  </a:lnTo>
                  <a:lnTo>
                    <a:pt x="195" y="193"/>
                  </a:lnTo>
                  <a:lnTo>
                    <a:pt x="169" y="192"/>
                  </a:lnTo>
                  <a:close/>
                  <a:moveTo>
                    <a:pt x="169" y="124"/>
                  </a:moveTo>
                  <a:lnTo>
                    <a:pt x="144" y="127"/>
                  </a:lnTo>
                  <a:lnTo>
                    <a:pt x="120" y="132"/>
                  </a:lnTo>
                  <a:lnTo>
                    <a:pt x="100" y="139"/>
                  </a:lnTo>
                  <a:lnTo>
                    <a:pt x="80" y="149"/>
                  </a:lnTo>
                  <a:lnTo>
                    <a:pt x="64" y="157"/>
                  </a:lnTo>
                  <a:lnTo>
                    <a:pt x="51" y="165"/>
                  </a:lnTo>
                  <a:lnTo>
                    <a:pt x="41" y="172"/>
                  </a:lnTo>
                  <a:lnTo>
                    <a:pt x="35" y="177"/>
                  </a:lnTo>
                  <a:lnTo>
                    <a:pt x="32" y="179"/>
                  </a:lnTo>
                  <a:lnTo>
                    <a:pt x="49" y="195"/>
                  </a:lnTo>
                  <a:lnTo>
                    <a:pt x="52" y="193"/>
                  </a:lnTo>
                  <a:lnTo>
                    <a:pt x="59" y="188"/>
                  </a:lnTo>
                  <a:lnTo>
                    <a:pt x="69" y="181"/>
                  </a:lnTo>
                  <a:lnTo>
                    <a:pt x="83" y="173"/>
                  </a:lnTo>
                  <a:lnTo>
                    <a:pt x="100" y="165"/>
                  </a:lnTo>
                  <a:lnTo>
                    <a:pt x="118" y="157"/>
                  </a:lnTo>
                  <a:lnTo>
                    <a:pt x="139" y="151"/>
                  </a:lnTo>
                  <a:lnTo>
                    <a:pt x="161" y="148"/>
                  </a:lnTo>
                  <a:lnTo>
                    <a:pt x="185" y="148"/>
                  </a:lnTo>
                  <a:lnTo>
                    <a:pt x="210" y="151"/>
                  </a:lnTo>
                  <a:lnTo>
                    <a:pt x="236" y="160"/>
                  </a:lnTo>
                  <a:lnTo>
                    <a:pt x="263" y="174"/>
                  </a:lnTo>
                  <a:lnTo>
                    <a:pt x="289" y="195"/>
                  </a:lnTo>
                  <a:lnTo>
                    <a:pt x="306" y="179"/>
                  </a:lnTo>
                  <a:lnTo>
                    <a:pt x="278" y="157"/>
                  </a:lnTo>
                  <a:lnTo>
                    <a:pt x="250" y="140"/>
                  </a:lnTo>
                  <a:lnTo>
                    <a:pt x="222" y="130"/>
                  </a:lnTo>
                  <a:lnTo>
                    <a:pt x="195" y="125"/>
                  </a:lnTo>
                  <a:lnTo>
                    <a:pt x="169" y="124"/>
                  </a:lnTo>
                  <a:close/>
                  <a:moveTo>
                    <a:pt x="172" y="0"/>
                  </a:moveTo>
                  <a:lnTo>
                    <a:pt x="200" y="2"/>
                  </a:lnTo>
                  <a:lnTo>
                    <a:pt x="225" y="7"/>
                  </a:lnTo>
                  <a:lnTo>
                    <a:pt x="249" y="15"/>
                  </a:lnTo>
                  <a:lnTo>
                    <a:pt x="271" y="25"/>
                  </a:lnTo>
                  <a:lnTo>
                    <a:pt x="289" y="38"/>
                  </a:lnTo>
                  <a:lnTo>
                    <a:pt x="305" y="50"/>
                  </a:lnTo>
                  <a:lnTo>
                    <a:pt x="319" y="63"/>
                  </a:lnTo>
                  <a:lnTo>
                    <a:pt x="331" y="75"/>
                  </a:lnTo>
                  <a:lnTo>
                    <a:pt x="341" y="86"/>
                  </a:lnTo>
                  <a:lnTo>
                    <a:pt x="343" y="90"/>
                  </a:lnTo>
                  <a:lnTo>
                    <a:pt x="345" y="93"/>
                  </a:lnTo>
                  <a:lnTo>
                    <a:pt x="347" y="95"/>
                  </a:lnTo>
                  <a:lnTo>
                    <a:pt x="347" y="481"/>
                  </a:lnTo>
                  <a:lnTo>
                    <a:pt x="329" y="467"/>
                  </a:lnTo>
                  <a:lnTo>
                    <a:pt x="309" y="454"/>
                  </a:lnTo>
                  <a:lnTo>
                    <a:pt x="286" y="442"/>
                  </a:lnTo>
                  <a:lnTo>
                    <a:pt x="261" y="432"/>
                  </a:lnTo>
                  <a:lnTo>
                    <a:pt x="234" y="423"/>
                  </a:lnTo>
                  <a:lnTo>
                    <a:pt x="204" y="417"/>
                  </a:lnTo>
                  <a:lnTo>
                    <a:pt x="172" y="416"/>
                  </a:lnTo>
                  <a:lnTo>
                    <a:pt x="141" y="417"/>
                  </a:lnTo>
                  <a:lnTo>
                    <a:pt x="111" y="422"/>
                  </a:lnTo>
                  <a:lnTo>
                    <a:pt x="84" y="431"/>
                  </a:lnTo>
                  <a:lnTo>
                    <a:pt x="59" y="441"/>
                  </a:lnTo>
                  <a:lnTo>
                    <a:pt x="37" y="453"/>
                  </a:lnTo>
                  <a:lnTo>
                    <a:pt x="17" y="466"/>
                  </a:lnTo>
                  <a:lnTo>
                    <a:pt x="0" y="479"/>
                  </a:lnTo>
                  <a:lnTo>
                    <a:pt x="0" y="95"/>
                  </a:lnTo>
                  <a:lnTo>
                    <a:pt x="6" y="85"/>
                  </a:lnTo>
                  <a:lnTo>
                    <a:pt x="16" y="74"/>
                  </a:lnTo>
                  <a:lnTo>
                    <a:pt x="28" y="61"/>
                  </a:lnTo>
                  <a:lnTo>
                    <a:pt x="43" y="48"/>
                  </a:lnTo>
                  <a:lnTo>
                    <a:pt x="59" y="36"/>
                  </a:lnTo>
                  <a:lnTo>
                    <a:pt x="77" y="24"/>
                  </a:lnTo>
                  <a:lnTo>
                    <a:pt x="97" y="14"/>
                  </a:lnTo>
                  <a:lnTo>
                    <a:pt x="120" y="7"/>
                  </a:lnTo>
                  <a:lnTo>
                    <a:pt x="145" y="2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259"/>
            <p:cNvSpPr>
              <a:spLocks noEditPoints="1"/>
            </p:cNvSpPr>
            <p:nvPr/>
          </p:nvSpPr>
          <p:spPr bwMode="auto">
            <a:xfrm>
              <a:off x="11022013" y="3521076"/>
              <a:ext cx="285750" cy="168275"/>
            </a:xfrm>
            <a:custGeom>
              <a:avLst/>
              <a:gdLst>
                <a:gd name="T0" fmla="*/ 898 w 2345"/>
                <a:gd name="T1" fmla="*/ 406 h 1273"/>
                <a:gd name="T2" fmla="*/ 822 w 2345"/>
                <a:gd name="T3" fmla="*/ 438 h 1273"/>
                <a:gd name="T4" fmla="*/ 767 w 2345"/>
                <a:gd name="T5" fmla="*/ 481 h 1273"/>
                <a:gd name="T6" fmla="*/ 734 w 2345"/>
                <a:gd name="T7" fmla="*/ 521 h 1273"/>
                <a:gd name="T8" fmla="*/ 722 w 2345"/>
                <a:gd name="T9" fmla="*/ 545 h 1273"/>
                <a:gd name="T10" fmla="*/ 694 w 2345"/>
                <a:gd name="T11" fmla="*/ 1054 h 1273"/>
                <a:gd name="T12" fmla="*/ 1612 w 2345"/>
                <a:gd name="T13" fmla="*/ 600 h 1273"/>
                <a:gd name="T14" fmla="*/ 1605 w 2345"/>
                <a:gd name="T15" fmla="*/ 527 h 1273"/>
                <a:gd name="T16" fmla="*/ 1581 w 2345"/>
                <a:gd name="T17" fmla="*/ 496 h 1273"/>
                <a:gd name="T18" fmla="*/ 1530 w 2345"/>
                <a:gd name="T19" fmla="*/ 451 h 1273"/>
                <a:gd name="T20" fmla="*/ 1462 w 2345"/>
                <a:gd name="T21" fmla="*/ 415 h 1273"/>
                <a:gd name="T22" fmla="*/ 1371 w 2345"/>
                <a:gd name="T23" fmla="*/ 399 h 1273"/>
                <a:gd name="T24" fmla="*/ 1281 w 2345"/>
                <a:gd name="T25" fmla="*/ 415 h 1273"/>
                <a:gd name="T26" fmla="*/ 1214 w 2345"/>
                <a:gd name="T27" fmla="*/ 451 h 1273"/>
                <a:gd name="T28" fmla="*/ 1166 w 2345"/>
                <a:gd name="T29" fmla="*/ 495 h 1273"/>
                <a:gd name="T30" fmla="*/ 1119 w 2345"/>
                <a:gd name="T31" fmla="*/ 451 h 1273"/>
                <a:gd name="T32" fmla="*/ 1050 w 2345"/>
                <a:gd name="T33" fmla="*/ 415 h 1273"/>
                <a:gd name="T34" fmla="*/ 959 w 2345"/>
                <a:gd name="T35" fmla="*/ 399 h 1273"/>
                <a:gd name="T36" fmla="*/ 1315 w 2345"/>
                <a:gd name="T37" fmla="*/ 3 h 1273"/>
                <a:gd name="T38" fmla="*/ 1497 w 2345"/>
                <a:gd name="T39" fmla="*/ 47 h 1273"/>
                <a:gd name="T40" fmla="*/ 1653 w 2345"/>
                <a:gd name="T41" fmla="*/ 137 h 1273"/>
                <a:gd name="T42" fmla="*/ 1774 w 2345"/>
                <a:gd name="T43" fmla="*/ 265 h 1273"/>
                <a:gd name="T44" fmla="*/ 1853 w 2345"/>
                <a:gd name="T45" fmla="*/ 366 h 1273"/>
                <a:gd name="T46" fmla="*/ 1984 w 2345"/>
                <a:gd name="T47" fmla="*/ 377 h 1273"/>
                <a:gd name="T48" fmla="*/ 2128 w 2345"/>
                <a:gd name="T49" fmla="*/ 434 h 1273"/>
                <a:gd name="T50" fmla="*/ 2242 w 2345"/>
                <a:gd name="T51" fmla="*/ 531 h 1273"/>
                <a:gd name="T52" fmla="*/ 2318 w 2345"/>
                <a:gd name="T53" fmla="*/ 657 h 1273"/>
                <a:gd name="T54" fmla="*/ 2345 w 2345"/>
                <a:gd name="T55" fmla="*/ 806 h 1273"/>
                <a:gd name="T56" fmla="*/ 2322 w 2345"/>
                <a:gd name="T57" fmla="*/ 949 h 1273"/>
                <a:gd name="T58" fmla="*/ 2256 w 2345"/>
                <a:gd name="T59" fmla="*/ 1079 h 1273"/>
                <a:gd name="T60" fmla="*/ 2155 w 2345"/>
                <a:gd name="T61" fmla="*/ 1186 h 1273"/>
                <a:gd name="T62" fmla="*/ 2029 w 2345"/>
                <a:gd name="T63" fmla="*/ 1258 h 1273"/>
                <a:gd name="T64" fmla="*/ 498 w 2345"/>
                <a:gd name="T65" fmla="*/ 1272 h 1273"/>
                <a:gd name="T66" fmla="*/ 469 w 2345"/>
                <a:gd name="T67" fmla="*/ 1268 h 1273"/>
                <a:gd name="T68" fmla="*/ 411 w 2345"/>
                <a:gd name="T69" fmla="*/ 1255 h 1273"/>
                <a:gd name="T70" fmla="*/ 335 w 2345"/>
                <a:gd name="T71" fmla="*/ 1231 h 1273"/>
                <a:gd name="T72" fmla="*/ 250 w 2345"/>
                <a:gd name="T73" fmla="*/ 1191 h 1273"/>
                <a:gd name="T74" fmla="*/ 165 w 2345"/>
                <a:gd name="T75" fmla="*/ 1134 h 1273"/>
                <a:gd name="T76" fmla="*/ 89 w 2345"/>
                <a:gd name="T77" fmla="*/ 1056 h 1273"/>
                <a:gd name="T78" fmla="*/ 32 w 2345"/>
                <a:gd name="T79" fmla="*/ 952 h 1273"/>
                <a:gd name="T80" fmla="*/ 2 w 2345"/>
                <a:gd name="T81" fmla="*/ 821 h 1273"/>
                <a:gd name="T82" fmla="*/ 13 w 2345"/>
                <a:gd name="T83" fmla="*/ 661 h 1273"/>
                <a:gd name="T84" fmla="*/ 74 w 2345"/>
                <a:gd name="T85" fmla="*/ 512 h 1273"/>
                <a:gd name="T86" fmla="*/ 180 w 2345"/>
                <a:gd name="T87" fmla="*/ 390 h 1273"/>
                <a:gd name="T88" fmla="*/ 321 w 2345"/>
                <a:gd name="T89" fmla="*/ 302 h 1273"/>
                <a:gd name="T90" fmla="*/ 488 w 2345"/>
                <a:gd name="T91" fmla="*/ 260 h 1273"/>
                <a:gd name="T92" fmla="*/ 661 w 2345"/>
                <a:gd name="T93" fmla="*/ 269 h 1273"/>
                <a:gd name="T94" fmla="*/ 784 w 2345"/>
                <a:gd name="T95" fmla="*/ 195 h 1273"/>
                <a:gd name="T96" fmla="*/ 914 w 2345"/>
                <a:gd name="T97" fmla="*/ 91 h 1273"/>
                <a:gd name="T98" fmla="*/ 1072 w 2345"/>
                <a:gd name="T99" fmla="*/ 23 h 1273"/>
                <a:gd name="T100" fmla="*/ 1250 w 2345"/>
                <a:gd name="T10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5" h="1273">
                  <a:moveTo>
                    <a:pt x="959" y="399"/>
                  </a:moveTo>
                  <a:lnTo>
                    <a:pt x="927" y="401"/>
                  </a:lnTo>
                  <a:lnTo>
                    <a:pt x="898" y="406"/>
                  </a:lnTo>
                  <a:lnTo>
                    <a:pt x="869" y="415"/>
                  </a:lnTo>
                  <a:lnTo>
                    <a:pt x="845" y="425"/>
                  </a:lnTo>
                  <a:lnTo>
                    <a:pt x="822" y="438"/>
                  </a:lnTo>
                  <a:lnTo>
                    <a:pt x="801" y="451"/>
                  </a:lnTo>
                  <a:lnTo>
                    <a:pt x="784" y="465"/>
                  </a:lnTo>
                  <a:lnTo>
                    <a:pt x="767" y="481"/>
                  </a:lnTo>
                  <a:lnTo>
                    <a:pt x="752" y="497"/>
                  </a:lnTo>
                  <a:lnTo>
                    <a:pt x="742" y="510"/>
                  </a:lnTo>
                  <a:lnTo>
                    <a:pt x="734" y="521"/>
                  </a:lnTo>
                  <a:lnTo>
                    <a:pt x="729" y="528"/>
                  </a:lnTo>
                  <a:lnTo>
                    <a:pt x="726" y="531"/>
                  </a:lnTo>
                  <a:lnTo>
                    <a:pt x="722" y="545"/>
                  </a:lnTo>
                  <a:lnTo>
                    <a:pt x="722" y="600"/>
                  </a:lnTo>
                  <a:lnTo>
                    <a:pt x="694" y="600"/>
                  </a:lnTo>
                  <a:lnTo>
                    <a:pt x="694" y="1054"/>
                  </a:lnTo>
                  <a:lnTo>
                    <a:pt x="1652" y="1054"/>
                  </a:lnTo>
                  <a:lnTo>
                    <a:pt x="1652" y="600"/>
                  </a:lnTo>
                  <a:lnTo>
                    <a:pt x="1612" y="600"/>
                  </a:lnTo>
                  <a:lnTo>
                    <a:pt x="1612" y="545"/>
                  </a:lnTo>
                  <a:lnTo>
                    <a:pt x="1607" y="531"/>
                  </a:lnTo>
                  <a:lnTo>
                    <a:pt x="1605" y="527"/>
                  </a:lnTo>
                  <a:lnTo>
                    <a:pt x="1601" y="520"/>
                  </a:lnTo>
                  <a:lnTo>
                    <a:pt x="1592" y="509"/>
                  </a:lnTo>
                  <a:lnTo>
                    <a:pt x="1581" y="496"/>
                  </a:lnTo>
                  <a:lnTo>
                    <a:pt x="1566" y="481"/>
                  </a:lnTo>
                  <a:lnTo>
                    <a:pt x="1549" y="465"/>
                  </a:lnTo>
                  <a:lnTo>
                    <a:pt x="1530" y="451"/>
                  </a:lnTo>
                  <a:lnTo>
                    <a:pt x="1511" y="438"/>
                  </a:lnTo>
                  <a:lnTo>
                    <a:pt x="1487" y="425"/>
                  </a:lnTo>
                  <a:lnTo>
                    <a:pt x="1462" y="415"/>
                  </a:lnTo>
                  <a:lnTo>
                    <a:pt x="1434" y="406"/>
                  </a:lnTo>
                  <a:lnTo>
                    <a:pt x="1405" y="401"/>
                  </a:lnTo>
                  <a:lnTo>
                    <a:pt x="1371" y="399"/>
                  </a:lnTo>
                  <a:lnTo>
                    <a:pt x="1340" y="401"/>
                  </a:lnTo>
                  <a:lnTo>
                    <a:pt x="1309" y="406"/>
                  </a:lnTo>
                  <a:lnTo>
                    <a:pt x="1281" y="415"/>
                  </a:lnTo>
                  <a:lnTo>
                    <a:pt x="1256" y="425"/>
                  </a:lnTo>
                  <a:lnTo>
                    <a:pt x="1235" y="438"/>
                  </a:lnTo>
                  <a:lnTo>
                    <a:pt x="1214" y="451"/>
                  </a:lnTo>
                  <a:lnTo>
                    <a:pt x="1197" y="465"/>
                  </a:lnTo>
                  <a:lnTo>
                    <a:pt x="1180" y="480"/>
                  </a:lnTo>
                  <a:lnTo>
                    <a:pt x="1166" y="495"/>
                  </a:lnTo>
                  <a:lnTo>
                    <a:pt x="1153" y="480"/>
                  </a:lnTo>
                  <a:lnTo>
                    <a:pt x="1136" y="465"/>
                  </a:lnTo>
                  <a:lnTo>
                    <a:pt x="1119" y="451"/>
                  </a:lnTo>
                  <a:lnTo>
                    <a:pt x="1098" y="438"/>
                  </a:lnTo>
                  <a:lnTo>
                    <a:pt x="1075" y="425"/>
                  </a:lnTo>
                  <a:lnTo>
                    <a:pt x="1050" y="415"/>
                  </a:lnTo>
                  <a:lnTo>
                    <a:pt x="1022" y="406"/>
                  </a:lnTo>
                  <a:lnTo>
                    <a:pt x="992" y="401"/>
                  </a:lnTo>
                  <a:lnTo>
                    <a:pt x="959" y="399"/>
                  </a:lnTo>
                  <a:close/>
                  <a:moveTo>
                    <a:pt x="1250" y="0"/>
                  </a:moveTo>
                  <a:lnTo>
                    <a:pt x="1250" y="0"/>
                  </a:lnTo>
                  <a:lnTo>
                    <a:pt x="1315" y="3"/>
                  </a:lnTo>
                  <a:lnTo>
                    <a:pt x="1378" y="12"/>
                  </a:lnTo>
                  <a:lnTo>
                    <a:pt x="1438" y="26"/>
                  </a:lnTo>
                  <a:lnTo>
                    <a:pt x="1497" y="47"/>
                  </a:lnTo>
                  <a:lnTo>
                    <a:pt x="1552" y="72"/>
                  </a:lnTo>
                  <a:lnTo>
                    <a:pt x="1604" y="103"/>
                  </a:lnTo>
                  <a:lnTo>
                    <a:pt x="1653" y="137"/>
                  </a:lnTo>
                  <a:lnTo>
                    <a:pt x="1697" y="177"/>
                  </a:lnTo>
                  <a:lnTo>
                    <a:pt x="1738" y="220"/>
                  </a:lnTo>
                  <a:lnTo>
                    <a:pt x="1774" y="265"/>
                  </a:lnTo>
                  <a:lnTo>
                    <a:pt x="1805" y="315"/>
                  </a:lnTo>
                  <a:lnTo>
                    <a:pt x="1831" y="368"/>
                  </a:lnTo>
                  <a:lnTo>
                    <a:pt x="1853" y="366"/>
                  </a:lnTo>
                  <a:lnTo>
                    <a:pt x="1877" y="366"/>
                  </a:lnTo>
                  <a:lnTo>
                    <a:pt x="1931" y="368"/>
                  </a:lnTo>
                  <a:lnTo>
                    <a:pt x="1984" y="377"/>
                  </a:lnTo>
                  <a:lnTo>
                    <a:pt x="2035" y="392"/>
                  </a:lnTo>
                  <a:lnTo>
                    <a:pt x="2083" y="411"/>
                  </a:lnTo>
                  <a:lnTo>
                    <a:pt x="2128" y="434"/>
                  </a:lnTo>
                  <a:lnTo>
                    <a:pt x="2169" y="463"/>
                  </a:lnTo>
                  <a:lnTo>
                    <a:pt x="2208" y="495"/>
                  </a:lnTo>
                  <a:lnTo>
                    <a:pt x="2242" y="531"/>
                  </a:lnTo>
                  <a:lnTo>
                    <a:pt x="2272" y="570"/>
                  </a:lnTo>
                  <a:lnTo>
                    <a:pt x="2297" y="613"/>
                  </a:lnTo>
                  <a:lnTo>
                    <a:pt x="2318" y="657"/>
                  </a:lnTo>
                  <a:lnTo>
                    <a:pt x="2333" y="705"/>
                  </a:lnTo>
                  <a:lnTo>
                    <a:pt x="2342" y="755"/>
                  </a:lnTo>
                  <a:lnTo>
                    <a:pt x="2345" y="806"/>
                  </a:lnTo>
                  <a:lnTo>
                    <a:pt x="2343" y="855"/>
                  </a:lnTo>
                  <a:lnTo>
                    <a:pt x="2334" y="902"/>
                  </a:lnTo>
                  <a:lnTo>
                    <a:pt x="2322" y="949"/>
                  </a:lnTo>
                  <a:lnTo>
                    <a:pt x="2304" y="994"/>
                  </a:lnTo>
                  <a:lnTo>
                    <a:pt x="2282" y="1037"/>
                  </a:lnTo>
                  <a:lnTo>
                    <a:pt x="2256" y="1079"/>
                  </a:lnTo>
                  <a:lnTo>
                    <a:pt x="2226" y="1118"/>
                  </a:lnTo>
                  <a:lnTo>
                    <a:pt x="2192" y="1153"/>
                  </a:lnTo>
                  <a:lnTo>
                    <a:pt x="2155" y="1186"/>
                  </a:lnTo>
                  <a:lnTo>
                    <a:pt x="2116" y="1214"/>
                  </a:lnTo>
                  <a:lnTo>
                    <a:pt x="2073" y="1239"/>
                  </a:lnTo>
                  <a:lnTo>
                    <a:pt x="2029" y="1258"/>
                  </a:lnTo>
                  <a:lnTo>
                    <a:pt x="1981" y="1273"/>
                  </a:lnTo>
                  <a:lnTo>
                    <a:pt x="500" y="1273"/>
                  </a:lnTo>
                  <a:lnTo>
                    <a:pt x="498" y="1272"/>
                  </a:lnTo>
                  <a:lnTo>
                    <a:pt x="491" y="1272"/>
                  </a:lnTo>
                  <a:lnTo>
                    <a:pt x="482" y="1270"/>
                  </a:lnTo>
                  <a:lnTo>
                    <a:pt x="469" y="1268"/>
                  </a:lnTo>
                  <a:lnTo>
                    <a:pt x="451" y="1265"/>
                  </a:lnTo>
                  <a:lnTo>
                    <a:pt x="433" y="1260"/>
                  </a:lnTo>
                  <a:lnTo>
                    <a:pt x="411" y="1255"/>
                  </a:lnTo>
                  <a:lnTo>
                    <a:pt x="387" y="1248"/>
                  </a:lnTo>
                  <a:lnTo>
                    <a:pt x="361" y="1240"/>
                  </a:lnTo>
                  <a:lnTo>
                    <a:pt x="335" y="1231"/>
                  </a:lnTo>
                  <a:lnTo>
                    <a:pt x="307" y="1219"/>
                  </a:lnTo>
                  <a:lnTo>
                    <a:pt x="279" y="1206"/>
                  </a:lnTo>
                  <a:lnTo>
                    <a:pt x="250" y="1191"/>
                  </a:lnTo>
                  <a:lnTo>
                    <a:pt x="222" y="1175"/>
                  </a:lnTo>
                  <a:lnTo>
                    <a:pt x="192" y="1155"/>
                  </a:lnTo>
                  <a:lnTo>
                    <a:pt x="165" y="1134"/>
                  </a:lnTo>
                  <a:lnTo>
                    <a:pt x="138" y="1111"/>
                  </a:lnTo>
                  <a:lnTo>
                    <a:pt x="113" y="1084"/>
                  </a:lnTo>
                  <a:lnTo>
                    <a:pt x="89" y="1056"/>
                  </a:lnTo>
                  <a:lnTo>
                    <a:pt x="68" y="1024"/>
                  </a:lnTo>
                  <a:lnTo>
                    <a:pt x="48" y="989"/>
                  </a:lnTo>
                  <a:lnTo>
                    <a:pt x="32" y="952"/>
                  </a:lnTo>
                  <a:lnTo>
                    <a:pt x="18" y="912"/>
                  </a:lnTo>
                  <a:lnTo>
                    <a:pt x="8" y="868"/>
                  </a:lnTo>
                  <a:lnTo>
                    <a:pt x="2" y="821"/>
                  </a:lnTo>
                  <a:lnTo>
                    <a:pt x="0" y="771"/>
                  </a:lnTo>
                  <a:lnTo>
                    <a:pt x="3" y="715"/>
                  </a:lnTo>
                  <a:lnTo>
                    <a:pt x="13" y="661"/>
                  </a:lnTo>
                  <a:lnTo>
                    <a:pt x="28" y="609"/>
                  </a:lnTo>
                  <a:lnTo>
                    <a:pt x="48" y="559"/>
                  </a:lnTo>
                  <a:lnTo>
                    <a:pt x="74" y="512"/>
                  </a:lnTo>
                  <a:lnTo>
                    <a:pt x="106" y="467"/>
                  </a:lnTo>
                  <a:lnTo>
                    <a:pt x="141" y="426"/>
                  </a:lnTo>
                  <a:lnTo>
                    <a:pt x="180" y="390"/>
                  </a:lnTo>
                  <a:lnTo>
                    <a:pt x="224" y="356"/>
                  </a:lnTo>
                  <a:lnTo>
                    <a:pt x="271" y="327"/>
                  </a:lnTo>
                  <a:lnTo>
                    <a:pt x="321" y="302"/>
                  </a:lnTo>
                  <a:lnTo>
                    <a:pt x="374" y="283"/>
                  </a:lnTo>
                  <a:lnTo>
                    <a:pt x="430" y="269"/>
                  </a:lnTo>
                  <a:lnTo>
                    <a:pt x="488" y="260"/>
                  </a:lnTo>
                  <a:lnTo>
                    <a:pt x="548" y="257"/>
                  </a:lnTo>
                  <a:lnTo>
                    <a:pt x="605" y="259"/>
                  </a:lnTo>
                  <a:lnTo>
                    <a:pt x="661" y="269"/>
                  </a:lnTo>
                  <a:lnTo>
                    <a:pt x="715" y="282"/>
                  </a:lnTo>
                  <a:lnTo>
                    <a:pt x="747" y="237"/>
                  </a:lnTo>
                  <a:lnTo>
                    <a:pt x="784" y="195"/>
                  </a:lnTo>
                  <a:lnTo>
                    <a:pt x="824" y="158"/>
                  </a:lnTo>
                  <a:lnTo>
                    <a:pt x="867" y="122"/>
                  </a:lnTo>
                  <a:lnTo>
                    <a:pt x="914" y="91"/>
                  </a:lnTo>
                  <a:lnTo>
                    <a:pt x="964" y="64"/>
                  </a:lnTo>
                  <a:lnTo>
                    <a:pt x="1017" y="41"/>
                  </a:lnTo>
                  <a:lnTo>
                    <a:pt x="1072" y="23"/>
                  </a:lnTo>
                  <a:lnTo>
                    <a:pt x="1129" y="10"/>
                  </a:lnTo>
                  <a:lnTo>
                    <a:pt x="1188" y="2"/>
                  </a:lnTo>
                  <a:lnTo>
                    <a:pt x="12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9" name="Group 214"/>
          <p:cNvGrpSpPr/>
          <p:nvPr/>
        </p:nvGrpSpPr>
        <p:grpSpPr>
          <a:xfrm>
            <a:off x="6310414" y="4615615"/>
            <a:ext cx="313135" cy="346472"/>
            <a:chOff x="10990263" y="4278313"/>
            <a:chExt cx="417513" cy="461963"/>
          </a:xfrm>
          <a:solidFill>
            <a:srgbClr val="000000"/>
          </a:solidFill>
        </p:grpSpPr>
        <p:sp>
          <p:nvSpPr>
            <p:cNvPr id="460" name="Freeform 264"/>
            <p:cNvSpPr>
              <a:spLocks/>
            </p:cNvSpPr>
            <p:nvPr/>
          </p:nvSpPr>
          <p:spPr bwMode="auto">
            <a:xfrm>
              <a:off x="11028363" y="4595813"/>
              <a:ext cx="101600" cy="39688"/>
            </a:xfrm>
            <a:custGeom>
              <a:avLst/>
              <a:gdLst>
                <a:gd name="T0" fmla="*/ 704 w 704"/>
                <a:gd name="T1" fmla="*/ 0 h 271"/>
                <a:gd name="T2" fmla="*/ 438 w 704"/>
                <a:gd name="T3" fmla="*/ 150 h 271"/>
                <a:gd name="T4" fmla="*/ 546 w 704"/>
                <a:gd name="T5" fmla="*/ 243 h 271"/>
                <a:gd name="T6" fmla="*/ 0 w 704"/>
                <a:gd name="T7" fmla="*/ 271 h 271"/>
                <a:gd name="T8" fmla="*/ 271 w 704"/>
                <a:gd name="T9" fmla="*/ 127 h 271"/>
                <a:gd name="T10" fmla="*/ 165 w 704"/>
                <a:gd name="T11" fmla="*/ 34 h 271"/>
                <a:gd name="T12" fmla="*/ 704 w 704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271">
                  <a:moveTo>
                    <a:pt x="704" y="0"/>
                  </a:moveTo>
                  <a:lnTo>
                    <a:pt x="438" y="150"/>
                  </a:lnTo>
                  <a:lnTo>
                    <a:pt x="546" y="243"/>
                  </a:lnTo>
                  <a:lnTo>
                    <a:pt x="0" y="271"/>
                  </a:lnTo>
                  <a:lnTo>
                    <a:pt x="271" y="127"/>
                  </a:lnTo>
                  <a:lnTo>
                    <a:pt x="165" y="34"/>
                  </a:lnTo>
                  <a:lnTo>
                    <a:pt x="7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265"/>
            <p:cNvSpPr>
              <a:spLocks/>
            </p:cNvSpPr>
            <p:nvPr/>
          </p:nvSpPr>
          <p:spPr bwMode="auto">
            <a:xfrm>
              <a:off x="10990263" y="4678363"/>
              <a:ext cx="160338" cy="61913"/>
            </a:xfrm>
            <a:custGeom>
              <a:avLst/>
              <a:gdLst>
                <a:gd name="T0" fmla="*/ 1114 w 1114"/>
                <a:gd name="T1" fmla="*/ 0 h 427"/>
                <a:gd name="T2" fmla="*/ 694 w 1114"/>
                <a:gd name="T3" fmla="*/ 237 h 427"/>
                <a:gd name="T4" fmla="*/ 863 w 1114"/>
                <a:gd name="T5" fmla="*/ 383 h 427"/>
                <a:gd name="T6" fmla="*/ 0 w 1114"/>
                <a:gd name="T7" fmla="*/ 427 h 427"/>
                <a:gd name="T8" fmla="*/ 431 w 1114"/>
                <a:gd name="T9" fmla="*/ 199 h 427"/>
                <a:gd name="T10" fmla="*/ 262 w 1114"/>
                <a:gd name="T11" fmla="*/ 53 h 427"/>
                <a:gd name="T12" fmla="*/ 1114 w 1114"/>
                <a:gd name="T1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4" h="427">
                  <a:moveTo>
                    <a:pt x="1114" y="0"/>
                  </a:moveTo>
                  <a:lnTo>
                    <a:pt x="694" y="237"/>
                  </a:lnTo>
                  <a:lnTo>
                    <a:pt x="863" y="383"/>
                  </a:lnTo>
                  <a:lnTo>
                    <a:pt x="0" y="427"/>
                  </a:lnTo>
                  <a:lnTo>
                    <a:pt x="431" y="199"/>
                  </a:lnTo>
                  <a:lnTo>
                    <a:pt x="262" y="53"/>
                  </a:lnTo>
                  <a:lnTo>
                    <a:pt x="1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266"/>
            <p:cNvSpPr>
              <a:spLocks noEditPoints="1"/>
            </p:cNvSpPr>
            <p:nvPr/>
          </p:nvSpPr>
          <p:spPr bwMode="auto">
            <a:xfrm>
              <a:off x="11004551" y="4278313"/>
              <a:ext cx="403225" cy="404813"/>
            </a:xfrm>
            <a:custGeom>
              <a:avLst/>
              <a:gdLst>
                <a:gd name="T0" fmla="*/ 1558 w 2790"/>
                <a:gd name="T1" fmla="*/ 80 h 2798"/>
                <a:gd name="T2" fmla="*/ 1349 w 2790"/>
                <a:gd name="T3" fmla="*/ 130 h 2798"/>
                <a:gd name="T4" fmla="*/ 1155 w 2790"/>
                <a:gd name="T5" fmla="*/ 224 h 2798"/>
                <a:gd name="T6" fmla="*/ 980 w 2790"/>
                <a:gd name="T7" fmla="*/ 360 h 2798"/>
                <a:gd name="T8" fmla="*/ 745 w 2790"/>
                <a:gd name="T9" fmla="*/ 1444 h 2798"/>
                <a:gd name="T10" fmla="*/ 1380 w 2790"/>
                <a:gd name="T11" fmla="*/ 670 h 2798"/>
                <a:gd name="T12" fmla="*/ 1514 w 2790"/>
                <a:gd name="T13" fmla="*/ 597 h 2798"/>
                <a:gd name="T14" fmla="*/ 1662 w 2790"/>
                <a:gd name="T15" fmla="*/ 566 h 2798"/>
                <a:gd name="T16" fmla="*/ 1812 w 2790"/>
                <a:gd name="T17" fmla="*/ 577 h 2798"/>
                <a:gd name="T18" fmla="*/ 1956 w 2790"/>
                <a:gd name="T19" fmla="*/ 632 h 2798"/>
                <a:gd name="T20" fmla="*/ 2080 w 2790"/>
                <a:gd name="T21" fmla="*/ 730 h 2798"/>
                <a:gd name="T22" fmla="*/ 2168 w 2790"/>
                <a:gd name="T23" fmla="*/ 856 h 2798"/>
                <a:gd name="T24" fmla="*/ 2213 w 2790"/>
                <a:gd name="T25" fmla="*/ 998 h 2798"/>
                <a:gd name="T26" fmla="*/ 2215 w 2790"/>
                <a:gd name="T27" fmla="*/ 1148 h 2798"/>
                <a:gd name="T28" fmla="*/ 2175 w 2790"/>
                <a:gd name="T29" fmla="*/ 1293 h 2798"/>
                <a:gd name="T30" fmla="*/ 2090 w 2790"/>
                <a:gd name="T31" fmla="*/ 1424 h 2798"/>
                <a:gd name="T32" fmla="*/ 2467 w 2790"/>
                <a:gd name="T33" fmla="*/ 1751 h 2798"/>
                <a:gd name="T34" fmla="*/ 2595 w 2790"/>
                <a:gd name="T35" fmla="*/ 1567 h 2798"/>
                <a:gd name="T36" fmla="*/ 2678 w 2790"/>
                <a:gd name="T37" fmla="*/ 1367 h 2798"/>
                <a:gd name="T38" fmla="*/ 2717 w 2790"/>
                <a:gd name="T39" fmla="*/ 1157 h 2798"/>
                <a:gd name="T40" fmla="*/ 2710 w 2790"/>
                <a:gd name="T41" fmla="*/ 946 h 2798"/>
                <a:gd name="T42" fmla="*/ 2659 w 2790"/>
                <a:gd name="T43" fmla="*/ 739 h 2798"/>
                <a:gd name="T44" fmla="*/ 2564 w 2790"/>
                <a:gd name="T45" fmla="*/ 546 h 2798"/>
                <a:gd name="T46" fmla="*/ 2426 w 2790"/>
                <a:gd name="T47" fmla="*/ 373 h 2798"/>
                <a:gd name="T48" fmla="*/ 2250 w 2790"/>
                <a:gd name="T49" fmla="*/ 231 h 2798"/>
                <a:gd name="T50" fmla="*/ 2053 w 2790"/>
                <a:gd name="T51" fmla="*/ 134 h 2798"/>
                <a:gd name="T52" fmla="*/ 1843 w 2790"/>
                <a:gd name="T53" fmla="*/ 81 h 2798"/>
                <a:gd name="T54" fmla="*/ 1661 w 2790"/>
                <a:gd name="T55" fmla="*/ 0 h 2798"/>
                <a:gd name="T56" fmla="*/ 1880 w 2790"/>
                <a:gd name="T57" fmla="*/ 15 h 2798"/>
                <a:gd name="T58" fmla="*/ 2093 w 2790"/>
                <a:gd name="T59" fmla="*/ 73 h 2798"/>
                <a:gd name="T60" fmla="*/ 2294 w 2790"/>
                <a:gd name="T61" fmla="*/ 175 h 2798"/>
                <a:gd name="T62" fmla="*/ 2475 w 2790"/>
                <a:gd name="T63" fmla="*/ 320 h 2798"/>
                <a:gd name="T64" fmla="*/ 2618 w 2790"/>
                <a:gd name="T65" fmla="*/ 497 h 2798"/>
                <a:gd name="T66" fmla="*/ 2718 w 2790"/>
                <a:gd name="T67" fmla="*/ 693 h 2798"/>
                <a:gd name="T68" fmla="*/ 2775 w 2790"/>
                <a:gd name="T69" fmla="*/ 903 h 2798"/>
                <a:gd name="T70" fmla="*/ 2790 w 2790"/>
                <a:gd name="T71" fmla="*/ 1120 h 2798"/>
                <a:gd name="T72" fmla="*/ 2760 w 2790"/>
                <a:gd name="T73" fmla="*/ 1336 h 2798"/>
                <a:gd name="T74" fmla="*/ 2688 w 2790"/>
                <a:gd name="T75" fmla="*/ 1543 h 2798"/>
                <a:gd name="T76" fmla="*/ 2570 w 2790"/>
                <a:gd name="T77" fmla="*/ 1737 h 2798"/>
                <a:gd name="T78" fmla="*/ 1056 w 2790"/>
                <a:gd name="T79" fmla="*/ 2378 h 2798"/>
                <a:gd name="T80" fmla="*/ 2093 w 2790"/>
                <a:gd name="T81" fmla="*/ 1299 h 2798"/>
                <a:gd name="T82" fmla="*/ 2141 w 2790"/>
                <a:gd name="T83" fmla="*/ 1167 h 2798"/>
                <a:gd name="T84" fmla="*/ 2145 w 2790"/>
                <a:gd name="T85" fmla="*/ 1030 h 2798"/>
                <a:gd name="T86" fmla="*/ 2108 w 2790"/>
                <a:gd name="T87" fmla="*/ 897 h 2798"/>
                <a:gd name="T88" fmla="*/ 2029 w 2790"/>
                <a:gd name="T89" fmla="*/ 779 h 2798"/>
                <a:gd name="T90" fmla="*/ 1914 w 2790"/>
                <a:gd name="T91" fmla="*/ 691 h 2798"/>
                <a:gd name="T92" fmla="*/ 1782 w 2790"/>
                <a:gd name="T93" fmla="*/ 643 h 2798"/>
                <a:gd name="T94" fmla="*/ 1644 w 2790"/>
                <a:gd name="T95" fmla="*/ 638 h 2798"/>
                <a:gd name="T96" fmla="*/ 1510 w 2790"/>
                <a:gd name="T97" fmla="*/ 675 h 2798"/>
                <a:gd name="T98" fmla="*/ 1391 w 2790"/>
                <a:gd name="T99" fmla="*/ 753 h 2798"/>
                <a:gd name="T100" fmla="*/ 0 w 2790"/>
                <a:gd name="T101" fmla="*/ 1463 h 2798"/>
                <a:gd name="T102" fmla="*/ 983 w 2790"/>
                <a:gd name="T103" fmla="*/ 261 h 2798"/>
                <a:gd name="T104" fmla="*/ 1170 w 2790"/>
                <a:gd name="T105" fmla="*/ 134 h 2798"/>
                <a:gd name="T106" fmla="*/ 1373 w 2790"/>
                <a:gd name="T107" fmla="*/ 48 h 2798"/>
                <a:gd name="T108" fmla="*/ 1588 w 2790"/>
                <a:gd name="T109" fmla="*/ 5 h 2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0" h="2798">
                  <a:moveTo>
                    <a:pt x="1700" y="70"/>
                  </a:moveTo>
                  <a:lnTo>
                    <a:pt x="1629" y="73"/>
                  </a:lnTo>
                  <a:lnTo>
                    <a:pt x="1558" y="80"/>
                  </a:lnTo>
                  <a:lnTo>
                    <a:pt x="1488" y="92"/>
                  </a:lnTo>
                  <a:lnTo>
                    <a:pt x="1419" y="108"/>
                  </a:lnTo>
                  <a:lnTo>
                    <a:pt x="1349" y="130"/>
                  </a:lnTo>
                  <a:lnTo>
                    <a:pt x="1282" y="157"/>
                  </a:lnTo>
                  <a:lnTo>
                    <a:pt x="1217" y="188"/>
                  </a:lnTo>
                  <a:lnTo>
                    <a:pt x="1155" y="224"/>
                  </a:lnTo>
                  <a:lnTo>
                    <a:pt x="1094" y="264"/>
                  </a:lnTo>
                  <a:lnTo>
                    <a:pt x="1035" y="311"/>
                  </a:lnTo>
                  <a:lnTo>
                    <a:pt x="980" y="360"/>
                  </a:lnTo>
                  <a:lnTo>
                    <a:pt x="927" y="415"/>
                  </a:lnTo>
                  <a:lnTo>
                    <a:pt x="369" y="1117"/>
                  </a:lnTo>
                  <a:lnTo>
                    <a:pt x="745" y="1444"/>
                  </a:lnTo>
                  <a:lnTo>
                    <a:pt x="1303" y="741"/>
                  </a:lnTo>
                  <a:lnTo>
                    <a:pt x="1340" y="704"/>
                  </a:lnTo>
                  <a:lnTo>
                    <a:pt x="1380" y="670"/>
                  </a:lnTo>
                  <a:lnTo>
                    <a:pt x="1423" y="640"/>
                  </a:lnTo>
                  <a:lnTo>
                    <a:pt x="1469" y="616"/>
                  </a:lnTo>
                  <a:lnTo>
                    <a:pt x="1514" y="597"/>
                  </a:lnTo>
                  <a:lnTo>
                    <a:pt x="1563" y="581"/>
                  </a:lnTo>
                  <a:lnTo>
                    <a:pt x="1612" y="572"/>
                  </a:lnTo>
                  <a:lnTo>
                    <a:pt x="1662" y="566"/>
                  </a:lnTo>
                  <a:lnTo>
                    <a:pt x="1712" y="564"/>
                  </a:lnTo>
                  <a:lnTo>
                    <a:pt x="1762" y="569"/>
                  </a:lnTo>
                  <a:lnTo>
                    <a:pt x="1812" y="577"/>
                  </a:lnTo>
                  <a:lnTo>
                    <a:pt x="1861" y="591"/>
                  </a:lnTo>
                  <a:lnTo>
                    <a:pt x="1909" y="609"/>
                  </a:lnTo>
                  <a:lnTo>
                    <a:pt x="1956" y="632"/>
                  </a:lnTo>
                  <a:lnTo>
                    <a:pt x="1999" y="659"/>
                  </a:lnTo>
                  <a:lnTo>
                    <a:pt x="2042" y="693"/>
                  </a:lnTo>
                  <a:lnTo>
                    <a:pt x="2080" y="730"/>
                  </a:lnTo>
                  <a:lnTo>
                    <a:pt x="2114" y="769"/>
                  </a:lnTo>
                  <a:lnTo>
                    <a:pt x="2143" y="812"/>
                  </a:lnTo>
                  <a:lnTo>
                    <a:pt x="2168" y="856"/>
                  </a:lnTo>
                  <a:lnTo>
                    <a:pt x="2188" y="903"/>
                  </a:lnTo>
                  <a:lnTo>
                    <a:pt x="2203" y="950"/>
                  </a:lnTo>
                  <a:lnTo>
                    <a:pt x="2213" y="998"/>
                  </a:lnTo>
                  <a:lnTo>
                    <a:pt x="2219" y="1048"/>
                  </a:lnTo>
                  <a:lnTo>
                    <a:pt x="2220" y="1099"/>
                  </a:lnTo>
                  <a:lnTo>
                    <a:pt x="2215" y="1148"/>
                  </a:lnTo>
                  <a:lnTo>
                    <a:pt x="2207" y="1198"/>
                  </a:lnTo>
                  <a:lnTo>
                    <a:pt x="2193" y="1246"/>
                  </a:lnTo>
                  <a:lnTo>
                    <a:pt x="2175" y="1293"/>
                  </a:lnTo>
                  <a:lnTo>
                    <a:pt x="2152" y="1339"/>
                  </a:lnTo>
                  <a:lnTo>
                    <a:pt x="2124" y="1383"/>
                  </a:lnTo>
                  <a:lnTo>
                    <a:pt x="2090" y="1424"/>
                  </a:lnTo>
                  <a:lnTo>
                    <a:pt x="1461" y="2064"/>
                  </a:lnTo>
                  <a:lnTo>
                    <a:pt x="1836" y="2390"/>
                  </a:lnTo>
                  <a:lnTo>
                    <a:pt x="2467" y="1751"/>
                  </a:lnTo>
                  <a:lnTo>
                    <a:pt x="2514" y="1692"/>
                  </a:lnTo>
                  <a:lnTo>
                    <a:pt x="2557" y="1630"/>
                  </a:lnTo>
                  <a:lnTo>
                    <a:pt x="2595" y="1567"/>
                  </a:lnTo>
                  <a:lnTo>
                    <a:pt x="2628" y="1502"/>
                  </a:lnTo>
                  <a:lnTo>
                    <a:pt x="2656" y="1435"/>
                  </a:lnTo>
                  <a:lnTo>
                    <a:pt x="2678" y="1367"/>
                  </a:lnTo>
                  <a:lnTo>
                    <a:pt x="2696" y="1298"/>
                  </a:lnTo>
                  <a:lnTo>
                    <a:pt x="2709" y="1228"/>
                  </a:lnTo>
                  <a:lnTo>
                    <a:pt x="2717" y="1157"/>
                  </a:lnTo>
                  <a:lnTo>
                    <a:pt x="2719" y="1087"/>
                  </a:lnTo>
                  <a:lnTo>
                    <a:pt x="2717" y="1015"/>
                  </a:lnTo>
                  <a:lnTo>
                    <a:pt x="2710" y="946"/>
                  </a:lnTo>
                  <a:lnTo>
                    <a:pt x="2697" y="875"/>
                  </a:lnTo>
                  <a:lnTo>
                    <a:pt x="2680" y="807"/>
                  </a:lnTo>
                  <a:lnTo>
                    <a:pt x="2659" y="739"/>
                  </a:lnTo>
                  <a:lnTo>
                    <a:pt x="2631" y="673"/>
                  </a:lnTo>
                  <a:lnTo>
                    <a:pt x="2601" y="609"/>
                  </a:lnTo>
                  <a:lnTo>
                    <a:pt x="2564" y="546"/>
                  </a:lnTo>
                  <a:lnTo>
                    <a:pt x="2523" y="485"/>
                  </a:lnTo>
                  <a:lnTo>
                    <a:pt x="2477" y="428"/>
                  </a:lnTo>
                  <a:lnTo>
                    <a:pt x="2426" y="373"/>
                  </a:lnTo>
                  <a:lnTo>
                    <a:pt x="2371" y="321"/>
                  </a:lnTo>
                  <a:lnTo>
                    <a:pt x="2311" y="274"/>
                  </a:lnTo>
                  <a:lnTo>
                    <a:pt x="2250" y="231"/>
                  </a:lnTo>
                  <a:lnTo>
                    <a:pt x="2186" y="193"/>
                  </a:lnTo>
                  <a:lnTo>
                    <a:pt x="2120" y="161"/>
                  </a:lnTo>
                  <a:lnTo>
                    <a:pt x="2053" y="134"/>
                  </a:lnTo>
                  <a:lnTo>
                    <a:pt x="1984" y="110"/>
                  </a:lnTo>
                  <a:lnTo>
                    <a:pt x="1914" y="94"/>
                  </a:lnTo>
                  <a:lnTo>
                    <a:pt x="1843" y="81"/>
                  </a:lnTo>
                  <a:lnTo>
                    <a:pt x="1772" y="73"/>
                  </a:lnTo>
                  <a:lnTo>
                    <a:pt x="1700" y="70"/>
                  </a:lnTo>
                  <a:close/>
                  <a:moveTo>
                    <a:pt x="1661" y="0"/>
                  </a:moveTo>
                  <a:lnTo>
                    <a:pt x="1735" y="0"/>
                  </a:lnTo>
                  <a:lnTo>
                    <a:pt x="1807" y="5"/>
                  </a:lnTo>
                  <a:lnTo>
                    <a:pt x="1880" y="15"/>
                  </a:lnTo>
                  <a:lnTo>
                    <a:pt x="1952" y="29"/>
                  </a:lnTo>
                  <a:lnTo>
                    <a:pt x="2023" y="48"/>
                  </a:lnTo>
                  <a:lnTo>
                    <a:pt x="2093" y="73"/>
                  </a:lnTo>
                  <a:lnTo>
                    <a:pt x="2162" y="102"/>
                  </a:lnTo>
                  <a:lnTo>
                    <a:pt x="2229" y="136"/>
                  </a:lnTo>
                  <a:lnTo>
                    <a:pt x="2294" y="175"/>
                  </a:lnTo>
                  <a:lnTo>
                    <a:pt x="2357" y="219"/>
                  </a:lnTo>
                  <a:lnTo>
                    <a:pt x="2418" y="267"/>
                  </a:lnTo>
                  <a:lnTo>
                    <a:pt x="2475" y="320"/>
                  </a:lnTo>
                  <a:lnTo>
                    <a:pt x="2527" y="377"/>
                  </a:lnTo>
                  <a:lnTo>
                    <a:pt x="2574" y="435"/>
                  </a:lnTo>
                  <a:lnTo>
                    <a:pt x="2618" y="497"/>
                  </a:lnTo>
                  <a:lnTo>
                    <a:pt x="2656" y="560"/>
                  </a:lnTo>
                  <a:lnTo>
                    <a:pt x="2689" y="626"/>
                  </a:lnTo>
                  <a:lnTo>
                    <a:pt x="2718" y="693"/>
                  </a:lnTo>
                  <a:lnTo>
                    <a:pt x="2742" y="761"/>
                  </a:lnTo>
                  <a:lnTo>
                    <a:pt x="2761" y="832"/>
                  </a:lnTo>
                  <a:lnTo>
                    <a:pt x="2775" y="903"/>
                  </a:lnTo>
                  <a:lnTo>
                    <a:pt x="2785" y="975"/>
                  </a:lnTo>
                  <a:lnTo>
                    <a:pt x="2790" y="1047"/>
                  </a:lnTo>
                  <a:lnTo>
                    <a:pt x="2790" y="1120"/>
                  </a:lnTo>
                  <a:lnTo>
                    <a:pt x="2785" y="1191"/>
                  </a:lnTo>
                  <a:lnTo>
                    <a:pt x="2775" y="1264"/>
                  </a:lnTo>
                  <a:lnTo>
                    <a:pt x="2760" y="1336"/>
                  </a:lnTo>
                  <a:lnTo>
                    <a:pt x="2741" y="1406"/>
                  </a:lnTo>
                  <a:lnTo>
                    <a:pt x="2717" y="1475"/>
                  </a:lnTo>
                  <a:lnTo>
                    <a:pt x="2688" y="1543"/>
                  </a:lnTo>
                  <a:lnTo>
                    <a:pt x="2653" y="1609"/>
                  </a:lnTo>
                  <a:lnTo>
                    <a:pt x="2613" y="1674"/>
                  </a:lnTo>
                  <a:lnTo>
                    <a:pt x="2570" y="1737"/>
                  </a:lnTo>
                  <a:lnTo>
                    <a:pt x="2520" y="1797"/>
                  </a:lnTo>
                  <a:lnTo>
                    <a:pt x="1540" y="2798"/>
                  </a:lnTo>
                  <a:lnTo>
                    <a:pt x="1056" y="2378"/>
                  </a:lnTo>
                  <a:lnTo>
                    <a:pt x="2037" y="1378"/>
                  </a:lnTo>
                  <a:lnTo>
                    <a:pt x="2068" y="1339"/>
                  </a:lnTo>
                  <a:lnTo>
                    <a:pt x="2093" y="1299"/>
                  </a:lnTo>
                  <a:lnTo>
                    <a:pt x="2113" y="1255"/>
                  </a:lnTo>
                  <a:lnTo>
                    <a:pt x="2129" y="1212"/>
                  </a:lnTo>
                  <a:lnTo>
                    <a:pt x="2141" y="1167"/>
                  </a:lnTo>
                  <a:lnTo>
                    <a:pt x="2147" y="1122"/>
                  </a:lnTo>
                  <a:lnTo>
                    <a:pt x="2148" y="1075"/>
                  </a:lnTo>
                  <a:lnTo>
                    <a:pt x="2145" y="1030"/>
                  </a:lnTo>
                  <a:lnTo>
                    <a:pt x="2138" y="985"/>
                  </a:lnTo>
                  <a:lnTo>
                    <a:pt x="2125" y="941"/>
                  </a:lnTo>
                  <a:lnTo>
                    <a:pt x="2108" y="897"/>
                  </a:lnTo>
                  <a:lnTo>
                    <a:pt x="2087" y="856"/>
                  </a:lnTo>
                  <a:lnTo>
                    <a:pt x="2060" y="816"/>
                  </a:lnTo>
                  <a:lnTo>
                    <a:pt x="2029" y="779"/>
                  </a:lnTo>
                  <a:lnTo>
                    <a:pt x="1994" y="746"/>
                  </a:lnTo>
                  <a:lnTo>
                    <a:pt x="1956" y="716"/>
                  </a:lnTo>
                  <a:lnTo>
                    <a:pt x="1914" y="691"/>
                  </a:lnTo>
                  <a:lnTo>
                    <a:pt x="1872" y="670"/>
                  </a:lnTo>
                  <a:lnTo>
                    <a:pt x="1827" y="654"/>
                  </a:lnTo>
                  <a:lnTo>
                    <a:pt x="1782" y="643"/>
                  </a:lnTo>
                  <a:lnTo>
                    <a:pt x="1737" y="637"/>
                  </a:lnTo>
                  <a:lnTo>
                    <a:pt x="1690" y="635"/>
                  </a:lnTo>
                  <a:lnTo>
                    <a:pt x="1644" y="638"/>
                  </a:lnTo>
                  <a:lnTo>
                    <a:pt x="1598" y="646"/>
                  </a:lnTo>
                  <a:lnTo>
                    <a:pt x="1554" y="658"/>
                  </a:lnTo>
                  <a:lnTo>
                    <a:pt x="1510" y="675"/>
                  </a:lnTo>
                  <a:lnTo>
                    <a:pt x="1469" y="696"/>
                  </a:lnTo>
                  <a:lnTo>
                    <a:pt x="1428" y="722"/>
                  </a:lnTo>
                  <a:lnTo>
                    <a:pt x="1391" y="753"/>
                  </a:lnTo>
                  <a:lnTo>
                    <a:pt x="1357" y="788"/>
                  </a:lnTo>
                  <a:lnTo>
                    <a:pt x="483" y="1882"/>
                  </a:lnTo>
                  <a:lnTo>
                    <a:pt x="0" y="1463"/>
                  </a:lnTo>
                  <a:lnTo>
                    <a:pt x="874" y="369"/>
                  </a:lnTo>
                  <a:lnTo>
                    <a:pt x="927" y="313"/>
                  </a:lnTo>
                  <a:lnTo>
                    <a:pt x="983" y="261"/>
                  </a:lnTo>
                  <a:lnTo>
                    <a:pt x="1043" y="214"/>
                  </a:lnTo>
                  <a:lnTo>
                    <a:pt x="1105" y="172"/>
                  </a:lnTo>
                  <a:lnTo>
                    <a:pt x="1170" y="134"/>
                  </a:lnTo>
                  <a:lnTo>
                    <a:pt x="1236" y="100"/>
                  </a:lnTo>
                  <a:lnTo>
                    <a:pt x="1304" y="72"/>
                  </a:lnTo>
                  <a:lnTo>
                    <a:pt x="1373" y="48"/>
                  </a:lnTo>
                  <a:lnTo>
                    <a:pt x="1444" y="29"/>
                  </a:lnTo>
                  <a:lnTo>
                    <a:pt x="1515" y="15"/>
                  </a:lnTo>
                  <a:lnTo>
                    <a:pt x="1588" y="5"/>
                  </a:lnTo>
                  <a:lnTo>
                    <a:pt x="1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3" name="Group 224"/>
          <p:cNvGrpSpPr/>
          <p:nvPr/>
        </p:nvGrpSpPr>
        <p:grpSpPr>
          <a:xfrm>
            <a:off x="5589740" y="4662644"/>
            <a:ext cx="351235" cy="252413"/>
            <a:chOff x="10058400" y="4341813"/>
            <a:chExt cx="468313" cy="336550"/>
          </a:xfrm>
          <a:solidFill>
            <a:srgbClr val="000000"/>
          </a:solidFill>
        </p:grpSpPr>
        <p:sp>
          <p:nvSpPr>
            <p:cNvPr id="464" name="Freeform 271"/>
            <p:cNvSpPr>
              <a:spLocks/>
            </p:cNvSpPr>
            <p:nvPr/>
          </p:nvSpPr>
          <p:spPr bwMode="auto">
            <a:xfrm>
              <a:off x="10058400" y="4411663"/>
              <a:ext cx="468313" cy="266700"/>
            </a:xfrm>
            <a:custGeom>
              <a:avLst/>
              <a:gdLst>
                <a:gd name="T0" fmla="*/ 3245 w 3245"/>
                <a:gd name="T1" fmla="*/ 0 h 1848"/>
                <a:gd name="T2" fmla="*/ 3245 w 3245"/>
                <a:gd name="T3" fmla="*/ 1848 h 1848"/>
                <a:gd name="T4" fmla="*/ 0 w 3245"/>
                <a:gd name="T5" fmla="*/ 1848 h 1848"/>
                <a:gd name="T6" fmla="*/ 0 w 3245"/>
                <a:gd name="T7" fmla="*/ 717 h 1848"/>
                <a:gd name="T8" fmla="*/ 0 w 3245"/>
                <a:gd name="T9" fmla="*/ 0 h 1848"/>
                <a:gd name="T10" fmla="*/ 1622 w 3245"/>
                <a:gd name="T11" fmla="*/ 1145 h 1848"/>
                <a:gd name="T12" fmla="*/ 3245 w 3245"/>
                <a:gd name="T13" fmla="*/ 0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5" h="1848">
                  <a:moveTo>
                    <a:pt x="3245" y="0"/>
                  </a:moveTo>
                  <a:lnTo>
                    <a:pt x="3245" y="1848"/>
                  </a:lnTo>
                  <a:lnTo>
                    <a:pt x="0" y="1848"/>
                  </a:lnTo>
                  <a:lnTo>
                    <a:pt x="0" y="717"/>
                  </a:lnTo>
                  <a:lnTo>
                    <a:pt x="0" y="0"/>
                  </a:lnTo>
                  <a:lnTo>
                    <a:pt x="1622" y="1145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272"/>
            <p:cNvSpPr>
              <a:spLocks noEditPoints="1"/>
            </p:cNvSpPr>
            <p:nvPr/>
          </p:nvSpPr>
          <p:spPr bwMode="auto">
            <a:xfrm>
              <a:off x="10061575" y="4341813"/>
              <a:ext cx="461963" cy="204787"/>
            </a:xfrm>
            <a:custGeom>
              <a:avLst/>
              <a:gdLst>
                <a:gd name="T0" fmla="*/ 191 w 3192"/>
                <a:gd name="T1" fmla="*/ 190 h 1422"/>
                <a:gd name="T2" fmla="*/ 191 w 3192"/>
                <a:gd name="T3" fmla="*/ 208 h 1422"/>
                <a:gd name="T4" fmla="*/ 1596 w 3192"/>
                <a:gd name="T5" fmla="*/ 1210 h 1422"/>
                <a:gd name="T6" fmla="*/ 3000 w 3192"/>
                <a:gd name="T7" fmla="*/ 203 h 1422"/>
                <a:gd name="T8" fmla="*/ 3000 w 3192"/>
                <a:gd name="T9" fmla="*/ 190 h 1422"/>
                <a:gd name="T10" fmla="*/ 191 w 3192"/>
                <a:gd name="T11" fmla="*/ 190 h 1422"/>
                <a:gd name="T12" fmla="*/ 95 w 3192"/>
                <a:gd name="T13" fmla="*/ 0 h 1422"/>
                <a:gd name="T14" fmla="*/ 3096 w 3192"/>
                <a:gd name="T15" fmla="*/ 0 h 1422"/>
                <a:gd name="T16" fmla="*/ 3118 w 3192"/>
                <a:gd name="T17" fmla="*/ 2 h 1422"/>
                <a:gd name="T18" fmla="*/ 3138 w 3192"/>
                <a:gd name="T19" fmla="*/ 9 h 1422"/>
                <a:gd name="T20" fmla="*/ 3156 w 3192"/>
                <a:gd name="T21" fmla="*/ 20 h 1422"/>
                <a:gd name="T22" fmla="*/ 3171 w 3192"/>
                <a:gd name="T23" fmla="*/ 36 h 1422"/>
                <a:gd name="T24" fmla="*/ 3182 w 3192"/>
                <a:gd name="T25" fmla="*/ 54 h 1422"/>
                <a:gd name="T26" fmla="*/ 3189 w 3192"/>
                <a:gd name="T27" fmla="*/ 73 h 1422"/>
                <a:gd name="T28" fmla="*/ 3192 w 3192"/>
                <a:gd name="T29" fmla="*/ 95 h 1422"/>
                <a:gd name="T30" fmla="*/ 3192 w 3192"/>
                <a:gd name="T31" fmla="*/ 251 h 1422"/>
                <a:gd name="T32" fmla="*/ 3189 w 3192"/>
                <a:gd name="T33" fmla="*/ 273 h 1422"/>
                <a:gd name="T34" fmla="*/ 3182 w 3192"/>
                <a:gd name="T35" fmla="*/ 294 h 1422"/>
                <a:gd name="T36" fmla="*/ 3169 w 3192"/>
                <a:gd name="T37" fmla="*/ 312 h 1422"/>
                <a:gd name="T38" fmla="*/ 3152 w 3192"/>
                <a:gd name="T39" fmla="*/ 327 h 1422"/>
                <a:gd name="T40" fmla="*/ 1653 w 3192"/>
                <a:gd name="T41" fmla="*/ 1404 h 1422"/>
                <a:gd name="T42" fmla="*/ 1635 w 3192"/>
                <a:gd name="T43" fmla="*/ 1414 h 1422"/>
                <a:gd name="T44" fmla="*/ 1615 w 3192"/>
                <a:gd name="T45" fmla="*/ 1420 h 1422"/>
                <a:gd name="T46" fmla="*/ 1596 w 3192"/>
                <a:gd name="T47" fmla="*/ 1422 h 1422"/>
                <a:gd name="T48" fmla="*/ 1576 w 3192"/>
                <a:gd name="T49" fmla="*/ 1420 h 1422"/>
                <a:gd name="T50" fmla="*/ 1557 w 3192"/>
                <a:gd name="T51" fmla="*/ 1414 h 1422"/>
                <a:gd name="T52" fmla="*/ 1540 w 3192"/>
                <a:gd name="T53" fmla="*/ 1404 h 1422"/>
                <a:gd name="T54" fmla="*/ 39 w 3192"/>
                <a:gd name="T55" fmla="*/ 334 h 1422"/>
                <a:gd name="T56" fmla="*/ 26 w 3192"/>
                <a:gd name="T57" fmla="*/ 322 h 1422"/>
                <a:gd name="T58" fmla="*/ 15 w 3192"/>
                <a:gd name="T59" fmla="*/ 308 h 1422"/>
                <a:gd name="T60" fmla="*/ 7 w 3192"/>
                <a:gd name="T61" fmla="*/ 292 h 1422"/>
                <a:gd name="T62" fmla="*/ 2 w 3192"/>
                <a:gd name="T63" fmla="*/ 275 h 1422"/>
                <a:gd name="T64" fmla="*/ 0 w 3192"/>
                <a:gd name="T65" fmla="*/ 257 h 1422"/>
                <a:gd name="T66" fmla="*/ 0 w 3192"/>
                <a:gd name="T67" fmla="*/ 95 h 1422"/>
                <a:gd name="T68" fmla="*/ 3 w 3192"/>
                <a:gd name="T69" fmla="*/ 73 h 1422"/>
                <a:gd name="T70" fmla="*/ 10 w 3192"/>
                <a:gd name="T71" fmla="*/ 54 h 1422"/>
                <a:gd name="T72" fmla="*/ 21 w 3192"/>
                <a:gd name="T73" fmla="*/ 36 h 1422"/>
                <a:gd name="T74" fmla="*/ 35 w 3192"/>
                <a:gd name="T75" fmla="*/ 20 h 1422"/>
                <a:gd name="T76" fmla="*/ 54 w 3192"/>
                <a:gd name="T77" fmla="*/ 9 h 1422"/>
                <a:gd name="T78" fmla="*/ 74 w 3192"/>
                <a:gd name="T79" fmla="*/ 2 h 1422"/>
                <a:gd name="T80" fmla="*/ 95 w 3192"/>
                <a:gd name="T81" fmla="*/ 0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92" h="1422">
                  <a:moveTo>
                    <a:pt x="191" y="190"/>
                  </a:moveTo>
                  <a:lnTo>
                    <a:pt x="191" y="208"/>
                  </a:lnTo>
                  <a:lnTo>
                    <a:pt x="1596" y="1210"/>
                  </a:lnTo>
                  <a:lnTo>
                    <a:pt x="3000" y="203"/>
                  </a:lnTo>
                  <a:lnTo>
                    <a:pt x="3000" y="190"/>
                  </a:lnTo>
                  <a:lnTo>
                    <a:pt x="191" y="190"/>
                  </a:lnTo>
                  <a:close/>
                  <a:moveTo>
                    <a:pt x="95" y="0"/>
                  </a:moveTo>
                  <a:lnTo>
                    <a:pt x="3096" y="0"/>
                  </a:lnTo>
                  <a:lnTo>
                    <a:pt x="3118" y="2"/>
                  </a:lnTo>
                  <a:lnTo>
                    <a:pt x="3138" y="9"/>
                  </a:lnTo>
                  <a:lnTo>
                    <a:pt x="3156" y="20"/>
                  </a:lnTo>
                  <a:lnTo>
                    <a:pt x="3171" y="36"/>
                  </a:lnTo>
                  <a:lnTo>
                    <a:pt x="3182" y="54"/>
                  </a:lnTo>
                  <a:lnTo>
                    <a:pt x="3189" y="73"/>
                  </a:lnTo>
                  <a:lnTo>
                    <a:pt x="3192" y="95"/>
                  </a:lnTo>
                  <a:lnTo>
                    <a:pt x="3192" y="251"/>
                  </a:lnTo>
                  <a:lnTo>
                    <a:pt x="3189" y="273"/>
                  </a:lnTo>
                  <a:lnTo>
                    <a:pt x="3182" y="294"/>
                  </a:lnTo>
                  <a:lnTo>
                    <a:pt x="3169" y="312"/>
                  </a:lnTo>
                  <a:lnTo>
                    <a:pt x="3152" y="327"/>
                  </a:lnTo>
                  <a:lnTo>
                    <a:pt x="1653" y="1404"/>
                  </a:lnTo>
                  <a:lnTo>
                    <a:pt x="1635" y="1414"/>
                  </a:lnTo>
                  <a:lnTo>
                    <a:pt x="1615" y="1420"/>
                  </a:lnTo>
                  <a:lnTo>
                    <a:pt x="1596" y="1422"/>
                  </a:lnTo>
                  <a:lnTo>
                    <a:pt x="1576" y="1420"/>
                  </a:lnTo>
                  <a:lnTo>
                    <a:pt x="1557" y="1414"/>
                  </a:lnTo>
                  <a:lnTo>
                    <a:pt x="1540" y="1404"/>
                  </a:lnTo>
                  <a:lnTo>
                    <a:pt x="39" y="334"/>
                  </a:lnTo>
                  <a:lnTo>
                    <a:pt x="26" y="322"/>
                  </a:lnTo>
                  <a:lnTo>
                    <a:pt x="15" y="308"/>
                  </a:lnTo>
                  <a:lnTo>
                    <a:pt x="7" y="292"/>
                  </a:lnTo>
                  <a:lnTo>
                    <a:pt x="2" y="275"/>
                  </a:lnTo>
                  <a:lnTo>
                    <a:pt x="0" y="257"/>
                  </a:lnTo>
                  <a:lnTo>
                    <a:pt x="0" y="95"/>
                  </a:lnTo>
                  <a:lnTo>
                    <a:pt x="3" y="73"/>
                  </a:lnTo>
                  <a:lnTo>
                    <a:pt x="10" y="54"/>
                  </a:lnTo>
                  <a:lnTo>
                    <a:pt x="21" y="36"/>
                  </a:lnTo>
                  <a:lnTo>
                    <a:pt x="35" y="20"/>
                  </a:lnTo>
                  <a:lnTo>
                    <a:pt x="54" y="9"/>
                  </a:lnTo>
                  <a:lnTo>
                    <a:pt x="74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6" name="Group 244"/>
          <p:cNvGrpSpPr/>
          <p:nvPr/>
        </p:nvGrpSpPr>
        <p:grpSpPr>
          <a:xfrm>
            <a:off x="4898834" y="4619782"/>
            <a:ext cx="329804" cy="338138"/>
            <a:chOff x="9137650" y="4281488"/>
            <a:chExt cx="439738" cy="450850"/>
          </a:xfrm>
          <a:solidFill>
            <a:srgbClr val="000000"/>
          </a:solidFill>
        </p:grpSpPr>
        <p:sp>
          <p:nvSpPr>
            <p:cNvPr id="467" name="Freeform 277"/>
            <p:cNvSpPr>
              <a:spLocks noEditPoints="1"/>
            </p:cNvSpPr>
            <p:nvPr/>
          </p:nvSpPr>
          <p:spPr bwMode="auto">
            <a:xfrm>
              <a:off x="9375775" y="4281488"/>
              <a:ext cx="201613" cy="200025"/>
            </a:xfrm>
            <a:custGeom>
              <a:avLst/>
              <a:gdLst>
                <a:gd name="T0" fmla="*/ 586 w 1527"/>
                <a:gd name="T1" fmla="*/ 136 h 1389"/>
                <a:gd name="T2" fmla="*/ 586 w 1527"/>
                <a:gd name="T3" fmla="*/ 520 h 1389"/>
                <a:gd name="T4" fmla="*/ 166 w 1527"/>
                <a:gd name="T5" fmla="*/ 520 h 1389"/>
                <a:gd name="T6" fmla="*/ 166 w 1527"/>
                <a:gd name="T7" fmla="*/ 858 h 1389"/>
                <a:gd name="T8" fmla="*/ 586 w 1527"/>
                <a:gd name="T9" fmla="*/ 858 h 1389"/>
                <a:gd name="T10" fmla="*/ 586 w 1527"/>
                <a:gd name="T11" fmla="*/ 1254 h 1389"/>
                <a:gd name="T12" fmla="*/ 946 w 1527"/>
                <a:gd name="T13" fmla="*/ 1254 h 1389"/>
                <a:gd name="T14" fmla="*/ 946 w 1527"/>
                <a:gd name="T15" fmla="*/ 858 h 1389"/>
                <a:gd name="T16" fmla="*/ 1359 w 1527"/>
                <a:gd name="T17" fmla="*/ 858 h 1389"/>
                <a:gd name="T18" fmla="*/ 1359 w 1527"/>
                <a:gd name="T19" fmla="*/ 520 h 1389"/>
                <a:gd name="T20" fmla="*/ 946 w 1527"/>
                <a:gd name="T21" fmla="*/ 520 h 1389"/>
                <a:gd name="T22" fmla="*/ 946 w 1527"/>
                <a:gd name="T23" fmla="*/ 136 h 1389"/>
                <a:gd name="T24" fmla="*/ 586 w 1527"/>
                <a:gd name="T25" fmla="*/ 136 h 1389"/>
                <a:gd name="T26" fmla="*/ 0 w 1527"/>
                <a:gd name="T27" fmla="*/ 0 h 1389"/>
                <a:gd name="T28" fmla="*/ 1527 w 1527"/>
                <a:gd name="T29" fmla="*/ 0 h 1389"/>
                <a:gd name="T30" fmla="*/ 1527 w 1527"/>
                <a:gd name="T31" fmla="*/ 1389 h 1389"/>
                <a:gd name="T32" fmla="*/ 0 w 1527"/>
                <a:gd name="T33" fmla="*/ 1389 h 1389"/>
                <a:gd name="T34" fmla="*/ 0 w 1527"/>
                <a:gd name="T35" fmla="*/ 0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7" h="1389">
                  <a:moveTo>
                    <a:pt x="586" y="136"/>
                  </a:moveTo>
                  <a:lnTo>
                    <a:pt x="586" y="520"/>
                  </a:lnTo>
                  <a:lnTo>
                    <a:pt x="166" y="520"/>
                  </a:lnTo>
                  <a:lnTo>
                    <a:pt x="166" y="858"/>
                  </a:lnTo>
                  <a:lnTo>
                    <a:pt x="586" y="858"/>
                  </a:lnTo>
                  <a:lnTo>
                    <a:pt x="586" y="1254"/>
                  </a:lnTo>
                  <a:lnTo>
                    <a:pt x="946" y="1254"/>
                  </a:lnTo>
                  <a:lnTo>
                    <a:pt x="946" y="858"/>
                  </a:lnTo>
                  <a:lnTo>
                    <a:pt x="1359" y="858"/>
                  </a:lnTo>
                  <a:lnTo>
                    <a:pt x="1359" y="520"/>
                  </a:lnTo>
                  <a:lnTo>
                    <a:pt x="946" y="520"/>
                  </a:lnTo>
                  <a:lnTo>
                    <a:pt x="946" y="136"/>
                  </a:lnTo>
                  <a:lnTo>
                    <a:pt x="586" y="136"/>
                  </a:lnTo>
                  <a:close/>
                  <a:moveTo>
                    <a:pt x="0" y="0"/>
                  </a:moveTo>
                  <a:lnTo>
                    <a:pt x="1527" y="0"/>
                  </a:lnTo>
                  <a:lnTo>
                    <a:pt x="1527" y="1389"/>
                  </a:lnTo>
                  <a:lnTo>
                    <a:pt x="0" y="1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278"/>
            <p:cNvSpPr>
              <a:spLocks noEditPoints="1"/>
            </p:cNvSpPr>
            <p:nvPr/>
          </p:nvSpPr>
          <p:spPr bwMode="auto">
            <a:xfrm>
              <a:off x="9137650" y="4281488"/>
              <a:ext cx="201613" cy="200025"/>
            </a:xfrm>
            <a:custGeom>
              <a:avLst/>
              <a:gdLst>
                <a:gd name="T0" fmla="*/ 338 w 1526"/>
                <a:gd name="T1" fmla="*/ 531 h 1389"/>
                <a:gd name="T2" fmla="*/ 338 w 1526"/>
                <a:gd name="T3" fmla="*/ 859 h 1389"/>
                <a:gd name="T4" fmla="*/ 1257 w 1526"/>
                <a:gd name="T5" fmla="*/ 859 h 1389"/>
                <a:gd name="T6" fmla="*/ 1257 w 1526"/>
                <a:gd name="T7" fmla="*/ 531 h 1389"/>
                <a:gd name="T8" fmla="*/ 338 w 1526"/>
                <a:gd name="T9" fmla="*/ 531 h 1389"/>
                <a:gd name="T10" fmla="*/ 0 w 1526"/>
                <a:gd name="T11" fmla="*/ 0 h 1389"/>
                <a:gd name="T12" fmla="*/ 1526 w 1526"/>
                <a:gd name="T13" fmla="*/ 0 h 1389"/>
                <a:gd name="T14" fmla="*/ 1526 w 1526"/>
                <a:gd name="T15" fmla="*/ 1389 h 1389"/>
                <a:gd name="T16" fmla="*/ 0 w 1526"/>
                <a:gd name="T17" fmla="*/ 1389 h 1389"/>
                <a:gd name="T18" fmla="*/ 0 w 1526"/>
                <a:gd name="T19" fmla="*/ 0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389">
                  <a:moveTo>
                    <a:pt x="338" y="531"/>
                  </a:moveTo>
                  <a:lnTo>
                    <a:pt x="338" y="859"/>
                  </a:lnTo>
                  <a:lnTo>
                    <a:pt x="1257" y="859"/>
                  </a:lnTo>
                  <a:lnTo>
                    <a:pt x="1257" y="531"/>
                  </a:lnTo>
                  <a:lnTo>
                    <a:pt x="338" y="531"/>
                  </a:lnTo>
                  <a:close/>
                  <a:moveTo>
                    <a:pt x="0" y="0"/>
                  </a:moveTo>
                  <a:lnTo>
                    <a:pt x="1526" y="0"/>
                  </a:lnTo>
                  <a:lnTo>
                    <a:pt x="1526" y="1389"/>
                  </a:lnTo>
                  <a:lnTo>
                    <a:pt x="0" y="1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279"/>
            <p:cNvSpPr>
              <a:spLocks noEditPoints="1"/>
            </p:cNvSpPr>
            <p:nvPr/>
          </p:nvSpPr>
          <p:spPr bwMode="auto">
            <a:xfrm>
              <a:off x="9375775" y="4519613"/>
              <a:ext cx="201613" cy="212725"/>
            </a:xfrm>
            <a:custGeom>
              <a:avLst/>
              <a:gdLst>
                <a:gd name="T0" fmla="*/ 303 w 1527"/>
                <a:gd name="T1" fmla="*/ 878 h 1473"/>
                <a:gd name="T2" fmla="*/ 303 w 1527"/>
                <a:gd name="T3" fmla="*/ 1205 h 1473"/>
                <a:gd name="T4" fmla="*/ 1223 w 1527"/>
                <a:gd name="T5" fmla="*/ 1205 h 1473"/>
                <a:gd name="T6" fmla="*/ 1223 w 1527"/>
                <a:gd name="T7" fmla="*/ 878 h 1473"/>
                <a:gd name="T8" fmla="*/ 303 w 1527"/>
                <a:gd name="T9" fmla="*/ 878 h 1473"/>
                <a:gd name="T10" fmla="*/ 303 w 1527"/>
                <a:gd name="T11" fmla="*/ 315 h 1473"/>
                <a:gd name="T12" fmla="*/ 303 w 1527"/>
                <a:gd name="T13" fmla="*/ 643 h 1473"/>
                <a:gd name="T14" fmla="*/ 1223 w 1527"/>
                <a:gd name="T15" fmla="*/ 643 h 1473"/>
                <a:gd name="T16" fmla="*/ 1223 w 1527"/>
                <a:gd name="T17" fmla="*/ 315 h 1473"/>
                <a:gd name="T18" fmla="*/ 303 w 1527"/>
                <a:gd name="T19" fmla="*/ 315 h 1473"/>
                <a:gd name="T20" fmla="*/ 0 w 1527"/>
                <a:gd name="T21" fmla="*/ 0 h 1473"/>
                <a:gd name="T22" fmla="*/ 1527 w 1527"/>
                <a:gd name="T23" fmla="*/ 0 h 1473"/>
                <a:gd name="T24" fmla="*/ 1527 w 1527"/>
                <a:gd name="T25" fmla="*/ 1473 h 1473"/>
                <a:gd name="T26" fmla="*/ 0 w 1527"/>
                <a:gd name="T27" fmla="*/ 1473 h 1473"/>
                <a:gd name="T28" fmla="*/ 0 w 1527"/>
                <a:gd name="T29" fmla="*/ 0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7" h="1473">
                  <a:moveTo>
                    <a:pt x="303" y="878"/>
                  </a:moveTo>
                  <a:lnTo>
                    <a:pt x="303" y="1205"/>
                  </a:lnTo>
                  <a:lnTo>
                    <a:pt x="1223" y="1205"/>
                  </a:lnTo>
                  <a:lnTo>
                    <a:pt x="1223" y="878"/>
                  </a:lnTo>
                  <a:lnTo>
                    <a:pt x="303" y="878"/>
                  </a:lnTo>
                  <a:close/>
                  <a:moveTo>
                    <a:pt x="303" y="315"/>
                  </a:moveTo>
                  <a:lnTo>
                    <a:pt x="303" y="643"/>
                  </a:lnTo>
                  <a:lnTo>
                    <a:pt x="1223" y="643"/>
                  </a:lnTo>
                  <a:lnTo>
                    <a:pt x="1223" y="315"/>
                  </a:lnTo>
                  <a:lnTo>
                    <a:pt x="303" y="315"/>
                  </a:lnTo>
                  <a:close/>
                  <a:moveTo>
                    <a:pt x="0" y="0"/>
                  </a:moveTo>
                  <a:lnTo>
                    <a:pt x="1527" y="0"/>
                  </a:lnTo>
                  <a:lnTo>
                    <a:pt x="1527" y="1473"/>
                  </a:lnTo>
                  <a:lnTo>
                    <a:pt x="0" y="14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280"/>
            <p:cNvSpPr>
              <a:spLocks noEditPoints="1"/>
            </p:cNvSpPr>
            <p:nvPr/>
          </p:nvSpPr>
          <p:spPr bwMode="auto">
            <a:xfrm>
              <a:off x="9137650" y="4519613"/>
              <a:ext cx="201613" cy="212725"/>
            </a:xfrm>
            <a:custGeom>
              <a:avLst/>
              <a:gdLst>
                <a:gd name="T0" fmla="*/ 225 w 1526"/>
                <a:gd name="T1" fmla="*/ 419 h 1473"/>
                <a:gd name="T2" fmla="*/ 252 w 1526"/>
                <a:gd name="T3" fmla="*/ 443 h 1473"/>
                <a:gd name="T4" fmla="*/ 304 w 1526"/>
                <a:gd name="T5" fmla="*/ 488 h 1473"/>
                <a:gd name="T6" fmla="*/ 370 w 1526"/>
                <a:gd name="T7" fmla="*/ 546 h 1473"/>
                <a:gd name="T8" fmla="*/ 438 w 1526"/>
                <a:gd name="T9" fmla="*/ 608 h 1473"/>
                <a:gd name="T10" fmla="*/ 500 w 1526"/>
                <a:gd name="T11" fmla="*/ 667 h 1473"/>
                <a:gd name="T12" fmla="*/ 545 w 1526"/>
                <a:gd name="T13" fmla="*/ 712 h 1473"/>
                <a:gd name="T14" fmla="*/ 562 w 1526"/>
                <a:gd name="T15" fmla="*/ 737 h 1473"/>
                <a:gd name="T16" fmla="*/ 545 w 1526"/>
                <a:gd name="T17" fmla="*/ 761 h 1473"/>
                <a:gd name="T18" fmla="*/ 500 w 1526"/>
                <a:gd name="T19" fmla="*/ 806 h 1473"/>
                <a:gd name="T20" fmla="*/ 438 w 1526"/>
                <a:gd name="T21" fmla="*/ 864 h 1473"/>
                <a:gd name="T22" fmla="*/ 370 w 1526"/>
                <a:gd name="T23" fmla="*/ 927 h 1473"/>
                <a:gd name="T24" fmla="*/ 304 w 1526"/>
                <a:gd name="T25" fmla="*/ 985 h 1473"/>
                <a:gd name="T26" fmla="*/ 252 w 1526"/>
                <a:gd name="T27" fmla="*/ 1030 h 1473"/>
                <a:gd name="T28" fmla="*/ 225 w 1526"/>
                <a:gd name="T29" fmla="*/ 1054 h 1473"/>
                <a:gd name="T30" fmla="*/ 424 w 1526"/>
                <a:gd name="T31" fmla="*/ 1242 h 1473"/>
                <a:gd name="T32" fmla="*/ 450 w 1526"/>
                <a:gd name="T33" fmla="*/ 1215 h 1473"/>
                <a:gd name="T34" fmla="*/ 499 w 1526"/>
                <a:gd name="T35" fmla="*/ 1167 h 1473"/>
                <a:gd name="T36" fmla="*/ 561 w 1526"/>
                <a:gd name="T37" fmla="*/ 1106 h 1473"/>
                <a:gd name="T38" fmla="*/ 629 w 1526"/>
                <a:gd name="T39" fmla="*/ 1041 h 1473"/>
                <a:gd name="T40" fmla="*/ 691 w 1526"/>
                <a:gd name="T41" fmla="*/ 983 h 1473"/>
                <a:gd name="T42" fmla="*/ 738 w 1526"/>
                <a:gd name="T43" fmla="*/ 941 h 1473"/>
                <a:gd name="T44" fmla="*/ 762 w 1526"/>
                <a:gd name="T45" fmla="*/ 924 h 1473"/>
                <a:gd name="T46" fmla="*/ 786 w 1526"/>
                <a:gd name="T47" fmla="*/ 941 h 1473"/>
                <a:gd name="T48" fmla="*/ 835 w 1526"/>
                <a:gd name="T49" fmla="*/ 983 h 1473"/>
                <a:gd name="T50" fmla="*/ 897 w 1526"/>
                <a:gd name="T51" fmla="*/ 1041 h 1473"/>
                <a:gd name="T52" fmla="*/ 963 w 1526"/>
                <a:gd name="T53" fmla="*/ 1106 h 1473"/>
                <a:gd name="T54" fmla="*/ 1027 w 1526"/>
                <a:gd name="T55" fmla="*/ 1167 h 1473"/>
                <a:gd name="T56" fmla="*/ 1075 w 1526"/>
                <a:gd name="T57" fmla="*/ 1215 h 1473"/>
                <a:gd name="T58" fmla="*/ 1101 w 1526"/>
                <a:gd name="T59" fmla="*/ 1242 h 1473"/>
                <a:gd name="T60" fmla="*/ 1301 w 1526"/>
                <a:gd name="T61" fmla="*/ 1054 h 1473"/>
                <a:gd name="T62" fmla="*/ 1273 w 1526"/>
                <a:gd name="T63" fmla="*/ 1029 h 1473"/>
                <a:gd name="T64" fmla="*/ 1221 w 1526"/>
                <a:gd name="T65" fmla="*/ 984 h 1473"/>
                <a:gd name="T66" fmla="*/ 1156 w 1526"/>
                <a:gd name="T67" fmla="*/ 925 h 1473"/>
                <a:gd name="T68" fmla="*/ 1086 w 1526"/>
                <a:gd name="T69" fmla="*/ 862 h 1473"/>
                <a:gd name="T70" fmla="*/ 1024 w 1526"/>
                <a:gd name="T71" fmla="*/ 804 h 1473"/>
                <a:gd name="T72" fmla="*/ 980 w 1526"/>
                <a:gd name="T73" fmla="*/ 759 h 1473"/>
                <a:gd name="T74" fmla="*/ 962 w 1526"/>
                <a:gd name="T75" fmla="*/ 737 h 1473"/>
                <a:gd name="T76" fmla="*/ 980 w 1526"/>
                <a:gd name="T77" fmla="*/ 714 h 1473"/>
                <a:gd name="T78" fmla="*/ 1024 w 1526"/>
                <a:gd name="T79" fmla="*/ 668 h 1473"/>
                <a:gd name="T80" fmla="*/ 1086 w 1526"/>
                <a:gd name="T81" fmla="*/ 610 h 1473"/>
                <a:gd name="T82" fmla="*/ 1156 w 1526"/>
                <a:gd name="T83" fmla="*/ 548 h 1473"/>
                <a:gd name="T84" fmla="*/ 1221 w 1526"/>
                <a:gd name="T85" fmla="*/ 489 h 1473"/>
                <a:gd name="T86" fmla="*/ 1273 w 1526"/>
                <a:gd name="T87" fmla="*/ 443 h 1473"/>
                <a:gd name="T88" fmla="*/ 1301 w 1526"/>
                <a:gd name="T89" fmla="*/ 419 h 1473"/>
                <a:gd name="T90" fmla="*/ 1101 w 1526"/>
                <a:gd name="T91" fmla="*/ 232 h 1473"/>
                <a:gd name="T92" fmla="*/ 1074 w 1526"/>
                <a:gd name="T93" fmla="*/ 257 h 1473"/>
                <a:gd name="T94" fmla="*/ 1025 w 1526"/>
                <a:gd name="T95" fmla="*/ 306 h 1473"/>
                <a:gd name="T96" fmla="*/ 962 w 1526"/>
                <a:gd name="T97" fmla="*/ 367 h 1473"/>
                <a:gd name="T98" fmla="*/ 896 w 1526"/>
                <a:gd name="T99" fmla="*/ 433 h 1473"/>
                <a:gd name="T100" fmla="*/ 834 w 1526"/>
                <a:gd name="T101" fmla="*/ 491 h 1473"/>
                <a:gd name="T102" fmla="*/ 786 w 1526"/>
                <a:gd name="T103" fmla="*/ 533 h 1473"/>
                <a:gd name="T104" fmla="*/ 762 w 1526"/>
                <a:gd name="T105" fmla="*/ 549 h 1473"/>
                <a:gd name="T106" fmla="*/ 738 w 1526"/>
                <a:gd name="T107" fmla="*/ 533 h 1473"/>
                <a:gd name="T108" fmla="*/ 692 w 1526"/>
                <a:gd name="T109" fmla="*/ 491 h 1473"/>
                <a:gd name="T110" fmla="*/ 630 w 1526"/>
                <a:gd name="T111" fmla="*/ 433 h 1473"/>
                <a:gd name="T112" fmla="*/ 562 w 1526"/>
                <a:gd name="T113" fmla="*/ 367 h 1473"/>
                <a:gd name="T114" fmla="*/ 500 w 1526"/>
                <a:gd name="T115" fmla="*/ 306 h 1473"/>
                <a:gd name="T116" fmla="*/ 450 w 1526"/>
                <a:gd name="T117" fmla="*/ 257 h 1473"/>
                <a:gd name="T118" fmla="*/ 424 w 1526"/>
                <a:gd name="T119" fmla="*/ 232 h 1473"/>
                <a:gd name="T120" fmla="*/ 1526 w 1526"/>
                <a:gd name="T121" fmla="*/ 0 h 1473"/>
                <a:gd name="T122" fmla="*/ 0 w 1526"/>
                <a:gd name="T123" fmla="*/ 0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26" h="1473">
                  <a:moveTo>
                    <a:pt x="423" y="230"/>
                  </a:moveTo>
                  <a:lnTo>
                    <a:pt x="223" y="417"/>
                  </a:lnTo>
                  <a:lnTo>
                    <a:pt x="225" y="419"/>
                  </a:lnTo>
                  <a:lnTo>
                    <a:pt x="231" y="425"/>
                  </a:lnTo>
                  <a:lnTo>
                    <a:pt x="240" y="433"/>
                  </a:lnTo>
                  <a:lnTo>
                    <a:pt x="252" y="443"/>
                  </a:lnTo>
                  <a:lnTo>
                    <a:pt x="268" y="456"/>
                  </a:lnTo>
                  <a:lnTo>
                    <a:pt x="285" y="472"/>
                  </a:lnTo>
                  <a:lnTo>
                    <a:pt x="304" y="488"/>
                  </a:lnTo>
                  <a:lnTo>
                    <a:pt x="325" y="506"/>
                  </a:lnTo>
                  <a:lnTo>
                    <a:pt x="347" y="526"/>
                  </a:lnTo>
                  <a:lnTo>
                    <a:pt x="370" y="546"/>
                  </a:lnTo>
                  <a:lnTo>
                    <a:pt x="393" y="567"/>
                  </a:lnTo>
                  <a:lnTo>
                    <a:pt x="415" y="588"/>
                  </a:lnTo>
                  <a:lnTo>
                    <a:pt x="438" y="608"/>
                  </a:lnTo>
                  <a:lnTo>
                    <a:pt x="460" y="629"/>
                  </a:lnTo>
                  <a:lnTo>
                    <a:pt x="481" y="649"/>
                  </a:lnTo>
                  <a:lnTo>
                    <a:pt x="500" y="667"/>
                  </a:lnTo>
                  <a:lnTo>
                    <a:pt x="518" y="684"/>
                  </a:lnTo>
                  <a:lnTo>
                    <a:pt x="533" y="699"/>
                  </a:lnTo>
                  <a:lnTo>
                    <a:pt x="545" y="712"/>
                  </a:lnTo>
                  <a:lnTo>
                    <a:pt x="555" y="723"/>
                  </a:lnTo>
                  <a:lnTo>
                    <a:pt x="560" y="732"/>
                  </a:lnTo>
                  <a:lnTo>
                    <a:pt x="562" y="737"/>
                  </a:lnTo>
                  <a:lnTo>
                    <a:pt x="560" y="742"/>
                  </a:lnTo>
                  <a:lnTo>
                    <a:pt x="555" y="750"/>
                  </a:lnTo>
                  <a:lnTo>
                    <a:pt x="545" y="761"/>
                  </a:lnTo>
                  <a:lnTo>
                    <a:pt x="533" y="774"/>
                  </a:lnTo>
                  <a:lnTo>
                    <a:pt x="518" y="790"/>
                  </a:lnTo>
                  <a:lnTo>
                    <a:pt x="500" y="806"/>
                  </a:lnTo>
                  <a:lnTo>
                    <a:pt x="481" y="824"/>
                  </a:lnTo>
                  <a:lnTo>
                    <a:pt x="460" y="845"/>
                  </a:lnTo>
                  <a:lnTo>
                    <a:pt x="438" y="864"/>
                  </a:lnTo>
                  <a:lnTo>
                    <a:pt x="415" y="886"/>
                  </a:lnTo>
                  <a:lnTo>
                    <a:pt x="393" y="906"/>
                  </a:lnTo>
                  <a:lnTo>
                    <a:pt x="370" y="927"/>
                  </a:lnTo>
                  <a:lnTo>
                    <a:pt x="347" y="947"/>
                  </a:lnTo>
                  <a:lnTo>
                    <a:pt x="325" y="966"/>
                  </a:lnTo>
                  <a:lnTo>
                    <a:pt x="304" y="985"/>
                  </a:lnTo>
                  <a:lnTo>
                    <a:pt x="285" y="1002"/>
                  </a:lnTo>
                  <a:lnTo>
                    <a:pt x="268" y="1017"/>
                  </a:lnTo>
                  <a:lnTo>
                    <a:pt x="252" y="1030"/>
                  </a:lnTo>
                  <a:lnTo>
                    <a:pt x="240" y="1041"/>
                  </a:lnTo>
                  <a:lnTo>
                    <a:pt x="231" y="1049"/>
                  </a:lnTo>
                  <a:lnTo>
                    <a:pt x="225" y="1054"/>
                  </a:lnTo>
                  <a:lnTo>
                    <a:pt x="223" y="1056"/>
                  </a:lnTo>
                  <a:lnTo>
                    <a:pt x="423" y="1244"/>
                  </a:lnTo>
                  <a:lnTo>
                    <a:pt x="424" y="1242"/>
                  </a:lnTo>
                  <a:lnTo>
                    <a:pt x="430" y="1235"/>
                  </a:lnTo>
                  <a:lnTo>
                    <a:pt x="439" y="1227"/>
                  </a:lnTo>
                  <a:lnTo>
                    <a:pt x="450" y="1215"/>
                  </a:lnTo>
                  <a:lnTo>
                    <a:pt x="464" y="1202"/>
                  </a:lnTo>
                  <a:lnTo>
                    <a:pt x="481" y="1186"/>
                  </a:lnTo>
                  <a:lnTo>
                    <a:pt x="499" y="1167"/>
                  </a:lnTo>
                  <a:lnTo>
                    <a:pt x="519" y="1148"/>
                  </a:lnTo>
                  <a:lnTo>
                    <a:pt x="539" y="1127"/>
                  </a:lnTo>
                  <a:lnTo>
                    <a:pt x="561" y="1106"/>
                  </a:lnTo>
                  <a:lnTo>
                    <a:pt x="584" y="1084"/>
                  </a:lnTo>
                  <a:lnTo>
                    <a:pt x="606" y="1062"/>
                  </a:lnTo>
                  <a:lnTo>
                    <a:pt x="629" y="1041"/>
                  </a:lnTo>
                  <a:lnTo>
                    <a:pt x="650" y="1020"/>
                  </a:lnTo>
                  <a:lnTo>
                    <a:pt x="671" y="1001"/>
                  </a:lnTo>
                  <a:lnTo>
                    <a:pt x="691" y="983"/>
                  </a:lnTo>
                  <a:lnTo>
                    <a:pt x="708" y="966"/>
                  </a:lnTo>
                  <a:lnTo>
                    <a:pt x="724" y="952"/>
                  </a:lnTo>
                  <a:lnTo>
                    <a:pt x="738" y="941"/>
                  </a:lnTo>
                  <a:lnTo>
                    <a:pt x="749" y="932"/>
                  </a:lnTo>
                  <a:lnTo>
                    <a:pt x="757" y="926"/>
                  </a:lnTo>
                  <a:lnTo>
                    <a:pt x="762" y="924"/>
                  </a:lnTo>
                  <a:lnTo>
                    <a:pt x="768" y="926"/>
                  </a:lnTo>
                  <a:lnTo>
                    <a:pt x="775" y="932"/>
                  </a:lnTo>
                  <a:lnTo>
                    <a:pt x="786" y="941"/>
                  </a:lnTo>
                  <a:lnTo>
                    <a:pt x="800" y="952"/>
                  </a:lnTo>
                  <a:lnTo>
                    <a:pt x="817" y="966"/>
                  </a:lnTo>
                  <a:lnTo>
                    <a:pt x="835" y="983"/>
                  </a:lnTo>
                  <a:lnTo>
                    <a:pt x="855" y="1001"/>
                  </a:lnTo>
                  <a:lnTo>
                    <a:pt x="875" y="1020"/>
                  </a:lnTo>
                  <a:lnTo>
                    <a:pt x="897" y="1041"/>
                  </a:lnTo>
                  <a:lnTo>
                    <a:pt x="919" y="1062"/>
                  </a:lnTo>
                  <a:lnTo>
                    <a:pt x="942" y="1084"/>
                  </a:lnTo>
                  <a:lnTo>
                    <a:pt x="963" y="1106"/>
                  </a:lnTo>
                  <a:lnTo>
                    <a:pt x="985" y="1127"/>
                  </a:lnTo>
                  <a:lnTo>
                    <a:pt x="1007" y="1148"/>
                  </a:lnTo>
                  <a:lnTo>
                    <a:pt x="1027" y="1167"/>
                  </a:lnTo>
                  <a:lnTo>
                    <a:pt x="1044" y="1186"/>
                  </a:lnTo>
                  <a:lnTo>
                    <a:pt x="1061" y="1202"/>
                  </a:lnTo>
                  <a:lnTo>
                    <a:pt x="1075" y="1215"/>
                  </a:lnTo>
                  <a:lnTo>
                    <a:pt x="1086" y="1227"/>
                  </a:lnTo>
                  <a:lnTo>
                    <a:pt x="1095" y="1235"/>
                  </a:lnTo>
                  <a:lnTo>
                    <a:pt x="1101" y="1242"/>
                  </a:lnTo>
                  <a:lnTo>
                    <a:pt x="1103" y="1244"/>
                  </a:lnTo>
                  <a:lnTo>
                    <a:pt x="1303" y="1056"/>
                  </a:lnTo>
                  <a:lnTo>
                    <a:pt x="1301" y="1054"/>
                  </a:lnTo>
                  <a:lnTo>
                    <a:pt x="1295" y="1049"/>
                  </a:lnTo>
                  <a:lnTo>
                    <a:pt x="1285" y="1041"/>
                  </a:lnTo>
                  <a:lnTo>
                    <a:pt x="1273" y="1029"/>
                  </a:lnTo>
                  <a:lnTo>
                    <a:pt x="1258" y="1016"/>
                  </a:lnTo>
                  <a:lnTo>
                    <a:pt x="1241" y="1001"/>
                  </a:lnTo>
                  <a:lnTo>
                    <a:pt x="1221" y="984"/>
                  </a:lnTo>
                  <a:lnTo>
                    <a:pt x="1201" y="965"/>
                  </a:lnTo>
                  <a:lnTo>
                    <a:pt x="1179" y="946"/>
                  </a:lnTo>
                  <a:lnTo>
                    <a:pt x="1156" y="925"/>
                  </a:lnTo>
                  <a:lnTo>
                    <a:pt x="1133" y="905"/>
                  </a:lnTo>
                  <a:lnTo>
                    <a:pt x="1109" y="884"/>
                  </a:lnTo>
                  <a:lnTo>
                    <a:pt x="1086" y="862"/>
                  </a:lnTo>
                  <a:lnTo>
                    <a:pt x="1065" y="843"/>
                  </a:lnTo>
                  <a:lnTo>
                    <a:pt x="1044" y="822"/>
                  </a:lnTo>
                  <a:lnTo>
                    <a:pt x="1024" y="804"/>
                  </a:lnTo>
                  <a:lnTo>
                    <a:pt x="1007" y="788"/>
                  </a:lnTo>
                  <a:lnTo>
                    <a:pt x="993" y="772"/>
                  </a:lnTo>
                  <a:lnTo>
                    <a:pt x="980" y="759"/>
                  </a:lnTo>
                  <a:lnTo>
                    <a:pt x="971" y="749"/>
                  </a:lnTo>
                  <a:lnTo>
                    <a:pt x="965" y="742"/>
                  </a:lnTo>
                  <a:lnTo>
                    <a:pt x="962" y="737"/>
                  </a:lnTo>
                  <a:lnTo>
                    <a:pt x="965" y="733"/>
                  </a:lnTo>
                  <a:lnTo>
                    <a:pt x="971" y="724"/>
                  </a:lnTo>
                  <a:lnTo>
                    <a:pt x="980" y="714"/>
                  </a:lnTo>
                  <a:lnTo>
                    <a:pt x="993" y="701"/>
                  </a:lnTo>
                  <a:lnTo>
                    <a:pt x="1007" y="686"/>
                  </a:lnTo>
                  <a:lnTo>
                    <a:pt x="1024" y="668"/>
                  </a:lnTo>
                  <a:lnTo>
                    <a:pt x="1044" y="650"/>
                  </a:lnTo>
                  <a:lnTo>
                    <a:pt x="1065" y="631"/>
                  </a:lnTo>
                  <a:lnTo>
                    <a:pt x="1086" y="610"/>
                  </a:lnTo>
                  <a:lnTo>
                    <a:pt x="1109" y="590"/>
                  </a:lnTo>
                  <a:lnTo>
                    <a:pt x="1133" y="568"/>
                  </a:lnTo>
                  <a:lnTo>
                    <a:pt x="1156" y="548"/>
                  </a:lnTo>
                  <a:lnTo>
                    <a:pt x="1179" y="528"/>
                  </a:lnTo>
                  <a:lnTo>
                    <a:pt x="1201" y="508"/>
                  </a:lnTo>
                  <a:lnTo>
                    <a:pt x="1221" y="489"/>
                  </a:lnTo>
                  <a:lnTo>
                    <a:pt x="1241" y="473"/>
                  </a:lnTo>
                  <a:lnTo>
                    <a:pt x="1258" y="456"/>
                  </a:lnTo>
                  <a:lnTo>
                    <a:pt x="1273" y="443"/>
                  </a:lnTo>
                  <a:lnTo>
                    <a:pt x="1285" y="433"/>
                  </a:lnTo>
                  <a:lnTo>
                    <a:pt x="1295" y="425"/>
                  </a:lnTo>
                  <a:lnTo>
                    <a:pt x="1301" y="419"/>
                  </a:lnTo>
                  <a:lnTo>
                    <a:pt x="1303" y="417"/>
                  </a:lnTo>
                  <a:lnTo>
                    <a:pt x="1103" y="230"/>
                  </a:lnTo>
                  <a:lnTo>
                    <a:pt x="1101" y="232"/>
                  </a:lnTo>
                  <a:lnTo>
                    <a:pt x="1095" y="237"/>
                  </a:lnTo>
                  <a:lnTo>
                    <a:pt x="1086" y="246"/>
                  </a:lnTo>
                  <a:lnTo>
                    <a:pt x="1074" y="257"/>
                  </a:lnTo>
                  <a:lnTo>
                    <a:pt x="1060" y="272"/>
                  </a:lnTo>
                  <a:lnTo>
                    <a:pt x="1044" y="288"/>
                  </a:lnTo>
                  <a:lnTo>
                    <a:pt x="1025" y="306"/>
                  </a:lnTo>
                  <a:lnTo>
                    <a:pt x="1006" y="326"/>
                  </a:lnTo>
                  <a:lnTo>
                    <a:pt x="985" y="346"/>
                  </a:lnTo>
                  <a:lnTo>
                    <a:pt x="962" y="367"/>
                  </a:lnTo>
                  <a:lnTo>
                    <a:pt x="941" y="389"/>
                  </a:lnTo>
                  <a:lnTo>
                    <a:pt x="918" y="411"/>
                  </a:lnTo>
                  <a:lnTo>
                    <a:pt x="896" y="433"/>
                  </a:lnTo>
                  <a:lnTo>
                    <a:pt x="874" y="453"/>
                  </a:lnTo>
                  <a:lnTo>
                    <a:pt x="854" y="473"/>
                  </a:lnTo>
                  <a:lnTo>
                    <a:pt x="834" y="491"/>
                  </a:lnTo>
                  <a:lnTo>
                    <a:pt x="816" y="507"/>
                  </a:lnTo>
                  <a:lnTo>
                    <a:pt x="799" y="520"/>
                  </a:lnTo>
                  <a:lnTo>
                    <a:pt x="786" y="533"/>
                  </a:lnTo>
                  <a:lnTo>
                    <a:pt x="775" y="541"/>
                  </a:lnTo>
                  <a:lnTo>
                    <a:pt x="767" y="547"/>
                  </a:lnTo>
                  <a:lnTo>
                    <a:pt x="762" y="549"/>
                  </a:lnTo>
                  <a:lnTo>
                    <a:pt x="758" y="547"/>
                  </a:lnTo>
                  <a:lnTo>
                    <a:pt x="749" y="541"/>
                  </a:lnTo>
                  <a:lnTo>
                    <a:pt x="738" y="533"/>
                  </a:lnTo>
                  <a:lnTo>
                    <a:pt x="725" y="520"/>
                  </a:lnTo>
                  <a:lnTo>
                    <a:pt x="709" y="507"/>
                  </a:lnTo>
                  <a:lnTo>
                    <a:pt x="692" y="491"/>
                  </a:lnTo>
                  <a:lnTo>
                    <a:pt x="672" y="473"/>
                  </a:lnTo>
                  <a:lnTo>
                    <a:pt x="651" y="453"/>
                  </a:lnTo>
                  <a:lnTo>
                    <a:pt x="630" y="433"/>
                  </a:lnTo>
                  <a:lnTo>
                    <a:pt x="608" y="411"/>
                  </a:lnTo>
                  <a:lnTo>
                    <a:pt x="585" y="389"/>
                  </a:lnTo>
                  <a:lnTo>
                    <a:pt x="562" y="367"/>
                  </a:lnTo>
                  <a:lnTo>
                    <a:pt x="540" y="346"/>
                  </a:lnTo>
                  <a:lnTo>
                    <a:pt x="520" y="326"/>
                  </a:lnTo>
                  <a:lnTo>
                    <a:pt x="500" y="306"/>
                  </a:lnTo>
                  <a:lnTo>
                    <a:pt x="482" y="288"/>
                  </a:lnTo>
                  <a:lnTo>
                    <a:pt x="465" y="272"/>
                  </a:lnTo>
                  <a:lnTo>
                    <a:pt x="450" y="257"/>
                  </a:lnTo>
                  <a:lnTo>
                    <a:pt x="439" y="246"/>
                  </a:lnTo>
                  <a:lnTo>
                    <a:pt x="431" y="237"/>
                  </a:lnTo>
                  <a:lnTo>
                    <a:pt x="424" y="232"/>
                  </a:lnTo>
                  <a:lnTo>
                    <a:pt x="423" y="230"/>
                  </a:lnTo>
                  <a:close/>
                  <a:moveTo>
                    <a:pt x="0" y="0"/>
                  </a:moveTo>
                  <a:lnTo>
                    <a:pt x="1526" y="0"/>
                  </a:lnTo>
                  <a:lnTo>
                    <a:pt x="1526" y="1473"/>
                  </a:lnTo>
                  <a:lnTo>
                    <a:pt x="0" y="14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1" name="Group 441"/>
          <p:cNvGrpSpPr/>
          <p:nvPr/>
        </p:nvGrpSpPr>
        <p:grpSpPr>
          <a:xfrm>
            <a:off x="6936036" y="4047592"/>
            <a:ext cx="461279" cy="267890"/>
            <a:chOff x="9137650" y="5148263"/>
            <a:chExt cx="461963" cy="268288"/>
          </a:xfrm>
          <a:solidFill>
            <a:srgbClr val="000000"/>
          </a:solidFill>
        </p:grpSpPr>
        <p:sp>
          <p:nvSpPr>
            <p:cNvPr id="472" name="Freeform 434"/>
            <p:cNvSpPr>
              <a:spLocks/>
            </p:cNvSpPr>
            <p:nvPr/>
          </p:nvSpPr>
          <p:spPr bwMode="auto">
            <a:xfrm>
              <a:off x="9232900" y="5267325"/>
              <a:ext cx="30163" cy="144463"/>
            </a:xfrm>
            <a:custGeom>
              <a:avLst/>
              <a:gdLst>
                <a:gd name="T0" fmla="*/ 56 w 212"/>
                <a:gd name="T1" fmla="*/ 0 h 1099"/>
                <a:gd name="T2" fmla="*/ 70 w 212"/>
                <a:gd name="T3" fmla="*/ 0 h 1099"/>
                <a:gd name="T4" fmla="*/ 172 w 212"/>
                <a:gd name="T5" fmla="*/ 17 h 1099"/>
                <a:gd name="T6" fmla="*/ 185 w 212"/>
                <a:gd name="T7" fmla="*/ 22 h 1099"/>
                <a:gd name="T8" fmla="*/ 197 w 212"/>
                <a:gd name="T9" fmla="*/ 30 h 1099"/>
                <a:gd name="T10" fmla="*/ 205 w 212"/>
                <a:gd name="T11" fmla="*/ 41 h 1099"/>
                <a:gd name="T12" fmla="*/ 211 w 212"/>
                <a:gd name="T13" fmla="*/ 55 h 1099"/>
                <a:gd name="T14" fmla="*/ 212 w 212"/>
                <a:gd name="T15" fmla="*/ 70 h 1099"/>
                <a:gd name="T16" fmla="*/ 158 w 212"/>
                <a:gd name="T17" fmla="*/ 1073 h 1099"/>
                <a:gd name="T18" fmla="*/ 155 w 212"/>
                <a:gd name="T19" fmla="*/ 1084 h 1099"/>
                <a:gd name="T20" fmla="*/ 150 w 212"/>
                <a:gd name="T21" fmla="*/ 1091 h 1099"/>
                <a:gd name="T22" fmla="*/ 142 w 212"/>
                <a:gd name="T23" fmla="*/ 1097 h 1099"/>
                <a:gd name="T24" fmla="*/ 132 w 212"/>
                <a:gd name="T25" fmla="*/ 1099 h 1099"/>
                <a:gd name="T26" fmla="*/ 132 w 212"/>
                <a:gd name="T27" fmla="*/ 1099 h 1099"/>
                <a:gd name="T28" fmla="*/ 123 w 212"/>
                <a:gd name="T29" fmla="*/ 1098 h 1099"/>
                <a:gd name="T30" fmla="*/ 115 w 212"/>
                <a:gd name="T31" fmla="*/ 1092 h 1099"/>
                <a:gd name="T32" fmla="*/ 109 w 212"/>
                <a:gd name="T33" fmla="*/ 1084 h 1099"/>
                <a:gd name="T34" fmla="*/ 107 w 212"/>
                <a:gd name="T35" fmla="*/ 1074 h 1099"/>
                <a:gd name="T36" fmla="*/ 0 w 212"/>
                <a:gd name="T37" fmla="*/ 74 h 1099"/>
                <a:gd name="T38" fmla="*/ 0 w 212"/>
                <a:gd name="T39" fmla="*/ 58 h 1099"/>
                <a:gd name="T40" fmla="*/ 4 w 212"/>
                <a:gd name="T41" fmla="*/ 43 h 1099"/>
                <a:gd name="T42" fmla="*/ 10 w 212"/>
                <a:gd name="T43" fmla="*/ 30 h 1099"/>
                <a:gd name="T44" fmla="*/ 19 w 212"/>
                <a:gd name="T45" fmla="*/ 18 h 1099"/>
                <a:gd name="T46" fmla="*/ 30 w 212"/>
                <a:gd name="T47" fmla="*/ 10 h 1099"/>
                <a:gd name="T48" fmla="*/ 42 w 212"/>
                <a:gd name="T49" fmla="*/ 3 h 1099"/>
                <a:gd name="T50" fmla="*/ 56 w 212"/>
                <a:gd name="T51" fmla="*/ 0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2" h="1099">
                  <a:moveTo>
                    <a:pt x="56" y="0"/>
                  </a:moveTo>
                  <a:lnTo>
                    <a:pt x="70" y="0"/>
                  </a:lnTo>
                  <a:lnTo>
                    <a:pt x="172" y="17"/>
                  </a:lnTo>
                  <a:lnTo>
                    <a:pt x="185" y="22"/>
                  </a:lnTo>
                  <a:lnTo>
                    <a:pt x="197" y="30"/>
                  </a:lnTo>
                  <a:lnTo>
                    <a:pt x="205" y="41"/>
                  </a:lnTo>
                  <a:lnTo>
                    <a:pt x="211" y="55"/>
                  </a:lnTo>
                  <a:lnTo>
                    <a:pt x="212" y="70"/>
                  </a:lnTo>
                  <a:lnTo>
                    <a:pt x="158" y="1073"/>
                  </a:lnTo>
                  <a:lnTo>
                    <a:pt x="155" y="1084"/>
                  </a:lnTo>
                  <a:lnTo>
                    <a:pt x="150" y="1091"/>
                  </a:lnTo>
                  <a:lnTo>
                    <a:pt x="142" y="1097"/>
                  </a:lnTo>
                  <a:lnTo>
                    <a:pt x="132" y="1099"/>
                  </a:lnTo>
                  <a:lnTo>
                    <a:pt x="132" y="1099"/>
                  </a:lnTo>
                  <a:lnTo>
                    <a:pt x="123" y="1098"/>
                  </a:lnTo>
                  <a:lnTo>
                    <a:pt x="115" y="1092"/>
                  </a:lnTo>
                  <a:lnTo>
                    <a:pt x="109" y="1084"/>
                  </a:lnTo>
                  <a:lnTo>
                    <a:pt x="107" y="107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4" y="43"/>
                  </a:lnTo>
                  <a:lnTo>
                    <a:pt x="10" y="30"/>
                  </a:lnTo>
                  <a:lnTo>
                    <a:pt x="19" y="18"/>
                  </a:lnTo>
                  <a:lnTo>
                    <a:pt x="30" y="10"/>
                  </a:lnTo>
                  <a:lnTo>
                    <a:pt x="42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435"/>
            <p:cNvSpPr>
              <a:spLocks/>
            </p:cNvSpPr>
            <p:nvPr/>
          </p:nvSpPr>
          <p:spPr bwMode="auto">
            <a:xfrm>
              <a:off x="9264650" y="5275263"/>
              <a:ext cx="141288" cy="141288"/>
            </a:xfrm>
            <a:custGeom>
              <a:avLst/>
              <a:gdLst>
                <a:gd name="T0" fmla="*/ 113 w 973"/>
                <a:gd name="T1" fmla="*/ 0 h 1074"/>
                <a:gd name="T2" fmla="*/ 951 w 973"/>
                <a:gd name="T3" fmla="*/ 137 h 1074"/>
                <a:gd name="T4" fmla="*/ 961 w 973"/>
                <a:gd name="T5" fmla="*/ 141 h 1074"/>
                <a:gd name="T6" fmla="*/ 968 w 973"/>
                <a:gd name="T7" fmla="*/ 148 h 1074"/>
                <a:gd name="T8" fmla="*/ 972 w 973"/>
                <a:gd name="T9" fmla="*/ 158 h 1074"/>
                <a:gd name="T10" fmla="*/ 973 w 973"/>
                <a:gd name="T11" fmla="*/ 168 h 1074"/>
                <a:gd name="T12" fmla="*/ 970 w 973"/>
                <a:gd name="T13" fmla="*/ 178 h 1074"/>
                <a:gd name="T14" fmla="*/ 963 w 973"/>
                <a:gd name="T15" fmla="*/ 186 h 1074"/>
                <a:gd name="T16" fmla="*/ 42 w 973"/>
                <a:gd name="T17" fmla="*/ 1069 h 1074"/>
                <a:gd name="T18" fmla="*/ 37 w 973"/>
                <a:gd name="T19" fmla="*/ 1072 h 1074"/>
                <a:gd name="T20" fmla="*/ 32 w 973"/>
                <a:gd name="T21" fmla="*/ 1074 h 1074"/>
                <a:gd name="T22" fmla="*/ 26 w 973"/>
                <a:gd name="T23" fmla="*/ 1074 h 1074"/>
                <a:gd name="T24" fmla="*/ 22 w 973"/>
                <a:gd name="T25" fmla="*/ 1074 h 1074"/>
                <a:gd name="T26" fmla="*/ 18 w 973"/>
                <a:gd name="T27" fmla="*/ 1073 h 1074"/>
                <a:gd name="T28" fmla="*/ 14 w 973"/>
                <a:gd name="T29" fmla="*/ 1071 h 1074"/>
                <a:gd name="T30" fmla="*/ 6 w 973"/>
                <a:gd name="T31" fmla="*/ 1065 h 1074"/>
                <a:gd name="T32" fmla="*/ 1 w 973"/>
                <a:gd name="T33" fmla="*/ 1055 h 1074"/>
                <a:gd name="T34" fmla="*/ 0 w 973"/>
                <a:gd name="T35" fmla="*/ 1044 h 1074"/>
                <a:gd name="T36" fmla="*/ 83 w 973"/>
                <a:gd name="T37" fmla="*/ 25 h 1074"/>
                <a:gd name="T38" fmla="*/ 86 w 973"/>
                <a:gd name="T39" fmla="*/ 14 h 1074"/>
                <a:gd name="T40" fmla="*/ 93 w 973"/>
                <a:gd name="T41" fmla="*/ 6 h 1074"/>
                <a:gd name="T42" fmla="*/ 103 w 973"/>
                <a:gd name="T43" fmla="*/ 0 h 1074"/>
                <a:gd name="T44" fmla="*/ 113 w 973"/>
                <a:gd name="T45" fmla="*/ 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3" h="1074">
                  <a:moveTo>
                    <a:pt x="113" y="0"/>
                  </a:moveTo>
                  <a:lnTo>
                    <a:pt x="951" y="137"/>
                  </a:lnTo>
                  <a:lnTo>
                    <a:pt x="961" y="141"/>
                  </a:lnTo>
                  <a:lnTo>
                    <a:pt x="968" y="148"/>
                  </a:lnTo>
                  <a:lnTo>
                    <a:pt x="972" y="158"/>
                  </a:lnTo>
                  <a:lnTo>
                    <a:pt x="973" y="168"/>
                  </a:lnTo>
                  <a:lnTo>
                    <a:pt x="970" y="178"/>
                  </a:lnTo>
                  <a:lnTo>
                    <a:pt x="963" y="186"/>
                  </a:lnTo>
                  <a:lnTo>
                    <a:pt x="42" y="1069"/>
                  </a:lnTo>
                  <a:lnTo>
                    <a:pt x="37" y="1072"/>
                  </a:lnTo>
                  <a:lnTo>
                    <a:pt x="32" y="1074"/>
                  </a:lnTo>
                  <a:lnTo>
                    <a:pt x="26" y="1074"/>
                  </a:lnTo>
                  <a:lnTo>
                    <a:pt x="22" y="1074"/>
                  </a:lnTo>
                  <a:lnTo>
                    <a:pt x="18" y="1073"/>
                  </a:lnTo>
                  <a:lnTo>
                    <a:pt x="14" y="1071"/>
                  </a:lnTo>
                  <a:lnTo>
                    <a:pt x="6" y="1065"/>
                  </a:lnTo>
                  <a:lnTo>
                    <a:pt x="1" y="1055"/>
                  </a:lnTo>
                  <a:lnTo>
                    <a:pt x="0" y="1044"/>
                  </a:lnTo>
                  <a:lnTo>
                    <a:pt x="83" y="25"/>
                  </a:lnTo>
                  <a:lnTo>
                    <a:pt x="86" y="14"/>
                  </a:lnTo>
                  <a:lnTo>
                    <a:pt x="93" y="6"/>
                  </a:lnTo>
                  <a:lnTo>
                    <a:pt x="103" y="0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436"/>
            <p:cNvSpPr>
              <a:spLocks/>
            </p:cNvSpPr>
            <p:nvPr/>
          </p:nvSpPr>
          <p:spPr bwMode="auto">
            <a:xfrm>
              <a:off x="9137650" y="5148263"/>
              <a:ext cx="461963" cy="149225"/>
            </a:xfrm>
            <a:custGeom>
              <a:avLst/>
              <a:gdLst>
                <a:gd name="T0" fmla="*/ 3183 w 3206"/>
                <a:gd name="T1" fmla="*/ 0 h 1128"/>
                <a:gd name="T2" fmla="*/ 3194 w 3206"/>
                <a:gd name="T3" fmla="*/ 3 h 1128"/>
                <a:gd name="T4" fmla="*/ 3202 w 3206"/>
                <a:gd name="T5" fmla="*/ 11 h 1128"/>
                <a:gd name="T6" fmla="*/ 3206 w 3206"/>
                <a:gd name="T7" fmla="*/ 22 h 1128"/>
                <a:gd name="T8" fmla="*/ 3206 w 3206"/>
                <a:gd name="T9" fmla="*/ 33 h 1128"/>
                <a:gd name="T10" fmla="*/ 3202 w 3206"/>
                <a:gd name="T11" fmla="*/ 43 h 1128"/>
                <a:gd name="T12" fmla="*/ 2544 w 3206"/>
                <a:gd name="T13" fmla="*/ 1080 h 1128"/>
                <a:gd name="T14" fmla="*/ 2529 w 3206"/>
                <a:gd name="T15" fmla="*/ 1099 h 1128"/>
                <a:gd name="T16" fmla="*/ 2509 w 3206"/>
                <a:gd name="T17" fmla="*/ 1114 h 1128"/>
                <a:gd name="T18" fmla="*/ 2488 w 3206"/>
                <a:gd name="T19" fmla="*/ 1124 h 1128"/>
                <a:gd name="T20" fmla="*/ 2465 w 3206"/>
                <a:gd name="T21" fmla="*/ 1128 h 1128"/>
                <a:gd name="T22" fmla="*/ 2441 w 3206"/>
                <a:gd name="T23" fmla="*/ 1127 h 1128"/>
                <a:gd name="T24" fmla="*/ 1068 w 3206"/>
                <a:gd name="T25" fmla="*/ 893 h 1128"/>
                <a:gd name="T26" fmla="*/ 1057 w 3206"/>
                <a:gd name="T27" fmla="*/ 889 h 1128"/>
                <a:gd name="T28" fmla="*/ 1049 w 3206"/>
                <a:gd name="T29" fmla="*/ 880 h 1128"/>
                <a:gd name="T30" fmla="*/ 1045 w 3206"/>
                <a:gd name="T31" fmla="*/ 868 h 1128"/>
                <a:gd name="T32" fmla="*/ 1047 w 3206"/>
                <a:gd name="T33" fmla="*/ 855 h 1128"/>
                <a:gd name="T34" fmla="*/ 1054 w 3206"/>
                <a:gd name="T35" fmla="*/ 845 h 1128"/>
                <a:gd name="T36" fmla="*/ 1065 w 3206"/>
                <a:gd name="T37" fmla="*/ 839 h 1128"/>
                <a:gd name="T38" fmla="*/ 2480 w 3206"/>
                <a:gd name="T39" fmla="*/ 270 h 1128"/>
                <a:gd name="T40" fmla="*/ 798 w 3206"/>
                <a:gd name="T41" fmla="*/ 817 h 1128"/>
                <a:gd name="T42" fmla="*/ 765 w 3206"/>
                <a:gd name="T43" fmla="*/ 825 h 1128"/>
                <a:gd name="T44" fmla="*/ 730 w 3206"/>
                <a:gd name="T45" fmla="*/ 827 h 1128"/>
                <a:gd name="T46" fmla="*/ 697 w 3206"/>
                <a:gd name="T47" fmla="*/ 824 h 1128"/>
                <a:gd name="T48" fmla="*/ 20 w 3206"/>
                <a:gd name="T49" fmla="*/ 693 h 1128"/>
                <a:gd name="T50" fmla="*/ 12 w 3206"/>
                <a:gd name="T51" fmla="*/ 690 h 1128"/>
                <a:gd name="T52" fmla="*/ 5 w 3206"/>
                <a:gd name="T53" fmla="*/ 684 h 1128"/>
                <a:gd name="T54" fmla="*/ 1 w 3206"/>
                <a:gd name="T55" fmla="*/ 675 h 1128"/>
                <a:gd name="T56" fmla="*/ 0 w 3206"/>
                <a:gd name="T57" fmla="*/ 666 h 1128"/>
                <a:gd name="T58" fmla="*/ 3 w 3206"/>
                <a:gd name="T59" fmla="*/ 653 h 1128"/>
                <a:gd name="T60" fmla="*/ 10 w 3206"/>
                <a:gd name="T61" fmla="*/ 645 h 1128"/>
                <a:gd name="T62" fmla="*/ 21 w 3206"/>
                <a:gd name="T63" fmla="*/ 639 h 1128"/>
                <a:gd name="T64" fmla="*/ 3173 w 3206"/>
                <a:gd name="T65" fmla="*/ 1 h 1128"/>
                <a:gd name="T66" fmla="*/ 3183 w 3206"/>
                <a:gd name="T67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06" h="1128">
                  <a:moveTo>
                    <a:pt x="3183" y="0"/>
                  </a:moveTo>
                  <a:lnTo>
                    <a:pt x="3194" y="3"/>
                  </a:lnTo>
                  <a:lnTo>
                    <a:pt x="3202" y="11"/>
                  </a:lnTo>
                  <a:lnTo>
                    <a:pt x="3206" y="22"/>
                  </a:lnTo>
                  <a:lnTo>
                    <a:pt x="3206" y="33"/>
                  </a:lnTo>
                  <a:lnTo>
                    <a:pt x="3202" y="43"/>
                  </a:lnTo>
                  <a:lnTo>
                    <a:pt x="2544" y="1080"/>
                  </a:lnTo>
                  <a:lnTo>
                    <a:pt x="2529" y="1099"/>
                  </a:lnTo>
                  <a:lnTo>
                    <a:pt x="2509" y="1114"/>
                  </a:lnTo>
                  <a:lnTo>
                    <a:pt x="2488" y="1124"/>
                  </a:lnTo>
                  <a:lnTo>
                    <a:pt x="2465" y="1128"/>
                  </a:lnTo>
                  <a:lnTo>
                    <a:pt x="2441" y="1127"/>
                  </a:lnTo>
                  <a:lnTo>
                    <a:pt x="1068" y="893"/>
                  </a:lnTo>
                  <a:lnTo>
                    <a:pt x="1057" y="889"/>
                  </a:lnTo>
                  <a:lnTo>
                    <a:pt x="1049" y="880"/>
                  </a:lnTo>
                  <a:lnTo>
                    <a:pt x="1045" y="868"/>
                  </a:lnTo>
                  <a:lnTo>
                    <a:pt x="1047" y="855"/>
                  </a:lnTo>
                  <a:lnTo>
                    <a:pt x="1054" y="845"/>
                  </a:lnTo>
                  <a:lnTo>
                    <a:pt x="1065" y="839"/>
                  </a:lnTo>
                  <a:lnTo>
                    <a:pt x="2480" y="270"/>
                  </a:lnTo>
                  <a:lnTo>
                    <a:pt x="798" y="817"/>
                  </a:lnTo>
                  <a:lnTo>
                    <a:pt x="765" y="825"/>
                  </a:lnTo>
                  <a:lnTo>
                    <a:pt x="730" y="827"/>
                  </a:lnTo>
                  <a:lnTo>
                    <a:pt x="697" y="824"/>
                  </a:lnTo>
                  <a:lnTo>
                    <a:pt x="20" y="693"/>
                  </a:lnTo>
                  <a:lnTo>
                    <a:pt x="12" y="690"/>
                  </a:lnTo>
                  <a:lnTo>
                    <a:pt x="5" y="684"/>
                  </a:lnTo>
                  <a:lnTo>
                    <a:pt x="1" y="675"/>
                  </a:lnTo>
                  <a:lnTo>
                    <a:pt x="0" y="666"/>
                  </a:lnTo>
                  <a:lnTo>
                    <a:pt x="3" y="653"/>
                  </a:lnTo>
                  <a:lnTo>
                    <a:pt x="10" y="645"/>
                  </a:lnTo>
                  <a:lnTo>
                    <a:pt x="21" y="639"/>
                  </a:lnTo>
                  <a:lnTo>
                    <a:pt x="3173" y="1"/>
                  </a:lnTo>
                  <a:lnTo>
                    <a:pt x="3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5" name="Freeform 441"/>
          <p:cNvSpPr>
            <a:spLocks/>
          </p:cNvSpPr>
          <p:nvPr/>
        </p:nvSpPr>
        <p:spPr bwMode="auto">
          <a:xfrm>
            <a:off x="7700003" y="4024970"/>
            <a:ext cx="336585" cy="313134"/>
          </a:xfrm>
          <a:custGeom>
            <a:avLst/>
            <a:gdLst>
              <a:gd name="T0" fmla="*/ 2910 w 3411"/>
              <a:gd name="T1" fmla="*/ 31 h 3181"/>
              <a:gd name="T2" fmla="*/ 3103 w 3411"/>
              <a:gd name="T3" fmla="*/ 141 h 3181"/>
              <a:gd name="T4" fmla="*/ 3295 w 3411"/>
              <a:gd name="T5" fmla="*/ 340 h 3181"/>
              <a:gd name="T6" fmla="*/ 3409 w 3411"/>
              <a:gd name="T7" fmla="*/ 638 h 3181"/>
              <a:gd name="T8" fmla="*/ 3379 w 3411"/>
              <a:gd name="T9" fmla="*/ 875 h 3181"/>
              <a:gd name="T10" fmla="*/ 3296 w 3411"/>
              <a:gd name="T11" fmla="*/ 1041 h 3181"/>
              <a:gd name="T12" fmla="*/ 3219 w 3411"/>
              <a:gd name="T13" fmla="*/ 1139 h 3181"/>
              <a:gd name="T14" fmla="*/ 1460 w 3411"/>
              <a:gd name="T15" fmla="*/ 2893 h 3181"/>
              <a:gd name="T16" fmla="*/ 1388 w 3411"/>
              <a:gd name="T17" fmla="*/ 2957 h 3181"/>
              <a:gd name="T18" fmla="*/ 1239 w 3411"/>
              <a:gd name="T19" fmla="*/ 3060 h 3181"/>
              <a:gd name="T20" fmla="*/ 1028 w 3411"/>
              <a:gd name="T21" fmla="*/ 3151 h 3181"/>
              <a:gd name="T22" fmla="*/ 760 w 3411"/>
              <a:gd name="T23" fmla="*/ 3179 h 3181"/>
              <a:gd name="T24" fmla="*/ 447 w 3411"/>
              <a:gd name="T25" fmla="*/ 3073 h 3181"/>
              <a:gd name="T26" fmla="*/ 169 w 3411"/>
              <a:gd name="T27" fmla="*/ 2810 h 3181"/>
              <a:gd name="T28" fmla="*/ 21 w 3411"/>
              <a:gd name="T29" fmla="*/ 2501 h 3181"/>
              <a:gd name="T30" fmla="*/ 2 w 3411"/>
              <a:gd name="T31" fmla="*/ 2262 h 3181"/>
              <a:gd name="T32" fmla="*/ 64 w 3411"/>
              <a:gd name="T33" fmla="*/ 1995 h 3181"/>
              <a:gd name="T34" fmla="*/ 183 w 3411"/>
              <a:gd name="T35" fmla="*/ 1778 h 3181"/>
              <a:gd name="T36" fmla="*/ 1623 w 3411"/>
              <a:gd name="T37" fmla="*/ 313 h 3181"/>
              <a:gd name="T38" fmla="*/ 1725 w 3411"/>
              <a:gd name="T39" fmla="*/ 304 h 3181"/>
              <a:gd name="T40" fmla="*/ 1793 w 3411"/>
              <a:gd name="T41" fmla="*/ 386 h 3181"/>
              <a:gd name="T42" fmla="*/ 1762 w 3411"/>
              <a:gd name="T43" fmla="*/ 487 h 3181"/>
              <a:gd name="T44" fmla="*/ 390 w 3411"/>
              <a:gd name="T45" fmla="*/ 1877 h 3181"/>
              <a:gd name="T46" fmla="*/ 311 w 3411"/>
              <a:gd name="T47" fmla="*/ 1998 h 3181"/>
              <a:gd name="T48" fmla="*/ 239 w 3411"/>
              <a:gd name="T49" fmla="*/ 2182 h 3181"/>
              <a:gd name="T50" fmla="*/ 231 w 3411"/>
              <a:gd name="T51" fmla="*/ 2412 h 3181"/>
              <a:gd name="T52" fmla="*/ 343 w 3411"/>
              <a:gd name="T53" fmla="*/ 2669 h 3181"/>
              <a:gd name="T54" fmla="*/ 573 w 3411"/>
              <a:gd name="T55" fmla="*/ 2886 h 3181"/>
              <a:gd name="T56" fmla="*/ 823 w 3411"/>
              <a:gd name="T57" fmla="*/ 2957 h 3181"/>
              <a:gd name="T58" fmla="*/ 1027 w 3411"/>
              <a:gd name="T59" fmla="*/ 2914 h 3181"/>
              <a:gd name="T60" fmla="*/ 1188 w 3411"/>
              <a:gd name="T61" fmla="*/ 2827 h 3181"/>
              <a:gd name="T62" fmla="*/ 1286 w 3411"/>
              <a:gd name="T63" fmla="*/ 2749 h 3181"/>
              <a:gd name="T64" fmla="*/ 3049 w 3411"/>
              <a:gd name="T65" fmla="*/ 993 h 3181"/>
              <a:gd name="T66" fmla="*/ 3101 w 3411"/>
              <a:gd name="T67" fmla="*/ 929 h 3181"/>
              <a:gd name="T68" fmla="*/ 3170 w 3411"/>
              <a:gd name="T69" fmla="*/ 796 h 3181"/>
              <a:gd name="T70" fmla="*/ 3178 w 3411"/>
              <a:gd name="T71" fmla="*/ 604 h 3181"/>
              <a:gd name="T72" fmla="*/ 3042 w 3411"/>
              <a:gd name="T73" fmla="*/ 387 h 3181"/>
              <a:gd name="T74" fmla="*/ 2846 w 3411"/>
              <a:gd name="T75" fmla="*/ 248 h 3181"/>
              <a:gd name="T76" fmla="*/ 2678 w 3411"/>
              <a:gd name="T77" fmla="*/ 231 h 3181"/>
              <a:gd name="T78" fmla="*/ 2534 w 3411"/>
              <a:gd name="T79" fmla="*/ 299 h 3181"/>
              <a:gd name="T80" fmla="*/ 879 w 3411"/>
              <a:gd name="T81" fmla="*/ 1955 h 3181"/>
              <a:gd name="T82" fmla="*/ 840 w 3411"/>
              <a:gd name="T83" fmla="*/ 2000 h 3181"/>
              <a:gd name="T84" fmla="*/ 791 w 3411"/>
              <a:gd name="T85" fmla="*/ 2113 h 3181"/>
              <a:gd name="T86" fmla="*/ 840 w 3411"/>
              <a:gd name="T87" fmla="*/ 2275 h 3181"/>
              <a:gd name="T88" fmla="*/ 976 w 3411"/>
              <a:gd name="T89" fmla="*/ 2371 h 3181"/>
              <a:gd name="T90" fmla="*/ 1114 w 3411"/>
              <a:gd name="T91" fmla="*/ 2340 h 3181"/>
              <a:gd name="T92" fmla="*/ 1206 w 3411"/>
              <a:gd name="T93" fmla="*/ 2273 h 3181"/>
              <a:gd name="T94" fmla="*/ 2453 w 3411"/>
              <a:gd name="T95" fmla="*/ 1062 h 3181"/>
              <a:gd name="T96" fmla="*/ 2546 w 3411"/>
              <a:gd name="T97" fmla="*/ 1113 h 3181"/>
              <a:gd name="T98" fmla="*/ 2556 w 3411"/>
              <a:gd name="T99" fmla="*/ 1218 h 3181"/>
              <a:gd name="T100" fmla="*/ 1351 w 3411"/>
              <a:gd name="T101" fmla="*/ 2444 h 3181"/>
              <a:gd name="T102" fmla="*/ 1254 w 3411"/>
              <a:gd name="T103" fmla="*/ 2520 h 3181"/>
              <a:gd name="T104" fmla="*/ 1089 w 3411"/>
              <a:gd name="T105" fmla="*/ 2589 h 3181"/>
              <a:gd name="T106" fmla="*/ 873 w 3411"/>
              <a:gd name="T107" fmla="*/ 2574 h 3181"/>
              <a:gd name="T108" fmla="*/ 672 w 3411"/>
              <a:gd name="T109" fmla="*/ 2424 h 3181"/>
              <a:gd name="T110" fmla="*/ 567 w 3411"/>
              <a:gd name="T111" fmla="*/ 2185 h 3181"/>
              <a:gd name="T112" fmla="*/ 597 w 3411"/>
              <a:gd name="T113" fmla="*/ 1981 h 3181"/>
              <a:gd name="T114" fmla="*/ 674 w 3411"/>
              <a:gd name="T115" fmla="*/ 1847 h 3181"/>
              <a:gd name="T116" fmla="*/ 725 w 3411"/>
              <a:gd name="T117" fmla="*/ 1792 h 3181"/>
              <a:gd name="T118" fmla="*/ 2488 w 3411"/>
              <a:gd name="T119" fmla="*/ 65 h 3181"/>
              <a:gd name="T120" fmla="*/ 2734 w 3411"/>
              <a:gd name="T121" fmla="*/ 0 h 3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11" h="3181">
                <a:moveTo>
                  <a:pt x="2734" y="0"/>
                </a:moveTo>
                <a:lnTo>
                  <a:pt x="2779" y="1"/>
                </a:lnTo>
                <a:lnTo>
                  <a:pt x="2825" y="8"/>
                </a:lnTo>
                <a:lnTo>
                  <a:pt x="2868" y="17"/>
                </a:lnTo>
                <a:lnTo>
                  <a:pt x="2910" y="31"/>
                </a:lnTo>
                <a:lnTo>
                  <a:pt x="2951" y="48"/>
                </a:lnTo>
                <a:lnTo>
                  <a:pt x="2992" y="68"/>
                </a:lnTo>
                <a:lnTo>
                  <a:pt x="3031" y="91"/>
                </a:lnTo>
                <a:lnTo>
                  <a:pt x="3068" y="115"/>
                </a:lnTo>
                <a:lnTo>
                  <a:pt x="3103" y="141"/>
                </a:lnTo>
                <a:lnTo>
                  <a:pt x="3137" y="170"/>
                </a:lnTo>
                <a:lnTo>
                  <a:pt x="3170" y="198"/>
                </a:lnTo>
                <a:lnTo>
                  <a:pt x="3201" y="228"/>
                </a:lnTo>
                <a:lnTo>
                  <a:pt x="3251" y="283"/>
                </a:lnTo>
                <a:lnTo>
                  <a:pt x="3295" y="340"/>
                </a:lnTo>
                <a:lnTo>
                  <a:pt x="3332" y="397"/>
                </a:lnTo>
                <a:lnTo>
                  <a:pt x="3361" y="456"/>
                </a:lnTo>
                <a:lnTo>
                  <a:pt x="3385" y="516"/>
                </a:lnTo>
                <a:lnTo>
                  <a:pt x="3400" y="576"/>
                </a:lnTo>
                <a:lnTo>
                  <a:pt x="3409" y="638"/>
                </a:lnTo>
                <a:lnTo>
                  <a:pt x="3411" y="700"/>
                </a:lnTo>
                <a:lnTo>
                  <a:pt x="3408" y="747"/>
                </a:lnTo>
                <a:lnTo>
                  <a:pt x="3401" y="792"/>
                </a:lnTo>
                <a:lnTo>
                  <a:pt x="3392" y="834"/>
                </a:lnTo>
                <a:lnTo>
                  <a:pt x="3379" y="875"/>
                </a:lnTo>
                <a:lnTo>
                  <a:pt x="3366" y="913"/>
                </a:lnTo>
                <a:lnTo>
                  <a:pt x="3349" y="948"/>
                </a:lnTo>
                <a:lnTo>
                  <a:pt x="3332" y="982"/>
                </a:lnTo>
                <a:lnTo>
                  <a:pt x="3314" y="1013"/>
                </a:lnTo>
                <a:lnTo>
                  <a:pt x="3296" y="1041"/>
                </a:lnTo>
                <a:lnTo>
                  <a:pt x="3278" y="1066"/>
                </a:lnTo>
                <a:lnTo>
                  <a:pt x="3261" y="1090"/>
                </a:lnTo>
                <a:lnTo>
                  <a:pt x="3245" y="1109"/>
                </a:lnTo>
                <a:lnTo>
                  <a:pt x="3230" y="1125"/>
                </a:lnTo>
                <a:lnTo>
                  <a:pt x="3219" y="1139"/>
                </a:lnTo>
                <a:lnTo>
                  <a:pt x="3209" y="1148"/>
                </a:lnTo>
                <a:lnTo>
                  <a:pt x="3203" y="1155"/>
                </a:lnTo>
                <a:lnTo>
                  <a:pt x="3200" y="1157"/>
                </a:lnTo>
                <a:lnTo>
                  <a:pt x="1463" y="2890"/>
                </a:lnTo>
                <a:lnTo>
                  <a:pt x="1460" y="2893"/>
                </a:lnTo>
                <a:lnTo>
                  <a:pt x="1453" y="2900"/>
                </a:lnTo>
                <a:lnTo>
                  <a:pt x="1441" y="2911"/>
                </a:lnTo>
                <a:lnTo>
                  <a:pt x="1426" y="2924"/>
                </a:lnTo>
                <a:lnTo>
                  <a:pt x="1409" y="2940"/>
                </a:lnTo>
                <a:lnTo>
                  <a:pt x="1388" y="2957"/>
                </a:lnTo>
                <a:lnTo>
                  <a:pt x="1364" y="2976"/>
                </a:lnTo>
                <a:lnTo>
                  <a:pt x="1336" y="2996"/>
                </a:lnTo>
                <a:lnTo>
                  <a:pt x="1307" y="3017"/>
                </a:lnTo>
                <a:lnTo>
                  <a:pt x="1274" y="3039"/>
                </a:lnTo>
                <a:lnTo>
                  <a:pt x="1239" y="3060"/>
                </a:lnTo>
                <a:lnTo>
                  <a:pt x="1201" y="3080"/>
                </a:lnTo>
                <a:lnTo>
                  <a:pt x="1161" y="3100"/>
                </a:lnTo>
                <a:lnTo>
                  <a:pt x="1119" y="3120"/>
                </a:lnTo>
                <a:lnTo>
                  <a:pt x="1074" y="3136"/>
                </a:lnTo>
                <a:lnTo>
                  <a:pt x="1028" y="3151"/>
                </a:lnTo>
                <a:lnTo>
                  <a:pt x="980" y="3163"/>
                </a:lnTo>
                <a:lnTo>
                  <a:pt x="930" y="3173"/>
                </a:lnTo>
                <a:lnTo>
                  <a:pt x="879" y="3179"/>
                </a:lnTo>
                <a:lnTo>
                  <a:pt x="826" y="3181"/>
                </a:lnTo>
                <a:lnTo>
                  <a:pt x="760" y="3179"/>
                </a:lnTo>
                <a:lnTo>
                  <a:pt x="694" y="3170"/>
                </a:lnTo>
                <a:lnTo>
                  <a:pt x="631" y="3155"/>
                </a:lnTo>
                <a:lnTo>
                  <a:pt x="568" y="3133"/>
                </a:lnTo>
                <a:lnTo>
                  <a:pt x="507" y="3106"/>
                </a:lnTo>
                <a:lnTo>
                  <a:pt x="447" y="3073"/>
                </a:lnTo>
                <a:lnTo>
                  <a:pt x="388" y="3032"/>
                </a:lnTo>
                <a:lnTo>
                  <a:pt x="331" y="2987"/>
                </a:lnTo>
                <a:lnTo>
                  <a:pt x="275" y="2933"/>
                </a:lnTo>
                <a:lnTo>
                  <a:pt x="219" y="2873"/>
                </a:lnTo>
                <a:lnTo>
                  <a:pt x="169" y="2810"/>
                </a:lnTo>
                <a:lnTo>
                  <a:pt x="127" y="2748"/>
                </a:lnTo>
                <a:lnTo>
                  <a:pt x="91" y="2686"/>
                </a:lnTo>
                <a:lnTo>
                  <a:pt x="61" y="2623"/>
                </a:lnTo>
                <a:lnTo>
                  <a:pt x="38" y="2562"/>
                </a:lnTo>
                <a:lnTo>
                  <a:pt x="21" y="2501"/>
                </a:lnTo>
                <a:lnTo>
                  <a:pt x="10" y="2440"/>
                </a:lnTo>
                <a:lnTo>
                  <a:pt x="2" y="2379"/>
                </a:lnTo>
                <a:lnTo>
                  <a:pt x="0" y="2323"/>
                </a:lnTo>
                <a:lnTo>
                  <a:pt x="0" y="2319"/>
                </a:lnTo>
                <a:lnTo>
                  <a:pt x="2" y="2262"/>
                </a:lnTo>
                <a:lnTo>
                  <a:pt x="8" y="2206"/>
                </a:lnTo>
                <a:lnTo>
                  <a:pt x="18" y="2150"/>
                </a:lnTo>
                <a:lnTo>
                  <a:pt x="31" y="2097"/>
                </a:lnTo>
                <a:lnTo>
                  <a:pt x="46" y="2045"/>
                </a:lnTo>
                <a:lnTo>
                  <a:pt x="64" y="1995"/>
                </a:lnTo>
                <a:lnTo>
                  <a:pt x="86" y="1946"/>
                </a:lnTo>
                <a:lnTo>
                  <a:pt x="108" y="1900"/>
                </a:lnTo>
                <a:lnTo>
                  <a:pt x="132" y="1857"/>
                </a:lnTo>
                <a:lnTo>
                  <a:pt x="157" y="1816"/>
                </a:lnTo>
                <a:lnTo>
                  <a:pt x="183" y="1778"/>
                </a:lnTo>
                <a:lnTo>
                  <a:pt x="209" y="1743"/>
                </a:lnTo>
                <a:lnTo>
                  <a:pt x="237" y="1711"/>
                </a:lnTo>
                <a:lnTo>
                  <a:pt x="263" y="1681"/>
                </a:lnTo>
                <a:lnTo>
                  <a:pt x="1605" y="328"/>
                </a:lnTo>
                <a:lnTo>
                  <a:pt x="1623" y="313"/>
                </a:lnTo>
                <a:lnTo>
                  <a:pt x="1642" y="304"/>
                </a:lnTo>
                <a:lnTo>
                  <a:pt x="1662" y="297"/>
                </a:lnTo>
                <a:lnTo>
                  <a:pt x="1684" y="295"/>
                </a:lnTo>
                <a:lnTo>
                  <a:pt x="1705" y="297"/>
                </a:lnTo>
                <a:lnTo>
                  <a:pt x="1725" y="304"/>
                </a:lnTo>
                <a:lnTo>
                  <a:pt x="1745" y="313"/>
                </a:lnTo>
                <a:lnTo>
                  <a:pt x="1762" y="328"/>
                </a:lnTo>
                <a:lnTo>
                  <a:pt x="1777" y="345"/>
                </a:lnTo>
                <a:lnTo>
                  <a:pt x="1786" y="365"/>
                </a:lnTo>
                <a:lnTo>
                  <a:pt x="1793" y="386"/>
                </a:lnTo>
                <a:lnTo>
                  <a:pt x="1795" y="408"/>
                </a:lnTo>
                <a:lnTo>
                  <a:pt x="1793" y="429"/>
                </a:lnTo>
                <a:lnTo>
                  <a:pt x="1786" y="450"/>
                </a:lnTo>
                <a:lnTo>
                  <a:pt x="1777" y="470"/>
                </a:lnTo>
                <a:lnTo>
                  <a:pt x="1762" y="487"/>
                </a:lnTo>
                <a:lnTo>
                  <a:pt x="423" y="1838"/>
                </a:lnTo>
                <a:lnTo>
                  <a:pt x="418" y="1843"/>
                </a:lnTo>
                <a:lnTo>
                  <a:pt x="411" y="1850"/>
                </a:lnTo>
                <a:lnTo>
                  <a:pt x="401" y="1862"/>
                </a:lnTo>
                <a:lnTo>
                  <a:pt x="390" y="1877"/>
                </a:lnTo>
                <a:lnTo>
                  <a:pt x="376" y="1895"/>
                </a:lnTo>
                <a:lnTo>
                  <a:pt x="360" y="1916"/>
                </a:lnTo>
                <a:lnTo>
                  <a:pt x="344" y="1941"/>
                </a:lnTo>
                <a:lnTo>
                  <a:pt x="327" y="1968"/>
                </a:lnTo>
                <a:lnTo>
                  <a:pt x="311" y="1998"/>
                </a:lnTo>
                <a:lnTo>
                  <a:pt x="294" y="2030"/>
                </a:lnTo>
                <a:lnTo>
                  <a:pt x="278" y="2065"/>
                </a:lnTo>
                <a:lnTo>
                  <a:pt x="263" y="2103"/>
                </a:lnTo>
                <a:lnTo>
                  <a:pt x="250" y="2142"/>
                </a:lnTo>
                <a:lnTo>
                  <a:pt x="239" y="2182"/>
                </a:lnTo>
                <a:lnTo>
                  <a:pt x="231" y="2226"/>
                </a:lnTo>
                <a:lnTo>
                  <a:pt x="225" y="2271"/>
                </a:lnTo>
                <a:lnTo>
                  <a:pt x="224" y="2317"/>
                </a:lnTo>
                <a:lnTo>
                  <a:pt x="226" y="2365"/>
                </a:lnTo>
                <a:lnTo>
                  <a:pt x="231" y="2412"/>
                </a:lnTo>
                <a:lnTo>
                  <a:pt x="243" y="2463"/>
                </a:lnTo>
                <a:lnTo>
                  <a:pt x="259" y="2514"/>
                </a:lnTo>
                <a:lnTo>
                  <a:pt x="281" y="2565"/>
                </a:lnTo>
                <a:lnTo>
                  <a:pt x="308" y="2617"/>
                </a:lnTo>
                <a:lnTo>
                  <a:pt x="343" y="2669"/>
                </a:lnTo>
                <a:lnTo>
                  <a:pt x="385" y="2722"/>
                </a:lnTo>
                <a:lnTo>
                  <a:pt x="433" y="2775"/>
                </a:lnTo>
                <a:lnTo>
                  <a:pt x="479" y="2817"/>
                </a:lnTo>
                <a:lnTo>
                  <a:pt x="525" y="2854"/>
                </a:lnTo>
                <a:lnTo>
                  <a:pt x="573" y="2886"/>
                </a:lnTo>
                <a:lnTo>
                  <a:pt x="621" y="2912"/>
                </a:lnTo>
                <a:lnTo>
                  <a:pt x="671" y="2931"/>
                </a:lnTo>
                <a:lnTo>
                  <a:pt x="720" y="2946"/>
                </a:lnTo>
                <a:lnTo>
                  <a:pt x="771" y="2955"/>
                </a:lnTo>
                <a:lnTo>
                  <a:pt x="823" y="2957"/>
                </a:lnTo>
                <a:lnTo>
                  <a:pt x="866" y="2955"/>
                </a:lnTo>
                <a:lnTo>
                  <a:pt x="908" y="2948"/>
                </a:lnTo>
                <a:lnTo>
                  <a:pt x="949" y="2940"/>
                </a:lnTo>
                <a:lnTo>
                  <a:pt x="989" y="2928"/>
                </a:lnTo>
                <a:lnTo>
                  <a:pt x="1027" y="2914"/>
                </a:lnTo>
                <a:lnTo>
                  <a:pt x="1063" y="2898"/>
                </a:lnTo>
                <a:lnTo>
                  <a:pt x="1098" y="2881"/>
                </a:lnTo>
                <a:lnTo>
                  <a:pt x="1130" y="2863"/>
                </a:lnTo>
                <a:lnTo>
                  <a:pt x="1160" y="2845"/>
                </a:lnTo>
                <a:lnTo>
                  <a:pt x="1188" y="2827"/>
                </a:lnTo>
                <a:lnTo>
                  <a:pt x="1214" y="2809"/>
                </a:lnTo>
                <a:lnTo>
                  <a:pt x="1236" y="2792"/>
                </a:lnTo>
                <a:lnTo>
                  <a:pt x="1255" y="2776"/>
                </a:lnTo>
                <a:lnTo>
                  <a:pt x="1272" y="2762"/>
                </a:lnTo>
                <a:lnTo>
                  <a:pt x="1286" y="2749"/>
                </a:lnTo>
                <a:lnTo>
                  <a:pt x="1295" y="2740"/>
                </a:lnTo>
                <a:lnTo>
                  <a:pt x="1301" y="2734"/>
                </a:lnTo>
                <a:lnTo>
                  <a:pt x="1304" y="2732"/>
                </a:lnTo>
                <a:lnTo>
                  <a:pt x="3047" y="995"/>
                </a:lnTo>
                <a:lnTo>
                  <a:pt x="3049" y="993"/>
                </a:lnTo>
                <a:lnTo>
                  <a:pt x="3055" y="986"/>
                </a:lnTo>
                <a:lnTo>
                  <a:pt x="3063" y="977"/>
                </a:lnTo>
                <a:lnTo>
                  <a:pt x="3075" y="964"/>
                </a:lnTo>
                <a:lnTo>
                  <a:pt x="3088" y="948"/>
                </a:lnTo>
                <a:lnTo>
                  <a:pt x="3101" y="929"/>
                </a:lnTo>
                <a:lnTo>
                  <a:pt x="3116" y="908"/>
                </a:lnTo>
                <a:lnTo>
                  <a:pt x="3131" y="883"/>
                </a:lnTo>
                <a:lnTo>
                  <a:pt x="3146" y="856"/>
                </a:lnTo>
                <a:lnTo>
                  <a:pt x="3159" y="827"/>
                </a:lnTo>
                <a:lnTo>
                  <a:pt x="3170" y="796"/>
                </a:lnTo>
                <a:lnTo>
                  <a:pt x="3180" y="764"/>
                </a:lnTo>
                <a:lnTo>
                  <a:pt x="3185" y="729"/>
                </a:lnTo>
                <a:lnTo>
                  <a:pt x="3188" y="694"/>
                </a:lnTo>
                <a:lnTo>
                  <a:pt x="3186" y="649"/>
                </a:lnTo>
                <a:lnTo>
                  <a:pt x="3178" y="604"/>
                </a:lnTo>
                <a:lnTo>
                  <a:pt x="3163" y="560"/>
                </a:lnTo>
                <a:lnTo>
                  <a:pt x="3142" y="517"/>
                </a:lnTo>
                <a:lnTo>
                  <a:pt x="3115" y="473"/>
                </a:lnTo>
                <a:lnTo>
                  <a:pt x="3081" y="430"/>
                </a:lnTo>
                <a:lnTo>
                  <a:pt x="3042" y="387"/>
                </a:lnTo>
                <a:lnTo>
                  <a:pt x="3001" y="347"/>
                </a:lnTo>
                <a:lnTo>
                  <a:pt x="2960" y="314"/>
                </a:lnTo>
                <a:lnTo>
                  <a:pt x="2921" y="287"/>
                </a:lnTo>
                <a:lnTo>
                  <a:pt x="2883" y="264"/>
                </a:lnTo>
                <a:lnTo>
                  <a:pt x="2846" y="248"/>
                </a:lnTo>
                <a:lnTo>
                  <a:pt x="2811" y="237"/>
                </a:lnTo>
                <a:lnTo>
                  <a:pt x="2776" y="229"/>
                </a:lnTo>
                <a:lnTo>
                  <a:pt x="2742" y="226"/>
                </a:lnTo>
                <a:lnTo>
                  <a:pt x="2710" y="227"/>
                </a:lnTo>
                <a:lnTo>
                  <a:pt x="2678" y="231"/>
                </a:lnTo>
                <a:lnTo>
                  <a:pt x="2647" y="240"/>
                </a:lnTo>
                <a:lnTo>
                  <a:pt x="2618" y="250"/>
                </a:lnTo>
                <a:lnTo>
                  <a:pt x="2589" y="264"/>
                </a:lnTo>
                <a:lnTo>
                  <a:pt x="2561" y="281"/>
                </a:lnTo>
                <a:lnTo>
                  <a:pt x="2534" y="299"/>
                </a:lnTo>
                <a:lnTo>
                  <a:pt x="2508" y="320"/>
                </a:lnTo>
                <a:lnTo>
                  <a:pt x="2482" y="341"/>
                </a:lnTo>
                <a:lnTo>
                  <a:pt x="2457" y="363"/>
                </a:lnTo>
                <a:lnTo>
                  <a:pt x="2433" y="387"/>
                </a:lnTo>
                <a:lnTo>
                  <a:pt x="879" y="1955"/>
                </a:lnTo>
                <a:lnTo>
                  <a:pt x="877" y="1957"/>
                </a:lnTo>
                <a:lnTo>
                  <a:pt x="872" y="1962"/>
                </a:lnTo>
                <a:lnTo>
                  <a:pt x="862" y="1972"/>
                </a:lnTo>
                <a:lnTo>
                  <a:pt x="851" y="1984"/>
                </a:lnTo>
                <a:lnTo>
                  <a:pt x="840" y="2000"/>
                </a:lnTo>
                <a:lnTo>
                  <a:pt x="828" y="2018"/>
                </a:lnTo>
                <a:lnTo>
                  <a:pt x="817" y="2040"/>
                </a:lnTo>
                <a:lnTo>
                  <a:pt x="806" y="2062"/>
                </a:lnTo>
                <a:lnTo>
                  <a:pt x="796" y="2087"/>
                </a:lnTo>
                <a:lnTo>
                  <a:pt x="791" y="2113"/>
                </a:lnTo>
                <a:lnTo>
                  <a:pt x="788" y="2140"/>
                </a:lnTo>
                <a:lnTo>
                  <a:pt x="791" y="2175"/>
                </a:lnTo>
                <a:lnTo>
                  <a:pt x="801" y="2208"/>
                </a:lnTo>
                <a:lnTo>
                  <a:pt x="817" y="2242"/>
                </a:lnTo>
                <a:lnTo>
                  <a:pt x="840" y="2275"/>
                </a:lnTo>
                <a:lnTo>
                  <a:pt x="869" y="2309"/>
                </a:lnTo>
                <a:lnTo>
                  <a:pt x="896" y="2333"/>
                </a:lnTo>
                <a:lnTo>
                  <a:pt x="922" y="2351"/>
                </a:lnTo>
                <a:lnTo>
                  <a:pt x="949" y="2363"/>
                </a:lnTo>
                <a:lnTo>
                  <a:pt x="976" y="2371"/>
                </a:lnTo>
                <a:lnTo>
                  <a:pt x="1005" y="2373"/>
                </a:lnTo>
                <a:lnTo>
                  <a:pt x="1033" y="2371"/>
                </a:lnTo>
                <a:lnTo>
                  <a:pt x="1062" y="2363"/>
                </a:lnTo>
                <a:lnTo>
                  <a:pt x="1089" y="2353"/>
                </a:lnTo>
                <a:lnTo>
                  <a:pt x="1114" y="2340"/>
                </a:lnTo>
                <a:lnTo>
                  <a:pt x="1139" y="2326"/>
                </a:lnTo>
                <a:lnTo>
                  <a:pt x="1161" y="2311"/>
                </a:lnTo>
                <a:lnTo>
                  <a:pt x="1179" y="2297"/>
                </a:lnTo>
                <a:lnTo>
                  <a:pt x="1195" y="2284"/>
                </a:lnTo>
                <a:lnTo>
                  <a:pt x="1206" y="2273"/>
                </a:lnTo>
                <a:lnTo>
                  <a:pt x="2374" y="1095"/>
                </a:lnTo>
                <a:lnTo>
                  <a:pt x="2392" y="1081"/>
                </a:lnTo>
                <a:lnTo>
                  <a:pt x="2411" y="1071"/>
                </a:lnTo>
                <a:lnTo>
                  <a:pt x="2432" y="1064"/>
                </a:lnTo>
                <a:lnTo>
                  <a:pt x="2453" y="1062"/>
                </a:lnTo>
                <a:lnTo>
                  <a:pt x="2474" y="1064"/>
                </a:lnTo>
                <a:lnTo>
                  <a:pt x="2495" y="1071"/>
                </a:lnTo>
                <a:lnTo>
                  <a:pt x="2514" y="1081"/>
                </a:lnTo>
                <a:lnTo>
                  <a:pt x="2532" y="1095"/>
                </a:lnTo>
                <a:lnTo>
                  <a:pt x="2546" y="1113"/>
                </a:lnTo>
                <a:lnTo>
                  <a:pt x="2556" y="1132"/>
                </a:lnTo>
                <a:lnTo>
                  <a:pt x="2563" y="1154"/>
                </a:lnTo>
                <a:lnTo>
                  <a:pt x="2565" y="1175"/>
                </a:lnTo>
                <a:lnTo>
                  <a:pt x="2563" y="1196"/>
                </a:lnTo>
                <a:lnTo>
                  <a:pt x="2556" y="1218"/>
                </a:lnTo>
                <a:lnTo>
                  <a:pt x="2546" y="1237"/>
                </a:lnTo>
                <a:lnTo>
                  <a:pt x="2532" y="1255"/>
                </a:lnTo>
                <a:lnTo>
                  <a:pt x="1366" y="2431"/>
                </a:lnTo>
                <a:lnTo>
                  <a:pt x="1361" y="2436"/>
                </a:lnTo>
                <a:lnTo>
                  <a:pt x="1351" y="2444"/>
                </a:lnTo>
                <a:lnTo>
                  <a:pt x="1338" y="2456"/>
                </a:lnTo>
                <a:lnTo>
                  <a:pt x="1322" y="2470"/>
                </a:lnTo>
                <a:lnTo>
                  <a:pt x="1302" y="2486"/>
                </a:lnTo>
                <a:lnTo>
                  <a:pt x="1280" y="2503"/>
                </a:lnTo>
                <a:lnTo>
                  <a:pt x="1254" y="2520"/>
                </a:lnTo>
                <a:lnTo>
                  <a:pt x="1226" y="2536"/>
                </a:lnTo>
                <a:lnTo>
                  <a:pt x="1195" y="2552"/>
                </a:lnTo>
                <a:lnTo>
                  <a:pt x="1162" y="2567"/>
                </a:lnTo>
                <a:lnTo>
                  <a:pt x="1126" y="2579"/>
                </a:lnTo>
                <a:lnTo>
                  <a:pt x="1089" y="2589"/>
                </a:lnTo>
                <a:lnTo>
                  <a:pt x="1049" y="2596"/>
                </a:lnTo>
                <a:lnTo>
                  <a:pt x="1008" y="2598"/>
                </a:lnTo>
                <a:lnTo>
                  <a:pt x="962" y="2596"/>
                </a:lnTo>
                <a:lnTo>
                  <a:pt x="917" y="2588"/>
                </a:lnTo>
                <a:lnTo>
                  <a:pt x="873" y="2574"/>
                </a:lnTo>
                <a:lnTo>
                  <a:pt x="830" y="2556"/>
                </a:lnTo>
                <a:lnTo>
                  <a:pt x="789" y="2532"/>
                </a:lnTo>
                <a:lnTo>
                  <a:pt x="750" y="2503"/>
                </a:lnTo>
                <a:lnTo>
                  <a:pt x="712" y="2468"/>
                </a:lnTo>
                <a:lnTo>
                  <a:pt x="672" y="2424"/>
                </a:lnTo>
                <a:lnTo>
                  <a:pt x="638" y="2378"/>
                </a:lnTo>
                <a:lnTo>
                  <a:pt x="612" y="2332"/>
                </a:lnTo>
                <a:lnTo>
                  <a:pt x="591" y="2284"/>
                </a:lnTo>
                <a:lnTo>
                  <a:pt x="576" y="2235"/>
                </a:lnTo>
                <a:lnTo>
                  <a:pt x="567" y="2185"/>
                </a:lnTo>
                <a:lnTo>
                  <a:pt x="565" y="2133"/>
                </a:lnTo>
                <a:lnTo>
                  <a:pt x="568" y="2092"/>
                </a:lnTo>
                <a:lnTo>
                  <a:pt x="575" y="2052"/>
                </a:lnTo>
                <a:lnTo>
                  <a:pt x="585" y="2016"/>
                </a:lnTo>
                <a:lnTo>
                  <a:pt x="597" y="1981"/>
                </a:lnTo>
                <a:lnTo>
                  <a:pt x="612" y="1949"/>
                </a:lnTo>
                <a:lnTo>
                  <a:pt x="626" y="1919"/>
                </a:lnTo>
                <a:lnTo>
                  <a:pt x="642" y="1893"/>
                </a:lnTo>
                <a:lnTo>
                  <a:pt x="659" y="1868"/>
                </a:lnTo>
                <a:lnTo>
                  <a:pt x="674" y="1847"/>
                </a:lnTo>
                <a:lnTo>
                  <a:pt x="689" y="1830"/>
                </a:lnTo>
                <a:lnTo>
                  <a:pt x="701" y="1815"/>
                </a:lnTo>
                <a:lnTo>
                  <a:pt x="713" y="1803"/>
                </a:lnTo>
                <a:lnTo>
                  <a:pt x="720" y="1796"/>
                </a:lnTo>
                <a:lnTo>
                  <a:pt x="725" y="1792"/>
                </a:lnTo>
                <a:lnTo>
                  <a:pt x="2275" y="228"/>
                </a:lnTo>
                <a:lnTo>
                  <a:pt x="2329" y="177"/>
                </a:lnTo>
                <a:lnTo>
                  <a:pt x="2383" y="133"/>
                </a:lnTo>
                <a:lnTo>
                  <a:pt x="2436" y="96"/>
                </a:lnTo>
                <a:lnTo>
                  <a:pt x="2488" y="65"/>
                </a:lnTo>
                <a:lnTo>
                  <a:pt x="2538" y="41"/>
                </a:lnTo>
                <a:lnTo>
                  <a:pt x="2589" y="23"/>
                </a:lnTo>
                <a:lnTo>
                  <a:pt x="2638" y="10"/>
                </a:lnTo>
                <a:lnTo>
                  <a:pt x="2686" y="2"/>
                </a:lnTo>
                <a:lnTo>
                  <a:pt x="273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76" name="Group 726"/>
          <p:cNvGrpSpPr/>
          <p:nvPr/>
        </p:nvGrpSpPr>
        <p:grpSpPr>
          <a:xfrm>
            <a:off x="8369895" y="4088668"/>
            <a:ext cx="400050" cy="185738"/>
            <a:chOff x="10952163" y="5133975"/>
            <a:chExt cx="533400" cy="247650"/>
          </a:xfrm>
          <a:solidFill>
            <a:srgbClr val="000000"/>
          </a:solidFill>
        </p:grpSpPr>
        <p:sp>
          <p:nvSpPr>
            <p:cNvPr id="477" name="Rectangle 446"/>
            <p:cNvSpPr>
              <a:spLocks noChangeArrowheads="1"/>
            </p:cNvSpPr>
            <p:nvPr/>
          </p:nvSpPr>
          <p:spPr bwMode="auto">
            <a:xfrm>
              <a:off x="10952163" y="5133975"/>
              <a:ext cx="533400" cy="111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447"/>
            <p:cNvSpPr>
              <a:spLocks noChangeArrowheads="1"/>
            </p:cNvSpPr>
            <p:nvPr/>
          </p:nvSpPr>
          <p:spPr bwMode="auto">
            <a:xfrm>
              <a:off x="10952163" y="5275263"/>
              <a:ext cx="533400" cy="95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448"/>
            <p:cNvSpPr>
              <a:spLocks noChangeArrowheads="1"/>
            </p:cNvSpPr>
            <p:nvPr/>
          </p:nvSpPr>
          <p:spPr bwMode="auto">
            <a:xfrm>
              <a:off x="10952163" y="5372100"/>
              <a:ext cx="533400" cy="95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449"/>
            <p:cNvSpPr>
              <a:spLocks noEditPoints="1"/>
            </p:cNvSpPr>
            <p:nvPr/>
          </p:nvSpPr>
          <p:spPr bwMode="auto">
            <a:xfrm>
              <a:off x="11068050" y="5145088"/>
              <a:ext cx="204787" cy="231775"/>
            </a:xfrm>
            <a:custGeom>
              <a:avLst/>
              <a:gdLst>
                <a:gd name="T0" fmla="*/ 630 w 1291"/>
                <a:gd name="T1" fmla="*/ 212 h 1457"/>
                <a:gd name="T2" fmla="*/ 614 w 1291"/>
                <a:gd name="T3" fmla="*/ 279 h 1457"/>
                <a:gd name="T4" fmla="*/ 596 w 1291"/>
                <a:gd name="T5" fmla="*/ 348 h 1457"/>
                <a:gd name="T6" fmla="*/ 578 w 1291"/>
                <a:gd name="T7" fmla="*/ 417 h 1457"/>
                <a:gd name="T8" fmla="*/ 560 w 1291"/>
                <a:gd name="T9" fmla="*/ 485 h 1457"/>
                <a:gd name="T10" fmla="*/ 447 w 1291"/>
                <a:gd name="T11" fmla="*/ 843 h 1457"/>
                <a:gd name="T12" fmla="*/ 824 w 1291"/>
                <a:gd name="T13" fmla="*/ 843 h 1457"/>
                <a:gd name="T14" fmla="*/ 709 w 1291"/>
                <a:gd name="T15" fmla="*/ 485 h 1457"/>
                <a:gd name="T16" fmla="*/ 689 w 1291"/>
                <a:gd name="T17" fmla="*/ 416 h 1457"/>
                <a:gd name="T18" fmla="*/ 669 w 1291"/>
                <a:gd name="T19" fmla="*/ 347 h 1457"/>
                <a:gd name="T20" fmla="*/ 652 w 1291"/>
                <a:gd name="T21" fmla="*/ 278 h 1457"/>
                <a:gd name="T22" fmla="*/ 634 w 1291"/>
                <a:gd name="T23" fmla="*/ 212 h 1457"/>
                <a:gd name="T24" fmla="*/ 630 w 1291"/>
                <a:gd name="T25" fmla="*/ 212 h 1457"/>
                <a:gd name="T26" fmla="*/ 471 w 1291"/>
                <a:gd name="T27" fmla="*/ 0 h 1457"/>
                <a:gd name="T28" fmla="*/ 813 w 1291"/>
                <a:gd name="T29" fmla="*/ 0 h 1457"/>
                <a:gd name="T30" fmla="*/ 1291 w 1291"/>
                <a:gd name="T31" fmla="*/ 1457 h 1457"/>
                <a:gd name="T32" fmla="*/ 1000 w 1291"/>
                <a:gd name="T33" fmla="*/ 1457 h 1457"/>
                <a:gd name="T34" fmla="*/ 867 w 1291"/>
                <a:gd name="T35" fmla="*/ 1044 h 1457"/>
                <a:gd name="T36" fmla="*/ 403 w 1291"/>
                <a:gd name="T37" fmla="*/ 1044 h 1457"/>
                <a:gd name="T38" fmla="*/ 277 w 1291"/>
                <a:gd name="T39" fmla="*/ 1457 h 1457"/>
                <a:gd name="T40" fmla="*/ 0 w 1291"/>
                <a:gd name="T41" fmla="*/ 1457 h 1457"/>
                <a:gd name="T42" fmla="*/ 471 w 1291"/>
                <a:gd name="T43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1" h="1457">
                  <a:moveTo>
                    <a:pt x="630" y="212"/>
                  </a:moveTo>
                  <a:lnTo>
                    <a:pt x="614" y="279"/>
                  </a:lnTo>
                  <a:lnTo>
                    <a:pt x="596" y="348"/>
                  </a:lnTo>
                  <a:lnTo>
                    <a:pt x="578" y="417"/>
                  </a:lnTo>
                  <a:lnTo>
                    <a:pt x="560" y="485"/>
                  </a:lnTo>
                  <a:lnTo>
                    <a:pt x="447" y="843"/>
                  </a:lnTo>
                  <a:lnTo>
                    <a:pt x="824" y="843"/>
                  </a:lnTo>
                  <a:lnTo>
                    <a:pt x="709" y="485"/>
                  </a:lnTo>
                  <a:lnTo>
                    <a:pt x="689" y="416"/>
                  </a:lnTo>
                  <a:lnTo>
                    <a:pt x="669" y="347"/>
                  </a:lnTo>
                  <a:lnTo>
                    <a:pt x="652" y="278"/>
                  </a:lnTo>
                  <a:lnTo>
                    <a:pt x="634" y="212"/>
                  </a:lnTo>
                  <a:lnTo>
                    <a:pt x="630" y="212"/>
                  </a:lnTo>
                  <a:close/>
                  <a:moveTo>
                    <a:pt x="471" y="0"/>
                  </a:moveTo>
                  <a:lnTo>
                    <a:pt x="813" y="0"/>
                  </a:lnTo>
                  <a:lnTo>
                    <a:pt x="1291" y="1457"/>
                  </a:lnTo>
                  <a:lnTo>
                    <a:pt x="1000" y="1457"/>
                  </a:lnTo>
                  <a:lnTo>
                    <a:pt x="867" y="1044"/>
                  </a:lnTo>
                  <a:lnTo>
                    <a:pt x="403" y="1044"/>
                  </a:lnTo>
                  <a:lnTo>
                    <a:pt x="277" y="1457"/>
                  </a:lnTo>
                  <a:lnTo>
                    <a:pt x="0" y="1457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450"/>
            <p:cNvSpPr>
              <a:spLocks noEditPoints="1"/>
            </p:cNvSpPr>
            <p:nvPr/>
          </p:nvSpPr>
          <p:spPr bwMode="auto">
            <a:xfrm>
              <a:off x="11255375" y="5205413"/>
              <a:ext cx="144462" cy="174625"/>
            </a:xfrm>
            <a:custGeom>
              <a:avLst/>
              <a:gdLst>
                <a:gd name="T0" fmla="*/ 558 w 915"/>
                <a:gd name="T1" fmla="*/ 514 h 1101"/>
                <a:gd name="T2" fmla="*/ 442 w 915"/>
                <a:gd name="T3" fmla="*/ 539 h 1101"/>
                <a:gd name="T4" fmla="*/ 338 w 915"/>
                <a:gd name="T5" fmla="*/ 583 h 1101"/>
                <a:gd name="T6" fmla="*/ 259 w 915"/>
                <a:gd name="T7" fmla="*/ 646 h 1101"/>
                <a:gd name="T8" fmla="*/ 216 w 915"/>
                <a:gd name="T9" fmla="*/ 728 h 1101"/>
                <a:gd name="T10" fmla="*/ 223 w 915"/>
                <a:gd name="T11" fmla="*/ 806 h 1101"/>
                <a:gd name="T12" fmla="*/ 265 w 915"/>
                <a:gd name="T13" fmla="*/ 860 h 1101"/>
                <a:gd name="T14" fmla="*/ 327 w 915"/>
                <a:gd name="T15" fmla="*/ 894 h 1101"/>
                <a:gd name="T16" fmla="*/ 396 w 915"/>
                <a:gd name="T17" fmla="*/ 909 h 1101"/>
                <a:gd name="T18" fmla="*/ 486 w 915"/>
                <a:gd name="T19" fmla="*/ 907 h 1101"/>
                <a:gd name="T20" fmla="*/ 567 w 915"/>
                <a:gd name="T21" fmla="*/ 887 h 1101"/>
                <a:gd name="T22" fmla="*/ 618 w 915"/>
                <a:gd name="T23" fmla="*/ 840 h 1101"/>
                <a:gd name="T24" fmla="*/ 636 w 915"/>
                <a:gd name="T25" fmla="*/ 778 h 1101"/>
                <a:gd name="T26" fmla="*/ 459 w 915"/>
                <a:gd name="T27" fmla="*/ 0 h 1101"/>
                <a:gd name="T28" fmla="*/ 603 w 915"/>
                <a:gd name="T29" fmla="*/ 15 h 1101"/>
                <a:gd name="T30" fmla="*/ 714 w 915"/>
                <a:gd name="T31" fmla="*/ 58 h 1101"/>
                <a:gd name="T32" fmla="*/ 795 w 915"/>
                <a:gd name="T33" fmla="*/ 123 h 1101"/>
                <a:gd name="T34" fmla="*/ 850 w 915"/>
                <a:gd name="T35" fmla="*/ 207 h 1101"/>
                <a:gd name="T36" fmla="*/ 883 w 915"/>
                <a:gd name="T37" fmla="*/ 303 h 1101"/>
                <a:gd name="T38" fmla="*/ 896 w 915"/>
                <a:gd name="T39" fmla="*/ 408 h 1101"/>
                <a:gd name="T40" fmla="*/ 897 w 915"/>
                <a:gd name="T41" fmla="*/ 870 h 1101"/>
                <a:gd name="T42" fmla="*/ 905 w 915"/>
                <a:gd name="T43" fmla="*/ 1003 h 1101"/>
                <a:gd name="T44" fmla="*/ 674 w 915"/>
                <a:gd name="T45" fmla="*/ 1076 h 1101"/>
                <a:gd name="T46" fmla="*/ 621 w 915"/>
                <a:gd name="T47" fmla="*/ 990 h 1101"/>
                <a:gd name="T48" fmla="*/ 518 w 915"/>
                <a:gd name="T49" fmla="*/ 1061 h 1101"/>
                <a:gd name="T50" fmla="*/ 384 w 915"/>
                <a:gd name="T51" fmla="*/ 1098 h 1101"/>
                <a:gd name="T52" fmla="*/ 247 w 915"/>
                <a:gd name="T53" fmla="*/ 1092 h 1101"/>
                <a:gd name="T54" fmla="*/ 141 w 915"/>
                <a:gd name="T55" fmla="*/ 1048 h 1101"/>
                <a:gd name="T56" fmla="*/ 63 w 915"/>
                <a:gd name="T57" fmla="*/ 977 h 1101"/>
                <a:gd name="T58" fmla="*/ 16 w 915"/>
                <a:gd name="T59" fmla="*/ 888 h 1101"/>
                <a:gd name="T60" fmla="*/ 0 w 915"/>
                <a:gd name="T61" fmla="*/ 787 h 1101"/>
                <a:gd name="T62" fmla="*/ 21 w 915"/>
                <a:gd name="T63" fmla="*/ 659 h 1101"/>
                <a:gd name="T64" fmla="*/ 85 w 915"/>
                <a:gd name="T65" fmla="*/ 555 h 1101"/>
                <a:gd name="T66" fmla="*/ 188 w 915"/>
                <a:gd name="T67" fmla="*/ 477 h 1101"/>
                <a:gd name="T68" fmla="*/ 325 w 915"/>
                <a:gd name="T69" fmla="*/ 423 h 1101"/>
                <a:gd name="T70" fmla="*/ 498 w 915"/>
                <a:gd name="T71" fmla="*/ 394 h 1101"/>
                <a:gd name="T72" fmla="*/ 629 w 915"/>
                <a:gd name="T73" fmla="*/ 372 h 1101"/>
                <a:gd name="T74" fmla="*/ 625 w 915"/>
                <a:gd name="T75" fmla="*/ 326 h 1101"/>
                <a:gd name="T76" fmla="*/ 608 w 915"/>
                <a:gd name="T77" fmla="*/ 277 h 1101"/>
                <a:gd name="T78" fmla="*/ 571 w 915"/>
                <a:gd name="T79" fmla="*/ 232 h 1101"/>
                <a:gd name="T80" fmla="*/ 508 w 915"/>
                <a:gd name="T81" fmla="*/ 200 h 1101"/>
                <a:gd name="T82" fmla="*/ 414 w 915"/>
                <a:gd name="T83" fmla="*/ 187 h 1101"/>
                <a:gd name="T84" fmla="*/ 280 w 915"/>
                <a:gd name="T85" fmla="*/ 205 h 1101"/>
                <a:gd name="T86" fmla="*/ 161 w 915"/>
                <a:gd name="T87" fmla="*/ 247 h 1101"/>
                <a:gd name="T88" fmla="*/ 109 w 915"/>
                <a:gd name="T89" fmla="*/ 75 h 1101"/>
                <a:gd name="T90" fmla="*/ 234 w 915"/>
                <a:gd name="T91" fmla="*/ 28 h 1101"/>
                <a:gd name="T92" fmla="*/ 398 w 915"/>
                <a:gd name="T93" fmla="*/ 2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5" h="1101">
                  <a:moveTo>
                    <a:pt x="636" y="510"/>
                  </a:moveTo>
                  <a:lnTo>
                    <a:pt x="598" y="511"/>
                  </a:lnTo>
                  <a:lnTo>
                    <a:pt x="558" y="514"/>
                  </a:lnTo>
                  <a:lnTo>
                    <a:pt x="519" y="521"/>
                  </a:lnTo>
                  <a:lnTo>
                    <a:pt x="480" y="529"/>
                  </a:lnTo>
                  <a:lnTo>
                    <a:pt x="442" y="539"/>
                  </a:lnTo>
                  <a:lnTo>
                    <a:pt x="405" y="551"/>
                  </a:lnTo>
                  <a:lnTo>
                    <a:pt x="370" y="565"/>
                  </a:lnTo>
                  <a:lnTo>
                    <a:pt x="338" y="583"/>
                  </a:lnTo>
                  <a:lnTo>
                    <a:pt x="308" y="601"/>
                  </a:lnTo>
                  <a:lnTo>
                    <a:pt x="281" y="623"/>
                  </a:lnTo>
                  <a:lnTo>
                    <a:pt x="259" y="646"/>
                  </a:lnTo>
                  <a:lnTo>
                    <a:pt x="239" y="671"/>
                  </a:lnTo>
                  <a:lnTo>
                    <a:pt x="226" y="698"/>
                  </a:lnTo>
                  <a:lnTo>
                    <a:pt x="216" y="728"/>
                  </a:lnTo>
                  <a:lnTo>
                    <a:pt x="214" y="758"/>
                  </a:lnTo>
                  <a:lnTo>
                    <a:pt x="216" y="784"/>
                  </a:lnTo>
                  <a:lnTo>
                    <a:pt x="223" y="806"/>
                  </a:lnTo>
                  <a:lnTo>
                    <a:pt x="234" y="826"/>
                  </a:lnTo>
                  <a:lnTo>
                    <a:pt x="248" y="844"/>
                  </a:lnTo>
                  <a:lnTo>
                    <a:pt x="265" y="860"/>
                  </a:lnTo>
                  <a:lnTo>
                    <a:pt x="284" y="873"/>
                  </a:lnTo>
                  <a:lnTo>
                    <a:pt x="305" y="885"/>
                  </a:lnTo>
                  <a:lnTo>
                    <a:pt x="327" y="894"/>
                  </a:lnTo>
                  <a:lnTo>
                    <a:pt x="350" y="901"/>
                  </a:lnTo>
                  <a:lnTo>
                    <a:pt x="374" y="906"/>
                  </a:lnTo>
                  <a:lnTo>
                    <a:pt x="396" y="909"/>
                  </a:lnTo>
                  <a:lnTo>
                    <a:pt x="418" y="910"/>
                  </a:lnTo>
                  <a:lnTo>
                    <a:pt x="453" y="909"/>
                  </a:lnTo>
                  <a:lnTo>
                    <a:pt x="486" y="907"/>
                  </a:lnTo>
                  <a:lnTo>
                    <a:pt x="515" y="903"/>
                  </a:lnTo>
                  <a:lnTo>
                    <a:pt x="542" y="896"/>
                  </a:lnTo>
                  <a:lnTo>
                    <a:pt x="567" y="887"/>
                  </a:lnTo>
                  <a:lnTo>
                    <a:pt x="587" y="874"/>
                  </a:lnTo>
                  <a:lnTo>
                    <a:pt x="605" y="859"/>
                  </a:lnTo>
                  <a:lnTo>
                    <a:pt x="618" y="840"/>
                  </a:lnTo>
                  <a:lnTo>
                    <a:pt x="629" y="816"/>
                  </a:lnTo>
                  <a:lnTo>
                    <a:pt x="633" y="797"/>
                  </a:lnTo>
                  <a:lnTo>
                    <a:pt x="636" y="778"/>
                  </a:lnTo>
                  <a:lnTo>
                    <a:pt x="636" y="758"/>
                  </a:lnTo>
                  <a:lnTo>
                    <a:pt x="636" y="510"/>
                  </a:lnTo>
                  <a:close/>
                  <a:moveTo>
                    <a:pt x="459" y="0"/>
                  </a:moveTo>
                  <a:lnTo>
                    <a:pt x="511" y="2"/>
                  </a:lnTo>
                  <a:lnTo>
                    <a:pt x="558" y="7"/>
                  </a:lnTo>
                  <a:lnTo>
                    <a:pt x="603" y="15"/>
                  </a:lnTo>
                  <a:lnTo>
                    <a:pt x="643" y="26"/>
                  </a:lnTo>
                  <a:lnTo>
                    <a:pt x="680" y="40"/>
                  </a:lnTo>
                  <a:lnTo>
                    <a:pt x="714" y="58"/>
                  </a:lnTo>
                  <a:lnTo>
                    <a:pt x="743" y="77"/>
                  </a:lnTo>
                  <a:lnTo>
                    <a:pt x="771" y="99"/>
                  </a:lnTo>
                  <a:lnTo>
                    <a:pt x="795" y="123"/>
                  </a:lnTo>
                  <a:lnTo>
                    <a:pt x="816" y="148"/>
                  </a:lnTo>
                  <a:lnTo>
                    <a:pt x="835" y="177"/>
                  </a:lnTo>
                  <a:lnTo>
                    <a:pt x="850" y="207"/>
                  </a:lnTo>
                  <a:lnTo>
                    <a:pt x="864" y="237"/>
                  </a:lnTo>
                  <a:lnTo>
                    <a:pt x="875" y="270"/>
                  </a:lnTo>
                  <a:lnTo>
                    <a:pt x="883" y="303"/>
                  </a:lnTo>
                  <a:lnTo>
                    <a:pt x="889" y="338"/>
                  </a:lnTo>
                  <a:lnTo>
                    <a:pt x="894" y="373"/>
                  </a:lnTo>
                  <a:lnTo>
                    <a:pt x="896" y="408"/>
                  </a:lnTo>
                  <a:lnTo>
                    <a:pt x="897" y="445"/>
                  </a:lnTo>
                  <a:lnTo>
                    <a:pt x="897" y="823"/>
                  </a:lnTo>
                  <a:lnTo>
                    <a:pt x="897" y="870"/>
                  </a:lnTo>
                  <a:lnTo>
                    <a:pt x="899" y="917"/>
                  </a:lnTo>
                  <a:lnTo>
                    <a:pt x="902" y="961"/>
                  </a:lnTo>
                  <a:lnTo>
                    <a:pt x="905" y="1003"/>
                  </a:lnTo>
                  <a:lnTo>
                    <a:pt x="909" y="1042"/>
                  </a:lnTo>
                  <a:lnTo>
                    <a:pt x="915" y="1076"/>
                  </a:lnTo>
                  <a:lnTo>
                    <a:pt x="674" y="1076"/>
                  </a:lnTo>
                  <a:lnTo>
                    <a:pt x="653" y="960"/>
                  </a:lnTo>
                  <a:lnTo>
                    <a:pt x="647" y="960"/>
                  </a:lnTo>
                  <a:lnTo>
                    <a:pt x="621" y="990"/>
                  </a:lnTo>
                  <a:lnTo>
                    <a:pt x="590" y="1016"/>
                  </a:lnTo>
                  <a:lnTo>
                    <a:pt x="556" y="1041"/>
                  </a:lnTo>
                  <a:lnTo>
                    <a:pt x="518" y="1061"/>
                  </a:lnTo>
                  <a:lnTo>
                    <a:pt x="477" y="1077"/>
                  </a:lnTo>
                  <a:lnTo>
                    <a:pt x="432" y="1089"/>
                  </a:lnTo>
                  <a:lnTo>
                    <a:pt x="384" y="1098"/>
                  </a:lnTo>
                  <a:lnTo>
                    <a:pt x="334" y="1101"/>
                  </a:lnTo>
                  <a:lnTo>
                    <a:pt x="288" y="1098"/>
                  </a:lnTo>
                  <a:lnTo>
                    <a:pt x="247" y="1092"/>
                  </a:lnTo>
                  <a:lnTo>
                    <a:pt x="209" y="1080"/>
                  </a:lnTo>
                  <a:lnTo>
                    <a:pt x="173" y="1066"/>
                  </a:lnTo>
                  <a:lnTo>
                    <a:pt x="141" y="1048"/>
                  </a:lnTo>
                  <a:lnTo>
                    <a:pt x="113" y="1027"/>
                  </a:lnTo>
                  <a:lnTo>
                    <a:pt x="86" y="1004"/>
                  </a:lnTo>
                  <a:lnTo>
                    <a:pt x="63" y="977"/>
                  </a:lnTo>
                  <a:lnTo>
                    <a:pt x="45" y="949"/>
                  </a:lnTo>
                  <a:lnTo>
                    <a:pt x="28" y="919"/>
                  </a:lnTo>
                  <a:lnTo>
                    <a:pt x="16" y="888"/>
                  </a:lnTo>
                  <a:lnTo>
                    <a:pt x="7" y="854"/>
                  </a:lnTo>
                  <a:lnTo>
                    <a:pt x="2" y="821"/>
                  </a:lnTo>
                  <a:lnTo>
                    <a:pt x="0" y="787"/>
                  </a:lnTo>
                  <a:lnTo>
                    <a:pt x="2" y="742"/>
                  </a:lnTo>
                  <a:lnTo>
                    <a:pt x="9" y="699"/>
                  </a:lnTo>
                  <a:lnTo>
                    <a:pt x="21" y="659"/>
                  </a:lnTo>
                  <a:lnTo>
                    <a:pt x="38" y="622"/>
                  </a:lnTo>
                  <a:lnTo>
                    <a:pt x="59" y="588"/>
                  </a:lnTo>
                  <a:lnTo>
                    <a:pt x="85" y="555"/>
                  </a:lnTo>
                  <a:lnTo>
                    <a:pt x="115" y="527"/>
                  </a:lnTo>
                  <a:lnTo>
                    <a:pt x="149" y="500"/>
                  </a:lnTo>
                  <a:lnTo>
                    <a:pt x="188" y="477"/>
                  </a:lnTo>
                  <a:lnTo>
                    <a:pt x="230" y="456"/>
                  </a:lnTo>
                  <a:lnTo>
                    <a:pt x="276" y="438"/>
                  </a:lnTo>
                  <a:lnTo>
                    <a:pt x="325" y="423"/>
                  </a:lnTo>
                  <a:lnTo>
                    <a:pt x="380" y="410"/>
                  </a:lnTo>
                  <a:lnTo>
                    <a:pt x="436" y="400"/>
                  </a:lnTo>
                  <a:lnTo>
                    <a:pt x="498" y="394"/>
                  </a:lnTo>
                  <a:lnTo>
                    <a:pt x="562" y="390"/>
                  </a:lnTo>
                  <a:lnTo>
                    <a:pt x="629" y="389"/>
                  </a:lnTo>
                  <a:lnTo>
                    <a:pt x="629" y="372"/>
                  </a:lnTo>
                  <a:lnTo>
                    <a:pt x="629" y="357"/>
                  </a:lnTo>
                  <a:lnTo>
                    <a:pt x="627" y="342"/>
                  </a:lnTo>
                  <a:lnTo>
                    <a:pt x="625" y="326"/>
                  </a:lnTo>
                  <a:lnTo>
                    <a:pt x="621" y="310"/>
                  </a:lnTo>
                  <a:lnTo>
                    <a:pt x="615" y="293"/>
                  </a:lnTo>
                  <a:lnTo>
                    <a:pt x="608" y="277"/>
                  </a:lnTo>
                  <a:lnTo>
                    <a:pt x="598" y="262"/>
                  </a:lnTo>
                  <a:lnTo>
                    <a:pt x="585" y="246"/>
                  </a:lnTo>
                  <a:lnTo>
                    <a:pt x="571" y="232"/>
                  </a:lnTo>
                  <a:lnTo>
                    <a:pt x="553" y="220"/>
                  </a:lnTo>
                  <a:lnTo>
                    <a:pt x="532" y="209"/>
                  </a:lnTo>
                  <a:lnTo>
                    <a:pt x="508" y="200"/>
                  </a:lnTo>
                  <a:lnTo>
                    <a:pt x="480" y="193"/>
                  </a:lnTo>
                  <a:lnTo>
                    <a:pt x="449" y="189"/>
                  </a:lnTo>
                  <a:lnTo>
                    <a:pt x="414" y="187"/>
                  </a:lnTo>
                  <a:lnTo>
                    <a:pt x="368" y="189"/>
                  </a:lnTo>
                  <a:lnTo>
                    <a:pt x="324" y="195"/>
                  </a:lnTo>
                  <a:lnTo>
                    <a:pt x="280" y="205"/>
                  </a:lnTo>
                  <a:lnTo>
                    <a:pt x="238" y="216"/>
                  </a:lnTo>
                  <a:lnTo>
                    <a:pt x="198" y="231"/>
                  </a:lnTo>
                  <a:lnTo>
                    <a:pt x="161" y="247"/>
                  </a:lnTo>
                  <a:lnTo>
                    <a:pt x="128" y="266"/>
                  </a:lnTo>
                  <a:lnTo>
                    <a:pt x="76" y="92"/>
                  </a:lnTo>
                  <a:lnTo>
                    <a:pt x="109" y="75"/>
                  </a:lnTo>
                  <a:lnTo>
                    <a:pt x="146" y="58"/>
                  </a:lnTo>
                  <a:lnTo>
                    <a:pt x="188" y="42"/>
                  </a:lnTo>
                  <a:lnTo>
                    <a:pt x="234" y="28"/>
                  </a:lnTo>
                  <a:lnTo>
                    <a:pt x="285" y="17"/>
                  </a:lnTo>
                  <a:lnTo>
                    <a:pt x="340" y="8"/>
                  </a:lnTo>
                  <a:lnTo>
                    <a:pt x="398" y="2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2" name="Group 814"/>
          <p:cNvGrpSpPr/>
          <p:nvPr/>
        </p:nvGrpSpPr>
        <p:grpSpPr>
          <a:xfrm>
            <a:off x="6994034" y="4594605"/>
            <a:ext cx="345282" cy="332184"/>
            <a:chOff x="9112250" y="5822950"/>
            <a:chExt cx="460376" cy="442912"/>
          </a:xfrm>
          <a:solidFill>
            <a:srgbClr val="000000"/>
          </a:solidFill>
        </p:grpSpPr>
        <p:sp>
          <p:nvSpPr>
            <p:cNvPr id="483" name="Freeform 508"/>
            <p:cNvSpPr>
              <a:spLocks/>
            </p:cNvSpPr>
            <p:nvPr/>
          </p:nvSpPr>
          <p:spPr bwMode="auto">
            <a:xfrm>
              <a:off x="9112250" y="5857875"/>
              <a:ext cx="411163" cy="407987"/>
            </a:xfrm>
            <a:custGeom>
              <a:avLst/>
              <a:gdLst>
                <a:gd name="T0" fmla="*/ 1562 w 3102"/>
                <a:gd name="T1" fmla="*/ 4 h 3092"/>
                <a:gd name="T2" fmla="*/ 1573 w 3102"/>
                <a:gd name="T3" fmla="*/ 22 h 3092"/>
                <a:gd name="T4" fmla="*/ 3081 w 3102"/>
                <a:gd name="T5" fmla="*/ 1525 h 3092"/>
                <a:gd name="T6" fmla="*/ 3099 w 3102"/>
                <a:gd name="T7" fmla="*/ 1535 h 3092"/>
                <a:gd name="T8" fmla="*/ 3099 w 3102"/>
                <a:gd name="T9" fmla="*/ 1647 h 3092"/>
                <a:gd name="T10" fmla="*/ 3073 w 3102"/>
                <a:gd name="T11" fmla="*/ 1845 h 3092"/>
                <a:gd name="T12" fmla="*/ 3022 w 3102"/>
                <a:gd name="T13" fmla="*/ 2034 h 3092"/>
                <a:gd name="T14" fmla="*/ 2950 w 3102"/>
                <a:gd name="T15" fmla="*/ 2212 h 3092"/>
                <a:gd name="T16" fmla="*/ 2857 w 3102"/>
                <a:gd name="T17" fmla="*/ 2380 h 3092"/>
                <a:gd name="T18" fmla="*/ 2744 w 3102"/>
                <a:gd name="T19" fmla="*/ 2533 h 3092"/>
                <a:gd name="T20" fmla="*/ 2612 w 3102"/>
                <a:gd name="T21" fmla="*/ 2671 h 3092"/>
                <a:gd name="T22" fmla="*/ 2466 w 3102"/>
                <a:gd name="T23" fmla="*/ 2793 h 3092"/>
                <a:gd name="T24" fmla="*/ 2306 w 3102"/>
                <a:gd name="T25" fmla="*/ 2897 h 3092"/>
                <a:gd name="T26" fmla="*/ 2131 w 3102"/>
                <a:gd name="T27" fmla="*/ 2979 h 3092"/>
                <a:gd name="T28" fmla="*/ 1947 w 3102"/>
                <a:gd name="T29" fmla="*/ 3041 h 3092"/>
                <a:gd name="T30" fmla="*/ 1753 w 3102"/>
                <a:gd name="T31" fmla="*/ 3079 h 3092"/>
                <a:gd name="T32" fmla="*/ 1551 w 3102"/>
                <a:gd name="T33" fmla="*/ 3092 h 3092"/>
                <a:gd name="T34" fmla="*/ 1349 w 3102"/>
                <a:gd name="T35" fmla="*/ 3079 h 3092"/>
                <a:gd name="T36" fmla="*/ 1155 w 3102"/>
                <a:gd name="T37" fmla="*/ 3041 h 3092"/>
                <a:gd name="T38" fmla="*/ 970 w 3102"/>
                <a:gd name="T39" fmla="*/ 2979 h 3092"/>
                <a:gd name="T40" fmla="*/ 797 w 3102"/>
                <a:gd name="T41" fmla="*/ 2897 h 3092"/>
                <a:gd name="T42" fmla="*/ 636 w 3102"/>
                <a:gd name="T43" fmla="*/ 2793 h 3092"/>
                <a:gd name="T44" fmla="*/ 489 w 3102"/>
                <a:gd name="T45" fmla="*/ 2671 h 3092"/>
                <a:gd name="T46" fmla="*/ 358 w 3102"/>
                <a:gd name="T47" fmla="*/ 2533 h 3092"/>
                <a:gd name="T48" fmla="*/ 245 w 3102"/>
                <a:gd name="T49" fmla="*/ 2380 h 3092"/>
                <a:gd name="T50" fmla="*/ 152 w 3102"/>
                <a:gd name="T51" fmla="*/ 2212 h 3092"/>
                <a:gd name="T52" fmla="*/ 80 w 3102"/>
                <a:gd name="T53" fmla="*/ 2034 h 3092"/>
                <a:gd name="T54" fmla="*/ 29 w 3102"/>
                <a:gd name="T55" fmla="*/ 1845 h 3092"/>
                <a:gd name="T56" fmla="*/ 3 w 3102"/>
                <a:gd name="T57" fmla="*/ 1647 h 3092"/>
                <a:gd name="T58" fmla="*/ 3 w 3102"/>
                <a:gd name="T59" fmla="*/ 1444 h 3092"/>
                <a:gd name="T60" fmla="*/ 29 w 3102"/>
                <a:gd name="T61" fmla="*/ 1247 h 3092"/>
                <a:gd name="T62" fmla="*/ 80 w 3102"/>
                <a:gd name="T63" fmla="*/ 1058 h 3092"/>
                <a:gd name="T64" fmla="*/ 152 w 3102"/>
                <a:gd name="T65" fmla="*/ 879 h 3092"/>
                <a:gd name="T66" fmla="*/ 245 w 3102"/>
                <a:gd name="T67" fmla="*/ 713 h 3092"/>
                <a:gd name="T68" fmla="*/ 358 w 3102"/>
                <a:gd name="T69" fmla="*/ 559 h 3092"/>
                <a:gd name="T70" fmla="*/ 489 w 3102"/>
                <a:gd name="T71" fmla="*/ 421 h 3092"/>
                <a:gd name="T72" fmla="*/ 636 w 3102"/>
                <a:gd name="T73" fmla="*/ 299 h 3092"/>
                <a:gd name="T74" fmla="*/ 797 w 3102"/>
                <a:gd name="T75" fmla="*/ 196 h 3092"/>
                <a:gd name="T76" fmla="*/ 970 w 3102"/>
                <a:gd name="T77" fmla="*/ 113 h 3092"/>
                <a:gd name="T78" fmla="*/ 1155 w 3102"/>
                <a:gd name="T79" fmla="*/ 52 h 3092"/>
                <a:gd name="T80" fmla="*/ 1349 w 3102"/>
                <a:gd name="T81" fmla="*/ 13 h 3092"/>
                <a:gd name="T82" fmla="*/ 1551 w 3102"/>
                <a:gd name="T83" fmla="*/ 0 h 3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02" h="3092">
                  <a:moveTo>
                    <a:pt x="1551" y="0"/>
                  </a:moveTo>
                  <a:lnTo>
                    <a:pt x="1562" y="4"/>
                  </a:lnTo>
                  <a:lnTo>
                    <a:pt x="1569" y="11"/>
                  </a:lnTo>
                  <a:lnTo>
                    <a:pt x="1573" y="22"/>
                  </a:lnTo>
                  <a:lnTo>
                    <a:pt x="1573" y="1525"/>
                  </a:lnTo>
                  <a:lnTo>
                    <a:pt x="3081" y="1525"/>
                  </a:lnTo>
                  <a:lnTo>
                    <a:pt x="3091" y="1528"/>
                  </a:lnTo>
                  <a:lnTo>
                    <a:pt x="3099" y="1535"/>
                  </a:lnTo>
                  <a:lnTo>
                    <a:pt x="3102" y="1546"/>
                  </a:lnTo>
                  <a:lnTo>
                    <a:pt x="3099" y="1647"/>
                  </a:lnTo>
                  <a:lnTo>
                    <a:pt x="3089" y="1747"/>
                  </a:lnTo>
                  <a:lnTo>
                    <a:pt x="3073" y="1845"/>
                  </a:lnTo>
                  <a:lnTo>
                    <a:pt x="3050" y="1941"/>
                  </a:lnTo>
                  <a:lnTo>
                    <a:pt x="3022" y="2034"/>
                  </a:lnTo>
                  <a:lnTo>
                    <a:pt x="2989" y="2124"/>
                  </a:lnTo>
                  <a:lnTo>
                    <a:pt x="2950" y="2212"/>
                  </a:lnTo>
                  <a:lnTo>
                    <a:pt x="2905" y="2298"/>
                  </a:lnTo>
                  <a:lnTo>
                    <a:pt x="2857" y="2380"/>
                  </a:lnTo>
                  <a:lnTo>
                    <a:pt x="2802" y="2458"/>
                  </a:lnTo>
                  <a:lnTo>
                    <a:pt x="2744" y="2533"/>
                  </a:lnTo>
                  <a:lnTo>
                    <a:pt x="2680" y="2604"/>
                  </a:lnTo>
                  <a:lnTo>
                    <a:pt x="2612" y="2671"/>
                  </a:lnTo>
                  <a:lnTo>
                    <a:pt x="2541" y="2735"/>
                  </a:lnTo>
                  <a:lnTo>
                    <a:pt x="2466" y="2793"/>
                  </a:lnTo>
                  <a:lnTo>
                    <a:pt x="2387" y="2847"/>
                  </a:lnTo>
                  <a:lnTo>
                    <a:pt x="2306" y="2897"/>
                  </a:lnTo>
                  <a:lnTo>
                    <a:pt x="2221" y="2941"/>
                  </a:lnTo>
                  <a:lnTo>
                    <a:pt x="2131" y="2979"/>
                  </a:lnTo>
                  <a:lnTo>
                    <a:pt x="2041" y="3013"/>
                  </a:lnTo>
                  <a:lnTo>
                    <a:pt x="1947" y="3041"/>
                  </a:lnTo>
                  <a:lnTo>
                    <a:pt x="1851" y="3063"/>
                  </a:lnTo>
                  <a:lnTo>
                    <a:pt x="1753" y="3079"/>
                  </a:lnTo>
                  <a:lnTo>
                    <a:pt x="1653" y="3089"/>
                  </a:lnTo>
                  <a:lnTo>
                    <a:pt x="1551" y="3092"/>
                  </a:lnTo>
                  <a:lnTo>
                    <a:pt x="1449" y="3089"/>
                  </a:lnTo>
                  <a:lnTo>
                    <a:pt x="1349" y="3079"/>
                  </a:lnTo>
                  <a:lnTo>
                    <a:pt x="1251" y="3063"/>
                  </a:lnTo>
                  <a:lnTo>
                    <a:pt x="1155" y="3041"/>
                  </a:lnTo>
                  <a:lnTo>
                    <a:pt x="1061" y="3013"/>
                  </a:lnTo>
                  <a:lnTo>
                    <a:pt x="970" y="2979"/>
                  </a:lnTo>
                  <a:lnTo>
                    <a:pt x="882" y="2941"/>
                  </a:lnTo>
                  <a:lnTo>
                    <a:pt x="797" y="2897"/>
                  </a:lnTo>
                  <a:lnTo>
                    <a:pt x="715" y="2847"/>
                  </a:lnTo>
                  <a:lnTo>
                    <a:pt x="636" y="2793"/>
                  </a:lnTo>
                  <a:lnTo>
                    <a:pt x="561" y="2735"/>
                  </a:lnTo>
                  <a:lnTo>
                    <a:pt x="489" y="2671"/>
                  </a:lnTo>
                  <a:lnTo>
                    <a:pt x="422" y="2604"/>
                  </a:lnTo>
                  <a:lnTo>
                    <a:pt x="358" y="2533"/>
                  </a:lnTo>
                  <a:lnTo>
                    <a:pt x="299" y="2458"/>
                  </a:lnTo>
                  <a:lnTo>
                    <a:pt x="245" y="2380"/>
                  </a:lnTo>
                  <a:lnTo>
                    <a:pt x="196" y="2298"/>
                  </a:lnTo>
                  <a:lnTo>
                    <a:pt x="152" y="2212"/>
                  </a:lnTo>
                  <a:lnTo>
                    <a:pt x="113" y="2124"/>
                  </a:lnTo>
                  <a:lnTo>
                    <a:pt x="80" y="2034"/>
                  </a:lnTo>
                  <a:lnTo>
                    <a:pt x="52" y="1941"/>
                  </a:lnTo>
                  <a:lnTo>
                    <a:pt x="29" y="1845"/>
                  </a:lnTo>
                  <a:lnTo>
                    <a:pt x="13" y="1747"/>
                  </a:lnTo>
                  <a:lnTo>
                    <a:pt x="3" y="1647"/>
                  </a:lnTo>
                  <a:lnTo>
                    <a:pt x="0" y="1546"/>
                  </a:lnTo>
                  <a:lnTo>
                    <a:pt x="3" y="1444"/>
                  </a:lnTo>
                  <a:lnTo>
                    <a:pt x="13" y="1345"/>
                  </a:lnTo>
                  <a:lnTo>
                    <a:pt x="29" y="1247"/>
                  </a:lnTo>
                  <a:lnTo>
                    <a:pt x="52" y="1151"/>
                  </a:lnTo>
                  <a:lnTo>
                    <a:pt x="80" y="1058"/>
                  </a:lnTo>
                  <a:lnTo>
                    <a:pt x="113" y="967"/>
                  </a:lnTo>
                  <a:lnTo>
                    <a:pt x="152" y="879"/>
                  </a:lnTo>
                  <a:lnTo>
                    <a:pt x="196" y="794"/>
                  </a:lnTo>
                  <a:lnTo>
                    <a:pt x="245" y="713"/>
                  </a:lnTo>
                  <a:lnTo>
                    <a:pt x="299" y="633"/>
                  </a:lnTo>
                  <a:lnTo>
                    <a:pt x="358" y="559"/>
                  </a:lnTo>
                  <a:lnTo>
                    <a:pt x="422" y="487"/>
                  </a:lnTo>
                  <a:lnTo>
                    <a:pt x="489" y="421"/>
                  </a:lnTo>
                  <a:lnTo>
                    <a:pt x="561" y="358"/>
                  </a:lnTo>
                  <a:lnTo>
                    <a:pt x="636" y="299"/>
                  </a:lnTo>
                  <a:lnTo>
                    <a:pt x="715" y="245"/>
                  </a:lnTo>
                  <a:lnTo>
                    <a:pt x="797" y="196"/>
                  </a:lnTo>
                  <a:lnTo>
                    <a:pt x="882" y="152"/>
                  </a:lnTo>
                  <a:lnTo>
                    <a:pt x="970" y="113"/>
                  </a:lnTo>
                  <a:lnTo>
                    <a:pt x="1061" y="80"/>
                  </a:lnTo>
                  <a:lnTo>
                    <a:pt x="1155" y="52"/>
                  </a:lnTo>
                  <a:lnTo>
                    <a:pt x="1251" y="29"/>
                  </a:lnTo>
                  <a:lnTo>
                    <a:pt x="1349" y="13"/>
                  </a:lnTo>
                  <a:lnTo>
                    <a:pt x="1449" y="4"/>
                  </a:lnTo>
                  <a:lnTo>
                    <a:pt x="15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509"/>
            <p:cNvSpPr>
              <a:spLocks noEditPoints="1"/>
            </p:cNvSpPr>
            <p:nvPr/>
          </p:nvSpPr>
          <p:spPr bwMode="auto">
            <a:xfrm>
              <a:off x="9345613" y="5822950"/>
              <a:ext cx="144463" cy="206375"/>
            </a:xfrm>
            <a:custGeom>
              <a:avLst/>
              <a:gdLst>
                <a:gd name="T0" fmla="*/ 171 w 1089"/>
                <a:gd name="T1" fmla="*/ 178 h 1557"/>
                <a:gd name="T2" fmla="*/ 171 w 1089"/>
                <a:gd name="T3" fmla="*/ 1161 h 1557"/>
                <a:gd name="T4" fmla="*/ 849 w 1089"/>
                <a:gd name="T5" fmla="*/ 448 h 1557"/>
                <a:gd name="T6" fmla="*/ 781 w 1089"/>
                <a:gd name="T7" fmla="*/ 400 h 1557"/>
                <a:gd name="T8" fmla="*/ 712 w 1089"/>
                <a:gd name="T9" fmla="*/ 357 h 1557"/>
                <a:gd name="T10" fmla="*/ 640 w 1089"/>
                <a:gd name="T11" fmla="*/ 317 h 1557"/>
                <a:gd name="T12" fmla="*/ 566 w 1089"/>
                <a:gd name="T13" fmla="*/ 283 h 1557"/>
                <a:gd name="T14" fmla="*/ 489 w 1089"/>
                <a:gd name="T15" fmla="*/ 253 h 1557"/>
                <a:gd name="T16" fmla="*/ 412 w 1089"/>
                <a:gd name="T17" fmla="*/ 227 h 1557"/>
                <a:gd name="T18" fmla="*/ 332 w 1089"/>
                <a:gd name="T19" fmla="*/ 206 h 1557"/>
                <a:gd name="T20" fmla="*/ 252 w 1089"/>
                <a:gd name="T21" fmla="*/ 190 h 1557"/>
                <a:gd name="T22" fmla="*/ 171 w 1089"/>
                <a:gd name="T23" fmla="*/ 178 h 1557"/>
                <a:gd name="T24" fmla="*/ 21 w 1089"/>
                <a:gd name="T25" fmla="*/ 0 h 1557"/>
                <a:gd name="T26" fmla="*/ 111 w 1089"/>
                <a:gd name="T27" fmla="*/ 2 h 1557"/>
                <a:gd name="T28" fmla="*/ 201 w 1089"/>
                <a:gd name="T29" fmla="*/ 10 h 1557"/>
                <a:gd name="T30" fmla="*/ 290 w 1089"/>
                <a:gd name="T31" fmla="*/ 22 h 1557"/>
                <a:gd name="T32" fmla="*/ 378 w 1089"/>
                <a:gd name="T33" fmla="*/ 41 h 1557"/>
                <a:gd name="T34" fmla="*/ 465 w 1089"/>
                <a:gd name="T35" fmla="*/ 64 h 1557"/>
                <a:gd name="T36" fmla="*/ 550 w 1089"/>
                <a:gd name="T37" fmla="*/ 92 h 1557"/>
                <a:gd name="T38" fmla="*/ 632 w 1089"/>
                <a:gd name="T39" fmla="*/ 125 h 1557"/>
                <a:gd name="T40" fmla="*/ 713 w 1089"/>
                <a:gd name="T41" fmla="*/ 163 h 1557"/>
                <a:gd name="T42" fmla="*/ 792 w 1089"/>
                <a:gd name="T43" fmla="*/ 205 h 1557"/>
                <a:gd name="T44" fmla="*/ 868 w 1089"/>
                <a:gd name="T45" fmla="*/ 252 h 1557"/>
                <a:gd name="T46" fmla="*/ 942 w 1089"/>
                <a:gd name="T47" fmla="*/ 303 h 1557"/>
                <a:gd name="T48" fmla="*/ 1013 w 1089"/>
                <a:gd name="T49" fmla="*/ 360 h 1557"/>
                <a:gd name="T50" fmla="*/ 1082 w 1089"/>
                <a:gd name="T51" fmla="*/ 420 h 1557"/>
                <a:gd name="T52" fmla="*/ 1085 w 1089"/>
                <a:gd name="T53" fmla="*/ 424 h 1557"/>
                <a:gd name="T54" fmla="*/ 1087 w 1089"/>
                <a:gd name="T55" fmla="*/ 427 h 1557"/>
                <a:gd name="T56" fmla="*/ 1089 w 1089"/>
                <a:gd name="T57" fmla="*/ 431 h 1557"/>
                <a:gd name="T58" fmla="*/ 1089 w 1089"/>
                <a:gd name="T59" fmla="*/ 435 h 1557"/>
                <a:gd name="T60" fmla="*/ 1089 w 1089"/>
                <a:gd name="T61" fmla="*/ 440 h 1557"/>
                <a:gd name="T62" fmla="*/ 1088 w 1089"/>
                <a:gd name="T63" fmla="*/ 444 h 1557"/>
                <a:gd name="T64" fmla="*/ 1086 w 1089"/>
                <a:gd name="T65" fmla="*/ 447 h 1557"/>
                <a:gd name="T66" fmla="*/ 1082 w 1089"/>
                <a:gd name="T67" fmla="*/ 450 h 1557"/>
                <a:gd name="T68" fmla="*/ 36 w 1089"/>
                <a:gd name="T69" fmla="*/ 1551 h 1557"/>
                <a:gd name="T70" fmla="*/ 33 w 1089"/>
                <a:gd name="T71" fmla="*/ 1553 h 1557"/>
                <a:gd name="T72" fmla="*/ 29 w 1089"/>
                <a:gd name="T73" fmla="*/ 1555 h 1557"/>
                <a:gd name="T74" fmla="*/ 24 w 1089"/>
                <a:gd name="T75" fmla="*/ 1556 h 1557"/>
                <a:gd name="T76" fmla="*/ 21 w 1089"/>
                <a:gd name="T77" fmla="*/ 1557 h 1557"/>
                <a:gd name="T78" fmla="*/ 17 w 1089"/>
                <a:gd name="T79" fmla="*/ 1556 h 1557"/>
                <a:gd name="T80" fmla="*/ 12 w 1089"/>
                <a:gd name="T81" fmla="*/ 1555 h 1557"/>
                <a:gd name="T82" fmla="*/ 5 w 1089"/>
                <a:gd name="T83" fmla="*/ 1551 h 1557"/>
                <a:gd name="T84" fmla="*/ 1 w 1089"/>
                <a:gd name="T85" fmla="*/ 1544 h 1557"/>
                <a:gd name="T86" fmla="*/ 0 w 1089"/>
                <a:gd name="T87" fmla="*/ 1536 h 1557"/>
                <a:gd name="T88" fmla="*/ 0 w 1089"/>
                <a:gd name="T89" fmla="*/ 21 h 1557"/>
                <a:gd name="T90" fmla="*/ 2 w 1089"/>
                <a:gd name="T91" fmla="*/ 10 h 1557"/>
                <a:gd name="T92" fmla="*/ 10 w 1089"/>
                <a:gd name="T93" fmla="*/ 2 h 1557"/>
                <a:gd name="T94" fmla="*/ 21 w 1089"/>
                <a:gd name="T95" fmla="*/ 0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9" h="1557">
                  <a:moveTo>
                    <a:pt x="171" y="178"/>
                  </a:moveTo>
                  <a:lnTo>
                    <a:pt x="171" y="1161"/>
                  </a:lnTo>
                  <a:lnTo>
                    <a:pt x="849" y="448"/>
                  </a:lnTo>
                  <a:lnTo>
                    <a:pt x="781" y="400"/>
                  </a:lnTo>
                  <a:lnTo>
                    <a:pt x="712" y="357"/>
                  </a:lnTo>
                  <a:lnTo>
                    <a:pt x="640" y="317"/>
                  </a:lnTo>
                  <a:lnTo>
                    <a:pt x="566" y="283"/>
                  </a:lnTo>
                  <a:lnTo>
                    <a:pt x="489" y="253"/>
                  </a:lnTo>
                  <a:lnTo>
                    <a:pt x="412" y="227"/>
                  </a:lnTo>
                  <a:lnTo>
                    <a:pt x="332" y="206"/>
                  </a:lnTo>
                  <a:lnTo>
                    <a:pt x="252" y="190"/>
                  </a:lnTo>
                  <a:lnTo>
                    <a:pt x="171" y="178"/>
                  </a:lnTo>
                  <a:close/>
                  <a:moveTo>
                    <a:pt x="21" y="0"/>
                  </a:moveTo>
                  <a:lnTo>
                    <a:pt x="111" y="2"/>
                  </a:lnTo>
                  <a:lnTo>
                    <a:pt x="201" y="10"/>
                  </a:lnTo>
                  <a:lnTo>
                    <a:pt x="290" y="22"/>
                  </a:lnTo>
                  <a:lnTo>
                    <a:pt x="378" y="41"/>
                  </a:lnTo>
                  <a:lnTo>
                    <a:pt x="465" y="64"/>
                  </a:lnTo>
                  <a:lnTo>
                    <a:pt x="550" y="92"/>
                  </a:lnTo>
                  <a:lnTo>
                    <a:pt x="632" y="125"/>
                  </a:lnTo>
                  <a:lnTo>
                    <a:pt x="713" y="163"/>
                  </a:lnTo>
                  <a:lnTo>
                    <a:pt x="792" y="205"/>
                  </a:lnTo>
                  <a:lnTo>
                    <a:pt x="868" y="252"/>
                  </a:lnTo>
                  <a:lnTo>
                    <a:pt x="942" y="303"/>
                  </a:lnTo>
                  <a:lnTo>
                    <a:pt x="1013" y="360"/>
                  </a:lnTo>
                  <a:lnTo>
                    <a:pt x="1082" y="420"/>
                  </a:lnTo>
                  <a:lnTo>
                    <a:pt x="1085" y="424"/>
                  </a:lnTo>
                  <a:lnTo>
                    <a:pt x="1087" y="427"/>
                  </a:lnTo>
                  <a:lnTo>
                    <a:pt x="1089" y="431"/>
                  </a:lnTo>
                  <a:lnTo>
                    <a:pt x="1089" y="435"/>
                  </a:lnTo>
                  <a:lnTo>
                    <a:pt x="1089" y="440"/>
                  </a:lnTo>
                  <a:lnTo>
                    <a:pt x="1088" y="444"/>
                  </a:lnTo>
                  <a:lnTo>
                    <a:pt x="1086" y="447"/>
                  </a:lnTo>
                  <a:lnTo>
                    <a:pt x="1082" y="450"/>
                  </a:lnTo>
                  <a:lnTo>
                    <a:pt x="36" y="1551"/>
                  </a:lnTo>
                  <a:lnTo>
                    <a:pt x="33" y="1553"/>
                  </a:lnTo>
                  <a:lnTo>
                    <a:pt x="29" y="1555"/>
                  </a:lnTo>
                  <a:lnTo>
                    <a:pt x="24" y="1556"/>
                  </a:lnTo>
                  <a:lnTo>
                    <a:pt x="21" y="1557"/>
                  </a:lnTo>
                  <a:lnTo>
                    <a:pt x="17" y="1556"/>
                  </a:lnTo>
                  <a:lnTo>
                    <a:pt x="12" y="1555"/>
                  </a:lnTo>
                  <a:lnTo>
                    <a:pt x="5" y="1551"/>
                  </a:lnTo>
                  <a:lnTo>
                    <a:pt x="1" y="1544"/>
                  </a:lnTo>
                  <a:lnTo>
                    <a:pt x="0" y="1536"/>
                  </a:lnTo>
                  <a:lnTo>
                    <a:pt x="0" y="21"/>
                  </a:lnTo>
                  <a:lnTo>
                    <a:pt x="2" y="10"/>
                  </a:lnTo>
                  <a:lnTo>
                    <a:pt x="10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510"/>
            <p:cNvSpPr>
              <a:spLocks noEditPoints="1"/>
            </p:cNvSpPr>
            <p:nvPr/>
          </p:nvSpPr>
          <p:spPr bwMode="auto">
            <a:xfrm>
              <a:off x="9364663" y="5888038"/>
              <a:ext cx="207963" cy="152400"/>
            </a:xfrm>
            <a:custGeom>
              <a:avLst/>
              <a:gdLst>
                <a:gd name="T0" fmla="*/ 1068 w 1571"/>
                <a:gd name="T1" fmla="*/ 238 h 1152"/>
                <a:gd name="T2" fmla="*/ 361 w 1571"/>
                <a:gd name="T3" fmla="*/ 980 h 1152"/>
                <a:gd name="T4" fmla="*/ 1392 w 1571"/>
                <a:gd name="T5" fmla="*/ 980 h 1152"/>
                <a:gd name="T6" fmla="*/ 1380 w 1571"/>
                <a:gd name="T7" fmla="*/ 889 h 1152"/>
                <a:gd name="T8" fmla="*/ 1360 w 1571"/>
                <a:gd name="T9" fmla="*/ 800 h 1152"/>
                <a:gd name="T10" fmla="*/ 1335 w 1571"/>
                <a:gd name="T11" fmla="*/ 712 h 1152"/>
                <a:gd name="T12" fmla="*/ 1305 w 1571"/>
                <a:gd name="T13" fmla="*/ 628 h 1152"/>
                <a:gd name="T14" fmla="*/ 1269 w 1571"/>
                <a:gd name="T15" fmla="*/ 544 h 1152"/>
                <a:gd name="T16" fmla="*/ 1227 w 1571"/>
                <a:gd name="T17" fmla="*/ 463 h 1152"/>
                <a:gd name="T18" fmla="*/ 1179 w 1571"/>
                <a:gd name="T19" fmla="*/ 385 h 1152"/>
                <a:gd name="T20" fmla="*/ 1127 w 1571"/>
                <a:gd name="T21" fmla="*/ 310 h 1152"/>
                <a:gd name="T22" fmla="*/ 1068 w 1571"/>
                <a:gd name="T23" fmla="*/ 238 h 1152"/>
                <a:gd name="T24" fmla="*/ 1066 w 1571"/>
                <a:gd name="T25" fmla="*/ 0 h 1152"/>
                <a:gd name="T26" fmla="*/ 1075 w 1571"/>
                <a:gd name="T27" fmla="*/ 1 h 1152"/>
                <a:gd name="T28" fmla="*/ 1082 w 1571"/>
                <a:gd name="T29" fmla="*/ 5 h 1152"/>
                <a:gd name="T30" fmla="*/ 1148 w 1571"/>
                <a:gd name="T31" fmla="*/ 71 h 1152"/>
                <a:gd name="T32" fmla="*/ 1208 w 1571"/>
                <a:gd name="T33" fmla="*/ 138 h 1152"/>
                <a:gd name="T34" fmla="*/ 1265 w 1571"/>
                <a:gd name="T35" fmla="*/ 209 h 1152"/>
                <a:gd name="T36" fmla="*/ 1317 w 1571"/>
                <a:gd name="T37" fmla="*/ 283 h 1152"/>
                <a:gd name="T38" fmla="*/ 1364 w 1571"/>
                <a:gd name="T39" fmla="*/ 359 h 1152"/>
                <a:gd name="T40" fmla="*/ 1408 w 1571"/>
                <a:gd name="T41" fmla="*/ 438 h 1152"/>
                <a:gd name="T42" fmla="*/ 1445 w 1571"/>
                <a:gd name="T43" fmla="*/ 518 h 1152"/>
                <a:gd name="T44" fmla="*/ 1479 w 1571"/>
                <a:gd name="T45" fmla="*/ 601 h 1152"/>
                <a:gd name="T46" fmla="*/ 1507 w 1571"/>
                <a:gd name="T47" fmla="*/ 685 h 1152"/>
                <a:gd name="T48" fmla="*/ 1530 w 1571"/>
                <a:gd name="T49" fmla="*/ 771 h 1152"/>
                <a:gd name="T50" fmla="*/ 1549 w 1571"/>
                <a:gd name="T51" fmla="*/ 859 h 1152"/>
                <a:gd name="T52" fmla="*/ 1561 w 1571"/>
                <a:gd name="T53" fmla="*/ 948 h 1152"/>
                <a:gd name="T54" fmla="*/ 1569 w 1571"/>
                <a:gd name="T55" fmla="*/ 1039 h 1152"/>
                <a:gd name="T56" fmla="*/ 1571 w 1571"/>
                <a:gd name="T57" fmla="*/ 1131 h 1152"/>
                <a:gd name="T58" fmla="*/ 1569 w 1571"/>
                <a:gd name="T59" fmla="*/ 1141 h 1152"/>
                <a:gd name="T60" fmla="*/ 1561 w 1571"/>
                <a:gd name="T61" fmla="*/ 1149 h 1152"/>
                <a:gd name="T62" fmla="*/ 1551 w 1571"/>
                <a:gd name="T63" fmla="*/ 1152 h 1152"/>
                <a:gd name="T64" fmla="*/ 21 w 1571"/>
                <a:gd name="T65" fmla="*/ 1152 h 1152"/>
                <a:gd name="T66" fmla="*/ 10 w 1571"/>
                <a:gd name="T67" fmla="*/ 1149 h 1152"/>
                <a:gd name="T68" fmla="*/ 2 w 1571"/>
                <a:gd name="T69" fmla="*/ 1141 h 1152"/>
                <a:gd name="T70" fmla="*/ 0 w 1571"/>
                <a:gd name="T71" fmla="*/ 1131 h 1152"/>
                <a:gd name="T72" fmla="*/ 0 w 1571"/>
                <a:gd name="T73" fmla="*/ 1122 h 1152"/>
                <a:gd name="T74" fmla="*/ 0 w 1571"/>
                <a:gd name="T75" fmla="*/ 1118 h 1152"/>
                <a:gd name="T76" fmla="*/ 1 w 1571"/>
                <a:gd name="T77" fmla="*/ 1113 h 1152"/>
                <a:gd name="T78" fmla="*/ 3 w 1571"/>
                <a:gd name="T79" fmla="*/ 1110 h 1152"/>
                <a:gd name="T80" fmla="*/ 6 w 1571"/>
                <a:gd name="T81" fmla="*/ 1107 h 1152"/>
                <a:gd name="T82" fmla="*/ 1052 w 1571"/>
                <a:gd name="T83" fmla="*/ 6 h 1152"/>
                <a:gd name="T84" fmla="*/ 1059 w 1571"/>
                <a:gd name="T85" fmla="*/ 2 h 1152"/>
                <a:gd name="T86" fmla="*/ 1066 w 1571"/>
                <a:gd name="T87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71" h="1152">
                  <a:moveTo>
                    <a:pt x="1068" y="238"/>
                  </a:moveTo>
                  <a:lnTo>
                    <a:pt x="361" y="980"/>
                  </a:lnTo>
                  <a:lnTo>
                    <a:pt x="1392" y="980"/>
                  </a:lnTo>
                  <a:lnTo>
                    <a:pt x="1380" y="889"/>
                  </a:lnTo>
                  <a:lnTo>
                    <a:pt x="1360" y="800"/>
                  </a:lnTo>
                  <a:lnTo>
                    <a:pt x="1335" y="712"/>
                  </a:lnTo>
                  <a:lnTo>
                    <a:pt x="1305" y="628"/>
                  </a:lnTo>
                  <a:lnTo>
                    <a:pt x="1269" y="544"/>
                  </a:lnTo>
                  <a:lnTo>
                    <a:pt x="1227" y="463"/>
                  </a:lnTo>
                  <a:lnTo>
                    <a:pt x="1179" y="385"/>
                  </a:lnTo>
                  <a:lnTo>
                    <a:pt x="1127" y="310"/>
                  </a:lnTo>
                  <a:lnTo>
                    <a:pt x="1068" y="238"/>
                  </a:lnTo>
                  <a:close/>
                  <a:moveTo>
                    <a:pt x="1066" y="0"/>
                  </a:moveTo>
                  <a:lnTo>
                    <a:pt x="1075" y="1"/>
                  </a:lnTo>
                  <a:lnTo>
                    <a:pt x="1082" y="5"/>
                  </a:lnTo>
                  <a:lnTo>
                    <a:pt x="1148" y="71"/>
                  </a:lnTo>
                  <a:lnTo>
                    <a:pt x="1208" y="138"/>
                  </a:lnTo>
                  <a:lnTo>
                    <a:pt x="1265" y="209"/>
                  </a:lnTo>
                  <a:lnTo>
                    <a:pt x="1317" y="283"/>
                  </a:lnTo>
                  <a:lnTo>
                    <a:pt x="1364" y="359"/>
                  </a:lnTo>
                  <a:lnTo>
                    <a:pt x="1408" y="438"/>
                  </a:lnTo>
                  <a:lnTo>
                    <a:pt x="1445" y="518"/>
                  </a:lnTo>
                  <a:lnTo>
                    <a:pt x="1479" y="601"/>
                  </a:lnTo>
                  <a:lnTo>
                    <a:pt x="1507" y="685"/>
                  </a:lnTo>
                  <a:lnTo>
                    <a:pt x="1530" y="771"/>
                  </a:lnTo>
                  <a:lnTo>
                    <a:pt x="1549" y="859"/>
                  </a:lnTo>
                  <a:lnTo>
                    <a:pt x="1561" y="948"/>
                  </a:lnTo>
                  <a:lnTo>
                    <a:pt x="1569" y="1039"/>
                  </a:lnTo>
                  <a:lnTo>
                    <a:pt x="1571" y="1131"/>
                  </a:lnTo>
                  <a:lnTo>
                    <a:pt x="1569" y="1141"/>
                  </a:lnTo>
                  <a:lnTo>
                    <a:pt x="1561" y="1149"/>
                  </a:lnTo>
                  <a:lnTo>
                    <a:pt x="1551" y="1152"/>
                  </a:lnTo>
                  <a:lnTo>
                    <a:pt x="21" y="1152"/>
                  </a:lnTo>
                  <a:lnTo>
                    <a:pt x="10" y="1149"/>
                  </a:lnTo>
                  <a:lnTo>
                    <a:pt x="2" y="1141"/>
                  </a:lnTo>
                  <a:lnTo>
                    <a:pt x="0" y="1131"/>
                  </a:lnTo>
                  <a:lnTo>
                    <a:pt x="0" y="1122"/>
                  </a:lnTo>
                  <a:lnTo>
                    <a:pt x="0" y="1118"/>
                  </a:lnTo>
                  <a:lnTo>
                    <a:pt x="1" y="1113"/>
                  </a:lnTo>
                  <a:lnTo>
                    <a:pt x="3" y="1110"/>
                  </a:lnTo>
                  <a:lnTo>
                    <a:pt x="6" y="1107"/>
                  </a:lnTo>
                  <a:lnTo>
                    <a:pt x="1052" y="6"/>
                  </a:lnTo>
                  <a:lnTo>
                    <a:pt x="1059" y="2"/>
                  </a:lnTo>
                  <a:lnTo>
                    <a:pt x="10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86" name="Group 835"/>
          <p:cNvGrpSpPr/>
          <p:nvPr/>
        </p:nvGrpSpPr>
        <p:grpSpPr>
          <a:xfrm>
            <a:off x="7739708" y="4602940"/>
            <a:ext cx="257175" cy="315515"/>
            <a:chOff x="10086975" y="5843588"/>
            <a:chExt cx="342900" cy="420687"/>
          </a:xfrm>
          <a:solidFill>
            <a:srgbClr val="000000"/>
          </a:solidFill>
        </p:grpSpPr>
        <p:sp>
          <p:nvSpPr>
            <p:cNvPr id="487" name="Rectangle 515"/>
            <p:cNvSpPr>
              <a:spLocks noChangeArrowheads="1"/>
            </p:cNvSpPr>
            <p:nvPr/>
          </p:nvSpPr>
          <p:spPr bwMode="auto">
            <a:xfrm>
              <a:off x="10102850" y="6213475"/>
              <a:ext cx="311150" cy="508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Rectangle 516"/>
            <p:cNvSpPr>
              <a:spLocks noChangeArrowheads="1"/>
            </p:cNvSpPr>
            <p:nvPr/>
          </p:nvSpPr>
          <p:spPr bwMode="auto">
            <a:xfrm>
              <a:off x="10102850" y="6054725"/>
              <a:ext cx="61913" cy="146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517"/>
            <p:cNvSpPr>
              <a:spLocks noChangeArrowheads="1"/>
            </p:cNvSpPr>
            <p:nvPr/>
          </p:nvSpPr>
          <p:spPr bwMode="auto">
            <a:xfrm>
              <a:off x="10186988" y="6054725"/>
              <a:ext cx="61913" cy="146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Rectangle 518"/>
            <p:cNvSpPr>
              <a:spLocks noChangeArrowheads="1"/>
            </p:cNvSpPr>
            <p:nvPr/>
          </p:nvSpPr>
          <p:spPr bwMode="auto">
            <a:xfrm>
              <a:off x="10269538" y="6054725"/>
              <a:ext cx="61913" cy="146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519"/>
            <p:cNvSpPr>
              <a:spLocks noChangeArrowheads="1"/>
            </p:cNvSpPr>
            <p:nvPr/>
          </p:nvSpPr>
          <p:spPr bwMode="auto">
            <a:xfrm>
              <a:off x="10352088" y="6054725"/>
              <a:ext cx="61913" cy="146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520"/>
            <p:cNvSpPr>
              <a:spLocks/>
            </p:cNvSpPr>
            <p:nvPr/>
          </p:nvSpPr>
          <p:spPr bwMode="auto">
            <a:xfrm>
              <a:off x="10102850" y="5872163"/>
              <a:ext cx="311150" cy="171450"/>
            </a:xfrm>
            <a:custGeom>
              <a:avLst/>
              <a:gdLst>
                <a:gd name="T0" fmla="*/ 893 w 2343"/>
                <a:gd name="T1" fmla="*/ 0 h 1295"/>
                <a:gd name="T2" fmla="*/ 1069 w 2343"/>
                <a:gd name="T3" fmla="*/ 0 h 1295"/>
                <a:gd name="T4" fmla="*/ 1069 w 2343"/>
                <a:gd name="T5" fmla="*/ 323 h 1295"/>
                <a:gd name="T6" fmla="*/ 1274 w 2343"/>
                <a:gd name="T7" fmla="*/ 323 h 1295"/>
                <a:gd name="T8" fmla="*/ 1274 w 2343"/>
                <a:gd name="T9" fmla="*/ 0 h 1295"/>
                <a:gd name="T10" fmla="*/ 1451 w 2343"/>
                <a:gd name="T11" fmla="*/ 0 h 1295"/>
                <a:gd name="T12" fmla="*/ 1451 w 2343"/>
                <a:gd name="T13" fmla="*/ 849 h 1295"/>
                <a:gd name="T14" fmla="*/ 2343 w 2343"/>
                <a:gd name="T15" fmla="*/ 849 h 1295"/>
                <a:gd name="T16" fmla="*/ 2343 w 2343"/>
                <a:gd name="T17" fmla="*/ 1295 h 1295"/>
                <a:gd name="T18" fmla="*/ 0 w 2343"/>
                <a:gd name="T19" fmla="*/ 1295 h 1295"/>
                <a:gd name="T20" fmla="*/ 0 w 2343"/>
                <a:gd name="T21" fmla="*/ 849 h 1295"/>
                <a:gd name="T22" fmla="*/ 893 w 2343"/>
                <a:gd name="T23" fmla="*/ 849 h 1295"/>
                <a:gd name="T24" fmla="*/ 893 w 2343"/>
                <a:gd name="T2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43" h="1295">
                  <a:moveTo>
                    <a:pt x="893" y="0"/>
                  </a:moveTo>
                  <a:lnTo>
                    <a:pt x="1069" y="0"/>
                  </a:lnTo>
                  <a:lnTo>
                    <a:pt x="1069" y="323"/>
                  </a:lnTo>
                  <a:lnTo>
                    <a:pt x="1274" y="323"/>
                  </a:lnTo>
                  <a:lnTo>
                    <a:pt x="1274" y="0"/>
                  </a:lnTo>
                  <a:lnTo>
                    <a:pt x="1451" y="0"/>
                  </a:lnTo>
                  <a:lnTo>
                    <a:pt x="1451" y="849"/>
                  </a:lnTo>
                  <a:lnTo>
                    <a:pt x="2343" y="849"/>
                  </a:lnTo>
                  <a:lnTo>
                    <a:pt x="2343" y="1295"/>
                  </a:lnTo>
                  <a:lnTo>
                    <a:pt x="0" y="1295"/>
                  </a:lnTo>
                  <a:lnTo>
                    <a:pt x="0" y="849"/>
                  </a:lnTo>
                  <a:lnTo>
                    <a:pt x="893" y="849"/>
                  </a:lnTo>
                  <a:lnTo>
                    <a:pt x="8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521"/>
            <p:cNvSpPr>
              <a:spLocks noEditPoints="1"/>
            </p:cNvSpPr>
            <p:nvPr/>
          </p:nvSpPr>
          <p:spPr bwMode="auto">
            <a:xfrm>
              <a:off x="10086975" y="5843588"/>
              <a:ext cx="342900" cy="136525"/>
            </a:xfrm>
            <a:custGeom>
              <a:avLst/>
              <a:gdLst>
                <a:gd name="T0" fmla="*/ 258 w 2592"/>
                <a:gd name="T1" fmla="*/ 189 h 1024"/>
                <a:gd name="T2" fmla="*/ 89 w 2592"/>
                <a:gd name="T3" fmla="*/ 500 h 1024"/>
                <a:gd name="T4" fmla="*/ 181 w 2592"/>
                <a:gd name="T5" fmla="*/ 808 h 1024"/>
                <a:gd name="T6" fmla="*/ 462 w 2592"/>
                <a:gd name="T7" fmla="*/ 936 h 1024"/>
                <a:gd name="T8" fmla="*/ 720 w 2592"/>
                <a:gd name="T9" fmla="*/ 791 h 1024"/>
                <a:gd name="T10" fmla="*/ 748 w 2592"/>
                <a:gd name="T11" fmla="*/ 514 h 1024"/>
                <a:gd name="T12" fmla="*/ 555 w 2592"/>
                <a:gd name="T13" fmla="*/ 366 h 1024"/>
                <a:gd name="T14" fmla="*/ 345 w 2592"/>
                <a:gd name="T15" fmla="*/ 452 h 1024"/>
                <a:gd name="T16" fmla="*/ 328 w 2592"/>
                <a:gd name="T17" fmla="*/ 670 h 1024"/>
                <a:gd name="T18" fmla="*/ 511 w 2592"/>
                <a:gd name="T19" fmla="*/ 757 h 1024"/>
                <a:gd name="T20" fmla="*/ 632 w 2592"/>
                <a:gd name="T21" fmla="*/ 608 h 1024"/>
                <a:gd name="T22" fmla="*/ 482 w 2592"/>
                <a:gd name="T23" fmla="*/ 679 h 1024"/>
                <a:gd name="T24" fmla="*/ 384 w 2592"/>
                <a:gd name="T25" fmla="*/ 579 h 1024"/>
                <a:gd name="T26" fmla="*/ 490 w 2592"/>
                <a:gd name="T27" fmla="*/ 447 h 1024"/>
                <a:gd name="T28" fmla="*/ 668 w 2592"/>
                <a:gd name="T29" fmla="*/ 532 h 1024"/>
                <a:gd name="T30" fmla="*/ 646 w 2592"/>
                <a:gd name="T31" fmla="*/ 758 h 1024"/>
                <a:gd name="T32" fmla="*/ 419 w 2592"/>
                <a:gd name="T33" fmla="*/ 852 h 1024"/>
                <a:gd name="T34" fmla="*/ 193 w 2592"/>
                <a:gd name="T35" fmla="*/ 681 h 1024"/>
                <a:gd name="T36" fmla="*/ 210 w 2592"/>
                <a:gd name="T37" fmla="*/ 373 h 1024"/>
                <a:gd name="T38" fmla="*/ 453 w 2592"/>
                <a:gd name="T39" fmla="*/ 180 h 1024"/>
                <a:gd name="T40" fmla="*/ 2225 w 2592"/>
                <a:gd name="T41" fmla="*/ 213 h 1024"/>
                <a:gd name="T42" fmla="*/ 2415 w 2592"/>
                <a:gd name="T43" fmla="*/ 459 h 1024"/>
                <a:gd name="T44" fmla="*/ 2355 w 2592"/>
                <a:gd name="T45" fmla="*/ 752 h 1024"/>
                <a:gd name="T46" fmla="*/ 2094 w 2592"/>
                <a:gd name="T47" fmla="*/ 852 h 1024"/>
                <a:gd name="T48" fmla="*/ 1913 w 2592"/>
                <a:gd name="T49" fmla="*/ 694 h 1024"/>
                <a:gd name="T50" fmla="*/ 1964 w 2592"/>
                <a:gd name="T51" fmla="*/ 487 h 1024"/>
                <a:gd name="T52" fmla="*/ 2150 w 2592"/>
                <a:gd name="T53" fmla="*/ 468 h 1024"/>
                <a:gd name="T54" fmla="*/ 2198 w 2592"/>
                <a:gd name="T55" fmla="*/ 622 h 1024"/>
                <a:gd name="T56" fmla="*/ 2076 w 2592"/>
                <a:gd name="T57" fmla="*/ 668 h 1024"/>
                <a:gd name="T58" fmla="*/ 1972 w 2592"/>
                <a:gd name="T59" fmla="*/ 666 h 1024"/>
                <a:gd name="T60" fmla="*/ 2143 w 2592"/>
                <a:gd name="T61" fmla="*/ 757 h 1024"/>
                <a:gd name="T62" fmla="*/ 2286 w 2592"/>
                <a:gd name="T63" fmla="*/ 612 h 1024"/>
                <a:gd name="T64" fmla="*/ 2201 w 2592"/>
                <a:gd name="T65" fmla="*/ 405 h 1024"/>
                <a:gd name="T66" fmla="*/ 1969 w 2592"/>
                <a:gd name="T67" fmla="*/ 387 h 1024"/>
                <a:gd name="T68" fmla="*/ 1824 w 2592"/>
                <a:gd name="T69" fmla="*/ 585 h 1024"/>
                <a:gd name="T70" fmla="*/ 1930 w 2592"/>
                <a:gd name="T71" fmla="*/ 858 h 1024"/>
                <a:gd name="T72" fmla="*/ 2223 w 2592"/>
                <a:gd name="T73" fmla="*/ 925 h 1024"/>
                <a:gd name="T74" fmla="*/ 2463 w 2592"/>
                <a:gd name="T75" fmla="*/ 734 h 1024"/>
                <a:gd name="T76" fmla="*/ 2480 w 2592"/>
                <a:gd name="T77" fmla="*/ 397 h 1024"/>
                <a:gd name="T78" fmla="*/ 2249 w 2592"/>
                <a:gd name="T79" fmla="*/ 134 h 1024"/>
                <a:gd name="T80" fmla="*/ 2046 w 2592"/>
                <a:gd name="T81" fmla="*/ 0 h 1024"/>
                <a:gd name="T82" fmla="*/ 2393 w 2592"/>
                <a:gd name="T83" fmla="*/ 125 h 1024"/>
                <a:gd name="T84" fmla="*/ 2582 w 2592"/>
                <a:gd name="T85" fmla="*/ 446 h 1024"/>
                <a:gd name="T86" fmla="*/ 2520 w 2592"/>
                <a:gd name="T87" fmla="*/ 806 h 1024"/>
                <a:gd name="T88" fmla="*/ 2236 w 2592"/>
                <a:gd name="T89" fmla="*/ 1012 h 1024"/>
                <a:gd name="T90" fmla="*/ 1923 w 2592"/>
                <a:gd name="T91" fmla="*/ 961 h 1024"/>
                <a:gd name="T92" fmla="*/ 1745 w 2592"/>
                <a:gd name="T93" fmla="*/ 710 h 1024"/>
                <a:gd name="T94" fmla="*/ 1806 w 2592"/>
                <a:gd name="T95" fmla="*/ 411 h 1024"/>
                <a:gd name="T96" fmla="*/ 2077 w 2592"/>
                <a:gd name="T97" fmla="*/ 277 h 1024"/>
                <a:gd name="T98" fmla="*/ 2125 w 2592"/>
                <a:gd name="T99" fmla="*/ 266 h 1024"/>
                <a:gd name="T100" fmla="*/ 396 w 2592"/>
                <a:gd name="T101" fmla="*/ 297 h 1024"/>
                <a:gd name="T102" fmla="*/ 607 w 2592"/>
                <a:gd name="T103" fmla="*/ 288 h 1024"/>
                <a:gd name="T104" fmla="*/ 830 w 2592"/>
                <a:gd name="T105" fmla="*/ 489 h 1024"/>
                <a:gd name="T106" fmla="*/ 817 w 2592"/>
                <a:gd name="T107" fmla="*/ 793 h 1024"/>
                <a:gd name="T108" fmla="*/ 591 w 2592"/>
                <a:gd name="T109" fmla="*/ 1000 h 1024"/>
                <a:gd name="T110" fmla="*/ 259 w 2592"/>
                <a:gd name="T111" fmla="*/ 976 h 1024"/>
                <a:gd name="T112" fmla="*/ 27 w 2592"/>
                <a:gd name="T113" fmla="*/ 712 h 1024"/>
                <a:gd name="T114" fmla="*/ 41 w 2592"/>
                <a:gd name="T115" fmla="*/ 343 h 1024"/>
                <a:gd name="T116" fmla="*/ 289 w 2592"/>
                <a:gd name="T117" fmla="*/ 65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2" h="1024">
                  <a:moveTo>
                    <a:pt x="546" y="87"/>
                  </a:moveTo>
                  <a:lnTo>
                    <a:pt x="493" y="90"/>
                  </a:lnTo>
                  <a:lnTo>
                    <a:pt x="441" y="99"/>
                  </a:lnTo>
                  <a:lnTo>
                    <a:pt x="391" y="114"/>
                  </a:lnTo>
                  <a:lnTo>
                    <a:pt x="344" y="134"/>
                  </a:lnTo>
                  <a:lnTo>
                    <a:pt x="299" y="160"/>
                  </a:lnTo>
                  <a:lnTo>
                    <a:pt x="258" y="189"/>
                  </a:lnTo>
                  <a:lnTo>
                    <a:pt x="221" y="224"/>
                  </a:lnTo>
                  <a:lnTo>
                    <a:pt x="187" y="262"/>
                  </a:lnTo>
                  <a:lnTo>
                    <a:pt x="157" y="304"/>
                  </a:lnTo>
                  <a:lnTo>
                    <a:pt x="133" y="349"/>
                  </a:lnTo>
                  <a:lnTo>
                    <a:pt x="112" y="397"/>
                  </a:lnTo>
                  <a:lnTo>
                    <a:pt x="98" y="447"/>
                  </a:lnTo>
                  <a:lnTo>
                    <a:pt x="89" y="500"/>
                  </a:lnTo>
                  <a:lnTo>
                    <a:pt x="85" y="554"/>
                  </a:lnTo>
                  <a:lnTo>
                    <a:pt x="89" y="602"/>
                  </a:lnTo>
                  <a:lnTo>
                    <a:pt x="97" y="648"/>
                  </a:lnTo>
                  <a:lnTo>
                    <a:pt x="111" y="692"/>
                  </a:lnTo>
                  <a:lnTo>
                    <a:pt x="130" y="734"/>
                  </a:lnTo>
                  <a:lnTo>
                    <a:pt x="153" y="773"/>
                  </a:lnTo>
                  <a:lnTo>
                    <a:pt x="181" y="808"/>
                  </a:lnTo>
                  <a:lnTo>
                    <a:pt x="212" y="840"/>
                  </a:lnTo>
                  <a:lnTo>
                    <a:pt x="247" y="869"/>
                  </a:lnTo>
                  <a:lnTo>
                    <a:pt x="285" y="892"/>
                  </a:lnTo>
                  <a:lnTo>
                    <a:pt x="326" y="911"/>
                  </a:lnTo>
                  <a:lnTo>
                    <a:pt x="369" y="925"/>
                  </a:lnTo>
                  <a:lnTo>
                    <a:pt x="415" y="934"/>
                  </a:lnTo>
                  <a:lnTo>
                    <a:pt x="462" y="936"/>
                  </a:lnTo>
                  <a:lnTo>
                    <a:pt x="507" y="933"/>
                  </a:lnTo>
                  <a:lnTo>
                    <a:pt x="550" y="923"/>
                  </a:lnTo>
                  <a:lnTo>
                    <a:pt x="591" y="906"/>
                  </a:lnTo>
                  <a:lnTo>
                    <a:pt x="629" y="884"/>
                  </a:lnTo>
                  <a:lnTo>
                    <a:pt x="663" y="858"/>
                  </a:lnTo>
                  <a:lnTo>
                    <a:pt x="694" y="827"/>
                  </a:lnTo>
                  <a:lnTo>
                    <a:pt x="720" y="791"/>
                  </a:lnTo>
                  <a:lnTo>
                    <a:pt x="742" y="753"/>
                  </a:lnTo>
                  <a:lnTo>
                    <a:pt x="758" y="711"/>
                  </a:lnTo>
                  <a:lnTo>
                    <a:pt x="769" y="668"/>
                  </a:lnTo>
                  <a:lnTo>
                    <a:pt x="772" y="623"/>
                  </a:lnTo>
                  <a:lnTo>
                    <a:pt x="769" y="585"/>
                  </a:lnTo>
                  <a:lnTo>
                    <a:pt x="762" y="548"/>
                  </a:lnTo>
                  <a:lnTo>
                    <a:pt x="748" y="514"/>
                  </a:lnTo>
                  <a:lnTo>
                    <a:pt x="731" y="481"/>
                  </a:lnTo>
                  <a:lnTo>
                    <a:pt x="709" y="452"/>
                  </a:lnTo>
                  <a:lnTo>
                    <a:pt x="684" y="427"/>
                  </a:lnTo>
                  <a:lnTo>
                    <a:pt x="656" y="405"/>
                  </a:lnTo>
                  <a:lnTo>
                    <a:pt x="624" y="387"/>
                  </a:lnTo>
                  <a:lnTo>
                    <a:pt x="591" y="374"/>
                  </a:lnTo>
                  <a:lnTo>
                    <a:pt x="555" y="366"/>
                  </a:lnTo>
                  <a:lnTo>
                    <a:pt x="517" y="363"/>
                  </a:lnTo>
                  <a:lnTo>
                    <a:pt x="482" y="366"/>
                  </a:lnTo>
                  <a:lnTo>
                    <a:pt x="450" y="374"/>
                  </a:lnTo>
                  <a:lnTo>
                    <a:pt x="419" y="387"/>
                  </a:lnTo>
                  <a:lnTo>
                    <a:pt x="391" y="405"/>
                  </a:lnTo>
                  <a:lnTo>
                    <a:pt x="366" y="426"/>
                  </a:lnTo>
                  <a:lnTo>
                    <a:pt x="345" y="452"/>
                  </a:lnTo>
                  <a:lnTo>
                    <a:pt x="327" y="480"/>
                  </a:lnTo>
                  <a:lnTo>
                    <a:pt x="315" y="511"/>
                  </a:lnTo>
                  <a:lnTo>
                    <a:pt x="307" y="544"/>
                  </a:lnTo>
                  <a:lnTo>
                    <a:pt x="305" y="579"/>
                  </a:lnTo>
                  <a:lnTo>
                    <a:pt x="307" y="612"/>
                  </a:lnTo>
                  <a:lnTo>
                    <a:pt x="315" y="642"/>
                  </a:lnTo>
                  <a:lnTo>
                    <a:pt x="328" y="670"/>
                  </a:lnTo>
                  <a:lnTo>
                    <a:pt x="346" y="695"/>
                  </a:lnTo>
                  <a:lnTo>
                    <a:pt x="367" y="717"/>
                  </a:lnTo>
                  <a:lnTo>
                    <a:pt x="392" y="735"/>
                  </a:lnTo>
                  <a:lnTo>
                    <a:pt x="420" y="749"/>
                  </a:lnTo>
                  <a:lnTo>
                    <a:pt x="450" y="757"/>
                  </a:lnTo>
                  <a:lnTo>
                    <a:pt x="482" y="760"/>
                  </a:lnTo>
                  <a:lnTo>
                    <a:pt x="511" y="757"/>
                  </a:lnTo>
                  <a:lnTo>
                    <a:pt x="540" y="747"/>
                  </a:lnTo>
                  <a:lnTo>
                    <a:pt x="566" y="734"/>
                  </a:lnTo>
                  <a:lnTo>
                    <a:pt x="588" y="715"/>
                  </a:lnTo>
                  <a:lnTo>
                    <a:pt x="606" y="692"/>
                  </a:lnTo>
                  <a:lnTo>
                    <a:pt x="621" y="666"/>
                  </a:lnTo>
                  <a:lnTo>
                    <a:pt x="629" y="638"/>
                  </a:lnTo>
                  <a:lnTo>
                    <a:pt x="632" y="608"/>
                  </a:lnTo>
                  <a:lnTo>
                    <a:pt x="553" y="608"/>
                  </a:lnTo>
                  <a:lnTo>
                    <a:pt x="550" y="626"/>
                  </a:lnTo>
                  <a:lnTo>
                    <a:pt x="542" y="643"/>
                  </a:lnTo>
                  <a:lnTo>
                    <a:pt x="532" y="658"/>
                  </a:lnTo>
                  <a:lnTo>
                    <a:pt x="518" y="668"/>
                  </a:lnTo>
                  <a:lnTo>
                    <a:pt x="500" y="675"/>
                  </a:lnTo>
                  <a:lnTo>
                    <a:pt x="482" y="679"/>
                  </a:lnTo>
                  <a:lnTo>
                    <a:pt x="459" y="675"/>
                  </a:lnTo>
                  <a:lnTo>
                    <a:pt x="438" y="668"/>
                  </a:lnTo>
                  <a:lnTo>
                    <a:pt x="421" y="657"/>
                  </a:lnTo>
                  <a:lnTo>
                    <a:pt x="405" y="641"/>
                  </a:lnTo>
                  <a:lnTo>
                    <a:pt x="394" y="622"/>
                  </a:lnTo>
                  <a:lnTo>
                    <a:pt x="387" y="601"/>
                  </a:lnTo>
                  <a:lnTo>
                    <a:pt x="384" y="579"/>
                  </a:lnTo>
                  <a:lnTo>
                    <a:pt x="387" y="552"/>
                  </a:lnTo>
                  <a:lnTo>
                    <a:pt x="394" y="527"/>
                  </a:lnTo>
                  <a:lnTo>
                    <a:pt x="406" y="504"/>
                  </a:lnTo>
                  <a:lnTo>
                    <a:pt x="423" y="484"/>
                  </a:lnTo>
                  <a:lnTo>
                    <a:pt x="443" y="468"/>
                  </a:lnTo>
                  <a:lnTo>
                    <a:pt x="465" y="455"/>
                  </a:lnTo>
                  <a:lnTo>
                    <a:pt x="490" y="447"/>
                  </a:lnTo>
                  <a:lnTo>
                    <a:pt x="517" y="445"/>
                  </a:lnTo>
                  <a:lnTo>
                    <a:pt x="549" y="447"/>
                  </a:lnTo>
                  <a:lnTo>
                    <a:pt x="577" y="455"/>
                  </a:lnTo>
                  <a:lnTo>
                    <a:pt x="605" y="469"/>
                  </a:lnTo>
                  <a:lnTo>
                    <a:pt x="630" y="487"/>
                  </a:lnTo>
                  <a:lnTo>
                    <a:pt x="650" y="508"/>
                  </a:lnTo>
                  <a:lnTo>
                    <a:pt x="668" y="532"/>
                  </a:lnTo>
                  <a:lnTo>
                    <a:pt x="681" y="561"/>
                  </a:lnTo>
                  <a:lnTo>
                    <a:pt x="689" y="591"/>
                  </a:lnTo>
                  <a:lnTo>
                    <a:pt x="692" y="623"/>
                  </a:lnTo>
                  <a:lnTo>
                    <a:pt x="688" y="660"/>
                  </a:lnTo>
                  <a:lnTo>
                    <a:pt x="680" y="694"/>
                  </a:lnTo>
                  <a:lnTo>
                    <a:pt x="666" y="728"/>
                  </a:lnTo>
                  <a:lnTo>
                    <a:pt x="646" y="758"/>
                  </a:lnTo>
                  <a:lnTo>
                    <a:pt x="624" y="786"/>
                  </a:lnTo>
                  <a:lnTo>
                    <a:pt x="596" y="809"/>
                  </a:lnTo>
                  <a:lnTo>
                    <a:pt x="566" y="829"/>
                  </a:lnTo>
                  <a:lnTo>
                    <a:pt x="533" y="843"/>
                  </a:lnTo>
                  <a:lnTo>
                    <a:pt x="499" y="852"/>
                  </a:lnTo>
                  <a:lnTo>
                    <a:pt x="462" y="855"/>
                  </a:lnTo>
                  <a:lnTo>
                    <a:pt x="419" y="852"/>
                  </a:lnTo>
                  <a:lnTo>
                    <a:pt x="377" y="842"/>
                  </a:lnTo>
                  <a:lnTo>
                    <a:pt x="338" y="828"/>
                  </a:lnTo>
                  <a:lnTo>
                    <a:pt x="300" y="807"/>
                  </a:lnTo>
                  <a:lnTo>
                    <a:pt x="268" y="782"/>
                  </a:lnTo>
                  <a:lnTo>
                    <a:pt x="239" y="752"/>
                  </a:lnTo>
                  <a:lnTo>
                    <a:pt x="213" y="718"/>
                  </a:lnTo>
                  <a:lnTo>
                    <a:pt x="193" y="681"/>
                  </a:lnTo>
                  <a:lnTo>
                    <a:pt x="178" y="641"/>
                  </a:lnTo>
                  <a:lnTo>
                    <a:pt x="169" y="599"/>
                  </a:lnTo>
                  <a:lnTo>
                    <a:pt x="166" y="554"/>
                  </a:lnTo>
                  <a:lnTo>
                    <a:pt x="169" y="506"/>
                  </a:lnTo>
                  <a:lnTo>
                    <a:pt x="177" y="459"/>
                  </a:lnTo>
                  <a:lnTo>
                    <a:pt x="191" y="415"/>
                  </a:lnTo>
                  <a:lnTo>
                    <a:pt x="210" y="373"/>
                  </a:lnTo>
                  <a:lnTo>
                    <a:pt x="234" y="334"/>
                  </a:lnTo>
                  <a:lnTo>
                    <a:pt x="262" y="298"/>
                  </a:lnTo>
                  <a:lnTo>
                    <a:pt x="294" y="265"/>
                  </a:lnTo>
                  <a:lnTo>
                    <a:pt x="329" y="237"/>
                  </a:lnTo>
                  <a:lnTo>
                    <a:pt x="368" y="213"/>
                  </a:lnTo>
                  <a:lnTo>
                    <a:pt x="410" y="194"/>
                  </a:lnTo>
                  <a:lnTo>
                    <a:pt x="453" y="180"/>
                  </a:lnTo>
                  <a:lnTo>
                    <a:pt x="499" y="170"/>
                  </a:lnTo>
                  <a:lnTo>
                    <a:pt x="546" y="167"/>
                  </a:lnTo>
                  <a:lnTo>
                    <a:pt x="2046" y="167"/>
                  </a:lnTo>
                  <a:lnTo>
                    <a:pt x="2093" y="170"/>
                  </a:lnTo>
                  <a:lnTo>
                    <a:pt x="2139" y="180"/>
                  </a:lnTo>
                  <a:lnTo>
                    <a:pt x="2184" y="194"/>
                  </a:lnTo>
                  <a:lnTo>
                    <a:pt x="2225" y="213"/>
                  </a:lnTo>
                  <a:lnTo>
                    <a:pt x="2263" y="237"/>
                  </a:lnTo>
                  <a:lnTo>
                    <a:pt x="2299" y="265"/>
                  </a:lnTo>
                  <a:lnTo>
                    <a:pt x="2331" y="298"/>
                  </a:lnTo>
                  <a:lnTo>
                    <a:pt x="2359" y="334"/>
                  </a:lnTo>
                  <a:lnTo>
                    <a:pt x="2382" y="373"/>
                  </a:lnTo>
                  <a:lnTo>
                    <a:pt x="2401" y="415"/>
                  </a:lnTo>
                  <a:lnTo>
                    <a:pt x="2415" y="459"/>
                  </a:lnTo>
                  <a:lnTo>
                    <a:pt x="2425" y="506"/>
                  </a:lnTo>
                  <a:lnTo>
                    <a:pt x="2428" y="554"/>
                  </a:lnTo>
                  <a:lnTo>
                    <a:pt x="2425" y="599"/>
                  </a:lnTo>
                  <a:lnTo>
                    <a:pt x="2414" y="641"/>
                  </a:lnTo>
                  <a:lnTo>
                    <a:pt x="2400" y="681"/>
                  </a:lnTo>
                  <a:lnTo>
                    <a:pt x="2379" y="718"/>
                  </a:lnTo>
                  <a:lnTo>
                    <a:pt x="2355" y="752"/>
                  </a:lnTo>
                  <a:lnTo>
                    <a:pt x="2325" y="782"/>
                  </a:lnTo>
                  <a:lnTo>
                    <a:pt x="2292" y="807"/>
                  </a:lnTo>
                  <a:lnTo>
                    <a:pt x="2255" y="828"/>
                  </a:lnTo>
                  <a:lnTo>
                    <a:pt x="2216" y="842"/>
                  </a:lnTo>
                  <a:lnTo>
                    <a:pt x="2173" y="852"/>
                  </a:lnTo>
                  <a:lnTo>
                    <a:pt x="2130" y="855"/>
                  </a:lnTo>
                  <a:lnTo>
                    <a:pt x="2094" y="852"/>
                  </a:lnTo>
                  <a:lnTo>
                    <a:pt x="2059" y="843"/>
                  </a:lnTo>
                  <a:lnTo>
                    <a:pt x="2026" y="829"/>
                  </a:lnTo>
                  <a:lnTo>
                    <a:pt x="1996" y="809"/>
                  </a:lnTo>
                  <a:lnTo>
                    <a:pt x="1970" y="786"/>
                  </a:lnTo>
                  <a:lnTo>
                    <a:pt x="1946" y="758"/>
                  </a:lnTo>
                  <a:lnTo>
                    <a:pt x="1927" y="728"/>
                  </a:lnTo>
                  <a:lnTo>
                    <a:pt x="1913" y="694"/>
                  </a:lnTo>
                  <a:lnTo>
                    <a:pt x="1904" y="660"/>
                  </a:lnTo>
                  <a:lnTo>
                    <a:pt x="1901" y="623"/>
                  </a:lnTo>
                  <a:lnTo>
                    <a:pt x="1904" y="591"/>
                  </a:lnTo>
                  <a:lnTo>
                    <a:pt x="1912" y="561"/>
                  </a:lnTo>
                  <a:lnTo>
                    <a:pt x="1924" y="532"/>
                  </a:lnTo>
                  <a:lnTo>
                    <a:pt x="1942" y="508"/>
                  </a:lnTo>
                  <a:lnTo>
                    <a:pt x="1964" y="487"/>
                  </a:lnTo>
                  <a:lnTo>
                    <a:pt x="1988" y="469"/>
                  </a:lnTo>
                  <a:lnTo>
                    <a:pt x="2015" y="455"/>
                  </a:lnTo>
                  <a:lnTo>
                    <a:pt x="2045" y="447"/>
                  </a:lnTo>
                  <a:lnTo>
                    <a:pt x="2077" y="445"/>
                  </a:lnTo>
                  <a:lnTo>
                    <a:pt x="2103" y="447"/>
                  </a:lnTo>
                  <a:lnTo>
                    <a:pt x="2128" y="455"/>
                  </a:lnTo>
                  <a:lnTo>
                    <a:pt x="2150" y="468"/>
                  </a:lnTo>
                  <a:lnTo>
                    <a:pt x="2169" y="484"/>
                  </a:lnTo>
                  <a:lnTo>
                    <a:pt x="2186" y="504"/>
                  </a:lnTo>
                  <a:lnTo>
                    <a:pt x="2198" y="527"/>
                  </a:lnTo>
                  <a:lnTo>
                    <a:pt x="2205" y="552"/>
                  </a:lnTo>
                  <a:lnTo>
                    <a:pt x="2208" y="579"/>
                  </a:lnTo>
                  <a:lnTo>
                    <a:pt x="2205" y="601"/>
                  </a:lnTo>
                  <a:lnTo>
                    <a:pt x="2198" y="622"/>
                  </a:lnTo>
                  <a:lnTo>
                    <a:pt x="2187" y="641"/>
                  </a:lnTo>
                  <a:lnTo>
                    <a:pt x="2171" y="657"/>
                  </a:lnTo>
                  <a:lnTo>
                    <a:pt x="2154" y="668"/>
                  </a:lnTo>
                  <a:lnTo>
                    <a:pt x="2133" y="675"/>
                  </a:lnTo>
                  <a:lnTo>
                    <a:pt x="2111" y="679"/>
                  </a:lnTo>
                  <a:lnTo>
                    <a:pt x="2092" y="675"/>
                  </a:lnTo>
                  <a:lnTo>
                    <a:pt x="2076" y="668"/>
                  </a:lnTo>
                  <a:lnTo>
                    <a:pt x="2061" y="658"/>
                  </a:lnTo>
                  <a:lnTo>
                    <a:pt x="2050" y="643"/>
                  </a:lnTo>
                  <a:lnTo>
                    <a:pt x="2043" y="626"/>
                  </a:lnTo>
                  <a:lnTo>
                    <a:pt x="2041" y="608"/>
                  </a:lnTo>
                  <a:lnTo>
                    <a:pt x="1960" y="608"/>
                  </a:lnTo>
                  <a:lnTo>
                    <a:pt x="1964" y="638"/>
                  </a:lnTo>
                  <a:lnTo>
                    <a:pt x="1972" y="666"/>
                  </a:lnTo>
                  <a:lnTo>
                    <a:pt x="1986" y="692"/>
                  </a:lnTo>
                  <a:lnTo>
                    <a:pt x="2005" y="715"/>
                  </a:lnTo>
                  <a:lnTo>
                    <a:pt x="2026" y="734"/>
                  </a:lnTo>
                  <a:lnTo>
                    <a:pt x="2052" y="747"/>
                  </a:lnTo>
                  <a:lnTo>
                    <a:pt x="2081" y="757"/>
                  </a:lnTo>
                  <a:lnTo>
                    <a:pt x="2111" y="760"/>
                  </a:lnTo>
                  <a:lnTo>
                    <a:pt x="2143" y="757"/>
                  </a:lnTo>
                  <a:lnTo>
                    <a:pt x="2172" y="749"/>
                  </a:lnTo>
                  <a:lnTo>
                    <a:pt x="2200" y="735"/>
                  </a:lnTo>
                  <a:lnTo>
                    <a:pt x="2225" y="717"/>
                  </a:lnTo>
                  <a:lnTo>
                    <a:pt x="2247" y="695"/>
                  </a:lnTo>
                  <a:lnTo>
                    <a:pt x="2264" y="670"/>
                  </a:lnTo>
                  <a:lnTo>
                    <a:pt x="2277" y="642"/>
                  </a:lnTo>
                  <a:lnTo>
                    <a:pt x="2286" y="612"/>
                  </a:lnTo>
                  <a:lnTo>
                    <a:pt x="2289" y="579"/>
                  </a:lnTo>
                  <a:lnTo>
                    <a:pt x="2286" y="544"/>
                  </a:lnTo>
                  <a:lnTo>
                    <a:pt x="2277" y="511"/>
                  </a:lnTo>
                  <a:lnTo>
                    <a:pt x="2265" y="480"/>
                  </a:lnTo>
                  <a:lnTo>
                    <a:pt x="2248" y="452"/>
                  </a:lnTo>
                  <a:lnTo>
                    <a:pt x="2227" y="426"/>
                  </a:lnTo>
                  <a:lnTo>
                    <a:pt x="2201" y="405"/>
                  </a:lnTo>
                  <a:lnTo>
                    <a:pt x="2173" y="387"/>
                  </a:lnTo>
                  <a:lnTo>
                    <a:pt x="2144" y="374"/>
                  </a:lnTo>
                  <a:lnTo>
                    <a:pt x="2111" y="366"/>
                  </a:lnTo>
                  <a:lnTo>
                    <a:pt x="2077" y="363"/>
                  </a:lnTo>
                  <a:lnTo>
                    <a:pt x="2039" y="366"/>
                  </a:lnTo>
                  <a:lnTo>
                    <a:pt x="2003" y="374"/>
                  </a:lnTo>
                  <a:lnTo>
                    <a:pt x="1969" y="387"/>
                  </a:lnTo>
                  <a:lnTo>
                    <a:pt x="1937" y="405"/>
                  </a:lnTo>
                  <a:lnTo>
                    <a:pt x="1909" y="427"/>
                  </a:lnTo>
                  <a:lnTo>
                    <a:pt x="1883" y="452"/>
                  </a:lnTo>
                  <a:lnTo>
                    <a:pt x="1862" y="481"/>
                  </a:lnTo>
                  <a:lnTo>
                    <a:pt x="1844" y="514"/>
                  </a:lnTo>
                  <a:lnTo>
                    <a:pt x="1832" y="548"/>
                  </a:lnTo>
                  <a:lnTo>
                    <a:pt x="1824" y="585"/>
                  </a:lnTo>
                  <a:lnTo>
                    <a:pt x="1820" y="623"/>
                  </a:lnTo>
                  <a:lnTo>
                    <a:pt x="1824" y="668"/>
                  </a:lnTo>
                  <a:lnTo>
                    <a:pt x="1834" y="711"/>
                  </a:lnTo>
                  <a:lnTo>
                    <a:pt x="1850" y="753"/>
                  </a:lnTo>
                  <a:lnTo>
                    <a:pt x="1872" y="791"/>
                  </a:lnTo>
                  <a:lnTo>
                    <a:pt x="1899" y="827"/>
                  </a:lnTo>
                  <a:lnTo>
                    <a:pt x="1930" y="858"/>
                  </a:lnTo>
                  <a:lnTo>
                    <a:pt x="1965" y="884"/>
                  </a:lnTo>
                  <a:lnTo>
                    <a:pt x="2003" y="906"/>
                  </a:lnTo>
                  <a:lnTo>
                    <a:pt x="2043" y="923"/>
                  </a:lnTo>
                  <a:lnTo>
                    <a:pt x="2086" y="933"/>
                  </a:lnTo>
                  <a:lnTo>
                    <a:pt x="2130" y="936"/>
                  </a:lnTo>
                  <a:lnTo>
                    <a:pt x="2178" y="934"/>
                  </a:lnTo>
                  <a:lnTo>
                    <a:pt x="2223" y="925"/>
                  </a:lnTo>
                  <a:lnTo>
                    <a:pt x="2266" y="911"/>
                  </a:lnTo>
                  <a:lnTo>
                    <a:pt x="2307" y="892"/>
                  </a:lnTo>
                  <a:lnTo>
                    <a:pt x="2345" y="869"/>
                  </a:lnTo>
                  <a:lnTo>
                    <a:pt x="2380" y="840"/>
                  </a:lnTo>
                  <a:lnTo>
                    <a:pt x="2412" y="808"/>
                  </a:lnTo>
                  <a:lnTo>
                    <a:pt x="2440" y="773"/>
                  </a:lnTo>
                  <a:lnTo>
                    <a:pt x="2463" y="734"/>
                  </a:lnTo>
                  <a:lnTo>
                    <a:pt x="2481" y="692"/>
                  </a:lnTo>
                  <a:lnTo>
                    <a:pt x="2496" y="648"/>
                  </a:lnTo>
                  <a:lnTo>
                    <a:pt x="2504" y="602"/>
                  </a:lnTo>
                  <a:lnTo>
                    <a:pt x="2507" y="554"/>
                  </a:lnTo>
                  <a:lnTo>
                    <a:pt x="2504" y="500"/>
                  </a:lnTo>
                  <a:lnTo>
                    <a:pt x="2495" y="447"/>
                  </a:lnTo>
                  <a:lnTo>
                    <a:pt x="2480" y="397"/>
                  </a:lnTo>
                  <a:lnTo>
                    <a:pt x="2461" y="349"/>
                  </a:lnTo>
                  <a:lnTo>
                    <a:pt x="2435" y="304"/>
                  </a:lnTo>
                  <a:lnTo>
                    <a:pt x="2405" y="262"/>
                  </a:lnTo>
                  <a:lnTo>
                    <a:pt x="2372" y="224"/>
                  </a:lnTo>
                  <a:lnTo>
                    <a:pt x="2334" y="189"/>
                  </a:lnTo>
                  <a:lnTo>
                    <a:pt x="2293" y="160"/>
                  </a:lnTo>
                  <a:lnTo>
                    <a:pt x="2249" y="134"/>
                  </a:lnTo>
                  <a:lnTo>
                    <a:pt x="2201" y="114"/>
                  </a:lnTo>
                  <a:lnTo>
                    <a:pt x="2152" y="99"/>
                  </a:lnTo>
                  <a:lnTo>
                    <a:pt x="2099" y="90"/>
                  </a:lnTo>
                  <a:lnTo>
                    <a:pt x="2046" y="87"/>
                  </a:lnTo>
                  <a:lnTo>
                    <a:pt x="546" y="87"/>
                  </a:lnTo>
                  <a:close/>
                  <a:moveTo>
                    <a:pt x="1613" y="0"/>
                  </a:moveTo>
                  <a:lnTo>
                    <a:pt x="2046" y="0"/>
                  </a:lnTo>
                  <a:lnTo>
                    <a:pt x="2100" y="2"/>
                  </a:lnTo>
                  <a:lnTo>
                    <a:pt x="2154" y="11"/>
                  </a:lnTo>
                  <a:lnTo>
                    <a:pt x="2205" y="24"/>
                  </a:lnTo>
                  <a:lnTo>
                    <a:pt x="2256" y="42"/>
                  </a:lnTo>
                  <a:lnTo>
                    <a:pt x="2303" y="65"/>
                  </a:lnTo>
                  <a:lnTo>
                    <a:pt x="2349" y="93"/>
                  </a:lnTo>
                  <a:lnTo>
                    <a:pt x="2393" y="125"/>
                  </a:lnTo>
                  <a:lnTo>
                    <a:pt x="2433" y="163"/>
                  </a:lnTo>
                  <a:lnTo>
                    <a:pt x="2469" y="204"/>
                  </a:lnTo>
                  <a:lnTo>
                    <a:pt x="2501" y="248"/>
                  </a:lnTo>
                  <a:lnTo>
                    <a:pt x="2528" y="293"/>
                  </a:lnTo>
                  <a:lnTo>
                    <a:pt x="2551" y="343"/>
                  </a:lnTo>
                  <a:lnTo>
                    <a:pt x="2570" y="393"/>
                  </a:lnTo>
                  <a:lnTo>
                    <a:pt x="2582" y="446"/>
                  </a:lnTo>
                  <a:lnTo>
                    <a:pt x="2590" y="499"/>
                  </a:lnTo>
                  <a:lnTo>
                    <a:pt x="2592" y="554"/>
                  </a:lnTo>
                  <a:lnTo>
                    <a:pt x="2589" y="609"/>
                  </a:lnTo>
                  <a:lnTo>
                    <a:pt x="2580" y="662"/>
                  </a:lnTo>
                  <a:lnTo>
                    <a:pt x="2566" y="713"/>
                  </a:lnTo>
                  <a:lnTo>
                    <a:pt x="2546" y="761"/>
                  </a:lnTo>
                  <a:lnTo>
                    <a:pt x="2520" y="806"/>
                  </a:lnTo>
                  <a:lnTo>
                    <a:pt x="2490" y="848"/>
                  </a:lnTo>
                  <a:lnTo>
                    <a:pt x="2457" y="886"/>
                  </a:lnTo>
                  <a:lnTo>
                    <a:pt x="2419" y="921"/>
                  </a:lnTo>
                  <a:lnTo>
                    <a:pt x="2378" y="951"/>
                  </a:lnTo>
                  <a:lnTo>
                    <a:pt x="2333" y="976"/>
                  </a:lnTo>
                  <a:lnTo>
                    <a:pt x="2286" y="996"/>
                  </a:lnTo>
                  <a:lnTo>
                    <a:pt x="2236" y="1012"/>
                  </a:lnTo>
                  <a:lnTo>
                    <a:pt x="2184" y="1021"/>
                  </a:lnTo>
                  <a:lnTo>
                    <a:pt x="2130" y="1024"/>
                  </a:lnTo>
                  <a:lnTo>
                    <a:pt x="2087" y="1021"/>
                  </a:lnTo>
                  <a:lnTo>
                    <a:pt x="2044" y="1014"/>
                  </a:lnTo>
                  <a:lnTo>
                    <a:pt x="2002" y="1000"/>
                  </a:lnTo>
                  <a:lnTo>
                    <a:pt x="1961" y="983"/>
                  </a:lnTo>
                  <a:lnTo>
                    <a:pt x="1923" y="961"/>
                  </a:lnTo>
                  <a:lnTo>
                    <a:pt x="1886" y="934"/>
                  </a:lnTo>
                  <a:lnTo>
                    <a:pt x="1853" y="904"/>
                  </a:lnTo>
                  <a:lnTo>
                    <a:pt x="1823" y="870"/>
                  </a:lnTo>
                  <a:lnTo>
                    <a:pt x="1797" y="833"/>
                  </a:lnTo>
                  <a:lnTo>
                    <a:pt x="1775" y="794"/>
                  </a:lnTo>
                  <a:lnTo>
                    <a:pt x="1758" y="753"/>
                  </a:lnTo>
                  <a:lnTo>
                    <a:pt x="1745" y="710"/>
                  </a:lnTo>
                  <a:lnTo>
                    <a:pt x="1737" y="667"/>
                  </a:lnTo>
                  <a:lnTo>
                    <a:pt x="1735" y="623"/>
                  </a:lnTo>
                  <a:lnTo>
                    <a:pt x="1738" y="576"/>
                  </a:lnTo>
                  <a:lnTo>
                    <a:pt x="1747" y="531"/>
                  </a:lnTo>
                  <a:lnTo>
                    <a:pt x="1762" y="489"/>
                  </a:lnTo>
                  <a:lnTo>
                    <a:pt x="1781" y="448"/>
                  </a:lnTo>
                  <a:lnTo>
                    <a:pt x="1806" y="411"/>
                  </a:lnTo>
                  <a:lnTo>
                    <a:pt x="1835" y="378"/>
                  </a:lnTo>
                  <a:lnTo>
                    <a:pt x="1868" y="349"/>
                  </a:lnTo>
                  <a:lnTo>
                    <a:pt x="1904" y="324"/>
                  </a:lnTo>
                  <a:lnTo>
                    <a:pt x="1944" y="304"/>
                  </a:lnTo>
                  <a:lnTo>
                    <a:pt x="1986" y="289"/>
                  </a:lnTo>
                  <a:lnTo>
                    <a:pt x="2030" y="280"/>
                  </a:lnTo>
                  <a:lnTo>
                    <a:pt x="2077" y="277"/>
                  </a:lnTo>
                  <a:lnTo>
                    <a:pt x="2117" y="280"/>
                  </a:lnTo>
                  <a:lnTo>
                    <a:pt x="2156" y="287"/>
                  </a:lnTo>
                  <a:lnTo>
                    <a:pt x="2193" y="301"/>
                  </a:lnTo>
                  <a:lnTo>
                    <a:pt x="2228" y="319"/>
                  </a:lnTo>
                  <a:lnTo>
                    <a:pt x="2196" y="297"/>
                  </a:lnTo>
                  <a:lnTo>
                    <a:pt x="2162" y="279"/>
                  </a:lnTo>
                  <a:lnTo>
                    <a:pt x="2125" y="266"/>
                  </a:lnTo>
                  <a:lnTo>
                    <a:pt x="2086" y="258"/>
                  </a:lnTo>
                  <a:lnTo>
                    <a:pt x="2046" y="255"/>
                  </a:lnTo>
                  <a:lnTo>
                    <a:pt x="546" y="255"/>
                  </a:lnTo>
                  <a:lnTo>
                    <a:pt x="506" y="258"/>
                  </a:lnTo>
                  <a:lnTo>
                    <a:pt x="467" y="266"/>
                  </a:lnTo>
                  <a:lnTo>
                    <a:pt x="431" y="279"/>
                  </a:lnTo>
                  <a:lnTo>
                    <a:pt x="396" y="297"/>
                  </a:lnTo>
                  <a:lnTo>
                    <a:pt x="364" y="319"/>
                  </a:lnTo>
                  <a:lnTo>
                    <a:pt x="400" y="301"/>
                  </a:lnTo>
                  <a:lnTo>
                    <a:pt x="437" y="287"/>
                  </a:lnTo>
                  <a:lnTo>
                    <a:pt x="476" y="279"/>
                  </a:lnTo>
                  <a:lnTo>
                    <a:pt x="517" y="277"/>
                  </a:lnTo>
                  <a:lnTo>
                    <a:pt x="563" y="280"/>
                  </a:lnTo>
                  <a:lnTo>
                    <a:pt x="607" y="288"/>
                  </a:lnTo>
                  <a:lnTo>
                    <a:pt x="649" y="304"/>
                  </a:lnTo>
                  <a:lnTo>
                    <a:pt x="688" y="324"/>
                  </a:lnTo>
                  <a:lnTo>
                    <a:pt x="724" y="349"/>
                  </a:lnTo>
                  <a:lnTo>
                    <a:pt x="757" y="378"/>
                  </a:lnTo>
                  <a:lnTo>
                    <a:pt x="786" y="411"/>
                  </a:lnTo>
                  <a:lnTo>
                    <a:pt x="811" y="448"/>
                  </a:lnTo>
                  <a:lnTo>
                    <a:pt x="830" y="489"/>
                  </a:lnTo>
                  <a:lnTo>
                    <a:pt x="845" y="531"/>
                  </a:lnTo>
                  <a:lnTo>
                    <a:pt x="854" y="576"/>
                  </a:lnTo>
                  <a:lnTo>
                    <a:pt x="857" y="623"/>
                  </a:lnTo>
                  <a:lnTo>
                    <a:pt x="855" y="667"/>
                  </a:lnTo>
                  <a:lnTo>
                    <a:pt x="847" y="710"/>
                  </a:lnTo>
                  <a:lnTo>
                    <a:pt x="835" y="753"/>
                  </a:lnTo>
                  <a:lnTo>
                    <a:pt x="817" y="793"/>
                  </a:lnTo>
                  <a:lnTo>
                    <a:pt x="795" y="833"/>
                  </a:lnTo>
                  <a:lnTo>
                    <a:pt x="770" y="870"/>
                  </a:lnTo>
                  <a:lnTo>
                    <a:pt x="740" y="904"/>
                  </a:lnTo>
                  <a:lnTo>
                    <a:pt x="706" y="934"/>
                  </a:lnTo>
                  <a:lnTo>
                    <a:pt x="670" y="961"/>
                  </a:lnTo>
                  <a:lnTo>
                    <a:pt x="631" y="983"/>
                  </a:lnTo>
                  <a:lnTo>
                    <a:pt x="591" y="1000"/>
                  </a:lnTo>
                  <a:lnTo>
                    <a:pt x="549" y="1014"/>
                  </a:lnTo>
                  <a:lnTo>
                    <a:pt x="506" y="1021"/>
                  </a:lnTo>
                  <a:lnTo>
                    <a:pt x="462" y="1024"/>
                  </a:lnTo>
                  <a:lnTo>
                    <a:pt x="409" y="1021"/>
                  </a:lnTo>
                  <a:lnTo>
                    <a:pt x="356" y="1012"/>
                  </a:lnTo>
                  <a:lnTo>
                    <a:pt x="307" y="996"/>
                  </a:lnTo>
                  <a:lnTo>
                    <a:pt x="259" y="976"/>
                  </a:lnTo>
                  <a:lnTo>
                    <a:pt x="215" y="950"/>
                  </a:lnTo>
                  <a:lnTo>
                    <a:pt x="173" y="921"/>
                  </a:lnTo>
                  <a:lnTo>
                    <a:pt x="136" y="886"/>
                  </a:lnTo>
                  <a:lnTo>
                    <a:pt x="102" y="848"/>
                  </a:lnTo>
                  <a:lnTo>
                    <a:pt x="72" y="806"/>
                  </a:lnTo>
                  <a:lnTo>
                    <a:pt x="47" y="760"/>
                  </a:lnTo>
                  <a:lnTo>
                    <a:pt x="27" y="712"/>
                  </a:lnTo>
                  <a:lnTo>
                    <a:pt x="12" y="662"/>
                  </a:lnTo>
                  <a:lnTo>
                    <a:pt x="3" y="609"/>
                  </a:lnTo>
                  <a:lnTo>
                    <a:pt x="0" y="554"/>
                  </a:lnTo>
                  <a:lnTo>
                    <a:pt x="2" y="499"/>
                  </a:lnTo>
                  <a:lnTo>
                    <a:pt x="10" y="446"/>
                  </a:lnTo>
                  <a:lnTo>
                    <a:pt x="24" y="393"/>
                  </a:lnTo>
                  <a:lnTo>
                    <a:pt x="41" y="343"/>
                  </a:lnTo>
                  <a:lnTo>
                    <a:pt x="64" y="293"/>
                  </a:lnTo>
                  <a:lnTo>
                    <a:pt x="92" y="248"/>
                  </a:lnTo>
                  <a:lnTo>
                    <a:pt x="123" y="204"/>
                  </a:lnTo>
                  <a:lnTo>
                    <a:pt x="161" y="163"/>
                  </a:lnTo>
                  <a:lnTo>
                    <a:pt x="201" y="125"/>
                  </a:lnTo>
                  <a:lnTo>
                    <a:pt x="244" y="93"/>
                  </a:lnTo>
                  <a:lnTo>
                    <a:pt x="289" y="65"/>
                  </a:lnTo>
                  <a:lnTo>
                    <a:pt x="338" y="42"/>
                  </a:lnTo>
                  <a:lnTo>
                    <a:pt x="388" y="24"/>
                  </a:lnTo>
                  <a:lnTo>
                    <a:pt x="439" y="11"/>
                  </a:lnTo>
                  <a:lnTo>
                    <a:pt x="493" y="2"/>
                  </a:lnTo>
                  <a:lnTo>
                    <a:pt x="546" y="0"/>
                  </a:lnTo>
                  <a:lnTo>
                    <a:pt x="16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5" name="Freeform 526"/>
          <p:cNvSpPr>
            <a:spLocks noEditPoints="1"/>
          </p:cNvSpPr>
          <p:nvPr/>
        </p:nvSpPr>
        <p:spPr bwMode="auto">
          <a:xfrm>
            <a:off x="8329414" y="4668424"/>
            <a:ext cx="481013" cy="184547"/>
          </a:xfrm>
          <a:custGeom>
            <a:avLst/>
            <a:gdLst>
              <a:gd name="T0" fmla="*/ 600 w 3636"/>
              <a:gd name="T1" fmla="*/ 705 h 1239"/>
              <a:gd name="T2" fmla="*/ 386 w 3636"/>
              <a:gd name="T3" fmla="*/ 814 h 1239"/>
              <a:gd name="T4" fmla="*/ 627 w 3636"/>
              <a:gd name="T5" fmla="*/ 859 h 1239"/>
              <a:gd name="T6" fmla="*/ 1141 w 3636"/>
              <a:gd name="T7" fmla="*/ 788 h 1239"/>
              <a:gd name="T8" fmla="*/ 854 w 3636"/>
              <a:gd name="T9" fmla="*/ 581 h 1239"/>
              <a:gd name="T10" fmla="*/ 314 w 3636"/>
              <a:gd name="T11" fmla="*/ 765 h 1239"/>
              <a:gd name="T12" fmla="*/ 289 w 3636"/>
              <a:gd name="T13" fmla="*/ 861 h 1239"/>
              <a:gd name="T14" fmla="*/ 636 w 3636"/>
              <a:gd name="T15" fmla="*/ 913 h 1239"/>
              <a:gd name="T16" fmla="*/ 1014 w 3636"/>
              <a:gd name="T17" fmla="*/ 860 h 1239"/>
              <a:gd name="T18" fmla="*/ 539 w 3636"/>
              <a:gd name="T19" fmla="*/ 867 h 1239"/>
              <a:gd name="T20" fmla="*/ 376 w 3636"/>
              <a:gd name="T21" fmla="*/ 802 h 1239"/>
              <a:gd name="T22" fmla="*/ 632 w 3636"/>
              <a:gd name="T23" fmla="*/ 683 h 1239"/>
              <a:gd name="T24" fmla="*/ 1121 w 3636"/>
              <a:gd name="T25" fmla="*/ 546 h 1239"/>
              <a:gd name="T26" fmla="*/ 485 w 3636"/>
              <a:gd name="T27" fmla="*/ 635 h 1239"/>
              <a:gd name="T28" fmla="*/ 169 w 3636"/>
              <a:gd name="T29" fmla="*/ 795 h 1239"/>
              <a:gd name="T30" fmla="*/ 195 w 3636"/>
              <a:gd name="T31" fmla="*/ 893 h 1239"/>
              <a:gd name="T32" fmla="*/ 685 w 3636"/>
              <a:gd name="T33" fmla="*/ 969 h 1239"/>
              <a:gd name="T34" fmla="*/ 772 w 3636"/>
              <a:gd name="T35" fmla="*/ 929 h 1239"/>
              <a:gd name="T36" fmla="*/ 280 w 3636"/>
              <a:gd name="T37" fmla="*/ 873 h 1239"/>
              <a:gd name="T38" fmla="*/ 266 w 3636"/>
              <a:gd name="T39" fmla="*/ 785 h 1239"/>
              <a:gd name="T40" fmla="*/ 717 w 3636"/>
              <a:gd name="T41" fmla="*/ 598 h 1239"/>
              <a:gd name="T42" fmla="*/ 2686 w 3636"/>
              <a:gd name="T43" fmla="*/ 382 h 1239"/>
              <a:gd name="T44" fmla="*/ 2478 w 3636"/>
              <a:gd name="T45" fmla="*/ 636 h 1239"/>
              <a:gd name="T46" fmla="*/ 2985 w 3636"/>
              <a:gd name="T47" fmla="*/ 540 h 1239"/>
              <a:gd name="T48" fmla="*/ 3229 w 3636"/>
              <a:gd name="T49" fmla="*/ 432 h 1239"/>
              <a:gd name="T50" fmla="*/ 3060 w 3636"/>
              <a:gd name="T51" fmla="*/ 379 h 1239"/>
              <a:gd name="T52" fmla="*/ 2409 w 3636"/>
              <a:gd name="T53" fmla="*/ 347 h 1239"/>
              <a:gd name="T54" fmla="*/ 2919 w 3636"/>
              <a:gd name="T55" fmla="*/ 364 h 1239"/>
              <a:gd name="T56" fmla="*/ 3226 w 3636"/>
              <a:gd name="T57" fmla="*/ 399 h 1239"/>
              <a:gd name="T58" fmla="*/ 3136 w 3636"/>
              <a:gd name="T59" fmla="*/ 501 h 1239"/>
              <a:gd name="T60" fmla="*/ 2699 w 3636"/>
              <a:gd name="T61" fmla="*/ 624 h 1239"/>
              <a:gd name="T62" fmla="*/ 2928 w 3636"/>
              <a:gd name="T63" fmla="*/ 615 h 1239"/>
              <a:gd name="T64" fmla="*/ 3364 w 3636"/>
              <a:gd name="T65" fmla="*/ 449 h 1239"/>
              <a:gd name="T66" fmla="*/ 3350 w 3636"/>
              <a:gd name="T67" fmla="*/ 361 h 1239"/>
              <a:gd name="T68" fmla="*/ 2799 w 3636"/>
              <a:gd name="T69" fmla="*/ 266 h 1239"/>
              <a:gd name="T70" fmla="*/ 2741 w 3636"/>
              <a:gd name="T71" fmla="*/ 299 h 1239"/>
              <a:gd name="T72" fmla="*/ 3346 w 3636"/>
              <a:gd name="T73" fmla="*/ 349 h 1239"/>
              <a:gd name="T74" fmla="*/ 3398 w 3636"/>
              <a:gd name="T75" fmla="*/ 424 h 1239"/>
              <a:gd name="T76" fmla="*/ 3192 w 3636"/>
              <a:gd name="T77" fmla="*/ 549 h 1239"/>
              <a:gd name="T78" fmla="*/ 2456 w 3636"/>
              <a:gd name="T79" fmla="*/ 776 h 1239"/>
              <a:gd name="T80" fmla="*/ 3280 w 3636"/>
              <a:gd name="T81" fmla="*/ 538 h 1239"/>
              <a:gd name="T82" fmla="*/ 3478 w 3636"/>
              <a:gd name="T83" fmla="*/ 407 h 1239"/>
              <a:gd name="T84" fmla="*/ 3381 w 3636"/>
              <a:gd name="T85" fmla="*/ 322 h 1239"/>
              <a:gd name="T86" fmla="*/ 1790 w 3636"/>
              <a:gd name="T87" fmla="*/ 0 h 1239"/>
              <a:gd name="T88" fmla="*/ 2253 w 3636"/>
              <a:gd name="T89" fmla="*/ 160 h 1239"/>
              <a:gd name="T90" fmla="*/ 3254 w 3636"/>
              <a:gd name="T91" fmla="*/ 214 h 1239"/>
              <a:gd name="T92" fmla="*/ 3590 w 3636"/>
              <a:gd name="T93" fmla="*/ 299 h 1239"/>
              <a:gd name="T94" fmla="*/ 3634 w 3636"/>
              <a:gd name="T95" fmla="*/ 398 h 1239"/>
              <a:gd name="T96" fmla="*/ 3499 w 3636"/>
              <a:gd name="T97" fmla="*/ 527 h 1239"/>
              <a:gd name="T98" fmla="*/ 2793 w 3636"/>
              <a:gd name="T99" fmla="*/ 765 h 1239"/>
              <a:gd name="T100" fmla="*/ 2262 w 3636"/>
              <a:gd name="T101" fmla="*/ 1072 h 1239"/>
              <a:gd name="T102" fmla="*/ 1804 w 3636"/>
              <a:gd name="T103" fmla="*/ 1239 h 1239"/>
              <a:gd name="T104" fmla="*/ 1333 w 3636"/>
              <a:gd name="T105" fmla="*/ 1074 h 1239"/>
              <a:gd name="T106" fmla="*/ 379 w 3636"/>
              <a:gd name="T107" fmla="*/ 1005 h 1239"/>
              <a:gd name="T108" fmla="*/ 44 w 3636"/>
              <a:gd name="T109" fmla="*/ 925 h 1239"/>
              <a:gd name="T110" fmla="*/ 13 w 3636"/>
              <a:gd name="T111" fmla="*/ 808 h 1239"/>
              <a:gd name="T112" fmla="*/ 240 w 3636"/>
              <a:gd name="T113" fmla="*/ 652 h 1239"/>
              <a:gd name="T114" fmla="*/ 1181 w 3636"/>
              <a:gd name="T115" fmla="*/ 355 h 1239"/>
              <a:gd name="T116" fmla="*/ 1537 w 3636"/>
              <a:gd name="T117" fmla="*/ 47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36" h="1239">
                <a:moveTo>
                  <a:pt x="1117" y="581"/>
                </a:moveTo>
                <a:lnTo>
                  <a:pt x="1027" y="600"/>
                </a:lnTo>
                <a:lnTo>
                  <a:pt x="942" y="618"/>
                </a:lnTo>
                <a:lnTo>
                  <a:pt x="863" y="636"/>
                </a:lnTo>
                <a:lnTo>
                  <a:pt x="788" y="653"/>
                </a:lnTo>
                <a:lnTo>
                  <a:pt x="719" y="671"/>
                </a:lnTo>
                <a:lnTo>
                  <a:pt x="658" y="688"/>
                </a:lnTo>
                <a:lnTo>
                  <a:pt x="600" y="705"/>
                </a:lnTo>
                <a:lnTo>
                  <a:pt x="551" y="721"/>
                </a:lnTo>
                <a:lnTo>
                  <a:pt x="507" y="736"/>
                </a:lnTo>
                <a:lnTo>
                  <a:pt x="469" y="751"/>
                </a:lnTo>
                <a:lnTo>
                  <a:pt x="439" y="765"/>
                </a:lnTo>
                <a:lnTo>
                  <a:pt x="414" y="779"/>
                </a:lnTo>
                <a:lnTo>
                  <a:pt x="398" y="791"/>
                </a:lnTo>
                <a:lnTo>
                  <a:pt x="388" y="803"/>
                </a:lnTo>
                <a:lnTo>
                  <a:pt x="386" y="814"/>
                </a:lnTo>
                <a:lnTo>
                  <a:pt x="391" y="823"/>
                </a:lnTo>
                <a:lnTo>
                  <a:pt x="404" y="831"/>
                </a:lnTo>
                <a:lnTo>
                  <a:pt x="424" y="839"/>
                </a:lnTo>
                <a:lnTo>
                  <a:pt x="452" y="845"/>
                </a:lnTo>
                <a:lnTo>
                  <a:pt x="486" y="850"/>
                </a:lnTo>
                <a:lnTo>
                  <a:pt x="527" y="854"/>
                </a:lnTo>
                <a:lnTo>
                  <a:pt x="573" y="857"/>
                </a:lnTo>
                <a:lnTo>
                  <a:pt x="627" y="859"/>
                </a:lnTo>
                <a:lnTo>
                  <a:pt x="686" y="860"/>
                </a:lnTo>
                <a:lnTo>
                  <a:pt x="751" y="860"/>
                </a:lnTo>
                <a:lnTo>
                  <a:pt x="823" y="858"/>
                </a:lnTo>
                <a:lnTo>
                  <a:pt x="899" y="855"/>
                </a:lnTo>
                <a:lnTo>
                  <a:pt x="981" y="851"/>
                </a:lnTo>
                <a:lnTo>
                  <a:pt x="1068" y="845"/>
                </a:lnTo>
                <a:lnTo>
                  <a:pt x="1160" y="838"/>
                </a:lnTo>
                <a:lnTo>
                  <a:pt x="1141" y="788"/>
                </a:lnTo>
                <a:lnTo>
                  <a:pt x="1127" y="735"/>
                </a:lnTo>
                <a:lnTo>
                  <a:pt x="1118" y="682"/>
                </a:lnTo>
                <a:lnTo>
                  <a:pt x="1115" y="626"/>
                </a:lnTo>
                <a:lnTo>
                  <a:pt x="1116" y="604"/>
                </a:lnTo>
                <a:lnTo>
                  <a:pt x="1117" y="581"/>
                </a:lnTo>
                <a:close/>
                <a:moveTo>
                  <a:pt x="1124" y="523"/>
                </a:moveTo>
                <a:lnTo>
                  <a:pt x="986" y="550"/>
                </a:lnTo>
                <a:lnTo>
                  <a:pt x="854" y="581"/>
                </a:lnTo>
                <a:lnTo>
                  <a:pt x="723" y="615"/>
                </a:lnTo>
                <a:lnTo>
                  <a:pt x="593" y="652"/>
                </a:lnTo>
                <a:lnTo>
                  <a:pt x="529" y="673"/>
                </a:lnTo>
                <a:lnTo>
                  <a:pt x="465" y="695"/>
                </a:lnTo>
                <a:lnTo>
                  <a:pt x="403" y="720"/>
                </a:lnTo>
                <a:lnTo>
                  <a:pt x="372" y="734"/>
                </a:lnTo>
                <a:lnTo>
                  <a:pt x="343" y="749"/>
                </a:lnTo>
                <a:lnTo>
                  <a:pt x="314" y="765"/>
                </a:lnTo>
                <a:lnTo>
                  <a:pt x="299" y="776"/>
                </a:lnTo>
                <a:lnTo>
                  <a:pt x="284" y="788"/>
                </a:lnTo>
                <a:lnTo>
                  <a:pt x="271" y="801"/>
                </a:lnTo>
                <a:lnTo>
                  <a:pt x="263" y="816"/>
                </a:lnTo>
                <a:lnTo>
                  <a:pt x="261" y="831"/>
                </a:lnTo>
                <a:lnTo>
                  <a:pt x="267" y="842"/>
                </a:lnTo>
                <a:lnTo>
                  <a:pt x="275" y="852"/>
                </a:lnTo>
                <a:lnTo>
                  <a:pt x="289" y="861"/>
                </a:lnTo>
                <a:lnTo>
                  <a:pt x="303" y="868"/>
                </a:lnTo>
                <a:lnTo>
                  <a:pt x="318" y="873"/>
                </a:lnTo>
                <a:lnTo>
                  <a:pt x="334" y="878"/>
                </a:lnTo>
                <a:lnTo>
                  <a:pt x="382" y="890"/>
                </a:lnTo>
                <a:lnTo>
                  <a:pt x="432" y="898"/>
                </a:lnTo>
                <a:lnTo>
                  <a:pt x="500" y="906"/>
                </a:lnTo>
                <a:lnTo>
                  <a:pt x="567" y="910"/>
                </a:lnTo>
                <a:lnTo>
                  <a:pt x="636" y="913"/>
                </a:lnTo>
                <a:lnTo>
                  <a:pt x="772" y="914"/>
                </a:lnTo>
                <a:lnTo>
                  <a:pt x="909" y="910"/>
                </a:lnTo>
                <a:lnTo>
                  <a:pt x="1046" y="903"/>
                </a:lnTo>
                <a:lnTo>
                  <a:pt x="1116" y="899"/>
                </a:lnTo>
                <a:lnTo>
                  <a:pt x="1186" y="893"/>
                </a:lnTo>
                <a:lnTo>
                  <a:pt x="1165" y="849"/>
                </a:lnTo>
                <a:lnTo>
                  <a:pt x="1089" y="855"/>
                </a:lnTo>
                <a:lnTo>
                  <a:pt x="1014" y="860"/>
                </a:lnTo>
                <a:lnTo>
                  <a:pt x="943" y="864"/>
                </a:lnTo>
                <a:lnTo>
                  <a:pt x="874" y="867"/>
                </a:lnTo>
                <a:lnTo>
                  <a:pt x="809" y="870"/>
                </a:lnTo>
                <a:lnTo>
                  <a:pt x="747" y="871"/>
                </a:lnTo>
                <a:lnTo>
                  <a:pt x="689" y="872"/>
                </a:lnTo>
                <a:lnTo>
                  <a:pt x="635" y="871"/>
                </a:lnTo>
                <a:lnTo>
                  <a:pt x="584" y="869"/>
                </a:lnTo>
                <a:lnTo>
                  <a:pt x="539" y="867"/>
                </a:lnTo>
                <a:lnTo>
                  <a:pt x="499" y="863"/>
                </a:lnTo>
                <a:lnTo>
                  <a:pt x="463" y="858"/>
                </a:lnTo>
                <a:lnTo>
                  <a:pt x="433" y="852"/>
                </a:lnTo>
                <a:lnTo>
                  <a:pt x="409" y="844"/>
                </a:lnTo>
                <a:lnTo>
                  <a:pt x="391" y="836"/>
                </a:lnTo>
                <a:lnTo>
                  <a:pt x="379" y="826"/>
                </a:lnTo>
                <a:lnTo>
                  <a:pt x="374" y="815"/>
                </a:lnTo>
                <a:lnTo>
                  <a:pt x="376" y="802"/>
                </a:lnTo>
                <a:lnTo>
                  <a:pt x="385" y="789"/>
                </a:lnTo>
                <a:lnTo>
                  <a:pt x="401" y="775"/>
                </a:lnTo>
                <a:lnTo>
                  <a:pt x="424" y="760"/>
                </a:lnTo>
                <a:lnTo>
                  <a:pt x="455" y="746"/>
                </a:lnTo>
                <a:lnTo>
                  <a:pt x="490" y="730"/>
                </a:lnTo>
                <a:lnTo>
                  <a:pt x="533" y="715"/>
                </a:lnTo>
                <a:lnTo>
                  <a:pt x="581" y="699"/>
                </a:lnTo>
                <a:lnTo>
                  <a:pt x="632" y="683"/>
                </a:lnTo>
                <a:lnTo>
                  <a:pt x="691" y="667"/>
                </a:lnTo>
                <a:lnTo>
                  <a:pt x="753" y="651"/>
                </a:lnTo>
                <a:lnTo>
                  <a:pt x="819" y="634"/>
                </a:lnTo>
                <a:lnTo>
                  <a:pt x="888" y="618"/>
                </a:lnTo>
                <a:lnTo>
                  <a:pt x="962" y="602"/>
                </a:lnTo>
                <a:lnTo>
                  <a:pt x="1038" y="586"/>
                </a:lnTo>
                <a:lnTo>
                  <a:pt x="1117" y="570"/>
                </a:lnTo>
                <a:lnTo>
                  <a:pt x="1121" y="546"/>
                </a:lnTo>
                <a:lnTo>
                  <a:pt x="1124" y="523"/>
                </a:lnTo>
                <a:close/>
                <a:moveTo>
                  <a:pt x="1141" y="449"/>
                </a:moveTo>
                <a:lnTo>
                  <a:pt x="1022" y="477"/>
                </a:lnTo>
                <a:lnTo>
                  <a:pt x="905" y="507"/>
                </a:lnTo>
                <a:lnTo>
                  <a:pt x="799" y="536"/>
                </a:lnTo>
                <a:lnTo>
                  <a:pt x="693" y="566"/>
                </a:lnTo>
                <a:lnTo>
                  <a:pt x="588" y="599"/>
                </a:lnTo>
                <a:lnTo>
                  <a:pt x="485" y="635"/>
                </a:lnTo>
                <a:lnTo>
                  <a:pt x="416" y="660"/>
                </a:lnTo>
                <a:lnTo>
                  <a:pt x="350" y="688"/>
                </a:lnTo>
                <a:lnTo>
                  <a:pt x="284" y="718"/>
                </a:lnTo>
                <a:lnTo>
                  <a:pt x="253" y="735"/>
                </a:lnTo>
                <a:lnTo>
                  <a:pt x="223" y="753"/>
                </a:lnTo>
                <a:lnTo>
                  <a:pt x="194" y="773"/>
                </a:lnTo>
                <a:lnTo>
                  <a:pt x="181" y="784"/>
                </a:lnTo>
                <a:lnTo>
                  <a:pt x="169" y="795"/>
                </a:lnTo>
                <a:lnTo>
                  <a:pt x="158" y="808"/>
                </a:lnTo>
                <a:lnTo>
                  <a:pt x="150" y="820"/>
                </a:lnTo>
                <a:lnTo>
                  <a:pt x="145" y="833"/>
                </a:lnTo>
                <a:lnTo>
                  <a:pt x="144" y="845"/>
                </a:lnTo>
                <a:lnTo>
                  <a:pt x="150" y="858"/>
                </a:lnTo>
                <a:lnTo>
                  <a:pt x="161" y="871"/>
                </a:lnTo>
                <a:lnTo>
                  <a:pt x="176" y="882"/>
                </a:lnTo>
                <a:lnTo>
                  <a:pt x="195" y="893"/>
                </a:lnTo>
                <a:lnTo>
                  <a:pt x="215" y="901"/>
                </a:lnTo>
                <a:lnTo>
                  <a:pt x="248" y="913"/>
                </a:lnTo>
                <a:lnTo>
                  <a:pt x="283" y="923"/>
                </a:lnTo>
                <a:lnTo>
                  <a:pt x="318" y="931"/>
                </a:lnTo>
                <a:lnTo>
                  <a:pt x="391" y="944"/>
                </a:lnTo>
                <a:lnTo>
                  <a:pt x="465" y="954"/>
                </a:lnTo>
                <a:lnTo>
                  <a:pt x="538" y="961"/>
                </a:lnTo>
                <a:lnTo>
                  <a:pt x="685" y="969"/>
                </a:lnTo>
                <a:lnTo>
                  <a:pt x="833" y="971"/>
                </a:lnTo>
                <a:lnTo>
                  <a:pt x="981" y="969"/>
                </a:lnTo>
                <a:lnTo>
                  <a:pt x="1103" y="964"/>
                </a:lnTo>
                <a:lnTo>
                  <a:pt x="1225" y="956"/>
                </a:lnTo>
                <a:lnTo>
                  <a:pt x="1197" y="913"/>
                </a:lnTo>
                <a:lnTo>
                  <a:pt x="1047" y="922"/>
                </a:lnTo>
                <a:lnTo>
                  <a:pt x="910" y="927"/>
                </a:lnTo>
                <a:lnTo>
                  <a:pt x="772" y="929"/>
                </a:lnTo>
                <a:lnTo>
                  <a:pt x="636" y="927"/>
                </a:lnTo>
                <a:lnTo>
                  <a:pt x="566" y="925"/>
                </a:lnTo>
                <a:lnTo>
                  <a:pt x="498" y="920"/>
                </a:lnTo>
                <a:lnTo>
                  <a:pt x="430" y="913"/>
                </a:lnTo>
                <a:lnTo>
                  <a:pt x="379" y="904"/>
                </a:lnTo>
                <a:lnTo>
                  <a:pt x="328" y="892"/>
                </a:lnTo>
                <a:lnTo>
                  <a:pt x="304" y="884"/>
                </a:lnTo>
                <a:lnTo>
                  <a:pt x="280" y="873"/>
                </a:lnTo>
                <a:lnTo>
                  <a:pt x="269" y="866"/>
                </a:lnTo>
                <a:lnTo>
                  <a:pt x="258" y="857"/>
                </a:lnTo>
                <a:lnTo>
                  <a:pt x="250" y="846"/>
                </a:lnTo>
                <a:lnTo>
                  <a:pt x="246" y="832"/>
                </a:lnTo>
                <a:lnTo>
                  <a:pt x="246" y="818"/>
                </a:lnTo>
                <a:lnTo>
                  <a:pt x="250" y="806"/>
                </a:lnTo>
                <a:lnTo>
                  <a:pt x="257" y="795"/>
                </a:lnTo>
                <a:lnTo>
                  <a:pt x="266" y="785"/>
                </a:lnTo>
                <a:lnTo>
                  <a:pt x="284" y="768"/>
                </a:lnTo>
                <a:lnTo>
                  <a:pt x="305" y="753"/>
                </a:lnTo>
                <a:lnTo>
                  <a:pt x="349" y="728"/>
                </a:lnTo>
                <a:lnTo>
                  <a:pt x="396" y="706"/>
                </a:lnTo>
                <a:lnTo>
                  <a:pt x="458" y="681"/>
                </a:lnTo>
                <a:lnTo>
                  <a:pt x="522" y="658"/>
                </a:lnTo>
                <a:lnTo>
                  <a:pt x="586" y="636"/>
                </a:lnTo>
                <a:lnTo>
                  <a:pt x="717" y="598"/>
                </a:lnTo>
                <a:lnTo>
                  <a:pt x="848" y="563"/>
                </a:lnTo>
                <a:lnTo>
                  <a:pt x="982" y="531"/>
                </a:lnTo>
                <a:lnTo>
                  <a:pt x="1128" y="500"/>
                </a:lnTo>
                <a:lnTo>
                  <a:pt x="1141" y="449"/>
                </a:lnTo>
                <a:close/>
                <a:moveTo>
                  <a:pt x="2897" y="375"/>
                </a:moveTo>
                <a:lnTo>
                  <a:pt x="2832" y="376"/>
                </a:lnTo>
                <a:lnTo>
                  <a:pt x="2762" y="379"/>
                </a:lnTo>
                <a:lnTo>
                  <a:pt x="2686" y="382"/>
                </a:lnTo>
                <a:lnTo>
                  <a:pt x="2607" y="386"/>
                </a:lnTo>
                <a:lnTo>
                  <a:pt x="2522" y="392"/>
                </a:lnTo>
                <a:lnTo>
                  <a:pt x="2433" y="399"/>
                </a:lnTo>
                <a:lnTo>
                  <a:pt x="2453" y="450"/>
                </a:lnTo>
                <a:lnTo>
                  <a:pt x="2467" y="503"/>
                </a:lnTo>
                <a:lnTo>
                  <a:pt x="2476" y="557"/>
                </a:lnTo>
                <a:lnTo>
                  <a:pt x="2479" y="613"/>
                </a:lnTo>
                <a:lnTo>
                  <a:pt x="2478" y="636"/>
                </a:lnTo>
                <a:lnTo>
                  <a:pt x="2477" y="658"/>
                </a:lnTo>
                <a:lnTo>
                  <a:pt x="2564" y="641"/>
                </a:lnTo>
                <a:lnTo>
                  <a:pt x="2647" y="624"/>
                </a:lnTo>
                <a:lnTo>
                  <a:pt x="2725" y="607"/>
                </a:lnTo>
                <a:lnTo>
                  <a:pt x="2798" y="590"/>
                </a:lnTo>
                <a:lnTo>
                  <a:pt x="2865" y="573"/>
                </a:lnTo>
                <a:lnTo>
                  <a:pt x="2928" y="557"/>
                </a:lnTo>
                <a:lnTo>
                  <a:pt x="2985" y="540"/>
                </a:lnTo>
                <a:lnTo>
                  <a:pt x="3036" y="525"/>
                </a:lnTo>
                <a:lnTo>
                  <a:pt x="3082" y="509"/>
                </a:lnTo>
                <a:lnTo>
                  <a:pt x="3121" y="495"/>
                </a:lnTo>
                <a:lnTo>
                  <a:pt x="3156" y="481"/>
                </a:lnTo>
                <a:lnTo>
                  <a:pt x="3184" y="467"/>
                </a:lnTo>
                <a:lnTo>
                  <a:pt x="3205" y="455"/>
                </a:lnTo>
                <a:lnTo>
                  <a:pt x="3221" y="443"/>
                </a:lnTo>
                <a:lnTo>
                  <a:pt x="3229" y="432"/>
                </a:lnTo>
                <a:lnTo>
                  <a:pt x="3232" y="422"/>
                </a:lnTo>
                <a:lnTo>
                  <a:pt x="3226" y="413"/>
                </a:lnTo>
                <a:lnTo>
                  <a:pt x="3214" y="405"/>
                </a:lnTo>
                <a:lnTo>
                  <a:pt x="3196" y="398"/>
                </a:lnTo>
                <a:lnTo>
                  <a:pt x="3171" y="392"/>
                </a:lnTo>
                <a:lnTo>
                  <a:pt x="3140" y="386"/>
                </a:lnTo>
                <a:lnTo>
                  <a:pt x="3103" y="382"/>
                </a:lnTo>
                <a:lnTo>
                  <a:pt x="3060" y="379"/>
                </a:lnTo>
                <a:lnTo>
                  <a:pt x="3011" y="376"/>
                </a:lnTo>
                <a:lnTo>
                  <a:pt x="2957" y="375"/>
                </a:lnTo>
                <a:lnTo>
                  <a:pt x="2897" y="375"/>
                </a:lnTo>
                <a:close/>
                <a:moveTo>
                  <a:pt x="3015" y="319"/>
                </a:moveTo>
                <a:lnTo>
                  <a:pt x="2879" y="319"/>
                </a:lnTo>
                <a:lnTo>
                  <a:pt x="2742" y="324"/>
                </a:lnTo>
                <a:lnTo>
                  <a:pt x="2606" y="332"/>
                </a:lnTo>
                <a:lnTo>
                  <a:pt x="2409" y="347"/>
                </a:lnTo>
                <a:lnTo>
                  <a:pt x="2430" y="388"/>
                </a:lnTo>
                <a:lnTo>
                  <a:pt x="2508" y="382"/>
                </a:lnTo>
                <a:lnTo>
                  <a:pt x="2584" y="377"/>
                </a:lnTo>
                <a:lnTo>
                  <a:pt x="2656" y="372"/>
                </a:lnTo>
                <a:lnTo>
                  <a:pt x="2727" y="369"/>
                </a:lnTo>
                <a:lnTo>
                  <a:pt x="2794" y="366"/>
                </a:lnTo>
                <a:lnTo>
                  <a:pt x="2858" y="364"/>
                </a:lnTo>
                <a:lnTo>
                  <a:pt x="2919" y="364"/>
                </a:lnTo>
                <a:lnTo>
                  <a:pt x="2975" y="364"/>
                </a:lnTo>
                <a:lnTo>
                  <a:pt x="3026" y="366"/>
                </a:lnTo>
                <a:lnTo>
                  <a:pt x="3073" y="368"/>
                </a:lnTo>
                <a:lnTo>
                  <a:pt x="3115" y="372"/>
                </a:lnTo>
                <a:lnTo>
                  <a:pt x="3151" y="377"/>
                </a:lnTo>
                <a:lnTo>
                  <a:pt x="3182" y="383"/>
                </a:lnTo>
                <a:lnTo>
                  <a:pt x="3207" y="390"/>
                </a:lnTo>
                <a:lnTo>
                  <a:pt x="3226" y="399"/>
                </a:lnTo>
                <a:lnTo>
                  <a:pt x="3238" y="409"/>
                </a:lnTo>
                <a:lnTo>
                  <a:pt x="3244" y="420"/>
                </a:lnTo>
                <a:lnTo>
                  <a:pt x="3243" y="433"/>
                </a:lnTo>
                <a:lnTo>
                  <a:pt x="3234" y="445"/>
                </a:lnTo>
                <a:lnTo>
                  <a:pt x="3218" y="459"/>
                </a:lnTo>
                <a:lnTo>
                  <a:pt x="3197" y="472"/>
                </a:lnTo>
                <a:lnTo>
                  <a:pt x="3170" y="486"/>
                </a:lnTo>
                <a:lnTo>
                  <a:pt x="3136" y="501"/>
                </a:lnTo>
                <a:lnTo>
                  <a:pt x="3097" y="516"/>
                </a:lnTo>
                <a:lnTo>
                  <a:pt x="3053" y="531"/>
                </a:lnTo>
                <a:lnTo>
                  <a:pt x="3005" y="546"/>
                </a:lnTo>
                <a:lnTo>
                  <a:pt x="2952" y="562"/>
                </a:lnTo>
                <a:lnTo>
                  <a:pt x="2894" y="577"/>
                </a:lnTo>
                <a:lnTo>
                  <a:pt x="2833" y="593"/>
                </a:lnTo>
                <a:lnTo>
                  <a:pt x="2768" y="608"/>
                </a:lnTo>
                <a:lnTo>
                  <a:pt x="2699" y="624"/>
                </a:lnTo>
                <a:lnTo>
                  <a:pt x="2628" y="639"/>
                </a:lnTo>
                <a:lnTo>
                  <a:pt x="2553" y="655"/>
                </a:lnTo>
                <a:lnTo>
                  <a:pt x="2476" y="670"/>
                </a:lnTo>
                <a:lnTo>
                  <a:pt x="2474" y="693"/>
                </a:lnTo>
                <a:lnTo>
                  <a:pt x="2470" y="716"/>
                </a:lnTo>
                <a:lnTo>
                  <a:pt x="2663" y="677"/>
                </a:lnTo>
                <a:lnTo>
                  <a:pt x="2796" y="647"/>
                </a:lnTo>
                <a:lnTo>
                  <a:pt x="2928" y="615"/>
                </a:lnTo>
                <a:lnTo>
                  <a:pt x="3059" y="579"/>
                </a:lnTo>
                <a:lnTo>
                  <a:pt x="3123" y="559"/>
                </a:lnTo>
                <a:lnTo>
                  <a:pt x="3186" y="537"/>
                </a:lnTo>
                <a:lnTo>
                  <a:pt x="3249" y="513"/>
                </a:lnTo>
                <a:lnTo>
                  <a:pt x="3294" y="492"/>
                </a:lnTo>
                <a:lnTo>
                  <a:pt x="3337" y="467"/>
                </a:lnTo>
                <a:lnTo>
                  <a:pt x="3351" y="458"/>
                </a:lnTo>
                <a:lnTo>
                  <a:pt x="3364" y="449"/>
                </a:lnTo>
                <a:lnTo>
                  <a:pt x="3376" y="438"/>
                </a:lnTo>
                <a:lnTo>
                  <a:pt x="3385" y="426"/>
                </a:lnTo>
                <a:lnTo>
                  <a:pt x="3391" y="414"/>
                </a:lnTo>
                <a:lnTo>
                  <a:pt x="3392" y="400"/>
                </a:lnTo>
                <a:lnTo>
                  <a:pt x="3387" y="387"/>
                </a:lnTo>
                <a:lnTo>
                  <a:pt x="3377" y="377"/>
                </a:lnTo>
                <a:lnTo>
                  <a:pt x="3364" y="368"/>
                </a:lnTo>
                <a:lnTo>
                  <a:pt x="3350" y="361"/>
                </a:lnTo>
                <a:lnTo>
                  <a:pt x="3333" y="356"/>
                </a:lnTo>
                <a:lnTo>
                  <a:pt x="3318" y="351"/>
                </a:lnTo>
                <a:lnTo>
                  <a:pt x="3269" y="339"/>
                </a:lnTo>
                <a:lnTo>
                  <a:pt x="3218" y="332"/>
                </a:lnTo>
                <a:lnTo>
                  <a:pt x="3151" y="325"/>
                </a:lnTo>
                <a:lnTo>
                  <a:pt x="3083" y="321"/>
                </a:lnTo>
                <a:lnTo>
                  <a:pt x="3015" y="319"/>
                </a:lnTo>
                <a:close/>
                <a:moveTo>
                  <a:pt x="2799" y="266"/>
                </a:moveTo>
                <a:lnTo>
                  <a:pt x="2651" y="266"/>
                </a:lnTo>
                <a:lnTo>
                  <a:pt x="2508" y="270"/>
                </a:lnTo>
                <a:lnTo>
                  <a:pt x="2366" y="277"/>
                </a:lnTo>
                <a:lnTo>
                  <a:pt x="2379" y="296"/>
                </a:lnTo>
                <a:lnTo>
                  <a:pt x="2392" y="317"/>
                </a:lnTo>
                <a:lnTo>
                  <a:pt x="2498" y="309"/>
                </a:lnTo>
                <a:lnTo>
                  <a:pt x="2604" y="303"/>
                </a:lnTo>
                <a:lnTo>
                  <a:pt x="2741" y="299"/>
                </a:lnTo>
                <a:lnTo>
                  <a:pt x="2878" y="298"/>
                </a:lnTo>
                <a:lnTo>
                  <a:pt x="3016" y="301"/>
                </a:lnTo>
                <a:lnTo>
                  <a:pt x="3084" y="305"/>
                </a:lnTo>
                <a:lnTo>
                  <a:pt x="3152" y="310"/>
                </a:lnTo>
                <a:lnTo>
                  <a:pt x="3221" y="319"/>
                </a:lnTo>
                <a:lnTo>
                  <a:pt x="3271" y="328"/>
                </a:lnTo>
                <a:lnTo>
                  <a:pt x="3322" y="340"/>
                </a:lnTo>
                <a:lnTo>
                  <a:pt x="3346" y="349"/>
                </a:lnTo>
                <a:lnTo>
                  <a:pt x="3369" y="360"/>
                </a:lnTo>
                <a:lnTo>
                  <a:pt x="3380" y="367"/>
                </a:lnTo>
                <a:lnTo>
                  <a:pt x="3390" y="375"/>
                </a:lnTo>
                <a:lnTo>
                  <a:pt x="3398" y="386"/>
                </a:lnTo>
                <a:lnTo>
                  <a:pt x="3402" y="398"/>
                </a:lnTo>
                <a:lnTo>
                  <a:pt x="3402" y="399"/>
                </a:lnTo>
                <a:lnTo>
                  <a:pt x="3402" y="412"/>
                </a:lnTo>
                <a:lnTo>
                  <a:pt x="3398" y="424"/>
                </a:lnTo>
                <a:lnTo>
                  <a:pt x="3391" y="435"/>
                </a:lnTo>
                <a:lnTo>
                  <a:pt x="3384" y="444"/>
                </a:lnTo>
                <a:lnTo>
                  <a:pt x="3364" y="461"/>
                </a:lnTo>
                <a:lnTo>
                  <a:pt x="3344" y="475"/>
                </a:lnTo>
                <a:lnTo>
                  <a:pt x="3314" y="493"/>
                </a:lnTo>
                <a:lnTo>
                  <a:pt x="3285" y="508"/>
                </a:lnTo>
                <a:lnTo>
                  <a:pt x="3255" y="522"/>
                </a:lnTo>
                <a:lnTo>
                  <a:pt x="3192" y="549"/>
                </a:lnTo>
                <a:lnTo>
                  <a:pt x="3128" y="572"/>
                </a:lnTo>
                <a:lnTo>
                  <a:pt x="3064" y="594"/>
                </a:lnTo>
                <a:lnTo>
                  <a:pt x="2934" y="634"/>
                </a:lnTo>
                <a:lnTo>
                  <a:pt x="2803" y="670"/>
                </a:lnTo>
                <a:lnTo>
                  <a:pt x="2670" y="702"/>
                </a:lnTo>
                <a:lnTo>
                  <a:pt x="2567" y="726"/>
                </a:lnTo>
                <a:lnTo>
                  <a:pt x="2464" y="748"/>
                </a:lnTo>
                <a:lnTo>
                  <a:pt x="2456" y="776"/>
                </a:lnTo>
                <a:lnTo>
                  <a:pt x="2590" y="746"/>
                </a:lnTo>
                <a:lnTo>
                  <a:pt x="2725" y="715"/>
                </a:lnTo>
                <a:lnTo>
                  <a:pt x="2832" y="687"/>
                </a:lnTo>
                <a:lnTo>
                  <a:pt x="2937" y="658"/>
                </a:lnTo>
                <a:lnTo>
                  <a:pt x="3042" y="626"/>
                </a:lnTo>
                <a:lnTo>
                  <a:pt x="3146" y="591"/>
                </a:lnTo>
                <a:lnTo>
                  <a:pt x="3213" y="565"/>
                </a:lnTo>
                <a:lnTo>
                  <a:pt x="3280" y="538"/>
                </a:lnTo>
                <a:lnTo>
                  <a:pt x="3345" y="507"/>
                </a:lnTo>
                <a:lnTo>
                  <a:pt x="3377" y="491"/>
                </a:lnTo>
                <a:lnTo>
                  <a:pt x="3407" y="473"/>
                </a:lnTo>
                <a:lnTo>
                  <a:pt x="3435" y="453"/>
                </a:lnTo>
                <a:lnTo>
                  <a:pt x="3448" y="442"/>
                </a:lnTo>
                <a:lnTo>
                  <a:pt x="3460" y="431"/>
                </a:lnTo>
                <a:lnTo>
                  <a:pt x="3471" y="419"/>
                </a:lnTo>
                <a:lnTo>
                  <a:pt x="3478" y="407"/>
                </a:lnTo>
                <a:lnTo>
                  <a:pt x="3483" y="395"/>
                </a:lnTo>
                <a:lnTo>
                  <a:pt x="3483" y="385"/>
                </a:lnTo>
                <a:lnTo>
                  <a:pt x="3478" y="373"/>
                </a:lnTo>
                <a:lnTo>
                  <a:pt x="3467" y="362"/>
                </a:lnTo>
                <a:lnTo>
                  <a:pt x="3452" y="351"/>
                </a:lnTo>
                <a:lnTo>
                  <a:pt x="3434" y="341"/>
                </a:lnTo>
                <a:lnTo>
                  <a:pt x="3416" y="333"/>
                </a:lnTo>
                <a:lnTo>
                  <a:pt x="3381" y="322"/>
                </a:lnTo>
                <a:lnTo>
                  <a:pt x="3347" y="311"/>
                </a:lnTo>
                <a:lnTo>
                  <a:pt x="3312" y="303"/>
                </a:lnTo>
                <a:lnTo>
                  <a:pt x="3239" y="292"/>
                </a:lnTo>
                <a:lnTo>
                  <a:pt x="3167" y="283"/>
                </a:lnTo>
                <a:lnTo>
                  <a:pt x="3094" y="276"/>
                </a:lnTo>
                <a:lnTo>
                  <a:pt x="2946" y="268"/>
                </a:lnTo>
                <a:lnTo>
                  <a:pt x="2799" y="266"/>
                </a:lnTo>
                <a:close/>
                <a:moveTo>
                  <a:pt x="1790" y="0"/>
                </a:moveTo>
                <a:lnTo>
                  <a:pt x="1857" y="2"/>
                </a:lnTo>
                <a:lnTo>
                  <a:pt x="1920" y="10"/>
                </a:lnTo>
                <a:lnTo>
                  <a:pt x="1982" y="23"/>
                </a:lnTo>
                <a:lnTo>
                  <a:pt x="2043" y="41"/>
                </a:lnTo>
                <a:lnTo>
                  <a:pt x="2100" y="64"/>
                </a:lnTo>
                <a:lnTo>
                  <a:pt x="2154" y="92"/>
                </a:lnTo>
                <a:lnTo>
                  <a:pt x="2206" y="124"/>
                </a:lnTo>
                <a:lnTo>
                  <a:pt x="2253" y="160"/>
                </a:lnTo>
                <a:lnTo>
                  <a:pt x="2297" y="199"/>
                </a:lnTo>
                <a:lnTo>
                  <a:pt x="2338" y="242"/>
                </a:lnTo>
                <a:lnTo>
                  <a:pt x="2519" y="226"/>
                </a:lnTo>
                <a:lnTo>
                  <a:pt x="2701" y="213"/>
                </a:lnTo>
                <a:lnTo>
                  <a:pt x="2858" y="206"/>
                </a:lnTo>
                <a:lnTo>
                  <a:pt x="3016" y="204"/>
                </a:lnTo>
                <a:lnTo>
                  <a:pt x="3174" y="209"/>
                </a:lnTo>
                <a:lnTo>
                  <a:pt x="3254" y="214"/>
                </a:lnTo>
                <a:lnTo>
                  <a:pt x="3333" y="223"/>
                </a:lnTo>
                <a:lnTo>
                  <a:pt x="3412" y="236"/>
                </a:lnTo>
                <a:lnTo>
                  <a:pt x="3452" y="244"/>
                </a:lnTo>
                <a:lnTo>
                  <a:pt x="3492" y="255"/>
                </a:lnTo>
                <a:lnTo>
                  <a:pt x="3531" y="268"/>
                </a:lnTo>
                <a:lnTo>
                  <a:pt x="3551" y="277"/>
                </a:lnTo>
                <a:lnTo>
                  <a:pt x="3571" y="286"/>
                </a:lnTo>
                <a:lnTo>
                  <a:pt x="3590" y="299"/>
                </a:lnTo>
                <a:lnTo>
                  <a:pt x="3601" y="308"/>
                </a:lnTo>
                <a:lnTo>
                  <a:pt x="3613" y="319"/>
                </a:lnTo>
                <a:lnTo>
                  <a:pt x="3623" y="332"/>
                </a:lnTo>
                <a:lnTo>
                  <a:pt x="3630" y="347"/>
                </a:lnTo>
                <a:lnTo>
                  <a:pt x="3635" y="364"/>
                </a:lnTo>
                <a:lnTo>
                  <a:pt x="3636" y="381"/>
                </a:lnTo>
                <a:lnTo>
                  <a:pt x="3636" y="382"/>
                </a:lnTo>
                <a:lnTo>
                  <a:pt x="3634" y="398"/>
                </a:lnTo>
                <a:lnTo>
                  <a:pt x="3628" y="413"/>
                </a:lnTo>
                <a:lnTo>
                  <a:pt x="3621" y="426"/>
                </a:lnTo>
                <a:lnTo>
                  <a:pt x="3613" y="438"/>
                </a:lnTo>
                <a:lnTo>
                  <a:pt x="3599" y="455"/>
                </a:lnTo>
                <a:lnTo>
                  <a:pt x="3583" y="469"/>
                </a:lnTo>
                <a:lnTo>
                  <a:pt x="3567" y="483"/>
                </a:lnTo>
                <a:lnTo>
                  <a:pt x="3534" y="506"/>
                </a:lnTo>
                <a:lnTo>
                  <a:pt x="3499" y="527"/>
                </a:lnTo>
                <a:lnTo>
                  <a:pt x="3464" y="546"/>
                </a:lnTo>
                <a:lnTo>
                  <a:pt x="3392" y="580"/>
                </a:lnTo>
                <a:lnTo>
                  <a:pt x="3320" y="610"/>
                </a:lnTo>
                <a:lnTo>
                  <a:pt x="3246" y="637"/>
                </a:lnTo>
                <a:lnTo>
                  <a:pt x="3134" y="673"/>
                </a:lnTo>
                <a:lnTo>
                  <a:pt x="3021" y="706"/>
                </a:lnTo>
                <a:lnTo>
                  <a:pt x="2908" y="737"/>
                </a:lnTo>
                <a:lnTo>
                  <a:pt x="2793" y="765"/>
                </a:lnTo>
                <a:lnTo>
                  <a:pt x="2674" y="792"/>
                </a:lnTo>
                <a:lnTo>
                  <a:pt x="2554" y="817"/>
                </a:lnTo>
                <a:lnTo>
                  <a:pt x="2434" y="839"/>
                </a:lnTo>
                <a:lnTo>
                  <a:pt x="2409" y="891"/>
                </a:lnTo>
                <a:lnTo>
                  <a:pt x="2379" y="941"/>
                </a:lnTo>
                <a:lnTo>
                  <a:pt x="2345" y="988"/>
                </a:lnTo>
                <a:lnTo>
                  <a:pt x="2305" y="1032"/>
                </a:lnTo>
                <a:lnTo>
                  <a:pt x="2262" y="1072"/>
                </a:lnTo>
                <a:lnTo>
                  <a:pt x="2216" y="1109"/>
                </a:lnTo>
                <a:lnTo>
                  <a:pt x="2165" y="1141"/>
                </a:lnTo>
                <a:lnTo>
                  <a:pt x="2111" y="1169"/>
                </a:lnTo>
                <a:lnTo>
                  <a:pt x="2055" y="1193"/>
                </a:lnTo>
                <a:lnTo>
                  <a:pt x="1995" y="1213"/>
                </a:lnTo>
                <a:lnTo>
                  <a:pt x="1934" y="1227"/>
                </a:lnTo>
                <a:lnTo>
                  <a:pt x="1870" y="1236"/>
                </a:lnTo>
                <a:lnTo>
                  <a:pt x="1804" y="1239"/>
                </a:lnTo>
                <a:lnTo>
                  <a:pt x="1736" y="1237"/>
                </a:lnTo>
                <a:lnTo>
                  <a:pt x="1671" y="1229"/>
                </a:lnTo>
                <a:lnTo>
                  <a:pt x="1608" y="1215"/>
                </a:lnTo>
                <a:lnTo>
                  <a:pt x="1547" y="1196"/>
                </a:lnTo>
                <a:lnTo>
                  <a:pt x="1489" y="1173"/>
                </a:lnTo>
                <a:lnTo>
                  <a:pt x="1433" y="1144"/>
                </a:lnTo>
                <a:lnTo>
                  <a:pt x="1382" y="1111"/>
                </a:lnTo>
                <a:lnTo>
                  <a:pt x="1333" y="1074"/>
                </a:lnTo>
                <a:lnTo>
                  <a:pt x="1289" y="1033"/>
                </a:lnTo>
                <a:lnTo>
                  <a:pt x="1249" y="988"/>
                </a:lnTo>
                <a:lnTo>
                  <a:pt x="1090" y="999"/>
                </a:lnTo>
                <a:lnTo>
                  <a:pt x="930" y="1008"/>
                </a:lnTo>
                <a:lnTo>
                  <a:pt x="772" y="1013"/>
                </a:lnTo>
                <a:lnTo>
                  <a:pt x="616" y="1014"/>
                </a:lnTo>
                <a:lnTo>
                  <a:pt x="457" y="1009"/>
                </a:lnTo>
                <a:lnTo>
                  <a:pt x="379" y="1005"/>
                </a:lnTo>
                <a:lnTo>
                  <a:pt x="300" y="997"/>
                </a:lnTo>
                <a:lnTo>
                  <a:pt x="220" y="984"/>
                </a:lnTo>
                <a:lnTo>
                  <a:pt x="181" y="976"/>
                </a:lnTo>
                <a:lnTo>
                  <a:pt x="141" y="966"/>
                </a:lnTo>
                <a:lnTo>
                  <a:pt x="102" y="953"/>
                </a:lnTo>
                <a:lnTo>
                  <a:pt x="83" y="946"/>
                </a:lnTo>
                <a:lnTo>
                  <a:pt x="63" y="936"/>
                </a:lnTo>
                <a:lnTo>
                  <a:pt x="44" y="925"/>
                </a:lnTo>
                <a:lnTo>
                  <a:pt x="33" y="916"/>
                </a:lnTo>
                <a:lnTo>
                  <a:pt x="23" y="906"/>
                </a:lnTo>
                <a:lnTo>
                  <a:pt x="13" y="894"/>
                </a:lnTo>
                <a:lnTo>
                  <a:pt x="6" y="880"/>
                </a:lnTo>
                <a:lnTo>
                  <a:pt x="1" y="864"/>
                </a:lnTo>
                <a:lnTo>
                  <a:pt x="0" y="843"/>
                </a:lnTo>
                <a:lnTo>
                  <a:pt x="4" y="824"/>
                </a:lnTo>
                <a:lnTo>
                  <a:pt x="13" y="808"/>
                </a:lnTo>
                <a:lnTo>
                  <a:pt x="22" y="793"/>
                </a:lnTo>
                <a:lnTo>
                  <a:pt x="36" y="777"/>
                </a:lnTo>
                <a:lnTo>
                  <a:pt x="52" y="762"/>
                </a:lnTo>
                <a:lnTo>
                  <a:pt x="67" y="749"/>
                </a:lnTo>
                <a:lnTo>
                  <a:pt x="100" y="726"/>
                </a:lnTo>
                <a:lnTo>
                  <a:pt x="134" y="705"/>
                </a:lnTo>
                <a:lnTo>
                  <a:pt x="170" y="686"/>
                </a:lnTo>
                <a:lnTo>
                  <a:pt x="240" y="652"/>
                </a:lnTo>
                <a:lnTo>
                  <a:pt x="313" y="622"/>
                </a:lnTo>
                <a:lnTo>
                  <a:pt x="387" y="596"/>
                </a:lnTo>
                <a:lnTo>
                  <a:pt x="537" y="548"/>
                </a:lnTo>
                <a:lnTo>
                  <a:pt x="688" y="506"/>
                </a:lnTo>
                <a:lnTo>
                  <a:pt x="840" y="470"/>
                </a:lnTo>
                <a:lnTo>
                  <a:pt x="998" y="438"/>
                </a:lnTo>
                <a:lnTo>
                  <a:pt x="1157" y="408"/>
                </a:lnTo>
                <a:lnTo>
                  <a:pt x="1181" y="355"/>
                </a:lnTo>
                <a:lnTo>
                  <a:pt x="1211" y="303"/>
                </a:lnTo>
                <a:lnTo>
                  <a:pt x="1245" y="256"/>
                </a:lnTo>
                <a:lnTo>
                  <a:pt x="1285" y="212"/>
                </a:lnTo>
                <a:lnTo>
                  <a:pt x="1328" y="171"/>
                </a:lnTo>
                <a:lnTo>
                  <a:pt x="1375" y="133"/>
                </a:lnTo>
                <a:lnTo>
                  <a:pt x="1426" y="100"/>
                </a:lnTo>
                <a:lnTo>
                  <a:pt x="1480" y="71"/>
                </a:lnTo>
                <a:lnTo>
                  <a:pt x="1537" y="47"/>
                </a:lnTo>
                <a:lnTo>
                  <a:pt x="1597" y="27"/>
                </a:lnTo>
                <a:lnTo>
                  <a:pt x="1659" y="12"/>
                </a:lnTo>
                <a:lnTo>
                  <a:pt x="1723" y="3"/>
                </a:lnTo>
                <a:lnTo>
                  <a:pt x="179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TextBox 266"/>
          <p:cNvSpPr txBox="1"/>
          <p:nvPr/>
        </p:nvSpPr>
        <p:spPr>
          <a:xfrm>
            <a:off x="454248" y="483518"/>
            <a:ext cx="1813496" cy="100426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2000" dirty="0" smtClean="0">
                <a:solidFill>
                  <a:srgbClr val="00339A"/>
                </a:solidFill>
              </a:rPr>
              <a:t>Иконки для использования в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599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/>
          <p:nvPr/>
        </p:nvGrpSpPr>
        <p:grpSpPr>
          <a:xfrm>
            <a:off x="2810695" y="683076"/>
            <a:ext cx="251222" cy="365522"/>
            <a:chOff x="777875" y="1949450"/>
            <a:chExt cx="334963" cy="487363"/>
          </a:xfrm>
          <a:solidFill>
            <a:srgbClr val="000000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877888" y="2255838"/>
              <a:ext cx="153988" cy="123825"/>
            </a:xfrm>
            <a:custGeom>
              <a:avLst/>
              <a:gdLst>
                <a:gd name="T0" fmla="*/ 1017 w 1074"/>
                <a:gd name="T1" fmla="*/ 0 h 864"/>
                <a:gd name="T2" fmla="*/ 1045 w 1074"/>
                <a:gd name="T3" fmla="*/ 13 h 864"/>
                <a:gd name="T4" fmla="*/ 1065 w 1074"/>
                <a:gd name="T5" fmla="*/ 40 h 864"/>
                <a:gd name="T6" fmla="*/ 1074 w 1074"/>
                <a:gd name="T7" fmla="*/ 75 h 864"/>
                <a:gd name="T8" fmla="*/ 1070 w 1074"/>
                <a:gd name="T9" fmla="*/ 114 h 864"/>
                <a:gd name="T10" fmla="*/ 1052 w 1074"/>
                <a:gd name="T11" fmla="*/ 154 h 864"/>
                <a:gd name="T12" fmla="*/ 1019 w 1074"/>
                <a:gd name="T13" fmla="*/ 189 h 864"/>
                <a:gd name="T14" fmla="*/ 874 w 1074"/>
                <a:gd name="T15" fmla="*/ 314 h 864"/>
                <a:gd name="T16" fmla="*/ 741 w 1074"/>
                <a:gd name="T17" fmla="*/ 448 h 864"/>
                <a:gd name="T18" fmla="*/ 614 w 1074"/>
                <a:gd name="T19" fmla="*/ 591 h 864"/>
                <a:gd name="T20" fmla="*/ 490 w 1074"/>
                <a:gd name="T21" fmla="*/ 735 h 864"/>
                <a:gd name="T22" fmla="*/ 417 w 1074"/>
                <a:gd name="T23" fmla="*/ 818 h 864"/>
                <a:gd name="T24" fmla="*/ 390 w 1074"/>
                <a:gd name="T25" fmla="*/ 839 h 864"/>
                <a:gd name="T26" fmla="*/ 359 w 1074"/>
                <a:gd name="T27" fmla="*/ 856 h 864"/>
                <a:gd name="T28" fmla="*/ 325 w 1074"/>
                <a:gd name="T29" fmla="*/ 864 h 864"/>
                <a:gd name="T30" fmla="*/ 294 w 1074"/>
                <a:gd name="T31" fmla="*/ 857 h 864"/>
                <a:gd name="T32" fmla="*/ 241 w 1074"/>
                <a:gd name="T33" fmla="*/ 807 h 864"/>
                <a:gd name="T34" fmla="*/ 163 w 1074"/>
                <a:gd name="T35" fmla="*/ 723 h 864"/>
                <a:gd name="T36" fmla="*/ 92 w 1074"/>
                <a:gd name="T37" fmla="*/ 634 h 864"/>
                <a:gd name="T38" fmla="*/ 32 w 1074"/>
                <a:gd name="T39" fmla="*/ 538 h 864"/>
                <a:gd name="T40" fmla="*/ 2 w 1074"/>
                <a:gd name="T41" fmla="*/ 469 h 864"/>
                <a:gd name="T42" fmla="*/ 2 w 1074"/>
                <a:gd name="T43" fmla="*/ 432 h 864"/>
                <a:gd name="T44" fmla="*/ 15 w 1074"/>
                <a:gd name="T45" fmla="*/ 394 h 864"/>
                <a:gd name="T46" fmla="*/ 38 w 1074"/>
                <a:gd name="T47" fmla="*/ 358 h 864"/>
                <a:gd name="T48" fmla="*/ 68 w 1074"/>
                <a:gd name="T49" fmla="*/ 328 h 864"/>
                <a:gd name="T50" fmla="*/ 100 w 1074"/>
                <a:gd name="T51" fmla="*/ 306 h 864"/>
                <a:gd name="T52" fmla="*/ 133 w 1074"/>
                <a:gd name="T53" fmla="*/ 294 h 864"/>
                <a:gd name="T54" fmla="*/ 163 w 1074"/>
                <a:gd name="T55" fmla="*/ 297 h 864"/>
                <a:gd name="T56" fmla="*/ 188 w 1074"/>
                <a:gd name="T57" fmla="*/ 316 h 864"/>
                <a:gd name="T58" fmla="*/ 221 w 1074"/>
                <a:gd name="T59" fmla="*/ 381 h 864"/>
                <a:gd name="T60" fmla="*/ 278 w 1074"/>
                <a:gd name="T61" fmla="*/ 471 h 864"/>
                <a:gd name="T62" fmla="*/ 345 w 1074"/>
                <a:gd name="T63" fmla="*/ 554 h 864"/>
                <a:gd name="T64" fmla="*/ 446 w 1074"/>
                <a:gd name="T65" fmla="*/ 519 h 864"/>
                <a:gd name="T66" fmla="*/ 577 w 1074"/>
                <a:gd name="T67" fmla="*/ 370 h 864"/>
                <a:gd name="T68" fmla="*/ 712 w 1074"/>
                <a:gd name="T69" fmla="*/ 228 h 864"/>
                <a:gd name="T70" fmla="*/ 856 w 1074"/>
                <a:gd name="T71" fmla="*/ 93 h 864"/>
                <a:gd name="T72" fmla="*/ 956 w 1074"/>
                <a:gd name="T73" fmla="*/ 14 h 864"/>
                <a:gd name="T74" fmla="*/ 998 w 1074"/>
                <a:gd name="T7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4" h="864">
                  <a:moveTo>
                    <a:pt x="998" y="0"/>
                  </a:moveTo>
                  <a:lnTo>
                    <a:pt x="1017" y="0"/>
                  </a:lnTo>
                  <a:lnTo>
                    <a:pt x="1032" y="5"/>
                  </a:lnTo>
                  <a:lnTo>
                    <a:pt x="1045" y="13"/>
                  </a:lnTo>
                  <a:lnTo>
                    <a:pt x="1057" y="25"/>
                  </a:lnTo>
                  <a:lnTo>
                    <a:pt x="1065" y="40"/>
                  </a:lnTo>
                  <a:lnTo>
                    <a:pt x="1071" y="56"/>
                  </a:lnTo>
                  <a:lnTo>
                    <a:pt x="1074" y="75"/>
                  </a:lnTo>
                  <a:lnTo>
                    <a:pt x="1073" y="94"/>
                  </a:lnTo>
                  <a:lnTo>
                    <a:pt x="1070" y="114"/>
                  </a:lnTo>
                  <a:lnTo>
                    <a:pt x="1063" y="134"/>
                  </a:lnTo>
                  <a:lnTo>
                    <a:pt x="1052" y="154"/>
                  </a:lnTo>
                  <a:lnTo>
                    <a:pt x="1037" y="172"/>
                  </a:lnTo>
                  <a:lnTo>
                    <a:pt x="1019" y="189"/>
                  </a:lnTo>
                  <a:lnTo>
                    <a:pt x="945" y="250"/>
                  </a:lnTo>
                  <a:lnTo>
                    <a:pt x="874" y="314"/>
                  </a:lnTo>
                  <a:lnTo>
                    <a:pt x="807" y="381"/>
                  </a:lnTo>
                  <a:lnTo>
                    <a:pt x="741" y="448"/>
                  </a:lnTo>
                  <a:lnTo>
                    <a:pt x="677" y="519"/>
                  </a:lnTo>
                  <a:lnTo>
                    <a:pt x="614" y="591"/>
                  </a:lnTo>
                  <a:lnTo>
                    <a:pt x="551" y="663"/>
                  </a:lnTo>
                  <a:lnTo>
                    <a:pt x="490" y="735"/>
                  </a:lnTo>
                  <a:lnTo>
                    <a:pt x="427" y="807"/>
                  </a:lnTo>
                  <a:lnTo>
                    <a:pt x="417" y="818"/>
                  </a:lnTo>
                  <a:lnTo>
                    <a:pt x="405" y="828"/>
                  </a:lnTo>
                  <a:lnTo>
                    <a:pt x="390" y="839"/>
                  </a:lnTo>
                  <a:lnTo>
                    <a:pt x="375" y="849"/>
                  </a:lnTo>
                  <a:lnTo>
                    <a:pt x="359" y="856"/>
                  </a:lnTo>
                  <a:lnTo>
                    <a:pt x="342" y="861"/>
                  </a:lnTo>
                  <a:lnTo>
                    <a:pt x="325" y="864"/>
                  </a:lnTo>
                  <a:lnTo>
                    <a:pt x="309" y="863"/>
                  </a:lnTo>
                  <a:lnTo>
                    <a:pt x="294" y="857"/>
                  </a:lnTo>
                  <a:lnTo>
                    <a:pt x="280" y="847"/>
                  </a:lnTo>
                  <a:lnTo>
                    <a:pt x="241" y="807"/>
                  </a:lnTo>
                  <a:lnTo>
                    <a:pt x="202" y="765"/>
                  </a:lnTo>
                  <a:lnTo>
                    <a:pt x="163" y="723"/>
                  </a:lnTo>
                  <a:lnTo>
                    <a:pt x="127" y="680"/>
                  </a:lnTo>
                  <a:lnTo>
                    <a:pt x="92" y="634"/>
                  </a:lnTo>
                  <a:lnTo>
                    <a:pt x="60" y="587"/>
                  </a:lnTo>
                  <a:lnTo>
                    <a:pt x="32" y="538"/>
                  </a:lnTo>
                  <a:lnTo>
                    <a:pt x="7" y="486"/>
                  </a:lnTo>
                  <a:lnTo>
                    <a:pt x="2" y="469"/>
                  </a:lnTo>
                  <a:lnTo>
                    <a:pt x="0" y="451"/>
                  </a:lnTo>
                  <a:lnTo>
                    <a:pt x="2" y="432"/>
                  </a:lnTo>
                  <a:lnTo>
                    <a:pt x="8" y="413"/>
                  </a:lnTo>
                  <a:lnTo>
                    <a:pt x="15" y="394"/>
                  </a:lnTo>
                  <a:lnTo>
                    <a:pt x="26" y="376"/>
                  </a:lnTo>
                  <a:lnTo>
                    <a:pt x="38" y="358"/>
                  </a:lnTo>
                  <a:lnTo>
                    <a:pt x="52" y="343"/>
                  </a:lnTo>
                  <a:lnTo>
                    <a:pt x="68" y="328"/>
                  </a:lnTo>
                  <a:lnTo>
                    <a:pt x="83" y="316"/>
                  </a:lnTo>
                  <a:lnTo>
                    <a:pt x="100" y="306"/>
                  </a:lnTo>
                  <a:lnTo>
                    <a:pt x="117" y="299"/>
                  </a:lnTo>
                  <a:lnTo>
                    <a:pt x="133" y="294"/>
                  </a:lnTo>
                  <a:lnTo>
                    <a:pt x="149" y="293"/>
                  </a:lnTo>
                  <a:lnTo>
                    <a:pt x="163" y="297"/>
                  </a:lnTo>
                  <a:lnTo>
                    <a:pt x="176" y="304"/>
                  </a:lnTo>
                  <a:lnTo>
                    <a:pt x="188" y="316"/>
                  </a:lnTo>
                  <a:lnTo>
                    <a:pt x="198" y="332"/>
                  </a:lnTo>
                  <a:lnTo>
                    <a:pt x="221" y="381"/>
                  </a:lnTo>
                  <a:lnTo>
                    <a:pt x="248" y="427"/>
                  </a:lnTo>
                  <a:lnTo>
                    <a:pt x="278" y="471"/>
                  </a:lnTo>
                  <a:lnTo>
                    <a:pt x="310" y="513"/>
                  </a:lnTo>
                  <a:lnTo>
                    <a:pt x="345" y="554"/>
                  </a:lnTo>
                  <a:lnTo>
                    <a:pt x="381" y="593"/>
                  </a:lnTo>
                  <a:lnTo>
                    <a:pt x="446" y="519"/>
                  </a:lnTo>
                  <a:lnTo>
                    <a:pt x="511" y="444"/>
                  </a:lnTo>
                  <a:lnTo>
                    <a:pt x="577" y="370"/>
                  </a:lnTo>
                  <a:lnTo>
                    <a:pt x="644" y="299"/>
                  </a:lnTo>
                  <a:lnTo>
                    <a:pt x="712" y="228"/>
                  </a:lnTo>
                  <a:lnTo>
                    <a:pt x="783" y="159"/>
                  </a:lnTo>
                  <a:lnTo>
                    <a:pt x="856" y="93"/>
                  </a:lnTo>
                  <a:lnTo>
                    <a:pt x="933" y="29"/>
                  </a:lnTo>
                  <a:lnTo>
                    <a:pt x="956" y="14"/>
                  </a:lnTo>
                  <a:lnTo>
                    <a:pt x="978" y="4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77875" y="1949450"/>
              <a:ext cx="334963" cy="487363"/>
            </a:xfrm>
            <a:custGeom>
              <a:avLst/>
              <a:gdLst>
                <a:gd name="T0" fmla="*/ 200 w 2326"/>
                <a:gd name="T1" fmla="*/ 3179 h 3379"/>
                <a:gd name="T2" fmla="*/ 2126 w 2326"/>
                <a:gd name="T3" fmla="*/ 443 h 3379"/>
                <a:gd name="T4" fmla="*/ 1838 w 2326"/>
                <a:gd name="T5" fmla="*/ 443 h 3379"/>
                <a:gd name="T6" fmla="*/ 1733 w 2326"/>
                <a:gd name="T7" fmla="*/ 471 h 3379"/>
                <a:gd name="T8" fmla="*/ 1697 w 2326"/>
                <a:gd name="T9" fmla="*/ 521 h 3379"/>
                <a:gd name="T10" fmla="*/ 1648 w 2326"/>
                <a:gd name="T11" fmla="*/ 557 h 3379"/>
                <a:gd name="T12" fmla="*/ 1589 w 2326"/>
                <a:gd name="T13" fmla="*/ 576 h 3379"/>
                <a:gd name="T14" fmla="*/ 770 w 2326"/>
                <a:gd name="T15" fmla="*/ 578 h 3379"/>
                <a:gd name="T16" fmla="*/ 707 w 2326"/>
                <a:gd name="T17" fmla="*/ 568 h 3379"/>
                <a:gd name="T18" fmla="*/ 653 w 2326"/>
                <a:gd name="T19" fmla="*/ 540 h 3379"/>
                <a:gd name="T20" fmla="*/ 610 w 2326"/>
                <a:gd name="T21" fmla="*/ 497 h 3379"/>
                <a:gd name="T22" fmla="*/ 581 w 2326"/>
                <a:gd name="T23" fmla="*/ 443 h 3379"/>
                <a:gd name="T24" fmla="*/ 489 w 2326"/>
                <a:gd name="T25" fmla="*/ 443 h 3379"/>
                <a:gd name="T26" fmla="*/ 1163 w 2326"/>
                <a:gd name="T27" fmla="*/ 0 h 3379"/>
                <a:gd name="T28" fmla="*/ 1194 w 2326"/>
                <a:gd name="T29" fmla="*/ 2 h 3379"/>
                <a:gd name="T30" fmla="*/ 1255 w 2326"/>
                <a:gd name="T31" fmla="*/ 21 h 3379"/>
                <a:gd name="T32" fmla="*/ 1306 w 2326"/>
                <a:gd name="T33" fmla="*/ 52 h 3379"/>
                <a:gd name="T34" fmla="*/ 1342 w 2326"/>
                <a:gd name="T35" fmla="*/ 95 h 3379"/>
                <a:gd name="T36" fmla="*/ 1355 w 2326"/>
                <a:gd name="T37" fmla="*/ 142 h 3379"/>
                <a:gd name="T38" fmla="*/ 1557 w 2326"/>
                <a:gd name="T39" fmla="*/ 176 h 3379"/>
                <a:gd name="T40" fmla="*/ 1624 w 2326"/>
                <a:gd name="T41" fmla="*/ 188 h 3379"/>
                <a:gd name="T42" fmla="*/ 1680 w 2326"/>
                <a:gd name="T43" fmla="*/ 220 h 3379"/>
                <a:gd name="T44" fmla="*/ 2226 w 2326"/>
                <a:gd name="T45" fmla="*/ 242 h 3379"/>
                <a:gd name="T46" fmla="*/ 2270 w 2326"/>
                <a:gd name="T47" fmla="*/ 253 h 3379"/>
                <a:gd name="T48" fmla="*/ 2304 w 2326"/>
                <a:gd name="T49" fmla="*/ 279 h 3379"/>
                <a:gd name="T50" fmla="*/ 2324 w 2326"/>
                <a:gd name="T51" fmla="*/ 319 h 3379"/>
                <a:gd name="T52" fmla="*/ 2326 w 2326"/>
                <a:gd name="T53" fmla="*/ 3278 h 3379"/>
                <a:gd name="T54" fmla="*/ 2316 w 2326"/>
                <a:gd name="T55" fmla="*/ 3322 h 3379"/>
                <a:gd name="T56" fmla="*/ 2289 w 2326"/>
                <a:gd name="T57" fmla="*/ 3356 h 3379"/>
                <a:gd name="T58" fmla="*/ 2249 w 2326"/>
                <a:gd name="T59" fmla="*/ 3376 h 3379"/>
                <a:gd name="T60" fmla="*/ 100 w 2326"/>
                <a:gd name="T61" fmla="*/ 3379 h 3379"/>
                <a:gd name="T62" fmla="*/ 56 w 2326"/>
                <a:gd name="T63" fmla="*/ 3369 h 3379"/>
                <a:gd name="T64" fmla="*/ 23 w 2326"/>
                <a:gd name="T65" fmla="*/ 3341 h 3379"/>
                <a:gd name="T66" fmla="*/ 3 w 2326"/>
                <a:gd name="T67" fmla="*/ 3301 h 3379"/>
                <a:gd name="T68" fmla="*/ 0 w 2326"/>
                <a:gd name="T69" fmla="*/ 342 h 3379"/>
                <a:gd name="T70" fmla="*/ 10 w 2326"/>
                <a:gd name="T71" fmla="*/ 298 h 3379"/>
                <a:gd name="T72" fmla="*/ 38 w 2326"/>
                <a:gd name="T73" fmla="*/ 264 h 3379"/>
                <a:gd name="T74" fmla="*/ 77 w 2326"/>
                <a:gd name="T75" fmla="*/ 244 h 3379"/>
                <a:gd name="T76" fmla="*/ 622 w 2326"/>
                <a:gd name="T77" fmla="*/ 242 h 3379"/>
                <a:gd name="T78" fmla="*/ 673 w 2326"/>
                <a:gd name="T79" fmla="*/ 201 h 3379"/>
                <a:gd name="T80" fmla="*/ 736 w 2326"/>
                <a:gd name="T81" fmla="*/ 179 h 3379"/>
                <a:gd name="T82" fmla="*/ 971 w 2326"/>
                <a:gd name="T83" fmla="*/ 176 h 3379"/>
                <a:gd name="T84" fmla="*/ 975 w 2326"/>
                <a:gd name="T85" fmla="*/ 117 h 3379"/>
                <a:gd name="T86" fmla="*/ 1000 w 2326"/>
                <a:gd name="T87" fmla="*/ 72 h 3379"/>
                <a:gd name="T88" fmla="*/ 1045 w 2326"/>
                <a:gd name="T89" fmla="*/ 35 h 3379"/>
                <a:gd name="T90" fmla="*/ 1101 w 2326"/>
                <a:gd name="T91" fmla="*/ 9 h 3379"/>
                <a:gd name="T92" fmla="*/ 1163 w 2326"/>
                <a:gd name="T93" fmla="*/ 0 h 3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6" h="3379">
                  <a:moveTo>
                    <a:pt x="200" y="443"/>
                  </a:moveTo>
                  <a:lnTo>
                    <a:pt x="200" y="3179"/>
                  </a:lnTo>
                  <a:lnTo>
                    <a:pt x="2126" y="3179"/>
                  </a:lnTo>
                  <a:lnTo>
                    <a:pt x="2126" y="443"/>
                  </a:lnTo>
                  <a:lnTo>
                    <a:pt x="1838" y="443"/>
                  </a:lnTo>
                  <a:lnTo>
                    <a:pt x="1838" y="443"/>
                  </a:lnTo>
                  <a:lnTo>
                    <a:pt x="1746" y="443"/>
                  </a:lnTo>
                  <a:lnTo>
                    <a:pt x="1733" y="471"/>
                  </a:lnTo>
                  <a:lnTo>
                    <a:pt x="1717" y="497"/>
                  </a:lnTo>
                  <a:lnTo>
                    <a:pt x="1697" y="521"/>
                  </a:lnTo>
                  <a:lnTo>
                    <a:pt x="1674" y="540"/>
                  </a:lnTo>
                  <a:lnTo>
                    <a:pt x="1648" y="557"/>
                  </a:lnTo>
                  <a:lnTo>
                    <a:pt x="1620" y="568"/>
                  </a:lnTo>
                  <a:lnTo>
                    <a:pt x="1589" y="576"/>
                  </a:lnTo>
                  <a:lnTo>
                    <a:pt x="1556" y="578"/>
                  </a:lnTo>
                  <a:lnTo>
                    <a:pt x="770" y="578"/>
                  </a:lnTo>
                  <a:lnTo>
                    <a:pt x="738" y="576"/>
                  </a:lnTo>
                  <a:lnTo>
                    <a:pt x="707" y="568"/>
                  </a:lnTo>
                  <a:lnTo>
                    <a:pt x="679" y="557"/>
                  </a:lnTo>
                  <a:lnTo>
                    <a:pt x="653" y="540"/>
                  </a:lnTo>
                  <a:lnTo>
                    <a:pt x="629" y="521"/>
                  </a:lnTo>
                  <a:lnTo>
                    <a:pt x="610" y="497"/>
                  </a:lnTo>
                  <a:lnTo>
                    <a:pt x="593" y="471"/>
                  </a:lnTo>
                  <a:lnTo>
                    <a:pt x="581" y="443"/>
                  </a:lnTo>
                  <a:lnTo>
                    <a:pt x="489" y="443"/>
                  </a:lnTo>
                  <a:lnTo>
                    <a:pt x="489" y="443"/>
                  </a:lnTo>
                  <a:lnTo>
                    <a:pt x="200" y="443"/>
                  </a:lnTo>
                  <a:close/>
                  <a:moveTo>
                    <a:pt x="1163" y="0"/>
                  </a:moveTo>
                  <a:lnTo>
                    <a:pt x="1163" y="0"/>
                  </a:lnTo>
                  <a:lnTo>
                    <a:pt x="1194" y="2"/>
                  </a:lnTo>
                  <a:lnTo>
                    <a:pt x="1225" y="9"/>
                  </a:lnTo>
                  <a:lnTo>
                    <a:pt x="1255" y="21"/>
                  </a:lnTo>
                  <a:lnTo>
                    <a:pt x="1282" y="35"/>
                  </a:lnTo>
                  <a:lnTo>
                    <a:pt x="1306" y="52"/>
                  </a:lnTo>
                  <a:lnTo>
                    <a:pt x="1326" y="72"/>
                  </a:lnTo>
                  <a:lnTo>
                    <a:pt x="1342" y="95"/>
                  </a:lnTo>
                  <a:lnTo>
                    <a:pt x="1352" y="117"/>
                  </a:lnTo>
                  <a:lnTo>
                    <a:pt x="1355" y="142"/>
                  </a:lnTo>
                  <a:lnTo>
                    <a:pt x="1355" y="176"/>
                  </a:lnTo>
                  <a:lnTo>
                    <a:pt x="1557" y="176"/>
                  </a:lnTo>
                  <a:lnTo>
                    <a:pt x="1591" y="179"/>
                  </a:lnTo>
                  <a:lnTo>
                    <a:pt x="1624" y="188"/>
                  </a:lnTo>
                  <a:lnTo>
                    <a:pt x="1653" y="201"/>
                  </a:lnTo>
                  <a:lnTo>
                    <a:pt x="1680" y="220"/>
                  </a:lnTo>
                  <a:lnTo>
                    <a:pt x="1705" y="242"/>
                  </a:lnTo>
                  <a:lnTo>
                    <a:pt x="2226" y="242"/>
                  </a:lnTo>
                  <a:lnTo>
                    <a:pt x="2249" y="244"/>
                  </a:lnTo>
                  <a:lnTo>
                    <a:pt x="2270" y="253"/>
                  </a:lnTo>
                  <a:lnTo>
                    <a:pt x="2289" y="264"/>
                  </a:lnTo>
                  <a:lnTo>
                    <a:pt x="2304" y="279"/>
                  </a:lnTo>
                  <a:lnTo>
                    <a:pt x="2316" y="298"/>
                  </a:lnTo>
                  <a:lnTo>
                    <a:pt x="2324" y="319"/>
                  </a:lnTo>
                  <a:lnTo>
                    <a:pt x="2326" y="342"/>
                  </a:lnTo>
                  <a:lnTo>
                    <a:pt x="2326" y="3278"/>
                  </a:lnTo>
                  <a:lnTo>
                    <a:pt x="2324" y="3302"/>
                  </a:lnTo>
                  <a:lnTo>
                    <a:pt x="2316" y="3322"/>
                  </a:lnTo>
                  <a:lnTo>
                    <a:pt x="2304" y="3341"/>
                  </a:lnTo>
                  <a:lnTo>
                    <a:pt x="2289" y="3356"/>
                  </a:lnTo>
                  <a:lnTo>
                    <a:pt x="2270" y="3369"/>
                  </a:lnTo>
                  <a:lnTo>
                    <a:pt x="2249" y="3376"/>
                  </a:lnTo>
                  <a:lnTo>
                    <a:pt x="2226" y="3379"/>
                  </a:lnTo>
                  <a:lnTo>
                    <a:pt x="100" y="3379"/>
                  </a:lnTo>
                  <a:lnTo>
                    <a:pt x="77" y="3376"/>
                  </a:lnTo>
                  <a:lnTo>
                    <a:pt x="56" y="3369"/>
                  </a:lnTo>
                  <a:lnTo>
                    <a:pt x="38" y="3356"/>
                  </a:lnTo>
                  <a:lnTo>
                    <a:pt x="23" y="3341"/>
                  </a:lnTo>
                  <a:lnTo>
                    <a:pt x="10" y="3322"/>
                  </a:lnTo>
                  <a:lnTo>
                    <a:pt x="3" y="3301"/>
                  </a:lnTo>
                  <a:lnTo>
                    <a:pt x="0" y="3278"/>
                  </a:lnTo>
                  <a:lnTo>
                    <a:pt x="0" y="342"/>
                  </a:lnTo>
                  <a:lnTo>
                    <a:pt x="3" y="319"/>
                  </a:lnTo>
                  <a:lnTo>
                    <a:pt x="10" y="298"/>
                  </a:lnTo>
                  <a:lnTo>
                    <a:pt x="23" y="279"/>
                  </a:lnTo>
                  <a:lnTo>
                    <a:pt x="38" y="264"/>
                  </a:lnTo>
                  <a:lnTo>
                    <a:pt x="56" y="253"/>
                  </a:lnTo>
                  <a:lnTo>
                    <a:pt x="77" y="244"/>
                  </a:lnTo>
                  <a:lnTo>
                    <a:pt x="100" y="242"/>
                  </a:lnTo>
                  <a:lnTo>
                    <a:pt x="622" y="242"/>
                  </a:lnTo>
                  <a:lnTo>
                    <a:pt x="646" y="220"/>
                  </a:lnTo>
                  <a:lnTo>
                    <a:pt x="673" y="201"/>
                  </a:lnTo>
                  <a:lnTo>
                    <a:pt x="703" y="188"/>
                  </a:lnTo>
                  <a:lnTo>
                    <a:pt x="736" y="179"/>
                  </a:lnTo>
                  <a:lnTo>
                    <a:pt x="770" y="176"/>
                  </a:lnTo>
                  <a:lnTo>
                    <a:pt x="971" y="176"/>
                  </a:lnTo>
                  <a:lnTo>
                    <a:pt x="971" y="142"/>
                  </a:lnTo>
                  <a:lnTo>
                    <a:pt x="975" y="117"/>
                  </a:lnTo>
                  <a:lnTo>
                    <a:pt x="985" y="95"/>
                  </a:lnTo>
                  <a:lnTo>
                    <a:pt x="1000" y="72"/>
                  </a:lnTo>
                  <a:lnTo>
                    <a:pt x="1021" y="52"/>
                  </a:lnTo>
                  <a:lnTo>
                    <a:pt x="1045" y="35"/>
                  </a:lnTo>
                  <a:lnTo>
                    <a:pt x="1072" y="21"/>
                  </a:lnTo>
                  <a:lnTo>
                    <a:pt x="1101" y="9"/>
                  </a:lnTo>
                  <a:lnTo>
                    <a:pt x="1132" y="2"/>
                  </a:lnTo>
                  <a:lnTo>
                    <a:pt x="1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833438" y="2063750"/>
              <a:ext cx="223838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33438" y="2112963"/>
              <a:ext cx="223838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833438" y="2162175"/>
              <a:ext cx="223838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33438" y="2211388"/>
              <a:ext cx="223838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28"/>
          <p:cNvGrpSpPr/>
          <p:nvPr/>
        </p:nvGrpSpPr>
        <p:grpSpPr>
          <a:xfrm>
            <a:off x="3458737" y="687838"/>
            <a:ext cx="358379" cy="355997"/>
            <a:chOff x="1638300" y="1982788"/>
            <a:chExt cx="477838" cy="474663"/>
          </a:xfrm>
          <a:solidFill>
            <a:srgbClr val="000000"/>
          </a:solidFill>
        </p:grpSpPr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1638300" y="2033588"/>
              <a:ext cx="427038" cy="423863"/>
            </a:xfrm>
            <a:custGeom>
              <a:avLst/>
              <a:gdLst>
                <a:gd name="T0" fmla="*/ 1479 w 2959"/>
                <a:gd name="T1" fmla="*/ 1312 h 2939"/>
                <a:gd name="T2" fmla="*/ 1492 w 2959"/>
                <a:gd name="T3" fmla="*/ 1372 h 2939"/>
                <a:gd name="T4" fmla="*/ 1525 w 2959"/>
                <a:gd name="T5" fmla="*/ 1422 h 2939"/>
                <a:gd name="T6" fmla="*/ 1576 w 2959"/>
                <a:gd name="T7" fmla="*/ 1457 h 2939"/>
                <a:gd name="T8" fmla="*/ 1637 w 2959"/>
                <a:gd name="T9" fmla="*/ 1469 h 2939"/>
                <a:gd name="T10" fmla="*/ 2956 w 2959"/>
                <a:gd name="T11" fmla="*/ 1565 h 2939"/>
                <a:gd name="T12" fmla="*/ 2931 w 2959"/>
                <a:gd name="T13" fmla="*/ 1753 h 2939"/>
                <a:gd name="T14" fmla="*/ 2883 w 2959"/>
                <a:gd name="T15" fmla="*/ 1933 h 2939"/>
                <a:gd name="T16" fmla="*/ 2814 w 2959"/>
                <a:gd name="T17" fmla="*/ 2104 h 2939"/>
                <a:gd name="T18" fmla="*/ 2725 w 2959"/>
                <a:gd name="T19" fmla="*/ 2262 h 2939"/>
                <a:gd name="T20" fmla="*/ 2617 w 2959"/>
                <a:gd name="T21" fmla="*/ 2408 h 2939"/>
                <a:gd name="T22" fmla="*/ 2493 w 2959"/>
                <a:gd name="T23" fmla="*/ 2539 h 2939"/>
                <a:gd name="T24" fmla="*/ 2352 w 2959"/>
                <a:gd name="T25" fmla="*/ 2655 h 2939"/>
                <a:gd name="T26" fmla="*/ 2200 w 2959"/>
                <a:gd name="T27" fmla="*/ 2752 h 2939"/>
                <a:gd name="T28" fmla="*/ 2034 w 2959"/>
                <a:gd name="T29" fmla="*/ 2832 h 2939"/>
                <a:gd name="T30" fmla="*/ 1857 w 2959"/>
                <a:gd name="T31" fmla="*/ 2890 h 2939"/>
                <a:gd name="T32" fmla="*/ 1672 w 2959"/>
                <a:gd name="T33" fmla="*/ 2926 h 2939"/>
                <a:gd name="T34" fmla="*/ 1479 w 2959"/>
                <a:gd name="T35" fmla="*/ 2939 h 2939"/>
                <a:gd name="T36" fmla="*/ 1287 w 2959"/>
                <a:gd name="T37" fmla="*/ 2926 h 2939"/>
                <a:gd name="T38" fmla="*/ 1101 w 2959"/>
                <a:gd name="T39" fmla="*/ 2890 h 2939"/>
                <a:gd name="T40" fmla="*/ 925 w 2959"/>
                <a:gd name="T41" fmla="*/ 2832 h 2939"/>
                <a:gd name="T42" fmla="*/ 759 w 2959"/>
                <a:gd name="T43" fmla="*/ 2752 h 2939"/>
                <a:gd name="T44" fmla="*/ 606 w 2959"/>
                <a:gd name="T45" fmla="*/ 2655 h 2939"/>
                <a:gd name="T46" fmla="*/ 466 w 2959"/>
                <a:gd name="T47" fmla="*/ 2539 h 2939"/>
                <a:gd name="T48" fmla="*/ 341 w 2959"/>
                <a:gd name="T49" fmla="*/ 2408 h 2939"/>
                <a:gd name="T50" fmla="*/ 234 w 2959"/>
                <a:gd name="T51" fmla="*/ 2262 h 2939"/>
                <a:gd name="T52" fmla="*/ 144 w 2959"/>
                <a:gd name="T53" fmla="*/ 2104 h 2939"/>
                <a:gd name="T54" fmla="*/ 75 w 2959"/>
                <a:gd name="T55" fmla="*/ 1933 h 2939"/>
                <a:gd name="T56" fmla="*/ 28 w 2959"/>
                <a:gd name="T57" fmla="*/ 1753 h 2939"/>
                <a:gd name="T58" fmla="*/ 3 w 2959"/>
                <a:gd name="T59" fmla="*/ 1565 h 2939"/>
                <a:gd name="T60" fmla="*/ 3 w 2959"/>
                <a:gd name="T61" fmla="*/ 1372 h 2939"/>
                <a:gd name="T62" fmla="*/ 28 w 2959"/>
                <a:gd name="T63" fmla="*/ 1184 h 2939"/>
                <a:gd name="T64" fmla="*/ 75 w 2959"/>
                <a:gd name="T65" fmla="*/ 1004 h 2939"/>
                <a:gd name="T66" fmla="*/ 144 w 2959"/>
                <a:gd name="T67" fmla="*/ 835 h 2939"/>
                <a:gd name="T68" fmla="*/ 234 w 2959"/>
                <a:gd name="T69" fmla="*/ 676 h 2939"/>
                <a:gd name="T70" fmla="*/ 341 w 2959"/>
                <a:gd name="T71" fmla="*/ 530 h 2939"/>
                <a:gd name="T72" fmla="*/ 466 w 2959"/>
                <a:gd name="T73" fmla="*/ 398 h 2939"/>
                <a:gd name="T74" fmla="*/ 606 w 2959"/>
                <a:gd name="T75" fmla="*/ 282 h 2939"/>
                <a:gd name="T76" fmla="*/ 759 w 2959"/>
                <a:gd name="T77" fmla="*/ 185 h 2939"/>
                <a:gd name="T78" fmla="*/ 925 w 2959"/>
                <a:gd name="T79" fmla="*/ 106 h 2939"/>
                <a:gd name="T80" fmla="*/ 1101 w 2959"/>
                <a:gd name="T81" fmla="*/ 47 h 2939"/>
                <a:gd name="T82" fmla="*/ 1287 w 2959"/>
                <a:gd name="T83" fmla="*/ 12 h 2939"/>
                <a:gd name="T84" fmla="*/ 1479 w 2959"/>
                <a:gd name="T85" fmla="*/ 0 h 2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59" h="2939">
                  <a:moveTo>
                    <a:pt x="1479" y="0"/>
                  </a:moveTo>
                  <a:lnTo>
                    <a:pt x="1479" y="1312"/>
                  </a:lnTo>
                  <a:lnTo>
                    <a:pt x="1482" y="1343"/>
                  </a:lnTo>
                  <a:lnTo>
                    <a:pt x="1492" y="1372"/>
                  </a:lnTo>
                  <a:lnTo>
                    <a:pt x="1507" y="1399"/>
                  </a:lnTo>
                  <a:lnTo>
                    <a:pt x="1525" y="1422"/>
                  </a:lnTo>
                  <a:lnTo>
                    <a:pt x="1549" y="1442"/>
                  </a:lnTo>
                  <a:lnTo>
                    <a:pt x="1576" y="1457"/>
                  </a:lnTo>
                  <a:lnTo>
                    <a:pt x="1606" y="1466"/>
                  </a:lnTo>
                  <a:lnTo>
                    <a:pt x="1637" y="1469"/>
                  </a:lnTo>
                  <a:lnTo>
                    <a:pt x="2959" y="1469"/>
                  </a:lnTo>
                  <a:lnTo>
                    <a:pt x="2956" y="1565"/>
                  </a:lnTo>
                  <a:lnTo>
                    <a:pt x="2946" y="1660"/>
                  </a:lnTo>
                  <a:lnTo>
                    <a:pt x="2931" y="1753"/>
                  </a:lnTo>
                  <a:lnTo>
                    <a:pt x="2909" y="1845"/>
                  </a:lnTo>
                  <a:lnTo>
                    <a:pt x="2883" y="1933"/>
                  </a:lnTo>
                  <a:lnTo>
                    <a:pt x="2851" y="2019"/>
                  </a:lnTo>
                  <a:lnTo>
                    <a:pt x="2814" y="2104"/>
                  </a:lnTo>
                  <a:lnTo>
                    <a:pt x="2772" y="2184"/>
                  </a:lnTo>
                  <a:lnTo>
                    <a:pt x="2725" y="2262"/>
                  </a:lnTo>
                  <a:lnTo>
                    <a:pt x="2673" y="2336"/>
                  </a:lnTo>
                  <a:lnTo>
                    <a:pt x="2617" y="2408"/>
                  </a:lnTo>
                  <a:lnTo>
                    <a:pt x="2557" y="2476"/>
                  </a:lnTo>
                  <a:lnTo>
                    <a:pt x="2493" y="2539"/>
                  </a:lnTo>
                  <a:lnTo>
                    <a:pt x="2425" y="2599"/>
                  </a:lnTo>
                  <a:lnTo>
                    <a:pt x="2352" y="2655"/>
                  </a:lnTo>
                  <a:lnTo>
                    <a:pt x="2278" y="2706"/>
                  </a:lnTo>
                  <a:lnTo>
                    <a:pt x="2200" y="2752"/>
                  </a:lnTo>
                  <a:lnTo>
                    <a:pt x="2118" y="2794"/>
                  </a:lnTo>
                  <a:lnTo>
                    <a:pt x="2034" y="2832"/>
                  </a:lnTo>
                  <a:lnTo>
                    <a:pt x="1947" y="2864"/>
                  </a:lnTo>
                  <a:lnTo>
                    <a:pt x="1857" y="2890"/>
                  </a:lnTo>
                  <a:lnTo>
                    <a:pt x="1766" y="2911"/>
                  </a:lnTo>
                  <a:lnTo>
                    <a:pt x="1672" y="2926"/>
                  </a:lnTo>
                  <a:lnTo>
                    <a:pt x="1577" y="2936"/>
                  </a:lnTo>
                  <a:lnTo>
                    <a:pt x="1479" y="2939"/>
                  </a:lnTo>
                  <a:lnTo>
                    <a:pt x="1382" y="2936"/>
                  </a:lnTo>
                  <a:lnTo>
                    <a:pt x="1287" y="2926"/>
                  </a:lnTo>
                  <a:lnTo>
                    <a:pt x="1193" y="2911"/>
                  </a:lnTo>
                  <a:lnTo>
                    <a:pt x="1101" y="2890"/>
                  </a:lnTo>
                  <a:lnTo>
                    <a:pt x="1012" y="2864"/>
                  </a:lnTo>
                  <a:lnTo>
                    <a:pt x="925" y="2832"/>
                  </a:lnTo>
                  <a:lnTo>
                    <a:pt x="841" y="2794"/>
                  </a:lnTo>
                  <a:lnTo>
                    <a:pt x="759" y="2752"/>
                  </a:lnTo>
                  <a:lnTo>
                    <a:pt x="682" y="2706"/>
                  </a:lnTo>
                  <a:lnTo>
                    <a:pt x="606" y="2655"/>
                  </a:lnTo>
                  <a:lnTo>
                    <a:pt x="534" y="2599"/>
                  </a:lnTo>
                  <a:lnTo>
                    <a:pt x="466" y="2539"/>
                  </a:lnTo>
                  <a:lnTo>
                    <a:pt x="402" y="2476"/>
                  </a:lnTo>
                  <a:lnTo>
                    <a:pt x="341" y="2408"/>
                  </a:lnTo>
                  <a:lnTo>
                    <a:pt x="286" y="2336"/>
                  </a:lnTo>
                  <a:lnTo>
                    <a:pt x="234" y="2262"/>
                  </a:lnTo>
                  <a:lnTo>
                    <a:pt x="187" y="2184"/>
                  </a:lnTo>
                  <a:lnTo>
                    <a:pt x="144" y="2104"/>
                  </a:lnTo>
                  <a:lnTo>
                    <a:pt x="108" y="2019"/>
                  </a:lnTo>
                  <a:lnTo>
                    <a:pt x="75" y="1933"/>
                  </a:lnTo>
                  <a:lnTo>
                    <a:pt x="49" y="1845"/>
                  </a:lnTo>
                  <a:lnTo>
                    <a:pt x="28" y="1753"/>
                  </a:lnTo>
                  <a:lnTo>
                    <a:pt x="13" y="1660"/>
                  </a:lnTo>
                  <a:lnTo>
                    <a:pt x="3" y="1565"/>
                  </a:lnTo>
                  <a:lnTo>
                    <a:pt x="0" y="1469"/>
                  </a:lnTo>
                  <a:lnTo>
                    <a:pt x="3" y="1372"/>
                  </a:lnTo>
                  <a:lnTo>
                    <a:pt x="13" y="1277"/>
                  </a:lnTo>
                  <a:lnTo>
                    <a:pt x="28" y="1184"/>
                  </a:lnTo>
                  <a:lnTo>
                    <a:pt x="49" y="1093"/>
                  </a:lnTo>
                  <a:lnTo>
                    <a:pt x="75" y="1004"/>
                  </a:lnTo>
                  <a:lnTo>
                    <a:pt x="108" y="918"/>
                  </a:lnTo>
                  <a:lnTo>
                    <a:pt x="144" y="835"/>
                  </a:lnTo>
                  <a:lnTo>
                    <a:pt x="187" y="754"/>
                  </a:lnTo>
                  <a:lnTo>
                    <a:pt x="234" y="676"/>
                  </a:lnTo>
                  <a:lnTo>
                    <a:pt x="286" y="601"/>
                  </a:lnTo>
                  <a:lnTo>
                    <a:pt x="341" y="530"/>
                  </a:lnTo>
                  <a:lnTo>
                    <a:pt x="402" y="462"/>
                  </a:lnTo>
                  <a:lnTo>
                    <a:pt x="466" y="398"/>
                  </a:lnTo>
                  <a:lnTo>
                    <a:pt x="534" y="339"/>
                  </a:lnTo>
                  <a:lnTo>
                    <a:pt x="606" y="282"/>
                  </a:lnTo>
                  <a:lnTo>
                    <a:pt x="682" y="232"/>
                  </a:lnTo>
                  <a:lnTo>
                    <a:pt x="759" y="185"/>
                  </a:lnTo>
                  <a:lnTo>
                    <a:pt x="841" y="143"/>
                  </a:lnTo>
                  <a:lnTo>
                    <a:pt x="925" y="106"/>
                  </a:lnTo>
                  <a:lnTo>
                    <a:pt x="1012" y="74"/>
                  </a:lnTo>
                  <a:lnTo>
                    <a:pt x="1101" y="47"/>
                  </a:lnTo>
                  <a:lnTo>
                    <a:pt x="1193" y="27"/>
                  </a:lnTo>
                  <a:lnTo>
                    <a:pt x="1287" y="12"/>
                  </a:lnTo>
                  <a:lnTo>
                    <a:pt x="1382" y="3"/>
                  </a:lnTo>
                  <a:lnTo>
                    <a:pt x="14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1878013" y="1982788"/>
              <a:ext cx="238125" cy="236538"/>
            </a:xfrm>
            <a:custGeom>
              <a:avLst/>
              <a:gdLst>
                <a:gd name="T0" fmla="*/ 165 w 1644"/>
                <a:gd name="T1" fmla="*/ 1469 h 1634"/>
                <a:gd name="T2" fmla="*/ 1467 w 1644"/>
                <a:gd name="T3" fmla="*/ 1375 h 1634"/>
                <a:gd name="T4" fmla="*/ 1431 w 1644"/>
                <a:gd name="T5" fmla="*/ 1192 h 1634"/>
                <a:gd name="T6" fmla="*/ 1371 w 1644"/>
                <a:gd name="T7" fmla="*/ 1018 h 1634"/>
                <a:gd name="T8" fmla="*/ 1289 w 1644"/>
                <a:gd name="T9" fmla="*/ 856 h 1634"/>
                <a:gd name="T10" fmla="*/ 1189 w 1644"/>
                <a:gd name="T11" fmla="*/ 706 h 1634"/>
                <a:gd name="T12" fmla="*/ 1070 w 1644"/>
                <a:gd name="T13" fmla="*/ 571 h 1634"/>
                <a:gd name="T14" fmla="*/ 934 w 1644"/>
                <a:gd name="T15" fmla="*/ 453 h 1634"/>
                <a:gd name="T16" fmla="*/ 783 w 1644"/>
                <a:gd name="T17" fmla="*/ 352 h 1634"/>
                <a:gd name="T18" fmla="*/ 619 w 1644"/>
                <a:gd name="T19" fmla="*/ 272 h 1634"/>
                <a:gd name="T20" fmla="*/ 445 w 1644"/>
                <a:gd name="T21" fmla="*/ 212 h 1634"/>
                <a:gd name="T22" fmla="*/ 260 w 1644"/>
                <a:gd name="T23" fmla="*/ 176 h 1634"/>
                <a:gd name="T24" fmla="*/ 82 w 1644"/>
                <a:gd name="T25" fmla="*/ 0 h 1634"/>
                <a:gd name="T26" fmla="*/ 185 w 1644"/>
                <a:gd name="T27" fmla="*/ 3 h 1634"/>
                <a:gd name="T28" fmla="*/ 385 w 1644"/>
                <a:gd name="T29" fmla="*/ 29 h 1634"/>
                <a:gd name="T30" fmla="*/ 575 w 1644"/>
                <a:gd name="T31" fmla="*/ 79 h 1634"/>
                <a:gd name="T32" fmla="*/ 757 w 1644"/>
                <a:gd name="T33" fmla="*/ 152 h 1634"/>
                <a:gd name="T34" fmla="*/ 925 w 1644"/>
                <a:gd name="T35" fmla="*/ 246 h 1634"/>
                <a:gd name="T36" fmla="*/ 1080 w 1644"/>
                <a:gd name="T37" fmla="*/ 358 h 1634"/>
                <a:gd name="T38" fmla="*/ 1220 w 1644"/>
                <a:gd name="T39" fmla="*/ 489 h 1634"/>
                <a:gd name="T40" fmla="*/ 1343 w 1644"/>
                <a:gd name="T41" fmla="*/ 636 h 1634"/>
                <a:gd name="T42" fmla="*/ 1447 w 1644"/>
                <a:gd name="T43" fmla="*/ 797 h 1634"/>
                <a:gd name="T44" fmla="*/ 1531 w 1644"/>
                <a:gd name="T45" fmla="*/ 971 h 1634"/>
                <a:gd name="T46" fmla="*/ 1593 w 1644"/>
                <a:gd name="T47" fmla="*/ 1156 h 1634"/>
                <a:gd name="T48" fmla="*/ 1632 w 1644"/>
                <a:gd name="T49" fmla="*/ 1349 h 1634"/>
                <a:gd name="T50" fmla="*/ 1644 w 1644"/>
                <a:gd name="T51" fmla="*/ 1552 h 1634"/>
                <a:gd name="T52" fmla="*/ 1633 w 1644"/>
                <a:gd name="T53" fmla="*/ 1593 h 1634"/>
                <a:gd name="T54" fmla="*/ 1604 w 1644"/>
                <a:gd name="T55" fmla="*/ 1623 h 1634"/>
                <a:gd name="T56" fmla="*/ 1562 w 1644"/>
                <a:gd name="T57" fmla="*/ 1634 h 1634"/>
                <a:gd name="T58" fmla="*/ 60 w 1644"/>
                <a:gd name="T59" fmla="*/ 1631 h 1634"/>
                <a:gd name="T60" fmla="*/ 24 w 1644"/>
                <a:gd name="T61" fmla="*/ 1610 h 1634"/>
                <a:gd name="T62" fmla="*/ 3 w 1644"/>
                <a:gd name="T63" fmla="*/ 1574 h 1634"/>
                <a:gd name="T64" fmla="*/ 0 w 1644"/>
                <a:gd name="T65" fmla="*/ 82 h 1634"/>
                <a:gd name="T66" fmla="*/ 11 w 1644"/>
                <a:gd name="T67" fmla="*/ 41 h 1634"/>
                <a:gd name="T68" fmla="*/ 40 w 1644"/>
                <a:gd name="T69" fmla="*/ 12 h 1634"/>
                <a:gd name="T70" fmla="*/ 82 w 1644"/>
                <a:gd name="T71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4" h="1634">
                  <a:moveTo>
                    <a:pt x="165" y="168"/>
                  </a:moveTo>
                  <a:lnTo>
                    <a:pt x="165" y="1469"/>
                  </a:lnTo>
                  <a:lnTo>
                    <a:pt x="1476" y="1469"/>
                  </a:lnTo>
                  <a:lnTo>
                    <a:pt x="1467" y="1375"/>
                  </a:lnTo>
                  <a:lnTo>
                    <a:pt x="1452" y="1283"/>
                  </a:lnTo>
                  <a:lnTo>
                    <a:pt x="1431" y="1192"/>
                  </a:lnTo>
                  <a:lnTo>
                    <a:pt x="1404" y="1104"/>
                  </a:lnTo>
                  <a:lnTo>
                    <a:pt x="1371" y="1018"/>
                  </a:lnTo>
                  <a:lnTo>
                    <a:pt x="1333" y="935"/>
                  </a:lnTo>
                  <a:lnTo>
                    <a:pt x="1289" y="856"/>
                  </a:lnTo>
                  <a:lnTo>
                    <a:pt x="1241" y="779"/>
                  </a:lnTo>
                  <a:lnTo>
                    <a:pt x="1189" y="706"/>
                  </a:lnTo>
                  <a:lnTo>
                    <a:pt x="1131" y="637"/>
                  </a:lnTo>
                  <a:lnTo>
                    <a:pt x="1070" y="571"/>
                  </a:lnTo>
                  <a:lnTo>
                    <a:pt x="1004" y="510"/>
                  </a:lnTo>
                  <a:lnTo>
                    <a:pt x="934" y="453"/>
                  </a:lnTo>
                  <a:lnTo>
                    <a:pt x="860" y="401"/>
                  </a:lnTo>
                  <a:lnTo>
                    <a:pt x="783" y="352"/>
                  </a:lnTo>
                  <a:lnTo>
                    <a:pt x="702" y="309"/>
                  </a:lnTo>
                  <a:lnTo>
                    <a:pt x="619" y="272"/>
                  </a:lnTo>
                  <a:lnTo>
                    <a:pt x="534" y="239"/>
                  </a:lnTo>
                  <a:lnTo>
                    <a:pt x="445" y="212"/>
                  </a:lnTo>
                  <a:lnTo>
                    <a:pt x="354" y="192"/>
                  </a:lnTo>
                  <a:lnTo>
                    <a:pt x="260" y="176"/>
                  </a:lnTo>
                  <a:lnTo>
                    <a:pt x="165" y="168"/>
                  </a:lnTo>
                  <a:close/>
                  <a:moveTo>
                    <a:pt x="82" y="0"/>
                  </a:moveTo>
                  <a:lnTo>
                    <a:pt x="82" y="0"/>
                  </a:lnTo>
                  <a:lnTo>
                    <a:pt x="185" y="3"/>
                  </a:lnTo>
                  <a:lnTo>
                    <a:pt x="285" y="13"/>
                  </a:lnTo>
                  <a:lnTo>
                    <a:pt x="385" y="29"/>
                  </a:lnTo>
                  <a:lnTo>
                    <a:pt x="481" y="51"/>
                  </a:lnTo>
                  <a:lnTo>
                    <a:pt x="575" y="79"/>
                  </a:lnTo>
                  <a:lnTo>
                    <a:pt x="668" y="113"/>
                  </a:lnTo>
                  <a:lnTo>
                    <a:pt x="757" y="152"/>
                  </a:lnTo>
                  <a:lnTo>
                    <a:pt x="842" y="196"/>
                  </a:lnTo>
                  <a:lnTo>
                    <a:pt x="925" y="246"/>
                  </a:lnTo>
                  <a:lnTo>
                    <a:pt x="1005" y="300"/>
                  </a:lnTo>
                  <a:lnTo>
                    <a:pt x="1080" y="358"/>
                  </a:lnTo>
                  <a:lnTo>
                    <a:pt x="1152" y="421"/>
                  </a:lnTo>
                  <a:lnTo>
                    <a:pt x="1220" y="489"/>
                  </a:lnTo>
                  <a:lnTo>
                    <a:pt x="1283" y="561"/>
                  </a:lnTo>
                  <a:lnTo>
                    <a:pt x="1343" y="636"/>
                  </a:lnTo>
                  <a:lnTo>
                    <a:pt x="1397" y="715"/>
                  </a:lnTo>
                  <a:lnTo>
                    <a:pt x="1447" y="797"/>
                  </a:lnTo>
                  <a:lnTo>
                    <a:pt x="1492" y="882"/>
                  </a:lnTo>
                  <a:lnTo>
                    <a:pt x="1531" y="971"/>
                  </a:lnTo>
                  <a:lnTo>
                    <a:pt x="1565" y="1062"/>
                  </a:lnTo>
                  <a:lnTo>
                    <a:pt x="1593" y="1156"/>
                  </a:lnTo>
                  <a:lnTo>
                    <a:pt x="1615" y="1251"/>
                  </a:lnTo>
                  <a:lnTo>
                    <a:pt x="1632" y="1349"/>
                  </a:lnTo>
                  <a:lnTo>
                    <a:pt x="1641" y="1450"/>
                  </a:lnTo>
                  <a:lnTo>
                    <a:pt x="1644" y="1552"/>
                  </a:lnTo>
                  <a:lnTo>
                    <a:pt x="1641" y="1574"/>
                  </a:lnTo>
                  <a:lnTo>
                    <a:pt x="1633" y="1593"/>
                  </a:lnTo>
                  <a:lnTo>
                    <a:pt x="1620" y="1610"/>
                  </a:lnTo>
                  <a:lnTo>
                    <a:pt x="1604" y="1623"/>
                  </a:lnTo>
                  <a:lnTo>
                    <a:pt x="1584" y="1631"/>
                  </a:lnTo>
                  <a:lnTo>
                    <a:pt x="1562" y="1634"/>
                  </a:lnTo>
                  <a:lnTo>
                    <a:pt x="82" y="1634"/>
                  </a:lnTo>
                  <a:lnTo>
                    <a:pt x="60" y="1631"/>
                  </a:lnTo>
                  <a:lnTo>
                    <a:pt x="40" y="1623"/>
                  </a:lnTo>
                  <a:lnTo>
                    <a:pt x="24" y="1610"/>
                  </a:lnTo>
                  <a:lnTo>
                    <a:pt x="11" y="1593"/>
                  </a:lnTo>
                  <a:lnTo>
                    <a:pt x="3" y="1574"/>
                  </a:lnTo>
                  <a:lnTo>
                    <a:pt x="0" y="1552"/>
                  </a:lnTo>
                  <a:lnTo>
                    <a:pt x="0" y="82"/>
                  </a:lnTo>
                  <a:lnTo>
                    <a:pt x="3" y="61"/>
                  </a:lnTo>
                  <a:lnTo>
                    <a:pt x="11" y="41"/>
                  </a:lnTo>
                  <a:lnTo>
                    <a:pt x="24" y="24"/>
                  </a:lnTo>
                  <a:lnTo>
                    <a:pt x="40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40"/>
          <p:cNvGrpSpPr/>
          <p:nvPr/>
        </p:nvGrpSpPr>
        <p:grpSpPr>
          <a:xfrm>
            <a:off x="4199649" y="727724"/>
            <a:ext cx="279797" cy="276225"/>
            <a:chOff x="2622550" y="2006600"/>
            <a:chExt cx="373063" cy="368300"/>
          </a:xfrm>
          <a:solidFill>
            <a:srgbClr val="000000"/>
          </a:solidFill>
        </p:grpSpPr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2622550" y="2006600"/>
              <a:ext cx="373063" cy="368300"/>
            </a:xfrm>
            <a:custGeom>
              <a:avLst/>
              <a:gdLst>
                <a:gd name="T0" fmla="*/ 207 w 3051"/>
                <a:gd name="T1" fmla="*/ 205 h 3010"/>
                <a:gd name="T2" fmla="*/ 207 w 3051"/>
                <a:gd name="T3" fmla="*/ 2805 h 3010"/>
                <a:gd name="T4" fmla="*/ 2843 w 3051"/>
                <a:gd name="T5" fmla="*/ 2805 h 3010"/>
                <a:gd name="T6" fmla="*/ 2843 w 3051"/>
                <a:gd name="T7" fmla="*/ 205 h 3010"/>
                <a:gd name="T8" fmla="*/ 207 w 3051"/>
                <a:gd name="T9" fmla="*/ 205 h 3010"/>
                <a:gd name="T10" fmla="*/ 103 w 3051"/>
                <a:gd name="T11" fmla="*/ 0 h 3010"/>
                <a:gd name="T12" fmla="*/ 2947 w 3051"/>
                <a:gd name="T13" fmla="*/ 0 h 3010"/>
                <a:gd name="T14" fmla="*/ 2970 w 3051"/>
                <a:gd name="T15" fmla="*/ 3 h 3010"/>
                <a:gd name="T16" fmla="*/ 2992 w 3051"/>
                <a:gd name="T17" fmla="*/ 10 h 3010"/>
                <a:gd name="T18" fmla="*/ 3011 w 3051"/>
                <a:gd name="T19" fmla="*/ 22 h 3010"/>
                <a:gd name="T20" fmla="*/ 3028 w 3051"/>
                <a:gd name="T21" fmla="*/ 38 h 3010"/>
                <a:gd name="T22" fmla="*/ 3040 w 3051"/>
                <a:gd name="T23" fmla="*/ 58 h 3010"/>
                <a:gd name="T24" fmla="*/ 3048 w 3051"/>
                <a:gd name="T25" fmla="*/ 79 h 3010"/>
                <a:gd name="T26" fmla="*/ 3051 w 3051"/>
                <a:gd name="T27" fmla="*/ 103 h 3010"/>
                <a:gd name="T28" fmla="*/ 3051 w 3051"/>
                <a:gd name="T29" fmla="*/ 2908 h 3010"/>
                <a:gd name="T30" fmla="*/ 3048 w 3051"/>
                <a:gd name="T31" fmla="*/ 2931 h 3010"/>
                <a:gd name="T32" fmla="*/ 3040 w 3051"/>
                <a:gd name="T33" fmla="*/ 2953 h 3010"/>
                <a:gd name="T34" fmla="*/ 3028 w 3051"/>
                <a:gd name="T35" fmla="*/ 2971 h 3010"/>
                <a:gd name="T36" fmla="*/ 3011 w 3051"/>
                <a:gd name="T37" fmla="*/ 2987 h 3010"/>
                <a:gd name="T38" fmla="*/ 2992 w 3051"/>
                <a:gd name="T39" fmla="*/ 2999 h 3010"/>
                <a:gd name="T40" fmla="*/ 2970 w 3051"/>
                <a:gd name="T41" fmla="*/ 3007 h 3010"/>
                <a:gd name="T42" fmla="*/ 2947 w 3051"/>
                <a:gd name="T43" fmla="*/ 3010 h 3010"/>
                <a:gd name="T44" fmla="*/ 103 w 3051"/>
                <a:gd name="T45" fmla="*/ 3010 h 3010"/>
                <a:gd name="T46" fmla="*/ 80 w 3051"/>
                <a:gd name="T47" fmla="*/ 3007 h 3010"/>
                <a:gd name="T48" fmla="*/ 58 w 3051"/>
                <a:gd name="T49" fmla="*/ 2999 h 3010"/>
                <a:gd name="T50" fmla="*/ 39 w 3051"/>
                <a:gd name="T51" fmla="*/ 2987 h 3010"/>
                <a:gd name="T52" fmla="*/ 22 w 3051"/>
                <a:gd name="T53" fmla="*/ 2972 h 3010"/>
                <a:gd name="T54" fmla="*/ 10 w 3051"/>
                <a:gd name="T55" fmla="*/ 2953 h 3010"/>
                <a:gd name="T56" fmla="*/ 2 w 3051"/>
                <a:gd name="T57" fmla="*/ 2932 h 3010"/>
                <a:gd name="T58" fmla="*/ 0 w 3051"/>
                <a:gd name="T59" fmla="*/ 2908 h 3010"/>
                <a:gd name="T60" fmla="*/ 0 w 3051"/>
                <a:gd name="T61" fmla="*/ 103 h 3010"/>
                <a:gd name="T62" fmla="*/ 2 w 3051"/>
                <a:gd name="T63" fmla="*/ 79 h 3010"/>
                <a:gd name="T64" fmla="*/ 10 w 3051"/>
                <a:gd name="T65" fmla="*/ 58 h 3010"/>
                <a:gd name="T66" fmla="*/ 22 w 3051"/>
                <a:gd name="T67" fmla="*/ 38 h 3010"/>
                <a:gd name="T68" fmla="*/ 39 w 3051"/>
                <a:gd name="T69" fmla="*/ 22 h 3010"/>
                <a:gd name="T70" fmla="*/ 57 w 3051"/>
                <a:gd name="T71" fmla="*/ 10 h 3010"/>
                <a:gd name="T72" fmla="*/ 80 w 3051"/>
                <a:gd name="T73" fmla="*/ 3 h 3010"/>
                <a:gd name="T74" fmla="*/ 103 w 3051"/>
                <a:gd name="T75" fmla="*/ 0 h 3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1" h="3010">
                  <a:moveTo>
                    <a:pt x="207" y="205"/>
                  </a:moveTo>
                  <a:lnTo>
                    <a:pt x="207" y="2805"/>
                  </a:lnTo>
                  <a:lnTo>
                    <a:pt x="2843" y="2805"/>
                  </a:lnTo>
                  <a:lnTo>
                    <a:pt x="2843" y="205"/>
                  </a:lnTo>
                  <a:lnTo>
                    <a:pt x="207" y="205"/>
                  </a:lnTo>
                  <a:close/>
                  <a:moveTo>
                    <a:pt x="103" y="0"/>
                  </a:moveTo>
                  <a:lnTo>
                    <a:pt x="2947" y="0"/>
                  </a:lnTo>
                  <a:lnTo>
                    <a:pt x="2970" y="3"/>
                  </a:lnTo>
                  <a:lnTo>
                    <a:pt x="2992" y="10"/>
                  </a:lnTo>
                  <a:lnTo>
                    <a:pt x="3011" y="22"/>
                  </a:lnTo>
                  <a:lnTo>
                    <a:pt x="3028" y="38"/>
                  </a:lnTo>
                  <a:lnTo>
                    <a:pt x="3040" y="58"/>
                  </a:lnTo>
                  <a:lnTo>
                    <a:pt x="3048" y="79"/>
                  </a:lnTo>
                  <a:lnTo>
                    <a:pt x="3051" y="103"/>
                  </a:lnTo>
                  <a:lnTo>
                    <a:pt x="3051" y="2908"/>
                  </a:lnTo>
                  <a:lnTo>
                    <a:pt x="3048" y="2931"/>
                  </a:lnTo>
                  <a:lnTo>
                    <a:pt x="3040" y="2953"/>
                  </a:lnTo>
                  <a:lnTo>
                    <a:pt x="3028" y="2971"/>
                  </a:lnTo>
                  <a:lnTo>
                    <a:pt x="3011" y="2987"/>
                  </a:lnTo>
                  <a:lnTo>
                    <a:pt x="2992" y="2999"/>
                  </a:lnTo>
                  <a:lnTo>
                    <a:pt x="2970" y="3007"/>
                  </a:lnTo>
                  <a:lnTo>
                    <a:pt x="2947" y="3010"/>
                  </a:lnTo>
                  <a:lnTo>
                    <a:pt x="103" y="3010"/>
                  </a:lnTo>
                  <a:lnTo>
                    <a:pt x="80" y="3007"/>
                  </a:lnTo>
                  <a:lnTo>
                    <a:pt x="58" y="2999"/>
                  </a:lnTo>
                  <a:lnTo>
                    <a:pt x="39" y="2987"/>
                  </a:lnTo>
                  <a:lnTo>
                    <a:pt x="22" y="2972"/>
                  </a:lnTo>
                  <a:lnTo>
                    <a:pt x="10" y="2953"/>
                  </a:lnTo>
                  <a:lnTo>
                    <a:pt x="2" y="2932"/>
                  </a:lnTo>
                  <a:lnTo>
                    <a:pt x="0" y="2908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0" y="58"/>
                  </a:lnTo>
                  <a:lnTo>
                    <a:pt x="22" y="38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80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2755900" y="2101850"/>
              <a:ext cx="136525" cy="177800"/>
            </a:xfrm>
            <a:custGeom>
              <a:avLst/>
              <a:gdLst>
                <a:gd name="T0" fmla="*/ 80 w 1116"/>
                <a:gd name="T1" fmla="*/ 0 h 1453"/>
                <a:gd name="T2" fmla="*/ 101 w 1116"/>
                <a:gd name="T3" fmla="*/ 4 h 1453"/>
                <a:gd name="T4" fmla="*/ 120 w 1116"/>
                <a:gd name="T5" fmla="*/ 13 h 1453"/>
                <a:gd name="T6" fmla="*/ 1082 w 1116"/>
                <a:gd name="T7" fmla="*/ 663 h 1453"/>
                <a:gd name="T8" fmla="*/ 1096 w 1116"/>
                <a:gd name="T9" fmla="*/ 675 h 1453"/>
                <a:gd name="T10" fmla="*/ 1107 w 1116"/>
                <a:gd name="T11" fmla="*/ 690 h 1453"/>
                <a:gd name="T12" fmla="*/ 1114 w 1116"/>
                <a:gd name="T13" fmla="*/ 708 h 1453"/>
                <a:gd name="T14" fmla="*/ 1116 w 1116"/>
                <a:gd name="T15" fmla="*/ 726 h 1453"/>
                <a:gd name="T16" fmla="*/ 1114 w 1116"/>
                <a:gd name="T17" fmla="*/ 745 h 1453"/>
                <a:gd name="T18" fmla="*/ 1107 w 1116"/>
                <a:gd name="T19" fmla="*/ 762 h 1453"/>
                <a:gd name="T20" fmla="*/ 1096 w 1116"/>
                <a:gd name="T21" fmla="*/ 776 h 1453"/>
                <a:gd name="T22" fmla="*/ 1082 w 1116"/>
                <a:gd name="T23" fmla="*/ 789 h 1453"/>
                <a:gd name="T24" fmla="*/ 120 w 1116"/>
                <a:gd name="T25" fmla="*/ 1440 h 1453"/>
                <a:gd name="T26" fmla="*/ 106 w 1116"/>
                <a:gd name="T27" fmla="*/ 1447 h 1453"/>
                <a:gd name="T28" fmla="*/ 92 w 1116"/>
                <a:gd name="T29" fmla="*/ 1452 h 1453"/>
                <a:gd name="T30" fmla="*/ 76 w 1116"/>
                <a:gd name="T31" fmla="*/ 1453 h 1453"/>
                <a:gd name="T32" fmla="*/ 58 w 1116"/>
                <a:gd name="T33" fmla="*/ 1451 h 1453"/>
                <a:gd name="T34" fmla="*/ 40 w 1116"/>
                <a:gd name="T35" fmla="*/ 1445 h 1453"/>
                <a:gd name="T36" fmla="*/ 26 w 1116"/>
                <a:gd name="T37" fmla="*/ 1436 h 1453"/>
                <a:gd name="T38" fmla="*/ 15 w 1116"/>
                <a:gd name="T39" fmla="*/ 1424 h 1453"/>
                <a:gd name="T40" fmla="*/ 7 w 1116"/>
                <a:gd name="T41" fmla="*/ 1410 h 1453"/>
                <a:gd name="T42" fmla="*/ 1 w 1116"/>
                <a:gd name="T43" fmla="*/ 1394 h 1453"/>
                <a:gd name="T44" fmla="*/ 0 w 1116"/>
                <a:gd name="T45" fmla="*/ 1377 h 1453"/>
                <a:gd name="T46" fmla="*/ 0 w 1116"/>
                <a:gd name="T47" fmla="*/ 75 h 1453"/>
                <a:gd name="T48" fmla="*/ 1 w 1116"/>
                <a:gd name="T49" fmla="*/ 59 h 1453"/>
                <a:gd name="T50" fmla="*/ 7 w 1116"/>
                <a:gd name="T51" fmla="*/ 43 h 1453"/>
                <a:gd name="T52" fmla="*/ 15 w 1116"/>
                <a:gd name="T53" fmla="*/ 29 h 1453"/>
                <a:gd name="T54" fmla="*/ 26 w 1116"/>
                <a:gd name="T55" fmla="*/ 17 h 1453"/>
                <a:gd name="T56" fmla="*/ 40 w 1116"/>
                <a:gd name="T57" fmla="*/ 8 h 1453"/>
                <a:gd name="T58" fmla="*/ 60 w 1116"/>
                <a:gd name="T59" fmla="*/ 1 h 1453"/>
                <a:gd name="T60" fmla="*/ 80 w 1116"/>
                <a:gd name="T61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16" h="1453">
                  <a:moveTo>
                    <a:pt x="80" y="0"/>
                  </a:moveTo>
                  <a:lnTo>
                    <a:pt x="101" y="4"/>
                  </a:lnTo>
                  <a:lnTo>
                    <a:pt x="120" y="13"/>
                  </a:lnTo>
                  <a:lnTo>
                    <a:pt x="1082" y="663"/>
                  </a:lnTo>
                  <a:lnTo>
                    <a:pt x="1096" y="675"/>
                  </a:lnTo>
                  <a:lnTo>
                    <a:pt x="1107" y="690"/>
                  </a:lnTo>
                  <a:lnTo>
                    <a:pt x="1114" y="708"/>
                  </a:lnTo>
                  <a:lnTo>
                    <a:pt x="1116" y="726"/>
                  </a:lnTo>
                  <a:lnTo>
                    <a:pt x="1114" y="745"/>
                  </a:lnTo>
                  <a:lnTo>
                    <a:pt x="1107" y="762"/>
                  </a:lnTo>
                  <a:lnTo>
                    <a:pt x="1096" y="776"/>
                  </a:lnTo>
                  <a:lnTo>
                    <a:pt x="1082" y="789"/>
                  </a:lnTo>
                  <a:lnTo>
                    <a:pt x="120" y="1440"/>
                  </a:lnTo>
                  <a:lnTo>
                    <a:pt x="106" y="1447"/>
                  </a:lnTo>
                  <a:lnTo>
                    <a:pt x="92" y="1452"/>
                  </a:lnTo>
                  <a:lnTo>
                    <a:pt x="76" y="1453"/>
                  </a:lnTo>
                  <a:lnTo>
                    <a:pt x="58" y="1451"/>
                  </a:lnTo>
                  <a:lnTo>
                    <a:pt x="40" y="1445"/>
                  </a:lnTo>
                  <a:lnTo>
                    <a:pt x="26" y="1436"/>
                  </a:lnTo>
                  <a:lnTo>
                    <a:pt x="15" y="1424"/>
                  </a:lnTo>
                  <a:lnTo>
                    <a:pt x="7" y="1410"/>
                  </a:lnTo>
                  <a:lnTo>
                    <a:pt x="1" y="1394"/>
                  </a:lnTo>
                  <a:lnTo>
                    <a:pt x="0" y="1377"/>
                  </a:lnTo>
                  <a:lnTo>
                    <a:pt x="0" y="75"/>
                  </a:lnTo>
                  <a:lnTo>
                    <a:pt x="1" y="59"/>
                  </a:lnTo>
                  <a:lnTo>
                    <a:pt x="7" y="43"/>
                  </a:lnTo>
                  <a:lnTo>
                    <a:pt x="15" y="29"/>
                  </a:lnTo>
                  <a:lnTo>
                    <a:pt x="26" y="17"/>
                  </a:lnTo>
                  <a:lnTo>
                    <a:pt x="40" y="8"/>
                  </a:lnTo>
                  <a:lnTo>
                    <a:pt x="60" y="1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 28"/>
          <p:cNvSpPr>
            <a:spLocks noEditPoints="1"/>
          </p:cNvSpPr>
          <p:nvPr/>
        </p:nvSpPr>
        <p:spPr bwMode="auto">
          <a:xfrm>
            <a:off x="4882219" y="708078"/>
            <a:ext cx="317897" cy="315516"/>
          </a:xfrm>
          <a:custGeom>
            <a:avLst/>
            <a:gdLst>
              <a:gd name="T0" fmla="*/ 1088 w 3208"/>
              <a:gd name="T1" fmla="*/ 1568 h 3177"/>
              <a:gd name="T2" fmla="*/ 1079 w 3208"/>
              <a:gd name="T3" fmla="*/ 2227 h 3177"/>
              <a:gd name="T4" fmla="*/ 1098 w 3208"/>
              <a:gd name="T5" fmla="*/ 2260 h 3177"/>
              <a:gd name="T6" fmla="*/ 1127 w 3208"/>
              <a:gd name="T7" fmla="*/ 2263 h 3177"/>
              <a:gd name="T8" fmla="*/ 1615 w 3208"/>
              <a:gd name="T9" fmla="*/ 1933 h 3177"/>
              <a:gd name="T10" fmla="*/ 1619 w 3208"/>
              <a:gd name="T11" fmla="*/ 1898 h 3177"/>
              <a:gd name="T12" fmla="*/ 1137 w 3208"/>
              <a:gd name="T13" fmla="*/ 1562 h 3177"/>
              <a:gd name="T14" fmla="*/ 1249 w 3208"/>
              <a:gd name="T15" fmla="*/ 1197 h 3177"/>
              <a:gd name="T16" fmla="*/ 1441 w 3208"/>
              <a:gd name="T17" fmla="*/ 1222 h 3177"/>
              <a:gd name="T18" fmla="*/ 1614 w 3208"/>
              <a:gd name="T19" fmla="*/ 1293 h 3177"/>
              <a:gd name="T20" fmla="*/ 1759 w 3208"/>
              <a:gd name="T21" fmla="*/ 1405 h 3177"/>
              <a:gd name="T22" fmla="*/ 1873 w 3208"/>
              <a:gd name="T23" fmla="*/ 1550 h 3177"/>
              <a:gd name="T24" fmla="*/ 1946 w 3208"/>
              <a:gd name="T25" fmla="*/ 1720 h 3177"/>
              <a:gd name="T26" fmla="*/ 1972 w 3208"/>
              <a:gd name="T27" fmla="*/ 1909 h 3177"/>
              <a:gd name="T28" fmla="*/ 1946 w 3208"/>
              <a:gd name="T29" fmla="*/ 2099 h 3177"/>
              <a:gd name="T30" fmla="*/ 1873 w 3208"/>
              <a:gd name="T31" fmla="*/ 2270 h 3177"/>
              <a:gd name="T32" fmla="*/ 1759 w 3208"/>
              <a:gd name="T33" fmla="*/ 2415 h 3177"/>
              <a:gd name="T34" fmla="*/ 1614 w 3208"/>
              <a:gd name="T35" fmla="*/ 2525 h 3177"/>
              <a:gd name="T36" fmla="*/ 1441 w 3208"/>
              <a:gd name="T37" fmla="*/ 2598 h 3177"/>
              <a:gd name="T38" fmla="*/ 1249 w 3208"/>
              <a:gd name="T39" fmla="*/ 2623 h 3177"/>
              <a:gd name="T40" fmla="*/ 1057 w 3208"/>
              <a:gd name="T41" fmla="*/ 2598 h 3177"/>
              <a:gd name="T42" fmla="*/ 885 w 3208"/>
              <a:gd name="T43" fmla="*/ 2525 h 3177"/>
              <a:gd name="T44" fmla="*/ 738 w 3208"/>
              <a:gd name="T45" fmla="*/ 2415 h 3177"/>
              <a:gd name="T46" fmla="*/ 625 w 3208"/>
              <a:gd name="T47" fmla="*/ 2270 h 3177"/>
              <a:gd name="T48" fmla="*/ 553 w 3208"/>
              <a:gd name="T49" fmla="*/ 2099 h 3177"/>
              <a:gd name="T50" fmla="*/ 527 w 3208"/>
              <a:gd name="T51" fmla="*/ 1909 h 3177"/>
              <a:gd name="T52" fmla="*/ 553 w 3208"/>
              <a:gd name="T53" fmla="*/ 1720 h 3177"/>
              <a:gd name="T54" fmla="*/ 626 w 3208"/>
              <a:gd name="T55" fmla="*/ 1550 h 3177"/>
              <a:gd name="T56" fmla="*/ 738 w 3208"/>
              <a:gd name="T57" fmla="*/ 1405 h 3177"/>
              <a:gd name="T58" fmla="*/ 885 w 3208"/>
              <a:gd name="T59" fmla="*/ 1293 h 3177"/>
              <a:gd name="T60" fmla="*/ 1057 w 3208"/>
              <a:gd name="T61" fmla="*/ 1222 h 3177"/>
              <a:gd name="T62" fmla="*/ 1249 w 3208"/>
              <a:gd name="T63" fmla="*/ 1197 h 3177"/>
              <a:gd name="T64" fmla="*/ 2327 w 3208"/>
              <a:gd name="T65" fmla="*/ 3009 h 3177"/>
              <a:gd name="T66" fmla="*/ 535 w 3208"/>
              <a:gd name="T67" fmla="*/ 509 h 3177"/>
              <a:gd name="T68" fmla="*/ 2436 w 3208"/>
              <a:gd name="T69" fmla="*/ 713 h 3177"/>
              <a:gd name="T70" fmla="*/ 2486 w 3208"/>
              <a:gd name="T71" fmla="*/ 752 h 3177"/>
              <a:gd name="T72" fmla="*/ 2498 w 3208"/>
              <a:gd name="T73" fmla="*/ 2641 h 3177"/>
              <a:gd name="T74" fmla="*/ 535 w 3208"/>
              <a:gd name="T75" fmla="*/ 509 h 3177"/>
              <a:gd name="T76" fmla="*/ 2778 w 3208"/>
              <a:gd name="T77" fmla="*/ 343 h 3177"/>
              <a:gd name="T78" fmla="*/ 2838 w 3208"/>
              <a:gd name="T79" fmla="*/ 367 h 3177"/>
              <a:gd name="T80" fmla="*/ 2864 w 3208"/>
              <a:gd name="T81" fmla="*/ 426 h 3177"/>
              <a:gd name="T82" fmla="*/ 3038 w 3208"/>
              <a:gd name="T83" fmla="*/ 169 h 3177"/>
              <a:gd name="T84" fmla="*/ 3123 w 3208"/>
              <a:gd name="T85" fmla="*/ 0 h 3177"/>
              <a:gd name="T86" fmla="*/ 3183 w 3208"/>
              <a:gd name="T87" fmla="*/ 25 h 3177"/>
              <a:gd name="T88" fmla="*/ 3208 w 3208"/>
              <a:gd name="T89" fmla="*/ 85 h 3177"/>
              <a:gd name="T90" fmla="*/ 3197 w 3208"/>
              <a:gd name="T91" fmla="*/ 2426 h 3177"/>
              <a:gd name="T92" fmla="*/ 3146 w 3208"/>
              <a:gd name="T93" fmla="*/ 2464 h 3177"/>
              <a:gd name="T94" fmla="*/ 2864 w 3208"/>
              <a:gd name="T95" fmla="*/ 2724 h 3177"/>
              <a:gd name="T96" fmla="*/ 2838 w 3208"/>
              <a:gd name="T97" fmla="*/ 2784 h 3177"/>
              <a:gd name="T98" fmla="*/ 2778 w 3208"/>
              <a:gd name="T99" fmla="*/ 2809 h 3177"/>
              <a:gd name="T100" fmla="*/ 2494 w 3208"/>
              <a:gd name="T101" fmla="*/ 3116 h 3177"/>
              <a:gd name="T102" fmla="*/ 2455 w 3208"/>
              <a:gd name="T103" fmla="*/ 3166 h 3177"/>
              <a:gd name="T104" fmla="*/ 85 w 3208"/>
              <a:gd name="T105" fmla="*/ 3177 h 3177"/>
              <a:gd name="T106" fmla="*/ 25 w 3208"/>
              <a:gd name="T107" fmla="*/ 3153 h 3177"/>
              <a:gd name="T108" fmla="*/ 0 w 3208"/>
              <a:gd name="T109" fmla="*/ 3094 h 3177"/>
              <a:gd name="T110" fmla="*/ 11 w 3208"/>
              <a:gd name="T111" fmla="*/ 752 h 3177"/>
              <a:gd name="T112" fmla="*/ 62 w 3208"/>
              <a:gd name="T113" fmla="*/ 713 h 3177"/>
              <a:gd name="T114" fmla="*/ 365 w 3208"/>
              <a:gd name="T115" fmla="*/ 426 h 3177"/>
              <a:gd name="T116" fmla="*/ 390 w 3208"/>
              <a:gd name="T117" fmla="*/ 366 h 3177"/>
              <a:gd name="T118" fmla="*/ 450 w 3208"/>
              <a:gd name="T119" fmla="*/ 341 h 3177"/>
              <a:gd name="T120" fmla="*/ 714 w 3208"/>
              <a:gd name="T121" fmla="*/ 63 h 3177"/>
              <a:gd name="T122" fmla="*/ 753 w 3208"/>
              <a:gd name="T123" fmla="*/ 13 h 3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08" h="3177">
                <a:moveTo>
                  <a:pt x="1112" y="1556"/>
                </a:moveTo>
                <a:lnTo>
                  <a:pt x="1098" y="1560"/>
                </a:lnTo>
                <a:lnTo>
                  <a:pt x="1088" y="1568"/>
                </a:lnTo>
                <a:lnTo>
                  <a:pt x="1081" y="1580"/>
                </a:lnTo>
                <a:lnTo>
                  <a:pt x="1079" y="1593"/>
                </a:lnTo>
                <a:lnTo>
                  <a:pt x="1079" y="2227"/>
                </a:lnTo>
                <a:lnTo>
                  <a:pt x="1081" y="2240"/>
                </a:lnTo>
                <a:lnTo>
                  <a:pt x="1088" y="2252"/>
                </a:lnTo>
                <a:lnTo>
                  <a:pt x="1098" y="2260"/>
                </a:lnTo>
                <a:lnTo>
                  <a:pt x="1107" y="2263"/>
                </a:lnTo>
                <a:lnTo>
                  <a:pt x="1116" y="2264"/>
                </a:lnTo>
                <a:lnTo>
                  <a:pt x="1127" y="2263"/>
                </a:lnTo>
                <a:lnTo>
                  <a:pt x="1137" y="2258"/>
                </a:lnTo>
                <a:lnTo>
                  <a:pt x="1606" y="1941"/>
                </a:lnTo>
                <a:lnTo>
                  <a:pt x="1615" y="1933"/>
                </a:lnTo>
                <a:lnTo>
                  <a:pt x="1619" y="1922"/>
                </a:lnTo>
                <a:lnTo>
                  <a:pt x="1622" y="1911"/>
                </a:lnTo>
                <a:lnTo>
                  <a:pt x="1619" y="1898"/>
                </a:lnTo>
                <a:lnTo>
                  <a:pt x="1615" y="1888"/>
                </a:lnTo>
                <a:lnTo>
                  <a:pt x="1606" y="1880"/>
                </a:lnTo>
                <a:lnTo>
                  <a:pt x="1137" y="1562"/>
                </a:lnTo>
                <a:lnTo>
                  <a:pt x="1125" y="1557"/>
                </a:lnTo>
                <a:lnTo>
                  <a:pt x="1112" y="1556"/>
                </a:lnTo>
                <a:close/>
                <a:moveTo>
                  <a:pt x="1249" y="1197"/>
                </a:moveTo>
                <a:lnTo>
                  <a:pt x="1315" y="1199"/>
                </a:lnTo>
                <a:lnTo>
                  <a:pt x="1379" y="1208"/>
                </a:lnTo>
                <a:lnTo>
                  <a:pt x="1441" y="1222"/>
                </a:lnTo>
                <a:lnTo>
                  <a:pt x="1500" y="1241"/>
                </a:lnTo>
                <a:lnTo>
                  <a:pt x="1558" y="1265"/>
                </a:lnTo>
                <a:lnTo>
                  <a:pt x="1614" y="1293"/>
                </a:lnTo>
                <a:lnTo>
                  <a:pt x="1665" y="1327"/>
                </a:lnTo>
                <a:lnTo>
                  <a:pt x="1714" y="1364"/>
                </a:lnTo>
                <a:lnTo>
                  <a:pt x="1759" y="1405"/>
                </a:lnTo>
                <a:lnTo>
                  <a:pt x="1801" y="1450"/>
                </a:lnTo>
                <a:lnTo>
                  <a:pt x="1839" y="1498"/>
                </a:lnTo>
                <a:lnTo>
                  <a:pt x="1873" y="1550"/>
                </a:lnTo>
                <a:lnTo>
                  <a:pt x="1902" y="1604"/>
                </a:lnTo>
                <a:lnTo>
                  <a:pt x="1926" y="1661"/>
                </a:lnTo>
                <a:lnTo>
                  <a:pt x="1946" y="1720"/>
                </a:lnTo>
                <a:lnTo>
                  <a:pt x="1959" y="1781"/>
                </a:lnTo>
                <a:lnTo>
                  <a:pt x="1969" y="1844"/>
                </a:lnTo>
                <a:lnTo>
                  <a:pt x="1972" y="1909"/>
                </a:lnTo>
                <a:lnTo>
                  <a:pt x="1969" y="1975"/>
                </a:lnTo>
                <a:lnTo>
                  <a:pt x="1959" y="2038"/>
                </a:lnTo>
                <a:lnTo>
                  <a:pt x="1946" y="2099"/>
                </a:lnTo>
                <a:lnTo>
                  <a:pt x="1926" y="2159"/>
                </a:lnTo>
                <a:lnTo>
                  <a:pt x="1902" y="2215"/>
                </a:lnTo>
                <a:lnTo>
                  <a:pt x="1873" y="2270"/>
                </a:lnTo>
                <a:lnTo>
                  <a:pt x="1839" y="2321"/>
                </a:lnTo>
                <a:lnTo>
                  <a:pt x="1801" y="2370"/>
                </a:lnTo>
                <a:lnTo>
                  <a:pt x="1759" y="2415"/>
                </a:lnTo>
                <a:lnTo>
                  <a:pt x="1714" y="2455"/>
                </a:lnTo>
                <a:lnTo>
                  <a:pt x="1665" y="2492"/>
                </a:lnTo>
                <a:lnTo>
                  <a:pt x="1614" y="2525"/>
                </a:lnTo>
                <a:lnTo>
                  <a:pt x="1558" y="2554"/>
                </a:lnTo>
                <a:lnTo>
                  <a:pt x="1500" y="2578"/>
                </a:lnTo>
                <a:lnTo>
                  <a:pt x="1441" y="2598"/>
                </a:lnTo>
                <a:lnTo>
                  <a:pt x="1379" y="2611"/>
                </a:lnTo>
                <a:lnTo>
                  <a:pt x="1315" y="2620"/>
                </a:lnTo>
                <a:lnTo>
                  <a:pt x="1249" y="2623"/>
                </a:lnTo>
                <a:lnTo>
                  <a:pt x="1183" y="2620"/>
                </a:lnTo>
                <a:lnTo>
                  <a:pt x="1119" y="2611"/>
                </a:lnTo>
                <a:lnTo>
                  <a:pt x="1057" y="2598"/>
                </a:lnTo>
                <a:lnTo>
                  <a:pt x="997" y="2578"/>
                </a:lnTo>
                <a:lnTo>
                  <a:pt x="939" y="2554"/>
                </a:lnTo>
                <a:lnTo>
                  <a:pt x="885" y="2525"/>
                </a:lnTo>
                <a:lnTo>
                  <a:pt x="832" y="2492"/>
                </a:lnTo>
                <a:lnTo>
                  <a:pt x="784" y="2455"/>
                </a:lnTo>
                <a:lnTo>
                  <a:pt x="738" y="2415"/>
                </a:lnTo>
                <a:lnTo>
                  <a:pt x="696" y="2370"/>
                </a:lnTo>
                <a:lnTo>
                  <a:pt x="659" y="2321"/>
                </a:lnTo>
                <a:lnTo>
                  <a:pt x="625" y="2270"/>
                </a:lnTo>
                <a:lnTo>
                  <a:pt x="596" y="2215"/>
                </a:lnTo>
                <a:lnTo>
                  <a:pt x="571" y="2159"/>
                </a:lnTo>
                <a:lnTo>
                  <a:pt x="553" y="2099"/>
                </a:lnTo>
                <a:lnTo>
                  <a:pt x="538" y="2038"/>
                </a:lnTo>
                <a:lnTo>
                  <a:pt x="530" y="1975"/>
                </a:lnTo>
                <a:lnTo>
                  <a:pt x="527" y="1909"/>
                </a:lnTo>
                <a:lnTo>
                  <a:pt x="530" y="1844"/>
                </a:lnTo>
                <a:lnTo>
                  <a:pt x="538" y="1781"/>
                </a:lnTo>
                <a:lnTo>
                  <a:pt x="553" y="1720"/>
                </a:lnTo>
                <a:lnTo>
                  <a:pt x="572" y="1661"/>
                </a:lnTo>
                <a:lnTo>
                  <a:pt x="596" y="1604"/>
                </a:lnTo>
                <a:lnTo>
                  <a:pt x="626" y="1550"/>
                </a:lnTo>
                <a:lnTo>
                  <a:pt x="659" y="1498"/>
                </a:lnTo>
                <a:lnTo>
                  <a:pt x="697" y="1450"/>
                </a:lnTo>
                <a:lnTo>
                  <a:pt x="738" y="1405"/>
                </a:lnTo>
                <a:lnTo>
                  <a:pt x="784" y="1364"/>
                </a:lnTo>
                <a:lnTo>
                  <a:pt x="832" y="1327"/>
                </a:lnTo>
                <a:lnTo>
                  <a:pt x="885" y="1293"/>
                </a:lnTo>
                <a:lnTo>
                  <a:pt x="939" y="1265"/>
                </a:lnTo>
                <a:lnTo>
                  <a:pt x="997" y="1241"/>
                </a:lnTo>
                <a:lnTo>
                  <a:pt x="1057" y="1222"/>
                </a:lnTo>
                <a:lnTo>
                  <a:pt x="1119" y="1208"/>
                </a:lnTo>
                <a:lnTo>
                  <a:pt x="1183" y="1199"/>
                </a:lnTo>
                <a:lnTo>
                  <a:pt x="1249" y="1197"/>
                </a:lnTo>
                <a:close/>
                <a:moveTo>
                  <a:pt x="170" y="878"/>
                </a:moveTo>
                <a:lnTo>
                  <a:pt x="170" y="3009"/>
                </a:lnTo>
                <a:lnTo>
                  <a:pt x="2327" y="3009"/>
                </a:lnTo>
                <a:lnTo>
                  <a:pt x="2327" y="878"/>
                </a:lnTo>
                <a:lnTo>
                  <a:pt x="170" y="878"/>
                </a:lnTo>
                <a:close/>
                <a:moveTo>
                  <a:pt x="535" y="509"/>
                </a:moveTo>
                <a:lnTo>
                  <a:pt x="535" y="710"/>
                </a:lnTo>
                <a:lnTo>
                  <a:pt x="2413" y="710"/>
                </a:lnTo>
                <a:lnTo>
                  <a:pt x="2436" y="713"/>
                </a:lnTo>
                <a:lnTo>
                  <a:pt x="2455" y="721"/>
                </a:lnTo>
                <a:lnTo>
                  <a:pt x="2473" y="735"/>
                </a:lnTo>
                <a:lnTo>
                  <a:pt x="2486" y="752"/>
                </a:lnTo>
                <a:lnTo>
                  <a:pt x="2494" y="772"/>
                </a:lnTo>
                <a:lnTo>
                  <a:pt x="2498" y="795"/>
                </a:lnTo>
                <a:lnTo>
                  <a:pt x="2498" y="2641"/>
                </a:lnTo>
                <a:lnTo>
                  <a:pt x="2692" y="2641"/>
                </a:lnTo>
                <a:lnTo>
                  <a:pt x="2692" y="509"/>
                </a:lnTo>
                <a:lnTo>
                  <a:pt x="535" y="509"/>
                </a:lnTo>
                <a:close/>
                <a:moveTo>
                  <a:pt x="880" y="169"/>
                </a:moveTo>
                <a:lnTo>
                  <a:pt x="880" y="343"/>
                </a:lnTo>
                <a:lnTo>
                  <a:pt x="2778" y="343"/>
                </a:lnTo>
                <a:lnTo>
                  <a:pt x="2801" y="346"/>
                </a:lnTo>
                <a:lnTo>
                  <a:pt x="2821" y="354"/>
                </a:lnTo>
                <a:lnTo>
                  <a:pt x="2838" y="367"/>
                </a:lnTo>
                <a:lnTo>
                  <a:pt x="2851" y="383"/>
                </a:lnTo>
                <a:lnTo>
                  <a:pt x="2861" y="404"/>
                </a:lnTo>
                <a:lnTo>
                  <a:pt x="2864" y="426"/>
                </a:lnTo>
                <a:lnTo>
                  <a:pt x="2864" y="2299"/>
                </a:lnTo>
                <a:lnTo>
                  <a:pt x="3038" y="2299"/>
                </a:lnTo>
                <a:lnTo>
                  <a:pt x="3038" y="169"/>
                </a:lnTo>
                <a:lnTo>
                  <a:pt x="880" y="169"/>
                </a:lnTo>
                <a:close/>
                <a:moveTo>
                  <a:pt x="795" y="0"/>
                </a:moveTo>
                <a:lnTo>
                  <a:pt x="3123" y="0"/>
                </a:lnTo>
                <a:lnTo>
                  <a:pt x="3146" y="3"/>
                </a:lnTo>
                <a:lnTo>
                  <a:pt x="3166" y="13"/>
                </a:lnTo>
                <a:lnTo>
                  <a:pt x="3183" y="25"/>
                </a:lnTo>
                <a:lnTo>
                  <a:pt x="3197" y="42"/>
                </a:lnTo>
                <a:lnTo>
                  <a:pt x="3205" y="63"/>
                </a:lnTo>
                <a:lnTo>
                  <a:pt x="3208" y="85"/>
                </a:lnTo>
                <a:lnTo>
                  <a:pt x="3208" y="2384"/>
                </a:lnTo>
                <a:lnTo>
                  <a:pt x="3205" y="2406"/>
                </a:lnTo>
                <a:lnTo>
                  <a:pt x="3197" y="2426"/>
                </a:lnTo>
                <a:lnTo>
                  <a:pt x="3183" y="2443"/>
                </a:lnTo>
                <a:lnTo>
                  <a:pt x="3166" y="2456"/>
                </a:lnTo>
                <a:lnTo>
                  <a:pt x="3146" y="2464"/>
                </a:lnTo>
                <a:lnTo>
                  <a:pt x="3123" y="2467"/>
                </a:lnTo>
                <a:lnTo>
                  <a:pt x="2864" y="2467"/>
                </a:lnTo>
                <a:lnTo>
                  <a:pt x="2864" y="2724"/>
                </a:lnTo>
                <a:lnTo>
                  <a:pt x="2861" y="2746"/>
                </a:lnTo>
                <a:lnTo>
                  <a:pt x="2851" y="2767"/>
                </a:lnTo>
                <a:lnTo>
                  <a:pt x="2838" y="2784"/>
                </a:lnTo>
                <a:lnTo>
                  <a:pt x="2821" y="2797"/>
                </a:lnTo>
                <a:lnTo>
                  <a:pt x="2801" y="2805"/>
                </a:lnTo>
                <a:lnTo>
                  <a:pt x="2778" y="2809"/>
                </a:lnTo>
                <a:lnTo>
                  <a:pt x="2498" y="2809"/>
                </a:lnTo>
                <a:lnTo>
                  <a:pt x="2498" y="3094"/>
                </a:lnTo>
                <a:lnTo>
                  <a:pt x="2494" y="3116"/>
                </a:lnTo>
                <a:lnTo>
                  <a:pt x="2486" y="3135"/>
                </a:lnTo>
                <a:lnTo>
                  <a:pt x="2473" y="3153"/>
                </a:lnTo>
                <a:lnTo>
                  <a:pt x="2455" y="3166"/>
                </a:lnTo>
                <a:lnTo>
                  <a:pt x="2436" y="3174"/>
                </a:lnTo>
                <a:lnTo>
                  <a:pt x="2413" y="3177"/>
                </a:lnTo>
                <a:lnTo>
                  <a:pt x="85" y="3177"/>
                </a:lnTo>
                <a:lnTo>
                  <a:pt x="62" y="3174"/>
                </a:lnTo>
                <a:lnTo>
                  <a:pt x="41" y="3166"/>
                </a:lnTo>
                <a:lnTo>
                  <a:pt x="25" y="3153"/>
                </a:lnTo>
                <a:lnTo>
                  <a:pt x="11" y="3135"/>
                </a:lnTo>
                <a:lnTo>
                  <a:pt x="3" y="3116"/>
                </a:lnTo>
                <a:lnTo>
                  <a:pt x="0" y="3094"/>
                </a:lnTo>
                <a:lnTo>
                  <a:pt x="0" y="795"/>
                </a:lnTo>
                <a:lnTo>
                  <a:pt x="3" y="772"/>
                </a:lnTo>
                <a:lnTo>
                  <a:pt x="11" y="752"/>
                </a:lnTo>
                <a:lnTo>
                  <a:pt x="25" y="735"/>
                </a:lnTo>
                <a:lnTo>
                  <a:pt x="41" y="721"/>
                </a:lnTo>
                <a:lnTo>
                  <a:pt x="62" y="713"/>
                </a:lnTo>
                <a:lnTo>
                  <a:pt x="85" y="710"/>
                </a:lnTo>
                <a:lnTo>
                  <a:pt x="365" y="710"/>
                </a:lnTo>
                <a:lnTo>
                  <a:pt x="365" y="426"/>
                </a:lnTo>
                <a:lnTo>
                  <a:pt x="368" y="404"/>
                </a:lnTo>
                <a:lnTo>
                  <a:pt x="376" y="383"/>
                </a:lnTo>
                <a:lnTo>
                  <a:pt x="390" y="366"/>
                </a:lnTo>
                <a:lnTo>
                  <a:pt x="407" y="353"/>
                </a:lnTo>
                <a:lnTo>
                  <a:pt x="427" y="345"/>
                </a:lnTo>
                <a:lnTo>
                  <a:pt x="450" y="341"/>
                </a:lnTo>
                <a:lnTo>
                  <a:pt x="710" y="341"/>
                </a:lnTo>
                <a:lnTo>
                  <a:pt x="710" y="85"/>
                </a:lnTo>
                <a:lnTo>
                  <a:pt x="714" y="63"/>
                </a:lnTo>
                <a:lnTo>
                  <a:pt x="722" y="42"/>
                </a:lnTo>
                <a:lnTo>
                  <a:pt x="735" y="25"/>
                </a:lnTo>
                <a:lnTo>
                  <a:pt x="753" y="13"/>
                </a:lnTo>
                <a:lnTo>
                  <a:pt x="772" y="3"/>
                </a:lnTo>
                <a:lnTo>
                  <a:pt x="79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59"/>
          <p:cNvGrpSpPr/>
          <p:nvPr/>
        </p:nvGrpSpPr>
        <p:grpSpPr>
          <a:xfrm>
            <a:off x="5536810" y="746178"/>
            <a:ext cx="411956" cy="239316"/>
            <a:chOff x="4460875" y="2030413"/>
            <a:chExt cx="549275" cy="319088"/>
          </a:xfrm>
          <a:solidFill>
            <a:srgbClr val="000000"/>
          </a:solidFill>
        </p:grpSpPr>
        <p:sp>
          <p:nvSpPr>
            <p:cNvPr id="21" name="Freeform 33"/>
            <p:cNvSpPr>
              <a:spLocks noEditPoints="1"/>
            </p:cNvSpPr>
            <p:nvPr/>
          </p:nvSpPr>
          <p:spPr bwMode="auto">
            <a:xfrm>
              <a:off x="4541838" y="2108200"/>
              <a:ext cx="387350" cy="161925"/>
            </a:xfrm>
            <a:custGeom>
              <a:avLst/>
              <a:gdLst>
                <a:gd name="T0" fmla="*/ 1137 w 2432"/>
                <a:gd name="T1" fmla="*/ 103 h 1019"/>
                <a:gd name="T2" fmla="*/ 981 w 2432"/>
                <a:gd name="T3" fmla="*/ 125 h 1019"/>
                <a:gd name="T4" fmla="*/ 833 w 2432"/>
                <a:gd name="T5" fmla="*/ 167 h 1019"/>
                <a:gd name="T6" fmla="*/ 693 w 2432"/>
                <a:gd name="T7" fmla="*/ 228 h 1019"/>
                <a:gd name="T8" fmla="*/ 563 w 2432"/>
                <a:gd name="T9" fmla="*/ 307 h 1019"/>
                <a:gd name="T10" fmla="*/ 445 w 2432"/>
                <a:gd name="T11" fmla="*/ 403 h 1019"/>
                <a:gd name="T12" fmla="*/ 340 w 2432"/>
                <a:gd name="T13" fmla="*/ 513 h 1019"/>
                <a:gd name="T14" fmla="*/ 252 w 2432"/>
                <a:gd name="T15" fmla="*/ 637 h 1019"/>
                <a:gd name="T16" fmla="*/ 180 w 2432"/>
                <a:gd name="T17" fmla="*/ 773 h 1019"/>
                <a:gd name="T18" fmla="*/ 127 w 2432"/>
                <a:gd name="T19" fmla="*/ 919 h 1019"/>
                <a:gd name="T20" fmla="*/ 2282 w 2432"/>
                <a:gd name="T21" fmla="*/ 844 h 1019"/>
                <a:gd name="T22" fmla="*/ 2220 w 2432"/>
                <a:gd name="T23" fmla="*/ 703 h 1019"/>
                <a:gd name="T24" fmla="*/ 2140 w 2432"/>
                <a:gd name="T25" fmla="*/ 573 h 1019"/>
                <a:gd name="T26" fmla="*/ 2042 w 2432"/>
                <a:gd name="T27" fmla="*/ 456 h 1019"/>
                <a:gd name="T28" fmla="*/ 1931 w 2432"/>
                <a:gd name="T29" fmla="*/ 353 h 1019"/>
                <a:gd name="T30" fmla="*/ 1807 w 2432"/>
                <a:gd name="T31" fmla="*/ 266 h 1019"/>
                <a:gd name="T32" fmla="*/ 1671 w 2432"/>
                <a:gd name="T33" fmla="*/ 195 h 1019"/>
                <a:gd name="T34" fmla="*/ 1527 w 2432"/>
                <a:gd name="T35" fmla="*/ 143 h 1019"/>
                <a:gd name="T36" fmla="*/ 1375 w 2432"/>
                <a:gd name="T37" fmla="*/ 111 h 1019"/>
                <a:gd name="T38" fmla="*/ 1217 w 2432"/>
                <a:gd name="T39" fmla="*/ 100 h 1019"/>
                <a:gd name="T40" fmla="*/ 1302 w 2432"/>
                <a:gd name="T41" fmla="*/ 3 h 1019"/>
                <a:gd name="T42" fmla="*/ 1469 w 2432"/>
                <a:gd name="T43" fmla="*/ 26 h 1019"/>
                <a:gd name="T44" fmla="*/ 1630 w 2432"/>
                <a:gd name="T45" fmla="*/ 72 h 1019"/>
                <a:gd name="T46" fmla="*/ 1781 w 2432"/>
                <a:gd name="T47" fmla="*/ 137 h 1019"/>
                <a:gd name="T48" fmla="*/ 1922 w 2432"/>
                <a:gd name="T49" fmla="*/ 222 h 1019"/>
                <a:gd name="T50" fmla="*/ 2051 w 2432"/>
                <a:gd name="T51" fmla="*/ 324 h 1019"/>
                <a:gd name="T52" fmla="*/ 2164 w 2432"/>
                <a:gd name="T53" fmla="*/ 441 h 1019"/>
                <a:gd name="T54" fmla="*/ 2261 w 2432"/>
                <a:gd name="T55" fmla="*/ 574 h 1019"/>
                <a:gd name="T56" fmla="*/ 2340 w 2432"/>
                <a:gd name="T57" fmla="*/ 720 h 1019"/>
                <a:gd name="T58" fmla="*/ 2398 w 2432"/>
                <a:gd name="T59" fmla="*/ 875 h 1019"/>
                <a:gd name="T60" fmla="*/ 2432 w 2432"/>
                <a:gd name="T61" fmla="*/ 1019 h 1019"/>
                <a:gd name="T62" fmla="*/ 14 w 2432"/>
                <a:gd name="T63" fmla="*/ 958 h 1019"/>
                <a:gd name="T64" fmla="*/ 61 w 2432"/>
                <a:gd name="T65" fmla="*/ 796 h 1019"/>
                <a:gd name="T66" fmla="*/ 130 w 2432"/>
                <a:gd name="T67" fmla="*/ 645 h 1019"/>
                <a:gd name="T68" fmla="*/ 218 w 2432"/>
                <a:gd name="T69" fmla="*/ 507 h 1019"/>
                <a:gd name="T70" fmla="*/ 324 w 2432"/>
                <a:gd name="T71" fmla="*/ 381 h 1019"/>
                <a:gd name="T72" fmla="*/ 445 w 2432"/>
                <a:gd name="T73" fmla="*/ 271 h 1019"/>
                <a:gd name="T74" fmla="*/ 580 w 2432"/>
                <a:gd name="T75" fmla="*/ 178 h 1019"/>
                <a:gd name="T76" fmla="*/ 726 w 2432"/>
                <a:gd name="T77" fmla="*/ 102 h 1019"/>
                <a:gd name="T78" fmla="*/ 882 w 2432"/>
                <a:gd name="T79" fmla="*/ 47 h 1019"/>
                <a:gd name="T80" fmla="*/ 1046 w 2432"/>
                <a:gd name="T81" fmla="*/ 11 h 1019"/>
                <a:gd name="T82" fmla="*/ 1217 w 2432"/>
                <a:gd name="T83" fmla="*/ 0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2" h="1019">
                  <a:moveTo>
                    <a:pt x="1217" y="100"/>
                  </a:moveTo>
                  <a:lnTo>
                    <a:pt x="1137" y="103"/>
                  </a:lnTo>
                  <a:lnTo>
                    <a:pt x="1059" y="111"/>
                  </a:lnTo>
                  <a:lnTo>
                    <a:pt x="981" y="125"/>
                  </a:lnTo>
                  <a:lnTo>
                    <a:pt x="907" y="143"/>
                  </a:lnTo>
                  <a:lnTo>
                    <a:pt x="833" y="167"/>
                  </a:lnTo>
                  <a:lnTo>
                    <a:pt x="761" y="195"/>
                  </a:lnTo>
                  <a:lnTo>
                    <a:pt x="693" y="228"/>
                  </a:lnTo>
                  <a:lnTo>
                    <a:pt x="626" y="266"/>
                  </a:lnTo>
                  <a:lnTo>
                    <a:pt x="563" y="307"/>
                  </a:lnTo>
                  <a:lnTo>
                    <a:pt x="502" y="353"/>
                  </a:lnTo>
                  <a:lnTo>
                    <a:pt x="445" y="403"/>
                  </a:lnTo>
                  <a:lnTo>
                    <a:pt x="390" y="456"/>
                  </a:lnTo>
                  <a:lnTo>
                    <a:pt x="340" y="513"/>
                  </a:lnTo>
                  <a:lnTo>
                    <a:pt x="294" y="573"/>
                  </a:lnTo>
                  <a:lnTo>
                    <a:pt x="252" y="637"/>
                  </a:lnTo>
                  <a:lnTo>
                    <a:pt x="214" y="703"/>
                  </a:lnTo>
                  <a:lnTo>
                    <a:pt x="180" y="773"/>
                  </a:lnTo>
                  <a:lnTo>
                    <a:pt x="152" y="844"/>
                  </a:lnTo>
                  <a:lnTo>
                    <a:pt x="127" y="919"/>
                  </a:lnTo>
                  <a:lnTo>
                    <a:pt x="2306" y="919"/>
                  </a:lnTo>
                  <a:lnTo>
                    <a:pt x="2282" y="844"/>
                  </a:lnTo>
                  <a:lnTo>
                    <a:pt x="2254" y="773"/>
                  </a:lnTo>
                  <a:lnTo>
                    <a:pt x="2220" y="703"/>
                  </a:lnTo>
                  <a:lnTo>
                    <a:pt x="2182" y="637"/>
                  </a:lnTo>
                  <a:lnTo>
                    <a:pt x="2140" y="573"/>
                  </a:lnTo>
                  <a:lnTo>
                    <a:pt x="2093" y="513"/>
                  </a:lnTo>
                  <a:lnTo>
                    <a:pt x="2042" y="456"/>
                  </a:lnTo>
                  <a:lnTo>
                    <a:pt x="1989" y="403"/>
                  </a:lnTo>
                  <a:lnTo>
                    <a:pt x="1931" y="353"/>
                  </a:lnTo>
                  <a:lnTo>
                    <a:pt x="1871" y="307"/>
                  </a:lnTo>
                  <a:lnTo>
                    <a:pt x="1807" y="266"/>
                  </a:lnTo>
                  <a:lnTo>
                    <a:pt x="1740" y="228"/>
                  </a:lnTo>
                  <a:lnTo>
                    <a:pt x="1671" y="195"/>
                  </a:lnTo>
                  <a:lnTo>
                    <a:pt x="1600" y="167"/>
                  </a:lnTo>
                  <a:lnTo>
                    <a:pt x="1527" y="143"/>
                  </a:lnTo>
                  <a:lnTo>
                    <a:pt x="1451" y="125"/>
                  </a:lnTo>
                  <a:lnTo>
                    <a:pt x="1375" y="111"/>
                  </a:lnTo>
                  <a:lnTo>
                    <a:pt x="1296" y="103"/>
                  </a:lnTo>
                  <a:lnTo>
                    <a:pt x="1217" y="100"/>
                  </a:lnTo>
                  <a:close/>
                  <a:moveTo>
                    <a:pt x="1217" y="0"/>
                  </a:moveTo>
                  <a:lnTo>
                    <a:pt x="1302" y="3"/>
                  </a:lnTo>
                  <a:lnTo>
                    <a:pt x="1387" y="11"/>
                  </a:lnTo>
                  <a:lnTo>
                    <a:pt x="1469" y="26"/>
                  </a:lnTo>
                  <a:lnTo>
                    <a:pt x="1551" y="47"/>
                  </a:lnTo>
                  <a:lnTo>
                    <a:pt x="1630" y="72"/>
                  </a:lnTo>
                  <a:lnTo>
                    <a:pt x="1707" y="102"/>
                  </a:lnTo>
                  <a:lnTo>
                    <a:pt x="1781" y="137"/>
                  </a:lnTo>
                  <a:lnTo>
                    <a:pt x="1853" y="178"/>
                  </a:lnTo>
                  <a:lnTo>
                    <a:pt x="1922" y="222"/>
                  </a:lnTo>
                  <a:lnTo>
                    <a:pt x="1988" y="271"/>
                  </a:lnTo>
                  <a:lnTo>
                    <a:pt x="2051" y="324"/>
                  </a:lnTo>
                  <a:lnTo>
                    <a:pt x="2110" y="381"/>
                  </a:lnTo>
                  <a:lnTo>
                    <a:pt x="2164" y="441"/>
                  </a:lnTo>
                  <a:lnTo>
                    <a:pt x="2215" y="507"/>
                  </a:lnTo>
                  <a:lnTo>
                    <a:pt x="2261" y="574"/>
                  </a:lnTo>
                  <a:lnTo>
                    <a:pt x="2303" y="645"/>
                  </a:lnTo>
                  <a:lnTo>
                    <a:pt x="2340" y="720"/>
                  </a:lnTo>
                  <a:lnTo>
                    <a:pt x="2371" y="796"/>
                  </a:lnTo>
                  <a:lnTo>
                    <a:pt x="2398" y="875"/>
                  </a:lnTo>
                  <a:lnTo>
                    <a:pt x="2419" y="958"/>
                  </a:lnTo>
                  <a:lnTo>
                    <a:pt x="2432" y="1019"/>
                  </a:lnTo>
                  <a:lnTo>
                    <a:pt x="0" y="1019"/>
                  </a:lnTo>
                  <a:lnTo>
                    <a:pt x="14" y="958"/>
                  </a:lnTo>
                  <a:lnTo>
                    <a:pt x="35" y="875"/>
                  </a:lnTo>
                  <a:lnTo>
                    <a:pt x="61" y="796"/>
                  </a:lnTo>
                  <a:lnTo>
                    <a:pt x="93" y="720"/>
                  </a:lnTo>
                  <a:lnTo>
                    <a:pt x="130" y="645"/>
                  </a:lnTo>
                  <a:lnTo>
                    <a:pt x="172" y="574"/>
                  </a:lnTo>
                  <a:lnTo>
                    <a:pt x="218" y="507"/>
                  </a:lnTo>
                  <a:lnTo>
                    <a:pt x="269" y="441"/>
                  </a:lnTo>
                  <a:lnTo>
                    <a:pt x="324" y="381"/>
                  </a:lnTo>
                  <a:lnTo>
                    <a:pt x="383" y="324"/>
                  </a:lnTo>
                  <a:lnTo>
                    <a:pt x="445" y="271"/>
                  </a:lnTo>
                  <a:lnTo>
                    <a:pt x="510" y="222"/>
                  </a:lnTo>
                  <a:lnTo>
                    <a:pt x="580" y="178"/>
                  </a:lnTo>
                  <a:lnTo>
                    <a:pt x="651" y="137"/>
                  </a:lnTo>
                  <a:lnTo>
                    <a:pt x="726" y="102"/>
                  </a:lnTo>
                  <a:lnTo>
                    <a:pt x="802" y="72"/>
                  </a:lnTo>
                  <a:lnTo>
                    <a:pt x="882" y="47"/>
                  </a:lnTo>
                  <a:lnTo>
                    <a:pt x="963" y="26"/>
                  </a:lnTo>
                  <a:lnTo>
                    <a:pt x="1046" y="11"/>
                  </a:lnTo>
                  <a:lnTo>
                    <a:pt x="1131" y="3"/>
                  </a:lnTo>
                  <a:lnTo>
                    <a:pt x="1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4460875" y="2030413"/>
              <a:ext cx="549275" cy="319088"/>
            </a:xfrm>
            <a:custGeom>
              <a:avLst/>
              <a:gdLst>
                <a:gd name="T0" fmla="*/ 1427 w 3461"/>
                <a:gd name="T1" fmla="*/ 127 h 2005"/>
                <a:gd name="T2" fmla="*/ 1053 w 3461"/>
                <a:gd name="T3" fmla="*/ 245 h 2005"/>
                <a:gd name="T4" fmla="*/ 722 w 3461"/>
                <a:gd name="T5" fmla="*/ 444 h 2005"/>
                <a:gd name="T6" fmla="*/ 451 w 3461"/>
                <a:gd name="T7" fmla="*/ 713 h 2005"/>
                <a:gd name="T8" fmla="*/ 249 w 3461"/>
                <a:gd name="T9" fmla="*/ 1038 h 2005"/>
                <a:gd name="T10" fmla="*/ 129 w 3461"/>
                <a:gd name="T11" fmla="*/ 1409 h 2005"/>
                <a:gd name="T12" fmla="*/ 101 w 3461"/>
                <a:gd name="T13" fmla="*/ 1905 h 2005"/>
                <a:gd name="T14" fmla="*/ 295 w 3461"/>
                <a:gd name="T15" fmla="*/ 1905 h 2005"/>
                <a:gd name="T16" fmla="*/ 426 w 3461"/>
                <a:gd name="T17" fmla="*/ 1905 h 2005"/>
                <a:gd name="T18" fmla="*/ 555 w 3461"/>
                <a:gd name="T19" fmla="*/ 1905 h 2005"/>
                <a:gd name="T20" fmla="*/ 694 w 3461"/>
                <a:gd name="T21" fmla="*/ 1905 h 2005"/>
                <a:gd name="T22" fmla="*/ 823 w 3461"/>
                <a:gd name="T23" fmla="*/ 1905 h 2005"/>
                <a:gd name="T24" fmla="*/ 955 w 3461"/>
                <a:gd name="T25" fmla="*/ 1905 h 2005"/>
                <a:gd name="T26" fmla="*/ 1083 w 3461"/>
                <a:gd name="T27" fmla="*/ 1905 h 2005"/>
                <a:gd name="T28" fmla="*/ 1223 w 3461"/>
                <a:gd name="T29" fmla="*/ 1905 h 2005"/>
                <a:gd name="T30" fmla="*/ 1340 w 3461"/>
                <a:gd name="T31" fmla="*/ 1905 h 2005"/>
                <a:gd name="T32" fmla="*/ 1463 w 3461"/>
                <a:gd name="T33" fmla="*/ 1905 h 2005"/>
                <a:gd name="T34" fmla="*/ 1591 w 3461"/>
                <a:gd name="T35" fmla="*/ 1905 h 2005"/>
                <a:gd name="T36" fmla="*/ 1731 w 3461"/>
                <a:gd name="T37" fmla="*/ 1905 h 2005"/>
                <a:gd name="T38" fmla="*/ 1852 w 3461"/>
                <a:gd name="T39" fmla="*/ 1905 h 2005"/>
                <a:gd name="T40" fmla="*/ 1983 w 3461"/>
                <a:gd name="T41" fmla="*/ 1905 h 2005"/>
                <a:gd name="T42" fmla="*/ 2111 w 3461"/>
                <a:gd name="T43" fmla="*/ 1905 h 2005"/>
                <a:gd name="T44" fmla="*/ 2251 w 3461"/>
                <a:gd name="T45" fmla="*/ 1905 h 2005"/>
                <a:gd name="T46" fmla="*/ 2381 w 3461"/>
                <a:gd name="T47" fmla="*/ 1905 h 2005"/>
                <a:gd name="T48" fmla="*/ 2511 w 3461"/>
                <a:gd name="T49" fmla="*/ 1905 h 2005"/>
                <a:gd name="T50" fmla="*/ 2640 w 3461"/>
                <a:gd name="T51" fmla="*/ 1905 h 2005"/>
                <a:gd name="T52" fmla="*/ 2779 w 3461"/>
                <a:gd name="T53" fmla="*/ 1905 h 2005"/>
                <a:gd name="T54" fmla="*/ 2896 w 3461"/>
                <a:gd name="T55" fmla="*/ 1905 h 2005"/>
                <a:gd name="T56" fmla="*/ 3019 w 3461"/>
                <a:gd name="T57" fmla="*/ 1905 h 2005"/>
                <a:gd name="T58" fmla="*/ 3148 w 3461"/>
                <a:gd name="T59" fmla="*/ 1905 h 2005"/>
                <a:gd name="T60" fmla="*/ 3287 w 3461"/>
                <a:gd name="T61" fmla="*/ 1905 h 2005"/>
                <a:gd name="T62" fmla="*/ 3347 w 3461"/>
                <a:gd name="T63" fmla="*/ 1506 h 2005"/>
                <a:gd name="T64" fmla="*/ 3250 w 3461"/>
                <a:gd name="T65" fmla="*/ 1127 h 2005"/>
                <a:gd name="T66" fmla="*/ 3067 w 3461"/>
                <a:gd name="T67" fmla="*/ 790 h 2005"/>
                <a:gd name="T68" fmla="*/ 2812 w 3461"/>
                <a:gd name="T69" fmla="*/ 506 h 2005"/>
                <a:gd name="T70" fmla="*/ 2495 w 3461"/>
                <a:gd name="T71" fmla="*/ 287 h 2005"/>
                <a:gd name="T72" fmla="*/ 2131 w 3461"/>
                <a:gd name="T73" fmla="*/ 148 h 2005"/>
                <a:gd name="T74" fmla="*/ 1731 w 3461"/>
                <a:gd name="T75" fmla="*/ 100 h 2005"/>
                <a:gd name="T76" fmla="*/ 2041 w 3461"/>
                <a:gd name="T77" fmla="*/ 27 h 2005"/>
                <a:gd name="T78" fmla="*/ 2426 w 3461"/>
                <a:gd name="T79" fmla="*/ 144 h 2005"/>
                <a:gd name="T80" fmla="*/ 2768 w 3461"/>
                <a:gd name="T81" fmla="*/ 341 h 2005"/>
                <a:gd name="T82" fmla="*/ 3054 w 3461"/>
                <a:gd name="T83" fmla="*/ 608 h 2005"/>
                <a:gd name="T84" fmla="*/ 3272 w 3461"/>
                <a:gd name="T85" fmla="*/ 932 h 2005"/>
                <a:gd name="T86" fmla="*/ 3412 w 3461"/>
                <a:gd name="T87" fmla="*/ 1303 h 2005"/>
                <a:gd name="T88" fmla="*/ 3461 w 3461"/>
                <a:gd name="T89" fmla="*/ 1708 h 2005"/>
                <a:gd name="T90" fmla="*/ 3 w 3461"/>
                <a:gd name="T91" fmla="*/ 1604 h 2005"/>
                <a:gd name="T92" fmla="*/ 76 w 3461"/>
                <a:gd name="T93" fmla="*/ 1206 h 2005"/>
                <a:gd name="T94" fmla="*/ 237 w 3461"/>
                <a:gd name="T95" fmla="*/ 846 h 2005"/>
                <a:gd name="T96" fmla="*/ 473 w 3461"/>
                <a:gd name="T97" fmla="*/ 536 h 2005"/>
                <a:gd name="T98" fmla="*/ 774 w 3461"/>
                <a:gd name="T99" fmla="*/ 285 h 2005"/>
                <a:gd name="T100" fmla="*/ 1127 w 3461"/>
                <a:gd name="T101" fmla="*/ 107 h 2005"/>
                <a:gd name="T102" fmla="*/ 1522 w 3461"/>
                <a:gd name="T103" fmla="*/ 12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61" h="2005">
                  <a:moveTo>
                    <a:pt x="1731" y="100"/>
                  </a:moveTo>
                  <a:lnTo>
                    <a:pt x="1628" y="103"/>
                  </a:lnTo>
                  <a:lnTo>
                    <a:pt x="1527" y="112"/>
                  </a:lnTo>
                  <a:lnTo>
                    <a:pt x="1427" y="127"/>
                  </a:lnTo>
                  <a:lnTo>
                    <a:pt x="1330" y="148"/>
                  </a:lnTo>
                  <a:lnTo>
                    <a:pt x="1234" y="175"/>
                  </a:lnTo>
                  <a:lnTo>
                    <a:pt x="1142" y="208"/>
                  </a:lnTo>
                  <a:lnTo>
                    <a:pt x="1053" y="245"/>
                  </a:lnTo>
                  <a:lnTo>
                    <a:pt x="965" y="287"/>
                  </a:lnTo>
                  <a:lnTo>
                    <a:pt x="881" y="335"/>
                  </a:lnTo>
                  <a:lnTo>
                    <a:pt x="800" y="388"/>
                  </a:lnTo>
                  <a:lnTo>
                    <a:pt x="722" y="444"/>
                  </a:lnTo>
                  <a:lnTo>
                    <a:pt x="649" y="506"/>
                  </a:lnTo>
                  <a:lnTo>
                    <a:pt x="578" y="571"/>
                  </a:lnTo>
                  <a:lnTo>
                    <a:pt x="512" y="640"/>
                  </a:lnTo>
                  <a:lnTo>
                    <a:pt x="451" y="713"/>
                  </a:lnTo>
                  <a:lnTo>
                    <a:pt x="393" y="790"/>
                  </a:lnTo>
                  <a:lnTo>
                    <a:pt x="340" y="869"/>
                  </a:lnTo>
                  <a:lnTo>
                    <a:pt x="292" y="952"/>
                  </a:lnTo>
                  <a:lnTo>
                    <a:pt x="249" y="1038"/>
                  </a:lnTo>
                  <a:lnTo>
                    <a:pt x="210" y="1127"/>
                  </a:lnTo>
                  <a:lnTo>
                    <a:pt x="178" y="1219"/>
                  </a:lnTo>
                  <a:lnTo>
                    <a:pt x="150" y="1312"/>
                  </a:lnTo>
                  <a:lnTo>
                    <a:pt x="129" y="1409"/>
                  </a:lnTo>
                  <a:lnTo>
                    <a:pt x="114" y="1506"/>
                  </a:lnTo>
                  <a:lnTo>
                    <a:pt x="104" y="1607"/>
                  </a:lnTo>
                  <a:lnTo>
                    <a:pt x="101" y="1708"/>
                  </a:lnTo>
                  <a:lnTo>
                    <a:pt x="101" y="1905"/>
                  </a:lnTo>
                  <a:lnTo>
                    <a:pt x="260" y="1905"/>
                  </a:lnTo>
                  <a:lnTo>
                    <a:pt x="260" y="1610"/>
                  </a:lnTo>
                  <a:lnTo>
                    <a:pt x="295" y="1610"/>
                  </a:lnTo>
                  <a:lnTo>
                    <a:pt x="295" y="1905"/>
                  </a:lnTo>
                  <a:lnTo>
                    <a:pt x="391" y="1905"/>
                  </a:lnTo>
                  <a:lnTo>
                    <a:pt x="391" y="1759"/>
                  </a:lnTo>
                  <a:lnTo>
                    <a:pt x="426" y="1759"/>
                  </a:lnTo>
                  <a:lnTo>
                    <a:pt x="426" y="1905"/>
                  </a:lnTo>
                  <a:lnTo>
                    <a:pt x="521" y="1905"/>
                  </a:lnTo>
                  <a:lnTo>
                    <a:pt x="521" y="1759"/>
                  </a:lnTo>
                  <a:lnTo>
                    <a:pt x="555" y="1759"/>
                  </a:lnTo>
                  <a:lnTo>
                    <a:pt x="555" y="1905"/>
                  </a:lnTo>
                  <a:lnTo>
                    <a:pt x="659" y="1905"/>
                  </a:lnTo>
                  <a:lnTo>
                    <a:pt x="659" y="1759"/>
                  </a:lnTo>
                  <a:lnTo>
                    <a:pt x="694" y="1759"/>
                  </a:lnTo>
                  <a:lnTo>
                    <a:pt x="694" y="1905"/>
                  </a:lnTo>
                  <a:lnTo>
                    <a:pt x="789" y="1905"/>
                  </a:lnTo>
                  <a:lnTo>
                    <a:pt x="789" y="1610"/>
                  </a:lnTo>
                  <a:lnTo>
                    <a:pt x="823" y="1610"/>
                  </a:lnTo>
                  <a:lnTo>
                    <a:pt x="823" y="1905"/>
                  </a:lnTo>
                  <a:lnTo>
                    <a:pt x="919" y="1905"/>
                  </a:lnTo>
                  <a:lnTo>
                    <a:pt x="919" y="1759"/>
                  </a:lnTo>
                  <a:lnTo>
                    <a:pt x="955" y="1759"/>
                  </a:lnTo>
                  <a:lnTo>
                    <a:pt x="955" y="1905"/>
                  </a:lnTo>
                  <a:lnTo>
                    <a:pt x="1048" y="1905"/>
                  </a:lnTo>
                  <a:lnTo>
                    <a:pt x="1048" y="1759"/>
                  </a:lnTo>
                  <a:lnTo>
                    <a:pt x="1083" y="1759"/>
                  </a:lnTo>
                  <a:lnTo>
                    <a:pt x="1083" y="1905"/>
                  </a:lnTo>
                  <a:lnTo>
                    <a:pt x="1188" y="1905"/>
                  </a:lnTo>
                  <a:lnTo>
                    <a:pt x="1188" y="1759"/>
                  </a:lnTo>
                  <a:lnTo>
                    <a:pt x="1223" y="1759"/>
                  </a:lnTo>
                  <a:lnTo>
                    <a:pt x="1223" y="1905"/>
                  </a:lnTo>
                  <a:lnTo>
                    <a:pt x="1304" y="1905"/>
                  </a:lnTo>
                  <a:lnTo>
                    <a:pt x="1304" y="1610"/>
                  </a:lnTo>
                  <a:lnTo>
                    <a:pt x="1340" y="1610"/>
                  </a:lnTo>
                  <a:lnTo>
                    <a:pt x="1340" y="1905"/>
                  </a:lnTo>
                  <a:lnTo>
                    <a:pt x="1427" y="1905"/>
                  </a:lnTo>
                  <a:lnTo>
                    <a:pt x="1427" y="1759"/>
                  </a:lnTo>
                  <a:lnTo>
                    <a:pt x="1463" y="1759"/>
                  </a:lnTo>
                  <a:lnTo>
                    <a:pt x="1463" y="1905"/>
                  </a:lnTo>
                  <a:lnTo>
                    <a:pt x="1556" y="1905"/>
                  </a:lnTo>
                  <a:lnTo>
                    <a:pt x="1556" y="1759"/>
                  </a:lnTo>
                  <a:lnTo>
                    <a:pt x="1591" y="1759"/>
                  </a:lnTo>
                  <a:lnTo>
                    <a:pt x="1591" y="1905"/>
                  </a:lnTo>
                  <a:lnTo>
                    <a:pt x="1695" y="1905"/>
                  </a:lnTo>
                  <a:lnTo>
                    <a:pt x="1695" y="1759"/>
                  </a:lnTo>
                  <a:lnTo>
                    <a:pt x="1731" y="1759"/>
                  </a:lnTo>
                  <a:lnTo>
                    <a:pt x="1731" y="1905"/>
                  </a:lnTo>
                  <a:lnTo>
                    <a:pt x="1817" y="1905"/>
                  </a:lnTo>
                  <a:lnTo>
                    <a:pt x="1817" y="1610"/>
                  </a:lnTo>
                  <a:lnTo>
                    <a:pt x="1852" y="1610"/>
                  </a:lnTo>
                  <a:lnTo>
                    <a:pt x="1852" y="1905"/>
                  </a:lnTo>
                  <a:lnTo>
                    <a:pt x="1947" y="1905"/>
                  </a:lnTo>
                  <a:lnTo>
                    <a:pt x="1947" y="1759"/>
                  </a:lnTo>
                  <a:lnTo>
                    <a:pt x="1983" y="1759"/>
                  </a:lnTo>
                  <a:lnTo>
                    <a:pt x="1983" y="1905"/>
                  </a:lnTo>
                  <a:lnTo>
                    <a:pt x="2077" y="1905"/>
                  </a:lnTo>
                  <a:lnTo>
                    <a:pt x="2077" y="1759"/>
                  </a:lnTo>
                  <a:lnTo>
                    <a:pt x="2111" y="1759"/>
                  </a:lnTo>
                  <a:lnTo>
                    <a:pt x="2111" y="1905"/>
                  </a:lnTo>
                  <a:lnTo>
                    <a:pt x="2217" y="1905"/>
                  </a:lnTo>
                  <a:lnTo>
                    <a:pt x="2217" y="1759"/>
                  </a:lnTo>
                  <a:lnTo>
                    <a:pt x="2251" y="1759"/>
                  </a:lnTo>
                  <a:lnTo>
                    <a:pt x="2251" y="1905"/>
                  </a:lnTo>
                  <a:lnTo>
                    <a:pt x="2345" y="1905"/>
                  </a:lnTo>
                  <a:lnTo>
                    <a:pt x="2345" y="1610"/>
                  </a:lnTo>
                  <a:lnTo>
                    <a:pt x="2381" y="1610"/>
                  </a:lnTo>
                  <a:lnTo>
                    <a:pt x="2381" y="1905"/>
                  </a:lnTo>
                  <a:lnTo>
                    <a:pt x="2476" y="1905"/>
                  </a:lnTo>
                  <a:lnTo>
                    <a:pt x="2476" y="1759"/>
                  </a:lnTo>
                  <a:lnTo>
                    <a:pt x="2511" y="1759"/>
                  </a:lnTo>
                  <a:lnTo>
                    <a:pt x="2511" y="1905"/>
                  </a:lnTo>
                  <a:lnTo>
                    <a:pt x="2606" y="1905"/>
                  </a:lnTo>
                  <a:lnTo>
                    <a:pt x="2606" y="1759"/>
                  </a:lnTo>
                  <a:lnTo>
                    <a:pt x="2640" y="1759"/>
                  </a:lnTo>
                  <a:lnTo>
                    <a:pt x="2640" y="1905"/>
                  </a:lnTo>
                  <a:lnTo>
                    <a:pt x="2744" y="1905"/>
                  </a:lnTo>
                  <a:lnTo>
                    <a:pt x="2744" y="1759"/>
                  </a:lnTo>
                  <a:lnTo>
                    <a:pt x="2779" y="1759"/>
                  </a:lnTo>
                  <a:lnTo>
                    <a:pt x="2779" y="1905"/>
                  </a:lnTo>
                  <a:lnTo>
                    <a:pt x="2861" y="1905"/>
                  </a:lnTo>
                  <a:lnTo>
                    <a:pt x="2861" y="1610"/>
                  </a:lnTo>
                  <a:lnTo>
                    <a:pt x="2896" y="1610"/>
                  </a:lnTo>
                  <a:lnTo>
                    <a:pt x="2896" y="1905"/>
                  </a:lnTo>
                  <a:lnTo>
                    <a:pt x="2984" y="1905"/>
                  </a:lnTo>
                  <a:lnTo>
                    <a:pt x="2984" y="1759"/>
                  </a:lnTo>
                  <a:lnTo>
                    <a:pt x="3019" y="1759"/>
                  </a:lnTo>
                  <a:lnTo>
                    <a:pt x="3019" y="1905"/>
                  </a:lnTo>
                  <a:lnTo>
                    <a:pt x="3114" y="1905"/>
                  </a:lnTo>
                  <a:lnTo>
                    <a:pt x="3114" y="1759"/>
                  </a:lnTo>
                  <a:lnTo>
                    <a:pt x="3148" y="1759"/>
                  </a:lnTo>
                  <a:lnTo>
                    <a:pt x="3148" y="1905"/>
                  </a:lnTo>
                  <a:lnTo>
                    <a:pt x="3252" y="1905"/>
                  </a:lnTo>
                  <a:lnTo>
                    <a:pt x="3252" y="1759"/>
                  </a:lnTo>
                  <a:lnTo>
                    <a:pt x="3287" y="1759"/>
                  </a:lnTo>
                  <a:lnTo>
                    <a:pt x="3287" y="1905"/>
                  </a:lnTo>
                  <a:lnTo>
                    <a:pt x="3360" y="1905"/>
                  </a:lnTo>
                  <a:lnTo>
                    <a:pt x="3360" y="1708"/>
                  </a:lnTo>
                  <a:lnTo>
                    <a:pt x="3356" y="1607"/>
                  </a:lnTo>
                  <a:lnTo>
                    <a:pt x="3347" y="1506"/>
                  </a:lnTo>
                  <a:lnTo>
                    <a:pt x="3331" y="1409"/>
                  </a:lnTo>
                  <a:lnTo>
                    <a:pt x="3310" y="1312"/>
                  </a:lnTo>
                  <a:lnTo>
                    <a:pt x="3283" y="1219"/>
                  </a:lnTo>
                  <a:lnTo>
                    <a:pt x="3250" y="1127"/>
                  </a:lnTo>
                  <a:lnTo>
                    <a:pt x="3211" y="1038"/>
                  </a:lnTo>
                  <a:lnTo>
                    <a:pt x="3168" y="952"/>
                  </a:lnTo>
                  <a:lnTo>
                    <a:pt x="3121" y="869"/>
                  </a:lnTo>
                  <a:lnTo>
                    <a:pt x="3067" y="790"/>
                  </a:lnTo>
                  <a:lnTo>
                    <a:pt x="3009" y="713"/>
                  </a:lnTo>
                  <a:lnTo>
                    <a:pt x="2948" y="640"/>
                  </a:lnTo>
                  <a:lnTo>
                    <a:pt x="2882" y="571"/>
                  </a:lnTo>
                  <a:lnTo>
                    <a:pt x="2812" y="506"/>
                  </a:lnTo>
                  <a:lnTo>
                    <a:pt x="2738" y="444"/>
                  </a:lnTo>
                  <a:lnTo>
                    <a:pt x="2660" y="388"/>
                  </a:lnTo>
                  <a:lnTo>
                    <a:pt x="2579" y="335"/>
                  </a:lnTo>
                  <a:lnTo>
                    <a:pt x="2495" y="287"/>
                  </a:lnTo>
                  <a:lnTo>
                    <a:pt x="2409" y="245"/>
                  </a:lnTo>
                  <a:lnTo>
                    <a:pt x="2319" y="208"/>
                  </a:lnTo>
                  <a:lnTo>
                    <a:pt x="2226" y="175"/>
                  </a:lnTo>
                  <a:lnTo>
                    <a:pt x="2131" y="148"/>
                  </a:lnTo>
                  <a:lnTo>
                    <a:pt x="2034" y="127"/>
                  </a:lnTo>
                  <a:lnTo>
                    <a:pt x="1935" y="112"/>
                  </a:lnTo>
                  <a:lnTo>
                    <a:pt x="1834" y="103"/>
                  </a:lnTo>
                  <a:lnTo>
                    <a:pt x="1731" y="100"/>
                  </a:lnTo>
                  <a:close/>
                  <a:moveTo>
                    <a:pt x="1731" y="0"/>
                  </a:moveTo>
                  <a:lnTo>
                    <a:pt x="1836" y="3"/>
                  </a:lnTo>
                  <a:lnTo>
                    <a:pt x="1939" y="12"/>
                  </a:lnTo>
                  <a:lnTo>
                    <a:pt x="2041" y="27"/>
                  </a:lnTo>
                  <a:lnTo>
                    <a:pt x="2141" y="48"/>
                  </a:lnTo>
                  <a:lnTo>
                    <a:pt x="2239" y="75"/>
                  </a:lnTo>
                  <a:lnTo>
                    <a:pt x="2333" y="107"/>
                  </a:lnTo>
                  <a:lnTo>
                    <a:pt x="2426" y="144"/>
                  </a:lnTo>
                  <a:lnTo>
                    <a:pt x="2516" y="186"/>
                  </a:lnTo>
                  <a:lnTo>
                    <a:pt x="2604" y="233"/>
                  </a:lnTo>
                  <a:lnTo>
                    <a:pt x="2687" y="285"/>
                  </a:lnTo>
                  <a:lnTo>
                    <a:pt x="2768" y="341"/>
                  </a:lnTo>
                  <a:lnTo>
                    <a:pt x="2844" y="402"/>
                  </a:lnTo>
                  <a:lnTo>
                    <a:pt x="2918" y="467"/>
                  </a:lnTo>
                  <a:lnTo>
                    <a:pt x="2988" y="536"/>
                  </a:lnTo>
                  <a:lnTo>
                    <a:pt x="3054" y="608"/>
                  </a:lnTo>
                  <a:lnTo>
                    <a:pt x="3115" y="684"/>
                  </a:lnTo>
                  <a:lnTo>
                    <a:pt x="3172" y="764"/>
                  </a:lnTo>
                  <a:lnTo>
                    <a:pt x="3224" y="846"/>
                  </a:lnTo>
                  <a:lnTo>
                    <a:pt x="3272" y="932"/>
                  </a:lnTo>
                  <a:lnTo>
                    <a:pt x="3314" y="1022"/>
                  </a:lnTo>
                  <a:lnTo>
                    <a:pt x="3352" y="1113"/>
                  </a:lnTo>
                  <a:lnTo>
                    <a:pt x="3385" y="1206"/>
                  </a:lnTo>
                  <a:lnTo>
                    <a:pt x="3412" y="1303"/>
                  </a:lnTo>
                  <a:lnTo>
                    <a:pt x="3433" y="1402"/>
                  </a:lnTo>
                  <a:lnTo>
                    <a:pt x="3448" y="1502"/>
                  </a:lnTo>
                  <a:lnTo>
                    <a:pt x="3457" y="1604"/>
                  </a:lnTo>
                  <a:lnTo>
                    <a:pt x="3461" y="1708"/>
                  </a:lnTo>
                  <a:lnTo>
                    <a:pt x="3461" y="2005"/>
                  </a:lnTo>
                  <a:lnTo>
                    <a:pt x="0" y="2005"/>
                  </a:lnTo>
                  <a:lnTo>
                    <a:pt x="0" y="1708"/>
                  </a:lnTo>
                  <a:lnTo>
                    <a:pt x="3" y="1604"/>
                  </a:lnTo>
                  <a:lnTo>
                    <a:pt x="13" y="1502"/>
                  </a:lnTo>
                  <a:lnTo>
                    <a:pt x="28" y="1402"/>
                  </a:lnTo>
                  <a:lnTo>
                    <a:pt x="49" y="1303"/>
                  </a:lnTo>
                  <a:lnTo>
                    <a:pt x="76" y="1206"/>
                  </a:lnTo>
                  <a:lnTo>
                    <a:pt x="108" y="1113"/>
                  </a:lnTo>
                  <a:lnTo>
                    <a:pt x="146" y="1022"/>
                  </a:lnTo>
                  <a:lnTo>
                    <a:pt x="189" y="932"/>
                  </a:lnTo>
                  <a:lnTo>
                    <a:pt x="237" y="846"/>
                  </a:lnTo>
                  <a:lnTo>
                    <a:pt x="289" y="764"/>
                  </a:lnTo>
                  <a:lnTo>
                    <a:pt x="346" y="684"/>
                  </a:lnTo>
                  <a:lnTo>
                    <a:pt x="408" y="608"/>
                  </a:lnTo>
                  <a:lnTo>
                    <a:pt x="473" y="536"/>
                  </a:lnTo>
                  <a:lnTo>
                    <a:pt x="543" y="467"/>
                  </a:lnTo>
                  <a:lnTo>
                    <a:pt x="616" y="402"/>
                  </a:lnTo>
                  <a:lnTo>
                    <a:pt x="693" y="341"/>
                  </a:lnTo>
                  <a:lnTo>
                    <a:pt x="774" y="285"/>
                  </a:lnTo>
                  <a:lnTo>
                    <a:pt x="858" y="233"/>
                  </a:lnTo>
                  <a:lnTo>
                    <a:pt x="944" y="186"/>
                  </a:lnTo>
                  <a:lnTo>
                    <a:pt x="1035" y="144"/>
                  </a:lnTo>
                  <a:lnTo>
                    <a:pt x="1127" y="107"/>
                  </a:lnTo>
                  <a:lnTo>
                    <a:pt x="1223" y="75"/>
                  </a:lnTo>
                  <a:lnTo>
                    <a:pt x="1320" y="48"/>
                  </a:lnTo>
                  <a:lnTo>
                    <a:pt x="1420" y="27"/>
                  </a:lnTo>
                  <a:lnTo>
                    <a:pt x="1522" y="12"/>
                  </a:lnTo>
                  <a:lnTo>
                    <a:pt x="1626" y="3"/>
                  </a:lnTo>
                  <a:lnTo>
                    <a:pt x="17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Freeform 39"/>
          <p:cNvSpPr>
            <a:spLocks noEditPoints="1"/>
          </p:cNvSpPr>
          <p:nvPr/>
        </p:nvSpPr>
        <p:spPr bwMode="auto">
          <a:xfrm>
            <a:off x="6302723" y="696568"/>
            <a:ext cx="283370" cy="338537"/>
          </a:xfrm>
          <a:custGeom>
            <a:avLst/>
            <a:gdLst>
              <a:gd name="T0" fmla="*/ 1664 w 2490"/>
              <a:gd name="T1" fmla="*/ 557 h 3238"/>
              <a:gd name="T2" fmla="*/ 1506 w 2490"/>
              <a:gd name="T3" fmla="*/ 757 h 3238"/>
              <a:gd name="T4" fmla="*/ 1328 w 2490"/>
              <a:gd name="T5" fmla="*/ 945 h 3238"/>
              <a:gd name="T6" fmla="*/ 1144 w 2490"/>
              <a:gd name="T7" fmla="*/ 1087 h 3238"/>
              <a:gd name="T8" fmla="*/ 965 w 2490"/>
              <a:gd name="T9" fmla="*/ 1152 h 3238"/>
              <a:gd name="T10" fmla="*/ 872 w 2490"/>
              <a:gd name="T11" fmla="*/ 1203 h 3238"/>
              <a:gd name="T12" fmla="*/ 805 w 2490"/>
              <a:gd name="T13" fmla="*/ 1308 h 3238"/>
              <a:gd name="T14" fmla="*/ 1118 w 2490"/>
              <a:gd name="T15" fmla="*/ 1631 h 3238"/>
              <a:gd name="T16" fmla="*/ 1513 w 2490"/>
              <a:gd name="T17" fmla="*/ 1912 h 3238"/>
              <a:gd name="T18" fmla="*/ 1591 w 2490"/>
              <a:gd name="T19" fmla="*/ 1822 h 3238"/>
              <a:gd name="T20" fmla="*/ 1628 w 2490"/>
              <a:gd name="T21" fmla="*/ 1701 h 3238"/>
              <a:gd name="T22" fmla="*/ 1629 w 2490"/>
              <a:gd name="T23" fmla="*/ 1522 h 3238"/>
              <a:gd name="T24" fmla="*/ 1688 w 2490"/>
              <a:gd name="T25" fmla="*/ 1308 h 3238"/>
              <a:gd name="T26" fmla="*/ 1787 w 2490"/>
              <a:gd name="T27" fmla="*/ 1090 h 3238"/>
              <a:gd name="T28" fmla="*/ 1904 w 2490"/>
              <a:gd name="T29" fmla="*/ 889 h 3238"/>
              <a:gd name="T30" fmla="*/ 2015 w 2490"/>
              <a:gd name="T31" fmla="*/ 721 h 3238"/>
              <a:gd name="T32" fmla="*/ 1617 w 2490"/>
              <a:gd name="T33" fmla="*/ 0 h 3238"/>
              <a:gd name="T34" fmla="*/ 1695 w 2490"/>
              <a:gd name="T35" fmla="*/ 26 h 3238"/>
              <a:gd name="T36" fmla="*/ 2483 w 2490"/>
              <a:gd name="T37" fmla="*/ 680 h 3238"/>
              <a:gd name="T38" fmla="*/ 2478 w 2490"/>
              <a:gd name="T39" fmla="*/ 785 h 3238"/>
              <a:gd name="T40" fmla="*/ 2406 w 2490"/>
              <a:gd name="T41" fmla="*/ 854 h 3238"/>
              <a:gd name="T42" fmla="*/ 2321 w 2490"/>
              <a:gd name="T43" fmla="*/ 858 h 3238"/>
              <a:gd name="T44" fmla="*/ 2163 w 2490"/>
              <a:gd name="T45" fmla="*/ 768 h 3238"/>
              <a:gd name="T46" fmla="*/ 2093 w 2490"/>
              <a:gd name="T47" fmla="*/ 871 h 3238"/>
              <a:gd name="T48" fmla="*/ 1995 w 2490"/>
              <a:gd name="T49" fmla="*/ 1023 h 3238"/>
              <a:gd name="T50" fmla="*/ 1893 w 2490"/>
              <a:gd name="T51" fmla="*/ 1204 h 3238"/>
              <a:gd name="T52" fmla="*/ 1810 w 2490"/>
              <a:gd name="T53" fmla="*/ 1393 h 3238"/>
              <a:gd name="T54" fmla="*/ 1768 w 2490"/>
              <a:gd name="T55" fmla="*/ 1569 h 3238"/>
              <a:gd name="T56" fmla="*/ 1772 w 2490"/>
              <a:gd name="T57" fmla="*/ 1731 h 3238"/>
              <a:gd name="T58" fmla="*/ 1726 w 2490"/>
              <a:gd name="T59" fmla="*/ 1880 h 3238"/>
              <a:gd name="T60" fmla="*/ 1643 w 2490"/>
              <a:gd name="T61" fmla="*/ 1993 h 3238"/>
              <a:gd name="T62" fmla="*/ 1556 w 2490"/>
              <a:gd name="T63" fmla="*/ 2070 h 3238"/>
              <a:gd name="T64" fmla="*/ 1496 w 2490"/>
              <a:gd name="T65" fmla="*/ 2110 h 3238"/>
              <a:gd name="T66" fmla="*/ 0 w 2490"/>
              <a:gd name="T67" fmla="*/ 3238 h 3238"/>
              <a:gd name="T68" fmla="*/ 615 w 2490"/>
              <a:gd name="T69" fmla="*/ 1410 h 3238"/>
              <a:gd name="T70" fmla="*/ 637 w 2490"/>
              <a:gd name="T71" fmla="*/ 1334 h 3238"/>
              <a:gd name="T72" fmla="*/ 687 w 2490"/>
              <a:gd name="T73" fmla="*/ 1218 h 3238"/>
              <a:gd name="T74" fmla="*/ 768 w 2490"/>
              <a:gd name="T75" fmla="*/ 1099 h 3238"/>
              <a:gd name="T76" fmla="*/ 883 w 2490"/>
              <a:gd name="T77" fmla="*/ 1016 h 3238"/>
              <a:gd name="T78" fmla="*/ 1015 w 2490"/>
              <a:gd name="T79" fmla="*/ 984 h 3238"/>
              <a:gd name="T80" fmla="*/ 1150 w 2490"/>
              <a:gd name="T81" fmla="*/ 902 h 3238"/>
              <a:gd name="T82" fmla="*/ 1291 w 2490"/>
              <a:gd name="T83" fmla="*/ 772 h 3238"/>
              <a:gd name="T84" fmla="*/ 1424 w 2490"/>
              <a:gd name="T85" fmla="*/ 622 h 3238"/>
              <a:gd name="T86" fmla="*/ 1538 w 2490"/>
              <a:gd name="T87" fmla="*/ 477 h 3238"/>
              <a:gd name="T88" fmla="*/ 1620 w 2490"/>
              <a:gd name="T89" fmla="*/ 365 h 3238"/>
              <a:gd name="T90" fmla="*/ 1520 w 2490"/>
              <a:gd name="T91" fmla="*/ 229 h 3238"/>
              <a:gd name="T92" fmla="*/ 1488 w 2490"/>
              <a:gd name="T93" fmla="*/ 130 h 3238"/>
              <a:gd name="T94" fmla="*/ 1530 w 2490"/>
              <a:gd name="T95" fmla="*/ 35 h 3238"/>
              <a:gd name="T96" fmla="*/ 1617 w 2490"/>
              <a:gd name="T97" fmla="*/ 0 h 3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90" h="3238">
                <a:moveTo>
                  <a:pt x="1760" y="421"/>
                </a:moveTo>
                <a:lnTo>
                  <a:pt x="1730" y="464"/>
                </a:lnTo>
                <a:lnTo>
                  <a:pt x="1698" y="509"/>
                </a:lnTo>
                <a:lnTo>
                  <a:pt x="1664" y="557"/>
                </a:lnTo>
                <a:lnTo>
                  <a:pt x="1626" y="606"/>
                </a:lnTo>
                <a:lnTo>
                  <a:pt x="1588" y="656"/>
                </a:lnTo>
                <a:lnTo>
                  <a:pt x="1547" y="706"/>
                </a:lnTo>
                <a:lnTo>
                  <a:pt x="1506" y="757"/>
                </a:lnTo>
                <a:lnTo>
                  <a:pt x="1463" y="806"/>
                </a:lnTo>
                <a:lnTo>
                  <a:pt x="1418" y="853"/>
                </a:lnTo>
                <a:lnTo>
                  <a:pt x="1374" y="901"/>
                </a:lnTo>
                <a:lnTo>
                  <a:pt x="1328" y="945"/>
                </a:lnTo>
                <a:lnTo>
                  <a:pt x="1282" y="985"/>
                </a:lnTo>
                <a:lnTo>
                  <a:pt x="1236" y="1024"/>
                </a:lnTo>
                <a:lnTo>
                  <a:pt x="1189" y="1058"/>
                </a:lnTo>
                <a:lnTo>
                  <a:pt x="1144" y="1087"/>
                </a:lnTo>
                <a:lnTo>
                  <a:pt x="1098" y="1112"/>
                </a:lnTo>
                <a:lnTo>
                  <a:pt x="1053" y="1131"/>
                </a:lnTo>
                <a:lnTo>
                  <a:pt x="1008" y="1145"/>
                </a:lnTo>
                <a:lnTo>
                  <a:pt x="965" y="1152"/>
                </a:lnTo>
                <a:lnTo>
                  <a:pt x="940" y="1157"/>
                </a:lnTo>
                <a:lnTo>
                  <a:pt x="916" y="1168"/>
                </a:lnTo>
                <a:lnTo>
                  <a:pt x="893" y="1184"/>
                </a:lnTo>
                <a:lnTo>
                  <a:pt x="872" y="1203"/>
                </a:lnTo>
                <a:lnTo>
                  <a:pt x="853" y="1227"/>
                </a:lnTo>
                <a:lnTo>
                  <a:pt x="836" y="1252"/>
                </a:lnTo>
                <a:lnTo>
                  <a:pt x="820" y="1279"/>
                </a:lnTo>
                <a:lnTo>
                  <a:pt x="805" y="1308"/>
                </a:lnTo>
                <a:lnTo>
                  <a:pt x="791" y="1336"/>
                </a:lnTo>
                <a:lnTo>
                  <a:pt x="780" y="1364"/>
                </a:lnTo>
                <a:lnTo>
                  <a:pt x="1012" y="1547"/>
                </a:lnTo>
                <a:lnTo>
                  <a:pt x="1118" y="1631"/>
                </a:lnTo>
                <a:lnTo>
                  <a:pt x="1154" y="1660"/>
                </a:lnTo>
                <a:lnTo>
                  <a:pt x="1259" y="1743"/>
                </a:lnTo>
                <a:lnTo>
                  <a:pt x="1494" y="1928"/>
                </a:lnTo>
                <a:lnTo>
                  <a:pt x="1513" y="1912"/>
                </a:lnTo>
                <a:lnTo>
                  <a:pt x="1534" y="1893"/>
                </a:lnTo>
                <a:lnTo>
                  <a:pt x="1555" y="1871"/>
                </a:lnTo>
                <a:lnTo>
                  <a:pt x="1573" y="1848"/>
                </a:lnTo>
                <a:lnTo>
                  <a:pt x="1591" y="1822"/>
                </a:lnTo>
                <a:lnTo>
                  <a:pt x="1605" y="1794"/>
                </a:lnTo>
                <a:lnTo>
                  <a:pt x="1617" y="1765"/>
                </a:lnTo>
                <a:lnTo>
                  <a:pt x="1625" y="1734"/>
                </a:lnTo>
                <a:lnTo>
                  <a:pt x="1628" y="1701"/>
                </a:lnTo>
                <a:lnTo>
                  <a:pt x="1626" y="1667"/>
                </a:lnTo>
                <a:lnTo>
                  <a:pt x="1622" y="1620"/>
                </a:lnTo>
                <a:lnTo>
                  <a:pt x="1623" y="1572"/>
                </a:lnTo>
                <a:lnTo>
                  <a:pt x="1629" y="1522"/>
                </a:lnTo>
                <a:lnTo>
                  <a:pt x="1638" y="1470"/>
                </a:lnTo>
                <a:lnTo>
                  <a:pt x="1651" y="1417"/>
                </a:lnTo>
                <a:lnTo>
                  <a:pt x="1668" y="1363"/>
                </a:lnTo>
                <a:lnTo>
                  <a:pt x="1688" y="1308"/>
                </a:lnTo>
                <a:lnTo>
                  <a:pt x="1709" y="1254"/>
                </a:lnTo>
                <a:lnTo>
                  <a:pt x="1733" y="1199"/>
                </a:lnTo>
                <a:lnTo>
                  <a:pt x="1759" y="1145"/>
                </a:lnTo>
                <a:lnTo>
                  <a:pt x="1787" y="1090"/>
                </a:lnTo>
                <a:lnTo>
                  <a:pt x="1815" y="1038"/>
                </a:lnTo>
                <a:lnTo>
                  <a:pt x="1844" y="986"/>
                </a:lnTo>
                <a:lnTo>
                  <a:pt x="1874" y="937"/>
                </a:lnTo>
                <a:lnTo>
                  <a:pt x="1904" y="889"/>
                </a:lnTo>
                <a:lnTo>
                  <a:pt x="1933" y="843"/>
                </a:lnTo>
                <a:lnTo>
                  <a:pt x="1961" y="800"/>
                </a:lnTo>
                <a:lnTo>
                  <a:pt x="1990" y="759"/>
                </a:lnTo>
                <a:lnTo>
                  <a:pt x="2015" y="721"/>
                </a:lnTo>
                <a:lnTo>
                  <a:pt x="2039" y="687"/>
                </a:lnTo>
                <a:lnTo>
                  <a:pt x="2061" y="657"/>
                </a:lnTo>
                <a:lnTo>
                  <a:pt x="1760" y="421"/>
                </a:lnTo>
                <a:close/>
                <a:moveTo>
                  <a:pt x="1617" y="0"/>
                </a:moveTo>
                <a:lnTo>
                  <a:pt x="1637" y="1"/>
                </a:lnTo>
                <a:lnTo>
                  <a:pt x="1657" y="6"/>
                </a:lnTo>
                <a:lnTo>
                  <a:pt x="1677" y="15"/>
                </a:lnTo>
                <a:lnTo>
                  <a:pt x="1695" y="26"/>
                </a:lnTo>
                <a:lnTo>
                  <a:pt x="2438" y="615"/>
                </a:lnTo>
                <a:lnTo>
                  <a:pt x="2458" y="634"/>
                </a:lnTo>
                <a:lnTo>
                  <a:pt x="2472" y="656"/>
                </a:lnTo>
                <a:lnTo>
                  <a:pt x="2483" y="680"/>
                </a:lnTo>
                <a:lnTo>
                  <a:pt x="2489" y="705"/>
                </a:lnTo>
                <a:lnTo>
                  <a:pt x="2490" y="732"/>
                </a:lnTo>
                <a:lnTo>
                  <a:pt x="2486" y="759"/>
                </a:lnTo>
                <a:lnTo>
                  <a:pt x="2478" y="785"/>
                </a:lnTo>
                <a:lnTo>
                  <a:pt x="2465" y="808"/>
                </a:lnTo>
                <a:lnTo>
                  <a:pt x="2448" y="829"/>
                </a:lnTo>
                <a:lnTo>
                  <a:pt x="2429" y="844"/>
                </a:lnTo>
                <a:lnTo>
                  <a:pt x="2406" y="854"/>
                </a:lnTo>
                <a:lnTo>
                  <a:pt x="2384" y="862"/>
                </a:lnTo>
                <a:lnTo>
                  <a:pt x="2360" y="864"/>
                </a:lnTo>
                <a:lnTo>
                  <a:pt x="2340" y="862"/>
                </a:lnTo>
                <a:lnTo>
                  <a:pt x="2321" y="858"/>
                </a:lnTo>
                <a:lnTo>
                  <a:pt x="2300" y="849"/>
                </a:lnTo>
                <a:lnTo>
                  <a:pt x="2282" y="836"/>
                </a:lnTo>
                <a:lnTo>
                  <a:pt x="2175" y="752"/>
                </a:lnTo>
                <a:lnTo>
                  <a:pt x="2163" y="768"/>
                </a:lnTo>
                <a:lnTo>
                  <a:pt x="2149" y="787"/>
                </a:lnTo>
                <a:lnTo>
                  <a:pt x="2133" y="812"/>
                </a:lnTo>
                <a:lnTo>
                  <a:pt x="2114" y="838"/>
                </a:lnTo>
                <a:lnTo>
                  <a:pt x="2093" y="871"/>
                </a:lnTo>
                <a:lnTo>
                  <a:pt x="2069" y="905"/>
                </a:lnTo>
                <a:lnTo>
                  <a:pt x="2045" y="941"/>
                </a:lnTo>
                <a:lnTo>
                  <a:pt x="2020" y="981"/>
                </a:lnTo>
                <a:lnTo>
                  <a:pt x="1995" y="1023"/>
                </a:lnTo>
                <a:lnTo>
                  <a:pt x="1968" y="1067"/>
                </a:lnTo>
                <a:lnTo>
                  <a:pt x="1943" y="1111"/>
                </a:lnTo>
                <a:lnTo>
                  <a:pt x="1918" y="1157"/>
                </a:lnTo>
                <a:lnTo>
                  <a:pt x="1893" y="1204"/>
                </a:lnTo>
                <a:lnTo>
                  <a:pt x="1869" y="1251"/>
                </a:lnTo>
                <a:lnTo>
                  <a:pt x="1848" y="1300"/>
                </a:lnTo>
                <a:lnTo>
                  <a:pt x="1828" y="1347"/>
                </a:lnTo>
                <a:lnTo>
                  <a:pt x="1810" y="1393"/>
                </a:lnTo>
                <a:lnTo>
                  <a:pt x="1795" y="1439"/>
                </a:lnTo>
                <a:lnTo>
                  <a:pt x="1783" y="1484"/>
                </a:lnTo>
                <a:lnTo>
                  <a:pt x="1774" y="1527"/>
                </a:lnTo>
                <a:lnTo>
                  <a:pt x="1768" y="1569"/>
                </a:lnTo>
                <a:lnTo>
                  <a:pt x="1766" y="1608"/>
                </a:lnTo>
                <a:lnTo>
                  <a:pt x="1770" y="1645"/>
                </a:lnTo>
                <a:lnTo>
                  <a:pt x="1773" y="1689"/>
                </a:lnTo>
                <a:lnTo>
                  <a:pt x="1772" y="1731"/>
                </a:lnTo>
                <a:lnTo>
                  <a:pt x="1765" y="1772"/>
                </a:lnTo>
                <a:lnTo>
                  <a:pt x="1755" y="1809"/>
                </a:lnTo>
                <a:lnTo>
                  <a:pt x="1742" y="1846"/>
                </a:lnTo>
                <a:lnTo>
                  <a:pt x="1726" y="1880"/>
                </a:lnTo>
                <a:lnTo>
                  <a:pt x="1708" y="1911"/>
                </a:lnTo>
                <a:lnTo>
                  <a:pt x="1688" y="1941"/>
                </a:lnTo>
                <a:lnTo>
                  <a:pt x="1667" y="1968"/>
                </a:lnTo>
                <a:lnTo>
                  <a:pt x="1643" y="1993"/>
                </a:lnTo>
                <a:lnTo>
                  <a:pt x="1621" y="2015"/>
                </a:lnTo>
                <a:lnTo>
                  <a:pt x="1598" y="2037"/>
                </a:lnTo>
                <a:lnTo>
                  <a:pt x="1577" y="2054"/>
                </a:lnTo>
                <a:lnTo>
                  <a:pt x="1556" y="2070"/>
                </a:lnTo>
                <a:lnTo>
                  <a:pt x="1537" y="2084"/>
                </a:lnTo>
                <a:lnTo>
                  <a:pt x="1520" y="2095"/>
                </a:lnTo>
                <a:lnTo>
                  <a:pt x="1507" y="2103"/>
                </a:lnTo>
                <a:lnTo>
                  <a:pt x="1496" y="2110"/>
                </a:lnTo>
                <a:lnTo>
                  <a:pt x="1490" y="2113"/>
                </a:lnTo>
                <a:lnTo>
                  <a:pt x="1487" y="2114"/>
                </a:lnTo>
                <a:lnTo>
                  <a:pt x="1173" y="1865"/>
                </a:lnTo>
                <a:lnTo>
                  <a:pt x="0" y="3238"/>
                </a:lnTo>
                <a:lnTo>
                  <a:pt x="927" y="1670"/>
                </a:lnTo>
                <a:lnTo>
                  <a:pt x="612" y="1421"/>
                </a:lnTo>
                <a:lnTo>
                  <a:pt x="613" y="1418"/>
                </a:lnTo>
                <a:lnTo>
                  <a:pt x="615" y="1410"/>
                </a:lnTo>
                <a:lnTo>
                  <a:pt x="618" y="1396"/>
                </a:lnTo>
                <a:lnTo>
                  <a:pt x="623" y="1379"/>
                </a:lnTo>
                <a:lnTo>
                  <a:pt x="629" y="1358"/>
                </a:lnTo>
                <a:lnTo>
                  <a:pt x="637" y="1334"/>
                </a:lnTo>
                <a:lnTo>
                  <a:pt x="647" y="1307"/>
                </a:lnTo>
                <a:lnTo>
                  <a:pt x="659" y="1278"/>
                </a:lnTo>
                <a:lnTo>
                  <a:pt x="672" y="1248"/>
                </a:lnTo>
                <a:lnTo>
                  <a:pt x="687" y="1218"/>
                </a:lnTo>
                <a:lnTo>
                  <a:pt x="705" y="1187"/>
                </a:lnTo>
                <a:lnTo>
                  <a:pt x="724" y="1157"/>
                </a:lnTo>
                <a:lnTo>
                  <a:pt x="745" y="1127"/>
                </a:lnTo>
                <a:lnTo>
                  <a:pt x="768" y="1099"/>
                </a:lnTo>
                <a:lnTo>
                  <a:pt x="793" y="1073"/>
                </a:lnTo>
                <a:lnTo>
                  <a:pt x="821" y="1051"/>
                </a:lnTo>
                <a:lnTo>
                  <a:pt x="851" y="1031"/>
                </a:lnTo>
                <a:lnTo>
                  <a:pt x="883" y="1016"/>
                </a:lnTo>
                <a:lnTo>
                  <a:pt x="918" y="1005"/>
                </a:lnTo>
                <a:lnTo>
                  <a:pt x="955" y="999"/>
                </a:lnTo>
                <a:lnTo>
                  <a:pt x="984" y="994"/>
                </a:lnTo>
                <a:lnTo>
                  <a:pt x="1015" y="984"/>
                </a:lnTo>
                <a:lnTo>
                  <a:pt x="1048" y="969"/>
                </a:lnTo>
                <a:lnTo>
                  <a:pt x="1081" y="951"/>
                </a:lnTo>
                <a:lnTo>
                  <a:pt x="1115" y="929"/>
                </a:lnTo>
                <a:lnTo>
                  <a:pt x="1150" y="902"/>
                </a:lnTo>
                <a:lnTo>
                  <a:pt x="1185" y="873"/>
                </a:lnTo>
                <a:lnTo>
                  <a:pt x="1220" y="842"/>
                </a:lnTo>
                <a:lnTo>
                  <a:pt x="1256" y="807"/>
                </a:lnTo>
                <a:lnTo>
                  <a:pt x="1291" y="772"/>
                </a:lnTo>
                <a:lnTo>
                  <a:pt x="1325" y="735"/>
                </a:lnTo>
                <a:lnTo>
                  <a:pt x="1360" y="698"/>
                </a:lnTo>
                <a:lnTo>
                  <a:pt x="1392" y="659"/>
                </a:lnTo>
                <a:lnTo>
                  <a:pt x="1424" y="622"/>
                </a:lnTo>
                <a:lnTo>
                  <a:pt x="1456" y="584"/>
                </a:lnTo>
                <a:lnTo>
                  <a:pt x="1485" y="547"/>
                </a:lnTo>
                <a:lnTo>
                  <a:pt x="1513" y="511"/>
                </a:lnTo>
                <a:lnTo>
                  <a:pt x="1538" y="477"/>
                </a:lnTo>
                <a:lnTo>
                  <a:pt x="1563" y="445"/>
                </a:lnTo>
                <a:lnTo>
                  <a:pt x="1584" y="416"/>
                </a:lnTo>
                <a:lnTo>
                  <a:pt x="1603" y="389"/>
                </a:lnTo>
                <a:lnTo>
                  <a:pt x="1620" y="365"/>
                </a:lnTo>
                <a:lnTo>
                  <a:pt x="1633" y="346"/>
                </a:lnTo>
                <a:lnTo>
                  <a:pt x="1644" y="330"/>
                </a:lnTo>
                <a:lnTo>
                  <a:pt x="1539" y="248"/>
                </a:lnTo>
                <a:lnTo>
                  <a:pt x="1520" y="229"/>
                </a:lnTo>
                <a:lnTo>
                  <a:pt x="1505" y="208"/>
                </a:lnTo>
                <a:lnTo>
                  <a:pt x="1495" y="183"/>
                </a:lnTo>
                <a:lnTo>
                  <a:pt x="1489" y="157"/>
                </a:lnTo>
                <a:lnTo>
                  <a:pt x="1488" y="130"/>
                </a:lnTo>
                <a:lnTo>
                  <a:pt x="1491" y="105"/>
                </a:lnTo>
                <a:lnTo>
                  <a:pt x="1500" y="79"/>
                </a:lnTo>
                <a:lnTo>
                  <a:pt x="1513" y="55"/>
                </a:lnTo>
                <a:lnTo>
                  <a:pt x="1530" y="35"/>
                </a:lnTo>
                <a:lnTo>
                  <a:pt x="1549" y="20"/>
                </a:lnTo>
                <a:lnTo>
                  <a:pt x="1571" y="8"/>
                </a:lnTo>
                <a:lnTo>
                  <a:pt x="1594" y="2"/>
                </a:lnTo>
                <a:lnTo>
                  <a:pt x="16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78"/>
          <p:cNvGrpSpPr/>
          <p:nvPr/>
        </p:nvGrpSpPr>
        <p:grpSpPr>
          <a:xfrm>
            <a:off x="6993034" y="698553"/>
            <a:ext cx="305990" cy="334566"/>
            <a:chOff x="6345238" y="1963738"/>
            <a:chExt cx="407987" cy="446088"/>
          </a:xfrm>
          <a:solidFill>
            <a:srgbClr val="000000"/>
          </a:solidFill>
        </p:grpSpPr>
        <p:sp>
          <p:nvSpPr>
            <p:cNvPr id="25" name="Freeform 44"/>
            <p:cNvSpPr>
              <a:spLocks noEditPoints="1"/>
            </p:cNvSpPr>
            <p:nvPr/>
          </p:nvSpPr>
          <p:spPr bwMode="auto">
            <a:xfrm>
              <a:off x="6415088" y="2030413"/>
              <a:ext cx="338137" cy="379413"/>
            </a:xfrm>
            <a:custGeom>
              <a:avLst/>
              <a:gdLst>
                <a:gd name="T0" fmla="*/ 1383 w 2558"/>
                <a:gd name="T1" fmla="*/ 881 h 2863"/>
                <a:gd name="T2" fmla="*/ 1297 w 2558"/>
                <a:gd name="T3" fmla="*/ 1025 h 2863"/>
                <a:gd name="T4" fmla="*/ 1212 w 2558"/>
                <a:gd name="T5" fmla="*/ 1148 h 2863"/>
                <a:gd name="T6" fmla="*/ 1134 w 2558"/>
                <a:gd name="T7" fmla="*/ 1239 h 2863"/>
                <a:gd name="T8" fmla="*/ 1066 w 2558"/>
                <a:gd name="T9" fmla="*/ 1285 h 2863"/>
                <a:gd name="T10" fmla="*/ 963 w 2558"/>
                <a:gd name="T11" fmla="*/ 1309 h 2863"/>
                <a:gd name="T12" fmla="*/ 826 w 2558"/>
                <a:gd name="T13" fmla="*/ 1318 h 2863"/>
                <a:gd name="T14" fmla="*/ 760 w 2558"/>
                <a:gd name="T15" fmla="*/ 1435 h 2863"/>
                <a:gd name="T16" fmla="*/ 756 w 2558"/>
                <a:gd name="T17" fmla="*/ 1642 h 2863"/>
                <a:gd name="T18" fmla="*/ 782 w 2558"/>
                <a:gd name="T19" fmla="*/ 1852 h 2863"/>
                <a:gd name="T20" fmla="*/ 839 w 2558"/>
                <a:gd name="T21" fmla="*/ 2025 h 2863"/>
                <a:gd name="T22" fmla="*/ 928 w 2558"/>
                <a:gd name="T23" fmla="*/ 2163 h 2863"/>
                <a:gd name="T24" fmla="*/ 1053 w 2558"/>
                <a:gd name="T25" fmla="*/ 2273 h 2863"/>
                <a:gd name="T26" fmla="*/ 1199 w 2558"/>
                <a:gd name="T27" fmla="*/ 2340 h 2863"/>
                <a:gd name="T28" fmla="*/ 1366 w 2558"/>
                <a:gd name="T29" fmla="*/ 2361 h 2863"/>
                <a:gd name="T30" fmla="*/ 1507 w 2558"/>
                <a:gd name="T31" fmla="*/ 2343 h 2863"/>
                <a:gd name="T32" fmla="*/ 1398 w 2558"/>
                <a:gd name="T33" fmla="*/ 1922 h 2863"/>
                <a:gd name="T34" fmla="*/ 1890 w 2558"/>
                <a:gd name="T35" fmla="*/ 2065 h 2863"/>
                <a:gd name="T36" fmla="*/ 1958 w 2558"/>
                <a:gd name="T37" fmla="*/ 1904 h 2863"/>
                <a:gd name="T38" fmla="*/ 1996 w 2558"/>
                <a:gd name="T39" fmla="*/ 1711 h 2863"/>
                <a:gd name="T40" fmla="*/ 2001 w 2558"/>
                <a:gd name="T41" fmla="*/ 1487 h 2863"/>
                <a:gd name="T42" fmla="*/ 1975 w 2558"/>
                <a:gd name="T43" fmla="*/ 1280 h 2863"/>
                <a:gd name="T44" fmla="*/ 1918 w 2558"/>
                <a:gd name="T45" fmla="*/ 1109 h 2863"/>
                <a:gd name="T46" fmla="*/ 1830 w 2558"/>
                <a:gd name="T47" fmla="*/ 973 h 2863"/>
                <a:gd name="T48" fmla="*/ 1702 w 2558"/>
                <a:gd name="T49" fmla="*/ 865 h 2863"/>
                <a:gd name="T50" fmla="*/ 1551 w 2558"/>
                <a:gd name="T51" fmla="*/ 800 h 2863"/>
                <a:gd name="T52" fmla="*/ 1295 w 2558"/>
                <a:gd name="T53" fmla="*/ 0 h 2863"/>
                <a:gd name="T54" fmla="*/ 1551 w 2558"/>
                <a:gd name="T55" fmla="*/ 307 h 2863"/>
                <a:gd name="T56" fmla="*/ 1571 w 2558"/>
                <a:gd name="T57" fmla="*/ 330 h 2863"/>
                <a:gd name="T58" fmla="*/ 1582 w 2558"/>
                <a:gd name="T59" fmla="*/ 363 h 2863"/>
                <a:gd name="T60" fmla="*/ 1661 w 2558"/>
                <a:gd name="T61" fmla="*/ 413 h 2863"/>
                <a:gd name="T62" fmla="*/ 1879 w 2558"/>
                <a:gd name="T63" fmla="*/ 482 h 2863"/>
                <a:gd name="T64" fmla="*/ 2069 w 2558"/>
                <a:gd name="T65" fmla="*/ 595 h 2863"/>
                <a:gd name="T66" fmla="*/ 2225 w 2558"/>
                <a:gd name="T67" fmla="*/ 748 h 2863"/>
                <a:gd name="T68" fmla="*/ 2342 w 2558"/>
                <a:gd name="T69" fmla="*/ 930 h 2863"/>
                <a:gd name="T70" fmla="*/ 2421 w 2558"/>
                <a:gd name="T71" fmla="*/ 1142 h 2863"/>
                <a:gd name="T72" fmla="*/ 2464 w 2558"/>
                <a:gd name="T73" fmla="*/ 1385 h 2863"/>
                <a:gd name="T74" fmla="*/ 2470 w 2558"/>
                <a:gd name="T75" fmla="*/ 1661 h 2863"/>
                <a:gd name="T76" fmla="*/ 2436 w 2558"/>
                <a:gd name="T77" fmla="*/ 1927 h 2863"/>
                <a:gd name="T78" fmla="*/ 2363 w 2558"/>
                <a:gd name="T79" fmla="*/ 2153 h 2863"/>
                <a:gd name="T80" fmla="*/ 2245 w 2558"/>
                <a:gd name="T81" fmla="*/ 2351 h 2863"/>
                <a:gd name="T82" fmla="*/ 2461 w 2558"/>
                <a:gd name="T83" fmla="*/ 2863 h 2863"/>
                <a:gd name="T84" fmla="*/ 1882 w 2558"/>
                <a:gd name="T85" fmla="*/ 2617 h 2863"/>
                <a:gd name="T86" fmla="*/ 1748 w 2558"/>
                <a:gd name="T87" fmla="*/ 2678 h 2863"/>
                <a:gd name="T88" fmla="*/ 1585 w 2558"/>
                <a:gd name="T89" fmla="*/ 2725 h 2863"/>
                <a:gd name="T90" fmla="*/ 1394 w 2558"/>
                <a:gd name="T91" fmla="*/ 2744 h 2863"/>
                <a:gd name="T92" fmla="*/ 1149 w 2558"/>
                <a:gd name="T93" fmla="*/ 2725 h 2863"/>
                <a:gd name="T94" fmla="*/ 931 w 2558"/>
                <a:gd name="T95" fmla="*/ 2667 h 2863"/>
                <a:gd name="T96" fmla="*/ 741 w 2558"/>
                <a:gd name="T97" fmla="*/ 2570 h 2863"/>
                <a:gd name="T98" fmla="*/ 580 w 2558"/>
                <a:gd name="T99" fmla="*/ 2435 h 2863"/>
                <a:gd name="T100" fmla="*/ 451 w 2558"/>
                <a:gd name="T101" fmla="*/ 2264 h 2863"/>
                <a:gd name="T102" fmla="*/ 359 w 2558"/>
                <a:gd name="T103" fmla="*/ 2062 h 2863"/>
                <a:gd name="T104" fmla="*/ 303 w 2558"/>
                <a:gd name="T105" fmla="*/ 1829 h 2863"/>
                <a:gd name="T106" fmla="*/ 285 w 2558"/>
                <a:gd name="T107" fmla="*/ 1564 h 2863"/>
                <a:gd name="T108" fmla="*/ 300 w 2558"/>
                <a:gd name="T109" fmla="*/ 1330 h 2863"/>
                <a:gd name="T110" fmla="*/ 238 w 2558"/>
                <a:gd name="T111" fmla="*/ 1232 h 2863"/>
                <a:gd name="T112" fmla="*/ 165 w 2558"/>
                <a:gd name="T113" fmla="*/ 1191 h 2863"/>
                <a:gd name="T114" fmla="*/ 143 w 2558"/>
                <a:gd name="T115" fmla="*/ 1146 h 2863"/>
                <a:gd name="T116" fmla="*/ 140 w 2558"/>
                <a:gd name="T117" fmla="*/ 1131 h 2863"/>
                <a:gd name="T118" fmla="*/ 868 w 2558"/>
                <a:gd name="T119" fmla="*/ 779 h 2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8" h="2863">
                  <a:moveTo>
                    <a:pt x="1437" y="780"/>
                  </a:moveTo>
                  <a:lnTo>
                    <a:pt x="1410" y="831"/>
                  </a:lnTo>
                  <a:lnTo>
                    <a:pt x="1383" y="881"/>
                  </a:lnTo>
                  <a:lnTo>
                    <a:pt x="1354" y="931"/>
                  </a:lnTo>
                  <a:lnTo>
                    <a:pt x="1326" y="979"/>
                  </a:lnTo>
                  <a:lnTo>
                    <a:pt x="1297" y="1025"/>
                  </a:lnTo>
                  <a:lnTo>
                    <a:pt x="1269" y="1068"/>
                  </a:lnTo>
                  <a:lnTo>
                    <a:pt x="1240" y="1110"/>
                  </a:lnTo>
                  <a:lnTo>
                    <a:pt x="1212" y="1148"/>
                  </a:lnTo>
                  <a:lnTo>
                    <a:pt x="1185" y="1182"/>
                  </a:lnTo>
                  <a:lnTo>
                    <a:pt x="1158" y="1213"/>
                  </a:lnTo>
                  <a:lnTo>
                    <a:pt x="1134" y="1239"/>
                  </a:lnTo>
                  <a:lnTo>
                    <a:pt x="1111" y="1258"/>
                  </a:lnTo>
                  <a:lnTo>
                    <a:pt x="1090" y="1273"/>
                  </a:lnTo>
                  <a:lnTo>
                    <a:pt x="1066" y="1285"/>
                  </a:lnTo>
                  <a:lnTo>
                    <a:pt x="1036" y="1295"/>
                  </a:lnTo>
                  <a:lnTo>
                    <a:pt x="1002" y="1303"/>
                  </a:lnTo>
                  <a:lnTo>
                    <a:pt x="963" y="1309"/>
                  </a:lnTo>
                  <a:lnTo>
                    <a:pt x="920" y="1313"/>
                  </a:lnTo>
                  <a:lnTo>
                    <a:pt x="874" y="1316"/>
                  </a:lnTo>
                  <a:lnTo>
                    <a:pt x="826" y="1318"/>
                  </a:lnTo>
                  <a:lnTo>
                    <a:pt x="776" y="1317"/>
                  </a:lnTo>
                  <a:lnTo>
                    <a:pt x="766" y="1374"/>
                  </a:lnTo>
                  <a:lnTo>
                    <a:pt x="760" y="1435"/>
                  </a:lnTo>
                  <a:lnTo>
                    <a:pt x="755" y="1498"/>
                  </a:lnTo>
                  <a:lnTo>
                    <a:pt x="754" y="1564"/>
                  </a:lnTo>
                  <a:lnTo>
                    <a:pt x="756" y="1642"/>
                  </a:lnTo>
                  <a:lnTo>
                    <a:pt x="761" y="1716"/>
                  </a:lnTo>
                  <a:lnTo>
                    <a:pt x="769" y="1786"/>
                  </a:lnTo>
                  <a:lnTo>
                    <a:pt x="782" y="1852"/>
                  </a:lnTo>
                  <a:lnTo>
                    <a:pt x="797" y="1914"/>
                  </a:lnTo>
                  <a:lnTo>
                    <a:pt x="816" y="1972"/>
                  </a:lnTo>
                  <a:lnTo>
                    <a:pt x="839" y="2025"/>
                  </a:lnTo>
                  <a:lnTo>
                    <a:pt x="866" y="2075"/>
                  </a:lnTo>
                  <a:lnTo>
                    <a:pt x="895" y="2122"/>
                  </a:lnTo>
                  <a:lnTo>
                    <a:pt x="928" y="2163"/>
                  </a:lnTo>
                  <a:lnTo>
                    <a:pt x="967" y="2205"/>
                  </a:lnTo>
                  <a:lnTo>
                    <a:pt x="1009" y="2242"/>
                  </a:lnTo>
                  <a:lnTo>
                    <a:pt x="1053" y="2273"/>
                  </a:lnTo>
                  <a:lnTo>
                    <a:pt x="1099" y="2301"/>
                  </a:lnTo>
                  <a:lnTo>
                    <a:pt x="1149" y="2322"/>
                  </a:lnTo>
                  <a:lnTo>
                    <a:pt x="1199" y="2340"/>
                  </a:lnTo>
                  <a:lnTo>
                    <a:pt x="1252" y="2351"/>
                  </a:lnTo>
                  <a:lnTo>
                    <a:pt x="1308" y="2359"/>
                  </a:lnTo>
                  <a:lnTo>
                    <a:pt x="1366" y="2361"/>
                  </a:lnTo>
                  <a:lnTo>
                    <a:pt x="1414" y="2359"/>
                  </a:lnTo>
                  <a:lnTo>
                    <a:pt x="1461" y="2354"/>
                  </a:lnTo>
                  <a:lnTo>
                    <a:pt x="1507" y="2343"/>
                  </a:lnTo>
                  <a:lnTo>
                    <a:pt x="1551" y="2329"/>
                  </a:lnTo>
                  <a:lnTo>
                    <a:pt x="1270" y="2186"/>
                  </a:lnTo>
                  <a:lnTo>
                    <a:pt x="1398" y="1922"/>
                  </a:lnTo>
                  <a:lnTo>
                    <a:pt x="1827" y="2155"/>
                  </a:lnTo>
                  <a:lnTo>
                    <a:pt x="1860" y="2112"/>
                  </a:lnTo>
                  <a:lnTo>
                    <a:pt x="1890" y="2065"/>
                  </a:lnTo>
                  <a:lnTo>
                    <a:pt x="1917" y="2016"/>
                  </a:lnTo>
                  <a:lnTo>
                    <a:pt x="1939" y="1961"/>
                  </a:lnTo>
                  <a:lnTo>
                    <a:pt x="1958" y="1904"/>
                  </a:lnTo>
                  <a:lnTo>
                    <a:pt x="1975" y="1843"/>
                  </a:lnTo>
                  <a:lnTo>
                    <a:pt x="1986" y="1778"/>
                  </a:lnTo>
                  <a:lnTo>
                    <a:pt x="1996" y="1711"/>
                  </a:lnTo>
                  <a:lnTo>
                    <a:pt x="2001" y="1640"/>
                  </a:lnTo>
                  <a:lnTo>
                    <a:pt x="2002" y="1564"/>
                  </a:lnTo>
                  <a:lnTo>
                    <a:pt x="2001" y="1487"/>
                  </a:lnTo>
                  <a:lnTo>
                    <a:pt x="1996" y="1414"/>
                  </a:lnTo>
                  <a:lnTo>
                    <a:pt x="1987" y="1345"/>
                  </a:lnTo>
                  <a:lnTo>
                    <a:pt x="1975" y="1280"/>
                  </a:lnTo>
                  <a:lnTo>
                    <a:pt x="1960" y="1219"/>
                  </a:lnTo>
                  <a:lnTo>
                    <a:pt x="1940" y="1162"/>
                  </a:lnTo>
                  <a:lnTo>
                    <a:pt x="1918" y="1109"/>
                  </a:lnTo>
                  <a:lnTo>
                    <a:pt x="1892" y="1060"/>
                  </a:lnTo>
                  <a:lnTo>
                    <a:pt x="1863" y="1014"/>
                  </a:lnTo>
                  <a:lnTo>
                    <a:pt x="1830" y="973"/>
                  </a:lnTo>
                  <a:lnTo>
                    <a:pt x="1790" y="932"/>
                  </a:lnTo>
                  <a:lnTo>
                    <a:pt x="1747" y="896"/>
                  </a:lnTo>
                  <a:lnTo>
                    <a:pt x="1702" y="865"/>
                  </a:lnTo>
                  <a:lnTo>
                    <a:pt x="1654" y="838"/>
                  </a:lnTo>
                  <a:lnTo>
                    <a:pt x="1604" y="816"/>
                  </a:lnTo>
                  <a:lnTo>
                    <a:pt x="1551" y="800"/>
                  </a:lnTo>
                  <a:lnTo>
                    <a:pt x="1495" y="788"/>
                  </a:lnTo>
                  <a:lnTo>
                    <a:pt x="1437" y="780"/>
                  </a:lnTo>
                  <a:close/>
                  <a:moveTo>
                    <a:pt x="1295" y="0"/>
                  </a:moveTo>
                  <a:lnTo>
                    <a:pt x="1528" y="280"/>
                  </a:lnTo>
                  <a:lnTo>
                    <a:pt x="1541" y="295"/>
                  </a:lnTo>
                  <a:lnTo>
                    <a:pt x="1551" y="307"/>
                  </a:lnTo>
                  <a:lnTo>
                    <a:pt x="1560" y="316"/>
                  </a:lnTo>
                  <a:lnTo>
                    <a:pt x="1566" y="324"/>
                  </a:lnTo>
                  <a:lnTo>
                    <a:pt x="1571" y="330"/>
                  </a:lnTo>
                  <a:lnTo>
                    <a:pt x="1575" y="337"/>
                  </a:lnTo>
                  <a:lnTo>
                    <a:pt x="1579" y="349"/>
                  </a:lnTo>
                  <a:lnTo>
                    <a:pt x="1582" y="363"/>
                  </a:lnTo>
                  <a:lnTo>
                    <a:pt x="1582" y="379"/>
                  </a:lnTo>
                  <a:lnTo>
                    <a:pt x="1581" y="399"/>
                  </a:lnTo>
                  <a:lnTo>
                    <a:pt x="1661" y="413"/>
                  </a:lnTo>
                  <a:lnTo>
                    <a:pt x="1737" y="431"/>
                  </a:lnTo>
                  <a:lnTo>
                    <a:pt x="1810" y="454"/>
                  </a:lnTo>
                  <a:lnTo>
                    <a:pt x="1879" y="482"/>
                  </a:lnTo>
                  <a:lnTo>
                    <a:pt x="1946" y="515"/>
                  </a:lnTo>
                  <a:lnTo>
                    <a:pt x="2009" y="553"/>
                  </a:lnTo>
                  <a:lnTo>
                    <a:pt x="2069" y="595"/>
                  </a:lnTo>
                  <a:lnTo>
                    <a:pt x="2125" y="643"/>
                  </a:lnTo>
                  <a:lnTo>
                    <a:pt x="2178" y="695"/>
                  </a:lnTo>
                  <a:lnTo>
                    <a:pt x="2225" y="748"/>
                  </a:lnTo>
                  <a:lnTo>
                    <a:pt x="2268" y="805"/>
                  </a:lnTo>
                  <a:lnTo>
                    <a:pt x="2307" y="866"/>
                  </a:lnTo>
                  <a:lnTo>
                    <a:pt x="2342" y="930"/>
                  </a:lnTo>
                  <a:lnTo>
                    <a:pt x="2372" y="997"/>
                  </a:lnTo>
                  <a:lnTo>
                    <a:pt x="2399" y="1067"/>
                  </a:lnTo>
                  <a:lnTo>
                    <a:pt x="2421" y="1142"/>
                  </a:lnTo>
                  <a:lnTo>
                    <a:pt x="2440" y="1219"/>
                  </a:lnTo>
                  <a:lnTo>
                    <a:pt x="2453" y="1300"/>
                  </a:lnTo>
                  <a:lnTo>
                    <a:pt x="2464" y="1385"/>
                  </a:lnTo>
                  <a:lnTo>
                    <a:pt x="2471" y="1473"/>
                  </a:lnTo>
                  <a:lnTo>
                    <a:pt x="2472" y="1564"/>
                  </a:lnTo>
                  <a:lnTo>
                    <a:pt x="2470" y="1661"/>
                  </a:lnTo>
                  <a:lnTo>
                    <a:pt x="2463" y="1753"/>
                  </a:lnTo>
                  <a:lnTo>
                    <a:pt x="2451" y="1842"/>
                  </a:lnTo>
                  <a:lnTo>
                    <a:pt x="2436" y="1927"/>
                  </a:lnTo>
                  <a:lnTo>
                    <a:pt x="2416" y="2008"/>
                  </a:lnTo>
                  <a:lnTo>
                    <a:pt x="2390" y="2085"/>
                  </a:lnTo>
                  <a:lnTo>
                    <a:pt x="2363" y="2153"/>
                  </a:lnTo>
                  <a:lnTo>
                    <a:pt x="2329" y="2220"/>
                  </a:lnTo>
                  <a:lnTo>
                    <a:pt x="2291" y="2286"/>
                  </a:lnTo>
                  <a:lnTo>
                    <a:pt x="2245" y="2351"/>
                  </a:lnTo>
                  <a:lnTo>
                    <a:pt x="2193" y="2416"/>
                  </a:lnTo>
                  <a:lnTo>
                    <a:pt x="2558" y="2609"/>
                  </a:lnTo>
                  <a:lnTo>
                    <a:pt x="2461" y="2863"/>
                  </a:lnTo>
                  <a:lnTo>
                    <a:pt x="1955" y="2576"/>
                  </a:lnTo>
                  <a:lnTo>
                    <a:pt x="1921" y="2595"/>
                  </a:lnTo>
                  <a:lnTo>
                    <a:pt x="1882" y="2617"/>
                  </a:lnTo>
                  <a:lnTo>
                    <a:pt x="1841" y="2638"/>
                  </a:lnTo>
                  <a:lnTo>
                    <a:pt x="1796" y="2658"/>
                  </a:lnTo>
                  <a:lnTo>
                    <a:pt x="1748" y="2678"/>
                  </a:lnTo>
                  <a:lnTo>
                    <a:pt x="1697" y="2696"/>
                  </a:lnTo>
                  <a:lnTo>
                    <a:pt x="1642" y="2711"/>
                  </a:lnTo>
                  <a:lnTo>
                    <a:pt x="1585" y="2725"/>
                  </a:lnTo>
                  <a:lnTo>
                    <a:pt x="1525" y="2735"/>
                  </a:lnTo>
                  <a:lnTo>
                    <a:pt x="1461" y="2742"/>
                  </a:lnTo>
                  <a:lnTo>
                    <a:pt x="1394" y="2744"/>
                  </a:lnTo>
                  <a:lnTo>
                    <a:pt x="1309" y="2742"/>
                  </a:lnTo>
                  <a:lnTo>
                    <a:pt x="1227" y="2736"/>
                  </a:lnTo>
                  <a:lnTo>
                    <a:pt x="1149" y="2725"/>
                  </a:lnTo>
                  <a:lnTo>
                    <a:pt x="1072" y="2710"/>
                  </a:lnTo>
                  <a:lnTo>
                    <a:pt x="1000" y="2691"/>
                  </a:lnTo>
                  <a:lnTo>
                    <a:pt x="931" y="2667"/>
                  </a:lnTo>
                  <a:lnTo>
                    <a:pt x="865" y="2639"/>
                  </a:lnTo>
                  <a:lnTo>
                    <a:pt x="801" y="2606"/>
                  </a:lnTo>
                  <a:lnTo>
                    <a:pt x="741" y="2570"/>
                  </a:lnTo>
                  <a:lnTo>
                    <a:pt x="684" y="2529"/>
                  </a:lnTo>
                  <a:lnTo>
                    <a:pt x="630" y="2484"/>
                  </a:lnTo>
                  <a:lnTo>
                    <a:pt x="580" y="2435"/>
                  </a:lnTo>
                  <a:lnTo>
                    <a:pt x="533" y="2381"/>
                  </a:lnTo>
                  <a:lnTo>
                    <a:pt x="490" y="2324"/>
                  </a:lnTo>
                  <a:lnTo>
                    <a:pt x="451" y="2264"/>
                  </a:lnTo>
                  <a:lnTo>
                    <a:pt x="416" y="2200"/>
                  </a:lnTo>
                  <a:lnTo>
                    <a:pt x="385" y="2133"/>
                  </a:lnTo>
                  <a:lnTo>
                    <a:pt x="359" y="2062"/>
                  </a:lnTo>
                  <a:lnTo>
                    <a:pt x="335" y="1987"/>
                  </a:lnTo>
                  <a:lnTo>
                    <a:pt x="317" y="1910"/>
                  </a:lnTo>
                  <a:lnTo>
                    <a:pt x="303" y="1829"/>
                  </a:lnTo>
                  <a:lnTo>
                    <a:pt x="293" y="1744"/>
                  </a:lnTo>
                  <a:lnTo>
                    <a:pt x="287" y="1656"/>
                  </a:lnTo>
                  <a:lnTo>
                    <a:pt x="285" y="1564"/>
                  </a:lnTo>
                  <a:lnTo>
                    <a:pt x="286" y="1483"/>
                  </a:lnTo>
                  <a:lnTo>
                    <a:pt x="291" y="1405"/>
                  </a:lnTo>
                  <a:lnTo>
                    <a:pt x="300" y="1330"/>
                  </a:lnTo>
                  <a:lnTo>
                    <a:pt x="312" y="1257"/>
                  </a:lnTo>
                  <a:lnTo>
                    <a:pt x="273" y="1245"/>
                  </a:lnTo>
                  <a:lnTo>
                    <a:pt x="238" y="1232"/>
                  </a:lnTo>
                  <a:lnTo>
                    <a:pt x="208" y="1219"/>
                  </a:lnTo>
                  <a:lnTo>
                    <a:pt x="183" y="1205"/>
                  </a:lnTo>
                  <a:lnTo>
                    <a:pt x="165" y="1191"/>
                  </a:lnTo>
                  <a:lnTo>
                    <a:pt x="152" y="1176"/>
                  </a:lnTo>
                  <a:lnTo>
                    <a:pt x="146" y="1162"/>
                  </a:lnTo>
                  <a:lnTo>
                    <a:pt x="143" y="1146"/>
                  </a:lnTo>
                  <a:lnTo>
                    <a:pt x="141" y="1129"/>
                  </a:lnTo>
                  <a:lnTo>
                    <a:pt x="140" y="1130"/>
                  </a:lnTo>
                  <a:lnTo>
                    <a:pt x="140" y="1131"/>
                  </a:lnTo>
                  <a:lnTo>
                    <a:pt x="0" y="763"/>
                  </a:lnTo>
                  <a:lnTo>
                    <a:pt x="514" y="773"/>
                  </a:lnTo>
                  <a:lnTo>
                    <a:pt x="868" y="779"/>
                  </a:lnTo>
                  <a:lnTo>
                    <a:pt x="1065" y="420"/>
                  </a:lnTo>
                  <a:lnTo>
                    <a:pt x="1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>
              <a:off x="6345238" y="1963738"/>
              <a:ext cx="265112" cy="160338"/>
            </a:xfrm>
            <a:custGeom>
              <a:avLst/>
              <a:gdLst>
                <a:gd name="T0" fmla="*/ 2010 w 2010"/>
                <a:gd name="T1" fmla="*/ 0 h 1215"/>
                <a:gd name="T2" fmla="*/ 1499 w 2010"/>
                <a:gd name="T3" fmla="*/ 956 h 1215"/>
                <a:gd name="T4" fmla="*/ 1361 w 2010"/>
                <a:gd name="T5" fmla="*/ 1215 h 1215"/>
                <a:gd name="T6" fmla="*/ 1101 w 2010"/>
                <a:gd name="T7" fmla="*/ 1210 h 1215"/>
                <a:gd name="T8" fmla="*/ 0 w 2010"/>
                <a:gd name="T9" fmla="*/ 1192 h 1215"/>
                <a:gd name="T10" fmla="*/ 821 w 2010"/>
                <a:gd name="T11" fmla="*/ 273 h 1215"/>
                <a:gd name="T12" fmla="*/ 2010 w 2010"/>
                <a:gd name="T13" fmla="*/ 0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0" h="1215">
                  <a:moveTo>
                    <a:pt x="2010" y="0"/>
                  </a:moveTo>
                  <a:lnTo>
                    <a:pt x="1499" y="956"/>
                  </a:lnTo>
                  <a:lnTo>
                    <a:pt x="1361" y="1215"/>
                  </a:lnTo>
                  <a:lnTo>
                    <a:pt x="1101" y="1210"/>
                  </a:lnTo>
                  <a:lnTo>
                    <a:pt x="0" y="1192"/>
                  </a:lnTo>
                  <a:lnTo>
                    <a:pt x="821" y="273"/>
                  </a:lnTo>
                  <a:lnTo>
                    <a:pt x="20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6"/>
            <p:cNvSpPr>
              <a:spLocks/>
            </p:cNvSpPr>
            <p:nvPr/>
          </p:nvSpPr>
          <p:spPr bwMode="auto">
            <a:xfrm>
              <a:off x="6350000" y="2128838"/>
              <a:ext cx="66675" cy="115888"/>
            </a:xfrm>
            <a:custGeom>
              <a:avLst/>
              <a:gdLst>
                <a:gd name="T0" fmla="*/ 0 w 506"/>
                <a:gd name="T1" fmla="*/ 0 h 876"/>
                <a:gd name="T2" fmla="*/ 446 w 506"/>
                <a:gd name="T3" fmla="*/ 641 h 876"/>
                <a:gd name="T4" fmla="*/ 506 w 506"/>
                <a:gd name="T5" fmla="*/ 876 h 876"/>
                <a:gd name="T6" fmla="*/ 330 w 506"/>
                <a:gd name="T7" fmla="*/ 709 h 876"/>
                <a:gd name="T8" fmla="*/ 0 w 506"/>
                <a:gd name="T9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6" h="876">
                  <a:moveTo>
                    <a:pt x="0" y="0"/>
                  </a:moveTo>
                  <a:lnTo>
                    <a:pt x="446" y="641"/>
                  </a:lnTo>
                  <a:lnTo>
                    <a:pt x="506" y="876"/>
                  </a:lnTo>
                  <a:lnTo>
                    <a:pt x="330" y="7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93"/>
          <p:cNvGrpSpPr/>
          <p:nvPr/>
        </p:nvGrpSpPr>
        <p:grpSpPr>
          <a:xfrm>
            <a:off x="7659530" y="712245"/>
            <a:ext cx="376238" cy="307182"/>
            <a:chOff x="7240588" y="1985963"/>
            <a:chExt cx="501650" cy="409576"/>
          </a:xfrm>
          <a:solidFill>
            <a:srgbClr val="000000"/>
          </a:solidFill>
        </p:grpSpPr>
        <p:sp>
          <p:nvSpPr>
            <p:cNvPr id="29" name="Freeform 51"/>
            <p:cNvSpPr>
              <a:spLocks/>
            </p:cNvSpPr>
            <p:nvPr/>
          </p:nvSpPr>
          <p:spPr bwMode="auto">
            <a:xfrm>
              <a:off x="7307263" y="2308226"/>
              <a:ext cx="168275" cy="14288"/>
            </a:xfrm>
            <a:custGeom>
              <a:avLst/>
              <a:gdLst>
                <a:gd name="T0" fmla="*/ 48 w 1167"/>
                <a:gd name="T1" fmla="*/ 0 h 96"/>
                <a:gd name="T2" fmla="*/ 1064 w 1167"/>
                <a:gd name="T3" fmla="*/ 0 h 96"/>
                <a:gd name="T4" fmla="*/ 1095 w 1167"/>
                <a:gd name="T5" fmla="*/ 35 h 96"/>
                <a:gd name="T6" fmla="*/ 1129 w 1167"/>
                <a:gd name="T7" fmla="*/ 67 h 96"/>
                <a:gd name="T8" fmla="*/ 1167 w 1167"/>
                <a:gd name="T9" fmla="*/ 96 h 96"/>
                <a:gd name="T10" fmla="*/ 48 w 1167"/>
                <a:gd name="T11" fmla="*/ 96 h 96"/>
                <a:gd name="T12" fmla="*/ 33 w 1167"/>
                <a:gd name="T13" fmla="*/ 93 h 96"/>
                <a:gd name="T14" fmla="*/ 20 w 1167"/>
                <a:gd name="T15" fmla="*/ 87 h 96"/>
                <a:gd name="T16" fmla="*/ 9 w 1167"/>
                <a:gd name="T17" fmla="*/ 76 h 96"/>
                <a:gd name="T18" fmla="*/ 3 w 1167"/>
                <a:gd name="T19" fmla="*/ 63 h 96"/>
                <a:gd name="T20" fmla="*/ 0 w 1167"/>
                <a:gd name="T21" fmla="*/ 48 h 96"/>
                <a:gd name="T22" fmla="*/ 3 w 1167"/>
                <a:gd name="T23" fmla="*/ 33 h 96"/>
                <a:gd name="T24" fmla="*/ 9 w 1167"/>
                <a:gd name="T25" fmla="*/ 20 h 96"/>
                <a:gd name="T26" fmla="*/ 20 w 1167"/>
                <a:gd name="T27" fmla="*/ 10 h 96"/>
                <a:gd name="T28" fmla="*/ 33 w 1167"/>
                <a:gd name="T29" fmla="*/ 4 h 96"/>
                <a:gd name="T30" fmla="*/ 48 w 1167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7" h="96">
                  <a:moveTo>
                    <a:pt x="48" y="0"/>
                  </a:moveTo>
                  <a:lnTo>
                    <a:pt x="1064" y="0"/>
                  </a:lnTo>
                  <a:lnTo>
                    <a:pt x="1095" y="35"/>
                  </a:lnTo>
                  <a:lnTo>
                    <a:pt x="1129" y="67"/>
                  </a:lnTo>
                  <a:lnTo>
                    <a:pt x="1167" y="96"/>
                  </a:lnTo>
                  <a:lnTo>
                    <a:pt x="48" y="96"/>
                  </a:lnTo>
                  <a:lnTo>
                    <a:pt x="33" y="93"/>
                  </a:lnTo>
                  <a:lnTo>
                    <a:pt x="20" y="87"/>
                  </a:lnTo>
                  <a:lnTo>
                    <a:pt x="9" y="76"/>
                  </a:lnTo>
                  <a:lnTo>
                    <a:pt x="3" y="63"/>
                  </a:lnTo>
                  <a:lnTo>
                    <a:pt x="0" y="48"/>
                  </a:lnTo>
                  <a:lnTo>
                    <a:pt x="3" y="33"/>
                  </a:lnTo>
                  <a:lnTo>
                    <a:pt x="9" y="20"/>
                  </a:lnTo>
                  <a:lnTo>
                    <a:pt x="20" y="10"/>
                  </a:lnTo>
                  <a:lnTo>
                    <a:pt x="33" y="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7240588" y="2255838"/>
              <a:ext cx="309562" cy="117475"/>
            </a:xfrm>
            <a:custGeom>
              <a:avLst/>
              <a:gdLst>
                <a:gd name="T0" fmla="*/ 65 w 2149"/>
                <a:gd name="T1" fmla="*/ 0 h 815"/>
                <a:gd name="T2" fmla="*/ 1391 w 2149"/>
                <a:gd name="T3" fmla="*/ 0 h 815"/>
                <a:gd name="T4" fmla="*/ 1392 w 2149"/>
                <a:gd name="T5" fmla="*/ 61 h 815"/>
                <a:gd name="T6" fmla="*/ 1401 w 2149"/>
                <a:gd name="T7" fmla="*/ 122 h 815"/>
                <a:gd name="T8" fmla="*/ 91 w 2149"/>
                <a:gd name="T9" fmla="*/ 122 h 815"/>
                <a:gd name="T10" fmla="*/ 91 w 2149"/>
                <a:gd name="T11" fmla="*/ 693 h 815"/>
                <a:gd name="T12" fmla="*/ 2011 w 2149"/>
                <a:gd name="T13" fmla="*/ 693 h 815"/>
                <a:gd name="T14" fmla="*/ 1993 w 2149"/>
                <a:gd name="T15" fmla="*/ 650 h 815"/>
                <a:gd name="T16" fmla="*/ 1976 w 2149"/>
                <a:gd name="T17" fmla="*/ 603 h 815"/>
                <a:gd name="T18" fmla="*/ 1960 w 2149"/>
                <a:gd name="T19" fmla="*/ 551 h 815"/>
                <a:gd name="T20" fmla="*/ 2001 w 2149"/>
                <a:gd name="T21" fmla="*/ 547 h 815"/>
                <a:gd name="T22" fmla="*/ 2042 w 2149"/>
                <a:gd name="T23" fmla="*/ 540 h 815"/>
                <a:gd name="T24" fmla="*/ 2145 w 2149"/>
                <a:gd name="T25" fmla="*/ 727 h 815"/>
                <a:gd name="T26" fmla="*/ 2149 w 2149"/>
                <a:gd name="T27" fmla="*/ 745 h 815"/>
                <a:gd name="T28" fmla="*/ 2146 w 2149"/>
                <a:gd name="T29" fmla="*/ 764 h 815"/>
                <a:gd name="T30" fmla="*/ 2140 w 2149"/>
                <a:gd name="T31" fmla="*/ 780 h 815"/>
                <a:gd name="T32" fmla="*/ 2130 w 2149"/>
                <a:gd name="T33" fmla="*/ 794 h 815"/>
                <a:gd name="T34" fmla="*/ 2116 w 2149"/>
                <a:gd name="T35" fmla="*/ 805 h 815"/>
                <a:gd name="T36" fmla="*/ 2100 w 2149"/>
                <a:gd name="T37" fmla="*/ 811 h 815"/>
                <a:gd name="T38" fmla="*/ 2083 w 2149"/>
                <a:gd name="T39" fmla="*/ 815 h 815"/>
                <a:gd name="T40" fmla="*/ 65 w 2149"/>
                <a:gd name="T41" fmla="*/ 815 h 815"/>
                <a:gd name="T42" fmla="*/ 48 w 2149"/>
                <a:gd name="T43" fmla="*/ 811 h 815"/>
                <a:gd name="T44" fmla="*/ 32 w 2149"/>
                <a:gd name="T45" fmla="*/ 805 h 815"/>
                <a:gd name="T46" fmla="*/ 19 w 2149"/>
                <a:gd name="T47" fmla="*/ 795 h 815"/>
                <a:gd name="T48" fmla="*/ 9 w 2149"/>
                <a:gd name="T49" fmla="*/ 781 h 815"/>
                <a:gd name="T50" fmla="*/ 2 w 2149"/>
                <a:gd name="T51" fmla="*/ 765 h 815"/>
                <a:gd name="T52" fmla="*/ 0 w 2149"/>
                <a:gd name="T53" fmla="*/ 748 h 815"/>
                <a:gd name="T54" fmla="*/ 0 w 2149"/>
                <a:gd name="T55" fmla="*/ 66 h 815"/>
                <a:gd name="T56" fmla="*/ 2 w 2149"/>
                <a:gd name="T57" fmla="*/ 49 h 815"/>
                <a:gd name="T58" fmla="*/ 9 w 2149"/>
                <a:gd name="T59" fmla="*/ 33 h 815"/>
                <a:gd name="T60" fmla="*/ 19 w 2149"/>
                <a:gd name="T61" fmla="*/ 20 h 815"/>
                <a:gd name="T62" fmla="*/ 32 w 2149"/>
                <a:gd name="T63" fmla="*/ 9 h 815"/>
                <a:gd name="T64" fmla="*/ 48 w 2149"/>
                <a:gd name="T65" fmla="*/ 3 h 815"/>
                <a:gd name="T66" fmla="*/ 65 w 2149"/>
                <a:gd name="T67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49" h="815">
                  <a:moveTo>
                    <a:pt x="65" y="0"/>
                  </a:moveTo>
                  <a:lnTo>
                    <a:pt x="1391" y="0"/>
                  </a:lnTo>
                  <a:lnTo>
                    <a:pt x="1392" y="61"/>
                  </a:lnTo>
                  <a:lnTo>
                    <a:pt x="1401" y="122"/>
                  </a:lnTo>
                  <a:lnTo>
                    <a:pt x="91" y="122"/>
                  </a:lnTo>
                  <a:lnTo>
                    <a:pt x="91" y="693"/>
                  </a:lnTo>
                  <a:lnTo>
                    <a:pt x="2011" y="693"/>
                  </a:lnTo>
                  <a:lnTo>
                    <a:pt x="1993" y="650"/>
                  </a:lnTo>
                  <a:lnTo>
                    <a:pt x="1976" y="603"/>
                  </a:lnTo>
                  <a:lnTo>
                    <a:pt x="1960" y="551"/>
                  </a:lnTo>
                  <a:lnTo>
                    <a:pt x="2001" y="547"/>
                  </a:lnTo>
                  <a:lnTo>
                    <a:pt x="2042" y="540"/>
                  </a:lnTo>
                  <a:lnTo>
                    <a:pt x="2145" y="727"/>
                  </a:lnTo>
                  <a:lnTo>
                    <a:pt x="2149" y="745"/>
                  </a:lnTo>
                  <a:lnTo>
                    <a:pt x="2146" y="764"/>
                  </a:lnTo>
                  <a:lnTo>
                    <a:pt x="2140" y="780"/>
                  </a:lnTo>
                  <a:lnTo>
                    <a:pt x="2130" y="794"/>
                  </a:lnTo>
                  <a:lnTo>
                    <a:pt x="2116" y="805"/>
                  </a:lnTo>
                  <a:lnTo>
                    <a:pt x="2100" y="811"/>
                  </a:lnTo>
                  <a:lnTo>
                    <a:pt x="2083" y="815"/>
                  </a:lnTo>
                  <a:lnTo>
                    <a:pt x="65" y="815"/>
                  </a:lnTo>
                  <a:lnTo>
                    <a:pt x="48" y="811"/>
                  </a:lnTo>
                  <a:lnTo>
                    <a:pt x="32" y="805"/>
                  </a:lnTo>
                  <a:lnTo>
                    <a:pt x="19" y="795"/>
                  </a:lnTo>
                  <a:lnTo>
                    <a:pt x="9" y="781"/>
                  </a:lnTo>
                  <a:lnTo>
                    <a:pt x="2" y="765"/>
                  </a:lnTo>
                  <a:lnTo>
                    <a:pt x="0" y="748"/>
                  </a:lnTo>
                  <a:lnTo>
                    <a:pt x="0" y="66"/>
                  </a:lnTo>
                  <a:lnTo>
                    <a:pt x="2" y="49"/>
                  </a:lnTo>
                  <a:lnTo>
                    <a:pt x="9" y="33"/>
                  </a:lnTo>
                  <a:lnTo>
                    <a:pt x="19" y="20"/>
                  </a:lnTo>
                  <a:lnTo>
                    <a:pt x="32" y="9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7242175" y="2122488"/>
              <a:ext cx="309562" cy="117475"/>
            </a:xfrm>
            <a:custGeom>
              <a:avLst/>
              <a:gdLst>
                <a:gd name="T0" fmla="*/ 2083 w 2148"/>
                <a:gd name="T1" fmla="*/ 0 h 814"/>
                <a:gd name="T2" fmla="*/ 2119 w 2148"/>
                <a:gd name="T3" fmla="*/ 11 h 814"/>
                <a:gd name="T4" fmla="*/ 2144 w 2148"/>
                <a:gd name="T5" fmla="*/ 40 h 814"/>
                <a:gd name="T6" fmla="*/ 2147 w 2148"/>
                <a:gd name="T7" fmla="*/ 79 h 814"/>
                <a:gd name="T8" fmla="*/ 2129 w 2148"/>
                <a:gd name="T9" fmla="*/ 113 h 814"/>
                <a:gd name="T10" fmla="*/ 2081 w 2148"/>
                <a:gd name="T11" fmla="*/ 175 h 814"/>
                <a:gd name="T12" fmla="*/ 2050 w 2148"/>
                <a:gd name="T13" fmla="*/ 241 h 814"/>
                <a:gd name="T14" fmla="*/ 2035 w 2148"/>
                <a:gd name="T15" fmla="*/ 310 h 814"/>
                <a:gd name="T16" fmla="*/ 2031 w 2148"/>
                <a:gd name="T17" fmla="*/ 379 h 814"/>
                <a:gd name="T18" fmla="*/ 1982 w 2148"/>
                <a:gd name="T19" fmla="*/ 405 h 814"/>
                <a:gd name="T20" fmla="*/ 1871 w 2148"/>
                <a:gd name="T21" fmla="*/ 405 h 814"/>
                <a:gd name="T22" fmla="*/ 1757 w 2148"/>
                <a:gd name="T23" fmla="*/ 431 h 814"/>
                <a:gd name="T24" fmla="*/ 498 w 2148"/>
                <a:gd name="T25" fmla="*/ 454 h 814"/>
                <a:gd name="T26" fmla="*/ 470 w 2148"/>
                <a:gd name="T27" fmla="*/ 444 h 814"/>
                <a:gd name="T28" fmla="*/ 454 w 2148"/>
                <a:gd name="T29" fmla="*/ 422 h 814"/>
                <a:gd name="T30" fmla="*/ 454 w 2148"/>
                <a:gd name="T31" fmla="*/ 391 h 814"/>
                <a:gd name="T32" fmla="*/ 470 w 2148"/>
                <a:gd name="T33" fmla="*/ 369 h 814"/>
                <a:gd name="T34" fmla="*/ 498 w 2148"/>
                <a:gd name="T35" fmla="*/ 359 h 814"/>
                <a:gd name="T36" fmla="*/ 1935 w 2148"/>
                <a:gd name="T37" fmla="*/ 311 h 814"/>
                <a:gd name="T38" fmla="*/ 1952 w 2148"/>
                <a:gd name="T39" fmla="*/ 215 h 814"/>
                <a:gd name="T40" fmla="*/ 1990 w 2148"/>
                <a:gd name="T41" fmla="*/ 120 h 814"/>
                <a:gd name="T42" fmla="*/ 91 w 2148"/>
                <a:gd name="T43" fmla="*/ 692 h 814"/>
                <a:gd name="T44" fmla="*/ 1441 w 2148"/>
                <a:gd name="T45" fmla="*/ 729 h 814"/>
                <a:gd name="T46" fmla="*/ 1414 w 2148"/>
                <a:gd name="T47" fmla="*/ 808 h 814"/>
                <a:gd name="T48" fmla="*/ 1413 w 2148"/>
                <a:gd name="T49" fmla="*/ 814 h 814"/>
                <a:gd name="T50" fmla="*/ 49 w 2148"/>
                <a:gd name="T51" fmla="*/ 812 h 814"/>
                <a:gd name="T52" fmla="*/ 20 w 2148"/>
                <a:gd name="T53" fmla="*/ 795 h 814"/>
                <a:gd name="T54" fmla="*/ 3 w 2148"/>
                <a:gd name="T55" fmla="*/ 764 h 814"/>
                <a:gd name="T56" fmla="*/ 0 w 2148"/>
                <a:gd name="T57" fmla="*/ 66 h 814"/>
                <a:gd name="T58" fmla="*/ 10 w 2148"/>
                <a:gd name="T59" fmla="*/ 32 h 814"/>
                <a:gd name="T60" fmla="*/ 33 w 2148"/>
                <a:gd name="T61" fmla="*/ 9 h 814"/>
                <a:gd name="T62" fmla="*/ 67 w 2148"/>
                <a:gd name="T63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8" h="814">
                  <a:moveTo>
                    <a:pt x="67" y="0"/>
                  </a:moveTo>
                  <a:lnTo>
                    <a:pt x="2083" y="0"/>
                  </a:lnTo>
                  <a:lnTo>
                    <a:pt x="2102" y="2"/>
                  </a:lnTo>
                  <a:lnTo>
                    <a:pt x="2119" y="11"/>
                  </a:lnTo>
                  <a:lnTo>
                    <a:pt x="2134" y="24"/>
                  </a:lnTo>
                  <a:lnTo>
                    <a:pt x="2144" y="40"/>
                  </a:lnTo>
                  <a:lnTo>
                    <a:pt x="2148" y="59"/>
                  </a:lnTo>
                  <a:lnTo>
                    <a:pt x="2147" y="79"/>
                  </a:lnTo>
                  <a:lnTo>
                    <a:pt x="2140" y="97"/>
                  </a:lnTo>
                  <a:lnTo>
                    <a:pt x="2129" y="113"/>
                  </a:lnTo>
                  <a:lnTo>
                    <a:pt x="2102" y="144"/>
                  </a:lnTo>
                  <a:lnTo>
                    <a:pt x="2081" y="175"/>
                  </a:lnTo>
                  <a:lnTo>
                    <a:pt x="2062" y="208"/>
                  </a:lnTo>
                  <a:lnTo>
                    <a:pt x="2050" y="241"/>
                  </a:lnTo>
                  <a:lnTo>
                    <a:pt x="2040" y="276"/>
                  </a:lnTo>
                  <a:lnTo>
                    <a:pt x="2035" y="310"/>
                  </a:lnTo>
                  <a:lnTo>
                    <a:pt x="2031" y="345"/>
                  </a:lnTo>
                  <a:lnTo>
                    <a:pt x="2031" y="379"/>
                  </a:lnTo>
                  <a:lnTo>
                    <a:pt x="2033" y="414"/>
                  </a:lnTo>
                  <a:lnTo>
                    <a:pt x="1982" y="405"/>
                  </a:lnTo>
                  <a:lnTo>
                    <a:pt x="1929" y="402"/>
                  </a:lnTo>
                  <a:lnTo>
                    <a:pt x="1871" y="405"/>
                  </a:lnTo>
                  <a:lnTo>
                    <a:pt x="1813" y="415"/>
                  </a:lnTo>
                  <a:lnTo>
                    <a:pt x="1757" y="431"/>
                  </a:lnTo>
                  <a:lnTo>
                    <a:pt x="1704" y="454"/>
                  </a:lnTo>
                  <a:lnTo>
                    <a:pt x="498" y="454"/>
                  </a:lnTo>
                  <a:lnTo>
                    <a:pt x="483" y="452"/>
                  </a:lnTo>
                  <a:lnTo>
                    <a:pt x="470" y="444"/>
                  </a:lnTo>
                  <a:lnTo>
                    <a:pt x="461" y="435"/>
                  </a:lnTo>
                  <a:lnTo>
                    <a:pt x="454" y="422"/>
                  </a:lnTo>
                  <a:lnTo>
                    <a:pt x="452" y="406"/>
                  </a:lnTo>
                  <a:lnTo>
                    <a:pt x="454" y="391"/>
                  </a:lnTo>
                  <a:lnTo>
                    <a:pt x="461" y="378"/>
                  </a:lnTo>
                  <a:lnTo>
                    <a:pt x="470" y="369"/>
                  </a:lnTo>
                  <a:lnTo>
                    <a:pt x="483" y="361"/>
                  </a:lnTo>
                  <a:lnTo>
                    <a:pt x="498" y="359"/>
                  </a:lnTo>
                  <a:lnTo>
                    <a:pt x="1933" y="359"/>
                  </a:lnTo>
                  <a:lnTo>
                    <a:pt x="1935" y="311"/>
                  </a:lnTo>
                  <a:lnTo>
                    <a:pt x="1941" y="263"/>
                  </a:lnTo>
                  <a:lnTo>
                    <a:pt x="1952" y="215"/>
                  </a:lnTo>
                  <a:lnTo>
                    <a:pt x="1968" y="168"/>
                  </a:lnTo>
                  <a:lnTo>
                    <a:pt x="1990" y="120"/>
                  </a:lnTo>
                  <a:lnTo>
                    <a:pt x="91" y="120"/>
                  </a:lnTo>
                  <a:lnTo>
                    <a:pt x="91" y="692"/>
                  </a:lnTo>
                  <a:lnTo>
                    <a:pt x="1458" y="692"/>
                  </a:lnTo>
                  <a:lnTo>
                    <a:pt x="1441" y="729"/>
                  </a:lnTo>
                  <a:lnTo>
                    <a:pt x="1426" y="768"/>
                  </a:lnTo>
                  <a:lnTo>
                    <a:pt x="1414" y="808"/>
                  </a:lnTo>
                  <a:lnTo>
                    <a:pt x="1414" y="811"/>
                  </a:lnTo>
                  <a:lnTo>
                    <a:pt x="1413" y="814"/>
                  </a:lnTo>
                  <a:lnTo>
                    <a:pt x="67" y="814"/>
                  </a:lnTo>
                  <a:lnTo>
                    <a:pt x="49" y="812"/>
                  </a:lnTo>
                  <a:lnTo>
                    <a:pt x="33" y="804"/>
                  </a:lnTo>
                  <a:lnTo>
                    <a:pt x="20" y="795"/>
                  </a:lnTo>
                  <a:lnTo>
                    <a:pt x="9" y="781"/>
                  </a:lnTo>
                  <a:lnTo>
                    <a:pt x="3" y="764"/>
                  </a:lnTo>
                  <a:lnTo>
                    <a:pt x="0" y="747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10" y="32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9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4"/>
            <p:cNvSpPr>
              <a:spLocks noEditPoints="1"/>
            </p:cNvSpPr>
            <p:nvPr/>
          </p:nvSpPr>
          <p:spPr bwMode="auto">
            <a:xfrm>
              <a:off x="7240588" y="1985963"/>
              <a:ext cx="311150" cy="117475"/>
            </a:xfrm>
            <a:custGeom>
              <a:avLst/>
              <a:gdLst>
                <a:gd name="T0" fmla="*/ 91 w 2149"/>
                <a:gd name="T1" fmla="*/ 692 h 814"/>
                <a:gd name="T2" fmla="*/ 1995 w 2149"/>
                <a:gd name="T3" fmla="*/ 653 h 814"/>
                <a:gd name="T4" fmla="*/ 1963 w 2149"/>
                <a:gd name="T5" fmla="*/ 560 h 814"/>
                <a:gd name="T6" fmla="*/ 1939 w 2149"/>
                <a:gd name="T7" fmla="*/ 454 h 814"/>
                <a:gd name="T8" fmla="*/ 483 w 2149"/>
                <a:gd name="T9" fmla="*/ 452 h 814"/>
                <a:gd name="T10" fmla="*/ 460 w 2149"/>
                <a:gd name="T11" fmla="*/ 435 h 814"/>
                <a:gd name="T12" fmla="*/ 451 w 2149"/>
                <a:gd name="T13" fmla="*/ 407 h 814"/>
                <a:gd name="T14" fmla="*/ 460 w 2149"/>
                <a:gd name="T15" fmla="*/ 378 h 814"/>
                <a:gd name="T16" fmla="*/ 483 w 2149"/>
                <a:gd name="T17" fmla="*/ 361 h 814"/>
                <a:gd name="T18" fmla="*/ 1933 w 2149"/>
                <a:gd name="T19" fmla="*/ 359 h 814"/>
                <a:gd name="T20" fmla="*/ 1941 w 2149"/>
                <a:gd name="T21" fmla="*/ 264 h 814"/>
                <a:gd name="T22" fmla="*/ 1968 w 2149"/>
                <a:gd name="T23" fmla="*/ 168 h 814"/>
                <a:gd name="T24" fmla="*/ 91 w 2149"/>
                <a:gd name="T25" fmla="*/ 121 h 814"/>
                <a:gd name="T26" fmla="*/ 2083 w 2149"/>
                <a:gd name="T27" fmla="*/ 0 h 814"/>
                <a:gd name="T28" fmla="*/ 2119 w 2149"/>
                <a:gd name="T29" fmla="*/ 11 h 814"/>
                <a:gd name="T30" fmla="*/ 2143 w 2149"/>
                <a:gd name="T31" fmla="*/ 40 h 814"/>
                <a:gd name="T32" fmla="*/ 2149 w 2149"/>
                <a:gd name="T33" fmla="*/ 71 h 814"/>
                <a:gd name="T34" fmla="*/ 2139 w 2149"/>
                <a:gd name="T35" fmla="*/ 101 h 814"/>
                <a:gd name="T36" fmla="*/ 2100 w 2149"/>
                <a:gd name="T37" fmla="*/ 147 h 814"/>
                <a:gd name="T38" fmla="*/ 2058 w 2149"/>
                <a:gd name="T39" fmla="*/ 221 h 814"/>
                <a:gd name="T40" fmla="*/ 2036 w 2149"/>
                <a:gd name="T41" fmla="*/ 297 h 814"/>
                <a:gd name="T42" fmla="*/ 2031 w 2149"/>
                <a:gd name="T43" fmla="*/ 376 h 814"/>
                <a:gd name="T44" fmla="*/ 2039 w 2149"/>
                <a:gd name="T45" fmla="*/ 452 h 814"/>
                <a:gd name="T46" fmla="*/ 2056 w 2149"/>
                <a:gd name="T47" fmla="*/ 523 h 814"/>
                <a:gd name="T48" fmla="*/ 2077 w 2149"/>
                <a:gd name="T49" fmla="*/ 587 h 814"/>
                <a:gd name="T50" fmla="*/ 2101 w 2149"/>
                <a:gd name="T51" fmla="*/ 641 h 814"/>
                <a:gd name="T52" fmla="*/ 2121 w 2149"/>
                <a:gd name="T53" fmla="*/ 681 h 814"/>
                <a:gd name="T54" fmla="*/ 2135 w 2149"/>
                <a:gd name="T55" fmla="*/ 705 h 814"/>
                <a:gd name="T56" fmla="*/ 2148 w 2149"/>
                <a:gd name="T57" fmla="*/ 732 h 814"/>
                <a:gd name="T58" fmla="*/ 2147 w 2149"/>
                <a:gd name="T59" fmla="*/ 766 h 814"/>
                <a:gd name="T60" fmla="*/ 2130 w 2149"/>
                <a:gd name="T61" fmla="*/ 795 h 814"/>
                <a:gd name="T62" fmla="*/ 2101 w 2149"/>
                <a:gd name="T63" fmla="*/ 812 h 814"/>
                <a:gd name="T64" fmla="*/ 67 w 2149"/>
                <a:gd name="T65" fmla="*/ 814 h 814"/>
                <a:gd name="T66" fmla="*/ 33 w 2149"/>
                <a:gd name="T67" fmla="*/ 805 h 814"/>
                <a:gd name="T68" fmla="*/ 9 w 2149"/>
                <a:gd name="T69" fmla="*/ 781 h 814"/>
                <a:gd name="T70" fmla="*/ 0 w 2149"/>
                <a:gd name="T71" fmla="*/ 747 h 814"/>
                <a:gd name="T72" fmla="*/ 2 w 2149"/>
                <a:gd name="T73" fmla="*/ 49 h 814"/>
                <a:gd name="T74" fmla="*/ 20 w 2149"/>
                <a:gd name="T75" fmla="*/ 19 h 814"/>
                <a:gd name="T76" fmla="*/ 48 w 2149"/>
                <a:gd name="T77" fmla="*/ 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49" h="814">
                  <a:moveTo>
                    <a:pt x="91" y="121"/>
                  </a:moveTo>
                  <a:lnTo>
                    <a:pt x="91" y="692"/>
                  </a:lnTo>
                  <a:lnTo>
                    <a:pt x="2011" y="692"/>
                  </a:lnTo>
                  <a:lnTo>
                    <a:pt x="1995" y="653"/>
                  </a:lnTo>
                  <a:lnTo>
                    <a:pt x="1978" y="609"/>
                  </a:lnTo>
                  <a:lnTo>
                    <a:pt x="1963" y="560"/>
                  </a:lnTo>
                  <a:lnTo>
                    <a:pt x="1950" y="508"/>
                  </a:lnTo>
                  <a:lnTo>
                    <a:pt x="1939" y="454"/>
                  </a:lnTo>
                  <a:lnTo>
                    <a:pt x="498" y="454"/>
                  </a:lnTo>
                  <a:lnTo>
                    <a:pt x="483" y="452"/>
                  </a:lnTo>
                  <a:lnTo>
                    <a:pt x="470" y="446"/>
                  </a:lnTo>
                  <a:lnTo>
                    <a:pt x="460" y="435"/>
                  </a:lnTo>
                  <a:lnTo>
                    <a:pt x="454" y="422"/>
                  </a:lnTo>
                  <a:lnTo>
                    <a:pt x="451" y="407"/>
                  </a:lnTo>
                  <a:lnTo>
                    <a:pt x="454" y="391"/>
                  </a:lnTo>
                  <a:lnTo>
                    <a:pt x="460" y="378"/>
                  </a:lnTo>
                  <a:lnTo>
                    <a:pt x="470" y="369"/>
                  </a:lnTo>
                  <a:lnTo>
                    <a:pt x="483" y="361"/>
                  </a:lnTo>
                  <a:lnTo>
                    <a:pt x="498" y="359"/>
                  </a:lnTo>
                  <a:lnTo>
                    <a:pt x="1933" y="359"/>
                  </a:lnTo>
                  <a:lnTo>
                    <a:pt x="1935" y="311"/>
                  </a:lnTo>
                  <a:lnTo>
                    <a:pt x="1941" y="264"/>
                  </a:lnTo>
                  <a:lnTo>
                    <a:pt x="1952" y="215"/>
                  </a:lnTo>
                  <a:lnTo>
                    <a:pt x="1968" y="168"/>
                  </a:lnTo>
                  <a:lnTo>
                    <a:pt x="1989" y="121"/>
                  </a:lnTo>
                  <a:lnTo>
                    <a:pt x="91" y="121"/>
                  </a:lnTo>
                  <a:close/>
                  <a:moveTo>
                    <a:pt x="67" y="0"/>
                  </a:moveTo>
                  <a:lnTo>
                    <a:pt x="2083" y="0"/>
                  </a:lnTo>
                  <a:lnTo>
                    <a:pt x="2102" y="2"/>
                  </a:lnTo>
                  <a:lnTo>
                    <a:pt x="2119" y="11"/>
                  </a:lnTo>
                  <a:lnTo>
                    <a:pt x="2134" y="24"/>
                  </a:lnTo>
                  <a:lnTo>
                    <a:pt x="2143" y="40"/>
                  </a:lnTo>
                  <a:lnTo>
                    <a:pt x="2148" y="56"/>
                  </a:lnTo>
                  <a:lnTo>
                    <a:pt x="2149" y="71"/>
                  </a:lnTo>
                  <a:lnTo>
                    <a:pt x="2146" y="87"/>
                  </a:lnTo>
                  <a:lnTo>
                    <a:pt x="2139" y="101"/>
                  </a:lnTo>
                  <a:lnTo>
                    <a:pt x="2129" y="114"/>
                  </a:lnTo>
                  <a:lnTo>
                    <a:pt x="2100" y="147"/>
                  </a:lnTo>
                  <a:lnTo>
                    <a:pt x="2075" y="184"/>
                  </a:lnTo>
                  <a:lnTo>
                    <a:pt x="2058" y="221"/>
                  </a:lnTo>
                  <a:lnTo>
                    <a:pt x="2044" y="260"/>
                  </a:lnTo>
                  <a:lnTo>
                    <a:pt x="2036" y="297"/>
                  </a:lnTo>
                  <a:lnTo>
                    <a:pt x="2032" y="337"/>
                  </a:lnTo>
                  <a:lnTo>
                    <a:pt x="2031" y="376"/>
                  </a:lnTo>
                  <a:lnTo>
                    <a:pt x="2034" y="414"/>
                  </a:lnTo>
                  <a:lnTo>
                    <a:pt x="2039" y="452"/>
                  </a:lnTo>
                  <a:lnTo>
                    <a:pt x="2046" y="489"/>
                  </a:lnTo>
                  <a:lnTo>
                    <a:pt x="2056" y="523"/>
                  </a:lnTo>
                  <a:lnTo>
                    <a:pt x="2066" y="557"/>
                  </a:lnTo>
                  <a:lnTo>
                    <a:pt x="2077" y="587"/>
                  </a:lnTo>
                  <a:lnTo>
                    <a:pt x="2089" y="615"/>
                  </a:lnTo>
                  <a:lnTo>
                    <a:pt x="2101" y="641"/>
                  </a:lnTo>
                  <a:lnTo>
                    <a:pt x="2111" y="663"/>
                  </a:lnTo>
                  <a:lnTo>
                    <a:pt x="2121" y="681"/>
                  </a:lnTo>
                  <a:lnTo>
                    <a:pt x="2129" y="695"/>
                  </a:lnTo>
                  <a:lnTo>
                    <a:pt x="2135" y="705"/>
                  </a:lnTo>
                  <a:lnTo>
                    <a:pt x="2142" y="718"/>
                  </a:lnTo>
                  <a:lnTo>
                    <a:pt x="2148" y="732"/>
                  </a:lnTo>
                  <a:lnTo>
                    <a:pt x="2149" y="748"/>
                  </a:lnTo>
                  <a:lnTo>
                    <a:pt x="2147" y="766"/>
                  </a:lnTo>
                  <a:lnTo>
                    <a:pt x="2140" y="781"/>
                  </a:lnTo>
                  <a:lnTo>
                    <a:pt x="2130" y="795"/>
                  </a:lnTo>
                  <a:lnTo>
                    <a:pt x="2117" y="805"/>
                  </a:lnTo>
                  <a:lnTo>
                    <a:pt x="2101" y="812"/>
                  </a:lnTo>
                  <a:lnTo>
                    <a:pt x="2084" y="814"/>
                  </a:lnTo>
                  <a:lnTo>
                    <a:pt x="67" y="814"/>
                  </a:lnTo>
                  <a:lnTo>
                    <a:pt x="48" y="812"/>
                  </a:lnTo>
                  <a:lnTo>
                    <a:pt x="33" y="805"/>
                  </a:lnTo>
                  <a:lnTo>
                    <a:pt x="20" y="795"/>
                  </a:lnTo>
                  <a:lnTo>
                    <a:pt x="9" y="781"/>
                  </a:lnTo>
                  <a:lnTo>
                    <a:pt x="2" y="764"/>
                  </a:lnTo>
                  <a:lnTo>
                    <a:pt x="0" y="747"/>
                  </a:lnTo>
                  <a:lnTo>
                    <a:pt x="0" y="66"/>
                  </a:lnTo>
                  <a:lnTo>
                    <a:pt x="2" y="49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5"/>
            <p:cNvSpPr>
              <a:spLocks noEditPoints="1"/>
            </p:cNvSpPr>
            <p:nvPr/>
          </p:nvSpPr>
          <p:spPr bwMode="auto">
            <a:xfrm>
              <a:off x="7551738" y="2033588"/>
              <a:ext cx="190500" cy="328613"/>
            </a:xfrm>
            <a:custGeom>
              <a:avLst/>
              <a:gdLst>
                <a:gd name="T0" fmla="*/ 650 w 1317"/>
                <a:gd name="T1" fmla="*/ 177 h 2280"/>
                <a:gd name="T2" fmla="*/ 569 w 1317"/>
                <a:gd name="T3" fmla="*/ 234 h 2280"/>
                <a:gd name="T4" fmla="*/ 474 w 1317"/>
                <a:gd name="T5" fmla="*/ 284 h 2280"/>
                <a:gd name="T6" fmla="*/ 858 w 1317"/>
                <a:gd name="T7" fmla="*/ 1704 h 2280"/>
                <a:gd name="T8" fmla="*/ 849 w 1317"/>
                <a:gd name="T9" fmla="*/ 1731 h 2280"/>
                <a:gd name="T10" fmla="*/ 824 w 1317"/>
                <a:gd name="T11" fmla="*/ 1747 h 2280"/>
                <a:gd name="T12" fmla="*/ 795 w 1317"/>
                <a:gd name="T13" fmla="*/ 1746 h 2280"/>
                <a:gd name="T14" fmla="*/ 773 w 1317"/>
                <a:gd name="T15" fmla="*/ 1728 h 2280"/>
                <a:gd name="T16" fmla="*/ 385 w 1317"/>
                <a:gd name="T17" fmla="*/ 316 h 2280"/>
                <a:gd name="T18" fmla="*/ 292 w 1317"/>
                <a:gd name="T19" fmla="*/ 334 h 2280"/>
                <a:gd name="T20" fmla="*/ 194 w 1317"/>
                <a:gd name="T21" fmla="*/ 333 h 2280"/>
                <a:gd name="T22" fmla="*/ 646 w 1317"/>
                <a:gd name="T23" fmla="*/ 2174 h 2280"/>
                <a:gd name="T24" fmla="*/ 683 w 1317"/>
                <a:gd name="T25" fmla="*/ 151 h 2280"/>
                <a:gd name="T26" fmla="*/ 733 w 1317"/>
                <a:gd name="T27" fmla="*/ 2 h 2280"/>
                <a:gd name="T28" fmla="*/ 762 w 1317"/>
                <a:gd name="T29" fmla="*/ 20 h 2280"/>
                <a:gd name="T30" fmla="*/ 779 w 1317"/>
                <a:gd name="T31" fmla="*/ 50 h 2280"/>
                <a:gd name="T32" fmla="*/ 1314 w 1317"/>
                <a:gd name="T33" fmla="*/ 2015 h 2280"/>
                <a:gd name="T34" fmla="*/ 1315 w 1317"/>
                <a:gd name="T35" fmla="*/ 2049 h 2280"/>
                <a:gd name="T36" fmla="*/ 1298 w 1317"/>
                <a:gd name="T37" fmla="*/ 2078 h 2280"/>
                <a:gd name="T38" fmla="*/ 1268 w 1317"/>
                <a:gd name="T39" fmla="*/ 2096 h 2280"/>
                <a:gd name="T40" fmla="*/ 601 w 1317"/>
                <a:gd name="T41" fmla="*/ 2280 h 2280"/>
                <a:gd name="T42" fmla="*/ 568 w 1317"/>
                <a:gd name="T43" fmla="*/ 2271 h 2280"/>
                <a:gd name="T44" fmla="*/ 545 w 1317"/>
                <a:gd name="T45" fmla="*/ 2247 h 2280"/>
                <a:gd name="T46" fmla="*/ 2 w 1317"/>
                <a:gd name="T47" fmla="*/ 265 h 2280"/>
                <a:gd name="T48" fmla="*/ 1 w 1317"/>
                <a:gd name="T49" fmla="*/ 235 h 2280"/>
                <a:gd name="T50" fmla="*/ 15 w 1317"/>
                <a:gd name="T51" fmla="*/ 207 h 2280"/>
                <a:gd name="T52" fmla="*/ 43 w 1317"/>
                <a:gd name="T53" fmla="*/ 186 h 2280"/>
                <a:gd name="T54" fmla="*/ 80 w 1317"/>
                <a:gd name="T55" fmla="*/ 183 h 2280"/>
                <a:gd name="T56" fmla="*/ 141 w 1317"/>
                <a:gd name="T57" fmla="*/ 211 h 2280"/>
                <a:gd name="T58" fmla="*/ 227 w 1317"/>
                <a:gd name="T59" fmla="*/ 233 h 2280"/>
                <a:gd name="T60" fmla="*/ 310 w 1317"/>
                <a:gd name="T61" fmla="*/ 230 h 2280"/>
                <a:gd name="T62" fmla="*/ 390 w 1317"/>
                <a:gd name="T63" fmla="*/ 211 h 2280"/>
                <a:gd name="T64" fmla="*/ 463 w 1317"/>
                <a:gd name="T65" fmla="*/ 180 h 2280"/>
                <a:gd name="T66" fmla="*/ 528 w 1317"/>
                <a:gd name="T67" fmla="*/ 142 h 2280"/>
                <a:gd name="T68" fmla="*/ 582 w 1317"/>
                <a:gd name="T69" fmla="*/ 101 h 2280"/>
                <a:gd name="T70" fmla="*/ 625 w 1317"/>
                <a:gd name="T71" fmla="*/ 65 h 2280"/>
                <a:gd name="T72" fmla="*/ 654 w 1317"/>
                <a:gd name="T73" fmla="*/ 37 h 2280"/>
                <a:gd name="T74" fmla="*/ 672 w 1317"/>
                <a:gd name="T75" fmla="*/ 17 h 2280"/>
                <a:gd name="T76" fmla="*/ 699 w 1317"/>
                <a:gd name="T77" fmla="*/ 2 h 2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7" h="2280">
                  <a:moveTo>
                    <a:pt x="683" y="151"/>
                  </a:moveTo>
                  <a:lnTo>
                    <a:pt x="650" y="177"/>
                  </a:lnTo>
                  <a:lnTo>
                    <a:pt x="611" y="206"/>
                  </a:lnTo>
                  <a:lnTo>
                    <a:pt x="569" y="234"/>
                  </a:lnTo>
                  <a:lnTo>
                    <a:pt x="523" y="260"/>
                  </a:lnTo>
                  <a:lnTo>
                    <a:pt x="474" y="284"/>
                  </a:lnTo>
                  <a:lnTo>
                    <a:pt x="857" y="1689"/>
                  </a:lnTo>
                  <a:lnTo>
                    <a:pt x="858" y="1704"/>
                  </a:lnTo>
                  <a:lnTo>
                    <a:pt x="855" y="1718"/>
                  </a:lnTo>
                  <a:lnTo>
                    <a:pt x="849" y="1731"/>
                  </a:lnTo>
                  <a:lnTo>
                    <a:pt x="838" y="1741"/>
                  </a:lnTo>
                  <a:lnTo>
                    <a:pt x="824" y="1747"/>
                  </a:lnTo>
                  <a:lnTo>
                    <a:pt x="809" y="1749"/>
                  </a:lnTo>
                  <a:lnTo>
                    <a:pt x="795" y="1746"/>
                  </a:lnTo>
                  <a:lnTo>
                    <a:pt x="782" y="1739"/>
                  </a:lnTo>
                  <a:lnTo>
                    <a:pt x="773" y="1728"/>
                  </a:lnTo>
                  <a:lnTo>
                    <a:pt x="766" y="1714"/>
                  </a:lnTo>
                  <a:lnTo>
                    <a:pt x="385" y="316"/>
                  </a:lnTo>
                  <a:lnTo>
                    <a:pt x="339" y="327"/>
                  </a:lnTo>
                  <a:lnTo>
                    <a:pt x="292" y="334"/>
                  </a:lnTo>
                  <a:lnTo>
                    <a:pt x="244" y="336"/>
                  </a:lnTo>
                  <a:lnTo>
                    <a:pt x="194" y="333"/>
                  </a:lnTo>
                  <a:lnTo>
                    <a:pt x="143" y="324"/>
                  </a:lnTo>
                  <a:lnTo>
                    <a:pt x="646" y="2174"/>
                  </a:lnTo>
                  <a:lnTo>
                    <a:pt x="1191" y="2022"/>
                  </a:lnTo>
                  <a:lnTo>
                    <a:pt x="683" y="151"/>
                  </a:lnTo>
                  <a:close/>
                  <a:moveTo>
                    <a:pt x="716" y="0"/>
                  </a:moveTo>
                  <a:lnTo>
                    <a:pt x="733" y="2"/>
                  </a:lnTo>
                  <a:lnTo>
                    <a:pt x="749" y="9"/>
                  </a:lnTo>
                  <a:lnTo>
                    <a:pt x="762" y="20"/>
                  </a:lnTo>
                  <a:lnTo>
                    <a:pt x="773" y="33"/>
                  </a:lnTo>
                  <a:lnTo>
                    <a:pt x="779" y="50"/>
                  </a:lnTo>
                  <a:lnTo>
                    <a:pt x="780" y="50"/>
                  </a:lnTo>
                  <a:lnTo>
                    <a:pt x="1314" y="2015"/>
                  </a:lnTo>
                  <a:lnTo>
                    <a:pt x="1317" y="2032"/>
                  </a:lnTo>
                  <a:lnTo>
                    <a:pt x="1315" y="2049"/>
                  </a:lnTo>
                  <a:lnTo>
                    <a:pt x="1308" y="2065"/>
                  </a:lnTo>
                  <a:lnTo>
                    <a:pt x="1298" y="2078"/>
                  </a:lnTo>
                  <a:lnTo>
                    <a:pt x="1284" y="2089"/>
                  </a:lnTo>
                  <a:lnTo>
                    <a:pt x="1268" y="2096"/>
                  </a:lnTo>
                  <a:lnTo>
                    <a:pt x="619" y="2276"/>
                  </a:lnTo>
                  <a:lnTo>
                    <a:pt x="601" y="2280"/>
                  </a:lnTo>
                  <a:lnTo>
                    <a:pt x="584" y="2277"/>
                  </a:lnTo>
                  <a:lnTo>
                    <a:pt x="568" y="2271"/>
                  </a:lnTo>
                  <a:lnTo>
                    <a:pt x="555" y="2260"/>
                  </a:lnTo>
                  <a:lnTo>
                    <a:pt x="545" y="2247"/>
                  </a:lnTo>
                  <a:lnTo>
                    <a:pt x="537" y="2231"/>
                  </a:lnTo>
                  <a:lnTo>
                    <a:pt x="2" y="265"/>
                  </a:lnTo>
                  <a:lnTo>
                    <a:pt x="0" y="250"/>
                  </a:lnTo>
                  <a:lnTo>
                    <a:pt x="1" y="235"/>
                  </a:lnTo>
                  <a:lnTo>
                    <a:pt x="6" y="220"/>
                  </a:lnTo>
                  <a:lnTo>
                    <a:pt x="15" y="207"/>
                  </a:lnTo>
                  <a:lnTo>
                    <a:pt x="26" y="196"/>
                  </a:lnTo>
                  <a:lnTo>
                    <a:pt x="43" y="186"/>
                  </a:lnTo>
                  <a:lnTo>
                    <a:pt x="61" y="182"/>
                  </a:lnTo>
                  <a:lnTo>
                    <a:pt x="80" y="183"/>
                  </a:lnTo>
                  <a:lnTo>
                    <a:pt x="98" y="190"/>
                  </a:lnTo>
                  <a:lnTo>
                    <a:pt x="141" y="211"/>
                  </a:lnTo>
                  <a:lnTo>
                    <a:pt x="184" y="225"/>
                  </a:lnTo>
                  <a:lnTo>
                    <a:pt x="227" y="233"/>
                  </a:lnTo>
                  <a:lnTo>
                    <a:pt x="270" y="234"/>
                  </a:lnTo>
                  <a:lnTo>
                    <a:pt x="310" y="230"/>
                  </a:lnTo>
                  <a:lnTo>
                    <a:pt x="351" y="223"/>
                  </a:lnTo>
                  <a:lnTo>
                    <a:pt x="390" y="211"/>
                  </a:lnTo>
                  <a:lnTo>
                    <a:pt x="427" y="197"/>
                  </a:lnTo>
                  <a:lnTo>
                    <a:pt x="463" y="180"/>
                  </a:lnTo>
                  <a:lnTo>
                    <a:pt x="497" y="161"/>
                  </a:lnTo>
                  <a:lnTo>
                    <a:pt x="528" y="142"/>
                  </a:lnTo>
                  <a:lnTo>
                    <a:pt x="556" y="121"/>
                  </a:lnTo>
                  <a:lnTo>
                    <a:pt x="582" y="101"/>
                  </a:lnTo>
                  <a:lnTo>
                    <a:pt x="606" y="82"/>
                  </a:lnTo>
                  <a:lnTo>
                    <a:pt x="625" y="65"/>
                  </a:lnTo>
                  <a:lnTo>
                    <a:pt x="641" y="49"/>
                  </a:lnTo>
                  <a:lnTo>
                    <a:pt x="654" y="37"/>
                  </a:lnTo>
                  <a:lnTo>
                    <a:pt x="662" y="28"/>
                  </a:lnTo>
                  <a:lnTo>
                    <a:pt x="672" y="17"/>
                  </a:lnTo>
                  <a:lnTo>
                    <a:pt x="684" y="9"/>
                  </a:lnTo>
                  <a:lnTo>
                    <a:pt x="699" y="2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6"/>
            <p:cNvSpPr>
              <a:spLocks noEditPoints="1"/>
            </p:cNvSpPr>
            <p:nvPr/>
          </p:nvSpPr>
          <p:spPr bwMode="auto">
            <a:xfrm>
              <a:off x="7458075" y="2197101"/>
              <a:ext cx="150812" cy="198438"/>
            </a:xfrm>
            <a:custGeom>
              <a:avLst/>
              <a:gdLst>
                <a:gd name="T0" fmla="*/ 376 w 1044"/>
                <a:gd name="T1" fmla="*/ 108 h 1377"/>
                <a:gd name="T2" fmla="*/ 296 w 1044"/>
                <a:gd name="T3" fmla="*/ 131 h 1377"/>
                <a:gd name="T4" fmla="*/ 223 w 1044"/>
                <a:gd name="T5" fmla="*/ 175 h 1377"/>
                <a:gd name="T6" fmla="*/ 166 w 1044"/>
                <a:gd name="T7" fmla="*/ 234 h 1377"/>
                <a:gd name="T8" fmla="*/ 127 w 1044"/>
                <a:gd name="T9" fmla="*/ 306 h 1377"/>
                <a:gd name="T10" fmla="*/ 107 w 1044"/>
                <a:gd name="T11" fmla="*/ 385 h 1377"/>
                <a:gd name="T12" fmla="*/ 107 w 1044"/>
                <a:gd name="T13" fmla="*/ 466 h 1377"/>
                <a:gd name="T14" fmla="*/ 130 w 1044"/>
                <a:gd name="T15" fmla="*/ 546 h 1377"/>
                <a:gd name="T16" fmla="*/ 174 w 1044"/>
                <a:gd name="T17" fmla="*/ 620 h 1377"/>
                <a:gd name="T18" fmla="*/ 233 w 1044"/>
                <a:gd name="T19" fmla="*/ 678 h 1377"/>
                <a:gd name="T20" fmla="*/ 303 w 1044"/>
                <a:gd name="T21" fmla="*/ 718 h 1377"/>
                <a:gd name="T22" fmla="*/ 381 w 1044"/>
                <a:gd name="T23" fmla="*/ 737 h 1377"/>
                <a:gd name="T24" fmla="*/ 462 w 1044"/>
                <a:gd name="T25" fmla="*/ 736 h 1377"/>
                <a:gd name="T26" fmla="*/ 542 w 1044"/>
                <a:gd name="T27" fmla="*/ 715 h 1377"/>
                <a:gd name="T28" fmla="*/ 615 w 1044"/>
                <a:gd name="T29" fmla="*/ 670 h 1377"/>
                <a:gd name="T30" fmla="*/ 671 w 1044"/>
                <a:gd name="T31" fmla="*/ 610 h 1377"/>
                <a:gd name="T32" fmla="*/ 711 w 1044"/>
                <a:gd name="T33" fmla="*/ 538 h 1377"/>
                <a:gd name="T34" fmla="*/ 730 w 1044"/>
                <a:gd name="T35" fmla="*/ 460 h 1377"/>
                <a:gd name="T36" fmla="*/ 730 w 1044"/>
                <a:gd name="T37" fmla="*/ 378 h 1377"/>
                <a:gd name="T38" fmla="*/ 708 w 1044"/>
                <a:gd name="T39" fmla="*/ 298 h 1377"/>
                <a:gd name="T40" fmla="*/ 664 w 1044"/>
                <a:gd name="T41" fmla="*/ 225 h 1377"/>
                <a:gd name="T42" fmla="*/ 605 w 1044"/>
                <a:gd name="T43" fmla="*/ 166 h 1377"/>
                <a:gd name="T44" fmla="*/ 534 w 1044"/>
                <a:gd name="T45" fmla="*/ 127 h 1377"/>
                <a:gd name="T46" fmla="*/ 456 w 1044"/>
                <a:gd name="T47" fmla="*/ 108 h 1377"/>
                <a:gd name="T48" fmla="*/ 431 w 1044"/>
                <a:gd name="T49" fmla="*/ 0 h 1377"/>
                <a:gd name="T50" fmla="*/ 522 w 1044"/>
                <a:gd name="T51" fmla="*/ 13 h 1377"/>
                <a:gd name="T52" fmla="*/ 607 w 1044"/>
                <a:gd name="T53" fmla="*/ 45 h 1377"/>
                <a:gd name="T54" fmla="*/ 685 w 1044"/>
                <a:gd name="T55" fmla="*/ 96 h 1377"/>
                <a:gd name="T56" fmla="*/ 750 w 1044"/>
                <a:gd name="T57" fmla="*/ 165 h 1377"/>
                <a:gd name="T58" fmla="*/ 801 w 1044"/>
                <a:gd name="T59" fmla="*/ 250 h 1377"/>
                <a:gd name="T60" fmla="*/ 829 w 1044"/>
                <a:gd name="T61" fmla="*/ 338 h 1377"/>
                <a:gd name="T62" fmla="*/ 837 w 1044"/>
                <a:gd name="T63" fmla="*/ 430 h 1377"/>
                <a:gd name="T64" fmla="*/ 826 w 1044"/>
                <a:gd name="T65" fmla="*/ 520 h 1377"/>
                <a:gd name="T66" fmla="*/ 797 w 1044"/>
                <a:gd name="T67" fmla="*/ 605 h 1377"/>
                <a:gd name="T68" fmla="*/ 748 w 1044"/>
                <a:gd name="T69" fmla="*/ 683 h 1377"/>
                <a:gd name="T70" fmla="*/ 684 w 1044"/>
                <a:gd name="T71" fmla="*/ 749 h 1377"/>
                <a:gd name="T72" fmla="*/ 907 w 1044"/>
                <a:gd name="T73" fmla="*/ 1377 h 1377"/>
                <a:gd name="T74" fmla="*/ 546 w 1044"/>
                <a:gd name="T75" fmla="*/ 825 h 1377"/>
                <a:gd name="T76" fmla="*/ 454 w 1044"/>
                <a:gd name="T77" fmla="*/ 844 h 1377"/>
                <a:gd name="T78" fmla="*/ 362 w 1044"/>
                <a:gd name="T79" fmla="*/ 841 h 1377"/>
                <a:gd name="T80" fmla="*/ 273 w 1044"/>
                <a:gd name="T81" fmla="*/ 819 h 1377"/>
                <a:gd name="T82" fmla="*/ 191 w 1044"/>
                <a:gd name="T83" fmla="*/ 777 h 1377"/>
                <a:gd name="T84" fmla="*/ 118 w 1044"/>
                <a:gd name="T85" fmla="*/ 717 h 1377"/>
                <a:gd name="T86" fmla="*/ 59 w 1044"/>
                <a:gd name="T87" fmla="*/ 639 h 1377"/>
                <a:gd name="T88" fmla="*/ 20 w 1044"/>
                <a:gd name="T89" fmla="*/ 550 h 1377"/>
                <a:gd name="T90" fmla="*/ 1 w 1044"/>
                <a:gd name="T91" fmla="*/ 457 h 1377"/>
                <a:gd name="T92" fmla="*/ 4 w 1044"/>
                <a:gd name="T93" fmla="*/ 364 h 1377"/>
                <a:gd name="T94" fmla="*/ 26 w 1044"/>
                <a:gd name="T95" fmla="*/ 274 h 1377"/>
                <a:gd name="T96" fmla="*/ 68 w 1044"/>
                <a:gd name="T97" fmla="*/ 191 h 1377"/>
                <a:gd name="T98" fmla="*/ 128 w 1044"/>
                <a:gd name="T99" fmla="*/ 119 h 1377"/>
                <a:gd name="T100" fmla="*/ 205 w 1044"/>
                <a:gd name="T101" fmla="*/ 59 h 1377"/>
                <a:gd name="T102" fmla="*/ 293 w 1044"/>
                <a:gd name="T103" fmla="*/ 19 h 1377"/>
                <a:gd name="T104" fmla="*/ 385 w 1044"/>
                <a:gd name="T105" fmla="*/ 1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4" h="1377">
                  <a:moveTo>
                    <a:pt x="416" y="106"/>
                  </a:moveTo>
                  <a:lnTo>
                    <a:pt x="376" y="108"/>
                  </a:lnTo>
                  <a:lnTo>
                    <a:pt x="335" y="117"/>
                  </a:lnTo>
                  <a:lnTo>
                    <a:pt x="296" y="131"/>
                  </a:lnTo>
                  <a:lnTo>
                    <a:pt x="258" y="150"/>
                  </a:lnTo>
                  <a:lnTo>
                    <a:pt x="223" y="175"/>
                  </a:lnTo>
                  <a:lnTo>
                    <a:pt x="192" y="203"/>
                  </a:lnTo>
                  <a:lnTo>
                    <a:pt x="166" y="234"/>
                  </a:lnTo>
                  <a:lnTo>
                    <a:pt x="144" y="269"/>
                  </a:lnTo>
                  <a:lnTo>
                    <a:pt x="127" y="306"/>
                  </a:lnTo>
                  <a:lnTo>
                    <a:pt x="115" y="345"/>
                  </a:lnTo>
                  <a:lnTo>
                    <a:pt x="107" y="385"/>
                  </a:lnTo>
                  <a:lnTo>
                    <a:pt x="105" y="425"/>
                  </a:lnTo>
                  <a:lnTo>
                    <a:pt x="107" y="466"/>
                  </a:lnTo>
                  <a:lnTo>
                    <a:pt x="116" y="507"/>
                  </a:lnTo>
                  <a:lnTo>
                    <a:pt x="130" y="546"/>
                  </a:lnTo>
                  <a:lnTo>
                    <a:pt x="149" y="585"/>
                  </a:lnTo>
                  <a:lnTo>
                    <a:pt x="174" y="620"/>
                  </a:lnTo>
                  <a:lnTo>
                    <a:pt x="202" y="651"/>
                  </a:lnTo>
                  <a:lnTo>
                    <a:pt x="233" y="678"/>
                  </a:lnTo>
                  <a:lnTo>
                    <a:pt x="267" y="700"/>
                  </a:lnTo>
                  <a:lnTo>
                    <a:pt x="303" y="718"/>
                  </a:lnTo>
                  <a:lnTo>
                    <a:pt x="342" y="730"/>
                  </a:lnTo>
                  <a:lnTo>
                    <a:pt x="381" y="737"/>
                  </a:lnTo>
                  <a:lnTo>
                    <a:pt x="421" y="739"/>
                  </a:lnTo>
                  <a:lnTo>
                    <a:pt x="462" y="736"/>
                  </a:lnTo>
                  <a:lnTo>
                    <a:pt x="502" y="729"/>
                  </a:lnTo>
                  <a:lnTo>
                    <a:pt x="542" y="715"/>
                  </a:lnTo>
                  <a:lnTo>
                    <a:pt x="579" y="695"/>
                  </a:lnTo>
                  <a:lnTo>
                    <a:pt x="615" y="670"/>
                  </a:lnTo>
                  <a:lnTo>
                    <a:pt x="646" y="642"/>
                  </a:lnTo>
                  <a:lnTo>
                    <a:pt x="671" y="610"/>
                  </a:lnTo>
                  <a:lnTo>
                    <a:pt x="694" y="575"/>
                  </a:lnTo>
                  <a:lnTo>
                    <a:pt x="711" y="538"/>
                  </a:lnTo>
                  <a:lnTo>
                    <a:pt x="723" y="500"/>
                  </a:lnTo>
                  <a:lnTo>
                    <a:pt x="730" y="460"/>
                  </a:lnTo>
                  <a:lnTo>
                    <a:pt x="732" y="419"/>
                  </a:lnTo>
                  <a:lnTo>
                    <a:pt x="730" y="378"/>
                  </a:lnTo>
                  <a:lnTo>
                    <a:pt x="722" y="338"/>
                  </a:lnTo>
                  <a:lnTo>
                    <a:pt x="708" y="298"/>
                  </a:lnTo>
                  <a:lnTo>
                    <a:pt x="688" y="260"/>
                  </a:lnTo>
                  <a:lnTo>
                    <a:pt x="664" y="225"/>
                  </a:lnTo>
                  <a:lnTo>
                    <a:pt x="636" y="193"/>
                  </a:lnTo>
                  <a:lnTo>
                    <a:pt x="605" y="166"/>
                  </a:lnTo>
                  <a:lnTo>
                    <a:pt x="571" y="145"/>
                  </a:lnTo>
                  <a:lnTo>
                    <a:pt x="534" y="127"/>
                  </a:lnTo>
                  <a:lnTo>
                    <a:pt x="496" y="115"/>
                  </a:lnTo>
                  <a:lnTo>
                    <a:pt x="456" y="108"/>
                  </a:lnTo>
                  <a:lnTo>
                    <a:pt x="416" y="106"/>
                  </a:lnTo>
                  <a:close/>
                  <a:moveTo>
                    <a:pt x="431" y="0"/>
                  </a:moveTo>
                  <a:lnTo>
                    <a:pt x="477" y="4"/>
                  </a:lnTo>
                  <a:lnTo>
                    <a:pt x="522" y="13"/>
                  </a:lnTo>
                  <a:lnTo>
                    <a:pt x="565" y="27"/>
                  </a:lnTo>
                  <a:lnTo>
                    <a:pt x="607" y="45"/>
                  </a:lnTo>
                  <a:lnTo>
                    <a:pt x="648" y="69"/>
                  </a:lnTo>
                  <a:lnTo>
                    <a:pt x="685" y="96"/>
                  </a:lnTo>
                  <a:lnTo>
                    <a:pt x="719" y="128"/>
                  </a:lnTo>
                  <a:lnTo>
                    <a:pt x="750" y="165"/>
                  </a:lnTo>
                  <a:lnTo>
                    <a:pt x="778" y="206"/>
                  </a:lnTo>
                  <a:lnTo>
                    <a:pt x="801" y="250"/>
                  </a:lnTo>
                  <a:lnTo>
                    <a:pt x="817" y="293"/>
                  </a:lnTo>
                  <a:lnTo>
                    <a:pt x="829" y="338"/>
                  </a:lnTo>
                  <a:lnTo>
                    <a:pt x="835" y="384"/>
                  </a:lnTo>
                  <a:lnTo>
                    <a:pt x="837" y="430"/>
                  </a:lnTo>
                  <a:lnTo>
                    <a:pt x="834" y="474"/>
                  </a:lnTo>
                  <a:lnTo>
                    <a:pt x="826" y="520"/>
                  </a:lnTo>
                  <a:lnTo>
                    <a:pt x="814" y="563"/>
                  </a:lnTo>
                  <a:lnTo>
                    <a:pt x="797" y="605"/>
                  </a:lnTo>
                  <a:lnTo>
                    <a:pt x="774" y="645"/>
                  </a:lnTo>
                  <a:lnTo>
                    <a:pt x="748" y="683"/>
                  </a:lnTo>
                  <a:lnTo>
                    <a:pt x="718" y="718"/>
                  </a:lnTo>
                  <a:lnTo>
                    <a:pt x="684" y="749"/>
                  </a:lnTo>
                  <a:lnTo>
                    <a:pt x="1044" y="1303"/>
                  </a:lnTo>
                  <a:lnTo>
                    <a:pt x="907" y="1377"/>
                  </a:lnTo>
                  <a:lnTo>
                    <a:pt x="591" y="808"/>
                  </a:lnTo>
                  <a:lnTo>
                    <a:pt x="546" y="825"/>
                  </a:lnTo>
                  <a:lnTo>
                    <a:pt x="501" y="838"/>
                  </a:lnTo>
                  <a:lnTo>
                    <a:pt x="454" y="844"/>
                  </a:lnTo>
                  <a:lnTo>
                    <a:pt x="408" y="845"/>
                  </a:lnTo>
                  <a:lnTo>
                    <a:pt x="362" y="841"/>
                  </a:lnTo>
                  <a:lnTo>
                    <a:pt x="317" y="832"/>
                  </a:lnTo>
                  <a:lnTo>
                    <a:pt x="273" y="819"/>
                  </a:lnTo>
                  <a:lnTo>
                    <a:pt x="230" y="801"/>
                  </a:lnTo>
                  <a:lnTo>
                    <a:pt x="191" y="777"/>
                  </a:lnTo>
                  <a:lnTo>
                    <a:pt x="152" y="749"/>
                  </a:lnTo>
                  <a:lnTo>
                    <a:pt x="118" y="717"/>
                  </a:lnTo>
                  <a:lnTo>
                    <a:pt x="87" y="680"/>
                  </a:lnTo>
                  <a:lnTo>
                    <a:pt x="59" y="639"/>
                  </a:lnTo>
                  <a:lnTo>
                    <a:pt x="37" y="596"/>
                  </a:lnTo>
                  <a:lnTo>
                    <a:pt x="20" y="550"/>
                  </a:lnTo>
                  <a:lnTo>
                    <a:pt x="8" y="504"/>
                  </a:lnTo>
                  <a:lnTo>
                    <a:pt x="1" y="457"/>
                  </a:lnTo>
                  <a:lnTo>
                    <a:pt x="0" y="411"/>
                  </a:lnTo>
                  <a:lnTo>
                    <a:pt x="4" y="364"/>
                  </a:lnTo>
                  <a:lnTo>
                    <a:pt x="13" y="319"/>
                  </a:lnTo>
                  <a:lnTo>
                    <a:pt x="26" y="274"/>
                  </a:lnTo>
                  <a:lnTo>
                    <a:pt x="45" y="232"/>
                  </a:lnTo>
                  <a:lnTo>
                    <a:pt x="68" y="191"/>
                  </a:lnTo>
                  <a:lnTo>
                    <a:pt x="96" y="153"/>
                  </a:lnTo>
                  <a:lnTo>
                    <a:pt x="128" y="119"/>
                  </a:lnTo>
                  <a:lnTo>
                    <a:pt x="164" y="87"/>
                  </a:lnTo>
                  <a:lnTo>
                    <a:pt x="205" y="59"/>
                  </a:lnTo>
                  <a:lnTo>
                    <a:pt x="248" y="37"/>
                  </a:lnTo>
                  <a:lnTo>
                    <a:pt x="293" y="19"/>
                  </a:lnTo>
                  <a:lnTo>
                    <a:pt x="339" y="7"/>
                  </a:lnTo>
                  <a:lnTo>
                    <a:pt x="385" y="1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Freeform 61"/>
          <p:cNvSpPr>
            <a:spLocks noEditPoints="1"/>
          </p:cNvSpPr>
          <p:nvPr/>
        </p:nvSpPr>
        <p:spPr bwMode="auto">
          <a:xfrm>
            <a:off x="8404013" y="692601"/>
            <a:ext cx="290513" cy="346472"/>
          </a:xfrm>
          <a:custGeom>
            <a:avLst/>
            <a:gdLst>
              <a:gd name="T0" fmla="*/ 759 w 2687"/>
              <a:gd name="T1" fmla="*/ 1240 h 3196"/>
              <a:gd name="T2" fmla="*/ 598 w 2687"/>
              <a:gd name="T3" fmla="*/ 1184 h 3196"/>
              <a:gd name="T4" fmla="*/ 587 w 2687"/>
              <a:gd name="T5" fmla="*/ 919 h 3196"/>
              <a:gd name="T6" fmla="*/ 526 w 2687"/>
              <a:gd name="T7" fmla="*/ 1011 h 3196"/>
              <a:gd name="T8" fmla="*/ 448 w 2687"/>
              <a:gd name="T9" fmla="*/ 1084 h 3196"/>
              <a:gd name="T10" fmla="*/ 451 w 2687"/>
              <a:gd name="T11" fmla="*/ 1185 h 3196"/>
              <a:gd name="T12" fmla="*/ 459 w 2687"/>
              <a:gd name="T13" fmla="*/ 1291 h 3196"/>
              <a:gd name="T14" fmla="*/ 520 w 2687"/>
              <a:gd name="T15" fmla="*/ 1379 h 3196"/>
              <a:gd name="T16" fmla="*/ 615 w 2687"/>
              <a:gd name="T17" fmla="*/ 1417 h 3196"/>
              <a:gd name="T18" fmla="*/ 706 w 2687"/>
              <a:gd name="T19" fmla="*/ 1451 h 3196"/>
              <a:gd name="T20" fmla="*/ 796 w 2687"/>
              <a:gd name="T21" fmla="*/ 1396 h 3196"/>
              <a:gd name="T22" fmla="*/ 900 w 2687"/>
              <a:gd name="T23" fmla="*/ 1365 h 3196"/>
              <a:gd name="T24" fmla="*/ 900 w 2687"/>
              <a:gd name="T25" fmla="*/ 1244 h 3196"/>
              <a:gd name="T26" fmla="*/ 960 w 2687"/>
              <a:gd name="T27" fmla="*/ 1155 h 3196"/>
              <a:gd name="T28" fmla="*/ 871 w 2687"/>
              <a:gd name="T29" fmla="*/ 1070 h 3196"/>
              <a:gd name="T30" fmla="*/ 859 w 2687"/>
              <a:gd name="T31" fmla="*/ 952 h 3196"/>
              <a:gd name="T32" fmla="*/ 737 w 2687"/>
              <a:gd name="T33" fmla="*/ 968 h 3196"/>
              <a:gd name="T34" fmla="*/ 649 w 2687"/>
              <a:gd name="T35" fmla="*/ 892 h 3196"/>
              <a:gd name="T36" fmla="*/ 1679 w 2687"/>
              <a:gd name="T37" fmla="*/ 927 h 3196"/>
              <a:gd name="T38" fmla="*/ 1395 w 2687"/>
              <a:gd name="T39" fmla="*/ 1059 h 3196"/>
              <a:gd name="T40" fmla="*/ 1368 w 2687"/>
              <a:gd name="T41" fmla="*/ 746 h 3196"/>
              <a:gd name="T42" fmla="*/ 1392 w 2687"/>
              <a:gd name="T43" fmla="*/ 365 h 3196"/>
              <a:gd name="T44" fmla="*/ 1263 w 2687"/>
              <a:gd name="T45" fmla="*/ 479 h 3196"/>
              <a:gd name="T46" fmla="*/ 1117 w 2687"/>
              <a:gd name="T47" fmla="*/ 419 h 3196"/>
              <a:gd name="T48" fmla="*/ 1074 w 2687"/>
              <a:gd name="T49" fmla="*/ 649 h 3196"/>
              <a:gd name="T50" fmla="*/ 986 w 2687"/>
              <a:gd name="T51" fmla="*/ 781 h 3196"/>
              <a:gd name="T52" fmla="*/ 914 w 2687"/>
              <a:gd name="T53" fmla="*/ 967 h 3196"/>
              <a:gd name="T54" fmla="*/ 1058 w 2687"/>
              <a:gd name="T55" fmla="*/ 1029 h 3196"/>
              <a:gd name="T56" fmla="*/ 1031 w 2687"/>
              <a:gd name="T57" fmla="*/ 1232 h 3196"/>
              <a:gd name="T58" fmla="*/ 1181 w 2687"/>
              <a:gd name="T59" fmla="*/ 1338 h 3196"/>
              <a:gd name="T60" fmla="*/ 1357 w 2687"/>
              <a:gd name="T61" fmla="*/ 1338 h 3196"/>
              <a:gd name="T62" fmla="*/ 1422 w 2687"/>
              <a:gd name="T63" fmla="*/ 1492 h 3196"/>
              <a:gd name="T64" fmla="*/ 1618 w 2687"/>
              <a:gd name="T65" fmla="*/ 1349 h 3196"/>
              <a:gd name="T66" fmla="*/ 1780 w 2687"/>
              <a:gd name="T67" fmla="*/ 1333 h 3196"/>
              <a:gd name="T68" fmla="*/ 1952 w 2687"/>
              <a:gd name="T69" fmla="*/ 1250 h 3196"/>
              <a:gd name="T70" fmla="*/ 1893 w 2687"/>
              <a:gd name="T71" fmla="*/ 1103 h 3196"/>
              <a:gd name="T72" fmla="*/ 2066 w 2687"/>
              <a:gd name="T73" fmla="*/ 973 h 3196"/>
              <a:gd name="T74" fmla="*/ 2024 w 2687"/>
              <a:gd name="T75" fmla="*/ 796 h 3196"/>
              <a:gd name="T76" fmla="*/ 1899 w 2687"/>
              <a:gd name="T77" fmla="*/ 673 h 3196"/>
              <a:gd name="T78" fmla="*/ 1962 w 2687"/>
              <a:gd name="T79" fmla="*/ 521 h 3196"/>
              <a:gd name="T80" fmla="*/ 1749 w 2687"/>
              <a:gd name="T81" fmla="*/ 467 h 3196"/>
              <a:gd name="T82" fmla="*/ 1608 w 2687"/>
              <a:gd name="T83" fmla="*/ 403 h 3196"/>
              <a:gd name="T84" fmla="*/ 1423 w 2687"/>
              <a:gd name="T85" fmla="*/ 1 h 3196"/>
              <a:gd name="T86" fmla="*/ 1934 w 2687"/>
              <a:gd name="T87" fmla="*/ 101 h 3196"/>
              <a:gd name="T88" fmla="*/ 2218 w 2687"/>
              <a:gd name="T89" fmla="*/ 328 h 3196"/>
              <a:gd name="T90" fmla="*/ 2434 w 2687"/>
              <a:gd name="T91" fmla="*/ 802 h 3196"/>
              <a:gd name="T92" fmla="*/ 2531 w 2687"/>
              <a:gd name="T93" fmla="*/ 1287 h 3196"/>
              <a:gd name="T94" fmla="*/ 2682 w 2687"/>
              <a:gd name="T95" fmla="*/ 1823 h 3196"/>
              <a:gd name="T96" fmla="*/ 2613 w 2687"/>
              <a:gd name="T97" fmla="*/ 2112 h 3196"/>
              <a:gd name="T98" fmla="*/ 2582 w 2687"/>
              <a:gd name="T99" fmla="*/ 2254 h 3196"/>
              <a:gd name="T100" fmla="*/ 2550 w 2687"/>
              <a:gd name="T101" fmla="*/ 2416 h 3196"/>
              <a:gd name="T102" fmla="*/ 2451 w 2687"/>
              <a:gd name="T103" fmla="*/ 2655 h 3196"/>
              <a:gd name="T104" fmla="*/ 2258 w 2687"/>
              <a:gd name="T105" fmla="*/ 2641 h 3196"/>
              <a:gd name="T106" fmla="*/ 2066 w 2687"/>
              <a:gd name="T107" fmla="*/ 2714 h 3196"/>
              <a:gd name="T108" fmla="*/ 692 w 2687"/>
              <a:gd name="T109" fmla="*/ 2847 h 3196"/>
              <a:gd name="T110" fmla="*/ 556 w 2687"/>
              <a:gd name="T111" fmla="*/ 2368 h 3196"/>
              <a:gd name="T112" fmla="*/ 0 w 2687"/>
              <a:gd name="T113" fmla="*/ 1173 h 3196"/>
              <a:gd name="T114" fmla="*/ 176 w 2687"/>
              <a:gd name="T115" fmla="*/ 574 h 3196"/>
              <a:gd name="T116" fmla="*/ 557 w 2687"/>
              <a:gd name="T117" fmla="*/ 203 h 3196"/>
              <a:gd name="T118" fmla="*/ 1086 w 2687"/>
              <a:gd name="T119" fmla="*/ 25 h 3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87" h="3196">
                <a:moveTo>
                  <a:pt x="687" y="1090"/>
                </a:moveTo>
                <a:lnTo>
                  <a:pt x="706" y="1093"/>
                </a:lnTo>
                <a:lnTo>
                  <a:pt x="725" y="1099"/>
                </a:lnTo>
                <a:lnTo>
                  <a:pt x="742" y="1110"/>
                </a:lnTo>
                <a:lnTo>
                  <a:pt x="756" y="1124"/>
                </a:lnTo>
                <a:lnTo>
                  <a:pt x="767" y="1142"/>
                </a:lnTo>
                <a:lnTo>
                  <a:pt x="774" y="1161"/>
                </a:lnTo>
                <a:lnTo>
                  <a:pt x="777" y="1183"/>
                </a:lnTo>
                <a:lnTo>
                  <a:pt x="775" y="1203"/>
                </a:lnTo>
                <a:lnTo>
                  <a:pt x="769" y="1223"/>
                </a:lnTo>
                <a:lnTo>
                  <a:pt x="759" y="1240"/>
                </a:lnTo>
                <a:lnTo>
                  <a:pt x="746" y="1256"/>
                </a:lnTo>
                <a:lnTo>
                  <a:pt x="729" y="1267"/>
                </a:lnTo>
                <a:lnTo>
                  <a:pt x="710" y="1274"/>
                </a:lnTo>
                <a:lnTo>
                  <a:pt x="690" y="1277"/>
                </a:lnTo>
                <a:lnTo>
                  <a:pt x="669" y="1275"/>
                </a:lnTo>
                <a:lnTo>
                  <a:pt x="650" y="1268"/>
                </a:lnTo>
                <a:lnTo>
                  <a:pt x="633" y="1258"/>
                </a:lnTo>
                <a:lnTo>
                  <a:pt x="619" y="1243"/>
                </a:lnTo>
                <a:lnTo>
                  <a:pt x="608" y="1226"/>
                </a:lnTo>
                <a:lnTo>
                  <a:pt x="600" y="1205"/>
                </a:lnTo>
                <a:lnTo>
                  <a:pt x="598" y="1184"/>
                </a:lnTo>
                <a:lnTo>
                  <a:pt x="600" y="1163"/>
                </a:lnTo>
                <a:lnTo>
                  <a:pt x="606" y="1144"/>
                </a:lnTo>
                <a:lnTo>
                  <a:pt x="616" y="1126"/>
                </a:lnTo>
                <a:lnTo>
                  <a:pt x="629" y="1111"/>
                </a:lnTo>
                <a:lnTo>
                  <a:pt x="646" y="1100"/>
                </a:lnTo>
                <a:lnTo>
                  <a:pt x="665" y="1093"/>
                </a:lnTo>
                <a:lnTo>
                  <a:pt x="687" y="1090"/>
                </a:lnTo>
                <a:close/>
                <a:moveTo>
                  <a:pt x="649" y="892"/>
                </a:moveTo>
                <a:lnTo>
                  <a:pt x="590" y="908"/>
                </a:lnTo>
                <a:lnTo>
                  <a:pt x="589" y="911"/>
                </a:lnTo>
                <a:lnTo>
                  <a:pt x="587" y="919"/>
                </a:lnTo>
                <a:lnTo>
                  <a:pt x="585" y="930"/>
                </a:lnTo>
                <a:lnTo>
                  <a:pt x="582" y="944"/>
                </a:lnTo>
                <a:lnTo>
                  <a:pt x="580" y="958"/>
                </a:lnTo>
                <a:lnTo>
                  <a:pt x="578" y="971"/>
                </a:lnTo>
                <a:lnTo>
                  <a:pt x="577" y="983"/>
                </a:lnTo>
                <a:lnTo>
                  <a:pt x="576" y="991"/>
                </a:lnTo>
                <a:lnTo>
                  <a:pt x="576" y="994"/>
                </a:lnTo>
                <a:lnTo>
                  <a:pt x="546" y="1016"/>
                </a:lnTo>
                <a:lnTo>
                  <a:pt x="544" y="1016"/>
                </a:lnTo>
                <a:lnTo>
                  <a:pt x="536" y="1013"/>
                </a:lnTo>
                <a:lnTo>
                  <a:pt x="526" y="1011"/>
                </a:lnTo>
                <a:lnTo>
                  <a:pt x="513" y="1009"/>
                </a:lnTo>
                <a:lnTo>
                  <a:pt x="499" y="1007"/>
                </a:lnTo>
                <a:lnTo>
                  <a:pt x="486" y="1004"/>
                </a:lnTo>
                <a:lnTo>
                  <a:pt x="475" y="1003"/>
                </a:lnTo>
                <a:lnTo>
                  <a:pt x="467" y="1002"/>
                </a:lnTo>
                <a:lnTo>
                  <a:pt x="464" y="1003"/>
                </a:lnTo>
                <a:lnTo>
                  <a:pt x="433" y="1058"/>
                </a:lnTo>
                <a:lnTo>
                  <a:pt x="433" y="1061"/>
                </a:lnTo>
                <a:lnTo>
                  <a:pt x="437" y="1067"/>
                </a:lnTo>
                <a:lnTo>
                  <a:pt x="442" y="1075"/>
                </a:lnTo>
                <a:lnTo>
                  <a:pt x="448" y="1084"/>
                </a:lnTo>
                <a:lnTo>
                  <a:pt x="456" y="1096"/>
                </a:lnTo>
                <a:lnTo>
                  <a:pt x="463" y="1106"/>
                </a:lnTo>
                <a:lnTo>
                  <a:pt x="470" y="1115"/>
                </a:lnTo>
                <a:lnTo>
                  <a:pt x="475" y="1123"/>
                </a:lnTo>
                <a:lnTo>
                  <a:pt x="479" y="1128"/>
                </a:lnTo>
                <a:lnTo>
                  <a:pt x="480" y="1131"/>
                </a:lnTo>
                <a:lnTo>
                  <a:pt x="475" y="1167"/>
                </a:lnTo>
                <a:lnTo>
                  <a:pt x="473" y="1170"/>
                </a:lnTo>
                <a:lnTo>
                  <a:pt x="468" y="1173"/>
                </a:lnTo>
                <a:lnTo>
                  <a:pt x="461" y="1179"/>
                </a:lnTo>
                <a:lnTo>
                  <a:pt x="451" y="1185"/>
                </a:lnTo>
                <a:lnTo>
                  <a:pt x="441" y="1192"/>
                </a:lnTo>
                <a:lnTo>
                  <a:pt x="432" y="1199"/>
                </a:lnTo>
                <a:lnTo>
                  <a:pt x="422" y="1207"/>
                </a:lnTo>
                <a:lnTo>
                  <a:pt x="415" y="1213"/>
                </a:lnTo>
                <a:lnTo>
                  <a:pt x="410" y="1218"/>
                </a:lnTo>
                <a:lnTo>
                  <a:pt x="409" y="1220"/>
                </a:lnTo>
                <a:lnTo>
                  <a:pt x="424" y="1281"/>
                </a:lnTo>
                <a:lnTo>
                  <a:pt x="427" y="1284"/>
                </a:lnTo>
                <a:lnTo>
                  <a:pt x="435" y="1286"/>
                </a:lnTo>
                <a:lnTo>
                  <a:pt x="446" y="1288"/>
                </a:lnTo>
                <a:lnTo>
                  <a:pt x="459" y="1291"/>
                </a:lnTo>
                <a:lnTo>
                  <a:pt x="472" y="1293"/>
                </a:lnTo>
                <a:lnTo>
                  <a:pt x="485" y="1295"/>
                </a:lnTo>
                <a:lnTo>
                  <a:pt x="496" y="1297"/>
                </a:lnTo>
                <a:lnTo>
                  <a:pt x="504" y="1298"/>
                </a:lnTo>
                <a:lnTo>
                  <a:pt x="507" y="1298"/>
                </a:lnTo>
                <a:lnTo>
                  <a:pt x="528" y="1330"/>
                </a:lnTo>
                <a:lnTo>
                  <a:pt x="527" y="1333"/>
                </a:lnTo>
                <a:lnTo>
                  <a:pt x="526" y="1340"/>
                </a:lnTo>
                <a:lnTo>
                  <a:pt x="524" y="1351"/>
                </a:lnTo>
                <a:lnTo>
                  <a:pt x="522" y="1365"/>
                </a:lnTo>
                <a:lnTo>
                  <a:pt x="520" y="1379"/>
                </a:lnTo>
                <a:lnTo>
                  <a:pt x="518" y="1392"/>
                </a:lnTo>
                <a:lnTo>
                  <a:pt x="517" y="1404"/>
                </a:lnTo>
                <a:lnTo>
                  <a:pt x="516" y="1412"/>
                </a:lnTo>
                <a:lnTo>
                  <a:pt x="517" y="1415"/>
                </a:lnTo>
                <a:lnTo>
                  <a:pt x="569" y="1449"/>
                </a:lnTo>
                <a:lnTo>
                  <a:pt x="572" y="1448"/>
                </a:lnTo>
                <a:lnTo>
                  <a:pt x="577" y="1445"/>
                </a:lnTo>
                <a:lnTo>
                  <a:pt x="585" y="1440"/>
                </a:lnTo>
                <a:lnTo>
                  <a:pt x="595" y="1432"/>
                </a:lnTo>
                <a:lnTo>
                  <a:pt x="605" y="1425"/>
                </a:lnTo>
                <a:lnTo>
                  <a:pt x="615" y="1417"/>
                </a:lnTo>
                <a:lnTo>
                  <a:pt x="624" y="1411"/>
                </a:lnTo>
                <a:lnTo>
                  <a:pt x="631" y="1405"/>
                </a:lnTo>
                <a:lnTo>
                  <a:pt x="636" y="1401"/>
                </a:lnTo>
                <a:lnTo>
                  <a:pt x="638" y="1400"/>
                </a:lnTo>
                <a:lnTo>
                  <a:pt x="674" y="1405"/>
                </a:lnTo>
                <a:lnTo>
                  <a:pt x="675" y="1407"/>
                </a:lnTo>
                <a:lnTo>
                  <a:pt x="679" y="1413"/>
                </a:lnTo>
                <a:lnTo>
                  <a:pt x="685" y="1420"/>
                </a:lnTo>
                <a:lnTo>
                  <a:pt x="692" y="1430"/>
                </a:lnTo>
                <a:lnTo>
                  <a:pt x="699" y="1441"/>
                </a:lnTo>
                <a:lnTo>
                  <a:pt x="706" y="1451"/>
                </a:lnTo>
                <a:lnTo>
                  <a:pt x="713" y="1460"/>
                </a:lnTo>
                <a:lnTo>
                  <a:pt x="718" y="1468"/>
                </a:lnTo>
                <a:lnTo>
                  <a:pt x="723" y="1473"/>
                </a:lnTo>
                <a:lnTo>
                  <a:pt x="725" y="1475"/>
                </a:lnTo>
                <a:lnTo>
                  <a:pt x="785" y="1460"/>
                </a:lnTo>
                <a:lnTo>
                  <a:pt x="786" y="1457"/>
                </a:lnTo>
                <a:lnTo>
                  <a:pt x="788" y="1449"/>
                </a:lnTo>
                <a:lnTo>
                  <a:pt x="790" y="1438"/>
                </a:lnTo>
                <a:lnTo>
                  <a:pt x="792" y="1424"/>
                </a:lnTo>
                <a:lnTo>
                  <a:pt x="794" y="1410"/>
                </a:lnTo>
                <a:lnTo>
                  <a:pt x="796" y="1396"/>
                </a:lnTo>
                <a:lnTo>
                  <a:pt x="798" y="1385"/>
                </a:lnTo>
                <a:lnTo>
                  <a:pt x="799" y="1377"/>
                </a:lnTo>
                <a:lnTo>
                  <a:pt x="799" y="1374"/>
                </a:lnTo>
                <a:lnTo>
                  <a:pt x="829" y="1351"/>
                </a:lnTo>
                <a:lnTo>
                  <a:pt x="832" y="1351"/>
                </a:lnTo>
                <a:lnTo>
                  <a:pt x="839" y="1353"/>
                </a:lnTo>
                <a:lnTo>
                  <a:pt x="850" y="1355"/>
                </a:lnTo>
                <a:lnTo>
                  <a:pt x="862" y="1357"/>
                </a:lnTo>
                <a:lnTo>
                  <a:pt x="876" y="1361"/>
                </a:lnTo>
                <a:lnTo>
                  <a:pt x="889" y="1363"/>
                </a:lnTo>
                <a:lnTo>
                  <a:pt x="900" y="1365"/>
                </a:lnTo>
                <a:lnTo>
                  <a:pt x="908" y="1365"/>
                </a:lnTo>
                <a:lnTo>
                  <a:pt x="911" y="1365"/>
                </a:lnTo>
                <a:lnTo>
                  <a:pt x="943" y="1309"/>
                </a:lnTo>
                <a:lnTo>
                  <a:pt x="942" y="1307"/>
                </a:lnTo>
                <a:lnTo>
                  <a:pt x="939" y="1301"/>
                </a:lnTo>
                <a:lnTo>
                  <a:pt x="933" y="1293"/>
                </a:lnTo>
                <a:lnTo>
                  <a:pt x="927" y="1282"/>
                </a:lnTo>
                <a:lnTo>
                  <a:pt x="920" y="1272"/>
                </a:lnTo>
                <a:lnTo>
                  <a:pt x="912" y="1262"/>
                </a:lnTo>
                <a:lnTo>
                  <a:pt x="906" y="1253"/>
                </a:lnTo>
                <a:lnTo>
                  <a:pt x="900" y="1244"/>
                </a:lnTo>
                <a:lnTo>
                  <a:pt x="896" y="1239"/>
                </a:lnTo>
                <a:lnTo>
                  <a:pt x="895" y="1237"/>
                </a:lnTo>
                <a:lnTo>
                  <a:pt x="900" y="1199"/>
                </a:lnTo>
                <a:lnTo>
                  <a:pt x="902" y="1197"/>
                </a:lnTo>
                <a:lnTo>
                  <a:pt x="907" y="1194"/>
                </a:lnTo>
                <a:lnTo>
                  <a:pt x="915" y="1189"/>
                </a:lnTo>
                <a:lnTo>
                  <a:pt x="924" y="1182"/>
                </a:lnTo>
                <a:lnTo>
                  <a:pt x="934" y="1175"/>
                </a:lnTo>
                <a:lnTo>
                  <a:pt x="944" y="1167"/>
                </a:lnTo>
                <a:lnTo>
                  <a:pt x="953" y="1160"/>
                </a:lnTo>
                <a:lnTo>
                  <a:pt x="960" y="1155"/>
                </a:lnTo>
                <a:lnTo>
                  <a:pt x="965" y="1150"/>
                </a:lnTo>
                <a:lnTo>
                  <a:pt x="967" y="1148"/>
                </a:lnTo>
                <a:lnTo>
                  <a:pt x="952" y="1085"/>
                </a:lnTo>
                <a:lnTo>
                  <a:pt x="948" y="1084"/>
                </a:lnTo>
                <a:lnTo>
                  <a:pt x="941" y="1082"/>
                </a:lnTo>
                <a:lnTo>
                  <a:pt x="929" y="1079"/>
                </a:lnTo>
                <a:lnTo>
                  <a:pt x="916" y="1077"/>
                </a:lnTo>
                <a:lnTo>
                  <a:pt x="903" y="1075"/>
                </a:lnTo>
                <a:lnTo>
                  <a:pt x="890" y="1073"/>
                </a:lnTo>
                <a:lnTo>
                  <a:pt x="879" y="1071"/>
                </a:lnTo>
                <a:lnTo>
                  <a:pt x="871" y="1070"/>
                </a:lnTo>
                <a:lnTo>
                  <a:pt x="869" y="1070"/>
                </a:lnTo>
                <a:lnTo>
                  <a:pt x="847" y="1038"/>
                </a:lnTo>
                <a:lnTo>
                  <a:pt x="847" y="1035"/>
                </a:lnTo>
                <a:lnTo>
                  <a:pt x="849" y="1028"/>
                </a:lnTo>
                <a:lnTo>
                  <a:pt x="851" y="1017"/>
                </a:lnTo>
                <a:lnTo>
                  <a:pt x="853" y="1003"/>
                </a:lnTo>
                <a:lnTo>
                  <a:pt x="855" y="989"/>
                </a:lnTo>
                <a:lnTo>
                  <a:pt x="857" y="976"/>
                </a:lnTo>
                <a:lnTo>
                  <a:pt x="859" y="964"/>
                </a:lnTo>
                <a:lnTo>
                  <a:pt x="859" y="956"/>
                </a:lnTo>
                <a:lnTo>
                  <a:pt x="859" y="952"/>
                </a:lnTo>
                <a:lnTo>
                  <a:pt x="806" y="919"/>
                </a:lnTo>
                <a:lnTo>
                  <a:pt x="803" y="920"/>
                </a:lnTo>
                <a:lnTo>
                  <a:pt x="797" y="923"/>
                </a:lnTo>
                <a:lnTo>
                  <a:pt x="790" y="928"/>
                </a:lnTo>
                <a:lnTo>
                  <a:pt x="780" y="935"/>
                </a:lnTo>
                <a:lnTo>
                  <a:pt x="770" y="943"/>
                </a:lnTo>
                <a:lnTo>
                  <a:pt x="761" y="950"/>
                </a:lnTo>
                <a:lnTo>
                  <a:pt x="752" y="957"/>
                </a:lnTo>
                <a:lnTo>
                  <a:pt x="744" y="963"/>
                </a:lnTo>
                <a:lnTo>
                  <a:pt x="739" y="967"/>
                </a:lnTo>
                <a:lnTo>
                  <a:pt x="737" y="968"/>
                </a:lnTo>
                <a:lnTo>
                  <a:pt x="701" y="962"/>
                </a:lnTo>
                <a:lnTo>
                  <a:pt x="700" y="960"/>
                </a:lnTo>
                <a:lnTo>
                  <a:pt x="696" y="955"/>
                </a:lnTo>
                <a:lnTo>
                  <a:pt x="691" y="947"/>
                </a:lnTo>
                <a:lnTo>
                  <a:pt x="685" y="938"/>
                </a:lnTo>
                <a:lnTo>
                  <a:pt x="676" y="927"/>
                </a:lnTo>
                <a:lnTo>
                  <a:pt x="669" y="917"/>
                </a:lnTo>
                <a:lnTo>
                  <a:pt x="662" y="907"/>
                </a:lnTo>
                <a:lnTo>
                  <a:pt x="656" y="900"/>
                </a:lnTo>
                <a:lnTo>
                  <a:pt x="652" y="894"/>
                </a:lnTo>
                <a:lnTo>
                  <a:pt x="649" y="892"/>
                </a:lnTo>
                <a:close/>
                <a:moveTo>
                  <a:pt x="1491" y="700"/>
                </a:moveTo>
                <a:lnTo>
                  <a:pt x="1525" y="703"/>
                </a:lnTo>
                <a:lnTo>
                  <a:pt x="1558" y="713"/>
                </a:lnTo>
                <a:lnTo>
                  <a:pt x="1587" y="726"/>
                </a:lnTo>
                <a:lnTo>
                  <a:pt x="1614" y="746"/>
                </a:lnTo>
                <a:lnTo>
                  <a:pt x="1637" y="769"/>
                </a:lnTo>
                <a:lnTo>
                  <a:pt x="1656" y="796"/>
                </a:lnTo>
                <a:lnTo>
                  <a:pt x="1670" y="826"/>
                </a:lnTo>
                <a:lnTo>
                  <a:pt x="1679" y="857"/>
                </a:lnTo>
                <a:lnTo>
                  <a:pt x="1682" y="892"/>
                </a:lnTo>
                <a:lnTo>
                  <a:pt x="1679" y="927"/>
                </a:lnTo>
                <a:lnTo>
                  <a:pt x="1670" y="959"/>
                </a:lnTo>
                <a:lnTo>
                  <a:pt x="1656" y="989"/>
                </a:lnTo>
                <a:lnTo>
                  <a:pt x="1637" y="1016"/>
                </a:lnTo>
                <a:lnTo>
                  <a:pt x="1614" y="1039"/>
                </a:lnTo>
                <a:lnTo>
                  <a:pt x="1587" y="1059"/>
                </a:lnTo>
                <a:lnTo>
                  <a:pt x="1558" y="1072"/>
                </a:lnTo>
                <a:lnTo>
                  <a:pt x="1525" y="1081"/>
                </a:lnTo>
                <a:lnTo>
                  <a:pt x="1491" y="1084"/>
                </a:lnTo>
                <a:lnTo>
                  <a:pt x="1457" y="1081"/>
                </a:lnTo>
                <a:lnTo>
                  <a:pt x="1425" y="1072"/>
                </a:lnTo>
                <a:lnTo>
                  <a:pt x="1395" y="1059"/>
                </a:lnTo>
                <a:lnTo>
                  <a:pt x="1368" y="1039"/>
                </a:lnTo>
                <a:lnTo>
                  <a:pt x="1345" y="1016"/>
                </a:lnTo>
                <a:lnTo>
                  <a:pt x="1326" y="989"/>
                </a:lnTo>
                <a:lnTo>
                  <a:pt x="1312" y="959"/>
                </a:lnTo>
                <a:lnTo>
                  <a:pt x="1303" y="927"/>
                </a:lnTo>
                <a:lnTo>
                  <a:pt x="1300" y="892"/>
                </a:lnTo>
                <a:lnTo>
                  <a:pt x="1303" y="857"/>
                </a:lnTo>
                <a:lnTo>
                  <a:pt x="1312" y="826"/>
                </a:lnTo>
                <a:lnTo>
                  <a:pt x="1326" y="795"/>
                </a:lnTo>
                <a:lnTo>
                  <a:pt x="1345" y="768"/>
                </a:lnTo>
                <a:lnTo>
                  <a:pt x="1368" y="746"/>
                </a:lnTo>
                <a:lnTo>
                  <a:pt x="1394" y="726"/>
                </a:lnTo>
                <a:lnTo>
                  <a:pt x="1424" y="713"/>
                </a:lnTo>
                <a:lnTo>
                  <a:pt x="1457" y="703"/>
                </a:lnTo>
                <a:lnTo>
                  <a:pt x="1491" y="700"/>
                </a:lnTo>
                <a:close/>
                <a:moveTo>
                  <a:pt x="1428" y="292"/>
                </a:moveTo>
                <a:lnTo>
                  <a:pt x="1425" y="295"/>
                </a:lnTo>
                <a:lnTo>
                  <a:pt x="1421" y="303"/>
                </a:lnTo>
                <a:lnTo>
                  <a:pt x="1415" y="314"/>
                </a:lnTo>
                <a:lnTo>
                  <a:pt x="1408" y="330"/>
                </a:lnTo>
                <a:lnTo>
                  <a:pt x="1400" y="346"/>
                </a:lnTo>
                <a:lnTo>
                  <a:pt x="1392" y="365"/>
                </a:lnTo>
                <a:lnTo>
                  <a:pt x="1384" y="384"/>
                </a:lnTo>
                <a:lnTo>
                  <a:pt x="1377" y="403"/>
                </a:lnTo>
                <a:lnTo>
                  <a:pt x="1370" y="420"/>
                </a:lnTo>
                <a:lnTo>
                  <a:pt x="1363" y="434"/>
                </a:lnTo>
                <a:lnTo>
                  <a:pt x="1359" y="446"/>
                </a:lnTo>
                <a:lnTo>
                  <a:pt x="1356" y="454"/>
                </a:lnTo>
                <a:lnTo>
                  <a:pt x="1355" y="457"/>
                </a:lnTo>
                <a:lnTo>
                  <a:pt x="1282" y="487"/>
                </a:lnTo>
                <a:lnTo>
                  <a:pt x="1280" y="486"/>
                </a:lnTo>
                <a:lnTo>
                  <a:pt x="1273" y="483"/>
                </a:lnTo>
                <a:lnTo>
                  <a:pt x="1263" y="479"/>
                </a:lnTo>
                <a:lnTo>
                  <a:pt x="1251" y="472"/>
                </a:lnTo>
                <a:lnTo>
                  <a:pt x="1236" y="466"/>
                </a:lnTo>
                <a:lnTo>
                  <a:pt x="1219" y="458"/>
                </a:lnTo>
                <a:lnTo>
                  <a:pt x="1202" y="451"/>
                </a:lnTo>
                <a:lnTo>
                  <a:pt x="1185" y="444"/>
                </a:lnTo>
                <a:lnTo>
                  <a:pt x="1168" y="437"/>
                </a:lnTo>
                <a:lnTo>
                  <a:pt x="1153" y="430"/>
                </a:lnTo>
                <a:lnTo>
                  <a:pt x="1140" y="425"/>
                </a:lnTo>
                <a:lnTo>
                  <a:pt x="1129" y="421"/>
                </a:lnTo>
                <a:lnTo>
                  <a:pt x="1121" y="419"/>
                </a:lnTo>
                <a:lnTo>
                  <a:pt x="1117" y="419"/>
                </a:lnTo>
                <a:lnTo>
                  <a:pt x="1024" y="512"/>
                </a:lnTo>
                <a:lnTo>
                  <a:pt x="1024" y="517"/>
                </a:lnTo>
                <a:lnTo>
                  <a:pt x="1026" y="524"/>
                </a:lnTo>
                <a:lnTo>
                  <a:pt x="1029" y="535"/>
                </a:lnTo>
                <a:lnTo>
                  <a:pt x="1034" y="548"/>
                </a:lnTo>
                <a:lnTo>
                  <a:pt x="1040" y="565"/>
                </a:lnTo>
                <a:lnTo>
                  <a:pt x="1047" y="581"/>
                </a:lnTo>
                <a:lnTo>
                  <a:pt x="1054" y="600"/>
                </a:lnTo>
                <a:lnTo>
                  <a:pt x="1061" y="617"/>
                </a:lnTo>
                <a:lnTo>
                  <a:pt x="1068" y="634"/>
                </a:lnTo>
                <a:lnTo>
                  <a:pt x="1074" y="649"/>
                </a:lnTo>
                <a:lnTo>
                  <a:pt x="1080" y="662"/>
                </a:lnTo>
                <a:lnTo>
                  <a:pt x="1084" y="673"/>
                </a:lnTo>
                <a:lnTo>
                  <a:pt x="1087" y="679"/>
                </a:lnTo>
                <a:lnTo>
                  <a:pt x="1088" y="681"/>
                </a:lnTo>
                <a:lnTo>
                  <a:pt x="1059" y="755"/>
                </a:lnTo>
                <a:lnTo>
                  <a:pt x="1056" y="756"/>
                </a:lnTo>
                <a:lnTo>
                  <a:pt x="1048" y="758"/>
                </a:lnTo>
                <a:lnTo>
                  <a:pt x="1036" y="763"/>
                </a:lnTo>
                <a:lnTo>
                  <a:pt x="1021" y="768"/>
                </a:lnTo>
                <a:lnTo>
                  <a:pt x="1004" y="774"/>
                </a:lnTo>
                <a:lnTo>
                  <a:pt x="986" y="781"/>
                </a:lnTo>
                <a:lnTo>
                  <a:pt x="967" y="790"/>
                </a:lnTo>
                <a:lnTo>
                  <a:pt x="949" y="797"/>
                </a:lnTo>
                <a:lnTo>
                  <a:pt x="931" y="804"/>
                </a:lnTo>
                <a:lnTo>
                  <a:pt x="917" y="810"/>
                </a:lnTo>
                <a:lnTo>
                  <a:pt x="905" y="816"/>
                </a:lnTo>
                <a:lnTo>
                  <a:pt x="897" y="820"/>
                </a:lnTo>
                <a:lnTo>
                  <a:pt x="894" y="824"/>
                </a:lnTo>
                <a:lnTo>
                  <a:pt x="894" y="955"/>
                </a:lnTo>
                <a:lnTo>
                  <a:pt x="897" y="958"/>
                </a:lnTo>
                <a:lnTo>
                  <a:pt x="903" y="962"/>
                </a:lnTo>
                <a:lnTo>
                  <a:pt x="914" y="967"/>
                </a:lnTo>
                <a:lnTo>
                  <a:pt x="927" y="973"/>
                </a:lnTo>
                <a:lnTo>
                  <a:pt x="942" y="981"/>
                </a:lnTo>
                <a:lnTo>
                  <a:pt x="959" y="988"/>
                </a:lnTo>
                <a:lnTo>
                  <a:pt x="976" y="995"/>
                </a:lnTo>
                <a:lnTo>
                  <a:pt x="994" y="1002"/>
                </a:lnTo>
                <a:lnTo>
                  <a:pt x="1010" y="1009"/>
                </a:lnTo>
                <a:lnTo>
                  <a:pt x="1026" y="1016"/>
                </a:lnTo>
                <a:lnTo>
                  <a:pt x="1039" y="1021"/>
                </a:lnTo>
                <a:lnTo>
                  <a:pt x="1049" y="1025"/>
                </a:lnTo>
                <a:lnTo>
                  <a:pt x="1056" y="1028"/>
                </a:lnTo>
                <a:lnTo>
                  <a:pt x="1058" y="1029"/>
                </a:lnTo>
                <a:lnTo>
                  <a:pt x="1088" y="1103"/>
                </a:lnTo>
                <a:lnTo>
                  <a:pt x="1087" y="1105"/>
                </a:lnTo>
                <a:lnTo>
                  <a:pt x="1084" y="1111"/>
                </a:lnTo>
                <a:lnTo>
                  <a:pt x="1080" y="1121"/>
                </a:lnTo>
                <a:lnTo>
                  <a:pt x="1074" y="1134"/>
                </a:lnTo>
                <a:lnTo>
                  <a:pt x="1067" y="1149"/>
                </a:lnTo>
                <a:lnTo>
                  <a:pt x="1060" y="1165"/>
                </a:lnTo>
                <a:lnTo>
                  <a:pt x="1052" y="1183"/>
                </a:lnTo>
                <a:lnTo>
                  <a:pt x="1044" y="1200"/>
                </a:lnTo>
                <a:lnTo>
                  <a:pt x="1037" y="1217"/>
                </a:lnTo>
                <a:lnTo>
                  <a:pt x="1031" y="1232"/>
                </a:lnTo>
                <a:lnTo>
                  <a:pt x="1026" y="1246"/>
                </a:lnTo>
                <a:lnTo>
                  <a:pt x="1022" y="1257"/>
                </a:lnTo>
                <a:lnTo>
                  <a:pt x="1020" y="1264"/>
                </a:lnTo>
                <a:lnTo>
                  <a:pt x="1020" y="1268"/>
                </a:lnTo>
                <a:lnTo>
                  <a:pt x="1112" y="1361"/>
                </a:lnTo>
                <a:lnTo>
                  <a:pt x="1116" y="1361"/>
                </a:lnTo>
                <a:lnTo>
                  <a:pt x="1124" y="1359"/>
                </a:lnTo>
                <a:lnTo>
                  <a:pt x="1135" y="1355"/>
                </a:lnTo>
                <a:lnTo>
                  <a:pt x="1149" y="1351"/>
                </a:lnTo>
                <a:lnTo>
                  <a:pt x="1164" y="1345"/>
                </a:lnTo>
                <a:lnTo>
                  <a:pt x="1181" y="1338"/>
                </a:lnTo>
                <a:lnTo>
                  <a:pt x="1199" y="1331"/>
                </a:lnTo>
                <a:lnTo>
                  <a:pt x="1216" y="1324"/>
                </a:lnTo>
                <a:lnTo>
                  <a:pt x="1233" y="1317"/>
                </a:lnTo>
                <a:lnTo>
                  <a:pt x="1248" y="1310"/>
                </a:lnTo>
                <a:lnTo>
                  <a:pt x="1261" y="1305"/>
                </a:lnTo>
                <a:lnTo>
                  <a:pt x="1271" y="1301"/>
                </a:lnTo>
                <a:lnTo>
                  <a:pt x="1278" y="1298"/>
                </a:lnTo>
                <a:lnTo>
                  <a:pt x="1280" y="1297"/>
                </a:lnTo>
                <a:lnTo>
                  <a:pt x="1353" y="1328"/>
                </a:lnTo>
                <a:lnTo>
                  <a:pt x="1354" y="1330"/>
                </a:lnTo>
                <a:lnTo>
                  <a:pt x="1357" y="1338"/>
                </a:lnTo>
                <a:lnTo>
                  <a:pt x="1362" y="1349"/>
                </a:lnTo>
                <a:lnTo>
                  <a:pt x="1367" y="1365"/>
                </a:lnTo>
                <a:lnTo>
                  <a:pt x="1374" y="1382"/>
                </a:lnTo>
                <a:lnTo>
                  <a:pt x="1381" y="1401"/>
                </a:lnTo>
                <a:lnTo>
                  <a:pt x="1388" y="1419"/>
                </a:lnTo>
                <a:lnTo>
                  <a:pt x="1395" y="1438"/>
                </a:lnTo>
                <a:lnTo>
                  <a:pt x="1403" y="1455"/>
                </a:lnTo>
                <a:lnTo>
                  <a:pt x="1409" y="1469"/>
                </a:lnTo>
                <a:lnTo>
                  <a:pt x="1415" y="1482"/>
                </a:lnTo>
                <a:lnTo>
                  <a:pt x="1419" y="1489"/>
                </a:lnTo>
                <a:lnTo>
                  <a:pt x="1422" y="1492"/>
                </a:lnTo>
                <a:lnTo>
                  <a:pt x="1553" y="1492"/>
                </a:lnTo>
                <a:lnTo>
                  <a:pt x="1556" y="1489"/>
                </a:lnTo>
                <a:lnTo>
                  <a:pt x="1561" y="1482"/>
                </a:lnTo>
                <a:lnTo>
                  <a:pt x="1567" y="1469"/>
                </a:lnTo>
                <a:lnTo>
                  <a:pt x="1574" y="1455"/>
                </a:lnTo>
                <a:lnTo>
                  <a:pt x="1581" y="1438"/>
                </a:lnTo>
                <a:lnTo>
                  <a:pt x="1589" y="1419"/>
                </a:lnTo>
                <a:lnTo>
                  <a:pt x="1597" y="1401"/>
                </a:lnTo>
                <a:lnTo>
                  <a:pt x="1605" y="1382"/>
                </a:lnTo>
                <a:lnTo>
                  <a:pt x="1612" y="1365"/>
                </a:lnTo>
                <a:lnTo>
                  <a:pt x="1618" y="1349"/>
                </a:lnTo>
                <a:lnTo>
                  <a:pt x="1623" y="1338"/>
                </a:lnTo>
                <a:lnTo>
                  <a:pt x="1626" y="1330"/>
                </a:lnTo>
                <a:lnTo>
                  <a:pt x="1627" y="1328"/>
                </a:lnTo>
                <a:lnTo>
                  <a:pt x="1700" y="1297"/>
                </a:lnTo>
                <a:lnTo>
                  <a:pt x="1702" y="1298"/>
                </a:lnTo>
                <a:lnTo>
                  <a:pt x="1709" y="1301"/>
                </a:lnTo>
                <a:lnTo>
                  <a:pt x="1718" y="1305"/>
                </a:lnTo>
                <a:lnTo>
                  <a:pt x="1731" y="1311"/>
                </a:lnTo>
                <a:lnTo>
                  <a:pt x="1746" y="1318"/>
                </a:lnTo>
                <a:lnTo>
                  <a:pt x="1762" y="1326"/>
                </a:lnTo>
                <a:lnTo>
                  <a:pt x="1780" y="1333"/>
                </a:lnTo>
                <a:lnTo>
                  <a:pt x="1797" y="1341"/>
                </a:lnTo>
                <a:lnTo>
                  <a:pt x="1813" y="1348"/>
                </a:lnTo>
                <a:lnTo>
                  <a:pt x="1829" y="1354"/>
                </a:lnTo>
                <a:lnTo>
                  <a:pt x="1842" y="1359"/>
                </a:lnTo>
                <a:lnTo>
                  <a:pt x="1853" y="1363"/>
                </a:lnTo>
                <a:lnTo>
                  <a:pt x="1861" y="1365"/>
                </a:lnTo>
                <a:lnTo>
                  <a:pt x="1864" y="1365"/>
                </a:lnTo>
                <a:lnTo>
                  <a:pt x="1958" y="1271"/>
                </a:lnTo>
                <a:lnTo>
                  <a:pt x="1958" y="1268"/>
                </a:lnTo>
                <a:lnTo>
                  <a:pt x="1956" y="1260"/>
                </a:lnTo>
                <a:lnTo>
                  <a:pt x="1952" y="1250"/>
                </a:lnTo>
                <a:lnTo>
                  <a:pt x="1947" y="1235"/>
                </a:lnTo>
                <a:lnTo>
                  <a:pt x="1941" y="1220"/>
                </a:lnTo>
                <a:lnTo>
                  <a:pt x="1935" y="1202"/>
                </a:lnTo>
                <a:lnTo>
                  <a:pt x="1927" y="1185"/>
                </a:lnTo>
                <a:lnTo>
                  <a:pt x="1920" y="1167"/>
                </a:lnTo>
                <a:lnTo>
                  <a:pt x="1913" y="1151"/>
                </a:lnTo>
                <a:lnTo>
                  <a:pt x="1907" y="1136"/>
                </a:lnTo>
                <a:lnTo>
                  <a:pt x="1901" y="1122"/>
                </a:lnTo>
                <a:lnTo>
                  <a:pt x="1897" y="1112"/>
                </a:lnTo>
                <a:lnTo>
                  <a:pt x="1894" y="1105"/>
                </a:lnTo>
                <a:lnTo>
                  <a:pt x="1893" y="1103"/>
                </a:lnTo>
                <a:lnTo>
                  <a:pt x="1923" y="1030"/>
                </a:lnTo>
                <a:lnTo>
                  <a:pt x="1926" y="1029"/>
                </a:lnTo>
                <a:lnTo>
                  <a:pt x="1934" y="1026"/>
                </a:lnTo>
                <a:lnTo>
                  <a:pt x="1945" y="1022"/>
                </a:lnTo>
                <a:lnTo>
                  <a:pt x="1960" y="1017"/>
                </a:lnTo>
                <a:lnTo>
                  <a:pt x="1977" y="1009"/>
                </a:lnTo>
                <a:lnTo>
                  <a:pt x="1996" y="1002"/>
                </a:lnTo>
                <a:lnTo>
                  <a:pt x="2015" y="995"/>
                </a:lnTo>
                <a:lnTo>
                  <a:pt x="2033" y="988"/>
                </a:lnTo>
                <a:lnTo>
                  <a:pt x="2051" y="981"/>
                </a:lnTo>
                <a:lnTo>
                  <a:pt x="2066" y="973"/>
                </a:lnTo>
                <a:lnTo>
                  <a:pt x="2078" y="968"/>
                </a:lnTo>
                <a:lnTo>
                  <a:pt x="2086" y="964"/>
                </a:lnTo>
                <a:lnTo>
                  <a:pt x="2089" y="961"/>
                </a:lnTo>
                <a:lnTo>
                  <a:pt x="2089" y="961"/>
                </a:lnTo>
                <a:lnTo>
                  <a:pt x="2089" y="829"/>
                </a:lnTo>
                <a:lnTo>
                  <a:pt x="2087" y="827"/>
                </a:lnTo>
                <a:lnTo>
                  <a:pt x="2080" y="823"/>
                </a:lnTo>
                <a:lnTo>
                  <a:pt x="2070" y="816"/>
                </a:lnTo>
                <a:lnTo>
                  <a:pt x="2057" y="810"/>
                </a:lnTo>
                <a:lnTo>
                  <a:pt x="2040" y="803"/>
                </a:lnTo>
                <a:lnTo>
                  <a:pt x="2024" y="796"/>
                </a:lnTo>
                <a:lnTo>
                  <a:pt x="2006" y="789"/>
                </a:lnTo>
                <a:lnTo>
                  <a:pt x="1989" y="781"/>
                </a:lnTo>
                <a:lnTo>
                  <a:pt x="1972" y="774"/>
                </a:lnTo>
                <a:lnTo>
                  <a:pt x="1957" y="768"/>
                </a:lnTo>
                <a:lnTo>
                  <a:pt x="1944" y="763"/>
                </a:lnTo>
                <a:lnTo>
                  <a:pt x="1933" y="759"/>
                </a:lnTo>
                <a:lnTo>
                  <a:pt x="1927" y="757"/>
                </a:lnTo>
                <a:lnTo>
                  <a:pt x="1924" y="756"/>
                </a:lnTo>
                <a:lnTo>
                  <a:pt x="1895" y="682"/>
                </a:lnTo>
                <a:lnTo>
                  <a:pt x="1896" y="680"/>
                </a:lnTo>
                <a:lnTo>
                  <a:pt x="1899" y="673"/>
                </a:lnTo>
                <a:lnTo>
                  <a:pt x="1903" y="663"/>
                </a:lnTo>
                <a:lnTo>
                  <a:pt x="1909" y="650"/>
                </a:lnTo>
                <a:lnTo>
                  <a:pt x="1916" y="636"/>
                </a:lnTo>
                <a:lnTo>
                  <a:pt x="1923" y="619"/>
                </a:lnTo>
                <a:lnTo>
                  <a:pt x="1931" y="602"/>
                </a:lnTo>
                <a:lnTo>
                  <a:pt x="1938" y="584"/>
                </a:lnTo>
                <a:lnTo>
                  <a:pt x="1945" y="568"/>
                </a:lnTo>
                <a:lnTo>
                  <a:pt x="1952" y="553"/>
                </a:lnTo>
                <a:lnTo>
                  <a:pt x="1957" y="539"/>
                </a:lnTo>
                <a:lnTo>
                  <a:pt x="1960" y="528"/>
                </a:lnTo>
                <a:lnTo>
                  <a:pt x="1962" y="521"/>
                </a:lnTo>
                <a:lnTo>
                  <a:pt x="1962" y="517"/>
                </a:lnTo>
                <a:lnTo>
                  <a:pt x="1869" y="423"/>
                </a:lnTo>
                <a:lnTo>
                  <a:pt x="1865" y="423"/>
                </a:lnTo>
                <a:lnTo>
                  <a:pt x="1858" y="425"/>
                </a:lnTo>
                <a:lnTo>
                  <a:pt x="1847" y="428"/>
                </a:lnTo>
                <a:lnTo>
                  <a:pt x="1833" y="433"/>
                </a:lnTo>
                <a:lnTo>
                  <a:pt x="1817" y="440"/>
                </a:lnTo>
                <a:lnTo>
                  <a:pt x="1800" y="446"/>
                </a:lnTo>
                <a:lnTo>
                  <a:pt x="1783" y="453"/>
                </a:lnTo>
                <a:lnTo>
                  <a:pt x="1765" y="460"/>
                </a:lnTo>
                <a:lnTo>
                  <a:pt x="1749" y="467"/>
                </a:lnTo>
                <a:lnTo>
                  <a:pt x="1734" y="473"/>
                </a:lnTo>
                <a:lnTo>
                  <a:pt x="1721" y="479"/>
                </a:lnTo>
                <a:lnTo>
                  <a:pt x="1710" y="484"/>
                </a:lnTo>
                <a:lnTo>
                  <a:pt x="1704" y="486"/>
                </a:lnTo>
                <a:lnTo>
                  <a:pt x="1701" y="487"/>
                </a:lnTo>
                <a:lnTo>
                  <a:pt x="1629" y="457"/>
                </a:lnTo>
                <a:lnTo>
                  <a:pt x="1628" y="455"/>
                </a:lnTo>
                <a:lnTo>
                  <a:pt x="1625" y="447"/>
                </a:lnTo>
                <a:lnTo>
                  <a:pt x="1620" y="435"/>
                </a:lnTo>
                <a:lnTo>
                  <a:pt x="1615" y="420"/>
                </a:lnTo>
                <a:lnTo>
                  <a:pt x="1608" y="403"/>
                </a:lnTo>
                <a:lnTo>
                  <a:pt x="1601" y="384"/>
                </a:lnTo>
                <a:lnTo>
                  <a:pt x="1594" y="366"/>
                </a:lnTo>
                <a:lnTo>
                  <a:pt x="1586" y="346"/>
                </a:lnTo>
                <a:lnTo>
                  <a:pt x="1579" y="330"/>
                </a:lnTo>
                <a:lnTo>
                  <a:pt x="1573" y="314"/>
                </a:lnTo>
                <a:lnTo>
                  <a:pt x="1567" y="303"/>
                </a:lnTo>
                <a:lnTo>
                  <a:pt x="1563" y="295"/>
                </a:lnTo>
                <a:lnTo>
                  <a:pt x="1560" y="292"/>
                </a:lnTo>
                <a:lnTo>
                  <a:pt x="1428" y="292"/>
                </a:lnTo>
                <a:close/>
                <a:moveTo>
                  <a:pt x="1376" y="0"/>
                </a:moveTo>
                <a:lnTo>
                  <a:pt x="1423" y="1"/>
                </a:lnTo>
                <a:lnTo>
                  <a:pt x="1472" y="3"/>
                </a:lnTo>
                <a:lnTo>
                  <a:pt x="1519" y="6"/>
                </a:lnTo>
                <a:lnTo>
                  <a:pt x="1567" y="10"/>
                </a:lnTo>
                <a:lnTo>
                  <a:pt x="1615" y="18"/>
                </a:lnTo>
                <a:lnTo>
                  <a:pt x="1663" y="25"/>
                </a:lnTo>
                <a:lnTo>
                  <a:pt x="1710" y="35"/>
                </a:lnTo>
                <a:lnTo>
                  <a:pt x="1756" y="46"/>
                </a:lnTo>
                <a:lnTo>
                  <a:pt x="1803" y="59"/>
                </a:lnTo>
                <a:lnTo>
                  <a:pt x="1849" y="71"/>
                </a:lnTo>
                <a:lnTo>
                  <a:pt x="1895" y="86"/>
                </a:lnTo>
                <a:lnTo>
                  <a:pt x="1934" y="101"/>
                </a:lnTo>
                <a:lnTo>
                  <a:pt x="1972" y="117"/>
                </a:lnTo>
                <a:lnTo>
                  <a:pt x="2011" y="133"/>
                </a:lnTo>
                <a:lnTo>
                  <a:pt x="2049" y="149"/>
                </a:lnTo>
                <a:lnTo>
                  <a:pt x="2085" y="168"/>
                </a:lnTo>
                <a:lnTo>
                  <a:pt x="2120" y="187"/>
                </a:lnTo>
                <a:lnTo>
                  <a:pt x="2154" y="207"/>
                </a:lnTo>
                <a:lnTo>
                  <a:pt x="2188" y="228"/>
                </a:lnTo>
                <a:lnTo>
                  <a:pt x="2220" y="252"/>
                </a:lnTo>
                <a:lnTo>
                  <a:pt x="2253" y="275"/>
                </a:lnTo>
                <a:lnTo>
                  <a:pt x="2188" y="300"/>
                </a:lnTo>
                <a:lnTo>
                  <a:pt x="2218" y="328"/>
                </a:lnTo>
                <a:lnTo>
                  <a:pt x="2247" y="355"/>
                </a:lnTo>
                <a:lnTo>
                  <a:pt x="2275" y="384"/>
                </a:lnTo>
                <a:lnTo>
                  <a:pt x="2302" y="417"/>
                </a:lnTo>
                <a:lnTo>
                  <a:pt x="2328" y="450"/>
                </a:lnTo>
                <a:lnTo>
                  <a:pt x="2356" y="489"/>
                </a:lnTo>
                <a:lnTo>
                  <a:pt x="2384" y="530"/>
                </a:lnTo>
                <a:lnTo>
                  <a:pt x="2412" y="571"/>
                </a:lnTo>
                <a:lnTo>
                  <a:pt x="2437" y="615"/>
                </a:lnTo>
                <a:lnTo>
                  <a:pt x="2366" y="660"/>
                </a:lnTo>
                <a:lnTo>
                  <a:pt x="2413" y="756"/>
                </a:lnTo>
                <a:lnTo>
                  <a:pt x="2434" y="802"/>
                </a:lnTo>
                <a:lnTo>
                  <a:pt x="2453" y="851"/>
                </a:lnTo>
                <a:lnTo>
                  <a:pt x="2473" y="903"/>
                </a:lnTo>
                <a:lnTo>
                  <a:pt x="2489" y="953"/>
                </a:lnTo>
                <a:lnTo>
                  <a:pt x="2506" y="1004"/>
                </a:lnTo>
                <a:lnTo>
                  <a:pt x="2522" y="1054"/>
                </a:lnTo>
                <a:lnTo>
                  <a:pt x="2535" y="1107"/>
                </a:lnTo>
                <a:lnTo>
                  <a:pt x="2548" y="1157"/>
                </a:lnTo>
                <a:lnTo>
                  <a:pt x="2558" y="1209"/>
                </a:lnTo>
                <a:lnTo>
                  <a:pt x="2555" y="1234"/>
                </a:lnTo>
                <a:lnTo>
                  <a:pt x="2543" y="1261"/>
                </a:lnTo>
                <a:lnTo>
                  <a:pt x="2531" y="1287"/>
                </a:lnTo>
                <a:lnTo>
                  <a:pt x="2528" y="1314"/>
                </a:lnTo>
                <a:lnTo>
                  <a:pt x="2542" y="1373"/>
                </a:lnTo>
                <a:lnTo>
                  <a:pt x="2559" y="1431"/>
                </a:lnTo>
                <a:lnTo>
                  <a:pt x="2579" y="1487"/>
                </a:lnTo>
                <a:lnTo>
                  <a:pt x="2601" y="1545"/>
                </a:lnTo>
                <a:lnTo>
                  <a:pt x="2623" y="1604"/>
                </a:lnTo>
                <a:lnTo>
                  <a:pt x="2647" y="1662"/>
                </a:lnTo>
                <a:lnTo>
                  <a:pt x="2666" y="1726"/>
                </a:lnTo>
                <a:lnTo>
                  <a:pt x="2685" y="1791"/>
                </a:lnTo>
                <a:lnTo>
                  <a:pt x="2687" y="1807"/>
                </a:lnTo>
                <a:lnTo>
                  <a:pt x="2682" y="1823"/>
                </a:lnTo>
                <a:lnTo>
                  <a:pt x="2675" y="1837"/>
                </a:lnTo>
                <a:lnTo>
                  <a:pt x="2662" y="1850"/>
                </a:lnTo>
                <a:lnTo>
                  <a:pt x="2645" y="1863"/>
                </a:lnTo>
                <a:lnTo>
                  <a:pt x="2625" y="1875"/>
                </a:lnTo>
                <a:lnTo>
                  <a:pt x="2601" y="1885"/>
                </a:lnTo>
                <a:lnTo>
                  <a:pt x="2575" y="1895"/>
                </a:lnTo>
                <a:lnTo>
                  <a:pt x="2575" y="1943"/>
                </a:lnTo>
                <a:lnTo>
                  <a:pt x="2582" y="1990"/>
                </a:lnTo>
                <a:lnTo>
                  <a:pt x="2592" y="2040"/>
                </a:lnTo>
                <a:lnTo>
                  <a:pt x="2609" y="2097"/>
                </a:lnTo>
                <a:lnTo>
                  <a:pt x="2613" y="2112"/>
                </a:lnTo>
                <a:lnTo>
                  <a:pt x="2609" y="2126"/>
                </a:lnTo>
                <a:lnTo>
                  <a:pt x="2603" y="2143"/>
                </a:lnTo>
                <a:lnTo>
                  <a:pt x="2592" y="2157"/>
                </a:lnTo>
                <a:lnTo>
                  <a:pt x="2580" y="2170"/>
                </a:lnTo>
                <a:lnTo>
                  <a:pt x="2563" y="2182"/>
                </a:lnTo>
                <a:lnTo>
                  <a:pt x="2546" y="2193"/>
                </a:lnTo>
                <a:lnTo>
                  <a:pt x="2528" y="2202"/>
                </a:lnTo>
                <a:lnTo>
                  <a:pt x="2544" y="2214"/>
                </a:lnTo>
                <a:lnTo>
                  <a:pt x="2559" y="2225"/>
                </a:lnTo>
                <a:lnTo>
                  <a:pt x="2571" y="2238"/>
                </a:lnTo>
                <a:lnTo>
                  <a:pt x="2582" y="2254"/>
                </a:lnTo>
                <a:lnTo>
                  <a:pt x="2590" y="2269"/>
                </a:lnTo>
                <a:lnTo>
                  <a:pt x="2594" y="2286"/>
                </a:lnTo>
                <a:lnTo>
                  <a:pt x="2597" y="2301"/>
                </a:lnTo>
                <a:lnTo>
                  <a:pt x="2599" y="2318"/>
                </a:lnTo>
                <a:lnTo>
                  <a:pt x="2597" y="2334"/>
                </a:lnTo>
                <a:lnTo>
                  <a:pt x="2591" y="2348"/>
                </a:lnTo>
                <a:lnTo>
                  <a:pt x="2583" y="2362"/>
                </a:lnTo>
                <a:lnTo>
                  <a:pt x="2574" y="2375"/>
                </a:lnTo>
                <a:lnTo>
                  <a:pt x="2564" y="2387"/>
                </a:lnTo>
                <a:lnTo>
                  <a:pt x="2557" y="2403"/>
                </a:lnTo>
                <a:lnTo>
                  <a:pt x="2550" y="2416"/>
                </a:lnTo>
                <a:lnTo>
                  <a:pt x="2544" y="2432"/>
                </a:lnTo>
                <a:lnTo>
                  <a:pt x="2544" y="2469"/>
                </a:lnTo>
                <a:lnTo>
                  <a:pt x="2552" y="2506"/>
                </a:lnTo>
                <a:lnTo>
                  <a:pt x="2555" y="2543"/>
                </a:lnTo>
                <a:lnTo>
                  <a:pt x="2548" y="2579"/>
                </a:lnTo>
                <a:lnTo>
                  <a:pt x="2536" y="2595"/>
                </a:lnTo>
                <a:lnTo>
                  <a:pt x="2523" y="2611"/>
                </a:lnTo>
                <a:lnTo>
                  <a:pt x="2508" y="2625"/>
                </a:lnTo>
                <a:lnTo>
                  <a:pt x="2489" y="2638"/>
                </a:lnTo>
                <a:lnTo>
                  <a:pt x="2470" y="2647"/>
                </a:lnTo>
                <a:lnTo>
                  <a:pt x="2451" y="2655"/>
                </a:lnTo>
                <a:lnTo>
                  <a:pt x="2431" y="2660"/>
                </a:lnTo>
                <a:lnTo>
                  <a:pt x="2412" y="2661"/>
                </a:lnTo>
                <a:lnTo>
                  <a:pt x="2380" y="2660"/>
                </a:lnTo>
                <a:lnTo>
                  <a:pt x="2350" y="2658"/>
                </a:lnTo>
                <a:lnTo>
                  <a:pt x="2321" y="2655"/>
                </a:lnTo>
                <a:lnTo>
                  <a:pt x="2387" y="2654"/>
                </a:lnTo>
                <a:lnTo>
                  <a:pt x="2361" y="2651"/>
                </a:lnTo>
                <a:lnTo>
                  <a:pt x="2333" y="2647"/>
                </a:lnTo>
                <a:lnTo>
                  <a:pt x="2309" y="2646"/>
                </a:lnTo>
                <a:lnTo>
                  <a:pt x="2284" y="2642"/>
                </a:lnTo>
                <a:lnTo>
                  <a:pt x="2258" y="2641"/>
                </a:lnTo>
                <a:lnTo>
                  <a:pt x="2232" y="2638"/>
                </a:lnTo>
                <a:lnTo>
                  <a:pt x="2226" y="2638"/>
                </a:lnTo>
                <a:lnTo>
                  <a:pt x="2199" y="2640"/>
                </a:lnTo>
                <a:lnTo>
                  <a:pt x="2171" y="2642"/>
                </a:lnTo>
                <a:lnTo>
                  <a:pt x="2150" y="2646"/>
                </a:lnTo>
                <a:lnTo>
                  <a:pt x="2129" y="2653"/>
                </a:lnTo>
                <a:lnTo>
                  <a:pt x="2112" y="2659"/>
                </a:lnTo>
                <a:lnTo>
                  <a:pt x="2095" y="2668"/>
                </a:lnTo>
                <a:lnTo>
                  <a:pt x="2084" y="2681"/>
                </a:lnTo>
                <a:lnTo>
                  <a:pt x="2075" y="2696"/>
                </a:lnTo>
                <a:lnTo>
                  <a:pt x="2066" y="2714"/>
                </a:lnTo>
                <a:lnTo>
                  <a:pt x="2062" y="2736"/>
                </a:lnTo>
                <a:lnTo>
                  <a:pt x="2053" y="2828"/>
                </a:lnTo>
                <a:lnTo>
                  <a:pt x="2047" y="3008"/>
                </a:lnTo>
                <a:lnTo>
                  <a:pt x="2043" y="3089"/>
                </a:lnTo>
                <a:lnTo>
                  <a:pt x="2043" y="3169"/>
                </a:lnTo>
                <a:lnTo>
                  <a:pt x="2037" y="3196"/>
                </a:lnTo>
                <a:lnTo>
                  <a:pt x="696" y="3196"/>
                </a:lnTo>
                <a:lnTo>
                  <a:pt x="693" y="2943"/>
                </a:lnTo>
                <a:lnTo>
                  <a:pt x="692" y="2861"/>
                </a:lnTo>
                <a:lnTo>
                  <a:pt x="692" y="2858"/>
                </a:lnTo>
                <a:lnTo>
                  <a:pt x="692" y="2847"/>
                </a:lnTo>
                <a:lnTo>
                  <a:pt x="691" y="2829"/>
                </a:lnTo>
                <a:lnTo>
                  <a:pt x="690" y="2805"/>
                </a:lnTo>
                <a:lnTo>
                  <a:pt x="687" y="2774"/>
                </a:lnTo>
                <a:lnTo>
                  <a:pt x="681" y="2738"/>
                </a:lnTo>
                <a:lnTo>
                  <a:pt x="673" y="2697"/>
                </a:lnTo>
                <a:lnTo>
                  <a:pt x="663" y="2652"/>
                </a:lnTo>
                <a:lnTo>
                  <a:pt x="650" y="2602"/>
                </a:lnTo>
                <a:lnTo>
                  <a:pt x="633" y="2547"/>
                </a:lnTo>
                <a:lnTo>
                  <a:pt x="612" y="2491"/>
                </a:lnTo>
                <a:lnTo>
                  <a:pt x="587" y="2430"/>
                </a:lnTo>
                <a:lnTo>
                  <a:pt x="556" y="2368"/>
                </a:lnTo>
                <a:lnTo>
                  <a:pt x="521" y="2302"/>
                </a:lnTo>
                <a:lnTo>
                  <a:pt x="479" y="2236"/>
                </a:lnTo>
                <a:lnTo>
                  <a:pt x="431" y="2167"/>
                </a:lnTo>
                <a:lnTo>
                  <a:pt x="376" y="2099"/>
                </a:lnTo>
                <a:lnTo>
                  <a:pt x="314" y="2030"/>
                </a:lnTo>
                <a:lnTo>
                  <a:pt x="82" y="1643"/>
                </a:lnTo>
                <a:lnTo>
                  <a:pt x="51" y="1552"/>
                </a:lnTo>
                <a:lnTo>
                  <a:pt x="26" y="1460"/>
                </a:lnTo>
                <a:lnTo>
                  <a:pt x="11" y="1365"/>
                </a:lnTo>
                <a:lnTo>
                  <a:pt x="2" y="1269"/>
                </a:lnTo>
                <a:lnTo>
                  <a:pt x="0" y="1173"/>
                </a:lnTo>
                <a:lnTo>
                  <a:pt x="5" y="1076"/>
                </a:lnTo>
                <a:lnTo>
                  <a:pt x="18" y="979"/>
                </a:lnTo>
                <a:lnTo>
                  <a:pt x="27" y="932"/>
                </a:lnTo>
                <a:lnTo>
                  <a:pt x="39" y="885"/>
                </a:lnTo>
                <a:lnTo>
                  <a:pt x="53" y="839"/>
                </a:lnTo>
                <a:lnTo>
                  <a:pt x="68" y="794"/>
                </a:lnTo>
                <a:lnTo>
                  <a:pt x="86" y="749"/>
                </a:lnTo>
                <a:lnTo>
                  <a:pt x="105" y="703"/>
                </a:lnTo>
                <a:lnTo>
                  <a:pt x="127" y="660"/>
                </a:lnTo>
                <a:lnTo>
                  <a:pt x="151" y="617"/>
                </a:lnTo>
                <a:lnTo>
                  <a:pt x="176" y="574"/>
                </a:lnTo>
                <a:lnTo>
                  <a:pt x="202" y="533"/>
                </a:lnTo>
                <a:lnTo>
                  <a:pt x="231" y="495"/>
                </a:lnTo>
                <a:lnTo>
                  <a:pt x="261" y="456"/>
                </a:lnTo>
                <a:lnTo>
                  <a:pt x="292" y="419"/>
                </a:lnTo>
                <a:lnTo>
                  <a:pt x="324" y="384"/>
                </a:lnTo>
                <a:lnTo>
                  <a:pt x="358" y="351"/>
                </a:lnTo>
                <a:lnTo>
                  <a:pt x="393" y="319"/>
                </a:lnTo>
                <a:lnTo>
                  <a:pt x="432" y="289"/>
                </a:lnTo>
                <a:lnTo>
                  <a:pt x="472" y="258"/>
                </a:lnTo>
                <a:lnTo>
                  <a:pt x="513" y="230"/>
                </a:lnTo>
                <a:lnTo>
                  <a:pt x="557" y="203"/>
                </a:lnTo>
                <a:lnTo>
                  <a:pt x="601" y="180"/>
                </a:lnTo>
                <a:lnTo>
                  <a:pt x="648" y="158"/>
                </a:lnTo>
                <a:lnTo>
                  <a:pt x="695" y="136"/>
                </a:lnTo>
                <a:lnTo>
                  <a:pt x="742" y="117"/>
                </a:lnTo>
                <a:lnTo>
                  <a:pt x="790" y="100"/>
                </a:lnTo>
                <a:lnTo>
                  <a:pt x="839" y="83"/>
                </a:lnTo>
                <a:lnTo>
                  <a:pt x="888" y="69"/>
                </a:lnTo>
                <a:lnTo>
                  <a:pt x="937" y="55"/>
                </a:lnTo>
                <a:lnTo>
                  <a:pt x="987" y="44"/>
                </a:lnTo>
                <a:lnTo>
                  <a:pt x="1037" y="35"/>
                </a:lnTo>
                <a:lnTo>
                  <a:pt x="1086" y="25"/>
                </a:lnTo>
                <a:lnTo>
                  <a:pt x="1135" y="18"/>
                </a:lnTo>
                <a:lnTo>
                  <a:pt x="1182" y="10"/>
                </a:lnTo>
                <a:lnTo>
                  <a:pt x="1231" y="6"/>
                </a:lnTo>
                <a:lnTo>
                  <a:pt x="1278" y="3"/>
                </a:lnTo>
                <a:lnTo>
                  <a:pt x="1326" y="1"/>
                </a:lnTo>
                <a:lnTo>
                  <a:pt x="137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170"/>
          <p:cNvGrpSpPr/>
          <p:nvPr/>
        </p:nvGrpSpPr>
        <p:grpSpPr>
          <a:xfrm>
            <a:off x="2764856" y="1271760"/>
            <a:ext cx="342901" cy="346472"/>
            <a:chOff x="739775" y="2735263"/>
            <a:chExt cx="457201" cy="461962"/>
          </a:xfrm>
          <a:solidFill>
            <a:srgbClr val="000000"/>
          </a:solidFill>
        </p:grpSpPr>
        <p:sp>
          <p:nvSpPr>
            <p:cNvPr id="37" name="Freeform 88"/>
            <p:cNvSpPr>
              <a:spLocks noEditPoints="1"/>
            </p:cNvSpPr>
            <p:nvPr/>
          </p:nvSpPr>
          <p:spPr bwMode="auto">
            <a:xfrm>
              <a:off x="800100" y="2735263"/>
              <a:ext cx="336550" cy="192088"/>
            </a:xfrm>
            <a:custGeom>
              <a:avLst/>
              <a:gdLst>
                <a:gd name="T0" fmla="*/ 634 w 2548"/>
                <a:gd name="T1" fmla="*/ 1265 h 1458"/>
                <a:gd name="T2" fmla="*/ 1914 w 2548"/>
                <a:gd name="T3" fmla="*/ 899 h 1458"/>
                <a:gd name="T4" fmla="*/ 1914 w 2548"/>
                <a:gd name="T5" fmla="*/ 567 h 1458"/>
                <a:gd name="T6" fmla="*/ 1340 w 2548"/>
                <a:gd name="T7" fmla="*/ 0 h 1458"/>
                <a:gd name="T8" fmla="*/ 1468 w 2548"/>
                <a:gd name="T9" fmla="*/ 13 h 1458"/>
                <a:gd name="T10" fmla="*/ 1587 w 2548"/>
                <a:gd name="T11" fmla="*/ 47 h 1458"/>
                <a:gd name="T12" fmla="*/ 1696 w 2548"/>
                <a:gd name="T13" fmla="*/ 103 h 1458"/>
                <a:gd name="T14" fmla="*/ 1792 w 2548"/>
                <a:gd name="T15" fmla="*/ 175 h 1458"/>
                <a:gd name="T16" fmla="*/ 1873 w 2548"/>
                <a:gd name="T17" fmla="*/ 264 h 1458"/>
                <a:gd name="T18" fmla="*/ 1939 w 2548"/>
                <a:gd name="T19" fmla="*/ 367 h 1458"/>
                <a:gd name="T20" fmla="*/ 1988 w 2548"/>
                <a:gd name="T21" fmla="*/ 420 h 1458"/>
                <a:gd name="T22" fmla="*/ 2068 w 2548"/>
                <a:gd name="T23" fmla="*/ 422 h 1458"/>
                <a:gd name="T24" fmla="*/ 2174 w 2548"/>
                <a:gd name="T25" fmla="*/ 446 h 1458"/>
                <a:gd name="T26" fmla="*/ 2272 w 2548"/>
                <a:gd name="T27" fmla="*/ 488 h 1458"/>
                <a:gd name="T28" fmla="*/ 2359 w 2548"/>
                <a:gd name="T29" fmla="*/ 549 h 1458"/>
                <a:gd name="T30" fmla="*/ 2434 w 2548"/>
                <a:gd name="T31" fmla="*/ 626 h 1458"/>
                <a:gd name="T32" fmla="*/ 2491 w 2548"/>
                <a:gd name="T33" fmla="*/ 715 h 1458"/>
                <a:gd name="T34" fmla="*/ 2531 w 2548"/>
                <a:gd name="T35" fmla="*/ 815 h 1458"/>
                <a:gd name="T36" fmla="*/ 2548 w 2548"/>
                <a:gd name="T37" fmla="*/ 923 h 1458"/>
                <a:gd name="T38" fmla="*/ 2545 w 2548"/>
                <a:gd name="T39" fmla="*/ 1006 h 1458"/>
                <a:gd name="T40" fmla="*/ 2533 w 2548"/>
                <a:gd name="T41" fmla="*/ 1089 h 1458"/>
                <a:gd name="T42" fmla="*/ 2508 w 2548"/>
                <a:gd name="T43" fmla="*/ 1170 h 1458"/>
                <a:gd name="T44" fmla="*/ 2472 w 2548"/>
                <a:gd name="T45" fmla="*/ 1247 h 1458"/>
                <a:gd name="T46" fmla="*/ 2425 w 2548"/>
                <a:gd name="T47" fmla="*/ 1315 h 1458"/>
                <a:gd name="T48" fmla="*/ 2367 w 2548"/>
                <a:gd name="T49" fmla="*/ 1373 h 1458"/>
                <a:gd name="T50" fmla="*/ 2298 w 2548"/>
                <a:gd name="T51" fmla="*/ 1419 h 1458"/>
                <a:gd name="T52" fmla="*/ 2217 w 2548"/>
                <a:gd name="T53" fmla="*/ 1447 h 1458"/>
                <a:gd name="T54" fmla="*/ 2125 w 2548"/>
                <a:gd name="T55" fmla="*/ 1458 h 1458"/>
                <a:gd name="T56" fmla="*/ 535 w 2548"/>
                <a:gd name="T57" fmla="*/ 1457 h 1458"/>
                <a:gd name="T58" fmla="*/ 519 w 2548"/>
                <a:gd name="T59" fmla="*/ 1457 h 1458"/>
                <a:gd name="T60" fmla="*/ 491 w 2548"/>
                <a:gd name="T61" fmla="*/ 1454 h 1458"/>
                <a:gd name="T62" fmla="*/ 453 w 2548"/>
                <a:gd name="T63" fmla="*/ 1447 h 1458"/>
                <a:gd name="T64" fmla="*/ 406 w 2548"/>
                <a:gd name="T65" fmla="*/ 1437 h 1458"/>
                <a:gd name="T66" fmla="*/ 353 w 2548"/>
                <a:gd name="T67" fmla="*/ 1421 h 1458"/>
                <a:gd name="T68" fmla="*/ 297 w 2548"/>
                <a:gd name="T69" fmla="*/ 1397 h 1458"/>
                <a:gd name="T70" fmla="*/ 239 w 2548"/>
                <a:gd name="T71" fmla="*/ 1366 h 1458"/>
                <a:gd name="T72" fmla="*/ 183 w 2548"/>
                <a:gd name="T73" fmla="*/ 1326 h 1458"/>
                <a:gd name="T74" fmla="*/ 131 w 2548"/>
                <a:gd name="T75" fmla="*/ 1275 h 1458"/>
                <a:gd name="T76" fmla="*/ 84 w 2548"/>
                <a:gd name="T77" fmla="*/ 1212 h 1458"/>
                <a:gd name="T78" fmla="*/ 45 w 2548"/>
                <a:gd name="T79" fmla="*/ 1136 h 1458"/>
                <a:gd name="T80" fmla="*/ 17 w 2548"/>
                <a:gd name="T81" fmla="*/ 1047 h 1458"/>
                <a:gd name="T82" fmla="*/ 2 w 2548"/>
                <a:gd name="T83" fmla="*/ 942 h 1458"/>
                <a:gd name="T84" fmla="*/ 3 w 2548"/>
                <a:gd name="T85" fmla="*/ 823 h 1458"/>
                <a:gd name="T86" fmla="*/ 27 w 2548"/>
                <a:gd name="T87" fmla="*/ 708 h 1458"/>
                <a:gd name="T88" fmla="*/ 70 w 2548"/>
                <a:gd name="T89" fmla="*/ 602 h 1458"/>
                <a:gd name="T90" fmla="*/ 134 w 2548"/>
                <a:gd name="T91" fmla="*/ 509 h 1458"/>
                <a:gd name="T92" fmla="*/ 214 w 2548"/>
                <a:gd name="T93" fmla="*/ 430 h 1458"/>
                <a:gd name="T94" fmla="*/ 307 w 2548"/>
                <a:gd name="T95" fmla="*/ 366 h 1458"/>
                <a:gd name="T96" fmla="*/ 413 w 2548"/>
                <a:gd name="T97" fmla="*/ 321 h 1458"/>
                <a:gd name="T98" fmla="*/ 527 w 2548"/>
                <a:gd name="T99" fmla="*/ 298 h 1458"/>
                <a:gd name="T100" fmla="*/ 649 w 2548"/>
                <a:gd name="T101" fmla="*/ 299 h 1458"/>
                <a:gd name="T102" fmla="*/ 767 w 2548"/>
                <a:gd name="T103" fmla="*/ 323 h 1458"/>
                <a:gd name="T104" fmla="*/ 840 w 2548"/>
                <a:gd name="T105" fmla="*/ 225 h 1458"/>
                <a:gd name="T106" fmla="*/ 930 w 2548"/>
                <a:gd name="T107" fmla="*/ 141 h 1458"/>
                <a:gd name="T108" fmla="*/ 1034 w 2548"/>
                <a:gd name="T109" fmla="*/ 75 h 1458"/>
                <a:gd name="T110" fmla="*/ 1150 w 2548"/>
                <a:gd name="T111" fmla="*/ 28 h 1458"/>
                <a:gd name="T112" fmla="*/ 1275 w 2548"/>
                <a:gd name="T113" fmla="*/ 4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48" h="1458">
                  <a:moveTo>
                    <a:pt x="634" y="567"/>
                  </a:moveTo>
                  <a:lnTo>
                    <a:pt x="634" y="1265"/>
                  </a:lnTo>
                  <a:lnTo>
                    <a:pt x="1914" y="1265"/>
                  </a:lnTo>
                  <a:lnTo>
                    <a:pt x="1914" y="899"/>
                  </a:lnTo>
                  <a:lnTo>
                    <a:pt x="1914" y="899"/>
                  </a:lnTo>
                  <a:lnTo>
                    <a:pt x="1914" y="567"/>
                  </a:lnTo>
                  <a:lnTo>
                    <a:pt x="634" y="567"/>
                  </a:lnTo>
                  <a:close/>
                  <a:moveTo>
                    <a:pt x="1340" y="0"/>
                  </a:moveTo>
                  <a:lnTo>
                    <a:pt x="1405" y="4"/>
                  </a:lnTo>
                  <a:lnTo>
                    <a:pt x="1468" y="13"/>
                  </a:lnTo>
                  <a:lnTo>
                    <a:pt x="1529" y="27"/>
                  </a:lnTo>
                  <a:lnTo>
                    <a:pt x="1587" y="47"/>
                  </a:lnTo>
                  <a:lnTo>
                    <a:pt x="1642" y="73"/>
                  </a:lnTo>
                  <a:lnTo>
                    <a:pt x="1696" y="103"/>
                  </a:lnTo>
                  <a:lnTo>
                    <a:pt x="1746" y="137"/>
                  </a:lnTo>
                  <a:lnTo>
                    <a:pt x="1792" y="175"/>
                  </a:lnTo>
                  <a:lnTo>
                    <a:pt x="1835" y="218"/>
                  </a:lnTo>
                  <a:lnTo>
                    <a:pt x="1873" y="264"/>
                  </a:lnTo>
                  <a:lnTo>
                    <a:pt x="1908" y="314"/>
                  </a:lnTo>
                  <a:lnTo>
                    <a:pt x="1939" y="367"/>
                  </a:lnTo>
                  <a:lnTo>
                    <a:pt x="1965" y="422"/>
                  </a:lnTo>
                  <a:lnTo>
                    <a:pt x="1988" y="420"/>
                  </a:lnTo>
                  <a:lnTo>
                    <a:pt x="2014" y="419"/>
                  </a:lnTo>
                  <a:lnTo>
                    <a:pt x="2068" y="422"/>
                  </a:lnTo>
                  <a:lnTo>
                    <a:pt x="2122" y="431"/>
                  </a:lnTo>
                  <a:lnTo>
                    <a:pt x="2174" y="446"/>
                  </a:lnTo>
                  <a:lnTo>
                    <a:pt x="2224" y="465"/>
                  </a:lnTo>
                  <a:lnTo>
                    <a:pt x="2272" y="488"/>
                  </a:lnTo>
                  <a:lnTo>
                    <a:pt x="2318" y="517"/>
                  </a:lnTo>
                  <a:lnTo>
                    <a:pt x="2359" y="549"/>
                  </a:lnTo>
                  <a:lnTo>
                    <a:pt x="2399" y="586"/>
                  </a:lnTo>
                  <a:lnTo>
                    <a:pt x="2434" y="626"/>
                  </a:lnTo>
                  <a:lnTo>
                    <a:pt x="2465" y="669"/>
                  </a:lnTo>
                  <a:lnTo>
                    <a:pt x="2491" y="715"/>
                  </a:lnTo>
                  <a:lnTo>
                    <a:pt x="2514" y="764"/>
                  </a:lnTo>
                  <a:lnTo>
                    <a:pt x="2531" y="815"/>
                  </a:lnTo>
                  <a:lnTo>
                    <a:pt x="2542" y="869"/>
                  </a:lnTo>
                  <a:lnTo>
                    <a:pt x="2548" y="923"/>
                  </a:lnTo>
                  <a:lnTo>
                    <a:pt x="2548" y="965"/>
                  </a:lnTo>
                  <a:lnTo>
                    <a:pt x="2545" y="1006"/>
                  </a:lnTo>
                  <a:lnTo>
                    <a:pt x="2540" y="1048"/>
                  </a:lnTo>
                  <a:lnTo>
                    <a:pt x="2533" y="1089"/>
                  </a:lnTo>
                  <a:lnTo>
                    <a:pt x="2522" y="1130"/>
                  </a:lnTo>
                  <a:lnTo>
                    <a:pt x="2508" y="1170"/>
                  </a:lnTo>
                  <a:lnTo>
                    <a:pt x="2491" y="1209"/>
                  </a:lnTo>
                  <a:lnTo>
                    <a:pt x="2472" y="1247"/>
                  </a:lnTo>
                  <a:lnTo>
                    <a:pt x="2451" y="1282"/>
                  </a:lnTo>
                  <a:lnTo>
                    <a:pt x="2425" y="1315"/>
                  </a:lnTo>
                  <a:lnTo>
                    <a:pt x="2398" y="1346"/>
                  </a:lnTo>
                  <a:lnTo>
                    <a:pt x="2367" y="1373"/>
                  </a:lnTo>
                  <a:lnTo>
                    <a:pt x="2334" y="1397"/>
                  </a:lnTo>
                  <a:lnTo>
                    <a:pt x="2298" y="1419"/>
                  </a:lnTo>
                  <a:lnTo>
                    <a:pt x="2259" y="1434"/>
                  </a:lnTo>
                  <a:lnTo>
                    <a:pt x="2217" y="1447"/>
                  </a:lnTo>
                  <a:lnTo>
                    <a:pt x="2172" y="1455"/>
                  </a:lnTo>
                  <a:lnTo>
                    <a:pt x="2125" y="1458"/>
                  </a:lnTo>
                  <a:lnTo>
                    <a:pt x="536" y="1458"/>
                  </a:lnTo>
                  <a:lnTo>
                    <a:pt x="535" y="1457"/>
                  </a:lnTo>
                  <a:lnTo>
                    <a:pt x="529" y="1457"/>
                  </a:lnTo>
                  <a:lnTo>
                    <a:pt x="519" y="1457"/>
                  </a:lnTo>
                  <a:lnTo>
                    <a:pt x="506" y="1456"/>
                  </a:lnTo>
                  <a:lnTo>
                    <a:pt x="491" y="1454"/>
                  </a:lnTo>
                  <a:lnTo>
                    <a:pt x="473" y="1450"/>
                  </a:lnTo>
                  <a:lnTo>
                    <a:pt x="453" y="1447"/>
                  </a:lnTo>
                  <a:lnTo>
                    <a:pt x="430" y="1443"/>
                  </a:lnTo>
                  <a:lnTo>
                    <a:pt x="406" y="1437"/>
                  </a:lnTo>
                  <a:lnTo>
                    <a:pt x="380" y="1429"/>
                  </a:lnTo>
                  <a:lnTo>
                    <a:pt x="353" y="1421"/>
                  </a:lnTo>
                  <a:lnTo>
                    <a:pt x="326" y="1410"/>
                  </a:lnTo>
                  <a:lnTo>
                    <a:pt x="297" y="1397"/>
                  </a:lnTo>
                  <a:lnTo>
                    <a:pt x="268" y="1383"/>
                  </a:lnTo>
                  <a:lnTo>
                    <a:pt x="239" y="1366"/>
                  </a:lnTo>
                  <a:lnTo>
                    <a:pt x="211" y="1347"/>
                  </a:lnTo>
                  <a:lnTo>
                    <a:pt x="183" y="1326"/>
                  </a:lnTo>
                  <a:lnTo>
                    <a:pt x="156" y="1301"/>
                  </a:lnTo>
                  <a:lnTo>
                    <a:pt x="131" y="1275"/>
                  </a:lnTo>
                  <a:lnTo>
                    <a:pt x="106" y="1245"/>
                  </a:lnTo>
                  <a:lnTo>
                    <a:pt x="84" y="1212"/>
                  </a:lnTo>
                  <a:lnTo>
                    <a:pt x="63" y="1176"/>
                  </a:lnTo>
                  <a:lnTo>
                    <a:pt x="45" y="1136"/>
                  </a:lnTo>
                  <a:lnTo>
                    <a:pt x="30" y="1094"/>
                  </a:lnTo>
                  <a:lnTo>
                    <a:pt x="17" y="1047"/>
                  </a:lnTo>
                  <a:lnTo>
                    <a:pt x="7" y="997"/>
                  </a:lnTo>
                  <a:lnTo>
                    <a:pt x="2" y="942"/>
                  </a:lnTo>
                  <a:lnTo>
                    <a:pt x="0" y="884"/>
                  </a:lnTo>
                  <a:lnTo>
                    <a:pt x="3" y="823"/>
                  </a:lnTo>
                  <a:lnTo>
                    <a:pt x="12" y="764"/>
                  </a:lnTo>
                  <a:lnTo>
                    <a:pt x="27" y="708"/>
                  </a:lnTo>
                  <a:lnTo>
                    <a:pt x="46" y="655"/>
                  </a:lnTo>
                  <a:lnTo>
                    <a:pt x="70" y="602"/>
                  </a:lnTo>
                  <a:lnTo>
                    <a:pt x="100" y="554"/>
                  </a:lnTo>
                  <a:lnTo>
                    <a:pt x="134" y="509"/>
                  </a:lnTo>
                  <a:lnTo>
                    <a:pt x="171" y="467"/>
                  </a:lnTo>
                  <a:lnTo>
                    <a:pt x="214" y="430"/>
                  </a:lnTo>
                  <a:lnTo>
                    <a:pt x="258" y="396"/>
                  </a:lnTo>
                  <a:lnTo>
                    <a:pt x="307" y="366"/>
                  </a:lnTo>
                  <a:lnTo>
                    <a:pt x="358" y="341"/>
                  </a:lnTo>
                  <a:lnTo>
                    <a:pt x="413" y="321"/>
                  </a:lnTo>
                  <a:lnTo>
                    <a:pt x="468" y="307"/>
                  </a:lnTo>
                  <a:lnTo>
                    <a:pt x="527" y="298"/>
                  </a:lnTo>
                  <a:lnTo>
                    <a:pt x="587" y="296"/>
                  </a:lnTo>
                  <a:lnTo>
                    <a:pt x="649" y="299"/>
                  </a:lnTo>
                  <a:lnTo>
                    <a:pt x="710" y="308"/>
                  </a:lnTo>
                  <a:lnTo>
                    <a:pt x="767" y="323"/>
                  </a:lnTo>
                  <a:lnTo>
                    <a:pt x="801" y="272"/>
                  </a:lnTo>
                  <a:lnTo>
                    <a:pt x="840" y="225"/>
                  </a:lnTo>
                  <a:lnTo>
                    <a:pt x="883" y="182"/>
                  </a:lnTo>
                  <a:lnTo>
                    <a:pt x="930" y="141"/>
                  </a:lnTo>
                  <a:lnTo>
                    <a:pt x="981" y="106"/>
                  </a:lnTo>
                  <a:lnTo>
                    <a:pt x="1034" y="75"/>
                  </a:lnTo>
                  <a:lnTo>
                    <a:pt x="1090" y="49"/>
                  </a:lnTo>
                  <a:lnTo>
                    <a:pt x="1150" y="28"/>
                  </a:lnTo>
                  <a:lnTo>
                    <a:pt x="1212" y="13"/>
                  </a:lnTo>
                  <a:lnTo>
                    <a:pt x="1275" y="4"/>
                  </a:lnTo>
                  <a:lnTo>
                    <a:pt x="1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9"/>
            <p:cNvSpPr>
              <a:spLocks noEditPoints="1"/>
            </p:cNvSpPr>
            <p:nvPr/>
          </p:nvSpPr>
          <p:spPr bwMode="auto">
            <a:xfrm>
              <a:off x="890588" y="2828925"/>
              <a:ext cx="150813" cy="66675"/>
            </a:xfrm>
            <a:custGeom>
              <a:avLst/>
              <a:gdLst>
                <a:gd name="T0" fmla="*/ 561 w 1140"/>
                <a:gd name="T1" fmla="*/ 251 h 509"/>
                <a:gd name="T2" fmla="*/ 589 w 1140"/>
                <a:gd name="T3" fmla="*/ 244 h 509"/>
                <a:gd name="T4" fmla="*/ 608 w 1140"/>
                <a:gd name="T5" fmla="*/ 251 h 509"/>
                <a:gd name="T6" fmla="*/ 849 w 1140"/>
                <a:gd name="T7" fmla="*/ 95 h 509"/>
                <a:gd name="T8" fmla="*/ 624 w 1140"/>
                <a:gd name="T9" fmla="*/ 269 h 509"/>
                <a:gd name="T10" fmla="*/ 630 w 1140"/>
                <a:gd name="T11" fmla="*/ 291 h 509"/>
                <a:gd name="T12" fmla="*/ 619 w 1140"/>
                <a:gd name="T13" fmla="*/ 314 h 509"/>
                <a:gd name="T14" fmla="*/ 588 w 1140"/>
                <a:gd name="T15" fmla="*/ 337 h 509"/>
                <a:gd name="T16" fmla="*/ 561 w 1140"/>
                <a:gd name="T17" fmla="*/ 364 h 509"/>
                <a:gd name="T18" fmla="*/ 1108 w 1140"/>
                <a:gd name="T19" fmla="*/ 32 h 509"/>
                <a:gd name="T20" fmla="*/ 545 w 1140"/>
                <a:gd name="T21" fmla="*/ 0 h 509"/>
                <a:gd name="T22" fmla="*/ 1129 w 1140"/>
                <a:gd name="T23" fmla="*/ 1 h 509"/>
                <a:gd name="T24" fmla="*/ 1137 w 1140"/>
                <a:gd name="T25" fmla="*/ 7 h 509"/>
                <a:gd name="T26" fmla="*/ 1140 w 1140"/>
                <a:gd name="T27" fmla="*/ 16 h 509"/>
                <a:gd name="T28" fmla="*/ 1139 w 1140"/>
                <a:gd name="T29" fmla="*/ 385 h 509"/>
                <a:gd name="T30" fmla="*/ 1133 w 1140"/>
                <a:gd name="T31" fmla="*/ 392 h 509"/>
                <a:gd name="T32" fmla="*/ 1124 w 1140"/>
                <a:gd name="T33" fmla="*/ 395 h 509"/>
                <a:gd name="T34" fmla="*/ 540 w 1140"/>
                <a:gd name="T35" fmla="*/ 394 h 509"/>
                <a:gd name="T36" fmla="*/ 532 w 1140"/>
                <a:gd name="T37" fmla="*/ 389 h 509"/>
                <a:gd name="T38" fmla="*/ 529 w 1140"/>
                <a:gd name="T39" fmla="*/ 379 h 509"/>
                <a:gd name="T40" fmla="*/ 471 w 1140"/>
                <a:gd name="T41" fmla="*/ 416 h 509"/>
                <a:gd name="T42" fmla="*/ 462 w 1140"/>
                <a:gd name="T43" fmla="*/ 419 h 509"/>
                <a:gd name="T44" fmla="*/ 437 w 1140"/>
                <a:gd name="T45" fmla="*/ 418 h 509"/>
                <a:gd name="T46" fmla="*/ 416 w 1140"/>
                <a:gd name="T47" fmla="*/ 402 h 509"/>
                <a:gd name="T48" fmla="*/ 407 w 1140"/>
                <a:gd name="T49" fmla="*/ 376 h 509"/>
                <a:gd name="T50" fmla="*/ 378 w 1140"/>
                <a:gd name="T51" fmla="*/ 297 h 509"/>
                <a:gd name="T52" fmla="*/ 113 w 1140"/>
                <a:gd name="T53" fmla="*/ 509 h 509"/>
                <a:gd name="T54" fmla="*/ 85 w 1140"/>
                <a:gd name="T55" fmla="*/ 299 h 509"/>
                <a:gd name="T56" fmla="*/ 0 w 1140"/>
                <a:gd name="T57" fmla="*/ 509 h 509"/>
                <a:gd name="T58" fmla="*/ 1 w 1140"/>
                <a:gd name="T59" fmla="*/ 263 h 509"/>
                <a:gd name="T60" fmla="*/ 11 w 1140"/>
                <a:gd name="T61" fmla="*/ 231 h 509"/>
                <a:gd name="T62" fmla="*/ 32 w 1140"/>
                <a:gd name="T63" fmla="*/ 203 h 509"/>
                <a:gd name="T64" fmla="*/ 65 w 1140"/>
                <a:gd name="T65" fmla="*/ 180 h 509"/>
                <a:gd name="T66" fmla="*/ 113 w 1140"/>
                <a:gd name="T67" fmla="*/ 166 h 509"/>
                <a:gd name="T68" fmla="*/ 197 w 1140"/>
                <a:gd name="T69" fmla="*/ 165 h 509"/>
                <a:gd name="T70" fmla="*/ 295 w 1140"/>
                <a:gd name="T71" fmla="*/ 165 h 509"/>
                <a:gd name="T72" fmla="*/ 382 w 1140"/>
                <a:gd name="T73" fmla="*/ 166 h 509"/>
                <a:gd name="T74" fmla="*/ 431 w 1140"/>
                <a:gd name="T75" fmla="*/ 180 h 509"/>
                <a:gd name="T76" fmla="*/ 467 w 1140"/>
                <a:gd name="T77" fmla="*/ 205 h 509"/>
                <a:gd name="T78" fmla="*/ 488 w 1140"/>
                <a:gd name="T79" fmla="*/ 239 h 509"/>
                <a:gd name="T80" fmla="*/ 496 w 1140"/>
                <a:gd name="T81" fmla="*/ 279 h 509"/>
                <a:gd name="T82" fmla="*/ 529 w 1140"/>
                <a:gd name="T83" fmla="*/ 271 h 509"/>
                <a:gd name="T84" fmla="*/ 530 w 1140"/>
                <a:gd name="T85" fmla="*/ 11 h 509"/>
                <a:gd name="T86" fmla="*/ 535 w 1140"/>
                <a:gd name="T87" fmla="*/ 3 h 509"/>
                <a:gd name="T88" fmla="*/ 545 w 1140"/>
                <a:gd name="T8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0" h="509">
                  <a:moveTo>
                    <a:pt x="561" y="32"/>
                  </a:moveTo>
                  <a:lnTo>
                    <a:pt x="561" y="251"/>
                  </a:lnTo>
                  <a:lnTo>
                    <a:pt x="577" y="245"/>
                  </a:lnTo>
                  <a:lnTo>
                    <a:pt x="589" y="244"/>
                  </a:lnTo>
                  <a:lnTo>
                    <a:pt x="600" y="246"/>
                  </a:lnTo>
                  <a:lnTo>
                    <a:pt x="608" y="251"/>
                  </a:lnTo>
                  <a:lnTo>
                    <a:pt x="615" y="255"/>
                  </a:lnTo>
                  <a:lnTo>
                    <a:pt x="849" y="95"/>
                  </a:lnTo>
                  <a:lnTo>
                    <a:pt x="857" y="106"/>
                  </a:lnTo>
                  <a:lnTo>
                    <a:pt x="624" y="269"/>
                  </a:lnTo>
                  <a:lnTo>
                    <a:pt x="629" y="279"/>
                  </a:lnTo>
                  <a:lnTo>
                    <a:pt x="630" y="291"/>
                  </a:lnTo>
                  <a:lnTo>
                    <a:pt x="627" y="303"/>
                  </a:lnTo>
                  <a:lnTo>
                    <a:pt x="619" y="314"/>
                  </a:lnTo>
                  <a:lnTo>
                    <a:pt x="607" y="324"/>
                  </a:lnTo>
                  <a:lnTo>
                    <a:pt x="588" y="337"/>
                  </a:lnTo>
                  <a:lnTo>
                    <a:pt x="561" y="355"/>
                  </a:lnTo>
                  <a:lnTo>
                    <a:pt x="561" y="364"/>
                  </a:lnTo>
                  <a:lnTo>
                    <a:pt x="1108" y="364"/>
                  </a:lnTo>
                  <a:lnTo>
                    <a:pt x="1108" y="32"/>
                  </a:lnTo>
                  <a:lnTo>
                    <a:pt x="561" y="32"/>
                  </a:lnTo>
                  <a:close/>
                  <a:moveTo>
                    <a:pt x="545" y="0"/>
                  </a:moveTo>
                  <a:lnTo>
                    <a:pt x="1124" y="0"/>
                  </a:lnTo>
                  <a:lnTo>
                    <a:pt x="1129" y="1"/>
                  </a:lnTo>
                  <a:lnTo>
                    <a:pt x="1133" y="3"/>
                  </a:lnTo>
                  <a:lnTo>
                    <a:pt x="1137" y="7"/>
                  </a:lnTo>
                  <a:lnTo>
                    <a:pt x="1139" y="11"/>
                  </a:lnTo>
                  <a:lnTo>
                    <a:pt x="1140" y="16"/>
                  </a:lnTo>
                  <a:lnTo>
                    <a:pt x="1140" y="379"/>
                  </a:lnTo>
                  <a:lnTo>
                    <a:pt x="1139" y="385"/>
                  </a:lnTo>
                  <a:lnTo>
                    <a:pt x="1137" y="389"/>
                  </a:lnTo>
                  <a:lnTo>
                    <a:pt x="1133" y="392"/>
                  </a:lnTo>
                  <a:lnTo>
                    <a:pt x="1129" y="394"/>
                  </a:lnTo>
                  <a:lnTo>
                    <a:pt x="1124" y="395"/>
                  </a:lnTo>
                  <a:lnTo>
                    <a:pt x="545" y="395"/>
                  </a:lnTo>
                  <a:lnTo>
                    <a:pt x="540" y="394"/>
                  </a:lnTo>
                  <a:lnTo>
                    <a:pt x="535" y="392"/>
                  </a:lnTo>
                  <a:lnTo>
                    <a:pt x="532" y="389"/>
                  </a:lnTo>
                  <a:lnTo>
                    <a:pt x="530" y="385"/>
                  </a:lnTo>
                  <a:lnTo>
                    <a:pt x="529" y="379"/>
                  </a:lnTo>
                  <a:lnTo>
                    <a:pt x="529" y="376"/>
                  </a:lnTo>
                  <a:lnTo>
                    <a:pt x="471" y="416"/>
                  </a:lnTo>
                  <a:lnTo>
                    <a:pt x="471" y="416"/>
                  </a:lnTo>
                  <a:lnTo>
                    <a:pt x="462" y="419"/>
                  </a:lnTo>
                  <a:lnTo>
                    <a:pt x="451" y="421"/>
                  </a:lnTo>
                  <a:lnTo>
                    <a:pt x="437" y="418"/>
                  </a:lnTo>
                  <a:lnTo>
                    <a:pt x="426" y="413"/>
                  </a:lnTo>
                  <a:lnTo>
                    <a:pt x="416" y="402"/>
                  </a:lnTo>
                  <a:lnTo>
                    <a:pt x="410" y="390"/>
                  </a:lnTo>
                  <a:lnTo>
                    <a:pt x="407" y="376"/>
                  </a:lnTo>
                  <a:lnTo>
                    <a:pt x="407" y="297"/>
                  </a:lnTo>
                  <a:lnTo>
                    <a:pt x="378" y="297"/>
                  </a:lnTo>
                  <a:lnTo>
                    <a:pt x="379" y="509"/>
                  </a:lnTo>
                  <a:lnTo>
                    <a:pt x="113" y="509"/>
                  </a:lnTo>
                  <a:lnTo>
                    <a:pt x="113" y="299"/>
                  </a:lnTo>
                  <a:lnTo>
                    <a:pt x="85" y="299"/>
                  </a:lnTo>
                  <a:lnTo>
                    <a:pt x="84" y="509"/>
                  </a:lnTo>
                  <a:lnTo>
                    <a:pt x="0" y="509"/>
                  </a:lnTo>
                  <a:lnTo>
                    <a:pt x="0" y="278"/>
                  </a:lnTo>
                  <a:lnTo>
                    <a:pt x="1" y="263"/>
                  </a:lnTo>
                  <a:lnTo>
                    <a:pt x="4" y="247"/>
                  </a:lnTo>
                  <a:lnTo>
                    <a:pt x="11" y="231"/>
                  </a:lnTo>
                  <a:lnTo>
                    <a:pt x="20" y="216"/>
                  </a:lnTo>
                  <a:lnTo>
                    <a:pt x="32" y="203"/>
                  </a:lnTo>
                  <a:lnTo>
                    <a:pt x="47" y="191"/>
                  </a:lnTo>
                  <a:lnTo>
                    <a:pt x="65" y="180"/>
                  </a:lnTo>
                  <a:lnTo>
                    <a:pt x="87" y="172"/>
                  </a:lnTo>
                  <a:lnTo>
                    <a:pt x="113" y="166"/>
                  </a:lnTo>
                  <a:lnTo>
                    <a:pt x="142" y="165"/>
                  </a:lnTo>
                  <a:lnTo>
                    <a:pt x="197" y="165"/>
                  </a:lnTo>
                  <a:lnTo>
                    <a:pt x="246" y="245"/>
                  </a:lnTo>
                  <a:lnTo>
                    <a:pt x="295" y="165"/>
                  </a:lnTo>
                  <a:lnTo>
                    <a:pt x="352" y="165"/>
                  </a:lnTo>
                  <a:lnTo>
                    <a:pt x="382" y="166"/>
                  </a:lnTo>
                  <a:lnTo>
                    <a:pt x="409" y="172"/>
                  </a:lnTo>
                  <a:lnTo>
                    <a:pt x="431" y="180"/>
                  </a:lnTo>
                  <a:lnTo>
                    <a:pt x="450" y="191"/>
                  </a:lnTo>
                  <a:lnTo>
                    <a:pt x="467" y="205"/>
                  </a:lnTo>
                  <a:lnTo>
                    <a:pt x="479" y="221"/>
                  </a:lnTo>
                  <a:lnTo>
                    <a:pt x="488" y="239"/>
                  </a:lnTo>
                  <a:lnTo>
                    <a:pt x="494" y="258"/>
                  </a:lnTo>
                  <a:lnTo>
                    <a:pt x="496" y="279"/>
                  </a:lnTo>
                  <a:lnTo>
                    <a:pt x="496" y="294"/>
                  </a:lnTo>
                  <a:lnTo>
                    <a:pt x="529" y="271"/>
                  </a:lnTo>
                  <a:lnTo>
                    <a:pt x="529" y="16"/>
                  </a:lnTo>
                  <a:lnTo>
                    <a:pt x="530" y="11"/>
                  </a:lnTo>
                  <a:lnTo>
                    <a:pt x="532" y="7"/>
                  </a:lnTo>
                  <a:lnTo>
                    <a:pt x="535" y="3"/>
                  </a:lnTo>
                  <a:lnTo>
                    <a:pt x="540" y="1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0"/>
            <p:cNvSpPr>
              <a:spLocks/>
            </p:cNvSpPr>
            <p:nvPr/>
          </p:nvSpPr>
          <p:spPr bwMode="auto">
            <a:xfrm>
              <a:off x="909638" y="2820988"/>
              <a:ext cx="26988" cy="26988"/>
            </a:xfrm>
            <a:custGeom>
              <a:avLst/>
              <a:gdLst>
                <a:gd name="T0" fmla="*/ 101 w 202"/>
                <a:gd name="T1" fmla="*/ 0 h 203"/>
                <a:gd name="T2" fmla="*/ 124 w 202"/>
                <a:gd name="T3" fmla="*/ 3 h 203"/>
                <a:gd name="T4" fmla="*/ 146 w 202"/>
                <a:gd name="T5" fmla="*/ 10 h 203"/>
                <a:gd name="T6" fmla="*/ 165 w 202"/>
                <a:gd name="T7" fmla="*/ 22 h 203"/>
                <a:gd name="T8" fmla="*/ 180 w 202"/>
                <a:gd name="T9" fmla="*/ 38 h 203"/>
                <a:gd name="T10" fmla="*/ 192 w 202"/>
                <a:gd name="T11" fmla="*/ 57 h 203"/>
                <a:gd name="T12" fmla="*/ 200 w 202"/>
                <a:gd name="T13" fmla="*/ 78 h 203"/>
                <a:gd name="T14" fmla="*/ 202 w 202"/>
                <a:gd name="T15" fmla="*/ 102 h 203"/>
                <a:gd name="T16" fmla="*/ 200 w 202"/>
                <a:gd name="T17" fmla="*/ 124 h 203"/>
                <a:gd name="T18" fmla="*/ 192 w 202"/>
                <a:gd name="T19" fmla="*/ 146 h 203"/>
                <a:gd name="T20" fmla="*/ 180 w 202"/>
                <a:gd name="T21" fmla="*/ 165 h 203"/>
                <a:gd name="T22" fmla="*/ 165 w 202"/>
                <a:gd name="T23" fmla="*/ 181 h 203"/>
                <a:gd name="T24" fmla="*/ 146 w 202"/>
                <a:gd name="T25" fmla="*/ 192 h 203"/>
                <a:gd name="T26" fmla="*/ 124 w 202"/>
                <a:gd name="T27" fmla="*/ 200 h 203"/>
                <a:gd name="T28" fmla="*/ 101 w 202"/>
                <a:gd name="T29" fmla="*/ 203 h 203"/>
                <a:gd name="T30" fmla="*/ 77 w 202"/>
                <a:gd name="T31" fmla="*/ 200 h 203"/>
                <a:gd name="T32" fmla="*/ 56 w 202"/>
                <a:gd name="T33" fmla="*/ 192 h 203"/>
                <a:gd name="T34" fmla="*/ 38 w 202"/>
                <a:gd name="T35" fmla="*/ 181 h 203"/>
                <a:gd name="T36" fmla="*/ 22 w 202"/>
                <a:gd name="T37" fmla="*/ 165 h 203"/>
                <a:gd name="T38" fmla="*/ 10 w 202"/>
                <a:gd name="T39" fmla="*/ 146 h 203"/>
                <a:gd name="T40" fmla="*/ 2 w 202"/>
                <a:gd name="T41" fmla="*/ 124 h 203"/>
                <a:gd name="T42" fmla="*/ 0 w 202"/>
                <a:gd name="T43" fmla="*/ 102 h 203"/>
                <a:gd name="T44" fmla="*/ 2 w 202"/>
                <a:gd name="T45" fmla="*/ 78 h 203"/>
                <a:gd name="T46" fmla="*/ 10 w 202"/>
                <a:gd name="T47" fmla="*/ 57 h 203"/>
                <a:gd name="T48" fmla="*/ 22 w 202"/>
                <a:gd name="T49" fmla="*/ 38 h 203"/>
                <a:gd name="T50" fmla="*/ 38 w 202"/>
                <a:gd name="T51" fmla="*/ 22 h 203"/>
                <a:gd name="T52" fmla="*/ 56 w 202"/>
                <a:gd name="T53" fmla="*/ 10 h 203"/>
                <a:gd name="T54" fmla="*/ 77 w 202"/>
                <a:gd name="T55" fmla="*/ 3 h 203"/>
                <a:gd name="T56" fmla="*/ 101 w 202"/>
                <a:gd name="T5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2" h="203">
                  <a:moveTo>
                    <a:pt x="101" y="0"/>
                  </a:moveTo>
                  <a:lnTo>
                    <a:pt x="124" y="3"/>
                  </a:lnTo>
                  <a:lnTo>
                    <a:pt x="146" y="10"/>
                  </a:lnTo>
                  <a:lnTo>
                    <a:pt x="165" y="22"/>
                  </a:lnTo>
                  <a:lnTo>
                    <a:pt x="180" y="38"/>
                  </a:lnTo>
                  <a:lnTo>
                    <a:pt x="192" y="57"/>
                  </a:lnTo>
                  <a:lnTo>
                    <a:pt x="200" y="78"/>
                  </a:lnTo>
                  <a:lnTo>
                    <a:pt x="202" y="102"/>
                  </a:lnTo>
                  <a:lnTo>
                    <a:pt x="200" y="124"/>
                  </a:lnTo>
                  <a:lnTo>
                    <a:pt x="192" y="146"/>
                  </a:lnTo>
                  <a:lnTo>
                    <a:pt x="180" y="165"/>
                  </a:lnTo>
                  <a:lnTo>
                    <a:pt x="165" y="181"/>
                  </a:lnTo>
                  <a:lnTo>
                    <a:pt x="146" y="192"/>
                  </a:lnTo>
                  <a:lnTo>
                    <a:pt x="124" y="200"/>
                  </a:lnTo>
                  <a:lnTo>
                    <a:pt x="101" y="203"/>
                  </a:lnTo>
                  <a:lnTo>
                    <a:pt x="77" y="200"/>
                  </a:lnTo>
                  <a:lnTo>
                    <a:pt x="56" y="192"/>
                  </a:lnTo>
                  <a:lnTo>
                    <a:pt x="38" y="181"/>
                  </a:lnTo>
                  <a:lnTo>
                    <a:pt x="22" y="165"/>
                  </a:lnTo>
                  <a:lnTo>
                    <a:pt x="10" y="146"/>
                  </a:lnTo>
                  <a:lnTo>
                    <a:pt x="2" y="124"/>
                  </a:lnTo>
                  <a:lnTo>
                    <a:pt x="0" y="102"/>
                  </a:lnTo>
                  <a:lnTo>
                    <a:pt x="2" y="78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8" y="22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1"/>
            <p:cNvSpPr>
              <a:spLocks/>
            </p:cNvSpPr>
            <p:nvPr/>
          </p:nvSpPr>
          <p:spPr bwMode="auto">
            <a:xfrm>
              <a:off x="825500" y="2994025"/>
              <a:ext cx="23813" cy="25400"/>
            </a:xfrm>
            <a:custGeom>
              <a:avLst/>
              <a:gdLst>
                <a:gd name="T0" fmla="*/ 93 w 187"/>
                <a:gd name="T1" fmla="*/ 0 h 188"/>
                <a:gd name="T2" fmla="*/ 114 w 187"/>
                <a:gd name="T3" fmla="*/ 2 h 188"/>
                <a:gd name="T4" fmla="*/ 135 w 187"/>
                <a:gd name="T5" fmla="*/ 10 h 188"/>
                <a:gd name="T6" fmla="*/ 152 w 187"/>
                <a:gd name="T7" fmla="*/ 20 h 188"/>
                <a:gd name="T8" fmla="*/ 167 w 187"/>
                <a:gd name="T9" fmla="*/ 35 h 188"/>
                <a:gd name="T10" fmla="*/ 177 w 187"/>
                <a:gd name="T11" fmla="*/ 52 h 188"/>
                <a:gd name="T12" fmla="*/ 185 w 187"/>
                <a:gd name="T13" fmla="*/ 72 h 188"/>
                <a:gd name="T14" fmla="*/ 187 w 187"/>
                <a:gd name="T15" fmla="*/ 94 h 188"/>
                <a:gd name="T16" fmla="*/ 185 w 187"/>
                <a:gd name="T17" fmla="*/ 115 h 188"/>
                <a:gd name="T18" fmla="*/ 177 w 187"/>
                <a:gd name="T19" fmla="*/ 135 h 188"/>
                <a:gd name="T20" fmla="*/ 167 w 187"/>
                <a:gd name="T21" fmla="*/ 152 h 188"/>
                <a:gd name="T22" fmla="*/ 152 w 187"/>
                <a:gd name="T23" fmla="*/ 167 h 188"/>
                <a:gd name="T24" fmla="*/ 135 w 187"/>
                <a:gd name="T25" fmla="*/ 178 h 188"/>
                <a:gd name="T26" fmla="*/ 114 w 187"/>
                <a:gd name="T27" fmla="*/ 185 h 188"/>
                <a:gd name="T28" fmla="*/ 93 w 187"/>
                <a:gd name="T29" fmla="*/ 188 h 188"/>
                <a:gd name="T30" fmla="*/ 72 w 187"/>
                <a:gd name="T31" fmla="*/ 185 h 188"/>
                <a:gd name="T32" fmla="*/ 52 w 187"/>
                <a:gd name="T33" fmla="*/ 178 h 188"/>
                <a:gd name="T34" fmla="*/ 35 w 187"/>
                <a:gd name="T35" fmla="*/ 167 h 188"/>
                <a:gd name="T36" fmla="*/ 20 w 187"/>
                <a:gd name="T37" fmla="*/ 152 h 188"/>
                <a:gd name="T38" fmla="*/ 9 w 187"/>
                <a:gd name="T39" fmla="*/ 135 h 188"/>
                <a:gd name="T40" fmla="*/ 2 w 187"/>
                <a:gd name="T41" fmla="*/ 115 h 188"/>
                <a:gd name="T42" fmla="*/ 0 w 187"/>
                <a:gd name="T43" fmla="*/ 94 h 188"/>
                <a:gd name="T44" fmla="*/ 2 w 187"/>
                <a:gd name="T45" fmla="*/ 72 h 188"/>
                <a:gd name="T46" fmla="*/ 9 w 187"/>
                <a:gd name="T47" fmla="*/ 52 h 188"/>
                <a:gd name="T48" fmla="*/ 20 w 187"/>
                <a:gd name="T49" fmla="*/ 35 h 188"/>
                <a:gd name="T50" fmla="*/ 35 w 187"/>
                <a:gd name="T51" fmla="*/ 20 h 188"/>
                <a:gd name="T52" fmla="*/ 52 w 187"/>
                <a:gd name="T53" fmla="*/ 10 h 188"/>
                <a:gd name="T54" fmla="*/ 72 w 187"/>
                <a:gd name="T55" fmla="*/ 2 h 188"/>
                <a:gd name="T56" fmla="*/ 93 w 187"/>
                <a:gd name="T5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7" h="188">
                  <a:moveTo>
                    <a:pt x="93" y="0"/>
                  </a:moveTo>
                  <a:lnTo>
                    <a:pt x="114" y="2"/>
                  </a:lnTo>
                  <a:lnTo>
                    <a:pt x="135" y="10"/>
                  </a:lnTo>
                  <a:lnTo>
                    <a:pt x="152" y="20"/>
                  </a:lnTo>
                  <a:lnTo>
                    <a:pt x="167" y="35"/>
                  </a:lnTo>
                  <a:lnTo>
                    <a:pt x="177" y="52"/>
                  </a:lnTo>
                  <a:lnTo>
                    <a:pt x="185" y="72"/>
                  </a:lnTo>
                  <a:lnTo>
                    <a:pt x="187" y="94"/>
                  </a:lnTo>
                  <a:lnTo>
                    <a:pt x="185" y="115"/>
                  </a:lnTo>
                  <a:lnTo>
                    <a:pt x="177" y="135"/>
                  </a:lnTo>
                  <a:lnTo>
                    <a:pt x="167" y="152"/>
                  </a:lnTo>
                  <a:lnTo>
                    <a:pt x="152" y="167"/>
                  </a:lnTo>
                  <a:lnTo>
                    <a:pt x="135" y="178"/>
                  </a:lnTo>
                  <a:lnTo>
                    <a:pt x="114" y="185"/>
                  </a:lnTo>
                  <a:lnTo>
                    <a:pt x="93" y="188"/>
                  </a:lnTo>
                  <a:lnTo>
                    <a:pt x="72" y="185"/>
                  </a:lnTo>
                  <a:lnTo>
                    <a:pt x="52" y="178"/>
                  </a:lnTo>
                  <a:lnTo>
                    <a:pt x="35" y="167"/>
                  </a:lnTo>
                  <a:lnTo>
                    <a:pt x="20" y="152"/>
                  </a:lnTo>
                  <a:lnTo>
                    <a:pt x="9" y="135"/>
                  </a:lnTo>
                  <a:lnTo>
                    <a:pt x="2" y="115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9" y="52"/>
                  </a:lnTo>
                  <a:lnTo>
                    <a:pt x="20" y="35"/>
                  </a:lnTo>
                  <a:lnTo>
                    <a:pt x="35" y="20"/>
                  </a:lnTo>
                  <a:lnTo>
                    <a:pt x="52" y="10"/>
                  </a:lnTo>
                  <a:lnTo>
                    <a:pt x="72" y="2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2"/>
            <p:cNvSpPr>
              <a:spLocks/>
            </p:cNvSpPr>
            <p:nvPr/>
          </p:nvSpPr>
          <p:spPr bwMode="auto">
            <a:xfrm>
              <a:off x="838200" y="2933700"/>
              <a:ext cx="47625" cy="49213"/>
            </a:xfrm>
            <a:custGeom>
              <a:avLst/>
              <a:gdLst>
                <a:gd name="T0" fmla="*/ 184 w 367"/>
                <a:gd name="T1" fmla="*/ 0 h 368"/>
                <a:gd name="T2" fmla="*/ 217 w 367"/>
                <a:gd name="T3" fmla="*/ 3 h 368"/>
                <a:gd name="T4" fmla="*/ 248 w 367"/>
                <a:gd name="T5" fmla="*/ 12 h 368"/>
                <a:gd name="T6" fmla="*/ 277 w 367"/>
                <a:gd name="T7" fmla="*/ 25 h 368"/>
                <a:gd name="T8" fmla="*/ 302 w 367"/>
                <a:gd name="T9" fmla="*/ 43 h 368"/>
                <a:gd name="T10" fmla="*/ 324 w 367"/>
                <a:gd name="T11" fmla="*/ 65 h 368"/>
                <a:gd name="T12" fmla="*/ 342 w 367"/>
                <a:gd name="T13" fmla="*/ 91 h 368"/>
                <a:gd name="T14" fmla="*/ 355 w 367"/>
                <a:gd name="T15" fmla="*/ 119 h 368"/>
                <a:gd name="T16" fmla="*/ 364 w 367"/>
                <a:gd name="T17" fmla="*/ 150 h 368"/>
                <a:gd name="T18" fmla="*/ 367 w 367"/>
                <a:gd name="T19" fmla="*/ 183 h 368"/>
                <a:gd name="T20" fmla="*/ 364 w 367"/>
                <a:gd name="T21" fmla="*/ 216 h 368"/>
                <a:gd name="T22" fmla="*/ 355 w 367"/>
                <a:gd name="T23" fmla="*/ 247 h 368"/>
                <a:gd name="T24" fmla="*/ 342 w 367"/>
                <a:gd name="T25" fmla="*/ 276 h 368"/>
                <a:gd name="T26" fmla="*/ 324 w 367"/>
                <a:gd name="T27" fmla="*/ 302 h 368"/>
                <a:gd name="T28" fmla="*/ 302 w 367"/>
                <a:gd name="T29" fmla="*/ 324 h 368"/>
                <a:gd name="T30" fmla="*/ 277 w 367"/>
                <a:gd name="T31" fmla="*/ 342 h 368"/>
                <a:gd name="T32" fmla="*/ 248 w 367"/>
                <a:gd name="T33" fmla="*/ 356 h 368"/>
                <a:gd name="T34" fmla="*/ 217 w 367"/>
                <a:gd name="T35" fmla="*/ 364 h 368"/>
                <a:gd name="T36" fmla="*/ 184 w 367"/>
                <a:gd name="T37" fmla="*/ 368 h 368"/>
                <a:gd name="T38" fmla="*/ 151 w 367"/>
                <a:gd name="T39" fmla="*/ 364 h 368"/>
                <a:gd name="T40" fmla="*/ 119 w 367"/>
                <a:gd name="T41" fmla="*/ 356 h 368"/>
                <a:gd name="T42" fmla="*/ 92 w 367"/>
                <a:gd name="T43" fmla="*/ 342 h 368"/>
                <a:gd name="T44" fmla="*/ 65 w 367"/>
                <a:gd name="T45" fmla="*/ 324 h 368"/>
                <a:gd name="T46" fmla="*/ 44 w 367"/>
                <a:gd name="T47" fmla="*/ 302 h 368"/>
                <a:gd name="T48" fmla="*/ 26 w 367"/>
                <a:gd name="T49" fmla="*/ 276 h 368"/>
                <a:gd name="T50" fmla="*/ 12 w 367"/>
                <a:gd name="T51" fmla="*/ 247 h 368"/>
                <a:gd name="T52" fmla="*/ 3 w 367"/>
                <a:gd name="T53" fmla="*/ 216 h 368"/>
                <a:gd name="T54" fmla="*/ 0 w 367"/>
                <a:gd name="T55" fmla="*/ 183 h 368"/>
                <a:gd name="T56" fmla="*/ 3 w 367"/>
                <a:gd name="T57" fmla="*/ 150 h 368"/>
                <a:gd name="T58" fmla="*/ 12 w 367"/>
                <a:gd name="T59" fmla="*/ 119 h 368"/>
                <a:gd name="T60" fmla="*/ 26 w 367"/>
                <a:gd name="T61" fmla="*/ 91 h 368"/>
                <a:gd name="T62" fmla="*/ 44 w 367"/>
                <a:gd name="T63" fmla="*/ 65 h 368"/>
                <a:gd name="T64" fmla="*/ 65 w 367"/>
                <a:gd name="T65" fmla="*/ 43 h 368"/>
                <a:gd name="T66" fmla="*/ 92 w 367"/>
                <a:gd name="T67" fmla="*/ 25 h 368"/>
                <a:gd name="T68" fmla="*/ 119 w 367"/>
                <a:gd name="T69" fmla="*/ 12 h 368"/>
                <a:gd name="T70" fmla="*/ 151 w 367"/>
                <a:gd name="T71" fmla="*/ 3 h 368"/>
                <a:gd name="T72" fmla="*/ 184 w 367"/>
                <a:gd name="T7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lnTo>
                    <a:pt x="217" y="3"/>
                  </a:lnTo>
                  <a:lnTo>
                    <a:pt x="248" y="12"/>
                  </a:lnTo>
                  <a:lnTo>
                    <a:pt x="277" y="25"/>
                  </a:lnTo>
                  <a:lnTo>
                    <a:pt x="302" y="43"/>
                  </a:lnTo>
                  <a:lnTo>
                    <a:pt x="324" y="65"/>
                  </a:lnTo>
                  <a:lnTo>
                    <a:pt x="342" y="91"/>
                  </a:lnTo>
                  <a:lnTo>
                    <a:pt x="355" y="119"/>
                  </a:lnTo>
                  <a:lnTo>
                    <a:pt x="364" y="150"/>
                  </a:lnTo>
                  <a:lnTo>
                    <a:pt x="367" y="183"/>
                  </a:lnTo>
                  <a:lnTo>
                    <a:pt x="364" y="216"/>
                  </a:lnTo>
                  <a:lnTo>
                    <a:pt x="355" y="247"/>
                  </a:lnTo>
                  <a:lnTo>
                    <a:pt x="342" y="276"/>
                  </a:lnTo>
                  <a:lnTo>
                    <a:pt x="324" y="302"/>
                  </a:lnTo>
                  <a:lnTo>
                    <a:pt x="302" y="324"/>
                  </a:lnTo>
                  <a:lnTo>
                    <a:pt x="277" y="342"/>
                  </a:lnTo>
                  <a:lnTo>
                    <a:pt x="248" y="356"/>
                  </a:lnTo>
                  <a:lnTo>
                    <a:pt x="217" y="364"/>
                  </a:lnTo>
                  <a:lnTo>
                    <a:pt x="184" y="368"/>
                  </a:lnTo>
                  <a:lnTo>
                    <a:pt x="151" y="364"/>
                  </a:lnTo>
                  <a:lnTo>
                    <a:pt x="119" y="356"/>
                  </a:lnTo>
                  <a:lnTo>
                    <a:pt x="92" y="342"/>
                  </a:lnTo>
                  <a:lnTo>
                    <a:pt x="65" y="324"/>
                  </a:lnTo>
                  <a:lnTo>
                    <a:pt x="44" y="302"/>
                  </a:lnTo>
                  <a:lnTo>
                    <a:pt x="26" y="276"/>
                  </a:lnTo>
                  <a:lnTo>
                    <a:pt x="12" y="247"/>
                  </a:lnTo>
                  <a:lnTo>
                    <a:pt x="3" y="216"/>
                  </a:lnTo>
                  <a:lnTo>
                    <a:pt x="0" y="183"/>
                  </a:lnTo>
                  <a:lnTo>
                    <a:pt x="3" y="150"/>
                  </a:lnTo>
                  <a:lnTo>
                    <a:pt x="12" y="119"/>
                  </a:lnTo>
                  <a:lnTo>
                    <a:pt x="26" y="91"/>
                  </a:lnTo>
                  <a:lnTo>
                    <a:pt x="44" y="65"/>
                  </a:lnTo>
                  <a:lnTo>
                    <a:pt x="65" y="43"/>
                  </a:lnTo>
                  <a:lnTo>
                    <a:pt x="92" y="25"/>
                  </a:lnTo>
                  <a:lnTo>
                    <a:pt x="119" y="12"/>
                  </a:lnTo>
                  <a:lnTo>
                    <a:pt x="151" y="3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3"/>
            <p:cNvSpPr>
              <a:spLocks/>
            </p:cNvSpPr>
            <p:nvPr/>
          </p:nvSpPr>
          <p:spPr bwMode="auto">
            <a:xfrm>
              <a:off x="1085850" y="2994025"/>
              <a:ext cx="25400" cy="25400"/>
            </a:xfrm>
            <a:custGeom>
              <a:avLst/>
              <a:gdLst>
                <a:gd name="T0" fmla="*/ 93 w 187"/>
                <a:gd name="T1" fmla="*/ 0 h 188"/>
                <a:gd name="T2" fmla="*/ 115 w 187"/>
                <a:gd name="T3" fmla="*/ 2 h 188"/>
                <a:gd name="T4" fmla="*/ 135 w 187"/>
                <a:gd name="T5" fmla="*/ 10 h 188"/>
                <a:gd name="T6" fmla="*/ 152 w 187"/>
                <a:gd name="T7" fmla="*/ 20 h 188"/>
                <a:gd name="T8" fmla="*/ 167 w 187"/>
                <a:gd name="T9" fmla="*/ 35 h 188"/>
                <a:gd name="T10" fmla="*/ 177 w 187"/>
                <a:gd name="T11" fmla="*/ 52 h 188"/>
                <a:gd name="T12" fmla="*/ 185 w 187"/>
                <a:gd name="T13" fmla="*/ 72 h 188"/>
                <a:gd name="T14" fmla="*/ 187 w 187"/>
                <a:gd name="T15" fmla="*/ 94 h 188"/>
                <a:gd name="T16" fmla="*/ 185 w 187"/>
                <a:gd name="T17" fmla="*/ 115 h 188"/>
                <a:gd name="T18" fmla="*/ 177 w 187"/>
                <a:gd name="T19" fmla="*/ 135 h 188"/>
                <a:gd name="T20" fmla="*/ 167 w 187"/>
                <a:gd name="T21" fmla="*/ 152 h 188"/>
                <a:gd name="T22" fmla="*/ 152 w 187"/>
                <a:gd name="T23" fmla="*/ 167 h 188"/>
                <a:gd name="T24" fmla="*/ 135 w 187"/>
                <a:gd name="T25" fmla="*/ 178 h 188"/>
                <a:gd name="T26" fmla="*/ 115 w 187"/>
                <a:gd name="T27" fmla="*/ 185 h 188"/>
                <a:gd name="T28" fmla="*/ 93 w 187"/>
                <a:gd name="T29" fmla="*/ 188 h 188"/>
                <a:gd name="T30" fmla="*/ 72 w 187"/>
                <a:gd name="T31" fmla="*/ 185 h 188"/>
                <a:gd name="T32" fmla="*/ 52 w 187"/>
                <a:gd name="T33" fmla="*/ 178 h 188"/>
                <a:gd name="T34" fmla="*/ 35 w 187"/>
                <a:gd name="T35" fmla="*/ 167 h 188"/>
                <a:gd name="T36" fmla="*/ 20 w 187"/>
                <a:gd name="T37" fmla="*/ 152 h 188"/>
                <a:gd name="T38" fmla="*/ 9 w 187"/>
                <a:gd name="T39" fmla="*/ 135 h 188"/>
                <a:gd name="T40" fmla="*/ 2 w 187"/>
                <a:gd name="T41" fmla="*/ 115 h 188"/>
                <a:gd name="T42" fmla="*/ 0 w 187"/>
                <a:gd name="T43" fmla="*/ 94 h 188"/>
                <a:gd name="T44" fmla="*/ 2 w 187"/>
                <a:gd name="T45" fmla="*/ 72 h 188"/>
                <a:gd name="T46" fmla="*/ 9 w 187"/>
                <a:gd name="T47" fmla="*/ 52 h 188"/>
                <a:gd name="T48" fmla="*/ 20 w 187"/>
                <a:gd name="T49" fmla="*/ 35 h 188"/>
                <a:gd name="T50" fmla="*/ 35 w 187"/>
                <a:gd name="T51" fmla="*/ 20 h 188"/>
                <a:gd name="T52" fmla="*/ 52 w 187"/>
                <a:gd name="T53" fmla="*/ 10 h 188"/>
                <a:gd name="T54" fmla="*/ 72 w 187"/>
                <a:gd name="T55" fmla="*/ 2 h 188"/>
                <a:gd name="T56" fmla="*/ 93 w 187"/>
                <a:gd name="T5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7" h="188">
                  <a:moveTo>
                    <a:pt x="93" y="0"/>
                  </a:moveTo>
                  <a:lnTo>
                    <a:pt x="115" y="2"/>
                  </a:lnTo>
                  <a:lnTo>
                    <a:pt x="135" y="10"/>
                  </a:lnTo>
                  <a:lnTo>
                    <a:pt x="152" y="20"/>
                  </a:lnTo>
                  <a:lnTo>
                    <a:pt x="167" y="35"/>
                  </a:lnTo>
                  <a:lnTo>
                    <a:pt x="177" y="52"/>
                  </a:lnTo>
                  <a:lnTo>
                    <a:pt x="185" y="72"/>
                  </a:lnTo>
                  <a:lnTo>
                    <a:pt x="187" y="94"/>
                  </a:lnTo>
                  <a:lnTo>
                    <a:pt x="185" y="115"/>
                  </a:lnTo>
                  <a:lnTo>
                    <a:pt x="177" y="135"/>
                  </a:lnTo>
                  <a:lnTo>
                    <a:pt x="167" y="152"/>
                  </a:lnTo>
                  <a:lnTo>
                    <a:pt x="152" y="167"/>
                  </a:lnTo>
                  <a:lnTo>
                    <a:pt x="135" y="178"/>
                  </a:lnTo>
                  <a:lnTo>
                    <a:pt x="115" y="185"/>
                  </a:lnTo>
                  <a:lnTo>
                    <a:pt x="93" y="188"/>
                  </a:lnTo>
                  <a:lnTo>
                    <a:pt x="72" y="185"/>
                  </a:lnTo>
                  <a:lnTo>
                    <a:pt x="52" y="178"/>
                  </a:lnTo>
                  <a:lnTo>
                    <a:pt x="35" y="167"/>
                  </a:lnTo>
                  <a:lnTo>
                    <a:pt x="20" y="152"/>
                  </a:lnTo>
                  <a:lnTo>
                    <a:pt x="9" y="135"/>
                  </a:lnTo>
                  <a:lnTo>
                    <a:pt x="2" y="115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9" y="52"/>
                  </a:lnTo>
                  <a:lnTo>
                    <a:pt x="20" y="35"/>
                  </a:lnTo>
                  <a:lnTo>
                    <a:pt x="35" y="20"/>
                  </a:lnTo>
                  <a:lnTo>
                    <a:pt x="52" y="10"/>
                  </a:lnTo>
                  <a:lnTo>
                    <a:pt x="72" y="2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4"/>
            <p:cNvSpPr>
              <a:spLocks/>
            </p:cNvSpPr>
            <p:nvPr/>
          </p:nvSpPr>
          <p:spPr bwMode="auto">
            <a:xfrm>
              <a:off x="1049338" y="2933700"/>
              <a:ext cx="49213" cy="49213"/>
            </a:xfrm>
            <a:custGeom>
              <a:avLst/>
              <a:gdLst>
                <a:gd name="T0" fmla="*/ 184 w 367"/>
                <a:gd name="T1" fmla="*/ 0 h 368"/>
                <a:gd name="T2" fmla="*/ 217 w 367"/>
                <a:gd name="T3" fmla="*/ 3 h 368"/>
                <a:gd name="T4" fmla="*/ 248 w 367"/>
                <a:gd name="T5" fmla="*/ 12 h 368"/>
                <a:gd name="T6" fmla="*/ 277 w 367"/>
                <a:gd name="T7" fmla="*/ 25 h 368"/>
                <a:gd name="T8" fmla="*/ 303 w 367"/>
                <a:gd name="T9" fmla="*/ 43 h 368"/>
                <a:gd name="T10" fmla="*/ 325 w 367"/>
                <a:gd name="T11" fmla="*/ 65 h 368"/>
                <a:gd name="T12" fmla="*/ 343 w 367"/>
                <a:gd name="T13" fmla="*/ 91 h 368"/>
                <a:gd name="T14" fmla="*/ 356 w 367"/>
                <a:gd name="T15" fmla="*/ 119 h 368"/>
                <a:gd name="T16" fmla="*/ 364 w 367"/>
                <a:gd name="T17" fmla="*/ 150 h 368"/>
                <a:gd name="T18" fmla="*/ 367 w 367"/>
                <a:gd name="T19" fmla="*/ 183 h 368"/>
                <a:gd name="T20" fmla="*/ 364 w 367"/>
                <a:gd name="T21" fmla="*/ 216 h 368"/>
                <a:gd name="T22" fmla="*/ 356 w 367"/>
                <a:gd name="T23" fmla="*/ 247 h 368"/>
                <a:gd name="T24" fmla="*/ 343 w 367"/>
                <a:gd name="T25" fmla="*/ 276 h 368"/>
                <a:gd name="T26" fmla="*/ 325 w 367"/>
                <a:gd name="T27" fmla="*/ 302 h 368"/>
                <a:gd name="T28" fmla="*/ 303 w 367"/>
                <a:gd name="T29" fmla="*/ 324 h 368"/>
                <a:gd name="T30" fmla="*/ 277 w 367"/>
                <a:gd name="T31" fmla="*/ 342 h 368"/>
                <a:gd name="T32" fmla="*/ 248 w 367"/>
                <a:gd name="T33" fmla="*/ 356 h 368"/>
                <a:gd name="T34" fmla="*/ 217 w 367"/>
                <a:gd name="T35" fmla="*/ 364 h 368"/>
                <a:gd name="T36" fmla="*/ 184 w 367"/>
                <a:gd name="T37" fmla="*/ 368 h 368"/>
                <a:gd name="T38" fmla="*/ 151 w 367"/>
                <a:gd name="T39" fmla="*/ 364 h 368"/>
                <a:gd name="T40" fmla="*/ 121 w 367"/>
                <a:gd name="T41" fmla="*/ 356 h 368"/>
                <a:gd name="T42" fmla="*/ 92 w 367"/>
                <a:gd name="T43" fmla="*/ 342 h 368"/>
                <a:gd name="T44" fmla="*/ 66 w 367"/>
                <a:gd name="T45" fmla="*/ 324 h 368"/>
                <a:gd name="T46" fmla="*/ 44 w 367"/>
                <a:gd name="T47" fmla="*/ 302 h 368"/>
                <a:gd name="T48" fmla="*/ 26 w 367"/>
                <a:gd name="T49" fmla="*/ 276 h 368"/>
                <a:gd name="T50" fmla="*/ 12 w 367"/>
                <a:gd name="T51" fmla="*/ 247 h 368"/>
                <a:gd name="T52" fmla="*/ 4 w 367"/>
                <a:gd name="T53" fmla="*/ 216 h 368"/>
                <a:gd name="T54" fmla="*/ 0 w 367"/>
                <a:gd name="T55" fmla="*/ 183 h 368"/>
                <a:gd name="T56" fmla="*/ 4 w 367"/>
                <a:gd name="T57" fmla="*/ 150 h 368"/>
                <a:gd name="T58" fmla="*/ 12 w 367"/>
                <a:gd name="T59" fmla="*/ 119 h 368"/>
                <a:gd name="T60" fmla="*/ 26 w 367"/>
                <a:gd name="T61" fmla="*/ 91 h 368"/>
                <a:gd name="T62" fmla="*/ 44 w 367"/>
                <a:gd name="T63" fmla="*/ 65 h 368"/>
                <a:gd name="T64" fmla="*/ 66 w 367"/>
                <a:gd name="T65" fmla="*/ 43 h 368"/>
                <a:gd name="T66" fmla="*/ 92 w 367"/>
                <a:gd name="T67" fmla="*/ 25 h 368"/>
                <a:gd name="T68" fmla="*/ 121 w 367"/>
                <a:gd name="T69" fmla="*/ 12 h 368"/>
                <a:gd name="T70" fmla="*/ 151 w 367"/>
                <a:gd name="T71" fmla="*/ 3 h 368"/>
                <a:gd name="T72" fmla="*/ 184 w 367"/>
                <a:gd name="T7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lnTo>
                    <a:pt x="217" y="3"/>
                  </a:lnTo>
                  <a:lnTo>
                    <a:pt x="248" y="12"/>
                  </a:lnTo>
                  <a:lnTo>
                    <a:pt x="277" y="25"/>
                  </a:lnTo>
                  <a:lnTo>
                    <a:pt x="303" y="43"/>
                  </a:lnTo>
                  <a:lnTo>
                    <a:pt x="325" y="65"/>
                  </a:lnTo>
                  <a:lnTo>
                    <a:pt x="343" y="91"/>
                  </a:lnTo>
                  <a:lnTo>
                    <a:pt x="356" y="119"/>
                  </a:lnTo>
                  <a:lnTo>
                    <a:pt x="364" y="150"/>
                  </a:lnTo>
                  <a:lnTo>
                    <a:pt x="367" y="183"/>
                  </a:lnTo>
                  <a:lnTo>
                    <a:pt x="364" y="216"/>
                  </a:lnTo>
                  <a:lnTo>
                    <a:pt x="356" y="247"/>
                  </a:lnTo>
                  <a:lnTo>
                    <a:pt x="343" y="276"/>
                  </a:lnTo>
                  <a:lnTo>
                    <a:pt x="325" y="302"/>
                  </a:lnTo>
                  <a:lnTo>
                    <a:pt x="303" y="324"/>
                  </a:lnTo>
                  <a:lnTo>
                    <a:pt x="277" y="342"/>
                  </a:lnTo>
                  <a:lnTo>
                    <a:pt x="248" y="356"/>
                  </a:lnTo>
                  <a:lnTo>
                    <a:pt x="217" y="364"/>
                  </a:lnTo>
                  <a:lnTo>
                    <a:pt x="184" y="368"/>
                  </a:lnTo>
                  <a:lnTo>
                    <a:pt x="151" y="364"/>
                  </a:lnTo>
                  <a:lnTo>
                    <a:pt x="121" y="356"/>
                  </a:lnTo>
                  <a:lnTo>
                    <a:pt x="92" y="342"/>
                  </a:lnTo>
                  <a:lnTo>
                    <a:pt x="66" y="324"/>
                  </a:lnTo>
                  <a:lnTo>
                    <a:pt x="44" y="302"/>
                  </a:lnTo>
                  <a:lnTo>
                    <a:pt x="26" y="276"/>
                  </a:lnTo>
                  <a:lnTo>
                    <a:pt x="12" y="247"/>
                  </a:lnTo>
                  <a:lnTo>
                    <a:pt x="4" y="216"/>
                  </a:lnTo>
                  <a:lnTo>
                    <a:pt x="0" y="183"/>
                  </a:lnTo>
                  <a:lnTo>
                    <a:pt x="4" y="150"/>
                  </a:lnTo>
                  <a:lnTo>
                    <a:pt x="12" y="119"/>
                  </a:lnTo>
                  <a:lnTo>
                    <a:pt x="26" y="91"/>
                  </a:lnTo>
                  <a:lnTo>
                    <a:pt x="44" y="65"/>
                  </a:lnTo>
                  <a:lnTo>
                    <a:pt x="66" y="43"/>
                  </a:lnTo>
                  <a:lnTo>
                    <a:pt x="92" y="25"/>
                  </a:lnTo>
                  <a:lnTo>
                    <a:pt x="121" y="12"/>
                  </a:lnTo>
                  <a:lnTo>
                    <a:pt x="151" y="3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5"/>
            <p:cNvSpPr>
              <a:spLocks noEditPoints="1"/>
            </p:cNvSpPr>
            <p:nvPr/>
          </p:nvSpPr>
          <p:spPr bwMode="auto">
            <a:xfrm>
              <a:off x="992188" y="3063875"/>
              <a:ext cx="193675" cy="133350"/>
            </a:xfrm>
            <a:custGeom>
              <a:avLst/>
              <a:gdLst>
                <a:gd name="T0" fmla="*/ 87 w 1470"/>
                <a:gd name="T1" fmla="*/ 913 h 1014"/>
                <a:gd name="T2" fmla="*/ 1334 w 1470"/>
                <a:gd name="T3" fmla="*/ 806 h 1014"/>
                <a:gd name="T4" fmla="*/ 139 w 1470"/>
                <a:gd name="T5" fmla="*/ 0 h 1014"/>
                <a:gd name="T6" fmla="*/ 776 w 1470"/>
                <a:gd name="T7" fmla="*/ 2 h 1014"/>
                <a:gd name="T8" fmla="*/ 773 w 1470"/>
                <a:gd name="T9" fmla="*/ 4 h 1014"/>
                <a:gd name="T10" fmla="*/ 761 w 1470"/>
                <a:gd name="T11" fmla="*/ 19 h 1014"/>
                <a:gd name="T12" fmla="*/ 747 w 1470"/>
                <a:gd name="T13" fmla="*/ 57 h 1014"/>
                <a:gd name="T14" fmla="*/ 139 w 1470"/>
                <a:gd name="T15" fmla="*/ 748 h 1014"/>
                <a:gd name="T16" fmla="*/ 1333 w 1470"/>
                <a:gd name="T17" fmla="*/ 440 h 1014"/>
                <a:gd name="T18" fmla="*/ 1354 w 1470"/>
                <a:gd name="T19" fmla="*/ 408 h 1014"/>
                <a:gd name="T20" fmla="*/ 1388 w 1470"/>
                <a:gd name="T21" fmla="*/ 394 h 1014"/>
                <a:gd name="T22" fmla="*/ 1387 w 1470"/>
                <a:gd name="T23" fmla="*/ 760 h 1014"/>
                <a:gd name="T24" fmla="*/ 1465 w 1470"/>
                <a:gd name="T25" fmla="*/ 923 h 1014"/>
                <a:gd name="T26" fmla="*/ 1469 w 1470"/>
                <a:gd name="T27" fmla="*/ 937 h 1014"/>
                <a:gd name="T28" fmla="*/ 1469 w 1470"/>
                <a:gd name="T29" fmla="*/ 955 h 1014"/>
                <a:gd name="T30" fmla="*/ 1455 w 1470"/>
                <a:gd name="T31" fmla="*/ 969 h 1014"/>
                <a:gd name="T32" fmla="*/ 1452 w 1470"/>
                <a:gd name="T33" fmla="*/ 971 h 1014"/>
                <a:gd name="T34" fmla="*/ 1446 w 1470"/>
                <a:gd name="T35" fmla="*/ 973 h 1014"/>
                <a:gd name="T36" fmla="*/ 1432 w 1470"/>
                <a:gd name="T37" fmla="*/ 976 h 1014"/>
                <a:gd name="T38" fmla="*/ 1406 w 1470"/>
                <a:gd name="T39" fmla="*/ 981 h 1014"/>
                <a:gd name="T40" fmla="*/ 1369 w 1470"/>
                <a:gd name="T41" fmla="*/ 988 h 1014"/>
                <a:gd name="T42" fmla="*/ 1316 w 1470"/>
                <a:gd name="T43" fmla="*/ 993 h 1014"/>
                <a:gd name="T44" fmla="*/ 1245 w 1470"/>
                <a:gd name="T45" fmla="*/ 999 h 1014"/>
                <a:gd name="T46" fmla="*/ 1154 w 1470"/>
                <a:gd name="T47" fmla="*/ 1005 h 1014"/>
                <a:gd name="T48" fmla="*/ 1040 w 1470"/>
                <a:gd name="T49" fmla="*/ 1010 h 1014"/>
                <a:gd name="T50" fmla="*/ 902 w 1470"/>
                <a:gd name="T51" fmla="*/ 1012 h 1014"/>
                <a:gd name="T52" fmla="*/ 736 w 1470"/>
                <a:gd name="T53" fmla="*/ 1014 h 1014"/>
                <a:gd name="T54" fmla="*/ 570 w 1470"/>
                <a:gd name="T55" fmla="*/ 1012 h 1014"/>
                <a:gd name="T56" fmla="*/ 432 w 1470"/>
                <a:gd name="T57" fmla="*/ 1010 h 1014"/>
                <a:gd name="T58" fmla="*/ 318 w 1470"/>
                <a:gd name="T59" fmla="*/ 1005 h 1014"/>
                <a:gd name="T60" fmla="*/ 227 w 1470"/>
                <a:gd name="T61" fmla="*/ 999 h 1014"/>
                <a:gd name="T62" fmla="*/ 156 w 1470"/>
                <a:gd name="T63" fmla="*/ 993 h 1014"/>
                <a:gd name="T64" fmla="*/ 103 w 1470"/>
                <a:gd name="T65" fmla="*/ 988 h 1014"/>
                <a:gd name="T66" fmla="*/ 66 w 1470"/>
                <a:gd name="T67" fmla="*/ 981 h 1014"/>
                <a:gd name="T68" fmla="*/ 41 w 1470"/>
                <a:gd name="T69" fmla="*/ 976 h 1014"/>
                <a:gd name="T70" fmla="*/ 27 w 1470"/>
                <a:gd name="T71" fmla="*/ 973 h 1014"/>
                <a:gd name="T72" fmla="*/ 21 w 1470"/>
                <a:gd name="T73" fmla="*/ 971 h 1014"/>
                <a:gd name="T74" fmla="*/ 17 w 1470"/>
                <a:gd name="T75" fmla="*/ 969 h 1014"/>
                <a:gd name="T76" fmla="*/ 9 w 1470"/>
                <a:gd name="T77" fmla="*/ 963 h 1014"/>
                <a:gd name="T78" fmla="*/ 2 w 1470"/>
                <a:gd name="T79" fmla="*/ 955 h 1014"/>
                <a:gd name="T80" fmla="*/ 1 w 1470"/>
                <a:gd name="T81" fmla="*/ 936 h 1014"/>
                <a:gd name="T82" fmla="*/ 89 w 1470"/>
                <a:gd name="T83" fmla="*/ 774 h 1014"/>
                <a:gd name="T84" fmla="*/ 83 w 1470"/>
                <a:gd name="T85" fmla="*/ 749 h 1014"/>
                <a:gd name="T86" fmla="*/ 86 w 1470"/>
                <a:gd name="T87" fmla="*/ 38 h 1014"/>
                <a:gd name="T88" fmla="*/ 106 w 1470"/>
                <a:gd name="T89" fmla="*/ 11 h 1014"/>
                <a:gd name="T90" fmla="*/ 139 w 1470"/>
                <a:gd name="T91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70" h="1014">
                  <a:moveTo>
                    <a:pt x="142" y="806"/>
                  </a:moveTo>
                  <a:lnTo>
                    <a:pt x="87" y="913"/>
                  </a:lnTo>
                  <a:lnTo>
                    <a:pt x="1386" y="913"/>
                  </a:lnTo>
                  <a:lnTo>
                    <a:pt x="1334" y="806"/>
                  </a:lnTo>
                  <a:lnTo>
                    <a:pt x="142" y="806"/>
                  </a:lnTo>
                  <a:close/>
                  <a:moveTo>
                    <a:pt x="139" y="0"/>
                  </a:moveTo>
                  <a:lnTo>
                    <a:pt x="778" y="0"/>
                  </a:lnTo>
                  <a:lnTo>
                    <a:pt x="776" y="2"/>
                  </a:lnTo>
                  <a:lnTo>
                    <a:pt x="774" y="3"/>
                  </a:lnTo>
                  <a:lnTo>
                    <a:pt x="773" y="4"/>
                  </a:lnTo>
                  <a:lnTo>
                    <a:pt x="772" y="5"/>
                  </a:lnTo>
                  <a:lnTo>
                    <a:pt x="761" y="19"/>
                  </a:lnTo>
                  <a:lnTo>
                    <a:pt x="752" y="36"/>
                  </a:lnTo>
                  <a:lnTo>
                    <a:pt x="747" y="57"/>
                  </a:lnTo>
                  <a:lnTo>
                    <a:pt x="139" y="57"/>
                  </a:lnTo>
                  <a:lnTo>
                    <a:pt x="139" y="748"/>
                  </a:lnTo>
                  <a:lnTo>
                    <a:pt x="1333" y="748"/>
                  </a:lnTo>
                  <a:lnTo>
                    <a:pt x="1333" y="440"/>
                  </a:lnTo>
                  <a:lnTo>
                    <a:pt x="1343" y="425"/>
                  </a:lnTo>
                  <a:lnTo>
                    <a:pt x="1354" y="408"/>
                  </a:lnTo>
                  <a:lnTo>
                    <a:pt x="1368" y="389"/>
                  </a:lnTo>
                  <a:lnTo>
                    <a:pt x="1388" y="394"/>
                  </a:lnTo>
                  <a:lnTo>
                    <a:pt x="1388" y="749"/>
                  </a:lnTo>
                  <a:lnTo>
                    <a:pt x="1387" y="760"/>
                  </a:lnTo>
                  <a:lnTo>
                    <a:pt x="1384" y="769"/>
                  </a:lnTo>
                  <a:lnTo>
                    <a:pt x="1465" y="923"/>
                  </a:lnTo>
                  <a:lnTo>
                    <a:pt x="1467" y="928"/>
                  </a:lnTo>
                  <a:lnTo>
                    <a:pt x="1469" y="937"/>
                  </a:lnTo>
                  <a:lnTo>
                    <a:pt x="1470" y="945"/>
                  </a:lnTo>
                  <a:lnTo>
                    <a:pt x="1469" y="955"/>
                  </a:lnTo>
                  <a:lnTo>
                    <a:pt x="1465" y="962"/>
                  </a:lnTo>
                  <a:lnTo>
                    <a:pt x="1455" y="969"/>
                  </a:lnTo>
                  <a:lnTo>
                    <a:pt x="1452" y="970"/>
                  </a:lnTo>
                  <a:lnTo>
                    <a:pt x="1452" y="971"/>
                  </a:lnTo>
                  <a:lnTo>
                    <a:pt x="1450" y="971"/>
                  </a:lnTo>
                  <a:lnTo>
                    <a:pt x="1446" y="973"/>
                  </a:lnTo>
                  <a:lnTo>
                    <a:pt x="1439" y="974"/>
                  </a:lnTo>
                  <a:lnTo>
                    <a:pt x="1432" y="976"/>
                  </a:lnTo>
                  <a:lnTo>
                    <a:pt x="1420" y="979"/>
                  </a:lnTo>
                  <a:lnTo>
                    <a:pt x="1406" y="981"/>
                  </a:lnTo>
                  <a:lnTo>
                    <a:pt x="1389" y="985"/>
                  </a:lnTo>
                  <a:lnTo>
                    <a:pt x="1369" y="988"/>
                  </a:lnTo>
                  <a:lnTo>
                    <a:pt x="1345" y="990"/>
                  </a:lnTo>
                  <a:lnTo>
                    <a:pt x="1316" y="993"/>
                  </a:lnTo>
                  <a:lnTo>
                    <a:pt x="1283" y="996"/>
                  </a:lnTo>
                  <a:lnTo>
                    <a:pt x="1245" y="999"/>
                  </a:lnTo>
                  <a:lnTo>
                    <a:pt x="1202" y="1003"/>
                  </a:lnTo>
                  <a:lnTo>
                    <a:pt x="1154" y="1005"/>
                  </a:lnTo>
                  <a:lnTo>
                    <a:pt x="1100" y="1008"/>
                  </a:lnTo>
                  <a:lnTo>
                    <a:pt x="1040" y="1010"/>
                  </a:lnTo>
                  <a:lnTo>
                    <a:pt x="974" y="1011"/>
                  </a:lnTo>
                  <a:lnTo>
                    <a:pt x="902" y="1012"/>
                  </a:lnTo>
                  <a:lnTo>
                    <a:pt x="822" y="1013"/>
                  </a:lnTo>
                  <a:lnTo>
                    <a:pt x="736" y="1014"/>
                  </a:lnTo>
                  <a:lnTo>
                    <a:pt x="649" y="1013"/>
                  </a:lnTo>
                  <a:lnTo>
                    <a:pt x="570" y="1012"/>
                  </a:lnTo>
                  <a:lnTo>
                    <a:pt x="498" y="1011"/>
                  </a:lnTo>
                  <a:lnTo>
                    <a:pt x="432" y="1010"/>
                  </a:lnTo>
                  <a:lnTo>
                    <a:pt x="371" y="1008"/>
                  </a:lnTo>
                  <a:lnTo>
                    <a:pt x="318" y="1005"/>
                  </a:lnTo>
                  <a:lnTo>
                    <a:pt x="270" y="1003"/>
                  </a:lnTo>
                  <a:lnTo>
                    <a:pt x="227" y="999"/>
                  </a:lnTo>
                  <a:lnTo>
                    <a:pt x="189" y="996"/>
                  </a:lnTo>
                  <a:lnTo>
                    <a:pt x="156" y="993"/>
                  </a:lnTo>
                  <a:lnTo>
                    <a:pt x="128" y="990"/>
                  </a:lnTo>
                  <a:lnTo>
                    <a:pt x="103" y="988"/>
                  </a:lnTo>
                  <a:lnTo>
                    <a:pt x="83" y="985"/>
                  </a:lnTo>
                  <a:lnTo>
                    <a:pt x="66" y="981"/>
                  </a:lnTo>
                  <a:lnTo>
                    <a:pt x="52" y="978"/>
                  </a:lnTo>
                  <a:lnTo>
                    <a:pt x="41" y="976"/>
                  </a:lnTo>
                  <a:lnTo>
                    <a:pt x="33" y="974"/>
                  </a:lnTo>
                  <a:lnTo>
                    <a:pt x="27" y="973"/>
                  </a:lnTo>
                  <a:lnTo>
                    <a:pt x="22" y="971"/>
                  </a:lnTo>
                  <a:lnTo>
                    <a:pt x="21" y="971"/>
                  </a:lnTo>
                  <a:lnTo>
                    <a:pt x="20" y="970"/>
                  </a:lnTo>
                  <a:lnTo>
                    <a:pt x="17" y="969"/>
                  </a:lnTo>
                  <a:lnTo>
                    <a:pt x="13" y="966"/>
                  </a:lnTo>
                  <a:lnTo>
                    <a:pt x="9" y="963"/>
                  </a:lnTo>
                  <a:lnTo>
                    <a:pt x="5" y="959"/>
                  </a:lnTo>
                  <a:lnTo>
                    <a:pt x="2" y="955"/>
                  </a:lnTo>
                  <a:lnTo>
                    <a:pt x="0" y="945"/>
                  </a:lnTo>
                  <a:lnTo>
                    <a:pt x="1" y="936"/>
                  </a:lnTo>
                  <a:lnTo>
                    <a:pt x="5" y="925"/>
                  </a:lnTo>
                  <a:lnTo>
                    <a:pt x="89" y="774"/>
                  </a:lnTo>
                  <a:lnTo>
                    <a:pt x="85" y="762"/>
                  </a:lnTo>
                  <a:lnTo>
                    <a:pt x="83" y="749"/>
                  </a:lnTo>
                  <a:lnTo>
                    <a:pt x="83" y="57"/>
                  </a:lnTo>
                  <a:lnTo>
                    <a:pt x="86" y="38"/>
                  </a:lnTo>
                  <a:lnTo>
                    <a:pt x="95" y="24"/>
                  </a:lnTo>
                  <a:lnTo>
                    <a:pt x="106" y="11"/>
                  </a:lnTo>
                  <a:lnTo>
                    <a:pt x="121" y="3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6"/>
            <p:cNvSpPr>
              <a:spLocks/>
            </p:cNvSpPr>
            <p:nvPr/>
          </p:nvSpPr>
          <p:spPr bwMode="auto">
            <a:xfrm>
              <a:off x="1096963" y="3057525"/>
              <a:ext cx="69850" cy="69850"/>
            </a:xfrm>
            <a:custGeom>
              <a:avLst/>
              <a:gdLst>
                <a:gd name="T0" fmla="*/ 145 w 529"/>
                <a:gd name="T1" fmla="*/ 0 h 530"/>
                <a:gd name="T2" fmla="*/ 151 w 529"/>
                <a:gd name="T3" fmla="*/ 29 h 530"/>
                <a:gd name="T4" fmla="*/ 220 w 529"/>
                <a:gd name="T5" fmla="*/ 309 h 530"/>
                <a:gd name="T6" fmla="*/ 500 w 529"/>
                <a:gd name="T7" fmla="*/ 379 h 530"/>
                <a:gd name="T8" fmla="*/ 529 w 529"/>
                <a:gd name="T9" fmla="*/ 386 h 530"/>
                <a:gd name="T10" fmla="*/ 528 w 529"/>
                <a:gd name="T11" fmla="*/ 388 h 530"/>
                <a:gd name="T12" fmla="*/ 523 w 529"/>
                <a:gd name="T13" fmla="*/ 395 h 530"/>
                <a:gd name="T14" fmla="*/ 517 w 529"/>
                <a:gd name="T15" fmla="*/ 403 h 530"/>
                <a:gd name="T16" fmla="*/ 510 w 529"/>
                <a:gd name="T17" fmla="*/ 415 h 530"/>
                <a:gd name="T18" fmla="*/ 500 w 529"/>
                <a:gd name="T19" fmla="*/ 428 h 530"/>
                <a:gd name="T20" fmla="*/ 490 w 529"/>
                <a:gd name="T21" fmla="*/ 443 h 530"/>
                <a:gd name="T22" fmla="*/ 480 w 529"/>
                <a:gd name="T23" fmla="*/ 457 h 530"/>
                <a:gd name="T24" fmla="*/ 469 w 529"/>
                <a:gd name="T25" fmla="*/ 471 h 530"/>
                <a:gd name="T26" fmla="*/ 460 w 529"/>
                <a:gd name="T27" fmla="*/ 485 h 530"/>
                <a:gd name="T28" fmla="*/ 451 w 529"/>
                <a:gd name="T29" fmla="*/ 497 h 530"/>
                <a:gd name="T30" fmla="*/ 445 w 529"/>
                <a:gd name="T31" fmla="*/ 506 h 530"/>
                <a:gd name="T32" fmla="*/ 439 w 529"/>
                <a:gd name="T33" fmla="*/ 514 h 530"/>
                <a:gd name="T34" fmla="*/ 437 w 529"/>
                <a:gd name="T35" fmla="*/ 516 h 530"/>
                <a:gd name="T36" fmla="*/ 429 w 529"/>
                <a:gd name="T37" fmla="*/ 522 h 530"/>
                <a:gd name="T38" fmla="*/ 415 w 529"/>
                <a:gd name="T39" fmla="*/ 527 h 530"/>
                <a:gd name="T40" fmla="*/ 397 w 529"/>
                <a:gd name="T41" fmla="*/ 529 h 530"/>
                <a:gd name="T42" fmla="*/ 373 w 529"/>
                <a:gd name="T43" fmla="*/ 530 h 530"/>
                <a:gd name="T44" fmla="*/ 346 w 529"/>
                <a:gd name="T45" fmla="*/ 530 h 530"/>
                <a:gd name="T46" fmla="*/ 315 w 529"/>
                <a:gd name="T47" fmla="*/ 528 h 530"/>
                <a:gd name="T48" fmla="*/ 282 w 529"/>
                <a:gd name="T49" fmla="*/ 526 h 530"/>
                <a:gd name="T50" fmla="*/ 248 w 529"/>
                <a:gd name="T51" fmla="*/ 521 h 530"/>
                <a:gd name="T52" fmla="*/ 214 w 529"/>
                <a:gd name="T53" fmla="*/ 516 h 530"/>
                <a:gd name="T54" fmla="*/ 180 w 529"/>
                <a:gd name="T55" fmla="*/ 511 h 530"/>
                <a:gd name="T56" fmla="*/ 149 w 529"/>
                <a:gd name="T57" fmla="*/ 503 h 530"/>
                <a:gd name="T58" fmla="*/ 120 w 529"/>
                <a:gd name="T59" fmla="*/ 496 h 530"/>
                <a:gd name="T60" fmla="*/ 96 w 529"/>
                <a:gd name="T61" fmla="*/ 487 h 530"/>
                <a:gd name="T62" fmla="*/ 76 w 529"/>
                <a:gd name="T63" fmla="*/ 478 h 530"/>
                <a:gd name="T64" fmla="*/ 62 w 529"/>
                <a:gd name="T65" fmla="*/ 468 h 530"/>
                <a:gd name="T66" fmla="*/ 62 w 529"/>
                <a:gd name="T67" fmla="*/ 468 h 530"/>
                <a:gd name="T68" fmla="*/ 62 w 529"/>
                <a:gd name="T69" fmla="*/ 468 h 530"/>
                <a:gd name="T70" fmla="*/ 52 w 529"/>
                <a:gd name="T71" fmla="*/ 454 h 530"/>
                <a:gd name="T72" fmla="*/ 44 w 529"/>
                <a:gd name="T73" fmla="*/ 435 h 530"/>
                <a:gd name="T74" fmla="*/ 35 w 529"/>
                <a:gd name="T75" fmla="*/ 411 h 530"/>
                <a:gd name="T76" fmla="*/ 27 w 529"/>
                <a:gd name="T77" fmla="*/ 382 h 530"/>
                <a:gd name="T78" fmla="*/ 20 w 529"/>
                <a:gd name="T79" fmla="*/ 350 h 530"/>
                <a:gd name="T80" fmla="*/ 14 w 529"/>
                <a:gd name="T81" fmla="*/ 317 h 530"/>
                <a:gd name="T82" fmla="*/ 9 w 529"/>
                <a:gd name="T83" fmla="*/ 283 h 530"/>
                <a:gd name="T84" fmla="*/ 5 w 529"/>
                <a:gd name="T85" fmla="*/ 248 h 530"/>
                <a:gd name="T86" fmla="*/ 2 w 529"/>
                <a:gd name="T87" fmla="*/ 215 h 530"/>
                <a:gd name="T88" fmla="*/ 1 w 529"/>
                <a:gd name="T89" fmla="*/ 184 h 530"/>
                <a:gd name="T90" fmla="*/ 0 w 529"/>
                <a:gd name="T91" fmla="*/ 156 h 530"/>
                <a:gd name="T92" fmla="*/ 2 w 529"/>
                <a:gd name="T93" fmla="*/ 132 h 530"/>
                <a:gd name="T94" fmla="*/ 4 w 529"/>
                <a:gd name="T95" fmla="*/ 115 h 530"/>
                <a:gd name="T96" fmla="*/ 9 w 529"/>
                <a:gd name="T97" fmla="*/ 102 h 530"/>
                <a:gd name="T98" fmla="*/ 14 w 529"/>
                <a:gd name="T99" fmla="*/ 92 h 530"/>
                <a:gd name="T100" fmla="*/ 17 w 529"/>
                <a:gd name="T101" fmla="*/ 90 h 530"/>
                <a:gd name="T102" fmla="*/ 23 w 529"/>
                <a:gd name="T103" fmla="*/ 86 h 530"/>
                <a:gd name="T104" fmla="*/ 33 w 529"/>
                <a:gd name="T105" fmla="*/ 78 h 530"/>
                <a:gd name="T106" fmla="*/ 45 w 529"/>
                <a:gd name="T107" fmla="*/ 70 h 530"/>
                <a:gd name="T108" fmla="*/ 59 w 529"/>
                <a:gd name="T109" fmla="*/ 60 h 530"/>
                <a:gd name="T110" fmla="*/ 73 w 529"/>
                <a:gd name="T111" fmla="*/ 50 h 530"/>
                <a:gd name="T112" fmla="*/ 88 w 529"/>
                <a:gd name="T113" fmla="*/ 40 h 530"/>
                <a:gd name="T114" fmla="*/ 102 w 529"/>
                <a:gd name="T115" fmla="*/ 30 h 530"/>
                <a:gd name="T116" fmla="*/ 116 w 529"/>
                <a:gd name="T117" fmla="*/ 21 h 530"/>
                <a:gd name="T118" fmla="*/ 127 w 529"/>
                <a:gd name="T119" fmla="*/ 12 h 530"/>
                <a:gd name="T120" fmla="*/ 136 w 529"/>
                <a:gd name="T121" fmla="*/ 6 h 530"/>
                <a:gd name="T122" fmla="*/ 143 w 529"/>
                <a:gd name="T123" fmla="*/ 1 h 530"/>
                <a:gd name="T124" fmla="*/ 145 w 529"/>
                <a:gd name="T125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9" h="530">
                  <a:moveTo>
                    <a:pt x="145" y="0"/>
                  </a:moveTo>
                  <a:lnTo>
                    <a:pt x="151" y="29"/>
                  </a:lnTo>
                  <a:lnTo>
                    <a:pt x="220" y="309"/>
                  </a:lnTo>
                  <a:lnTo>
                    <a:pt x="500" y="379"/>
                  </a:lnTo>
                  <a:lnTo>
                    <a:pt x="529" y="386"/>
                  </a:lnTo>
                  <a:lnTo>
                    <a:pt x="528" y="388"/>
                  </a:lnTo>
                  <a:lnTo>
                    <a:pt x="523" y="395"/>
                  </a:lnTo>
                  <a:lnTo>
                    <a:pt x="517" y="403"/>
                  </a:lnTo>
                  <a:lnTo>
                    <a:pt x="510" y="415"/>
                  </a:lnTo>
                  <a:lnTo>
                    <a:pt x="500" y="428"/>
                  </a:lnTo>
                  <a:lnTo>
                    <a:pt x="490" y="443"/>
                  </a:lnTo>
                  <a:lnTo>
                    <a:pt x="480" y="457"/>
                  </a:lnTo>
                  <a:lnTo>
                    <a:pt x="469" y="471"/>
                  </a:lnTo>
                  <a:lnTo>
                    <a:pt x="460" y="485"/>
                  </a:lnTo>
                  <a:lnTo>
                    <a:pt x="451" y="497"/>
                  </a:lnTo>
                  <a:lnTo>
                    <a:pt x="445" y="506"/>
                  </a:lnTo>
                  <a:lnTo>
                    <a:pt x="439" y="514"/>
                  </a:lnTo>
                  <a:lnTo>
                    <a:pt x="437" y="516"/>
                  </a:lnTo>
                  <a:lnTo>
                    <a:pt x="429" y="522"/>
                  </a:lnTo>
                  <a:lnTo>
                    <a:pt x="415" y="527"/>
                  </a:lnTo>
                  <a:lnTo>
                    <a:pt x="397" y="529"/>
                  </a:lnTo>
                  <a:lnTo>
                    <a:pt x="373" y="530"/>
                  </a:lnTo>
                  <a:lnTo>
                    <a:pt x="346" y="530"/>
                  </a:lnTo>
                  <a:lnTo>
                    <a:pt x="315" y="528"/>
                  </a:lnTo>
                  <a:lnTo>
                    <a:pt x="282" y="526"/>
                  </a:lnTo>
                  <a:lnTo>
                    <a:pt x="248" y="521"/>
                  </a:lnTo>
                  <a:lnTo>
                    <a:pt x="214" y="516"/>
                  </a:lnTo>
                  <a:lnTo>
                    <a:pt x="180" y="511"/>
                  </a:lnTo>
                  <a:lnTo>
                    <a:pt x="149" y="503"/>
                  </a:lnTo>
                  <a:lnTo>
                    <a:pt x="120" y="496"/>
                  </a:lnTo>
                  <a:lnTo>
                    <a:pt x="96" y="487"/>
                  </a:lnTo>
                  <a:lnTo>
                    <a:pt x="76" y="478"/>
                  </a:lnTo>
                  <a:lnTo>
                    <a:pt x="62" y="468"/>
                  </a:lnTo>
                  <a:lnTo>
                    <a:pt x="62" y="468"/>
                  </a:lnTo>
                  <a:lnTo>
                    <a:pt x="62" y="468"/>
                  </a:lnTo>
                  <a:lnTo>
                    <a:pt x="52" y="454"/>
                  </a:lnTo>
                  <a:lnTo>
                    <a:pt x="44" y="435"/>
                  </a:lnTo>
                  <a:lnTo>
                    <a:pt x="35" y="411"/>
                  </a:lnTo>
                  <a:lnTo>
                    <a:pt x="27" y="382"/>
                  </a:lnTo>
                  <a:lnTo>
                    <a:pt x="20" y="350"/>
                  </a:lnTo>
                  <a:lnTo>
                    <a:pt x="14" y="317"/>
                  </a:lnTo>
                  <a:lnTo>
                    <a:pt x="9" y="283"/>
                  </a:lnTo>
                  <a:lnTo>
                    <a:pt x="5" y="248"/>
                  </a:lnTo>
                  <a:lnTo>
                    <a:pt x="2" y="215"/>
                  </a:lnTo>
                  <a:lnTo>
                    <a:pt x="1" y="184"/>
                  </a:lnTo>
                  <a:lnTo>
                    <a:pt x="0" y="156"/>
                  </a:lnTo>
                  <a:lnTo>
                    <a:pt x="2" y="132"/>
                  </a:lnTo>
                  <a:lnTo>
                    <a:pt x="4" y="115"/>
                  </a:lnTo>
                  <a:lnTo>
                    <a:pt x="9" y="102"/>
                  </a:lnTo>
                  <a:lnTo>
                    <a:pt x="14" y="92"/>
                  </a:lnTo>
                  <a:lnTo>
                    <a:pt x="17" y="90"/>
                  </a:lnTo>
                  <a:lnTo>
                    <a:pt x="23" y="86"/>
                  </a:lnTo>
                  <a:lnTo>
                    <a:pt x="33" y="78"/>
                  </a:lnTo>
                  <a:lnTo>
                    <a:pt x="45" y="70"/>
                  </a:lnTo>
                  <a:lnTo>
                    <a:pt x="59" y="60"/>
                  </a:lnTo>
                  <a:lnTo>
                    <a:pt x="73" y="50"/>
                  </a:lnTo>
                  <a:lnTo>
                    <a:pt x="88" y="40"/>
                  </a:lnTo>
                  <a:lnTo>
                    <a:pt x="102" y="30"/>
                  </a:lnTo>
                  <a:lnTo>
                    <a:pt x="116" y="21"/>
                  </a:lnTo>
                  <a:lnTo>
                    <a:pt x="127" y="12"/>
                  </a:lnTo>
                  <a:lnTo>
                    <a:pt x="136" y="6"/>
                  </a:lnTo>
                  <a:lnTo>
                    <a:pt x="143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7"/>
            <p:cNvSpPr>
              <a:spLocks/>
            </p:cNvSpPr>
            <p:nvPr/>
          </p:nvSpPr>
          <p:spPr bwMode="auto">
            <a:xfrm>
              <a:off x="1112838" y="3032125"/>
              <a:ext cx="80963" cy="79375"/>
            </a:xfrm>
            <a:custGeom>
              <a:avLst/>
              <a:gdLst>
                <a:gd name="T0" fmla="*/ 0 w 605"/>
                <a:gd name="T1" fmla="*/ 0 h 605"/>
                <a:gd name="T2" fmla="*/ 429 w 605"/>
                <a:gd name="T3" fmla="*/ 175 h 605"/>
                <a:gd name="T4" fmla="*/ 605 w 605"/>
                <a:gd name="T5" fmla="*/ 605 h 605"/>
                <a:gd name="T6" fmla="*/ 128 w 605"/>
                <a:gd name="T7" fmla="*/ 477 h 605"/>
                <a:gd name="T8" fmla="*/ 0 w 605"/>
                <a:gd name="T9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605">
                  <a:moveTo>
                    <a:pt x="0" y="0"/>
                  </a:moveTo>
                  <a:lnTo>
                    <a:pt x="429" y="175"/>
                  </a:lnTo>
                  <a:lnTo>
                    <a:pt x="605" y="605"/>
                  </a:lnTo>
                  <a:lnTo>
                    <a:pt x="128" y="4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8"/>
            <p:cNvSpPr>
              <a:spLocks/>
            </p:cNvSpPr>
            <p:nvPr/>
          </p:nvSpPr>
          <p:spPr bwMode="auto">
            <a:xfrm>
              <a:off x="1189038" y="3113088"/>
              <a:ext cx="7938" cy="47625"/>
            </a:xfrm>
            <a:custGeom>
              <a:avLst/>
              <a:gdLst>
                <a:gd name="T0" fmla="*/ 24 w 49"/>
                <a:gd name="T1" fmla="*/ 0 h 361"/>
                <a:gd name="T2" fmla="*/ 49 w 49"/>
                <a:gd name="T3" fmla="*/ 302 h 361"/>
                <a:gd name="T4" fmla="*/ 24 w 49"/>
                <a:gd name="T5" fmla="*/ 361 h 361"/>
                <a:gd name="T6" fmla="*/ 0 w 49"/>
                <a:gd name="T7" fmla="*/ 302 h 361"/>
                <a:gd name="T8" fmla="*/ 24 w 49"/>
                <a:gd name="T9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1">
                  <a:moveTo>
                    <a:pt x="24" y="0"/>
                  </a:moveTo>
                  <a:lnTo>
                    <a:pt x="49" y="302"/>
                  </a:lnTo>
                  <a:lnTo>
                    <a:pt x="24" y="361"/>
                  </a:lnTo>
                  <a:lnTo>
                    <a:pt x="0" y="30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9"/>
            <p:cNvSpPr>
              <a:spLocks noEditPoints="1"/>
            </p:cNvSpPr>
            <p:nvPr/>
          </p:nvSpPr>
          <p:spPr bwMode="auto">
            <a:xfrm>
              <a:off x="749300" y="3063875"/>
              <a:ext cx="195263" cy="133350"/>
            </a:xfrm>
            <a:custGeom>
              <a:avLst/>
              <a:gdLst>
                <a:gd name="T0" fmla="*/ 84 w 1472"/>
                <a:gd name="T1" fmla="*/ 913 h 1014"/>
                <a:gd name="T2" fmla="*/ 1329 w 1472"/>
                <a:gd name="T3" fmla="*/ 806 h 1014"/>
                <a:gd name="T4" fmla="*/ 693 w 1472"/>
                <a:gd name="T5" fmla="*/ 0 h 1014"/>
                <a:gd name="T6" fmla="*/ 1349 w 1472"/>
                <a:gd name="T7" fmla="*/ 3 h 1014"/>
                <a:gd name="T8" fmla="*/ 1377 w 1472"/>
                <a:gd name="T9" fmla="*/ 24 h 1014"/>
                <a:gd name="T10" fmla="*/ 1388 w 1472"/>
                <a:gd name="T11" fmla="*/ 57 h 1014"/>
                <a:gd name="T12" fmla="*/ 1385 w 1472"/>
                <a:gd name="T13" fmla="*/ 762 h 1014"/>
                <a:gd name="T14" fmla="*/ 1465 w 1472"/>
                <a:gd name="T15" fmla="*/ 925 h 1014"/>
                <a:gd name="T16" fmla="*/ 1472 w 1472"/>
                <a:gd name="T17" fmla="*/ 945 h 1014"/>
                <a:gd name="T18" fmla="*/ 1465 w 1472"/>
                <a:gd name="T19" fmla="*/ 959 h 1014"/>
                <a:gd name="T20" fmla="*/ 1458 w 1472"/>
                <a:gd name="T21" fmla="*/ 966 h 1014"/>
                <a:gd name="T22" fmla="*/ 1450 w 1472"/>
                <a:gd name="T23" fmla="*/ 970 h 1014"/>
                <a:gd name="T24" fmla="*/ 1448 w 1472"/>
                <a:gd name="T25" fmla="*/ 971 h 1014"/>
                <a:gd name="T26" fmla="*/ 1439 w 1472"/>
                <a:gd name="T27" fmla="*/ 974 h 1014"/>
                <a:gd name="T28" fmla="*/ 1419 w 1472"/>
                <a:gd name="T29" fmla="*/ 978 h 1014"/>
                <a:gd name="T30" fmla="*/ 1389 w 1472"/>
                <a:gd name="T31" fmla="*/ 985 h 1014"/>
                <a:gd name="T32" fmla="*/ 1343 w 1472"/>
                <a:gd name="T33" fmla="*/ 990 h 1014"/>
                <a:gd name="T34" fmla="*/ 1281 w 1472"/>
                <a:gd name="T35" fmla="*/ 996 h 1014"/>
                <a:gd name="T36" fmla="*/ 1201 w 1472"/>
                <a:gd name="T37" fmla="*/ 1003 h 1014"/>
                <a:gd name="T38" fmla="*/ 1099 w 1472"/>
                <a:gd name="T39" fmla="*/ 1008 h 1014"/>
                <a:gd name="T40" fmla="*/ 974 w 1472"/>
                <a:gd name="T41" fmla="*/ 1011 h 1014"/>
                <a:gd name="T42" fmla="*/ 822 w 1472"/>
                <a:gd name="T43" fmla="*/ 1013 h 1014"/>
                <a:gd name="T44" fmla="*/ 648 w 1472"/>
                <a:gd name="T45" fmla="*/ 1013 h 1014"/>
                <a:gd name="T46" fmla="*/ 496 w 1472"/>
                <a:gd name="T47" fmla="*/ 1011 h 1014"/>
                <a:gd name="T48" fmla="*/ 371 w 1472"/>
                <a:gd name="T49" fmla="*/ 1008 h 1014"/>
                <a:gd name="T50" fmla="*/ 269 w 1472"/>
                <a:gd name="T51" fmla="*/ 1003 h 1014"/>
                <a:gd name="T52" fmla="*/ 188 w 1472"/>
                <a:gd name="T53" fmla="*/ 996 h 1014"/>
                <a:gd name="T54" fmla="*/ 126 w 1472"/>
                <a:gd name="T55" fmla="*/ 990 h 1014"/>
                <a:gd name="T56" fmla="*/ 81 w 1472"/>
                <a:gd name="T57" fmla="*/ 985 h 1014"/>
                <a:gd name="T58" fmla="*/ 50 w 1472"/>
                <a:gd name="T59" fmla="*/ 979 h 1014"/>
                <a:gd name="T60" fmla="*/ 31 w 1472"/>
                <a:gd name="T61" fmla="*/ 974 h 1014"/>
                <a:gd name="T62" fmla="*/ 22 w 1472"/>
                <a:gd name="T63" fmla="*/ 971 h 1014"/>
                <a:gd name="T64" fmla="*/ 19 w 1472"/>
                <a:gd name="T65" fmla="*/ 970 h 1014"/>
                <a:gd name="T66" fmla="*/ 7 w 1472"/>
                <a:gd name="T67" fmla="*/ 962 h 1014"/>
                <a:gd name="T68" fmla="*/ 0 w 1472"/>
                <a:gd name="T69" fmla="*/ 945 h 1014"/>
                <a:gd name="T70" fmla="*/ 4 w 1472"/>
                <a:gd name="T71" fmla="*/ 928 h 1014"/>
                <a:gd name="T72" fmla="*/ 87 w 1472"/>
                <a:gd name="T73" fmla="*/ 769 h 1014"/>
                <a:gd name="T74" fmla="*/ 82 w 1472"/>
                <a:gd name="T75" fmla="*/ 749 h 1014"/>
                <a:gd name="T76" fmla="*/ 103 w 1472"/>
                <a:gd name="T77" fmla="*/ 389 h 1014"/>
                <a:gd name="T78" fmla="*/ 128 w 1472"/>
                <a:gd name="T79" fmla="*/ 425 h 1014"/>
                <a:gd name="T80" fmla="*/ 139 w 1472"/>
                <a:gd name="T81" fmla="*/ 748 h 1014"/>
                <a:gd name="T82" fmla="*/ 1331 w 1472"/>
                <a:gd name="T83" fmla="*/ 57 h 1014"/>
                <a:gd name="T84" fmla="*/ 718 w 1472"/>
                <a:gd name="T85" fmla="*/ 36 h 1014"/>
                <a:gd name="T86" fmla="*/ 699 w 1472"/>
                <a:gd name="T87" fmla="*/ 5 h 1014"/>
                <a:gd name="T88" fmla="*/ 697 w 1472"/>
                <a:gd name="T89" fmla="*/ 3 h 1014"/>
                <a:gd name="T90" fmla="*/ 693 w 1472"/>
                <a:gd name="T91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72" h="1014">
                  <a:moveTo>
                    <a:pt x="137" y="806"/>
                  </a:moveTo>
                  <a:lnTo>
                    <a:pt x="84" y="913"/>
                  </a:lnTo>
                  <a:lnTo>
                    <a:pt x="1384" y="913"/>
                  </a:lnTo>
                  <a:lnTo>
                    <a:pt x="1329" y="806"/>
                  </a:lnTo>
                  <a:lnTo>
                    <a:pt x="137" y="806"/>
                  </a:lnTo>
                  <a:close/>
                  <a:moveTo>
                    <a:pt x="693" y="0"/>
                  </a:moveTo>
                  <a:lnTo>
                    <a:pt x="1331" y="0"/>
                  </a:lnTo>
                  <a:lnTo>
                    <a:pt x="1349" y="3"/>
                  </a:lnTo>
                  <a:lnTo>
                    <a:pt x="1364" y="11"/>
                  </a:lnTo>
                  <a:lnTo>
                    <a:pt x="1377" y="24"/>
                  </a:lnTo>
                  <a:lnTo>
                    <a:pt x="1384" y="38"/>
                  </a:lnTo>
                  <a:lnTo>
                    <a:pt x="1388" y="57"/>
                  </a:lnTo>
                  <a:lnTo>
                    <a:pt x="1388" y="749"/>
                  </a:lnTo>
                  <a:lnTo>
                    <a:pt x="1385" y="762"/>
                  </a:lnTo>
                  <a:lnTo>
                    <a:pt x="1381" y="774"/>
                  </a:lnTo>
                  <a:lnTo>
                    <a:pt x="1465" y="925"/>
                  </a:lnTo>
                  <a:lnTo>
                    <a:pt x="1471" y="936"/>
                  </a:lnTo>
                  <a:lnTo>
                    <a:pt x="1472" y="945"/>
                  </a:lnTo>
                  <a:lnTo>
                    <a:pt x="1468" y="955"/>
                  </a:lnTo>
                  <a:lnTo>
                    <a:pt x="1465" y="959"/>
                  </a:lnTo>
                  <a:lnTo>
                    <a:pt x="1462" y="963"/>
                  </a:lnTo>
                  <a:lnTo>
                    <a:pt x="1458" y="966"/>
                  </a:lnTo>
                  <a:lnTo>
                    <a:pt x="1453" y="969"/>
                  </a:lnTo>
                  <a:lnTo>
                    <a:pt x="1450" y="970"/>
                  </a:lnTo>
                  <a:lnTo>
                    <a:pt x="1450" y="971"/>
                  </a:lnTo>
                  <a:lnTo>
                    <a:pt x="1448" y="971"/>
                  </a:lnTo>
                  <a:lnTo>
                    <a:pt x="1444" y="973"/>
                  </a:lnTo>
                  <a:lnTo>
                    <a:pt x="1439" y="974"/>
                  </a:lnTo>
                  <a:lnTo>
                    <a:pt x="1430" y="976"/>
                  </a:lnTo>
                  <a:lnTo>
                    <a:pt x="1419" y="978"/>
                  </a:lnTo>
                  <a:lnTo>
                    <a:pt x="1406" y="981"/>
                  </a:lnTo>
                  <a:lnTo>
                    <a:pt x="1389" y="985"/>
                  </a:lnTo>
                  <a:lnTo>
                    <a:pt x="1367" y="988"/>
                  </a:lnTo>
                  <a:lnTo>
                    <a:pt x="1343" y="990"/>
                  </a:lnTo>
                  <a:lnTo>
                    <a:pt x="1315" y="993"/>
                  </a:lnTo>
                  <a:lnTo>
                    <a:pt x="1281" y="996"/>
                  </a:lnTo>
                  <a:lnTo>
                    <a:pt x="1244" y="999"/>
                  </a:lnTo>
                  <a:lnTo>
                    <a:pt x="1201" y="1003"/>
                  </a:lnTo>
                  <a:lnTo>
                    <a:pt x="1152" y="1005"/>
                  </a:lnTo>
                  <a:lnTo>
                    <a:pt x="1099" y="1008"/>
                  </a:lnTo>
                  <a:lnTo>
                    <a:pt x="1040" y="1010"/>
                  </a:lnTo>
                  <a:lnTo>
                    <a:pt x="974" y="1011"/>
                  </a:lnTo>
                  <a:lnTo>
                    <a:pt x="900" y="1012"/>
                  </a:lnTo>
                  <a:lnTo>
                    <a:pt x="822" y="1013"/>
                  </a:lnTo>
                  <a:lnTo>
                    <a:pt x="735" y="1014"/>
                  </a:lnTo>
                  <a:lnTo>
                    <a:pt x="648" y="1013"/>
                  </a:lnTo>
                  <a:lnTo>
                    <a:pt x="570" y="1012"/>
                  </a:lnTo>
                  <a:lnTo>
                    <a:pt x="496" y="1011"/>
                  </a:lnTo>
                  <a:lnTo>
                    <a:pt x="430" y="1010"/>
                  </a:lnTo>
                  <a:lnTo>
                    <a:pt x="371" y="1008"/>
                  </a:lnTo>
                  <a:lnTo>
                    <a:pt x="317" y="1005"/>
                  </a:lnTo>
                  <a:lnTo>
                    <a:pt x="269" y="1003"/>
                  </a:lnTo>
                  <a:lnTo>
                    <a:pt x="226" y="999"/>
                  </a:lnTo>
                  <a:lnTo>
                    <a:pt x="188" y="996"/>
                  </a:lnTo>
                  <a:lnTo>
                    <a:pt x="155" y="993"/>
                  </a:lnTo>
                  <a:lnTo>
                    <a:pt x="126" y="990"/>
                  </a:lnTo>
                  <a:lnTo>
                    <a:pt x="102" y="988"/>
                  </a:lnTo>
                  <a:lnTo>
                    <a:pt x="81" y="985"/>
                  </a:lnTo>
                  <a:lnTo>
                    <a:pt x="64" y="981"/>
                  </a:lnTo>
                  <a:lnTo>
                    <a:pt x="50" y="979"/>
                  </a:lnTo>
                  <a:lnTo>
                    <a:pt x="40" y="976"/>
                  </a:lnTo>
                  <a:lnTo>
                    <a:pt x="31" y="974"/>
                  </a:lnTo>
                  <a:lnTo>
                    <a:pt x="25" y="973"/>
                  </a:lnTo>
                  <a:lnTo>
                    <a:pt x="22" y="971"/>
                  </a:lnTo>
                  <a:lnTo>
                    <a:pt x="20" y="971"/>
                  </a:lnTo>
                  <a:lnTo>
                    <a:pt x="19" y="970"/>
                  </a:lnTo>
                  <a:lnTo>
                    <a:pt x="15" y="969"/>
                  </a:lnTo>
                  <a:lnTo>
                    <a:pt x="7" y="962"/>
                  </a:lnTo>
                  <a:lnTo>
                    <a:pt x="2" y="955"/>
                  </a:lnTo>
                  <a:lnTo>
                    <a:pt x="0" y="945"/>
                  </a:lnTo>
                  <a:lnTo>
                    <a:pt x="2" y="937"/>
                  </a:lnTo>
                  <a:lnTo>
                    <a:pt x="4" y="928"/>
                  </a:lnTo>
                  <a:lnTo>
                    <a:pt x="7" y="923"/>
                  </a:lnTo>
                  <a:lnTo>
                    <a:pt x="87" y="769"/>
                  </a:lnTo>
                  <a:lnTo>
                    <a:pt x="83" y="760"/>
                  </a:lnTo>
                  <a:lnTo>
                    <a:pt x="82" y="749"/>
                  </a:lnTo>
                  <a:lnTo>
                    <a:pt x="82" y="395"/>
                  </a:lnTo>
                  <a:lnTo>
                    <a:pt x="103" y="389"/>
                  </a:lnTo>
                  <a:lnTo>
                    <a:pt x="116" y="408"/>
                  </a:lnTo>
                  <a:lnTo>
                    <a:pt x="128" y="425"/>
                  </a:lnTo>
                  <a:lnTo>
                    <a:pt x="139" y="440"/>
                  </a:lnTo>
                  <a:lnTo>
                    <a:pt x="139" y="748"/>
                  </a:lnTo>
                  <a:lnTo>
                    <a:pt x="1331" y="748"/>
                  </a:lnTo>
                  <a:lnTo>
                    <a:pt x="1331" y="57"/>
                  </a:lnTo>
                  <a:lnTo>
                    <a:pt x="725" y="57"/>
                  </a:lnTo>
                  <a:lnTo>
                    <a:pt x="718" y="36"/>
                  </a:lnTo>
                  <a:lnTo>
                    <a:pt x="710" y="19"/>
                  </a:lnTo>
                  <a:lnTo>
                    <a:pt x="699" y="5"/>
                  </a:lnTo>
                  <a:lnTo>
                    <a:pt x="698" y="4"/>
                  </a:lnTo>
                  <a:lnTo>
                    <a:pt x="697" y="3"/>
                  </a:lnTo>
                  <a:lnTo>
                    <a:pt x="695" y="2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0"/>
            <p:cNvSpPr>
              <a:spLocks/>
            </p:cNvSpPr>
            <p:nvPr/>
          </p:nvSpPr>
          <p:spPr bwMode="auto">
            <a:xfrm>
              <a:off x="768350" y="3057525"/>
              <a:ext cx="69850" cy="69850"/>
            </a:xfrm>
            <a:custGeom>
              <a:avLst/>
              <a:gdLst>
                <a:gd name="T0" fmla="*/ 387 w 529"/>
                <a:gd name="T1" fmla="*/ 1 h 530"/>
                <a:gd name="T2" fmla="*/ 402 w 529"/>
                <a:gd name="T3" fmla="*/ 12 h 530"/>
                <a:gd name="T4" fmla="*/ 426 w 529"/>
                <a:gd name="T5" fmla="*/ 30 h 530"/>
                <a:gd name="T6" fmla="*/ 456 w 529"/>
                <a:gd name="T7" fmla="*/ 50 h 530"/>
                <a:gd name="T8" fmla="*/ 484 w 529"/>
                <a:gd name="T9" fmla="*/ 70 h 530"/>
                <a:gd name="T10" fmla="*/ 505 w 529"/>
                <a:gd name="T11" fmla="*/ 86 h 530"/>
                <a:gd name="T12" fmla="*/ 515 w 529"/>
                <a:gd name="T13" fmla="*/ 92 h 530"/>
                <a:gd name="T14" fmla="*/ 524 w 529"/>
                <a:gd name="T15" fmla="*/ 115 h 530"/>
                <a:gd name="T16" fmla="*/ 529 w 529"/>
                <a:gd name="T17" fmla="*/ 156 h 530"/>
                <a:gd name="T18" fmla="*/ 526 w 529"/>
                <a:gd name="T19" fmla="*/ 215 h 530"/>
                <a:gd name="T20" fmla="*/ 520 w 529"/>
                <a:gd name="T21" fmla="*/ 283 h 530"/>
                <a:gd name="T22" fmla="*/ 508 w 529"/>
                <a:gd name="T23" fmla="*/ 350 h 530"/>
                <a:gd name="T24" fmla="*/ 495 w 529"/>
                <a:gd name="T25" fmla="*/ 411 h 530"/>
                <a:gd name="T26" fmla="*/ 476 w 529"/>
                <a:gd name="T27" fmla="*/ 454 h 530"/>
                <a:gd name="T28" fmla="*/ 467 w 529"/>
                <a:gd name="T29" fmla="*/ 468 h 530"/>
                <a:gd name="T30" fmla="*/ 467 w 529"/>
                <a:gd name="T31" fmla="*/ 468 h 530"/>
                <a:gd name="T32" fmla="*/ 434 w 529"/>
                <a:gd name="T33" fmla="*/ 487 h 530"/>
                <a:gd name="T34" fmla="*/ 381 w 529"/>
                <a:gd name="T35" fmla="*/ 503 h 530"/>
                <a:gd name="T36" fmla="*/ 316 w 529"/>
                <a:gd name="T37" fmla="*/ 516 h 530"/>
                <a:gd name="T38" fmla="*/ 247 w 529"/>
                <a:gd name="T39" fmla="*/ 526 h 530"/>
                <a:gd name="T40" fmla="*/ 183 w 529"/>
                <a:gd name="T41" fmla="*/ 530 h 530"/>
                <a:gd name="T42" fmla="*/ 132 w 529"/>
                <a:gd name="T43" fmla="*/ 529 h 530"/>
                <a:gd name="T44" fmla="*/ 101 w 529"/>
                <a:gd name="T45" fmla="*/ 522 h 530"/>
                <a:gd name="T46" fmla="*/ 89 w 529"/>
                <a:gd name="T47" fmla="*/ 514 h 530"/>
                <a:gd name="T48" fmla="*/ 78 w 529"/>
                <a:gd name="T49" fmla="*/ 497 h 530"/>
                <a:gd name="T50" fmla="*/ 60 w 529"/>
                <a:gd name="T51" fmla="*/ 471 h 530"/>
                <a:gd name="T52" fmla="*/ 39 w 529"/>
                <a:gd name="T53" fmla="*/ 443 h 530"/>
                <a:gd name="T54" fmla="*/ 20 w 529"/>
                <a:gd name="T55" fmla="*/ 415 h 530"/>
                <a:gd name="T56" fmla="*/ 5 w 529"/>
                <a:gd name="T57" fmla="*/ 395 h 530"/>
                <a:gd name="T58" fmla="*/ 0 w 529"/>
                <a:gd name="T59" fmla="*/ 386 h 530"/>
                <a:gd name="T60" fmla="*/ 308 w 529"/>
                <a:gd name="T61" fmla="*/ 309 h 530"/>
                <a:gd name="T62" fmla="*/ 385 w 529"/>
                <a:gd name="T6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9" h="530">
                  <a:moveTo>
                    <a:pt x="385" y="0"/>
                  </a:moveTo>
                  <a:lnTo>
                    <a:pt x="387" y="1"/>
                  </a:lnTo>
                  <a:lnTo>
                    <a:pt x="392" y="6"/>
                  </a:lnTo>
                  <a:lnTo>
                    <a:pt x="402" y="12"/>
                  </a:lnTo>
                  <a:lnTo>
                    <a:pt x="414" y="21"/>
                  </a:lnTo>
                  <a:lnTo>
                    <a:pt x="426" y="30"/>
                  </a:lnTo>
                  <a:lnTo>
                    <a:pt x="441" y="40"/>
                  </a:lnTo>
                  <a:lnTo>
                    <a:pt x="456" y="50"/>
                  </a:lnTo>
                  <a:lnTo>
                    <a:pt x="470" y="60"/>
                  </a:lnTo>
                  <a:lnTo>
                    <a:pt x="484" y="70"/>
                  </a:lnTo>
                  <a:lnTo>
                    <a:pt x="496" y="78"/>
                  </a:lnTo>
                  <a:lnTo>
                    <a:pt x="505" y="86"/>
                  </a:lnTo>
                  <a:lnTo>
                    <a:pt x="512" y="90"/>
                  </a:lnTo>
                  <a:lnTo>
                    <a:pt x="515" y="92"/>
                  </a:lnTo>
                  <a:lnTo>
                    <a:pt x="521" y="102"/>
                  </a:lnTo>
                  <a:lnTo>
                    <a:pt x="524" y="115"/>
                  </a:lnTo>
                  <a:lnTo>
                    <a:pt x="528" y="132"/>
                  </a:lnTo>
                  <a:lnTo>
                    <a:pt x="529" y="156"/>
                  </a:lnTo>
                  <a:lnTo>
                    <a:pt x="529" y="184"/>
                  </a:lnTo>
                  <a:lnTo>
                    <a:pt x="526" y="215"/>
                  </a:lnTo>
                  <a:lnTo>
                    <a:pt x="524" y="248"/>
                  </a:lnTo>
                  <a:lnTo>
                    <a:pt x="520" y="283"/>
                  </a:lnTo>
                  <a:lnTo>
                    <a:pt x="515" y="317"/>
                  </a:lnTo>
                  <a:lnTo>
                    <a:pt x="508" y="350"/>
                  </a:lnTo>
                  <a:lnTo>
                    <a:pt x="502" y="382"/>
                  </a:lnTo>
                  <a:lnTo>
                    <a:pt x="495" y="411"/>
                  </a:lnTo>
                  <a:lnTo>
                    <a:pt x="486" y="435"/>
                  </a:lnTo>
                  <a:lnTo>
                    <a:pt x="476" y="454"/>
                  </a:lnTo>
                  <a:lnTo>
                    <a:pt x="467" y="468"/>
                  </a:lnTo>
                  <a:lnTo>
                    <a:pt x="467" y="468"/>
                  </a:lnTo>
                  <a:lnTo>
                    <a:pt x="467" y="468"/>
                  </a:lnTo>
                  <a:lnTo>
                    <a:pt x="467" y="468"/>
                  </a:lnTo>
                  <a:lnTo>
                    <a:pt x="453" y="478"/>
                  </a:lnTo>
                  <a:lnTo>
                    <a:pt x="434" y="487"/>
                  </a:lnTo>
                  <a:lnTo>
                    <a:pt x="409" y="496"/>
                  </a:lnTo>
                  <a:lnTo>
                    <a:pt x="381" y="503"/>
                  </a:lnTo>
                  <a:lnTo>
                    <a:pt x="349" y="511"/>
                  </a:lnTo>
                  <a:lnTo>
                    <a:pt x="316" y="516"/>
                  </a:lnTo>
                  <a:lnTo>
                    <a:pt x="281" y="521"/>
                  </a:lnTo>
                  <a:lnTo>
                    <a:pt x="247" y="526"/>
                  </a:lnTo>
                  <a:lnTo>
                    <a:pt x="214" y="528"/>
                  </a:lnTo>
                  <a:lnTo>
                    <a:pt x="183" y="530"/>
                  </a:lnTo>
                  <a:lnTo>
                    <a:pt x="155" y="530"/>
                  </a:lnTo>
                  <a:lnTo>
                    <a:pt x="132" y="529"/>
                  </a:lnTo>
                  <a:lnTo>
                    <a:pt x="114" y="527"/>
                  </a:lnTo>
                  <a:lnTo>
                    <a:pt x="101" y="522"/>
                  </a:lnTo>
                  <a:lnTo>
                    <a:pt x="91" y="516"/>
                  </a:lnTo>
                  <a:lnTo>
                    <a:pt x="89" y="514"/>
                  </a:lnTo>
                  <a:lnTo>
                    <a:pt x="84" y="506"/>
                  </a:lnTo>
                  <a:lnTo>
                    <a:pt x="78" y="497"/>
                  </a:lnTo>
                  <a:lnTo>
                    <a:pt x="69" y="485"/>
                  </a:lnTo>
                  <a:lnTo>
                    <a:pt x="60" y="471"/>
                  </a:lnTo>
                  <a:lnTo>
                    <a:pt x="49" y="457"/>
                  </a:lnTo>
                  <a:lnTo>
                    <a:pt x="39" y="443"/>
                  </a:lnTo>
                  <a:lnTo>
                    <a:pt x="29" y="428"/>
                  </a:lnTo>
                  <a:lnTo>
                    <a:pt x="20" y="415"/>
                  </a:lnTo>
                  <a:lnTo>
                    <a:pt x="12" y="403"/>
                  </a:lnTo>
                  <a:lnTo>
                    <a:pt x="5" y="395"/>
                  </a:lnTo>
                  <a:lnTo>
                    <a:pt x="1" y="388"/>
                  </a:lnTo>
                  <a:lnTo>
                    <a:pt x="0" y="386"/>
                  </a:lnTo>
                  <a:lnTo>
                    <a:pt x="29" y="379"/>
                  </a:lnTo>
                  <a:lnTo>
                    <a:pt x="308" y="309"/>
                  </a:lnTo>
                  <a:lnTo>
                    <a:pt x="378" y="29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1"/>
            <p:cNvSpPr>
              <a:spLocks/>
            </p:cNvSpPr>
            <p:nvPr/>
          </p:nvSpPr>
          <p:spPr bwMode="auto">
            <a:xfrm>
              <a:off x="742950" y="3032125"/>
              <a:ext cx="79375" cy="79375"/>
            </a:xfrm>
            <a:custGeom>
              <a:avLst/>
              <a:gdLst>
                <a:gd name="T0" fmla="*/ 605 w 605"/>
                <a:gd name="T1" fmla="*/ 0 h 605"/>
                <a:gd name="T2" fmla="*/ 477 w 605"/>
                <a:gd name="T3" fmla="*/ 477 h 605"/>
                <a:gd name="T4" fmla="*/ 0 w 605"/>
                <a:gd name="T5" fmla="*/ 605 h 605"/>
                <a:gd name="T6" fmla="*/ 176 w 605"/>
                <a:gd name="T7" fmla="*/ 175 h 605"/>
                <a:gd name="T8" fmla="*/ 605 w 605"/>
                <a:gd name="T9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605">
                  <a:moveTo>
                    <a:pt x="605" y="0"/>
                  </a:moveTo>
                  <a:lnTo>
                    <a:pt x="477" y="477"/>
                  </a:lnTo>
                  <a:lnTo>
                    <a:pt x="0" y="605"/>
                  </a:lnTo>
                  <a:lnTo>
                    <a:pt x="176" y="175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2"/>
            <p:cNvSpPr>
              <a:spLocks/>
            </p:cNvSpPr>
            <p:nvPr/>
          </p:nvSpPr>
          <p:spPr bwMode="auto">
            <a:xfrm>
              <a:off x="739775" y="3113088"/>
              <a:ext cx="6350" cy="47625"/>
            </a:xfrm>
            <a:custGeom>
              <a:avLst/>
              <a:gdLst>
                <a:gd name="T0" fmla="*/ 25 w 50"/>
                <a:gd name="T1" fmla="*/ 0 h 361"/>
                <a:gd name="T2" fmla="*/ 50 w 50"/>
                <a:gd name="T3" fmla="*/ 302 h 361"/>
                <a:gd name="T4" fmla="*/ 25 w 50"/>
                <a:gd name="T5" fmla="*/ 361 h 361"/>
                <a:gd name="T6" fmla="*/ 0 w 50"/>
                <a:gd name="T7" fmla="*/ 302 h 361"/>
                <a:gd name="T8" fmla="*/ 25 w 50"/>
                <a:gd name="T9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61">
                  <a:moveTo>
                    <a:pt x="25" y="0"/>
                  </a:moveTo>
                  <a:lnTo>
                    <a:pt x="50" y="302"/>
                  </a:lnTo>
                  <a:lnTo>
                    <a:pt x="25" y="361"/>
                  </a:lnTo>
                  <a:lnTo>
                    <a:pt x="0" y="30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179"/>
          <p:cNvGrpSpPr/>
          <p:nvPr/>
        </p:nvGrpSpPr>
        <p:grpSpPr>
          <a:xfrm>
            <a:off x="7672032" y="1280689"/>
            <a:ext cx="351235" cy="328613"/>
            <a:chOff x="1647825" y="2747963"/>
            <a:chExt cx="468313" cy="438150"/>
          </a:xfrm>
          <a:solidFill>
            <a:srgbClr val="000000"/>
          </a:solidFill>
        </p:grpSpPr>
        <p:sp>
          <p:nvSpPr>
            <p:cNvPr id="53" name="Freeform 107"/>
            <p:cNvSpPr>
              <a:spLocks/>
            </p:cNvSpPr>
            <p:nvPr/>
          </p:nvSpPr>
          <p:spPr bwMode="auto">
            <a:xfrm>
              <a:off x="1846263" y="2930525"/>
              <a:ext cx="71438" cy="73025"/>
            </a:xfrm>
            <a:custGeom>
              <a:avLst/>
              <a:gdLst>
                <a:gd name="T0" fmla="*/ 274 w 547"/>
                <a:gd name="T1" fmla="*/ 0 h 546"/>
                <a:gd name="T2" fmla="*/ 315 w 547"/>
                <a:gd name="T3" fmla="*/ 2 h 546"/>
                <a:gd name="T4" fmla="*/ 353 w 547"/>
                <a:gd name="T5" fmla="*/ 11 h 546"/>
                <a:gd name="T6" fmla="*/ 390 w 547"/>
                <a:gd name="T7" fmla="*/ 24 h 546"/>
                <a:gd name="T8" fmla="*/ 423 w 547"/>
                <a:gd name="T9" fmla="*/ 44 h 546"/>
                <a:gd name="T10" fmla="*/ 454 w 547"/>
                <a:gd name="T11" fmla="*/ 66 h 546"/>
                <a:gd name="T12" fmla="*/ 481 w 547"/>
                <a:gd name="T13" fmla="*/ 93 h 546"/>
                <a:gd name="T14" fmla="*/ 503 w 547"/>
                <a:gd name="T15" fmla="*/ 124 h 546"/>
                <a:gd name="T16" fmla="*/ 523 w 547"/>
                <a:gd name="T17" fmla="*/ 157 h 546"/>
                <a:gd name="T18" fmla="*/ 536 w 547"/>
                <a:gd name="T19" fmla="*/ 194 h 546"/>
                <a:gd name="T20" fmla="*/ 544 w 547"/>
                <a:gd name="T21" fmla="*/ 232 h 546"/>
                <a:gd name="T22" fmla="*/ 547 w 547"/>
                <a:gd name="T23" fmla="*/ 272 h 546"/>
                <a:gd name="T24" fmla="*/ 544 w 547"/>
                <a:gd name="T25" fmla="*/ 313 h 546"/>
                <a:gd name="T26" fmla="*/ 536 w 547"/>
                <a:gd name="T27" fmla="*/ 351 h 546"/>
                <a:gd name="T28" fmla="*/ 523 w 547"/>
                <a:gd name="T29" fmla="*/ 388 h 546"/>
                <a:gd name="T30" fmla="*/ 503 w 547"/>
                <a:gd name="T31" fmla="*/ 421 h 546"/>
                <a:gd name="T32" fmla="*/ 481 w 547"/>
                <a:gd name="T33" fmla="*/ 452 h 546"/>
                <a:gd name="T34" fmla="*/ 454 w 547"/>
                <a:gd name="T35" fmla="*/ 479 h 546"/>
                <a:gd name="T36" fmla="*/ 423 w 547"/>
                <a:gd name="T37" fmla="*/ 502 h 546"/>
                <a:gd name="T38" fmla="*/ 390 w 547"/>
                <a:gd name="T39" fmla="*/ 520 h 546"/>
                <a:gd name="T40" fmla="*/ 353 w 547"/>
                <a:gd name="T41" fmla="*/ 534 h 546"/>
                <a:gd name="T42" fmla="*/ 315 w 547"/>
                <a:gd name="T43" fmla="*/ 543 h 546"/>
                <a:gd name="T44" fmla="*/ 274 w 547"/>
                <a:gd name="T45" fmla="*/ 546 h 546"/>
                <a:gd name="T46" fmla="*/ 234 w 547"/>
                <a:gd name="T47" fmla="*/ 543 h 546"/>
                <a:gd name="T48" fmla="*/ 196 w 547"/>
                <a:gd name="T49" fmla="*/ 534 h 546"/>
                <a:gd name="T50" fmla="*/ 159 w 547"/>
                <a:gd name="T51" fmla="*/ 520 h 546"/>
                <a:gd name="T52" fmla="*/ 125 w 547"/>
                <a:gd name="T53" fmla="*/ 502 h 546"/>
                <a:gd name="T54" fmla="*/ 95 w 547"/>
                <a:gd name="T55" fmla="*/ 479 h 546"/>
                <a:gd name="T56" fmla="*/ 68 w 547"/>
                <a:gd name="T57" fmla="*/ 452 h 546"/>
                <a:gd name="T58" fmla="*/ 44 w 547"/>
                <a:gd name="T59" fmla="*/ 422 h 546"/>
                <a:gd name="T60" fmla="*/ 26 w 547"/>
                <a:gd name="T61" fmla="*/ 388 h 546"/>
                <a:gd name="T62" fmla="*/ 12 w 547"/>
                <a:gd name="T63" fmla="*/ 351 h 546"/>
                <a:gd name="T64" fmla="*/ 4 w 547"/>
                <a:gd name="T65" fmla="*/ 313 h 546"/>
                <a:gd name="T66" fmla="*/ 0 w 547"/>
                <a:gd name="T67" fmla="*/ 272 h 546"/>
                <a:gd name="T68" fmla="*/ 4 w 547"/>
                <a:gd name="T69" fmla="*/ 232 h 546"/>
                <a:gd name="T70" fmla="*/ 12 w 547"/>
                <a:gd name="T71" fmla="*/ 194 h 546"/>
                <a:gd name="T72" fmla="*/ 26 w 547"/>
                <a:gd name="T73" fmla="*/ 157 h 546"/>
                <a:gd name="T74" fmla="*/ 44 w 547"/>
                <a:gd name="T75" fmla="*/ 124 h 546"/>
                <a:gd name="T76" fmla="*/ 68 w 547"/>
                <a:gd name="T77" fmla="*/ 93 h 546"/>
                <a:gd name="T78" fmla="*/ 95 w 547"/>
                <a:gd name="T79" fmla="*/ 66 h 546"/>
                <a:gd name="T80" fmla="*/ 125 w 547"/>
                <a:gd name="T81" fmla="*/ 44 h 546"/>
                <a:gd name="T82" fmla="*/ 159 w 547"/>
                <a:gd name="T83" fmla="*/ 24 h 546"/>
                <a:gd name="T84" fmla="*/ 196 w 547"/>
                <a:gd name="T85" fmla="*/ 11 h 546"/>
                <a:gd name="T86" fmla="*/ 234 w 547"/>
                <a:gd name="T87" fmla="*/ 2 h 546"/>
                <a:gd name="T88" fmla="*/ 274 w 547"/>
                <a:gd name="T8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7" h="546">
                  <a:moveTo>
                    <a:pt x="274" y="0"/>
                  </a:moveTo>
                  <a:lnTo>
                    <a:pt x="315" y="2"/>
                  </a:lnTo>
                  <a:lnTo>
                    <a:pt x="353" y="11"/>
                  </a:lnTo>
                  <a:lnTo>
                    <a:pt x="390" y="24"/>
                  </a:lnTo>
                  <a:lnTo>
                    <a:pt x="423" y="44"/>
                  </a:lnTo>
                  <a:lnTo>
                    <a:pt x="454" y="66"/>
                  </a:lnTo>
                  <a:lnTo>
                    <a:pt x="481" y="93"/>
                  </a:lnTo>
                  <a:lnTo>
                    <a:pt x="503" y="124"/>
                  </a:lnTo>
                  <a:lnTo>
                    <a:pt x="523" y="157"/>
                  </a:lnTo>
                  <a:lnTo>
                    <a:pt x="536" y="194"/>
                  </a:lnTo>
                  <a:lnTo>
                    <a:pt x="544" y="232"/>
                  </a:lnTo>
                  <a:lnTo>
                    <a:pt x="547" y="272"/>
                  </a:lnTo>
                  <a:lnTo>
                    <a:pt x="544" y="313"/>
                  </a:lnTo>
                  <a:lnTo>
                    <a:pt x="536" y="351"/>
                  </a:lnTo>
                  <a:lnTo>
                    <a:pt x="523" y="388"/>
                  </a:lnTo>
                  <a:lnTo>
                    <a:pt x="503" y="421"/>
                  </a:lnTo>
                  <a:lnTo>
                    <a:pt x="481" y="452"/>
                  </a:lnTo>
                  <a:lnTo>
                    <a:pt x="454" y="479"/>
                  </a:lnTo>
                  <a:lnTo>
                    <a:pt x="423" y="502"/>
                  </a:lnTo>
                  <a:lnTo>
                    <a:pt x="390" y="520"/>
                  </a:lnTo>
                  <a:lnTo>
                    <a:pt x="353" y="534"/>
                  </a:lnTo>
                  <a:lnTo>
                    <a:pt x="315" y="543"/>
                  </a:lnTo>
                  <a:lnTo>
                    <a:pt x="274" y="546"/>
                  </a:lnTo>
                  <a:lnTo>
                    <a:pt x="234" y="543"/>
                  </a:lnTo>
                  <a:lnTo>
                    <a:pt x="196" y="534"/>
                  </a:lnTo>
                  <a:lnTo>
                    <a:pt x="159" y="520"/>
                  </a:lnTo>
                  <a:lnTo>
                    <a:pt x="125" y="502"/>
                  </a:lnTo>
                  <a:lnTo>
                    <a:pt x="95" y="479"/>
                  </a:lnTo>
                  <a:lnTo>
                    <a:pt x="68" y="452"/>
                  </a:lnTo>
                  <a:lnTo>
                    <a:pt x="44" y="422"/>
                  </a:lnTo>
                  <a:lnTo>
                    <a:pt x="26" y="388"/>
                  </a:lnTo>
                  <a:lnTo>
                    <a:pt x="12" y="351"/>
                  </a:lnTo>
                  <a:lnTo>
                    <a:pt x="4" y="313"/>
                  </a:lnTo>
                  <a:lnTo>
                    <a:pt x="0" y="272"/>
                  </a:lnTo>
                  <a:lnTo>
                    <a:pt x="4" y="232"/>
                  </a:lnTo>
                  <a:lnTo>
                    <a:pt x="12" y="194"/>
                  </a:lnTo>
                  <a:lnTo>
                    <a:pt x="26" y="157"/>
                  </a:lnTo>
                  <a:lnTo>
                    <a:pt x="44" y="124"/>
                  </a:lnTo>
                  <a:lnTo>
                    <a:pt x="68" y="93"/>
                  </a:lnTo>
                  <a:lnTo>
                    <a:pt x="95" y="66"/>
                  </a:lnTo>
                  <a:lnTo>
                    <a:pt x="125" y="44"/>
                  </a:lnTo>
                  <a:lnTo>
                    <a:pt x="159" y="24"/>
                  </a:lnTo>
                  <a:lnTo>
                    <a:pt x="196" y="11"/>
                  </a:lnTo>
                  <a:lnTo>
                    <a:pt x="234" y="2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8"/>
            <p:cNvSpPr>
              <a:spLocks noEditPoints="1"/>
            </p:cNvSpPr>
            <p:nvPr/>
          </p:nvSpPr>
          <p:spPr bwMode="auto">
            <a:xfrm>
              <a:off x="1647825" y="2747963"/>
              <a:ext cx="468313" cy="438150"/>
            </a:xfrm>
            <a:custGeom>
              <a:avLst/>
              <a:gdLst>
                <a:gd name="T0" fmla="*/ 1888 w 3538"/>
                <a:gd name="T1" fmla="*/ 2667 h 3320"/>
                <a:gd name="T2" fmla="*/ 2543 w 3538"/>
                <a:gd name="T3" fmla="*/ 2581 h 3320"/>
                <a:gd name="T4" fmla="*/ 2079 w 3538"/>
                <a:gd name="T5" fmla="*/ 3047 h 3320"/>
                <a:gd name="T6" fmla="*/ 2562 w 3538"/>
                <a:gd name="T7" fmla="*/ 3077 h 3320"/>
                <a:gd name="T8" fmla="*/ 2798 w 3538"/>
                <a:gd name="T9" fmla="*/ 2739 h 3320"/>
                <a:gd name="T10" fmla="*/ 741 w 3538"/>
                <a:gd name="T11" fmla="*/ 2739 h 3320"/>
                <a:gd name="T12" fmla="*/ 977 w 3538"/>
                <a:gd name="T13" fmla="*/ 3077 h 3320"/>
                <a:gd name="T14" fmla="*/ 1459 w 3538"/>
                <a:gd name="T15" fmla="*/ 3047 h 3320"/>
                <a:gd name="T16" fmla="*/ 994 w 3538"/>
                <a:gd name="T17" fmla="*/ 2581 h 3320"/>
                <a:gd name="T18" fmla="*/ 894 w 3538"/>
                <a:gd name="T19" fmla="*/ 2343 h 3320"/>
                <a:gd name="T20" fmla="*/ 955 w 3538"/>
                <a:gd name="T21" fmla="*/ 2258 h 3320"/>
                <a:gd name="T22" fmla="*/ 2669 w 3538"/>
                <a:gd name="T23" fmla="*/ 2135 h 3320"/>
                <a:gd name="T24" fmla="*/ 2523 w 3538"/>
                <a:gd name="T25" fmla="*/ 2340 h 3320"/>
                <a:gd name="T26" fmla="*/ 2761 w 3538"/>
                <a:gd name="T27" fmla="*/ 2113 h 3320"/>
                <a:gd name="T28" fmla="*/ 2903 w 3538"/>
                <a:gd name="T29" fmla="*/ 1878 h 3320"/>
                <a:gd name="T30" fmla="*/ 3280 w 3538"/>
                <a:gd name="T31" fmla="*/ 1910 h 3320"/>
                <a:gd name="T32" fmla="*/ 3257 w 3538"/>
                <a:gd name="T33" fmla="*/ 1452 h 3320"/>
                <a:gd name="T34" fmla="*/ 359 w 3538"/>
                <a:gd name="T35" fmla="*/ 1360 h 3320"/>
                <a:gd name="T36" fmla="*/ 215 w 3538"/>
                <a:gd name="T37" fmla="*/ 1806 h 3320"/>
                <a:gd name="T38" fmla="*/ 576 w 3538"/>
                <a:gd name="T39" fmla="*/ 2087 h 3320"/>
                <a:gd name="T40" fmla="*/ 519 w 3538"/>
                <a:gd name="T41" fmla="*/ 1230 h 3320"/>
                <a:gd name="T42" fmla="*/ 2812 w 3538"/>
                <a:gd name="T43" fmla="*/ 1254 h 3320"/>
                <a:gd name="T44" fmla="*/ 1005 w 3538"/>
                <a:gd name="T45" fmla="*/ 1023 h 3320"/>
                <a:gd name="T46" fmla="*/ 791 w 3538"/>
                <a:gd name="T47" fmla="*/ 1500 h 3320"/>
                <a:gd name="T48" fmla="*/ 1525 w 3538"/>
                <a:gd name="T49" fmla="*/ 939 h 3320"/>
                <a:gd name="T50" fmla="*/ 896 w 3538"/>
                <a:gd name="T51" fmla="*/ 1760 h 3320"/>
                <a:gd name="T52" fmla="*/ 1190 w 3538"/>
                <a:gd name="T53" fmla="*/ 2247 h 3320"/>
                <a:gd name="T54" fmla="*/ 1602 w 3538"/>
                <a:gd name="T55" fmla="*/ 2466 h 3320"/>
                <a:gd name="T56" fmla="*/ 2286 w 3538"/>
                <a:gd name="T57" fmla="*/ 2321 h 3320"/>
                <a:gd name="T58" fmla="*/ 2514 w 3538"/>
                <a:gd name="T59" fmla="*/ 1997 h 3320"/>
                <a:gd name="T60" fmla="*/ 2241 w 3538"/>
                <a:gd name="T61" fmla="*/ 1055 h 3320"/>
                <a:gd name="T62" fmla="*/ 1637 w 3538"/>
                <a:gd name="T63" fmla="*/ 673 h 3320"/>
                <a:gd name="T64" fmla="*/ 1901 w 3538"/>
                <a:gd name="T65" fmla="*/ 673 h 3320"/>
                <a:gd name="T66" fmla="*/ 2091 w 3538"/>
                <a:gd name="T67" fmla="*/ 294 h 3320"/>
                <a:gd name="T68" fmla="*/ 2478 w 3538"/>
                <a:gd name="T69" fmla="*/ 803 h 3320"/>
                <a:gd name="T70" fmla="*/ 2849 w 3538"/>
                <a:gd name="T71" fmla="*/ 654 h 3320"/>
                <a:gd name="T72" fmla="*/ 2649 w 3538"/>
                <a:gd name="T73" fmla="*/ 264 h 3320"/>
                <a:gd name="T74" fmla="*/ 975 w 3538"/>
                <a:gd name="T75" fmla="*/ 223 h 3320"/>
                <a:gd name="T76" fmla="*/ 716 w 3538"/>
                <a:gd name="T77" fmla="*/ 539 h 3320"/>
                <a:gd name="T78" fmla="*/ 860 w 3538"/>
                <a:gd name="T79" fmla="*/ 856 h 3320"/>
                <a:gd name="T80" fmla="*/ 1569 w 3538"/>
                <a:gd name="T81" fmla="*/ 366 h 3320"/>
                <a:gd name="T82" fmla="*/ 1125 w 3538"/>
                <a:gd name="T83" fmla="*/ 0 h 3320"/>
                <a:gd name="T84" fmla="*/ 1769 w 3538"/>
                <a:gd name="T85" fmla="*/ 261 h 3320"/>
                <a:gd name="T86" fmla="*/ 2413 w 3538"/>
                <a:gd name="T87" fmla="*/ 0 h 3320"/>
                <a:gd name="T88" fmla="*/ 2871 w 3538"/>
                <a:gd name="T89" fmla="*/ 200 h 3320"/>
                <a:gd name="T90" fmla="*/ 3060 w 3538"/>
                <a:gd name="T91" fmla="*/ 744 h 3320"/>
                <a:gd name="T92" fmla="*/ 3371 w 3538"/>
                <a:gd name="T93" fmla="*/ 1274 h 3320"/>
                <a:gd name="T94" fmla="*/ 3525 w 3538"/>
                <a:gd name="T95" fmla="*/ 1823 h 3320"/>
                <a:gd name="T96" fmla="*/ 3159 w 3538"/>
                <a:gd name="T97" fmla="*/ 2313 h 3320"/>
                <a:gd name="T98" fmla="*/ 2978 w 3538"/>
                <a:gd name="T99" fmla="*/ 2853 h 3320"/>
                <a:gd name="T100" fmla="*/ 2663 w 3538"/>
                <a:gd name="T101" fmla="*/ 3258 h 3320"/>
                <a:gd name="T102" fmla="*/ 2192 w 3538"/>
                <a:gd name="T103" fmla="*/ 3297 h 3320"/>
                <a:gd name="T104" fmla="*/ 1554 w 3538"/>
                <a:gd name="T105" fmla="*/ 3226 h 3320"/>
                <a:gd name="T106" fmla="*/ 979 w 3538"/>
                <a:gd name="T107" fmla="*/ 3298 h 3320"/>
                <a:gd name="T108" fmla="*/ 604 w 3538"/>
                <a:gd name="T109" fmla="*/ 2971 h 3320"/>
                <a:gd name="T110" fmla="*/ 523 w 3538"/>
                <a:gd name="T111" fmla="*/ 2402 h 3320"/>
                <a:gd name="T112" fmla="*/ 51 w 3538"/>
                <a:gd name="T113" fmla="*/ 1943 h 3320"/>
                <a:gd name="T114" fmla="*/ 87 w 3538"/>
                <a:gd name="T115" fmla="*/ 1389 h 3320"/>
                <a:gd name="T116" fmla="*/ 475 w 3538"/>
                <a:gd name="T117" fmla="*/ 901 h 3320"/>
                <a:gd name="T118" fmla="*/ 605 w 3538"/>
                <a:gd name="T119" fmla="*/ 290 h 3320"/>
                <a:gd name="T120" fmla="*/ 1001 w 3538"/>
                <a:gd name="T121" fmla="*/ 11 h 3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38" h="3320">
                  <a:moveTo>
                    <a:pt x="1509" y="2661"/>
                  </a:moveTo>
                  <a:lnTo>
                    <a:pt x="1595" y="2736"/>
                  </a:lnTo>
                  <a:lnTo>
                    <a:pt x="1682" y="2804"/>
                  </a:lnTo>
                  <a:lnTo>
                    <a:pt x="1769" y="2865"/>
                  </a:lnTo>
                  <a:lnTo>
                    <a:pt x="1857" y="2804"/>
                  </a:lnTo>
                  <a:lnTo>
                    <a:pt x="1944" y="2736"/>
                  </a:lnTo>
                  <a:lnTo>
                    <a:pt x="2030" y="2661"/>
                  </a:lnTo>
                  <a:lnTo>
                    <a:pt x="1958" y="2665"/>
                  </a:lnTo>
                  <a:lnTo>
                    <a:pt x="1888" y="2667"/>
                  </a:lnTo>
                  <a:lnTo>
                    <a:pt x="1819" y="2668"/>
                  </a:lnTo>
                  <a:lnTo>
                    <a:pt x="1719" y="2668"/>
                  </a:lnTo>
                  <a:lnTo>
                    <a:pt x="1651" y="2667"/>
                  </a:lnTo>
                  <a:lnTo>
                    <a:pt x="1580" y="2665"/>
                  </a:lnTo>
                  <a:lnTo>
                    <a:pt x="1509" y="2661"/>
                  </a:lnTo>
                  <a:close/>
                  <a:moveTo>
                    <a:pt x="2818" y="2493"/>
                  </a:moveTo>
                  <a:lnTo>
                    <a:pt x="2729" y="2526"/>
                  </a:lnTo>
                  <a:lnTo>
                    <a:pt x="2638" y="2554"/>
                  </a:lnTo>
                  <a:lnTo>
                    <a:pt x="2543" y="2581"/>
                  </a:lnTo>
                  <a:lnTo>
                    <a:pt x="2447" y="2604"/>
                  </a:lnTo>
                  <a:lnTo>
                    <a:pt x="2347" y="2623"/>
                  </a:lnTo>
                  <a:lnTo>
                    <a:pt x="2286" y="2687"/>
                  </a:lnTo>
                  <a:lnTo>
                    <a:pt x="2203" y="2769"/>
                  </a:lnTo>
                  <a:lnTo>
                    <a:pt x="2120" y="2846"/>
                  </a:lnTo>
                  <a:lnTo>
                    <a:pt x="2035" y="2917"/>
                  </a:lnTo>
                  <a:lnTo>
                    <a:pt x="1948" y="2982"/>
                  </a:lnTo>
                  <a:lnTo>
                    <a:pt x="2014" y="3017"/>
                  </a:lnTo>
                  <a:lnTo>
                    <a:pt x="2079" y="3047"/>
                  </a:lnTo>
                  <a:lnTo>
                    <a:pt x="2142" y="3072"/>
                  </a:lnTo>
                  <a:lnTo>
                    <a:pt x="2204" y="3091"/>
                  </a:lnTo>
                  <a:lnTo>
                    <a:pt x="2265" y="3105"/>
                  </a:lnTo>
                  <a:lnTo>
                    <a:pt x="2322" y="3113"/>
                  </a:lnTo>
                  <a:lnTo>
                    <a:pt x="2378" y="3116"/>
                  </a:lnTo>
                  <a:lnTo>
                    <a:pt x="2428" y="3114"/>
                  </a:lnTo>
                  <a:lnTo>
                    <a:pt x="2475" y="3106"/>
                  </a:lnTo>
                  <a:lnTo>
                    <a:pt x="2520" y="3094"/>
                  </a:lnTo>
                  <a:lnTo>
                    <a:pt x="2562" y="3077"/>
                  </a:lnTo>
                  <a:lnTo>
                    <a:pt x="2600" y="3056"/>
                  </a:lnTo>
                  <a:lnTo>
                    <a:pt x="2636" y="3031"/>
                  </a:lnTo>
                  <a:lnTo>
                    <a:pt x="2668" y="3001"/>
                  </a:lnTo>
                  <a:lnTo>
                    <a:pt x="2698" y="2967"/>
                  </a:lnTo>
                  <a:lnTo>
                    <a:pt x="2724" y="2929"/>
                  </a:lnTo>
                  <a:lnTo>
                    <a:pt x="2747" y="2888"/>
                  </a:lnTo>
                  <a:lnTo>
                    <a:pt x="2767" y="2842"/>
                  </a:lnTo>
                  <a:lnTo>
                    <a:pt x="2784" y="2792"/>
                  </a:lnTo>
                  <a:lnTo>
                    <a:pt x="2798" y="2739"/>
                  </a:lnTo>
                  <a:lnTo>
                    <a:pt x="2807" y="2682"/>
                  </a:lnTo>
                  <a:lnTo>
                    <a:pt x="2815" y="2622"/>
                  </a:lnTo>
                  <a:lnTo>
                    <a:pt x="2818" y="2559"/>
                  </a:lnTo>
                  <a:lnTo>
                    <a:pt x="2818" y="2493"/>
                  </a:lnTo>
                  <a:close/>
                  <a:moveTo>
                    <a:pt x="721" y="2493"/>
                  </a:moveTo>
                  <a:lnTo>
                    <a:pt x="721" y="2559"/>
                  </a:lnTo>
                  <a:lnTo>
                    <a:pt x="724" y="2622"/>
                  </a:lnTo>
                  <a:lnTo>
                    <a:pt x="731" y="2682"/>
                  </a:lnTo>
                  <a:lnTo>
                    <a:pt x="741" y="2739"/>
                  </a:lnTo>
                  <a:lnTo>
                    <a:pt x="754" y="2792"/>
                  </a:lnTo>
                  <a:lnTo>
                    <a:pt x="771" y="2842"/>
                  </a:lnTo>
                  <a:lnTo>
                    <a:pt x="792" y="2888"/>
                  </a:lnTo>
                  <a:lnTo>
                    <a:pt x="814" y="2929"/>
                  </a:lnTo>
                  <a:lnTo>
                    <a:pt x="841" y="2967"/>
                  </a:lnTo>
                  <a:lnTo>
                    <a:pt x="870" y="3001"/>
                  </a:lnTo>
                  <a:lnTo>
                    <a:pt x="902" y="3031"/>
                  </a:lnTo>
                  <a:lnTo>
                    <a:pt x="938" y="3056"/>
                  </a:lnTo>
                  <a:lnTo>
                    <a:pt x="977" y="3077"/>
                  </a:lnTo>
                  <a:lnTo>
                    <a:pt x="1019" y="3094"/>
                  </a:lnTo>
                  <a:lnTo>
                    <a:pt x="1063" y="3106"/>
                  </a:lnTo>
                  <a:lnTo>
                    <a:pt x="1110" y="3114"/>
                  </a:lnTo>
                  <a:lnTo>
                    <a:pt x="1160" y="3116"/>
                  </a:lnTo>
                  <a:lnTo>
                    <a:pt x="1215" y="3113"/>
                  </a:lnTo>
                  <a:lnTo>
                    <a:pt x="1273" y="3105"/>
                  </a:lnTo>
                  <a:lnTo>
                    <a:pt x="1333" y="3091"/>
                  </a:lnTo>
                  <a:lnTo>
                    <a:pt x="1396" y="3072"/>
                  </a:lnTo>
                  <a:lnTo>
                    <a:pt x="1459" y="3047"/>
                  </a:lnTo>
                  <a:lnTo>
                    <a:pt x="1524" y="3017"/>
                  </a:lnTo>
                  <a:lnTo>
                    <a:pt x="1591" y="2982"/>
                  </a:lnTo>
                  <a:lnTo>
                    <a:pt x="1504" y="2917"/>
                  </a:lnTo>
                  <a:lnTo>
                    <a:pt x="1418" y="2846"/>
                  </a:lnTo>
                  <a:lnTo>
                    <a:pt x="1334" y="2769"/>
                  </a:lnTo>
                  <a:lnTo>
                    <a:pt x="1253" y="2687"/>
                  </a:lnTo>
                  <a:lnTo>
                    <a:pt x="1191" y="2623"/>
                  </a:lnTo>
                  <a:lnTo>
                    <a:pt x="1091" y="2604"/>
                  </a:lnTo>
                  <a:lnTo>
                    <a:pt x="994" y="2581"/>
                  </a:lnTo>
                  <a:lnTo>
                    <a:pt x="900" y="2554"/>
                  </a:lnTo>
                  <a:lnTo>
                    <a:pt x="809" y="2526"/>
                  </a:lnTo>
                  <a:lnTo>
                    <a:pt x="721" y="2493"/>
                  </a:lnTo>
                  <a:close/>
                  <a:moveTo>
                    <a:pt x="801" y="2024"/>
                  </a:moveTo>
                  <a:lnTo>
                    <a:pt x="777" y="2113"/>
                  </a:lnTo>
                  <a:lnTo>
                    <a:pt x="757" y="2200"/>
                  </a:lnTo>
                  <a:lnTo>
                    <a:pt x="741" y="2286"/>
                  </a:lnTo>
                  <a:lnTo>
                    <a:pt x="816" y="2316"/>
                  </a:lnTo>
                  <a:lnTo>
                    <a:pt x="894" y="2343"/>
                  </a:lnTo>
                  <a:lnTo>
                    <a:pt x="973" y="2368"/>
                  </a:lnTo>
                  <a:lnTo>
                    <a:pt x="1056" y="2389"/>
                  </a:lnTo>
                  <a:lnTo>
                    <a:pt x="1038" y="2370"/>
                  </a:lnTo>
                  <a:lnTo>
                    <a:pt x="1024" y="2352"/>
                  </a:lnTo>
                  <a:lnTo>
                    <a:pt x="1011" y="2335"/>
                  </a:lnTo>
                  <a:lnTo>
                    <a:pt x="998" y="2317"/>
                  </a:lnTo>
                  <a:lnTo>
                    <a:pt x="985" y="2299"/>
                  </a:lnTo>
                  <a:lnTo>
                    <a:pt x="971" y="2279"/>
                  </a:lnTo>
                  <a:lnTo>
                    <a:pt x="955" y="2258"/>
                  </a:lnTo>
                  <a:lnTo>
                    <a:pt x="936" y="2232"/>
                  </a:lnTo>
                  <a:lnTo>
                    <a:pt x="916" y="2203"/>
                  </a:lnTo>
                  <a:lnTo>
                    <a:pt x="908" y="2190"/>
                  </a:lnTo>
                  <a:lnTo>
                    <a:pt x="870" y="2135"/>
                  </a:lnTo>
                  <a:lnTo>
                    <a:pt x="835" y="2079"/>
                  </a:lnTo>
                  <a:lnTo>
                    <a:pt x="801" y="2024"/>
                  </a:lnTo>
                  <a:close/>
                  <a:moveTo>
                    <a:pt x="2738" y="2024"/>
                  </a:moveTo>
                  <a:lnTo>
                    <a:pt x="2704" y="2079"/>
                  </a:lnTo>
                  <a:lnTo>
                    <a:pt x="2669" y="2135"/>
                  </a:lnTo>
                  <a:lnTo>
                    <a:pt x="2631" y="2190"/>
                  </a:lnTo>
                  <a:lnTo>
                    <a:pt x="2622" y="2203"/>
                  </a:lnTo>
                  <a:lnTo>
                    <a:pt x="2604" y="2230"/>
                  </a:lnTo>
                  <a:lnTo>
                    <a:pt x="2586" y="2253"/>
                  </a:lnTo>
                  <a:lnTo>
                    <a:pt x="2572" y="2274"/>
                  </a:lnTo>
                  <a:lnTo>
                    <a:pt x="2560" y="2292"/>
                  </a:lnTo>
                  <a:lnTo>
                    <a:pt x="2547" y="2309"/>
                  </a:lnTo>
                  <a:lnTo>
                    <a:pt x="2535" y="2324"/>
                  </a:lnTo>
                  <a:lnTo>
                    <a:pt x="2523" y="2340"/>
                  </a:lnTo>
                  <a:lnTo>
                    <a:pt x="2511" y="2355"/>
                  </a:lnTo>
                  <a:lnTo>
                    <a:pt x="2498" y="2372"/>
                  </a:lnTo>
                  <a:lnTo>
                    <a:pt x="2483" y="2391"/>
                  </a:lnTo>
                  <a:lnTo>
                    <a:pt x="2565" y="2368"/>
                  </a:lnTo>
                  <a:lnTo>
                    <a:pt x="2644" y="2343"/>
                  </a:lnTo>
                  <a:lnTo>
                    <a:pt x="2722" y="2316"/>
                  </a:lnTo>
                  <a:lnTo>
                    <a:pt x="2797" y="2286"/>
                  </a:lnTo>
                  <a:lnTo>
                    <a:pt x="2782" y="2200"/>
                  </a:lnTo>
                  <a:lnTo>
                    <a:pt x="2761" y="2113"/>
                  </a:lnTo>
                  <a:lnTo>
                    <a:pt x="2738" y="2024"/>
                  </a:lnTo>
                  <a:close/>
                  <a:moveTo>
                    <a:pt x="3019" y="1230"/>
                  </a:moveTo>
                  <a:lnTo>
                    <a:pt x="3017" y="1246"/>
                  </a:lnTo>
                  <a:lnTo>
                    <a:pt x="2995" y="1357"/>
                  </a:lnTo>
                  <a:lnTo>
                    <a:pt x="2970" y="1465"/>
                  </a:lnTo>
                  <a:lnTo>
                    <a:pt x="2940" y="1569"/>
                  </a:lnTo>
                  <a:lnTo>
                    <a:pt x="2905" y="1672"/>
                  </a:lnTo>
                  <a:lnTo>
                    <a:pt x="2865" y="1771"/>
                  </a:lnTo>
                  <a:lnTo>
                    <a:pt x="2903" y="1878"/>
                  </a:lnTo>
                  <a:lnTo>
                    <a:pt x="2935" y="1983"/>
                  </a:lnTo>
                  <a:lnTo>
                    <a:pt x="2963" y="2087"/>
                  </a:lnTo>
                  <a:lnTo>
                    <a:pt x="2985" y="2189"/>
                  </a:lnTo>
                  <a:lnTo>
                    <a:pt x="3051" y="2147"/>
                  </a:lnTo>
                  <a:lnTo>
                    <a:pt x="3110" y="2102"/>
                  </a:lnTo>
                  <a:lnTo>
                    <a:pt x="3162" y="2056"/>
                  </a:lnTo>
                  <a:lnTo>
                    <a:pt x="3209" y="2008"/>
                  </a:lnTo>
                  <a:lnTo>
                    <a:pt x="3248" y="1960"/>
                  </a:lnTo>
                  <a:lnTo>
                    <a:pt x="3280" y="1910"/>
                  </a:lnTo>
                  <a:lnTo>
                    <a:pt x="3306" y="1858"/>
                  </a:lnTo>
                  <a:lnTo>
                    <a:pt x="3324" y="1806"/>
                  </a:lnTo>
                  <a:lnTo>
                    <a:pt x="3335" y="1753"/>
                  </a:lnTo>
                  <a:lnTo>
                    <a:pt x="3339" y="1700"/>
                  </a:lnTo>
                  <a:lnTo>
                    <a:pt x="3336" y="1649"/>
                  </a:lnTo>
                  <a:lnTo>
                    <a:pt x="3325" y="1599"/>
                  </a:lnTo>
                  <a:lnTo>
                    <a:pt x="3309" y="1550"/>
                  </a:lnTo>
                  <a:lnTo>
                    <a:pt x="3286" y="1500"/>
                  </a:lnTo>
                  <a:lnTo>
                    <a:pt x="3257" y="1452"/>
                  </a:lnTo>
                  <a:lnTo>
                    <a:pt x="3220" y="1405"/>
                  </a:lnTo>
                  <a:lnTo>
                    <a:pt x="3180" y="1360"/>
                  </a:lnTo>
                  <a:lnTo>
                    <a:pt x="3131" y="1315"/>
                  </a:lnTo>
                  <a:lnTo>
                    <a:pt x="3078" y="1272"/>
                  </a:lnTo>
                  <a:lnTo>
                    <a:pt x="3019" y="1230"/>
                  </a:lnTo>
                  <a:close/>
                  <a:moveTo>
                    <a:pt x="519" y="1230"/>
                  </a:moveTo>
                  <a:lnTo>
                    <a:pt x="460" y="1272"/>
                  </a:lnTo>
                  <a:lnTo>
                    <a:pt x="407" y="1315"/>
                  </a:lnTo>
                  <a:lnTo>
                    <a:pt x="359" y="1360"/>
                  </a:lnTo>
                  <a:lnTo>
                    <a:pt x="318" y="1405"/>
                  </a:lnTo>
                  <a:lnTo>
                    <a:pt x="282" y="1452"/>
                  </a:lnTo>
                  <a:lnTo>
                    <a:pt x="252" y="1500"/>
                  </a:lnTo>
                  <a:lnTo>
                    <a:pt x="230" y="1550"/>
                  </a:lnTo>
                  <a:lnTo>
                    <a:pt x="212" y="1599"/>
                  </a:lnTo>
                  <a:lnTo>
                    <a:pt x="203" y="1649"/>
                  </a:lnTo>
                  <a:lnTo>
                    <a:pt x="200" y="1700"/>
                  </a:lnTo>
                  <a:lnTo>
                    <a:pt x="203" y="1753"/>
                  </a:lnTo>
                  <a:lnTo>
                    <a:pt x="215" y="1806"/>
                  </a:lnTo>
                  <a:lnTo>
                    <a:pt x="233" y="1858"/>
                  </a:lnTo>
                  <a:lnTo>
                    <a:pt x="259" y="1910"/>
                  </a:lnTo>
                  <a:lnTo>
                    <a:pt x="291" y="1960"/>
                  </a:lnTo>
                  <a:lnTo>
                    <a:pt x="330" y="2008"/>
                  </a:lnTo>
                  <a:lnTo>
                    <a:pt x="377" y="2056"/>
                  </a:lnTo>
                  <a:lnTo>
                    <a:pt x="429" y="2102"/>
                  </a:lnTo>
                  <a:lnTo>
                    <a:pt x="488" y="2147"/>
                  </a:lnTo>
                  <a:lnTo>
                    <a:pt x="554" y="2189"/>
                  </a:lnTo>
                  <a:lnTo>
                    <a:pt x="576" y="2087"/>
                  </a:lnTo>
                  <a:lnTo>
                    <a:pt x="603" y="1983"/>
                  </a:lnTo>
                  <a:lnTo>
                    <a:pt x="636" y="1878"/>
                  </a:lnTo>
                  <a:lnTo>
                    <a:pt x="674" y="1771"/>
                  </a:lnTo>
                  <a:lnTo>
                    <a:pt x="633" y="1672"/>
                  </a:lnTo>
                  <a:lnTo>
                    <a:pt x="599" y="1569"/>
                  </a:lnTo>
                  <a:lnTo>
                    <a:pt x="569" y="1465"/>
                  </a:lnTo>
                  <a:lnTo>
                    <a:pt x="543" y="1357"/>
                  </a:lnTo>
                  <a:lnTo>
                    <a:pt x="522" y="1246"/>
                  </a:lnTo>
                  <a:lnTo>
                    <a:pt x="519" y="1230"/>
                  </a:lnTo>
                  <a:close/>
                  <a:moveTo>
                    <a:pt x="2451" y="1002"/>
                  </a:moveTo>
                  <a:lnTo>
                    <a:pt x="2507" y="1084"/>
                  </a:lnTo>
                  <a:lnTo>
                    <a:pt x="2562" y="1166"/>
                  </a:lnTo>
                  <a:lnTo>
                    <a:pt x="2628" y="1277"/>
                  </a:lnTo>
                  <a:lnTo>
                    <a:pt x="2690" y="1389"/>
                  </a:lnTo>
                  <a:lnTo>
                    <a:pt x="2748" y="1500"/>
                  </a:lnTo>
                  <a:lnTo>
                    <a:pt x="2773" y="1418"/>
                  </a:lnTo>
                  <a:lnTo>
                    <a:pt x="2794" y="1336"/>
                  </a:lnTo>
                  <a:lnTo>
                    <a:pt x="2812" y="1254"/>
                  </a:lnTo>
                  <a:lnTo>
                    <a:pt x="2824" y="1171"/>
                  </a:lnTo>
                  <a:lnTo>
                    <a:pt x="2830" y="1129"/>
                  </a:lnTo>
                  <a:lnTo>
                    <a:pt x="2760" y="1099"/>
                  </a:lnTo>
                  <a:lnTo>
                    <a:pt x="2688" y="1071"/>
                  </a:lnTo>
                  <a:lnTo>
                    <a:pt x="2612" y="1045"/>
                  </a:lnTo>
                  <a:lnTo>
                    <a:pt x="2533" y="1023"/>
                  </a:lnTo>
                  <a:lnTo>
                    <a:pt x="2451" y="1002"/>
                  </a:lnTo>
                  <a:close/>
                  <a:moveTo>
                    <a:pt x="1088" y="1002"/>
                  </a:moveTo>
                  <a:lnTo>
                    <a:pt x="1005" y="1023"/>
                  </a:lnTo>
                  <a:lnTo>
                    <a:pt x="927" y="1045"/>
                  </a:lnTo>
                  <a:lnTo>
                    <a:pt x="851" y="1071"/>
                  </a:lnTo>
                  <a:lnTo>
                    <a:pt x="778" y="1099"/>
                  </a:lnTo>
                  <a:lnTo>
                    <a:pt x="708" y="1129"/>
                  </a:lnTo>
                  <a:lnTo>
                    <a:pt x="713" y="1171"/>
                  </a:lnTo>
                  <a:lnTo>
                    <a:pt x="727" y="1254"/>
                  </a:lnTo>
                  <a:lnTo>
                    <a:pt x="744" y="1336"/>
                  </a:lnTo>
                  <a:lnTo>
                    <a:pt x="765" y="1418"/>
                  </a:lnTo>
                  <a:lnTo>
                    <a:pt x="791" y="1500"/>
                  </a:lnTo>
                  <a:lnTo>
                    <a:pt x="847" y="1389"/>
                  </a:lnTo>
                  <a:lnTo>
                    <a:pt x="910" y="1277"/>
                  </a:lnTo>
                  <a:lnTo>
                    <a:pt x="977" y="1166"/>
                  </a:lnTo>
                  <a:lnTo>
                    <a:pt x="1032" y="1084"/>
                  </a:lnTo>
                  <a:lnTo>
                    <a:pt x="1088" y="1002"/>
                  </a:lnTo>
                  <a:close/>
                  <a:moveTo>
                    <a:pt x="1769" y="931"/>
                  </a:moveTo>
                  <a:lnTo>
                    <a:pt x="1686" y="933"/>
                  </a:lnTo>
                  <a:lnTo>
                    <a:pt x="1605" y="935"/>
                  </a:lnTo>
                  <a:lnTo>
                    <a:pt x="1525" y="939"/>
                  </a:lnTo>
                  <a:lnTo>
                    <a:pt x="1449" y="944"/>
                  </a:lnTo>
                  <a:lnTo>
                    <a:pt x="1378" y="952"/>
                  </a:lnTo>
                  <a:lnTo>
                    <a:pt x="1297" y="1055"/>
                  </a:lnTo>
                  <a:lnTo>
                    <a:pt x="1220" y="1163"/>
                  </a:lnTo>
                  <a:lnTo>
                    <a:pt x="1147" y="1273"/>
                  </a:lnTo>
                  <a:lnTo>
                    <a:pt x="1076" y="1391"/>
                  </a:lnTo>
                  <a:lnTo>
                    <a:pt x="1011" y="1511"/>
                  </a:lnTo>
                  <a:lnTo>
                    <a:pt x="950" y="1634"/>
                  </a:lnTo>
                  <a:lnTo>
                    <a:pt x="896" y="1760"/>
                  </a:lnTo>
                  <a:lnTo>
                    <a:pt x="934" y="1838"/>
                  </a:lnTo>
                  <a:lnTo>
                    <a:pt x="977" y="1917"/>
                  </a:lnTo>
                  <a:lnTo>
                    <a:pt x="1023" y="1997"/>
                  </a:lnTo>
                  <a:lnTo>
                    <a:pt x="1074" y="2081"/>
                  </a:lnTo>
                  <a:lnTo>
                    <a:pt x="1101" y="2123"/>
                  </a:lnTo>
                  <a:lnTo>
                    <a:pt x="1125" y="2159"/>
                  </a:lnTo>
                  <a:lnTo>
                    <a:pt x="1148" y="2191"/>
                  </a:lnTo>
                  <a:lnTo>
                    <a:pt x="1168" y="2220"/>
                  </a:lnTo>
                  <a:lnTo>
                    <a:pt x="1190" y="2247"/>
                  </a:lnTo>
                  <a:lnTo>
                    <a:pt x="1210" y="2272"/>
                  </a:lnTo>
                  <a:lnTo>
                    <a:pt x="1230" y="2296"/>
                  </a:lnTo>
                  <a:lnTo>
                    <a:pt x="1253" y="2321"/>
                  </a:lnTo>
                  <a:lnTo>
                    <a:pt x="1275" y="2346"/>
                  </a:lnTo>
                  <a:lnTo>
                    <a:pt x="1300" y="2372"/>
                  </a:lnTo>
                  <a:lnTo>
                    <a:pt x="1327" y="2401"/>
                  </a:lnTo>
                  <a:lnTo>
                    <a:pt x="1370" y="2447"/>
                  </a:lnTo>
                  <a:lnTo>
                    <a:pt x="1485" y="2459"/>
                  </a:lnTo>
                  <a:lnTo>
                    <a:pt x="1602" y="2466"/>
                  </a:lnTo>
                  <a:lnTo>
                    <a:pt x="1719" y="2469"/>
                  </a:lnTo>
                  <a:lnTo>
                    <a:pt x="1819" y="2469"/>
                  </a:lnTo>
                  <a:lnTo>
                    <a:pt x="1937" y="2466"/>
                  </a:lnTo>
                  <a:lnTo>
                    <a:pt x="2053" y="2459"/>
                  </a:lnTo>
                  <a:lnTo>
                    <a:pt x="2168" y="2447"/>
                  </a:lnTo>
                  <a:lnTo>
                    <a:pt x="2212" y="2401"/>
                  </a:lnTo>
                  <a:lnTo>
                    <a:pt x="2238" y="2372"/>
                  </a:lnTo>
                  <a:lnTo>
                    <a:pt x="2262" y="2346"/>
                  </a:lnTo>
                  <a:lnTo>
                    <a:pt x="2286" y="2321"/>
                  </a:lnTo>
                  <a:lnTo>
                    <a:pt x="2307" y="2296"/>
                  </a:lnTo>
                  <a:lnTo>
                    <a:pt x="2329" y="2272"/>
                  </a:lnTo>
                  <a:lnTo>
                    <a:pt x="2349" y="2247"/>
                  </a:lnTo>
                  <a:lnTo>
                    <a:pt x="2370" y="2220"/>
                  </a:lnTo>
                  <a:lnTo>
                    <a:pt x="2391" y="2191"/>
                  </a:lnTo>
                  <a:lnTo>
                    <a:pt x="2414" y="2159"/>
                  </a:lnTo>
                  <a:lnTo>
                    <a:pt x="2438" y="2123"/>
                  </a:lnTo>
                  <a:lnTo>
                    <a:pt x="2464" y="2081"/>
                  </a:lnTo>
                  <a:lnTo>
                    <a:pt x="2514" y="1997"/>
                  </a:lnTo>
                  <a:lnTo>
                    <a:pt x="2562" y="1917"/>
                  </a:lnTo>
                  <a:lnTo>
                    <a:pt x="2604" y="1838"/>
                  </a:lnTo>
                  <a:lnTo>
                    <a:pt x="2643" y="1760"/>
                  </a:lnTo>
                  <a:lnTo>
                    <a:pt x="2588" y="1634"/>
                  </a:lnTo>
                  <a:lnTo>
                    <a:pt x="2528" y="1511"/>
                  </a:lnTo>
                  <a:lnTo>
                    <a:pt x="2462" y="1391"/>
                  </a:lnTo>
                  <a:lnTo>
                    <a:pt x="2391" y="1274"/>
                  </a:lnTo>
                  <a:lnTo>
                    <a:pt x="2318" y="1163"/>
                  </a:lnTo>
                  <a:lnTo>
                    <a:pt x="2241" y="1055"/>
                  </a:lnTo>
                  <a:lnTo>
                    <a:pt x="2160" y="952"/>
                  </a:lnTo>
                  <a:lnTo>
                    <a:pt x="2089" y="944"/>
                  </a:lnTo>
                  <a:lnTo>
                    <a:pt x="2012" y="939"/>
                  </a:lnTo>
                  <a:lnTo>
                    <a:pt x="1933" y="935"/>
                  </a:lnTo>
                  <a:lnTo>
                    <a:pt x="1852" y="933"/>
                  </a:lnTo>
                  <a:lnTo>
                    <a:pt x="1769" y="931"/>
                  </a:lnTo>
                  <a:close/>
                  <a:moveTo>
                    <a:pt x="1769" y="560"/>
                  </a:moveTo>
                  <a:lnTo>
                    <a:pt x="1702" y="615"/>
                  </a:lnTo>
                  <a:lnTo>
                    <a:pt x="1637" y="673"/>
                  </a:lnTo>
                  <a:lnTo>
                    <a:pt x="1574" y="735"/>
                  </a:lnTo>
                  <a:lnTo>
                    <a:pt x="1624" y="733"/>
                  </a:lnTo>
                  <a:lnTo>
                    <a:pt x="1681" y="732"/>
                  </a:lnTo>
                  <a:lnTo>
                    <a:pt x="1739" y="731"/>
                  </a:lnTo>
                  <a:lnTo>
                    <a:pt x="1799" y="731"/>
                  </a:lnTo>
                  <a:lnTo>
                    <a:pt x="1858" y="732"/>
                  </a:lnTo>
                  <a:lnTo>
                    <a:pt x="1914" y="733"/>
                  </a:lnTo>
                  <a:lnTo>
                    <a:pt x="1965" y="735"/>
                  </a:lnTo>
                  <a:lnTo>
                    <a:pt x="1901" y="673"/>
                  </a:lnTo>
                  <a:lnTo>
                    <a:pt x="1835" y="615"/>
                  </a:lnTo>
                  <a:lnTo>
                    <a:pt x="1769" y="560"/>
                  </a:lnTo>
                  <a:close/>
                  <a:moveTo>
                    <a:pt x="2413" y="200"/>
                  </a:moveTo>
                  <a:lnTo>
                    <a:pt x="2364" y="202"/>
                  </a:lnTo>
                  <a:lnTo>
                    <a:pt x="2314" y="210"/>
                  </a:lnTo>
                  <a:lnTo>
                    <a:pt x="2260" y="223"/>
                  </a:lnTo>
                  <a:lnTo>
                    <a:pt x="2206" y="242"/>
                  </a:lnTo>
                  <a:lnTo>
                    <a:pt x="2150" y="265"/>
                  </a:lnTo>
                  <a:lnTo>
                    <a:pt x="2091" y="294"/>
                  </a:lnTo>
                  <a:lnTo>
                    <a:pt x="2031" y="327"/>
                  </a:lnTo>
                  <a:lnTo>
                    <a:pt x="1968" y="366"/>
                  </a:lnTo>
                  <a:lnTo>
                    <a:pt x="1905" y="410"/>
                  </a:lnTo>
                  <a:lnTo>
                    <a:pt x="1997" y="489"/>
                  </a:lnTo>
                  <a:lnTo>
                    <a:pt x="2088" y="574"/>
                  </a:lnTo>
                  <a:lnTo>
                    <a:pt x="2177" y="666"/>
                  </a:lnTo>
                  <a:lnTo>
                    <a:pt x="2265" y="763"/>
                  </a:lnTo>
                  <a:lnTo>
                    <a:pt x="2373" y="781"/>
                  </a:lnTo>
                  <a:lnTo>
                    <a:pt x="2478" y="803"/>
                  </a:lnTo>
                  <a:lnTo>
                    <a:pt x="2580" y="828"/>
                  </a:lnTo>
                  <a:lnTo>
                    <a:pt x="2678" y="856"/>
                  </a:lnTo>
                  <a:lnTo>
                    <a:pt x="2772" y="889"/>
                  </a:lnTo>
                  <a:lnTo>
                    <a:pt x="2862" y="924"/>
                  </a:lnTo>
                  <a:lnTo>
                    <a:pt x="2862" y="918"/>
                  </a:lnTo>
                  <a:lnTo>
                    <a:pt x="2864" y="848"/>
                  </a:lnTo>
                  <a:lnTo>
                    <a:pt x="2862" y="781"/>
                  </a:lnTo>
                  <a:lnTo>
                    <a:pt x="2857" y="716"/>
                  </a:lnTo>
                  <a:lnTo>
                    <a:pt x="2849" y="654"/>
                  </a:lnTo>
                  <a:lnTo>
                    <a:pt x="2837" y="595"/>
                  </a:lnTo>
                  <a:lnTo>
                    <a:pt x="2823" y="539"/>
                  </a:lnTo>
                  <a:lnTo>
                    <a:pt x="2806" y="487"/>
                  </a:lnTo>
                  <a:lnTo>
                    <a:pt x="2786" y="438"/>
                  </a:lnTo>
                  <a:lnTo>
                    <a:pt x="2763" y="394"/>
                  </a:lnTo>
                  <a:lnTo>
                    <a:pt x="2739" y="354"/>
                  </a:lnTo>
                  <a:lnTo>
                    <a:pt x="2711" y="319"/>
                  </a:lnTo>
                  <a:lnTo>
                    <a:pt x="2681" y="289"/>
                  </a:lnTo>
                  <a:lnTo>
                    <a:pt x="2649" y="264"/>
                  </a:lnTo>
                  <a:lnTo>
                    <a:pt x="2608" y="242"/>
                  </a:lnTo>
                  <a:lnTo>
                    <a:pt x="2563" y="223"/>
                  </a:lnTo>
                  <a:lnTo>
                    <a:pt x="2516" y="210"/>
                  </a:lnTo>
                  <a:lnTo>
                    <a:pt x="2466" y="202"/>
                  </a:lnTo>
                  <a:lnTo>
                    <a:pt x="2413" y="200"/>
                  </a:lnTo>
                  <a:close/>
                  <a:moveTo>
                    <a:pt x="1125" y="200"/>
                  </a:moveTo>
                  <a:lnTo>
                    <a:pt x="1073" y="202"/>
                  </a:lnTo>
                  <a:lnTo>
                    <a:pt x="1022" y="210"/>
                  </a:lnTo>
                  <a:lnTo>
                    <a:pt x="975" y="223"/>
                  </a:lnTo>
                  <a:lnTo>
                    <a:pt x="931" y="242"/>
                  </a:lnTo>
                  <a:lnTo>
                    <a:pt x="890" y="264"/>
                  </a:lnTo>
                  <a:lnTo>
                    <a:pt x="858" y="289"/>
                  </a:lnTo>
                  <a:lnTo>
                    <a:pt x="828" y="319"/>
                  </a:lnTo>
                  <a:lnTo>
                    <a:pt x="800" y="354"/>
                  </a:lnTo>
                  <a:lnTo>
                    <a:pt x="775" y="394"/>
                  </a:lnTo>
                  <a:lnTo>
                    <a:pt x="752" y="438"/>
                  </a:lnTo>
                  <a:lnTo>
                    <a:pt x="733" y="487"/>
                  </a:lnTo>
                  <a:lnTo>
                    <a:pt x="716" y="539"/>
                  </a:lnTo>
                  <a:lnTo>
                    <a:pt x="700" y="595"/>
                  </a:lnTo>
                  <a:lnTo>
                    <a:pt x="690" y="654"/>
                  </a:lnTo>
                  <a:lnTo>
                    <a:pt x="681" y="716"/>
                  </a:lnTo>
                  <a:lnTo>
                    <a:pt x="676" y="781"/>
                  </a:lnTo>
                  <a:lnTo>
                    <a:pt x="675" y="848"/>
                  </a:lnTo>
                  <a:lnTo>
                    <a:pt x="676" y="918"/>
                  </a:lnTo>
                  <a:lnTo>
                    <a:pt x="677" y="924"/>
                  </a:lnTo>
                  <a:lnTo>
                    <a:pt x="767" y="889"/>
                  </a:lnTo>
                  <a:lnTo>
                    <a:pt x="860" y="856"/>
                  </a:lnTo>
                  <a:lnTo>
                    <a:pt x="959" y="828"/>
                  </a:lnTo>
                  <a:lnTo>
                    <a:pt x="1060" y="803"/>
                  </a:lnTo>
                  <a:lnTo>
                    <a:pt x="1165" y="781"/>
                  </a:lnTo>
                  <a:lnTo>
                    <a:pt x="1274" y="763"/>
                  </a:lnTo>
                  <a:lnTo>
                    <a:pt x="1361" y="666"/>
                  </a:lnTo>
                  <a:lnTo>
                    <a:pt x="1450" y="574"/>
                  </a:lnTo>
                  <a:lnTo>
                    <a:pt x="1542" y="489"/>
                  </a:lnTo>
                  <a:lnTo>
                    <a:pt x="1634" y="410"/>
                  </a:lnTo>
                  <a:lnTo>
                    <a:pt x="1569" y="366"/>
                  </a:lnTo>
                  <a:lnTo>
                    <a:pt x="1507" y="327"/>
                  </a:lnTo>
                  <a:lnTo>
                    <a:pt x="1447" y="293"/>
                  </a:lnTo>
                  <a:lnTo>
                    <a:pt x="1389" y="265"/>
                  </a:lnTo>
                  <a:lnTo>
                    <a:pt x="1332" y="242"/>
                  </a:lnTo>
                  <a:lnTo>
                    <a:pt x="1278" y="223"/>
                  </a:lnTo>
                  <a:lnTo>
                    <a:pt x="1225" y="210"/>
                  </a:lnTo>
                  <a:lnTo>
                    <a:pt x="1175" y="202"/>
                  </a:lnTo>
                  <a:lnTo>
                    <a:pt x="1125" y="200"/>
                  </a:lnTo>
                  <a:close/>
                  <a:moveTo>
                    <a:pt x="1125" y="0"/>
                  </a:moveTo>
                  <a:lnTo>
                    <a:pt x="1190" y="4"/>
                  </a:lnTo>
                  <a:lnTo>
                    <a:pt x="1256" y="13"/>
                  </a:lnTo>
                  <a:lnTo>
                    <a:pt x="1324" y="29"/>
                  </a:lnTo>
                  <a:lnTo>
                    <a:pt x="1393" y="52"/>
                  </a:lnTo>
                  <a:lnTo>
                    <a:pt x="1465" y="81"/>
                  </a:lnTo>
                  <a:lnTo>
                    <a:pt x="1539" y="116"/>
                  </a:lnTo>
                  <a:lnTo>
                    <a:pt x="1614" y="158"/>
                  </a:lnTo>
                  <a:lnTo>
                    <a:pt x="1691" y="206"/>
                  </a:lnTo>
                  <a:lnTo>
                    <a:pt x="1769" y="261"/>
                  </a:lnTo>
                  <a:lnTo>
                    <a:pt x="1847" y="206"/>
                  </a:lnTo>
                  <a:lnTo>
                    <a:pt x="1924" y="158"/>
                  </a:lnTo>
                  <a:lnTo>
                    <a:pt x="2000" y="116"/>
                  </a:lnTo>
                  <a:lnTo>
                    <a:pt x="2073" y="81"/>
                  </a:lnTo>
                  <a:lnTo>
                    <a:pt x="2144" y="52"/>
                  </a:lnTo>
                  <a:lnTo>
                    <a:pt x="2214" y="29"/>
                  </a:lnTo>
                  <a:lnTo>
                    <a:pt x="2283" y="13"/>
                  </a:lnTo>
                  <a:lnTo>
                    <a:pt x="2348" y="4"/>
                  </a:lnTo>
                  <a:lnTo>
                    <a:pt x="2413" y="0"/>
                  </a:lnTo>
                  <a:lnTo>
                    <a:pt x="2477" y="4"/>
                  </a:lnTo>
                  <a:lnTo>
                    <a:pt x="2538" y="11"/>
                  </a:lnTo>
                  <a:lnTo>
                    <a:pt x="2597" y="25"/>
                  </a:lnTo>
                  <a:lnTo>
                    <a:pt x="2653" y="43"/>
                  </a:lnTo>
                  <a:lnTo>
                    <a:pt x="2706" y="68"/>
                  </a:lnTo>
                  <a:lnTo>
                    <a:pt x="2757" y="97"/>
                  </a:lnTo>
                  <a:lnTo>
                    <a:pt x="2798" y="127"/>
                  </a:lnTo>
                  <a:lnTo>
                    <a:pt x="2835" y="161"/>
                  </a:lnTo>
                  <a:lnTo>
                    <a:pt x="2871" y="200"/>
                  </a:lnTo>
                  <a:lnTo>
                    <a:pt x="2904" y="243"/>
                  </a:lnTo>
                  <a:lnTo>
                    <a:pt x="2934" y="290"/>
                  </a:lnTo>
                  <a:lnTo>
                    <a:pt x="2961" y="342"/>
                  </a:lnTo>
                  <a:lnTo>
                    <a:pt x="2985" y="397"/>
                  </a:lnTo>
                  <a:lnTo>
                    <a:pt x="3007" y="457"/>
                  </a:lnTo>
                  <a:lnTo>
                    <a:pt x="3026" y="524"/>
                  </a:lnTo>
                  <a:lnTo>
                    <a:pt x="3041" y="595"/>
                  </a:lnTo>
                  <a:lnTo>
                    <a:pt x="3053" y="668"/>
                  </a:lnTo>
                  <a:lnTo>
                    <a:pt x="3060" y="744"/>
                  </a:lnTo>
                  <a:lnTo>
                    <a:pt x="3064" y="822"/>
                  </a:lnTo>
                  <a:lnTo>
                    <a:pt x="3064" y="901"/>
                  </a:lnTo>
                  <a:lnTo>
                    <a:pt x="3058" y="982"/>
                  </a:lnTo>
                  <a:lnTo>
                    <a:pt x="3058" y="1021"/>
                  </a:lnTo>
                  <a:lnTo>
                    <a:pt x="3133" y="1068"/>
                  </a:lnTo>
                  <a:lnTo>
                    <a:pt x="3202" y="1116"/>
                  </a:lnTo>
                  <a:lnTo>
                    <a:pt x="3264" y="1166"/>
                  </a:lnTo>
                  <a:lnTo>
                    <a:pt x="3320" y="1219"/>
                  </a:lnTo>
                  <a:lnTo>
                    <a:pt x="3371" y="1274"/>
                  </a:lnTo>
                  <a:lnTo>
                    <a:pt x="3414" y="1330"/>
                  </a:lnTo>
                  <a:lnTo>
                    <a:pt x="3452" y="1389"/>
                  </a:lnTo>
                  <a:lnTo>
                    <a:pt x="3483" y="1449"/>
                  </a:lnTo>
                  <a:lnTo>
                    <a:pt x="3507" y="1510"/>
                  </a:lnTo>
                  <a:lnTo>
                    <a:pt x="3524" y="1572"/>
                  </a:lnTo>
                  <a:lnTo>
                    <a:pt x="3535" y="1635"/>
                  </a:lnTo>
                  <a:lnTo>
                    <a:pt x="3538" y="1700"/>
                  </a:lnTo>
                  <a:lnTo>
                    <a:pt x="3535" y="1762"/>
                  </a:lnTo>
                  <a:lnTo>
                    <a:pt x="3525" y="1823"/>
                  </a:lnTo>
                  <a:lnTo>
                    <a:pt x="3509" y="1884"/>
                  </a:lnTo>
                  <a:lnTo>
                    <a:pt x="3486" y="1943"/>
                  </a:lnTo>
                  <a:lnTo>
                    <a:pt x="3457" y="2001"/>
                  </a:lnTo>
                  <a:lnTo>
                    <a:pt x="3423" y="2057"/>
                  </a:lnTo>
                  <a:lnTo>
                    <a:pt x="3382" y="2112"/>
                  </a:lnTo>
                  <a:lnTo>
                    <a:pt x="3335" y="2166"/>
                  </a:lnTo>
                  <a:lnTo>
                    <a:pt x="3283" y="2217"/>
                  </a:lnTo>
                  <a:lnTo>
                    <a:pt x="3224" y="2266"/>
                  </a:lnTo>
                  <a:lnTo>
                    <a:pt x="3159" y="2313"/>
                  </a:lnTo>
                  <a:lnTo>
                    <a:pt x="3089" y="2359"/>
                  </a:lnTo>
                  <a:lnTo>
                    <a:pt x="3014" y="2402"/>
                  </a:lnTo>
                  <a:lnTo>
                    <a:pt x="3015" y="2416"/>
                  </a:lnTo>
                  <a:lnTo>
                    <a:pt x="3020" y="2498"/>
                  </a:lnTo>
                  <a:lnTo>
                    <a:pt x="3020" y="2575"/>
                  </a:lnTo>
                  <a:lnTo>
                    <a:pt x="3015" y="2650"/>
                  </a:lnTo>
                  <a:lnTo>
                    <a:pt x="3007" y="2721"/>
                  </a:lnTo>
                  <a:lnTo>
                    <a:pt x="2995" y="2789"/>
                  </a:lnTo>
                  <a:lnTo>
                    <a:pt x="2978" y="2853"/>
                  </a:lnTo>
                  <a:lnTo>
                    <a:pt x="2959" y="2914"/>
                  </a:lnTo>
                  <a:lnTo>
                    <a:pt x="2934" y="2972"/>
                  </a:lnTo>
                  <a:lnTo>
                    <a:pt x="2906" y="3025"/>
                  </a:lnTo>
                  <a:lnTo>
                    <a:pt x="2875" y="3075"/>
                  </a:lnTo>
                  <a:lnTo>
                    <a:pt x="2840" y="3120"/>
                  </a:lnTo>
                  <a:lnTo>
                    <a:pt x="2800" y="3162"/>
                  </a:lnTo>
                  <a:lnTo>
                    <a:pt x="2757" y="3198"/>
                  </a:lnTo>
                  <a:lnTo>
                    <a:pt x="2711" y="3232"/>
                  </a:lnTo>
                  <a:lnTo>
                    <a:pt x="2663" y="3258"/>
                  </a:lnTo>
                  <a:lnTo>
                    <a:pt x="2612" y="3281"/>
                  </a:lnTo>
                  <a:lnTo>
                    <a:pt x="2558" y="3298"/>
                  </a:lnTo>
                  <a:lnTo>
                    <a:pt x="2504" y="3311"/>
                  </a:lnTo>
                  <a:lnTo>
                    <a:pt x="2446" y="3318"/>
                  </a:lnTo>
                  <a:lnTo>
                    <a:pt x="2386" y="3320"/>
                  </a:lnTo>
                  <a:lnTo>
                    <a:pt x="2386" y="3320"/>
                  </a:lnTo>
                  <a:lnTo>
                    <a:pt x="2322" y="3317"/>
                  </a:lnTo>
                  <a:lnTo>
                    <a:pt x="2258" y="3310"/>
                  </a:lnTo>
                  <a:lnTo>
                    <a:pt x="2192" y="3297"/>
                  </a:lnTo>
                  <a:lnTo>
                    <a:pt x="2124" y="3278"/>
                  </a:lnTo>
                  <a:lnTo>
                    <a:pt x="2054" y="3254"/>
                  </a:lnTo>
                  <a:lnTo>
                    <a:pt x="1985" y="3226"/>
                  </a:lnTo>
                  <a:lnTo>
                    <a:pt x="1913" y="3192"/>
                  </a:lnTo>
                  <a:lnTo>
                    <a:pt x="1842" y="3153"/>
                  </a:lnTo>
                  <a:lnTo>
                    <a:pt x="1769" y="3110"/>
                  </a:lnTo>
                  <a:lnTo>
                    <a:pt x="1697" y="3153"/>
                  </a:lnTo>
                  <a:lnTo>
                    <a:pt x="1625" y="3192"/>
                  </a:lnTo>
                  <a:lnTo>
                    <a:pt x="1554" y="3226"/>
                  </a:lnTo>
                  <a:lnTo>
                    <a:pt x="1484" y="3254"/>
                  </a:lnTo>
                  <a:lnTo>
                    <a:pt x="1415" y="3278"/>
                  </a:lnTo>
                  <a:lnTo>
                    <a:pt x="1347" y="3297"/>
                  </a:lnTo>
                  <a:lnTo>
                    <a:pt x="1281" y="3310"/>
                  </a:lnTo>
                  <a:lnTo>
                    <a:pt x="1215" y="3317"/>
                  </a:lnTo>
                  <a:lnTo>
                    <a:pt x="1152" y="3320"/>
                  </a:lnTo>
                  <a:lnTo>
                    <a:pt x="1092" y="3318"/>
                  </a:lnTo>
                  <a:lnTo>
                    <a:pt x="1035" y="3311"/>
                  </a:lnTo>
                  <a:lnTo>
                    <a:pt x="979" y="3298"/>
                  </a:lnTo>
                  <a:lnTo>
                    <a:pt x="927" y="3281"/>
                  </a:lnTo>
                  <a:lnTo>
                    <a:pt x="875" y="3258"/>
                  </a:lnTo>
                  <a:lnTo>
                    <a:pt x="827" y="3232"/>
                  </a:lnTo>
                  <a:lnTo>
                    <a:pt x="781" y="3198"/>
                  </a:lnTo>
                  <a:lnTo>
                    <a:pt x="738" y="3162"/>
                  </a:lnTo>
                  <a:lnTo>
                    <a:pt x="699" y="3120"/>
                  </a:lnTo>
                  <a:lnTo>
                    <a:pt x="664" y="3075"/>
                  </a:lnTo>
                  <a:lnTo>
                    <a:pt x="632" y="3025"/>
                  </a:lnTo>
                  <a:lnTo>
                    <a:pt x="604" y="2971"/>
                  </a:lnTo>
                  <a:lnTo>
                    <a:pt x="580" y="2914"/>
                  </a:lnTo>
                  <a:lnTo>
                    <a:pt x="560" y="2853"/>
                  </a:lnTo>
                  <a:lnTo>
                    <a:pt x="544" y="2789"/>
                  </a:lnTo>
                  <a:lnTo>
                    <a:pt x="531" y="2721"/>
                  </a:lnTo>
                  <a:lnTo>
                    <a:pt x="523" y="2650"/>
                  </a:lnTo>
                  <a:lnTo>
                    <a:pt x="519" y="2575"/>
                  </a:lnTo>
                  <a:lnTo>
                    <a:pt x="518" y="2497"/>
                  </a:lnTo>
                  <a:lnTo>
                    <a:pt x="522" y="2416"/>
                  </a:lnTo>
                  <a:lnTo>
                    <a:pt x="523" y="2402"/>
                  </a:lnTo>
                  <a:lnTo>
                    <a:pt x="448" y="2359"/>
                  </a:lnTo>
                  <a:lnTo>
                    <a:pt x="379" y="2313"/>
                  </a:lnTo>
                  <a:lnTo>
                    <a:pt x="314" y="2266"/>
                  </a:lnTo>
                  <a:lnTo>
                    <a:pt x="256" y="2217"/>
                  </a:lnTo>
                  <a:lnTo>
                    <a:pt x="203" y="2166"/>
                  </a:lnTo>
                  <a:lnTo>
                    <a:pt x="157" y="2112"/>
                  </a:lnTo>
                  <a:lnTo>
                    <a:pt x="116" y="2057"/>
                  </a:lnTo>
                  <a:lnTo>
                    <a:pt x="80" y="2001"/>
                  </a:lnTo>
                  <a:lnTo>
                    <a:pt x="51" y="1943"/>
                  </a:lnTo>
                  <a:lnTo>
                    <a:pt x="29" y="1884"/>
                  </a:lnTo>
                  <a:lnTo>
                    <a:pt x="13" y="1823"/>
                  </a:lnTo>
                  <a:lnTo>
                    <a:pt x="3" y="1762"/>
                  </a:lnTo>
                  <a:lnTo>
                    <a:pt x="0" y="1700"/>
                  </a:lnTo>
                  <a:lnTo>
                    <a:pt x="3" y="1635"/>
                  </a:lnTo>
                  <a:lnTo>
                    <a:pt x="14" y="1572"/>
                  </a:lnTo>
                  <a:lnTo>
                    <a:pt x="31" y="1510"/>
                  </a:lnTo>
                  <a:lnTo>
                    <a:pt x="56" y="1449"/>
                  </a:lnTo>
                  <a:lnTo>
                    <a:pt x="87" y="1389"/>
                  </a:lnTo>
                  <a:lnTo>
                    <a:pt x="123" y="1330"/>
                  </a:lnTo>
                  <a:lnTo>
                    <a:pt x="167" y="1274"/>
                  </a:lnTo>
                  <a:lnTo>
                    <a:pt x="218" y="1220"/>
                  </a:lnTo>
                  <a:lnTo>
                    <a:pt x="275" y="1166"/>
                  </a:lnTo>
                  <a:lnTo>
                    <a:pt x="337" y="1116"/>
                  </a:lnTo>
                  <a:lnTo>
                    <a:pt x="405" y="1068"/>
                  </a:lnTo>
                  <a:lnTo>
                    <a:pt x="480" y="1021"/>
                  </a:lnTo>
                  <a:lnTo>
                    <a:pt x="480" y="982"/>
                  </a:lnTo>
                  <a:lnTo>
                    <a:pt x="475" y="901"/>
                  </a:lnTo>
                  <a:lnTo>
                    <a:pt x="474" y="822"/>
                  </a:lnTo>
                  <a:lnTo>
                    <a:pt x="477" y="744"/>
                  </a:lnTo>
                  <a:lnTo>
                    <a:pt x="485" y="668"/>
                  </a:lnTo>
                  <a:lnTo>
                    <a:pt x="497" y="595"/>
                  </a:lnTo>
                  <a:lnTo>
                    <a:pt x="512" y="524"/>
                  </a:lnTo>
                  <a:lnTo>
                    <a:pt x="531" y="457"/>
                  </a:lnTo>
                  <a:lnTo>
                    <a:pt x="552" y="397"/>
                  </a:lnTo>
                  <a:lnTo>
                    <a:pt x="577" y="342"/>
                  </a:lnTo>
                  <a:lnTo>
                    <a:pt x="605" y="290"/>
                  </a:lnTo>
                  <a:lnTo>
                    <a:pt x="635" y="243"/>
                  </a:lnTo>
                  <a:lnTo>
                    <a:pt x="667" y="200"/>
                  </a:lnTo>
                  <a:lnTo>
                    <a:pt x="703" y="161"/>
                  </a:lnTo>
                  <a:lnTo>
                    <a:pt x="741" y="127"/>
                  </a:lnTo>
                  <a:lnTo>
                    <a:pt x="781" y="97"/>
                  </a:lnTo>
                  <a:lnTo>
                    <a:pt x="832" y="68"/>
                  </a:lnTo>
                  <a:lnTo>
                    <a:pt x="886" y="43"/>
                  </a:lnTo>
                  <a:lnTo>
                    <a:pt x="942" y="25"/>
                  </a:lnTo>
                  <a:lnTo>
                    <a:pt x="1001" y="11"/>
                  </a:lnTo>
                  <a:lnTo>
                    <a:pt x="1062" y="4"/>
                  </a:lnTo>
                  <a:lnTo>
                    <a:pt x="11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187"/>
          <p:cNvGrpSpPr/>
          <p:nvPr/>
        </p:nvGrpSpPr>
        <p:grpSpPr>
          <a:xfrm>
            <a:off x="4131958" y="1302409"/>
            <a:ext cx="415178" cy="285173"/>
            <a:chOff x="2622550" y="2803525"/>
            <a:chExt cx="471488" cy="323850"/>
          </a:xfrm>
          <a:solidFill>
            <a:srgbClr val="000000"/>
          </a:solidFill>
        </p:grpSpPr>
        <p:sp>
          <p:nvSpPr>
            <p:cNvPr id="56" name="Freeform 113"/>
            <p:cNvSpPr>
              <a:spLocks noEditPoints="1"/>
            </p:cNvSpPr>
            <p:nvPr/>
          </p:nvSpPr>
          <p:spPr bwMode="auto">
            <a:xfrm>
              <a:off x="2622550" y="2803525"/>
              <a:ext cx="471488" cy="323850"/>
            </a:xfrm>
            <a:custGeom>
              <a:avLst/>
              <a:gdLst>
                <a:gd name="T0" fmla="*/ 212 w 3568"/>
                <a:gd name="T1" fmla="*/ 2205 h 2447"/>
                <a:gd name="T2" fmla="*/ 3237 w 3568"/>
                <a:gd name="T3" fmla="*/ 1946 h 2447"/>
                <a:gd name="T4" fmla="*/ 339 w 3568"/>
                <a:gd name="T5" fmla="*/ 135 h 2447"/>
                <a:gd name="T6" fmla="*/ 3234 w 3568"/>
                <a:gd name="T7" fmla="*/ 1807 h 2447"/>
                <a:gd name="T8" fmla="*/ 339 w 3568"/>
                <a:gd name="T9" fmla="*/ 135 h 2447"/>
                <a:gd name="T10" fmla="*/ 3234 w 3568"/>
                <a:gd name="T11" fmla="*/ 0 h 2447"/>
                <a:gd name="T12" fmla="*/ 3286 w 3568"/>
                <a:gd name="T13" fmla="*/ 11 h 2447"/>
                <a:gd name="T14" fmla="*/ 3329 w 3568"/>
                <a:gd name="T15" fmla="*/ 40 h 2447"/>
                <a:gd name="T16" fmla="*/ 3358 w 3568"/>
                <a:gd name="T17" fmla="*/ 83 h 2447"/>
                <a:gd name="T18" fmla="*/ 3369 w 3568"/>
                <a:gd name="T19" fmla="*/ 135 h 2447"/>
                <a:gd name="T20" fmla="*/ 3366 w 3568"/>
                <a:gd name="T21" fmla="*/ 1834 h 2447"/>
                <a:gd name="T22" fmla="*/ 3553 w 3568"/>
                <a:gd name="T23" fmla="*/ 2227 h 2447"/>
                <a:gd name="T24" fmla="*/ 3562 w 3568"/>
                <a:gd name="T25" fmla="*/ 2244 h 2447"/>
                <a:gd name="T26" fmla="*/ 3567 w 3568"/>
                <a:gd name="T27" fmla="*/ 2269 h 2447"/>
                <a:gd name="T28" fmla="*/ 3567 w 3568"/>
                <a:gd name="T29" fmla="*/ 2295 h 2447"/>
                <a:gd name="T30" fmla="*/ 3556 w 3568"/>
                <a:gd name="T31" fmla="*/ 2320 h 2447"/>
                <a:gd name="T32" fmla="*/ 3530 w 3568"/>
                <a:gd name="T33" fmla="*/ 2339 h 2447"/>
                <a:gd name="T34" fmla="*/ 3523 w 3568"/>
                <a:gd name="T35" fmla="*/ 2342 h 2447"/>
                <a:gd name="T36" fmla="*/ 3517 w 3568"/>
                <a:gd name="T37" fmla="*/ 2345 h 2447"/>
                <a:gd name="T38" fmla="*/ 3504 w 3568"/>
                <a:gd name="T39" fmla="*/ 2349 h 2447"/>
                <a:gd name="T40" fmla="*/ 3483 w 3568"/>
                <a:gd name="T41" fmla="*/ 2354 h 2447"/>
                <a:gd name="T42" fmla="*/ 3450 w 3568"/>
                <a:gd name="T43" fmla="*/ 2362 h 2447"/>
                <a:gd name="T44" fmla="*/ 3405 w 3568"/>
                <a:gd name="T45" fmla="*/ 2371 h 2447"/>
                <a:gd name="T46" fmla="*/ 3346 w 3568"/>
                <a:gd name="T47" fmla="*/ 2380 h 2447"/>
                <a:gd name="T48" fmla="*/ 3273 w 3568"/>
                <a:gd name="T49" fmla="*/ 2390 h 2447"/>
                <a:gd name="T50" fmla="*/ 3182 w 3568"/>
                <a:gd name="T51" fmla="*/ 2400 h 2447"/>
                <a:gd name="T52" fmla="*/ 3071 w 3568"/>
                <a:gd name="T53" fmla="*/ 2409 h 2447"/>
                <a:gd name="T54" fmla="*/ 2941 w 3568"/>
                <a:gd name="T55" fmla="*/ 2419 h 2447"/>
                <a:gd name="T56" fmla="*/ 2788 w 3568"/>
                <a:gd name="T57" fmla="*/ 2428 h 2447"/>
                <a:gd name="T58" fmla="*/ 2613 w 3568"/>
                <a:gd name="T59" fmla="*/ 2434 h 2447"/>
                <a:gd name="T60" fmla="*/ 2411 w 3568"/>
                <a:gd name="T61" fmla="*/ 2441 h 2447"/>
                <a:gd name="T62" fmla="*/ 2182 w 3568"/>
                <a:gd name="T63" fmla="*/ 2445 h 2447"/>
                <a:gd name="T64" fmla="*/ 1926 w 3568"/>
                <a:gd name="T65" fmla="*/ 2447 h 2447"/>
                <a:gd name="T66" fmla="*/ 1646 w 3568"/>
                <a:gd name="T67" fmla="*/ 2447 h 2447"/>
                <a:gd name="T68" fmla="*/ 1389 w 3568"/>
                <a:gd name="T69" fmla="*/ 2445 h 2447"/>
                <a:gd name="T70" fmla="*/ 1162 w 3568"/>
                <a:gd name="T71" fmla="*/ 2441 h 2447"/>
                <a:gd name="T72" fmla="*/ 960 w 3568"/>
                <a:gd name="T73" fmla="*/ 2434 h 2447"/>
                <a:gd name="T74" fmla="*/ 783 w 3568"/>
                <a:gd name="T75" fmla="*/ 2428 h 2447"/>
                <a:gd name="T76" fmla="*/ 632 w 3568"/>
                <a:gd name="T77" fmla="*/ 2419 h 2447"/>
                <a:gd name="T78" fmla="*/ 502 w 3568"/>
                <a:gd name="T79" fmla="*/ 2409 h 2447"/>
                <a:gd name="T80" fmla="*/ 391 w 3568"/>
                <a:gd name="T81" fmla="*/ 2400 h 2447"/>
                <a:gd name="T82" fmla="*/ 300 w 3568"/>
                <a:gd name="T83" fmla="*/ 2390 h 2447"/>
                <a:gd name="T84" fmla="*/ 226 w 3568"/>
                <a:gd name="T85" fmla="*/ 2380 h 2447"/>
                <a:gd name="T86" fmla="*/ 168 w 3568"/>
                <a:gd name="T87" fmla="*/ 2371 h 2447"/>
                <a:gd name="T88" fmla="*/ 124 w 3568"/>
                <a:gd name="T89" fmla="*/ 2362 h 2447"/>
                <a:gd name="T90" fmla="*/ 91 w 3568"/>
                <a:gd name="T91" fmla="*/ 2354 h 2447"/>
                <a:gd name="T92" fmla="*/ 69 w 3568"/>
                <a:gd name="T93" fmla="*/ 2349 h 2447"/>
                <a:gd name="T94" fmla="*/ 56 w 3568"/>
                <a:gd name="T95" fmla="*/ 2345 h 2447"/>
                <a:gd name="T96" fmla="*/ 51 w 3568"/>
                <a:gd name="T97" fmla="*/ 2342 h 2447"/>
                <a:gd name="T98" fmla="*/ 43 w 3568"/>
                <a:gd name="T99" fmla="*/ 2339 h 2447"/>
                <a:gd name="T100" fmla="*/ 16 w 3568"/>
                <a:gd name="T101" fmla="*/ 2320 h 2447"/>
                <a:gd name="T102" fmla="*/ 1 w 3568"/>
                <a:gd name="T103" fmla="*/ 2288 h 2447"/>
                <a:gd name="T104" fmla="*/ 4 w 3568"/>
                <a:gd name="T105" fmla="*/ 2253 h 2447"/>
                <a:gd name="T106" fmla="*/ 218 w 3568"/>
                <a:gd name="T107" fmla="*/ 1867 h 2447"/>
                <a:gd name="T108" fmla="*/ 205 w 3568"/>
                <a:gd name="T109" fmla="*/ 1829 h 2447"/>
                <a:gd name="T110" fmla="*/ 204 w 3568"/>
                <a:gd name="T111" fmla="*/ 135 h 2447"/>
                <a:gd name="T112" fmla="*/ 215 w 3568"/>
                <a:gd name="T113" fmla="*/ 83 h 2447"/>
                <a:gd name="T114" fmla="*/ 243 w 3568"/>
                <a:gd name="T115" fmla="*/ 40 h 2447"/>
                <a:gd name="T116" fmla="*/ 286 w 3568"/>
                <a:gd name="T117" fmla="*/ 11 h 2447"/>
                <a:gd name="T118" fmla="*/ 339 w 3568"/>
                <a:gd name="T119" fmla="*/ 0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68" h="2447">
                  <a:moveTo>
                    <a:pt x="344" y="1946"/>
                  </a:moveTo>
                  <a:lnTo>
                    <a:pt x="212" y="2205"/>
                  </a:lnTo>
                  <a:lnTo>
                    <a:pt x="3364" y="2205"/>
                  </a:lnTo>
                  <a:lnTo>
                    <a:pt x="3237" y="1946"/>
                  </a:lnTo>
                  <a:lnTo>
                    <a:pt x="344" y="1946"/>
                  </a:lnTo>
                  <a:close/>
                  <a:moveTo>
                    <a:pt x="339" y="135"/>
                  </a:moveTo>
                  <a:lnTo>
                    <a:pt x="339" y="1807"/>
                  </a:lnTo>
                  <a:lnTo>
                    <a:pt x="3234" y="1807"/>
                  </a:lnTo>
                  <a:lnTo>
                    <a:pt x="3234" y="135"/>
                  </a:lnTo>
                  <a:lnTo>
                    <a:pt x="339" y="135"/>
                  </a:lnTo>
                  <a:close/>
                  <a:moveTo>
                    <a:pt x="339" y="0"/>
                  </a:moveTo>
                  <a:lnTo>
                    <a:pt x="3234" y="0"/>
                  </a:lnTo>
                  <a:lnTo>
                    <a:pt x="3261" y="3"/>
                  </a:lnTo>
                  <a:lnTo>
                    <a:pt x="3286" y="11"/>
                  </a:lnTo>
                  <a:lnTo>
                    <a:pt x="3309" y="23"/>
                  </a:lnTo>
                  <a:lnTo>
                    <a:pt x="3329" y="40"/>
                  </a:lnTo>
                  <a:lnTo>
                    <a:pt x="3345" y="60"/>
                  </a:lnTo>
                  <a:lnTo>
                    <a:pt x="3358" y="83"/>
                  </a:lnTo>
                  <a:lnTo>
                    <a:pt x="3366" y="108"/>
                  </a:lnTo>
                  <a:lnTo>
                    <a:pt x="3369" y="135"/>
                  </a:lnTo>
                  <a:lnTo>
                    <a:pt x="3369" y="1808"/>
                  </a:lnTo>
                  <a:lnTo>
                    <a:pt x="3366" y="1834"/>
                  </a:lnTo>
                  <a:lnTo>
                    <a:pt x="3359" y="1858"/>
                  </a:lnTo>
                  <a:lnTo>
                    <a:pt x="3553" y="2227"/>
                  </a:lnTo>
                  <a:lnTo>
                    <a:pt x="3558" y="2234"/>
                  </a:lnTo>
                  <a:lnTo>
                    <a:pt x="3562" y="2244"/>
                  </a:lnTo>
                  <a:lnTo>
                    <a:pt x="3565" y="2256"/>
                  </a:lnTo>
                  <a:lnTo>
                    <a:pt x="3567" y="2269"/>
                  </a:lnTo>
                  <a:lnTo>
                    <a:pt x="3568" y="2282"/>
                  </a:lnTo>
                  <a:lnTo>
                    <a:pt x="3567" y="2295"/>
                  </a:lnTo>
                  <a:lnTo>
                    <a:pt x="3563" y="2308"/>
                  </a:lnTo>
                  <a:lnTo>
                    <a:pt x="3556" y="2320"/>
                  </a:lnTo>
                  <a:lnTo>
                    <a:pt x="3546" y="2331"/>
                  </a:lnTo>
                  <a:lnTo>
                    <a:pt x="3530" y="2339"/>
                  </a:lnTo>
                  <a:lnTo>
                    <a:pt x="3524" y="2341"/>
                  </a:lnTo>
                  <a:lnTo>
                    <a:pt x="3523" y="2342"/>
                  </a:lnTo>
                  <a:lnTo>
                    <a:pt x="3521" y="2344"/>
                  </a:lnTo>
                  <a:lnTo>
                    <a:pt x="3517" y="2345"/>
                  </a:lnTo>
                  <a:lnTo>
                    <a:pt x="3512" y="2347"/>
                  </a:lnTo>
                  <a:lnTo>
                    <a:pt x="3504" y="2349"/>
                  </a:lnTo>
                  <a:lnTo>
                    <a:pt x="3495" y="2351"/>
                  </a:lnTo>
                  <a:lnTo>
                    <a:pt x="3483" y="2354"/>
                  </a:lnTo>
                  <a:lnTo>
                    <a:pt x="3468" y="2359"/>
                  </a:lnTo>
                  <a:lnTo>
                    <a:pt x="3450" y="2362"/>
                  </a:lnTo>
                  <a:lnTo>
                    <a:pt x="3429" y="2366"/>
                  </a:lnTo>
                  <a:lnTo>
                    <a:pt x="3405" y="2371"/>
                  </a:lnTo>
                  <a:lnTo>
                    <a:pt x="3378" y="2375"/>
                  </a:lnTo>
                  <a:lnTo>
                    <a:pt x="3346" y="2380"/>
                  </a:lnTo>
                  <a:lnTo>
                    <a:pt x="3312" y="2385"/>
                  </a:lnTo>
                  <a:lnTo>
                    <a:pt x="3273" y="2390"/>
                  </a:lnTo>
                  <a:lnTo>
                    <a:pt x="3229" y="2394"/>
                  </a:lnTo>
                  <a:lnTo>
                    <a:pt x="3182" y="2400"/>
                  </a:lnTo>
                  <a:lnTo>
                    <a:pt x="3128" y="2405"/>
                  </a:lnTo>
                  <a:lnTo>
                    <a:pt x="3071" y="2409"/>
                  </a:lnTo>
                  <a:lnTo>
                    <a:pt x="3009" y="2414"/>
                  </a:lnTo>
                  <a:lnTo>
                    <a:pt x="2941" y="2419"/>
                  </a:lnTo>
                  <a:lnTo>
                    <a:pt x="2867" y="2424"/>
                  </a:lnTo>
                  <a:lnTo>
                    <a:pt x="2788" y="2428"/>
                  </a:lnTo>
                  <a:lnTo>
                    <a:pt x="2704" y="2431"/>
                  </a:lnTo>
                  <a:lnTo>
                    <a:pt x="2613" y="2434"/>
                  </a:lnTo>
                  <a:lnTo>
                    <a:pt x="2515" y="2438"/>
                  </a:lnTo>
                  <a:lnTo>
                    <a:pt x="2411" y="2441"/>
                  </a:lnTo>
                  <a:lnTo>
                    <a:pt x="2301" y="2443"/>
                  </a:lnTo>
                  <a:lnTo>
                    <a:pt x="2182" y="2445"/>
                  </a:lnTo>
                  <a:lnTo>
                    <a:pt x="2058" y="2446"/>
                  </a:lnTo>
                  <a:lnTo>
                    <a:pt x="1926" y="2447"/>
                  </a:lnTo>
                  <a:lnTo>
                    <a:pt x="1786" y="2447"/>
                  </a:lnTo>
                  <a:lnTo>
                    <a:pt x="1646" y="2447"/>
                  </a:lnTo>
                  <a:lnTo>
                    <a:pt x="1514" y="2446"/>
                  </a:lnTo>
                  <a:lnTo>
                    <a:pt x="1389" y="2445"/>
                  </a:lnTo>
                  <a:lnTo>
                    <a:pt x="1272" y="2443"/>
                  </a:lnTo>
                  <a:lnTo>
                    <a:pt x="1162" y="2441"/>
                  </a:lnTo>
                  <a:lnTo>
                    <a:pt x="1058" y="2438"/>
                  </a:lnTo>
                  <a:lnTo>
                    <a:pt x="960" y="2434"/>
                  </a:lnTo>
                  <a:lnTo>
                    <a:pt x="869" y="2431"/>
                  </a:lnTo>
                  <a:lnTo>
                    <a:pt x="783" y="2428"/>
                  </a:lnTo>
                  <a:lnTo>
                    <a:pt x="704" y="2424"/>
                  </a:lnTo>
                  <a:lnTo>
                    <a:pt x="632" y="2419"/>
                  </a:lnTo>
                  <a:lnTo>
                    <a:pt x="563" y="2414"/>
                  </a:lnTo>
                  <a:lnTo>
                    <a:pt x="502" y="2409"/>
                  </a:lnTo>
                  <a:lnTo>
                    <a:pt x="444" y="2405"/>
                  </a:lnTo>
                  <a:lnTo>
                    <a:pt x="391" y="2400"/>
                  </a:lnTo>
                  <a:lnTo>
                    <a:pt x="344" y="2394"/>
                  </a:lnTo>
                  <a:lnTo>
                    <a:pt x="300" y="2390"/>
                  </a:lnTo>
                  <a:lnTo>
                    <a:pt x="261" y="2385"/>
                  </a:lnTo>
                  <a:lnTo>
                    <a:pt x="226" y="2380"/>
                  </a:lnTo>
                  <a:lnTo>
                    <a:pt x="195" y="2375"/>
                  </a:lnTo>
                  <a:lnTo>
                    <a:pt x="168" y="2371"/>
                  </a:lnTo>
                  <a:lnTo>
                    <a:pt x="144" y="2366"/>
                  </a:lnTo>
                  <a:lnTo>
                    <a:pt x="124" y="2362"/>
                  </a:lnTo>
                  <a:lnTo>
                    <a:pt x="106" y="2359"/>
                  </a:lnTo>
                  <a:lnTo>
                    <a:pt x="91" y="2354"/>
                  </a:lnTo>
                  <a:lnTo>
                    <a:pt x="79" y="2351"/>
                  </a:lnTo>
                  <a:lnTo>
                    <a:pt x="69" y="2349"/>
                  </a:lnTo>
                  <a:lnTo>
                    <a:pt x="62" y="2347"/>
                  </a:lnTo>
                  <a:lnTo>
                    <a:pt x="56" y="2345"/>
                  </a:lnTo>
                  <a:lnTo>
                    <a:pt x="53" y="2342"/>
                  </a:lnTo>
                  <a:lnTo>
                    <a:pt x="51" y="2342"/>
                  </a:lnTo>
                  <a:lnTo>
                    <a:pt x="50" y="2341"/>
                  </a:lnTo>
                  <a:lnTo>
                    <a:pt x="43" y="2339"/>
                  </a:lnTo>
                  <a:lnTo>
                    <a:pt x="28" y="2331"/>
                  </a:lnTo>
                  <a:lnTo>
                    <a:pt x="16" y="2320"/>
                  </a:lnTo>
                  <a:lnTo>
                    <a:pt x="8" y="2306"/>
                  </a:lnTo>
                  <a:lnTo>
                    <a:pt x="1" y="2288"/>
                  </a:lnTo>
                  <a:lnTo>
                    <a:pt x="0" y="2271"/>
                  </a:lnTo>
                  <a:lnTo>
                    <a:pt x="4" y="2253"/>
                  </a:lnTo>
                  <a:lnTo>
                    <a:pt x="15" y="2232"/>
                  </a:lnTo>
                  <a:lnTo>
                    <a:pt x="218" y="1867"/>
                  </a:lnTo>
                  <a:lnTo>
                    <a:pt x="210" y="1849"/>
                  </a:lnTo>
                  <a:lnTo>
                    <a:pt x="205" y="1829"/>
                  </a:lnTo>
                  <a:lnTo>
                    <a:pt x="204" y="1808"/>
                  </a:lnTo>
                  <a:lnTo>
                    <a:pt x="204" y="135"/>
                  </a:lnTo>
                  <a:lnTo>
                    <a:pt x="206" y="108"/>
                  </a:lnTo>
                  <a:lnTo>
                    <a:pt x="215" y="83"/>
                  </a:lnTo>
                  <a:lnTo>
                    <a:pt x="226" y="60"/>
                  </a:lnTo>
                  <a:lnTo>
                    <a:pt x="243" y="40"/>
                  </a:lnTo>
                  <a:lnTo>
                    <a:pt x="263" y="23"/>
                  </a:lnTo>
                  <a:lnTo>
                    <a:pt x="286" y="11"/>
                  </a:lnTo>
                  <a:lnTo>
                    <a:pt x="312" y="3"/>
                  </a:lnTo>
                  <a:lnTo>
                    <a:pt x="3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4"/>
            <p:cNvSpPr>
              <a:spLocks noEditPoints="1"/>
            </p:cNvSpPr>
            <p:nvPr/>
          </p:nvSpPr>
          <p:spPr bwMode="auto">
            <a:xfrm>
              <a:off x="2774950" y="2835275"/>
              <a:ext cx="168275" cy="185738"/>
            </a:xfrm>
            <a:custGeom>
              <a:avLst/>
              <a:gdLst>
                <a:gd name="T0" fmla="*/ 493 w 1265"/>
                <a:gd name="T1" fmla="*/ 1240 h 1406"/>
                <a:gd name="T2" fmla="*/ 659 w 1265"/>
                <a:gd name="T3" fmla="*/ 1324 h 1406"/>
                <a:gd name="T4" fmla="*/ 817 w 1265"/>
                <a:gd name="T5" fmla="*/ 1160 h 1406"/>
                <a:gd name="T6" fmla="*/ 415 w 1265"/>
                <a:gd name="T7" fmla="*/ 1087 h 1406"/>
                <a:gd name="T8" fmla="*/ 421 w 1265"/>
                <a:gd name="T9" fmla="*/ 1019 h 1406"/>
                <a:gd name="T10" fmla="*/ 733 w 1265"/>
                <a:gd name="T11" fmla="*/ 1055 h 1406"/>
                <a:gd name="T12" fmla="*/ 1071 w 1265"/>
                <a:gd name="T13" fmla="*/ 812 h 1406"/>
                <a:gd name="T14" fmla="*/ 954 w 1265"/>
                <a:gd name="T15" fmla="*/ 1100 h 1406"/>
                <a:gd name="T16" fmla="*/ 1134 w 1265"/>
                <a:gd name="T17" fmla="*/ 1062 h 1406"/>
                <a:gd name="T18" fmla="*/ 1180 w 1265"/>
                <a:gd name="T19" fmla="*/ 913 h 1406"/>
                <a:gd name="T20" fmla="*/ 129 w 1265"/>
                <a:gd name="T21" fmla="*/ 806 h 1406"/>
                <a:gd name="T22" fmla="*/ 87 w 1265"/>
                <a:gd name="T23" fmla="*/ 1002 h 1406"/>
                <a:gd name="T24" fmla="*/ 214 w 1265"/>
                <a:gd name="T25" fmla="*/ 1095 h 1406"/>
                <a:gd name="T26" fmla="*/ 299 w 1265"/>
                <a:gd name="T27" fmla="*/ 967 h 1406"/>
                <a:gd name="T28" fmla="*/ 988 w 1265"/>
                <a:gd name="T29" fmla="*/ 633 h 1406"/>
                <a:gd name="T30" fmla="*/ 1011 w 1265"/>
                <a:gd name="T31" fmla="*/ 722 h 1406"/>
                <a:gd name="T32" fmla="*/ 1027 w 1265"/>
                <a:gd name="T33" fmla="*/ 664 h 1406"/>
                <a:gd name="T34" fmla="*/ 277 w 1265"/>
                <a:gd name="T35" fmla="*/ 781 h 1406"/>
                <a:gd name="T36" fmla="*/ 425 w 1265"/>
                <a:gd name="T37" fmla="*/ 507 h 1406"/>
                <a:gd name="T38" fmla="*/ 413 w 1265"/>
                <a:gd name="T39" fmla="*/ 890 h 1406"/>
                <a:gd name="T40" fmla="*/ 499 w 1265"/>
                <a:gd name="T41" fmla="*/ 917 h 1406"/>
                <a:gd name="T42" fmla="*/ 776 w 1265"/>
                <a:gd name="T43" fmla="*/ 940 h 1406"/>
                <a:gd name="T44" fmla="*/ 889 w 1265"/>
                <a:gd name="T45" fmla="*/ 721 h 1406"/>
                <a:gd name="T46" fmla="*/ 909 w 1265"/>
                <a:gd name="T47" fmla="*/ 635 h 1406"/>
                <a:gd name="T48" fmla="*/ 633 w 1265"/>
                <a:gd name="T49" fmla="*/ 390 h 1406"/>
                <a:gd name="T50" fmla="*/ 532 w 1265"/>
                <a:gd name="T51" fmla="*/ 351 h 1406"/>
                <a:gd name="T52" fmla="*/ 776 w 1265"/>
                <a:gd name="T53" fmla="*/ 374 h 1406"/>
                <a:gd name="T54" fmla="*/ 931 w 1265"/>
                <a:gd name="T55" fmla="*/ 307 h 1406"/>
                <a:gd name="T56" fmla="*/ 1112 w 1265"/>
                <a:gd name="T57" fmla="*/ 639 h 1406"/>
                <a:gd name="T58" fmla="*/ 1186 w 1265"/>
                <a:gd name="T59" fmla="*/ 457 h 1406"/>
                <a:gd name="T60" fmla="*/ 1126 w 1265"/>
                <a:gd name="T61" fmla="*/ 338 h 1406"/>
                <a:gd name="T62" fmla="*/ 1032 w 1265"/>
                <a:gd name="T63" fmla="*/ 308 h 1406"/>
                <a:gd name="T64" fmla="*/ 182 w 1265"/>
                <a:gd name="T65" fmla="*/ 319 h 1406"/>
                <a:gd name="T66" fmla="*/ 81 w 1265"/>
                <a:gd name="T67" fmla="*/ 429 h 1406"/>
                <a:gd name="T68" fmla="*/ 147 w 1265"/>
                <a:gd name="T69" fmla="*/ 630 h 1406"/>
                <a:gd name="T70" fmla="*/ 316 w 1265"/>
                <a:gd name="T71" fmla="*/ 371 h 1406"/>
                <a:gd name="T72" fmla="*/ 578 w 1265"/>
                <a:gd name="T73" fmla="*/ 93 h 1406"/>
                <a:gd name="T74" fmla="*/ 508 w 1265"/>
                <a:gd name="T75" fmla="*/ 261 h 1406"/>
                <a:gd name="T76" fmla="*/ 797 w 1265"/>
                <a:gd name="T77" fmla="*/ 202 h 1406"/>
                <a:gd name="T78" fmla="*/ 635 w 1265"/>
                <a:gd name="T79" fmla="*/ 79 h 1406"/>
                <a:gd name="T80" fmla="*/ 810 w 1265"/>
                <a:gd name="T81" fmla="*/ 88 h 1406"/>
                <a:gd name="T82" fmla="*/ 1000 w 1265"/>
                <a:gd name="T83" fmla="*/ 226 h 1406"/>
                <a:gd name="T84" fmla="*/ 1130 w 1265"/>
                <a:gd name="T85" fmla="*/ 221 h 1406"/>
                <a:gd name="T86" fmla="*/ 1235 w 1265"/>
                <a:gd name="T87" fmla="*/ 339 h 1406"/>
                <a:gd name="T88" fmla="*/ 1247 w 1265"/>
                <a:gd name="T89" fmla="*/ 548 h 1406"/>
                <a:gd name="T90" fmla="*/ 1192 w 1265"/>
                <a:gd name="T91" fmla="*/ 743 h 1406"/>
                <a:gd name="T92" fmla="*/ 1264 w 1265"/>
                <a:gd name="T93" fmla="*/ 974 h 1406"/>
                <a:gd name="T94" fmla="*/ 1167 w 1265"/>
                <a:gd name="T95" fmla="*/ 1135 h 1406"/>
                <a:gd name="T96" fmla="*/ 940 w 1265"/>
                <a:gd name="T97" fmla="*/ 1179 h 1406"/>
                <a:gd name="T98" fmla="*/ 763 w 1265"/>
                <a:gd name="T99" fmla="*/ 1358 h 1406"/>
                <a:gd name="T100" fmla="*/ 596 w 1265"/>
                <a:gd name="T101" fmla="*/ 1402 h 1406"/>
                <a:gd name="T102" fmla="*/ 413 w 1265"/>
                <a:gd name="T103" fmla="*/ 1263 h 1406"/>
                <a:gd name="T104" fmla="*/ 201 w 1265"/>
                <a:gd name="T105" fmla="*/ 1172 h 1406"/>
                <a:gd name="T106" fmla="*/ 29 w 1265"/>
                <a:gd name="T107" fmla="*/ 1066 h 1406"/>
                <a:gd name="T108" fmla="*/ 16 w 1265"/>
                <a:gd name="T109" fmla="*/ 864 h 1406"/>
                <a:gd name="T110" fmla="*/ 80 w 1265"/>
                <a:gd name="T111" fmla="*/ 673 h 1406"/>
                <a:gd name="T112" fmla="*/ 0 w 1265"/>
                <a:gd name="T113" fmla="*/ 436 h 1406"/>
                <a:gd name="T114" fmla="*/ 98 w 1265"/>
                <a:gd name="T115" fmla="*/ 270 h 1406"/>
                <a:gd name="T116" fmla="*/ 326 w 1265"/>
                <a:gd name="T117" fmla="*/ 227 h 1406"/>
                <a:gd name="T118" fmla="*/ 502 w 1265"/>
                <a:gd name="T119" fmla="*/ 48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5" h="1406">
                  <a:moveTo>
                    <a:pt x="633" y="1101"/>
                  </a:moveTo>
                  <a:lnTo>
                    <a:pt x="569" y="1126"/>
                  </a:lnTo>
                  <a:lnTo>
                    <a:pt x="507" y="1145"/>
                  </a:lnTo>
                  <a:lnTo>
                    <a:pt x="445" y="1162"/>
                  </a:lnTo>
                  <a:lnTo>
                    <a:pt x="468" y="1204"/>
                  </a:lnTo>
                  <a:lnTo>
                    <a:pt x="493" y="1240"/>
                  </a:lnTo>
                  <a:lnTo>
                    <a:pt x="519" y="1271"/>
                  </a:lnTo>
                  <a:lnTo>
                    <a:pt x="545" y="1294"/>
                  </a:lnTo>
                  <a:lnTo>
                    <a:pt x="573" y="1313"/>
                  </a:lnTo>
                  <a:lnTo>
                    <a:pt x="601" y="1323"/>
                  </a:lnTo>
                  <a:lnTo>
                    <a:pt x="631" y="1327"/>
                  </a:lnTo>
                  <a:lnTo>
                    <a:pt x="659" y="1324"/>
                  </a:lnTo>
                  <a:lnTo>
                    <a:pt x="688" y="1313"/>
                  </a:lnTo>
                  <a:lnTo>
                    <a:pt x="715" y="1296"/>
                  </a:lnTo>
                  <a:lnTo>
                    <a:pt x="742" y="1271"/>
                  </a:lnTo>
                  <a:lnTo>
                    <a:pt x="768" y="1240"/>
                  </a:lnTo>
                  <a:lnTo>
                    <a:pt x="793" y="1204"/>
                  </a:lnTo>
                  <a:lnTo>
                    <a:pt x="817" y="1160"/>
                  </a:lnTo>
                  <a:lnTo>
                    <a:pt x="756" y="1145"/>
                  </a:lnTo>
                  <a:lnTo>
                    <a:pt x="695" y="1125"/>
                  </a:lnTo>
                  <a:lnTo>
                    <a:pt x="633" y="1101"/>
                  </a:lnTo>
                  <a:close/>
                  <a:moveTo>
                    <a:pt x="388" y="998"/>
                  </a:moveTo>
                  <a:lnTo>
                    <a:pt x="401" y="1044"/>
                  </a:lnTo>
                  <a:lnTo>
                    <a:pt x="415" y="1087"/>
                  </a:lnTo>
                  <a:lnTo>
                    <a:pt x="473" y="1073"/>
                  </a:lnTo>
                  <a:lnTo>
                    <a:pt x="532" y="1055"/>
                  </a:lnTo>
                  <a:lnTo>
                    <a:pt x="464" y="1017"/>
                  </a:lnTo>
                  <a:lnTo>
                    <a:pt x="452" y="1020"/>
                  </a:lnTo>
                  <a:lnTo>
                    <a:pt x="440" y="1021"/>
                  </a:lnTo>
                  <a:lnTo>
                    <a:pt x="421" y="1019"/>
                  </a:lnTo>
                  <a:lnTo>
                    <a:pt x="403" y="1010"/>
                  </a:lnTo>
                  <a:lnTo>
                    <a:pt x="388" y="998"/>
                  </a:lnTo>
                  <a:close/>
                  <a:moveTo>
                    <a:pt x="882" y="966"/>
                  </a:moveTo>
                  <a:lnTo>
                    <a:pt x="817" y="1007"/>
                  </a:lnTo>
                  <a:lnTo>
                    <a:pt x="776" y="1032"/>
                  </a:lnTo>
                  <a:lnTo>
                    <a:pt x="733" y="1055"/>
                  </a:lnTo>
                  <a:lnTo>
                    <a:pt x="791" y="1073"/>
                  </a:lnTo>
                  <a:lnTo>
                    <a:pt x="849" y="1086"/>
                  </a:lnTo>
                  <a:lnTo>
                    <a:pt x="867" y="1028"/>
                  </a:lnTo>
                  <a:lnTo>
                    <a:pt x="882" y="966"/>
                  </a:lnTo>
                  <a:close/>
                  <a:moveTo>
                    <a:pt x="1112" y="767"/>
                  </a:moveTo>
                  <a:lnTo>
                    <a:pt x="1071" y="812"/>
                  </a:lnTo>
                  <a:lnTo>
                    <a:pt x="1025" y="855"/>
                  </a:lnTo>
                  <a:lnTo>
                    <a:pt x="976" y="897"/>
                  </a:lnTo>
                  <a:lnTo>
                    <a:pt x="963" y="967"/>
                  </a:lnTo>
                  <a:lnTo>
                    <a:pt x="948" y="1035"/>
                  </a:lnTo>
                  <a:lnTo>
                    <a:pt x="929" y="1099"/>
                  </a:lnTo>
                  <a:lnTo>
                    <a:pt x="954" y="1100"/>
                  </a:lnTo>
                  <a:lnTo>
                    <a:pt x="978" y="1101"/>
                  </a:lnTo>
                  <a:lnTo>
                    <a:pt x="1017" y="1099"/>
                  </a:lnTo>
                  <a:lnTo>
                    <a:pt x="1051" y="1095"/>
                  </a:lnTo>
                  <a:lnTo>
                    <a:pt x="1083" y="1087"/>
                  </a:lnTo>
                  <a:lnTo>
                    <a:pt x="1110" y="1075"/>
                  </a:lnTo>
                  <a:lnTo>
                    <a:pt x="1134" y="1062"/>
                  </a:lnTo>
                  <a:lnTo>
                    <a:pt x="1153" y="1045"/>
                  </a:lnTo>
                  <a:lnTo>
                    <a:pt x="1168" y="1025"/>
                  </a:lnTo>
                  <a:lnTo>
                    <a:pt x="1179" y="1002"/>
                  </a:lnTo>
                  <a:lnTo>
                    <a:pt x="1184" y="975"/>
                  </a:lnTo>
                  <a:lnTo>
                    <a:pt x="1184" y="945"/>
                  </a:lnTo>
                  <a:lnTo>
                    <a:pt x="1180" y="913"/>
                  </a:lnTo>
                  <a:lnTo>
                    <a:pt x="1170" y="880"/>
                  </a:lnTo>
                  <a:lnTo>
                    <a:pt x="1156" y="844"/>
                  </a:lnTo>
                  <a:lnTo>
                    <a:pt x="1137" y="806"/>
                  </a:lnTo>
                  <a:lnTo>
                    <a:pt x="1112" y="767"/>
                  </a:lnTo>
                  <a:close/>
                  <a:moveTo>
                    <a:pt x="153" y="767"/>
                  </a:moveTo>
                  <a:lnTo>
                    <a:pt x="129" y="806"/>
                  </a:lnTo>
                  <a:lnTo>
                    <a:pt x="110" y="844"/>
                  </a:lnTo>
                  <a:lnTo>
                    <a:pt x="94" y="880"/>
                  </a:lnTo>
                  <a:lnTo>
                    <a:pt x="85" y="913"/>
                  </a:lnTo>
                  <a:lnTo>
                    <a:pt x="80" y="945"/>
                  </a:lnTo>
                  <a:lnTo>
                    <a:pt x="80" y="975"/>
                  </a:lnTo>
                  <a:lnTo>
                    <a:pt x="87" y="1002"/>
                  </a:lnTo>
                  <a:lnTo>
                    <a:pt x="98" y="1025"/>
                  </a:lnTo>
                  <a:lnTo>
                    <a:pt x="112" y="1045"/>
                  </a:lnTo>
                  <a:lnTo>
                    <a:pt x="131" y="1062"/>
                  </a:lnTo>
                  <a:lnTo>
                    <a:pt x="155" y="1075"/>
                  </a:lnTo>
                  <a:lnTo>
                    <a:pt x="182" y="1087"/>
                  </a:lnTo>
                  <a:lnTo>
                    <a:pt x="214" y="1095"/>
                  </a:lnTo>
                  <a:lnTo>
                    <a:pt x="248" y="1099"/>
                  </a:lnTo>
                  <a:lnTo>
                    <a:pt x="287" y="1101"/>
                  </a:lnTo>
                  <a:lnTo>
                    <a:pt x="310" y="1100"/>
                  </a:lnTo>
                  <a:lnTo>
                    <a:pt x="334" y="1099"/>
                  </a:lnTo>
                  <a:lnTo>
                    <a:pt x="315" y="1034"/>
                  </a:lnTo>
                  <a:lnTo>
                    <a:pt x="299" y="967"/>
                  </a:lnTo>
                  <a:lnTo>
                    <a:pt x="288" y="896"/>
                  </a:lnTo>
                  <a:lnTo>
                    <a:pt x="240" y="854"/>
                  </a:lnTo>
                  <a:lnTo>
                    <a:pt x="194" y="810"/>
                  </a:lnTo>
                  <a:lnTo>
                    <a:pt x="153" y="767"/>
                  </a:lnTo>
                  <a:close/>
                  <a:moveTo>
                    <a:pt x="987" y="625"/>
                  </a:moveTo>
                  <a:lnTo>
                    <a:pt x="988" y="633"/>
                  </a:lnTo>
                  <a:lnTo>
                    <a:pt x="1001" y="645"/>
                  </a:lnTo>
                  <a:lnTo>
                    <a:pt x="1010" y="658"/>
                  </a:lnTo>
                  <a:lnTo>
                    <a:pt x="1017" y="673"/>
                  </a:lnTo>
                  <a:lnTo>
                    <a:pt x="1019" y="691"/>
                  </a:lnTo>
                  <a:lnTo>
                    <a:pt x="1017" y="707"/>
                  </a:lnTo>
                  <a:lnTo>
                    <a:pt x="1011" y="722"/>
                  </a:lnTo>
                  <a:lnTo>
                    <a:pt x="1001" y="736"/>
                  </a:lnTo>
                  <a:lnTo>
                    <a:pt x="989" y="747"/>
                  </a:lnTo>
                  <a:lnTo>
                    <a:pt x="987" y="781"/>
                  </a:lnTo>
                  <a:lnTo>
                    <a:pt x="1026" y="742"/>
                  </a:lnTo>
                  <a:lnTo>
                    <a:pt x="1062" y="703"/>
                  </a:lnTo>
                  <a:lnTo>
                    <a:pt x="1027" y="664"/>
                  </a:lnTo>
                  <a:lnTo>
                    <a:pt x="987" y="625"/>
                  </a:lnTo>
                  <a:close/>
                  <a:moveTo>
                    <a:pt x="277" y="625"/>
                  </a:moveTo>
                  <a:lnTo>
                    <a:pt x="238" y="664"/>
                  </a:lnTo>
                  <a:lnTo>
                    <a:pt x="203" y="703"/>
                  </a:lnTo>
                  <a:lnTo>
                    <a:pt x="238" y="742"/>
                  </a:lnTo>
                  <a:lnTo>
                    <a:pt x="277" y="781"/>
                  </a:lnTo>
                  <a:lnTo>
                    <a:pt x="275" y="701"/>
                  </a:lnTo>
                  <a:lnTo>
                    <a:pt x="277" y="625"/>
                  </a:lnTo>
                  <a:close/>
                  <a:moveTo>
                    <a:pt x="633" y="390"/>
                  </a:moveTo>
                  <a:lnTo>
                    <a:pt x="559" y="426"/>
                  </a:lnTo>
                  <a:lnTo>
                    <a:pt x="489" y="466"/>
                  </a:lnTo>
                  <a:lnTo>
                    <a:pt x="425" y="507"/>
                  </a:lnTo>
                  <a:lnTo>
                    <a:pt x="364" y="551"/>
                  </a:lnTo>
                  <a:lnTo>
                    <a:pt x="357" y="626"/>
                  </a:lnTo>
                  <a:lnTo>
                    <a:pt x="354" y="701"/>
                  </a:lnTo>
                  <a:lnTo>
                    <a:pt x="357" y="778"/>
                  </a:lnTo>
                  <a:lnTo>
                    <a:pt x="363" y="854"/>
                  </a:lnTo>
                  <a:lnTo>
                    <a:pt x="413" y="890"/>
                  </a:lnTo>
                  <a:lnTo>
                    <a:pt x="426" y="886"/>
                  </a:lnTo>
                  <a:lnTo>
                    <a:pt x="440" y="885"/>
                  </a:lnTo>
                  <a:lnTo>
                    <a:pt x="457" y="887"/>
                  </a:lnTo>
                  <a:lnTo>
                    <a:pt x="474" y="894"/>
                  </a:lnTo>
                  <a:lnTo>
                    <a:pt x="488" y="904"/>
                  </a:lnTo>
                  <a:lnTo>
                    <a:pt x="499" y="917"/>
                  </a:lnTo>
                  <a:lnTo>
                    <a:pt x="505" y="934"/>
                  </a:lnTo>
                  <a:lnTo>
                    <a:pt x="508" y="951"/>
                  </a:lnTo>
                  <a:lnTo>
                    <a:pt x="570" y="984"/>
                  </a:lnTo>
                  <a:lnTo>
                    <a:pt x="633" y="1016"/>
                  </a:lnTo>
                  <a:lnTo>
                    <a:pt x="706" y="980"/>
                  </a:lnTo>
                  <a:lnTo>
                    <a:pt x="776" y="940"/>
                  </a:lnTo>
                  <a:lnTo>
                    <a:pt x="841" y="899"/>
                  </a:lnTo>
                  <a:lnTo>
                    <a:pt x="902" y="855"/>
                  </a:lnTo>
                  <a:lnTo>
                    <a:pt x="906" y="801"/>
                  </a:lnTo>
                  <a:lnTo>
                    <a:pt x="909" y="746"/>
                  </a:lnTo>
                  <a:lnTo>
                    <a:pt x="897" y="735"/>
                  </a:lnTo>
                  <a:lnTo>
                    <a:pt x="889" y="721"/>
                  </a:lnTo>
                  <a:lnTo>
                    <a:pt x="883" y="706"/>
                  </a:lnTo>
                  <a:lnTo>
                    <a:pt x="881" y="691"/>
                  </a:lnTo>
                  <a:lnTo>
                    <a:pt x="883" y="674"/>
                  </a:lnTo>
                  <a:lnTo>
                    <a:pt x="889" y="660"/>
                  </a:lnTo>
                  <a:lnTo>
                    <a:pt x="897" y="646"/>
                  </a:lnTo>
                  <a:lnTo>
                    <a:pt x="909" y="635"/>
                  </a:lnTo>
                  <a:lnTo>
                    <a:pt x="906" y="593"/>
                  </a:lnTo>
                  <a:lnTo>
                    <a:pt x="903" y="552"/>
                  </a:lnTo>
                  <a:lnTo>
                    <a:pt x="841" y="507"/>
                  </a:lnTo>
                  <a:lnTo>
                    <a:pt x="776" y="466"/>
                  </a:lnTo>
                  <a:lnTo>
                    <a:pt x="706" y="426"/>
                  </a:lnTo>
                  <a:lnTo>
                    <a:pt x="633" y="390"/>
                  </a:lnTo>
                  <a:close/>
                  <a:moveTo>
                    <a:pt x="417" y="319"/>
                  </a:moveTo>
                  <a:lnTo>
                    <a:pt x="399" y="377"/>
                  </a:lnTo>
                  <a:lnTo>
                    <a:pt x="383" y="440"/>
                  </a:lnTo>
                  <a:lnTo>
                    <a:pt x="448" y="398"/>
                  </a:lnTo>
                  <a:lnTo>
                    <a:pt x="490" y="374"/>
                  </a:lnTo>
                  <a:lnTo>
                    <a:pt x="532" y="351"/>
                  </a:lnTo>
                  <a:lnTo>
                    <a:pt x="474" y="333"/>
                  </a:lnTo>
                  <a:lnTo>
                    <a:pt x="417" y="319"/>
                  </a:lnTo>
                  <a:close/>
                  <a:moveTo>
                    <a:pt x="851" y="319"/>
                  </a:moveTo>
                  <a:lnTo>
                    <a:pt x="792" y="333"/>
                  </a:lnTo>
                  <a:lnTo>
                    <a:pt x="733" y="351"/>
                  </a:lnTo>
                  <a:lnTo>
                    <a:pt x="776" y="374"/>
                  </a:lnTo>
                  <a:lnTo>
                    <a:pt x="817" y="398"/>
                  </a:lnTo>
                  <a:lnTo>
                    <a:pt x="884" y="441"/>
                  </a:lnTo>
                  <a:lnTo>
                    <a:pt x="869" y="378"/>
                  </a:lnTo>
                  <a:lnTo>
                    <a:pt x="851" y="319"/>
                  </a:lnTo>
                  <a:close/>
                  <a:moveTo>
                    <a:pt x="967" y="305"/>
                  </a:moveTo>
                  <a:lnTo>
                    <a:pt x="931" y="307"/>
                  </a:lnTo>
                  <a:lnTo>
                    <a:pt x="949" y="371"/>
                  </a:lnTo>
                  <a:lnTo>
                    <a:pt x="965" y="439"/>
                  </a:lnTo>
                  <a:lnTo>
                    <a:pt x="976" y="510"/>
                  </a:lnTo>
                  <a:lnTo>
                    <a:pt x="1026" y="551"/>
                  </a:lnTo>
                  <a:lnTo>
                    <a:pt x="1071" y="594"/>
                  </a:lnTo>
                  <a:lnTo>
                    <a:pt x="1112" y="639"/>
                  </a:lnTo>
                  <a:lnTo>
                    <a:pt x="1118" y="630"/>
                  </a:lnTo>
                  <a:lnTo>
                    <a:pt x="1141" y="592"/>
                  </a:lnTo>
                  <a:lnTo>
                    <a:pt x="1158" y="557"/>
                  </a:lnTo>
                  <a:lnTo>
                    <a:pt x="1173" y="522"/>
                  </a:lnTo>
                  <a:lnTo>
                    <a:pt x="1181" y="488"/>
                  </a:lnTo>
                  <a:lnTo>
                    <a:pt x="1186" y="457"/>
                  </a:lnTo>
                  <a:lnTo>
                    <a:pt x="1184" y="429"/>
                  </a:lnTo>
                  <a:lnTo>
                    <a:pt x="1178" y="403"/>
                  </a:lnTo>
                  <a:lnTo>
                    <a:pt x="1168" y="379"/>
                  </a:lnTo>
                  <a:lnTo>
                    <a:pt x="1156" y="364"/>
                  </a:lnTo>
                  <a:lnTo>
                    <a:pt x="1142" y="351"/>
                  </a:lnTo>
                  <a:lnTo>
                    <a:pt x="1126" y="338"/>
                  </a:lnTo>
                  <a:lnTo>
                    <a:pt x="1111" y="345"/>
                  </a:lnTo>
                  <a:lnTo>
                    <a:pt x="1093" y="347"/>
                  </a:lnTo>
                  <a:lnTo>
                    <a:pt x="1075" y="344"/>
                  </a:lnTo>
                  <a:lnTo>
                    <a:pt x="1058" y="336"/>
                  </a:lnTo>
                  <a:lnTo>
                    <a:pt x="1043" y="324"/>
                  </a:lnTo>
                  <a:lnTo>
                    <a:pt x="1032" y="308"/>
                  </a:lnTo>
                  <a:lnTo>
                    <a:pt x="1000" y="306"/>
                  </a:lnTo>
                  <a:lnTo>
                    <a:pt x="967" y="305"/>
                  </a:lnTo>
                  <a:close/>
                  <a:moveTo>
                    <a:pt x="287" y="305"/>
                  </a:moveTo>
                  <a:lnTo>
                    <a:pt x="248" y="307"/>
                  </a:lnTo>
                  <a:lnTo>
                    <a:pt x="214" y="311"/>
                  </a:lnTo>
                  <a:lnTo>
                    <a:pt x="182" y="319"/>
                  </a:lnTo>
                  <a:lnTo>
                    <a:pt x="155" y="330"/>
                  </a:lnTo>
                  <a:lnTo>
                    <a:pt x="131" y="344"/>
                  </a:lnTo>
                  <a:lnTo>
                    <a:pt x="112" y="361"/>
                  </a:lnTo>
                  <a:lnTo>
                    <a:pt x="98" y="379"/>
                  </a:lnTo>
                  <a:lnTo>
                    <a:pt x="87" y="403"/>
                  </a:lnTo>
                  <a:lnTo>
                    <a:pt x="81" y="429"/>
                  </a:lnTo>
                  <a:lnTo>
                    <a:pt x="80" y="457"/>
                  </a:lnTo>
                  <a:lnTo>
                    <a:pt x="84" y="488"/>
                  </a:lnTo>
                  <a:lnTo>
                    <a:pt x="92" y="522"/>
                  </a:lnTo>
                  <a:lnTo>
                    <a:pt x="106" y="557"/>
                  </a:lnTo>
                  <a:lnTo>
                    <a:pt x="125" y="592"/>
                  </a:lnTo>
                  <a:lnTo>
                    <a:pt x="147" y="630"/>
                  </a:lnTo>
                  <a:lnTo>
                    <a:pt x="153" y="639"/>
                  </a:lnTo>
                  <a:lnTo>
                    <a:pt x="194" y="594"/>
                  </a:lnTo>
                  <a:lnTo>
                    <a:pt x="240" y="551"/>
                  </a:lnTo>
                  <a:lnTo>
                    <a:pt x="289" y="509"/>
                  </a:lnTo>
                  <a:lnTo>
                    <a:pt x="301" y="439"/>
                  </a:lnTo>
                  <a:lnTo>
                    <a:pt x="316" y="371"/>
                  </a:lnTo>
                  <a:lnTo>
                    <a:pt x="336" y="307"/>
                  </a:lnTo>
                  <a:lnTo>
                    <a:pt x="311" y="306"/>
                  </a:lnTo>
                  <a:lnTo>
                    <a:pt x="287" y="305"/>
                  </a:lnTo>
                  <a:close/>
                  <a:moveTo>
                    <a:pt x="635" y="79"/>
                  </a:moveTo>
                  <a:lnTo>
                    <a:pt x="606" y="82"/>
                  </a:lnTo>
                  <a:lnTo>
                    <a:pt x="578" y="93"/>
                  </a:lnTo>
                  <a:lnTo>
                    <a:pt x="549" y="110"/>
                  </a:lnTo>
                  <a:lnTo>
                    <a:pt x="522" y="135"/>
                  </a:lnTo>
                  <a:lnTo>
                    <a:pt x="496" y="165"/>
                  </a:lnTo>
                  <a:lnTo>
                    <a:pt x="471" y="202"/>
                  </a:lnTo>
                  <a:lnTo>
                    <a:pt x="449" y="245"/>
                  </a:lnTo>
                  <a:lnTo>
                    <a:pt x="508" y="261"/>
                  </a:lnTo>
                  <a:lnTo>
                    <a:pt x="570" y="280"/>
                  </a:lnTo>
                  <a:lnTo>
                    <a:pt x="633" y="305"/>
                  </a:lnTo>
                  <a:lnTo>
                    <a:pt x="696" y="280"/>
                  </a:lnTo>
                  <a:lnTo>
                    <a:pt x="759" y="261"/>
                  </a:lnTo>
                  <a:lnTo>
                    <a:pt x="819" y="244"/>
                  </a:lnTo>
                  <a:lnTo>
                    <a:pt x="797" y="202"/>
                  </a:lnTo>
                  <a:lnTo>
                    <a:pt x="772" y="165"/>
                  </a:lnTo>
                  <a:lnTo>
                    <a:pt x="746" y="135"/>
                  </a:lnTo>
                  <a:lnTo>
                    <a:pt x="720" y="111"/>
                  </a:lnTo>
                  <a:lnTo>
                    <a:pt x="691" y="93"/>
                  </a:lnTo>
                  <a:lnTo>
                    <a:pt x="663" y="82"/>
                  </a:lnTo>
                  <a:lnTo>
                    <a:pt x="635" y="79"/>
                  </a:lnTo>
                  <a:close/>
                  <a:moveTo>
                    <a:pt x="634" y="0"/>
                  </a:moveTo>
                  <a:lnTo>
                    <a:pt x="672" y="3"/>
                  </a:lnTo>
                  <a:lnTo>
                    <a:pt x="709" y="14"/>
                  </a:lnTo>
                  <a:lnTo>
                    <a:pt x="743" y="33"/>
                  </a:lnTo>
                  <a:lnTo>
                    <a:pt x="778" y="56"/>
                  </a:lnTo>
                  <a:lnTo>
                    <a:pt x="810" y="88"/>
                  </a:lnTo>
                  <a:lnTo>
                    <a:pt x="840" y="124"/>
                  </a:lnTo>
                  <a:lnTo>
                    <a:pt x="868" y="169"/>
                  </a:lnTo>
                  <a:lnTo>
                    <a:pt x="894" y="217"/>
                  </a:lnTo>
                  <a:lnTo>
                    <a:pt x="901" y="230"/>
                  </a:lnTo>
                  <a:lnTo>
                    <a:pt x="952" y="227"/>
                  </a:lnTo>
                  <a:lnTo>
                    <a:pt x="1000" y="226"/>
                  </a:lnTo>
                  <a:lnTo>
                    <a:pt x="1046" y="230"/>
                  </a:lnTo>
                  <a:lnTo>
                    <a:pt x="1060" y="219"/>
                  </a:lnTo>
                  <a:lnTo>
                    <a:pt x="1076" y="213"/>
                  </a:lnTo>
                  <a:lnTo>
                    <a:pt x="1093" y="211"/>
                  </a:lnTo>
                  <a:lnTo>
                    <a:pt x="1113" y="213"/>
                  </a:lnTo>
                  <a:lnTo>
                    <a:pt x="1130" y="221"/>
                  </a:lnTo>
                  <a:lnTo>
                    <a:pt x="1144" y="234"/>
                  </a:lnTo>
                  <a:lnTo>
                    <a:pt x="1155" y="249"/>
                  </a:lnTo>
                  <a:lnTo>
                    <a:pt x="1161" y="267"/>
                  </a:lnTo>
                  <a:lnTo>
                    <a:pt x="1191" y="288"/>
                  </a:lnTo>
                  <a:lnTo>
                    <a:pt x="1216" y="311"/>
                  </a:lnTo>
                  <a:lnTo>
                    <a:pt x="1235" y="339"/>
                  </a:lnTo>
                  <a:lnTo>
                    <a:pt x="1251" y="369"/>
                  </a:lnTo>
                  <a:lnTo>
                    <a:pt x="1260" y="401"/>
                  </a:lnTo>
                  <a:lnTo>
                    <a:pt x="1265" y="436"/>
                  </a:lnTo>
                  <a:lnTo>
                    <a:pt x="1264" y="471"/>
                  </a:lnTo>
                  <a:lnTo>
                    <a:pt x="1258" y="509"/>
                  </a:lnTo>
                  <a:lnTo>
                    <a:pt x="1247" y="548"/>
                  </a:lnTo>
                  <a:lnTo>
                    <a:pt x="1231" y="589"/>
                  </a:lnTo>
                  <a:lnTo>
                    <a:pt x="1210" y="630"/>
                  </a:lnTo>
                  <a:lnTo>
                    <a:pt x="1184" y="673"/>
                  </a:lnTo>
                  <a:lnTo>
                    <a:pt x="1175" y="687"/>
                  </a:lnTo>
                  <a:lnTo>
                    <a:pt x="1164" y="702"/>
                  </a:lnTo>
                  <a:lnTo>
                    <a:pt x="1192" y="743"/>
                  </a:lnTo>
                  <a:lnTo>
                    <a:pt x="1216" y="785"/>
                  </a:lnTo>
                  <a:lnTo>
                    <a:pt x="1234" y="826"/>
                  </a:lnTo>
                  <a:lnTo>
                    <a:pt x="1250" y="864"/>
                  </a:lnTo>
                  <a:lnTo>
                    <a:pt x="1259" y="902"/>
                  </a:lnTo>
                  <a:lnTo>
                    <a:pt x="1264" y="939"/>
                  </a:lnTo>
                  <a:lnTo>
                    <a:pt x="1264" y="974"/>
                  </a:lnTo>
                  <a:lnTo>
                    <a:pt x="1259" y="1007"/>
                  </a:lnTo>
                  <a:lnTo>
                    <a:pt x="1250" y="1038"/>
                  </a:lnTo>
                  <a:lnTo>
                    <a:pt x="1235" y="1066"/>
                  </a:lnTo>
                  <a:lnTo>
                    <a:pt x="1217" y="1092"/>
                  </a:lnTo>
                  <a:lnTo>
                    <a:pt x="1194" y="1116"/>
                  </a:lnTo>
                  <a:lnTo>
                    <a:pt x="1167" y="1135"/>
                  </a:lnTo>
                  <a:lnTo>
                    <a:pt x="1137" y="1151"/>
                  </a:lnTo>
                  <a:lnTo>
                    <a:pt x="1102" y="1164"/>
                  </a:lnTo>
                  <a:lnTo>
                    <a:pt x="1064" y="1172"/>
                  </a:lnTo>
                  <a:lnTo>
                    <a:pt x="1023" y="1178"/>
                  </a:lnTo>
                  <a:lnTo>
                    <a:pt x="978" y="1180"/>
                  </a:lnTo>
                  <a:lnTo>
                    <a:pt x="940" y="1179"/>
                  </a:lnTo>
                  <a:lnTo>
                    <a:pt x="898" y="1175"/>
                  </a:lnTo>
                  <a:lnTo>
                    <a:pt x="875" y="1221"/>
                  </a:lnTo>
                  <a:lnTo>
                    <a:pt x="850" y="1263"/>
                  </a:lnTo>
                  <a:lnTo>
                    <a:pt x="823" y="1300"/>
                  </a:lnTo>
                  <a:lnTo>
                    <a:pt x="793" y="1331"/>
                  </a:lnTo>
                  <a:lnTo>
                    <a:pt x="763" y="1358"/>
                  </a:lnTo>
                  <a:lnTo>
                    <a:pt x="732" y="1379"/>
                  </a:lnTo>
                  <a:lnTo>
                    <a:pt x="698" y="1394"/>
                  </a:lnTo>
                  <a:lnTo>
                    <a:pt x="665" y="1402"/>
                  </a:lnTo>
                  <a:lnTo>
                    <a:pt x="631" y="1406"/>
                  </a:lnTo>
                  <a:lnTo>
                    <a:pt x="631" y="1406"/>
                  </a:lnTo>
                  <a:lnTo>
                    <a:pt x="596" y="1402"/>
                  </a:lnTo>
                  <a:lnTo>
                    <a:pt x="562" y="1393"/>
                  </a:lnTo>
                  <a:lnTo>
                    <a:pt x="530" y="1379"/>
                  </a:lnTo>
                  <a:lnTo>
                    <a:pt x="499" y="1357"/>
                  </a:lnTo>
                  <a:lnTo>
                    <a:pt x="468" y="1331"/>
                  </a:lnTo>
                  <a:lnTo>
                    <a:pt x="440" y="1300"/>
                  </a:lnTo>
                  <a:lnTo>
                    <a:pt x="413" y="1263"/>
                  </a:lnTo>
                  <a:lnTo>
                    <a:pt x="387" y="1221"/>
                  </a:lnTo>
                  <a:lnTo>
                    <a:pt x="364" y="1175"/>
                  </a:lnTo>
                  <a:lnTo>
                    <a:pt x="324" y="1179"/>
                  </a:lnTo>
                  <a:lnTo>
                    <a:pt x="287" y="1180"/>
                  </a:lnTo>
                  <a:lnTo>
                    <a:pt x="243" y="1178"/>
                  </a:lnTo>
                  <a:lnTo>
                    <a:pt x="201" y="1172"/>
                  </a:lnTo>
                  <a:lnTo>
                    <a:pt x="163" y="1164"/>
                  </a:lnTo>
                  <a:lnTo>
                    <a:pt x="129" y="1151"/>
                  </a:lnTo>
                  <a:lnTo>
                    <a:pt x="98" y="1135"/>
                  </a:lnTo>
                  <a:lnTo>
                    <a:pt x="72" y="1116"/>
                  </a:lnTo>
                  <a:lnTo>
                    <a:pt x="49" y="1092"/>
                  </a:lnTo>
                  <a:lnTo>
                    <a:pt x="29" y="1066"/>
                  </a:lnTo>
                  <a:lnTo>
                    <a:pt x="15" y="1038"/>
                  </a:lnTo>
                  <a:lnTo>
                    <a:pt x="5" y="1007"/>
                  </a:lnTo>
                  <a:lnTo>
                    <a:pt x="1" y="974"/>
                  </a:lnTo>
                  <a:lnTo>
                    <a:pt x="1" y="939"/>
                  </a:lnTo>
                  <a:lnTo>
                    <a:pt x="7" y="902"/>
                  </a:lnTo>
                  <a:lnTo>
                    <a:pt x="16" y="864"/>
                  </a:lnTo>
                  <a:lnTo>
                    <a:pt x="30" y="826"/>
                  </a:lnTo>
                  <a:lnTo>
                    <a:pt x="49" y="785"/>
                  </a:lnTo>
                  <a:lnTo>
                    <a:pt x="73" y="743"/>
                  </a:lnTo>
                  <a:lnTo>
                    <a:pt x="101" y="702"/>
                  </a:lnTo>
                  <a:lnTo>
                    <a:pt x="90" y="687"/>
                  </a:lnTo>
                  <a:lnTo>
                    <a:pt x="80" y="673"/>
                  </a:lnTo>
                  <a:lnTo>
                    <a:pt x="54" y="630"/>
                  </a:lnTo>
                  <a:lnTo>
                    <a:pt x="34" y="589"/>
                  </a:lnTo>
                  <a:lnTo>
                    <a:pt x="17" y="548"/>
                  </a:lnTo>
                  <a:lnTo>
                    <a:pt x="7" y="509"/>
                  </a:lnTo>
                  <a:lnTo>
                    <a:pt x="1" y="471"/>
                  </a:lnTo>
                  <a:lnTo>
                    <a:pt x="0" y="436"/>
                  </a:lnTo>
                  <a:lnTo>
                    <a:pt x="5" y="401"/>
                  </a:lnTo>
                  <a:lnTo>
                    <a:pt x="14" y="369"/>
                  </a:lnTo>
                  <a:lnTo>
                    <a:pt x="29" y="339"/>
                  </a:lnTo>
                  <a:lnTo>
                    <a:pt x="49" y="312"/>
                  </a:lnTo>
                  <a:lnTo>
                    <a:pt x="72" y="290"/>
                  </a:lnTo>
                  <a:lnTo>
                    <a:pt x="98" y="270"/>
                  </a:lnTo>
                  <a:lnTo>
                    <a:pt x="129" y="255"/>
                  </a:lnTo>
                  <a:lnTo>
                    <a:pt x="163" y="242"/>
                  </a:lnTo>
                  <a:lnTo>
                    <a:pt x="201" y="234"/>
                  </a:lnTo>
                  <a:lnTo>
                    <a:pt x="243" y="228"/>
                  </a:lnTo>
                  <a:lnTo>
                    <a:pt x="287" y="226"/>
                  </a:lnTo>
                  <a:lnTo>
                    <a:pt x="326" y="227"/>
                  </a:lnTo>
                  <a:lnTo>
                    <a:pt x="366" y="231"/>
                  </a:lnTo>
                  <a:lnTo>
                    <a:pt x="390" y="185"/>
                  </a:lnTo>
                  <a:lnTo>
                    <a:pt x="415" y="143"/>
                  </a:lnTo>
                  <a:lnTo>
                    <a:pt x="443" y="106"/>
                  </a:lnTo>
                  <a:lnTo>
                    <a:pt x="471" y="75"/>
                  </a:lnTo>
                  <a:lnTo>
                    <a:pt x="502" y="48"/>
                  </a:lnTo>
                  <a:lnTo>
                    <a:pt x="534" y="27"/>
                  </a:lnTo>
                  <a:lnTo>
                    <a:pt x="567" y="12"/>
                  </a:lnTo>
                  <a:lnTo>
                    <a:pt x="600" y="3"/>
                  </a:lnTo>
                  <a:lnTo>
                    <a:pt x="6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5"/>
            <p:cNvSpPr>
              <a:spLocks/>
            </p:cNvSpPr>
            <p:nvPr/>
          </p:nvSpPr>
          <p:spPr bwMode="auto">
            <a:xfrm>
              <a:off x="2968625" y="2959100"/>
              <a:ext cx="55563" cy="57150"/>
            </a:xfrm>
            <a:custGeom>
              <a:avLst/>
              <a:gdLst>
                <a:gd name="T0" fmla="*/ 8 w 431"/>
                <a:gd name="T1" fmla="*/ 0 h 427"/>
                <a:gd name="T2" fmla="*/ 10 w 431"/>
                <a:gd name="T3" fmla="*/ 0 h 427"/>
                <a:gd name="T4" fmla="*/ 321 w 431"/>
                <a:gd name="T5" fmla="*/ 126 h 427"/>
                <a:gd name="T6" fmla="*/ 324 w 431"/>
                <a:gd name="T7" fmla="*/ 128 h 427"/>
                <a:gd name="T8" fmla="*/ 326 w 431"/>
                <a:gd name="T9" fmla="*/ 130 h 427"/>
                <a:gd name="T10" fmla="*/ 326 w 431"/>
                <a:gd name="T11" fmla="*/ 132 h 427"/>
                <a:gd name="T12" fmla="*/ 326 w 431"/>
                <a:gd name="T13" fmla="*/ 135 h 427"/>
                <a:gd name="T14" fmla="*/ 323 w 431"/>
                <a:gd name="T15" fmla="*/ 137 h 427"/>
                <a:gd name="T16" fmla="*/ 321 w 431"/>
                <a:gd name="T17" fmla="*/ 139 h 427"/>
                <a:gd name="T18" fmla="*/ 245 w 431"/>
                <a:gd name="T19" fmla="*/ 169 h 427"/>
                <a:gd name="T20" fmla="*/ 429 w 431"/>
                <a:gd name="T21" fmla="*/ 353 h 427"/>
                <a:gd name="T22" fmla="*/ 430 w 431"/>
                <a:gd name="T23" fmla="*/ 355 h 427"/>
                <a:gd name="T24" fmla="*/ 431 w 431"/>
                <a:gd name="T25" fmla="*/ 357 h 427"/>
                <a:gd name="T26" fmla="*/ 430 w 431"/>
                <a:gd name="T27" fmla="*/ 359 h 427"/>
                <a:gd name="T28" fmla="*/ 429 w 431"/>
                <a:gd name="T29" fmla="*/ 361 h 427"/>
                <a:gd name="T30" fmla="*/ 365 w 431"/>
                <a:gd name="T31" fmla="*/ 425 h 427"/>
                <a:gd name="T32" fmla="*/ 362 w 431"/>
                <a:gd name="T33" fmla="*/ 427 h 427"/>
                <a:gd name="T34" fmla="*/ 360 w 431"/>
                <a:gd name="T35" fmla="*/ 427 h 427"/>
                <a:gd name="T36" fmla="*/ 357 w 431"/>
                <a:gd name="T37" fmla="*/ 427 h 427"/>
                <a:gd name="T38" fmla="*/ 355 w 431"/>
                <a:gd name="T39" fmla="*/ 425 h 427"/>
                <a:gd name="T40" fmla="*/ 172 w 431"/>
                <a:gd name="T41" fmla="*/ 243 h 427"/>
                <a:gd name="T42" fmla="*/ 140 w 431"/>
                <a:gd name="T43" fmla="*/ 319 h 427"/>
                <a:gd name="T44" fmla="*/ 139 w 431"/>
                <a:gd name="T45" fmla="*/ 321 h 427"/>
                <a:gd name="T46" fmla="*/ 137 w 431"/>
                <a:gd name="T47" fmla="*/ 323 h 427"/>
                <a:gd name="T48" fmla="*/ 135 w 431"/>
                <a:gd name="T49" fmla="*/ 324 h 427"/>
                <a:gd name="T50" fmla="*/ 132 w 431"/>
                <a:gd name="T51" fmla="*/ 323 h 427"/>
                <a:gd name="T52" fmla="*/ 129 w 431"/>
                <a:gd name="T53" fmla="*/ 321 h 427"/>
                <a:gd name="T54" fmla="*/ 128 w 431"/>
                <a:gd name="T55" fmla="*/ 319 h 427"/>
                <a:gd name="T56" fmla="*/ 2 w 431"/>
                <a:gd name="T57" fmla="*/ 8 h 427"/>
                <a:gd name="T58" fmla="*/ 0 w 431"/>
                <a:gd name="T59" fmla="*/ 6 h 427"/>
                <a:gd name="T60" fmla="*/ 2 w 431"/>
                <a:gd name="T61" fmla="*/ 4 h 427"/>
                <a:gd name="T62" fmla="*/ 3 w 431"/>
                <a:gd name="T63" fmla="*/ 2 h 427"/>
                <a:gd name="T64" fmla="*/ 5 w 431"/>
                <a:gd name="T65" fmla="*/ 0 h 427"/>
                <a:gd name="T66" fmla="*/ 8 w 431"/>
                <a:gd name="T67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1" h="427">
                  <a:moveTo>
                    <a:pt x="8" y="0"/>
                  </a:moveTo>
                  <a:lnTo>
                    <a:pt x="10" y="0"/>
                  </a:lnTo>
                  <a:lnTo>
                    <a:pt x="321" y="126"/>
                  </a:lnTo>
                  <a:lnTo>
                    <a:pt x="324" y="128"/>
                  </a:lnTo>
                  <a:lnTo>
                    <a:pt x="326" y="130"/>
                  </a:lnTo>
                  <a:lnTo>
                    <a:pt x="326" y="132"/>
                  </a:lnTo>
                  <a:lnTo>
                    <a:pt x="326" y="135"/>
                  </a:lnTo>
                  <a:lnTo>
                    <a:pt x="323" y="137"/>
                  </a:lnTo>
                  <a:lnTo>
                    <a:pt x="321" y="139"/>
                  </a:lnTo>
                  <a:lnTo>
                    <a:pt x="245" y="169"/>
                  </a:lnTo>
                  <a:lnTo>
                    <a:pt x="429" y="353"/>
                  </a:lnTo>
                  <a:lnTo>
                    <a:pt x="430" y="355"/>
                  </a:lnTo>
                  <a:lnTo>
                    <a:pt x="431" y="357"/>
                  </a:lnTo>
                  <a:lnTo>
                    <a:pt x="430" y="359"/>
                  </a:lnTo>
                  <a:lnTo>
                    <a:pt x="429" y="361"/>
                  </a:lnTo>
                  <a:lnTo>
                    <a:pt x="365" y="425"/>
                  </a:lnTo>
                  <a:lnTo>
                    <a:pt x="362" y="427"/>
                  </a:lnTo>
                  <a:lnTo>
                    <a:pt x="360" y="427"/>
                  </a:lnTo>
                  <a:lnTo>
                    <a:pt x="357" y="427"/>
                  </a:lnTo>
                  <a:lnTo>
                    <a:pt x="355" y="425"/>
                  </a:lnTo>
                  <a:lnTo>
                    <a:pt x="172" y="243"/>
                  </a:lnTo>
                  <a:lnTo>
                    <a:pt x="140" y="319"/>
                  </a:lnTo>
                  <a:lnTo>
                    <a:pt x="139" y="321"/>
                  </a:lnTo>
                  <a:lnTo>
                    <a:pt x="137" y="323"/>
                  </a:lnTo>
                  <a:lnTo>
                    <a:pt x="135" y="324"/>
                  </a:lnTo>
                  <a:lnTo>
                    <a:pt x="132" y="323"/>
                  </a:lnTo>
                  <a:lnTo>
                    <a:pt x="129" y="321"/>
                  </a:lnTo>
                  <a:lnTo>
                    <a:pt x="128" y="319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Freeform 120"/>
          <p:cNvSpPr>
            <a:spLocks noEditPoints="1"/>
          </p:cNvSpPr>
          <p:nvPr/>
        </p:nvSpPr>
        <p:spPr bwMode="auto">
          <a:xfrm>
            <a:off x="4814948" y="1286644"/>
            <a:ext cx="452438" cy="316706"/>
          </a:xfrm>
          <a:custGeom>
            <a:avLst/>
            <a:gdLst>
              <a:gd name="T0" fmla="*/ 1418 w 3416"/>
              <a:gd name="T1" fmla="*/ 733 h 2394"/>
              <a:gd name="T2" fmla="*/ 1403 w 3416"/>
              <a:gd name="T3" fmla="*/ 742 h 2394"/>
              <a:gd name="T4" fmla="*/ 1420 w 3416"/>
              <a:gd name="T5" fmla="*/ 936 h 2394"/>
              <a:gd name="T6" fmla="*/ 1448 w 3416"/>
              <a:gd name="T7" fmla="*/ 953 h 2394"/>
              <a:gd name="T8" fmla="*/ 1827 w 3416"/>
              <a:gd name="T9" fmla="*/ 1017 h 2394"/>
              <a:gd name="T10" fmla="*/ 1804 w 3416"/>
              <a:gd name="T11" fmla="*/ 1037 h 2394"/>
              <a:gd name="T12" fmla="*/ 2401 w 3416"/>
              <a:gd name="T13" fmla="*/ 1659 h 2394"/>
              <a:gd name="T14" fmla="*/ 2385 w 3416"/>
              <a:gd name="T15" fmla="*/ 1796 h 2394"/>
              <a:gd name="T16" fmla="*/ 2736 w 3416"/>
              <a:gd name="T17" fmla="*/ 1529 h 2394"/>
              <a:gd name="T18" fmla="*/ 2796 w 3416"/>
              <a:gd name="T19" fmla="*/ 1431 h 2394"/>
              <a:gd name="T20" fmla="*/ 2896 w 3416"/>
              <a:gd name="T21" fmla="*/ 1266 h 2394"/>
              <a:gd name="T22" fmla="*/ 3009 w 3416"/>
              <a:gd name="T23" fmla="*/ 1075 h 2394"/>
              <a:gd name="T24" fmla="*/ 368 w 3416"/>
              <a:gd name="T25" fmla="*/ 1002 h 2394"/>
              <a:gd name="T26" fmla="*/ 479 w 3416"/>
              <a:gd name="T27" fmla="*/ 1189 h 2394"/>
              <a:gd name="T28" fmla="*/ 587 w 3416"/>
              <a:gd name="T29" fmla="*/ 1370 h 2394"/>
              <a:gd name="T30" fmla="*/ 665 w 3416"/>
              <a:gd name="T31" fmla="*/ 1501 h 2394"/>
              <a:gd name="T32" fmla="*/ 1417 w 3416"/>
              <a:gd name="T33" fmla="*/ 2262 h 2394"/>
              <a:gd name="T34" fmla="*/ 1510 w 3416"/>
              <a:gd name="T35" fmla="*/ 2187 h 2394"/>
              <a:gd name="T36" fmla="*/ 1228 w 3416"/>
              <a:gd name="T37" fmla="*/ 1897 h 2394"/>
              <a:gd name="T38" fmla="*/ 1763 w 3416"/>
              <a:gd name="T39" fmla="*/ 2255 h 2394"/>
              <a:gd name="T40" fmla="*/ 1794 w 3416"/>
              <a:gd name="T41" fmla="*/ 2251 h 2394"/>
              <a:gd name="T42" fmla="*/ 1841 w 3416"/>
              <a:gd name="T43" fmla="*/ 2203 h 2394"/>
              <a:gd name="T44" fmla="*/ 1873 w 3416"/>
              <a:gd name="T45" fmla="*/ 2172 h 2394"/>
              <a:gd name="T46" fmla="*/ 1522 w 3416"/>
              <a:gd name="T47" fmla="*/ 1807 h 2394"/>
              <a:gd name="T48" fmla="*/ 2047 w 3416"/>
              <a:gd name="T49" fmla="*/ 2151 h 2394"/>
              <a:gd name="T50" fmla="*/ 2068 w 3416"/>
              <a:gd name="T51" fmla="*/ 2151 h 2394"/>
              <a:gd name="T52" fmla="*/ 2148 w 3416"/>
              <a:gd name="T53" fmla="*/ 2034 h 2394"/>
              <a:gd name="T54" fmla="*/ 2150 w 3416"/>
              <a:gd name="T55" fmla="*/ 1836 h 2394"/>
              <a:gd name="T56" fmla="*/ 2277 w 3416"/>
              <a:gd name="T57" fmla="*/ 1711 h 2394"/>
              <a:gd name="T58" fmla="*/ 1433 w 3416"/>
              <a:gd name="T59" fmla="*/ 1089 h 2394"/>
              <a:gd name="T60" fmla="*/ 1317 w 3416"/>
              <a:gd name="T61" fmla="*/ 1022 h 2394"/>
              <a:gd name="T62" fmla="*/ 1264 w 3416"/>
              <a:gd name="T63" fmla="*/ 754 h 2394"/>
              <a:gd name="T64" fmla="*/ 1023 w 3416"/>
              <a:gd name="T65" fmla="*/ 613 h 2394"/>
              <a:gd name="T66" fmla="*/ 730 w 3416"/>
              <a:gd name="T67" fmla="*/ 165 h 2394"/>
              <a:gd name="T68" fmla="*/ 689 w 3416"/>
              <a:gd name="T69" fmla="*/ 224 h 2394"/>
              <a:gd name="T70" fmla="*/ 736 w 3416"/>
              <a:gd name="T71" fmla="*/ 278 h 2394"/>
              <a:gd name="T72" fmla="*/ 800 w 3416"/>
              <a:gd name="T73" fmla="*/ 248 h 2394"/>
              <a:gd name="T74" fmla="*/ 788 w 3416"/>
              <a:gd name="T75" fmla="*/ 178 h 2394"/>
              <a:gd name="T76" fmla="*/ 2644 w 3416"/>
              <a:gd name="T77" fmla="*/ 159 h 2394"/>
              <a:gd name="T78" fmla="*/ 2606 w 3416"/>
              <a:gd name="T79" fmla="*/ 233 h 2394"/>
              <a:gd name="T80" fmla="*/ 2681 w 3416"/>
              <a:gd name="T81" fmla="*/ 270 h 2394"/>
              <a:gd name="T82" fmla="*/ 2718 w 3416"/>
              <a:gd name="T83" fmla="*/ 195 h 2394"/>
              <a:gd name="T84" fmla="*/ 2645 w 3416"/>
              <a:gd name="T85" fmla="*/ 0 h 2394"/>
              <a:gd name="T86" fmla="*/ 3411 w 3416"/>
              <a:gd name="T87" fmla="*/ 741 h 2394"/>
              <a:gd name="T88" fmla="*/ 3403 w 3416"/>
              <a:gd name="T89" fmla="*/ 791 h 2394"/>
              <a:gd name="T90" fmla="*/ 2052 w 3416"/>
              <a:gd name="T91" fmla="*/ 2374 h 2394"/>
              <a:gd name="T92" fmla="*/ 1931 w 3416"/>
              <a:gd name="T93" fmla="*/ 2384 h 2394"/>
              <a:gd name="T94" fmla="*/ 1861 w 3416"/>
              <a:gd name="T95" fmla="*/ 2366 h 2394"/>
              <a:gd name="T96" fmla="*/ 1735 w 3416"/>
              <a:gd name="T97" fmla="*/ 2379 h 2394"/>
              <a:gd name="T98" fmla="*/ 1605 w 3416"/>
              <a:gd name="T99" fmla="*/ 2384 h 2394"/>
              <a:gd name="T100" fmla="*/ 1527 w 3416"/>
              <a:gd name="T101" fmla="*/ 2360 h 2394"/>
              <a:gd name="T102" fmla="*/ 1416 w 3416"/>
              <a:gd name="T103" fmla="*/ 2392 h 2394"/>
              <a:gd name="T104" fmla="*/ 600 w 3416"/>
              <a:gd name="T105" fmla="*/ 1620 h 2394"/>
              <a:gd name="T106" fmla="*/ 548 w 3416"/>
              <a:gd name="T107" fmla="*/ 1540 h 2394"/>
              <a:gd name="T108" fmla="*/ 12 w 3416"/>
              <a:gd name="T109" fmla="*/ 791 h 2394"/>
              <a:gd name="T110" fmla="*/ 12 w 3416"/>
              <a:gd name="T111" fmla="*/ 733 h 2394"/>
              <a:gd name="T112" fmla="*/ 786 w 3416"/>
              <a:gd name="T113" fmla="*/ 4 h 2394"/>
              <a:gd name="T114" fmla="*/ 975 w 3416"/>
              <a:gd name="T115" fmla="*/ 207 h 2394"/>
              <a:gd name="T116" fmla="*/ 1063 w 3416"/>
              <a:gd name="T117" fmla="*/ 482 h 2394"/>
              <a:gd name="T118" fmla="*/ 2449 w 3416"/>
              <a:gd name="T119" fmla="*/ 228 h 2394"/>
              <a:gd name="T120" fmla="*/ 2455 w 3416"/>
              <a:gd name="T121" fmla="*/ 177 h 2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16" h="2394">
                <a:moveTo>
                  <a:pt x="2536" y="488"/>
                </a:moveTo>
                <a:lnTo>
                  <a:pt x="2424" y="602"/>
                </a:lnTo>
                <a:lnTo>
                  <a:pt x="2412" y="610"/>
                </a:lnTo>
                <a:lnTo>
                  <a:pt x="2397" y="614"/>
                </a:lnTo>
                <a:lnTo>
                  <a:pt x="1418" y="733"/>
                </a:lnTo>
                <a:lnTo>
                  <a:pt x="1414" y="734"/>
                </a:lnTo>
                <a:lnTo>
                  <a:pt x="1410" y="735"/>
                </a:lnTo>
                <a:lnTo>
                  <a:pt x="1407" y="737"/>
                </a:lnTo>
                <a:lnTo>
                  <a:pt x="1404" y="740"/>
                </a:lnTo>
                <a:lnTo>
                  <a:pt x="1403" y="742"/>
                </a:lnTo>
                <a:lnTo>
                  <a:pt x="1398" y="750"/>
                </a:lnTo>
                <a:lnTo>
                  <a:pt x="1396" y="759"/>
                </a:lnTo>
                <a:lnTo>
                  <a:pt x="1396" y="769"/>
                </a:lnTo>
                <a:lnTo>
                  <a:pt x="1417" y="924"/>
                </a:lnTo>
                <a:lnTo>
                  <a:pt x="1420" y="936"/>
                </a:lnTo>
                <a:lnTo>
                  <a:pt x="1426" y="945"/>
                </a:lnTo>
                <a:lnTo>
                  <a:pt x="1434" y="951"/>
                </a:lnTo>
                <a:lnTo>
                  <a:pt x="1444" y="953"/>
                </a:lnTo>
                <a:lnTo>
                  <a:pt x="1445" y="953"/>
                </a:lnTo>
                <a:lnTo>
                  <a:pt x="1448" y="953"/>
                </a:lnTo>
                <a:lnTo>
                  <a:pt x="1449" y="953"/>
                </a:lnTo>
                <a:lnTo>
                  <a:pt x="1805" y="921"/>
                </a:lnTo>
                <a:lnTo>
                  <a:pt x="1833" y="1012"/>
                </a:lnTo>
                <a:lnTo>
                  <a:pt x="1831" y="1014"/>
                </a:lnTo>
                <a:lnTo>
                  <a:pt x="1827" y="1017"/>
                </a:lnTo>
                <a:lnTo>
                  <a:pt x="1821" y="1023"/>
                </a:lnTo>
                <a:lnTo>
                  <a:pt x="1815" y="1028"/>
                </a:lnTo>
                <a:lnTo>
                  <a:pt x="1809" y="1032"/>
                </a:lnTo>
                <a:lnTo>
                  <a:pt x="1805" y="1035"/>
                </a:lnTo>
                <a:lnTo>
                  <a:pt x="1804" y="1037"/>
                </a:lnTo>
                <a:lnTo>
                  <a:pt x="2306" y="1530"/>
                </a:lnTo>
                <a:lnTo>
                  <a:pt x="2338" y="1564"/>
                </a:lnTo>
                <a:lnTo>
                  <a:pt x="2365" y="1597"/>
                </a:lnTo>
                <a:lnTo>
                  <a:pt x="2386" y="1629"/>
                </a:lnTo>
                <a:lnTo>
                  <a:pt x="2401" y="1659"/>
                </a:lnTo>
                <a:lnTo>
                  <a:pt x="2411" y="1688"/>
                </a:lnTo>
                <a:lnTo>
                  <a:pt x="2414" y="1715"/>
                </a:lnTo>
                <a:lnTo>
                  <a:pt x="2410" y="1742"/>
                </a:lnTo>
                <a:lnTo>
                  <a:pt x="2400" y="1769"/>
                </a:lnTo>
                <a:lnTo>
                  <a:pt x="2385" y="1796"/>
                </a:lnTo>
                <a:lnTo>
                  <a:pt x="2362" y="1822"/>
                </a:lnTo>
                <a:lnTo>
                  <a:pt x="2233" y="1950"/>
                </a:lnTo>
                <a:lnTo>
                  <a:pt x="2274" y="1994"/>
                </a:lnTo>
                <a:lnTo>
                  <a:pt x="2731" y="1538"/>
                </a:lnTo>
                <a:lnTo>
                  <a:pt x="2736" y="1529"/>
                </a:lnTo>
                <a:lnTo>
                  <a:pt x="2743" y="1518"/>
                </a:lnTo>
                <a:lnTo>
                  <a:pt x="2754" y="1501"/>
                </a:lnTo>
                <a:lnTo>
                  <a:pt x="2766" y="1482"/>
                </a:lnTo>
                <a:lnTo>
                  <a:pt x="2781" y="1458"/>
                </a:lnTo>
                <a:lnTo>
                  <a:pt x="2796" y="1431"/>
                </a:lnTo>
                <a:lnTo>
                  <a:pt x="2814" y="1402"/>
                </a:lnTo>
                <a:lnTo>
                  <a:pt x="2832" y="1371"/>
                </a:lnTo>
                <a:lnTo>
                  <a:pt x="2853" y="1337"/>
                </a:lnTo>
                <a:lnTo>
                  <a:pt x="2874" y="1302"/>
                </a:lnTo>
                <a:lnTo>
                  <a:pt x="2896" y="1266"/>
                </a:lnTo>
                <a:lnTo>
                  <a:pt x="2918" y="1227"/>
                </a:lnTo>
                <a:lnTo>
                  <a:pt x="2941" y="1189"/>
                </a:lnTo>
                <a:lnTo>
                  <a:pt x="2964" y="1151"/>
                </a:lnTo>
                <a:lnTo>
                  <a:pt x="2987" y="1113"/>
                </a:lnTo>
                <a:lnTo>
                  <a:pt x="3009" y="1075"/>
                </a:lnTo>
                <a:lnTo>
                  <a:pt x="3030" y="1038"/>
                </a:lnTo>
                <a:lnTo>
                  <a:pt x="3052" y="1003"/>
                </a:lnTo>
                <a:lnTo>
                  <a:pt x="2536" y="488"/>
                </a:lnTo>
                <a:close/>
                <a:moveTo>
                  <a:pt x="884" y="488"/>
                </a:moveTo>
                <a:lnTo>
                  <a:pt x="368" y="1002"/>
                </a:lnTo>
                <a:lnTo>
                  <a:pt x="389" y="1038"/>
                </a:lnTo>
                <a:lnTo>
                  <a:pt x="411" y="1074"/>
                </a:lnTo>
                <a:lnTo>
                  <a:pt x="433" y="1113"/>
                </a:lnTo>
                <a:lnTo>
                  <a:pt x="456" y="1151"/>
                </a:lnTo>
                <a:lnTo>
                  <a:pt x="479" y="1189"/>
                </a:lnTo>
                <a:lnTo>
                  <a:pt x="502" y="1227"/>
                </a:lnTo>
                <a:lnTo>
                  <a:pt x="523" y="1265"/>
                </a:lnTo>
                <a:lnTo>
                  <a:pt x="545" y="1301"/>
                </a:lnTo>
                <a:lnTo>
                  <a:pt x="567" y="1337"/>
                </a:lnTo>
                <a:lnTo>
                  <a:pt x="587" y="1370"/>
                </a:lnTo>
                <a:lnTo>
                  <a:pt x="605" y="1402"/>
                </a:lnTo>
                <a:lnTo>
                  <a:pt x="623" y="1431"/>
                </a:lnTo>
                <a:lnTo>
                  <a:pt x="639" y="1458"/>
                </a:lnTo>
                <a:lnTo>
                  <a:pt x="653" y="1481"/>
                </a:lnTo>
                <a:lnTo>
                  <a:pt x="665" y="1501"/>
                </a:lnTo>
                <a:lnTo>
                  <a:pt x="676" y="1517"/>
                </a:lnTo>
                <a:lnTo>
                  <a:pt x="683" y="1529"/>
                </a:lnTo>
                <a:lnTo>
                  <a:pt x="688" y="1537"/>
                </a:lnTo>
                <a:lnTo>
                  <a:pt x="1408" y="2255"/>
                </a:lnTo>
                <a:lnTo>
                  <a:pt x="1417" y="2262"/>
                </a:lnTo>
                <a:lnTo>
                  <a:pt x="1425" y="2266"/>
                </a:lnTo>
                <a:lnTo>
                  <a:pt x="1432" y="2266"/>
                </a:lnTo>
                <a:lnTo>
                  <a:pt x="1437" y="2262"/>
                </a:lnTo>
                <a:lnTo>
                  <a:pt x="1507" y="2193"/>
                </a:lnTo>
                <a:lnTo>
                  <a:pt x="1510" y="2187"/>
                </a:lnTo>
                <a:lnTo>
                  <a:pt x="1508" y="2180"/>
                </a:lnTo>
                <a:lnTo>
                  <a:pt x="1503" y="2172"/>
                </a:lnTo>
                <a:lnTo>
                  <a:pt x="1497" y="2165"/>
                </a:lnTo>
                <a:lnTo>
                  <a:pt x="1231" y="1901"/>
                </a:lnTo>
                <a:lnTo>
                  <a:pt x="1228" y="1897"/>
                </a:lnTo>
                <a:lnTo>
                  <a:pt x="1226" y="1894"/>
                </a:lnTo>
                <a:lnTo>
                  <a:pt x="1402" y="1894"/>
                </a:lnTo>
                <a:lnTo>
                  <a:pt x="1759" y="2250"/>
                </a:lnTo>
                <a:lnTo>
                  <a:pt x="1760" y="2252"/>
                </a:lnTo>
                <a:lnTo>
                  <a:pt x="1763" y="2255"/>
                </a:lnTo>
                <a:lnTo>
                  <a:pt x="1768" y="2258"/>
                </a:lnTo>
                <a:lnTo>
                  <a:pt x="1774" y="2261"/>
                </a:lnTo>
                <a:lnTo>
                  <a:pt x="1782" y="2261"/>
                </a:lnTo>
                <a:lnTo>
                  <a:pt x="1789" y="2256"/>
                </a:lnTo>
                <a:lnTo>
                  <a:pt x="1794" y="2251"/>
                </a:lnTo>
                <a:lnTo>
                  <a:pt x="1801" y="2244"/>
                </a:lnTo>
                <a:lnTo>
                  <a:pt x="1811" y="2234"/>
                </a:lnTo>
                <a:lnTo>
                  <a:pt x="1820" y="2225"/>
                </a:lnTo>
                <a:lnTo>
                  <a:pt x="1830" y="2214"/>
                </a:lnTo>
                <a:lnTo>
                  <a:pt x="1841" y="2203"/>
                </a:lnTo>
                <a:lnTo>
                  <a:pt x="1851" y="2194"/>
                </a:lnTo>
                <a:lnTo>
                  <a:pt x="1859" y="2186"/>
                </a:lnTo>
                <a:lnTo>
                  <a:pt x="1866" y="2179"/>
                </a:lnTo>
                <a:lnTo>
                  <a:pt x="1871" y="2175"/>
                </a:lnTo>
                <a:lnTo>
                  <a:pt x="1873" y="2172"/>
                </a:lnTo>
                <a:lnTo>
                  <a:pt x="1875" y="2167"/>
                </a:lnTo>
                <a:lnTo>
                  <a:pt x="1874" y="2161"/>
                </a:lnTo>
                <a:lnTo>
                  <a:pt x="1872" y="2156"/>
                </a:lnTo>
                <a:lnTo>
                  <a:pt x="1869" y="2152"/>
                </a:lnTo>
                <a:lnTo>
                  <a:pt x="1522" y="1807"/>
                </a:lnTo>
                <a:lnTo>
                  <a:pt x="1522" y="1806"/>
                </a:lnTo>
                <a:lnTo>
                  <a:pt x="1612" y="1719"/>
                </a:lnTo>
                <a:lnTo>
                  <a:pt x="1933" y="2038"/>
                </a:lnTo>
                <a:lnTo>
                  <a:pt x="2037" y="2145"/>
                </a:lnTo>
                <a:lnTo>
                  <a:pt x="2047" y="2151"/>
                </a:lnTo>
                <a:lnTo>
                  <a:pt x="2058" y="2154"/>
                </a:lnTo>
                <a:lnTo>
                  <a:pt x="2060" y="2154"/>
                </a:lnTo>
                <a:lnTo>
                  <a:pt x="2062" y="2153"/>
                </a:lnTo>
                <a:lnTo>
                  <a:pt x="2065" y="2152"/>
                </a:lnTo>
                <a:lnTo>
                  <a:pt x="2068" y="2151"/>
                </a:lnTo>
                <a:lnTo>
                  <a:pt x="2155" y="2064"/>
                </a:lnTo>
                <a:lnTo>
                  <a:pt x="2159" y="2057"/>
                </a:lnTo>
                <a:lnTo>
                  <a:pt x="2159" y="2049"/>
                </a:lnTo>
                <a:lnTo>
                  <a:pt x="2155" y="2041"/>
                </a:lnTo>
                <a:lnTo>
                  <a:pt x="2148" y="2034"/>
                </a:lnTo>
                <a:lnTo>
                  <a:pt x="1738" y="1623"/>
                </a:lnTo>
                <a:lnTo>
                  <a:pt x="1738" y="1434"/>
                </a:lnTo>
                <a:lnTo>
                  <a:pt x="2133" y="1829"/>
                </a:lnTo>
                <a:lnTo>
                  <a:pt x="2141" y="1834"/>
                </a:lnTo>
                <a:lnTo>
                  <a:pt x="2150" y="1836"/>
                </a:lnTo>
                <a:lnTo>
                  <a:pt x="2161" y="1834"/>
                </a:lnTo>
                <a:lnTo>
                  <a:pt x="2169" y="1829"/>
                </a:lnTo>
                <a:lnTo>
                  <a:pt x="2269" y="1729"/>
                </a:lnTo>
                <a:lnTo>
                  <a:pt x="2275" y="1721"/>
                </a:lnTo>
                <a:lnTo>
                  <a:pt x="2277" y="1711"/>
                </a:lnTo>
                <a:lnTo>
                  <a:pt x="2275" y="1701"/>
                </a:lnTo>
                <a:lnTo>
                  <a:pt x="2269" y="1693"/>
                </a:lnTo>
                <a:lnTo>
                  <a:pt x="1650" y="1070"/>
                </a:lnTo>
                <a:lnTo>
                  <a:pt x="1461" y="1089"/>
                </a:lnTo>
                <a:lnTo>
                  <a:pt x="1433" y="1089"/>
                </a:lnTo>
                <a:lnTo>
                  <a:pt x="1406" y="1085"/>
                </a:lnTo>
                <a:lnTo>
                  <a:pt x="1380" y="1075"/>
                </a:lnTo>
                <a:lnTo>
                  <a:pt x="1357" y="1061"/>
                </a:lnTo>
                <a:lnTo>
                  <a:pt x="1336" y="1043"/>
                </a:lnTo>
                <a:lnTo>
                  <a:pt x="1317" y="1022"/>
                </a:lnTo>
                <a:lnTo>
                  <a:pt x="1303" y="998"/>
                </a:lnTo>
                <a:lnTo>
                  <a:pt x="1292" y="970"/>
                </a:lnTo>
                <a:lnTo>
                  <a:pt x="1286" y="941"/>
                </a:lnTo>
                <a:lnTo>
                  <a:pt x="1266" y="786"/>
                </a:lnTo>
                <a:lnTo>
                  <a:pt x="1264" y="754"/>
                </a:lnTo>
                <a:lnTo>
                  <a:pt x="1269" y="723"/>
                </a:lnTo>
                <a:lnTo>
                  <a:pt x="1278" y="694"/>
                </a:lnTo>
                <a:lnTo>
                  <a:pt x="1292" y="668"/>
                </a:lnTo>
                <a:lnTo>
                  <a:pt x="1310" y="644"/>
                </a:lnTo>
                <a:lnTo>
                  <a:pt x="1023" y="613"/>
                </a:lnTo>
                <a:lnTo>
                  <a:pt x="1008" y="610"/>
                </a:lnTo>
                <a:lnTo>
                  <a:pt x="996" y="601"/>
                </a:lnTo>
                <a:lnTo>
                  <a:pt x="884" y="488"/>
                </a:lnTo>
                <a:close/>
                <a:moveTo>
                  <a:pt x="744" y="163"/>
                </a:moveTo>
                <a:lnTo>
                  <a:pt x="730" y="165"/>
                </a:lnTo>
                <a:lnTo>
                  <a:pt x="716" y="173"/>
                </a:lnTo>
                <a:lnTo>
                  <a:pt x="705" y="182"/>
                </a:lnTo>
                <a:lnTo>
                  <a:pt x="695" y="194"/>
                </a:lnTo>
                <a:lnTo>
                  <a:pt x="690" y="209"/>
                </a:lnTo>
                <a:lnTo>
                  <a:pt x="689" y="224"/>
                </a:lnTo>
                <a:lnTo>
                  <a:pt x="692" y="239"/>
                </a:lnTo>
                <a:lnTo>
                  <a:pt x="699" y="253"/>
                </a:lnTo>
                <a:lnTo>
                  <a:pt x="709" y="265"/>
                </a:lnTo>
                <a:lnTo>
                  <a:pt x="721" y="273"/>
                </a:lnTo>
                <a:lnTo>
                  <a:pt x="736" y="278"/>
                </a:lnTo>
                <a:lnTo>
                  <a:pt x="751" y="279"/>
                </a:lnTo>
                <a:lnTo>
                  <a:pt x="766" y="276"/>
                </a:lnTo>
                <a:lnTo>
                  <a:pt x="779" y="270"/>
                </a:lnTo>
                <a:lnTo>
                  <a:pt x="791" y="261"/>
                </a:lnTo>
                <a:lnTo>
                  <a:pt x="800" y="248"/>
                </a:lnTo>
                <a:lnTo>
                  <a:pt x="805" y="233"/>
                </a:lnTo>
                <a:lnTo>
                  <a:pt x="806" y="217"/>
                </a:lnTo>
                <a:lnTo>
                  <a:pt x="803" y="203"/>
                </a:lnTo>
                <a:lnTo>
                  <a:pt x="797" y="189"/>
                </a:lnTo>
                <a:lnTo>
                  <a:pt x="788" y="178"/>
                </a:lnTo>
                <a:lnTo>
                  <a:pt x="775" y="170"/>
                </a:lnTo>
                <a:lnTo>
                  <a:pt x="760" y="164"/>
                </a:lnTo>
                <a:lnTo>
                  <a:pt x="744" y="163"/>
                </a:lnTo>
                <a:close/>
                <a:moveTo>
                  <a:pt x="2663" y="156"/>
                </a:moveTo>
                <a:lnTo>
                  <a:pt x="2644" y="159"/>
                </a:lnTo>
                <a:lnTo>
                  <a:pt x="2628" y="168"/>
                </a:lnTo>
                <a:lnTo>
                  <a:pt x="2616" y="180"/>
                </a:lnTo>
                <a:lnTo>
                  <a:pt x="2606" y="195"/>
                </a:lnTo>
                <a:lnTo>
                  <a:pt x="2604" y="214"/>
                </a:lnTo>
                <a:lnTo>
                  <a:pt x="2606" y="233"/>
                </a:lnTo>
                <a:lnTo>
                  <a:pt x="2616" y="248"/>
                </a:lnTo>
                <a:lnTo>
                  <a:pt x="2628" y="262"/>
                </a:lnTo>
                <a:lnTo>
                  <a:pt x="2645" y="270"/>
                </a:lnTo>
                <a:lnTo>
                  <a:pt x="2663" y="273"/>
                </a:lnTo>
                <a:lnTo>
                  <a:pt x="2681" y="270"/>
                </a:lnTo>
                <a:lnTo>
                  <a:pt x="2698" y="262"/>
                </a:lnTo>
                <a:lnTo>
                  <a:pt x="2710" y="249"/>
                </a:lnTo>
                <a:lnTo>
                  <a:pt x="2718" y="233"/>
                </a:lnTo>
                <a:lnTo>
                  <a:pt x="2720" y="214"/>
                </a:lnTo>
                <a:lnTo>
                  <a:pt x="2718" y="195"/>
                </a:lnTo>
                <a:lnTo>
                  <a:pt x="2710" y="180"/>
                </a:lnTo>
                <a:lnTo>
                  <a:pt x="2698" y="168"/>
                </a:lnTo>
                <a:lnTo>
                  <a:pt x="2681" y="159"/>
                </a:lnTo>
                <a:lnTo>
                  <a:pt x="2663" y="156"/>
                </a:lnTo>
                <a:close/>
                <a:moveTo>
                  <a:pt x="2645" y="0"/>
                </a:moveTo>
                <a:lnTo>
                  <a:pt x="2657" y="0"/>
                </a:lnTo>
                <a:lnTo>
                  <a:pt x="2670" y="3"/>
                </a:lnTo>
                <a:lnTo>
                  <a:pt x="2681" y="11"/>
                </a:lnTo>
                <a:lnTo>
                  <a:pt x="3403" y="732"/>
                </a:lnTo>
                <a:lnTo>
                  <a:pt x="3411" y="741"/>
                </a:lnTo>
                <a:lnTo>
                  <a:pt x="3415" y="751"/>
                </a:lnTo>
                <a:lnTo>
                  <a:pt x="3416" y="762"/>
                </a:lnTo>
                <a:lnTo>
                  <a:pt x="3414" y="772"/>
                </a:lnTo>
                <a:lnTo>
                  <a:pt x="3410" y="783"/>
                </a:lnTo>
                <a:lnTo>
                  <a:pt x="3403" y="791"/>
                </a:lnTo>
                <a:lnTo>
                  <a:pt x="3229" y="966"/>
                </a:lnTo>
                <a:lnTo>
                  <a:pt x="2819" y="1620"/>
                </a:lnTo>
                <a:lnTo>
                  <a:pt x="2097" y="2341"/>
                </a:lnTo>
                <a:lnTo>
                  <a:pt x="2075" y="2360"/>
                </a:lnTo>
                <a:lnTo>
                  <a:pt x="2052" y="2374"/>
                </a:lnTo>
                <a:lnTo>
                  <a:pt x="2028" y="2384"/>
                </a:lnTo>
                <a:lnTo>
                  <a:pt x="2003" y="2392"/>
                </a:lnTo>
                <a:lnTo>
                  <a:pt x="1977" y="2394"/>
                </a:lnTo>
                <a:lnTo>
                  <a:pt x="1954" y="2392"/>
                </a:lnTo>
                <a:lnTo>
                  <a:pt x="1931" y="2384"/>
                </a:lnTo>
                <a:lnTo>
                  <a:pt x="1910" y="2374"/>
                </a:lnTo>
                <a:lnTo>
                  <a:pt x="1892" y="2360"/>
                </a:lnTo>
                <a:lnTo>
                  <a:pt x="1882" y="2349"/>
                </a:lnTo>
                <a:lnTo>
                  <a:pt x="1881" y="2350"/>
                </a:lnTo>
                <a:lnTo>
                  <a:pt x="1861" y="2366"/>
                </a:lnTo>
                <a:lnTo>
                  <a:pt x="1839" y="2377"/>
                </a:lnTo>
                <a:lnTo>
                  <a:pt x="1814" y="2384"/>
                </a:lnTo>
                <a:lnTo>
                  <a:pt x="1788" y="2388"/>
                </a:lnTo>
                <a:lnTo>
                  <a:pt x="1761" y="2386"/>
                </a:lnTo>
                <a:lnTo>
                  <a:pt x="1735" y="2379"/>
                </a:lnTo>
                <a:lnTo>
                  <a:pt x="1709" y="2369"/>
                </a:lnTo>
                <a:lnTo>
                  <a:pt x="1684" y="2379"/>
                </a:lnTo>
                <a:lnTo>
                  <a:pt x="1658" y="2386"/>
                </a:lnTo>
                <a:lnTo>
                  <a:pt x="1631" y="2388"/>
                </a:lnTo>
                <a:lnTo>
                  <a:pt x="1605" y="2384"/>
                </a:lnTo>
                <a:lnTo>
                  <a:pt x="1580" y="2377"/>
                </a:lnTo>
                <a:lnTo>
                  <a:pt x="1558" y="2366"/>
                </a:lnTo>
                <a:lnTo>
                  <a:pt x="1538" y="2350"/>
                </a:lnTo>
                <a:lnTo>
                  <a:pt x="1537" y="2349"/>
                </a:lnTo>
                <a:lnTo>
                  <a:pt x="1527" y="2360"/>
                </a:lnTo>
                <a:lnTo>
                  <a:pt x="1509" y="2374"/>
                </a:lnTo>
                <a:lnTo>
                  <a:pt x="1488" y="2384"/>
                </a:lnTo>
                <a:lnTo>
                  <a:pt x="1465" y="2392"/>
                </a:lnTo>
                <a:lnTo>
                  <a:pt x="1442" y="2394"/>
                </a:lnTo>
                <a:lnTo>
                  <a:pt x="1416" y="2392"/>
                </a:lnTo>
                <a:lnTo>
                  <a:pt x="1391" y="2384"/>
                </a:lnTo>
                <a:lnTo>
                  <a:pt x="1367" y="2374"/>
                </a:lnTo>
                <a:lnTo>
                  <a:pt x="1344" y="2360"/>
                </a:lnTo>
                <a:lnTo>
                  <a:pt x="1322" y="2341"/>
                </a:lnTo>
                <a:lnTo>
                  <a:pt x="600" y="1620"/>
                </a:lnTo>
                <a:lnTo>
                  <a:pt x="592" y="1611"/>
                </a:lnTo>
                <a:lnTo>
                  <a:pt x="582" y="1597"/>
                </a:lnTo>
                <a:lnTo>
                  <a:pt x="571" y="1579"/>
                </a:lnTo>
                <a:lnTo>
                  <a:pt x="560" y="1559"/>
                </a:lnTo>
                <a:lnTo>
                  <a:pt x="548" y="1540"/>
                </a:lnTo>
                <a:lnTo>
                  <a:pt x="538" y="1521"/>
                </a:lnTo>
                <a:lnTo>
                  <a:pt x="529" y="1503"/>
                </a:lnTo>
                <a:lnTo>
                  <a:pt x="183" y="962"/>
                </a:lnTo>
                <a:lnTo>
                  <a:pt x="178" y="956"/>
                </a:lnTo>
                <a:lnTo>
                  <a:pt x="12" y="791"/>
                </a:lnTo>
                <a:lnTo>
                  <a:pt x="4" y="781"/>
                </a:lnTo>
                <a:lnTo>
                  <a:pt x="0" y="768"/>
                </a:lnTo>
                <a:lnTo>
                  <a:pt x="0" y="756"/>
                </a:lnTo>
                <a:lnTo>
                  <a:pt x="4" y="743"/>
                </a:lnTo>
                <a:lnTo>
                  <a:pt x="12" y="733"/>
                </a:lnTo>
                <a:lnTo>
                  <a:pt x="738" y="11"/>
                </a:lnTo>
                <a:lnTo>
                  <a:pt x="748" y="4"/>
                </a:lnTo>
                <a:lnTo>
                  <a:pt x="761" y="0"/>
                </a:lnTo>
                <a:lnTo>
                  <a:pt x="774" y="0"/>
                </a:lnTo>
                <a:lnTo>
                  <a:pt x="786" y="4"/>
                </a:lnTo>
                <a:lnTo>
                  <a:pt x="797" y="11"/>
                </a:lnTo>
                <a:lnTo>
                  <a:pt x="963" y="177"/>
                </a:lnTo>
                <a:lnTo>
                  <a:pt x="970" y="185"/>
                </a:lnTo>
                <a:lnTo>
                  <a:pt x="974" y="195"/>
                </a:lnTo>
                <a:lnTo>
                  <a:pt x="975" y="207"/>
                </a:lnTo>
                <a:lnTo>
                  <a:pt x="974" y="217"/>
                </a:lnTo>
                <a:lnTo>
                  <a:pt x="970" y="228"/>
                </a:lnTo>
                <a:lnTo>
                  <a:pt x="963" y="236"/>
                </a:lnTo>
                <a:lnTo>
                  <a:pt x="890" y="308"/>
                </a:lnTo>
                <a:lnTo>
                  <a:pt x="1063" y="482"/>
                </a:lnTo>
                <a:lnTo>
                  <a:pt x="1709" y="558"/>
                </a:lnTo>
                <a:lnTo>
                  <a:pt x="2356" y="482"/>
                </a:lnTo>
                <a:lnTo>
                  <a:pt x="2529" y="309"/>
                </a:lnTo>
                <a:lnTo>
                  <a:pt x="2455" y="236"/>
                </a:lnTo>
                <a:lnTo>
                  <a:pt x="2449" y="228"/>
                </a:lnTo>
                <a:lnTo>
                  <a:pt x="2445" y="217"/>
                </a:lnTo>
                <a:lnTo>
                  <a:pt x="2444" y="206"/>
                </a:lnTo>
                <a:lnTo>
                  <a:pt x="2445" y="195"/>
                </a:lnTo>
                <a:lnTo>
                  <a:pt x="2449" y="185"/>
                </a:lnTo>
                <a:lnTo>
                  <a:pt x="2455" y="177"/>
                </a:lnTo>
                <a:lnTo>
                  <a:pt x="2622" y="11"/>
                </a:lnTo>
                <a:lnTo>
                  <a:pt x="2632" y="3"/>
                </a:lnTo>
                <a:lnTo>
                  <a:pt x="264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0" name="Group 229"/>
          <p:cNvGrpSpPr/>
          <p:nvPr/>
        </p:nvGrpSpPr>
        <p:grpSpPr>
          <a:xfrm>
            <a:off x="5563776" y="1267527"/>
            <a:ext cx="358023" cy="354938"/>
            <a:chOff x="4522788" y="2774950"/>
            <a:chExt cx="368300" cy="365125"/>
          </a:xfrm>
          <a:solidFill>
            <a:srgbClr val="000000"/>
          </a:solidFill>
        </p:grpSpPr>
        <p:sp>
          <p:nvSpPr>
            <p:cNvPr id="61" name="Freeform 125"/>
            <p:cNvSpPr>
              <a:spLocks noEditPoints="1"/>
            </p:cNvSpPr>
            <p:nvPr/>
          </p:nvSpPr>
          <p:spPr bwMode="auto">
            <a:xfrm>
              <a:off x="4522788" y="2774950"/>
              <a:ext cx="368300" cy="365125"/>
            </a:xfrm>
            <a:custGeom>
              <a:avLst/>
              <a:gdLst>
                <a:gd name="T0" fmla="*/ 351 w 3245"/>
                <a:gd name="T1" fmla="*/ 449 h 3218"/>
                <a:gd name="T2" fmla="*/ 110 w 3245"/>
                <a:gd name="T3" fmla="*/ 554 h 3218"/>
                <a:gd name="T4" fmla="*/ 110 w 3245"/>
                <a:gd name="T5" fmla="*/ 582 h 3218"/>
                <a:gd name="T6" fmla="*/ 229 w 3245"/>
                <a:gd name="T7" fmla="*/ 686 h 3218"/>
                <a:gd name="T8" fmla="*/ 229 w 3245"/>
                <a:gd name="T9" fmla="*/ 770 h 3218"/>
                <a:gd name="T10" fmla="*/ 110 w 3245"/>
                <a:gd name="T11" fmla="*/ 874 h 3218"/>
                <a:gd name="T12" fmla="*/ 110 w 3245"/>
                <a:gd name="T13" fmla="*/ 903 h 3218"/>
                <a:gd name="T14" fmla="*/ 229 w 3245"/>
                <a:gd name="T15" fmla="*/ 1008 h 3218"/>
                <a:gd name="T16" fmla="*/ 229 w 3245"/>
                <a:gd name="T17" fmla="*/ 1084 h 3218"/>
                <a:gd name="T18" fmla="*/ 110 w 3245"/>
                <a:gd name="T19" fmla="*/ 1196 h 3218"/>
                <a:gd name="T20" fmla="*/ 110 w 3245"/>
                <a:gd name="T21" fmla="*/ 1225 h 3218"/>
                <a:gd name="T22" fmla="*/ 351 w 3245"/>
                <a:gd name="T23" fmla="*/ 1319 h 3218"/>
                <a:gd name="T24" fmla="*/ 229 w 3245"/>
                <a:gd name="T25" fmla="*/ 1390 h 3218"/>
                <a:gd name="T26" fmla="*/ 110 w 3245"/>
                <a:gd name="T27" fmla="*/ 1494 h 3218"/>
                <a:gd name="T28" fmla="*/ 110 w 3245"/>
                <a:gd name="T29" fmla="*/ 1522 h 3218"/>
                <a:gd name="T30" fmla="*/ 229 w 3245"/>
                <a:gd name="T31" fmla="*/ 1634 h 3218"/>
                <a:gd name="T32" fmla="*/ 351 w 3245"/>
                <a:gd name="T33" fmla="*/ 1687 h 3218"/>
                <a:gd name="T34" fmla="*/ 110 w 3245"/>
                <a:gd name="T35" fmla="*/ 1793 h 3218"/>
                <a:gd name="T36" fmla="*/ 110 w 3245"/>
                <a:gd name="T37" fmla="*/ 1821 h 3218"/>
                <a:gd name="T38" fmla="*/ 229 w 3245"/>
                <a:gd name="T39" fmla="*/ 1925 h 3218"/>
                <a:gd name="T40" fmla="*/ 229 w 3245"/>
                <a:gd name="T41" fmla="*/ 2009 h 3218"/>
                <a:gd name="T42" fmla="*/ 110 w 3245"/>
                <a:gd name="T43" fmla="*/ 2113 h 3218"/>
                <a:gd name="T44" fmla="*/ 110 w 3245"/>
                <a:gd name="T45" fmla="*/ 2141 h 3218"/>
                <a:gd name="T46" fmla="*/ 229 w 3245"/>
                <a:gd name="T47" fmla="*/ 2247 h 3218"/>
                <a:gd name="T48" fmla="*/ 229 w 3245"/>
                <a:gd name="T49" fmla="*/ 2323 h 3218"/>
                <a:gd name="T50" fmla="*/ 110 w 3245"/>
                <a:gd name="T51" fmla="*/ 2435 h 3218"/>
                <a:gd name="T52" fmla="*/ 110 w 3245"/>
                <a:gd name="T53" fmla="*/ 2463 h 3218"/>
                <a:gd name="T54" fmla="*/ 351 w 3245"/>
                <a:gd name="T55" fmla="*/ 2558 h 3218"/>
                <a:gd name="T56" fmla="*/ 229 w 3245"/>
                <a:gd name="T57" fmla="*/ 2628 h 3218"/>
                <a:gd name="T58" fmla="*/ 110 w 3245"/>
                <a:gd name="T59" fmla="*/ 2732 h 3218"/>
                <a:gd name="T60" fmla="*/ 110 w 3245"/>
                <a:gd name="T61" fmla="*/ 2761 h 3218"/>
                <a:gd name="T62" fmla="*/ 229 w 3245"/>
                <a:gd name="T63" fmla="*/ 2872 h 3218"/>
                <a:gd name="T64" fmla="*/ 928 w 3245"/>
                <a:gd name="T65" fmla="*/ 3108 h 3218"/>
                <a:gd name="T66" fmla="*/ 957 w 3245"/>
                <a:gd name="T67" fmla="*/ 3108 h 3218"/>
                <a:gd name="T68" fmla="*/ 1072 w 3245"/>
                <a:gd name="T69" fmla="*/ 2985 h 3218"/>
                <a:gd name="T70" fmla="*/ 1139 w 3245"/>
                <a:gd name="T71" fmla="*/ 2862 h 3218"/>
                <a:gd name="T72" fmla="*/ 1240 w 3245"/>
                <a:gd name="T73" fmla="*/ 3108 h 3218"/>
                <a:gd name="T74" fmla="*/ 1269 w 3245"/>
                <a:gd name="T75" fmla="*/ 3108 h 3218"/>
                <a:gd name="T76" fmla="*/ 1377 w 3245"/>
                <a:gd name="T77" fmla="*/ 2985 h 3218"/>
                <a:gd name="T78" fmla="*/ 2197 w 3245"/>
                <a:gd name="T79" fmla="*/ 2985 h 3218"/>
                <a:gd name="T80" fmla="*/ 2312 w 3245"/>
                <a:gd name="T81" fmla="*/ 3108 h 3218"/>
                <a:gd name="T82" fmla="*/ 2341 w 3245"/>
                <a:gd name="T83" fmla="*/ 3108 h 3218"/>
                <a:gd name="T84" fmla="*/ 2438 w 3245"/>
                <a:gd name="T85" fmla="*/ 2862 h 3218"/>
                <a:gd name="T86" fmla="*/ 2510 w 3245"/>
                <a:gd name="T87" fmla="*/ 2985 h 3218"/>
                <a:gd name="T88" fmla="*/ 2617 w 3245"/>
                <a:gd name="T89" fmla="*/ 3108 h 3218"/>
                <a:gd name="T90" fmla="*/ 2645 w 3245"/>
                <a:gd name="T91" fmla="*/ 3108 h 3218"/>
                <a:gd name="T92" fmla="*/ 51 w 3245"/>
                <a:gd name="T93" fmla="*/ 0 h 3218"/>
                <a:gd name="T94" fmla="*/ 94 w 3245"/>
                <a:gd name="T95" fmla="*/ 16 h 3218"/>
                <a:gd name="T96" fmla="*/ 3244 w 3245"/>
                <a:gd name="T97" fmla="*/ 3152 h 3218"/>
                <a:gd name="T98" fmla="*/ 3233 w 3245"/>
                <a:gd name="T99" fmla="*/ 3198 h 3218"/>
                <a:gd name="T100" fmla="*/ 3190 w 3245"/>
                <a:gd name="T101" fmla="*/ 3218 h 3218"/>
                <a:gd name="T102" fmla="*/ 23 w 3245"/>
                <a:gd name="T103" fmla="*/ 3207 h 3218"/>
                <a:gd name="T104" fmla="*/ 0 w 3245"/>
                <a:gd name="T105" fmla="*/ 3162 h 3218"/>
                <a:gd name="T106" fmla="*/ 9 w 3245"/>
                <a:gd name="T107" fmla="*/ 24 h 3218"/>
                <a:gd name="T108" fmla="*/ 51 w 3245"/>
                <a:gd name="T109" fmla="*/ 0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45" h="3218">
                  <a:moveTo>
                    <a:pt x="110" y="187"/>
                  </a:moveTo>
                  <a:lnTo>
                    <a:pt x="110" y="449"/>
                  </a:lnTo>
                  <a:lnTo>
                    <a:pt x="351" y="449"/>
                  </a:lnTo>
                  <a:lnTo>
                    <a:pt x="351" y="477"/>
                  </a:lnTo>
                  <a:lnTo>
                    <a:pt x="110" y="477"/>
                  </a:lnTo>
                  <a:lnTo>
                    <a:pt x="110" y="554"/>
                  </a:lnTo>
                  <a:lnTo>
                    <a:pt x="229" y="554"/>
                  </a:lnTo>
                  <a:lnTo>
                    <a:pt x="229" y="582"/>
                  </a:lnTo>
                  <a:lnTo>
                    <a:pt x="110" y="582"/>
                  </a:lnTo>
                  <a:lnTo>
                    <a:pt x="110" y="659"/>
                  </a:lnTo>
                  <a:lnTo>
                    <a:pt x="229" y="659"/>
                  </a:lnTo>
                  <a:lnTo>
                    <a:pt x="229" y="686"/>
                  </a:lnTo>
                  <a:lnTo>
                    <a:pt x="110" y="686"/>
                  </a:lnTo>
                  <a:lnTo>
                    <a:pt x="110" y="770"/>
                  </a:lnTo>
                  <a:lnTo>
                    <a:pt x="229" y="770"/>
                  </a:lnTo>
                  <a:lnTo>
                    <a:pt x="229" y="799"/>
                  </a:lnTo>
                  <a:lnTo>
                    <a:pt x="110" y="799"/>
                  </a:lnTo>
                  <a:lnTo>
                    <a:pt x="110" y="874"/>
                  </a:lnTo>
                  <a:lnTo>
                    <a:pt x="351" y="874"/>
                  </a:lnTo>
                  <a:lnTo>
                    <a:pt x="351" y="903"/>
                  </a:lnTo>
                  <a:lnTo>
                    <a:pt x="110" y="903"/>
                  </a:lnTo>
                  <a:lnTo>
                    <a:pt x="110" y="981"/>
                  </a:lnTo>
                  <a:lnTo>
                    <a:pt x="229" y="981"/>
                  </a:lnTo>
                  <a:lnTo>
                    <a:pt x="229" y="1008"/>
                  </a:lnTo>
                  <a:lnTo>
                    <a:pt x="110" y="1008"/>
                  </a:lnTo>
                  <a:lnTo>
                    <a:pt x="110" y="1084"/>
                  </a:lnTo>
                  <a:lnTo>
                    <a:pt x="229" y="1084"/>
                  </a:lnTo>
                  <a:lnTo>
                    <a:pt x="229" y="1112"/>
                  </a:lnTo>
                  <a:lnTo>
                    <a:pt x="110" y="1112"/>
                  </a:lnTo>
                  <a:lnTo>
                    <a:pt x="110" y="1196"/>
                  </a:lnTo>
                  <a:lnTo>
                    <a:pt x="229" y="1196"/>
                  </a:lnTo>
                  <a:lnTo>
                    <a:pt x="229" y="1225"/>
                  </a:lnTo>
                  <a:lnTo>
                    <a:pt x="110" y="1225"/>
                  </a:lnTo>
                  <a:lnTo>
                    <a:pt x="110" y="1290"/>
                  </a:lnTo>
                  <a:lnTo>
                    <a:pt x="351" y="1290"/>
                  </a:lnTo>
                  <a:lnTo>
                    <a:pt x="351" y="1319"/>
                  </a:lnTo>
                  <a:lnTo>
                    <a:pt x="110" y="1319"/>
                  </a:lnTo>
                  <a:lnTo>
                    <a:pt x="110" y="1390"/>
                  </a:lnTo>
                  <a:lnTo>
                    <a:pt x="229" y="1390"/>
                  </a:lnTo>
                  <a:lnTo>
                    <a:pt x="229" y="1418"/>
                  </a:lnTo>
                  <a:lnTo>
                    <a:pt x="110" y="1418"/>
                  </a:lnTo>
                  <a:lnTo>
                    <a:pt x="110" y="1494"/>
                  </a:lnTo>
                  <a:lnTo>
                    <a:pt x="229" y="1494"/>
                  </a:lnTo>
                  <a:lnTo>
                    <a:pt x="229" y="1522"/>
                  </a:lnTo>
                  <a:lnTo>
                    <a:pt x="110" y="1522"/>
                  </a:lnTo>
                  <a:lnTo>
                    <a:pt x="110" y="1606"/>
                  </a:lnTo>
                  <a:lnTo>
                    <a:pt x="229" y="1606"/>
                  </a:lnTo>
                  <a:lnTo>
                    <a:pt x="229" y="1634"/>
                  </a:lnTo>
                  <a:lnTo>
                    <a:pt x="110" y="1634"/>
                  </a:lnTo>
                  <a:lnTo>
                    <a:pt x="110" y="1687"/>
                  </a:lnTo>
                  <a:lnTo>
                    <a:pt x="351" y="1687"/>
                  </a:lnTo>
                  <a:lnTo>
                    <a:pt x="351" y="1716"/>
                  </a:lnTo>
                  <a:lnTo>
                    <a:pt x="110" y="1716"/>
                  </a:lnTo>
                  <a:lnTo>
                    <a:pt x="110" y="1793"/>
                  </a:lnTo>
                  <a:lnTo>
                    <a:pt x="229" y="1793"/>
                  </a:lnTo>
                  <a:lnTo>
                    <a:pt x="229" y="1821"/>
                  </a:lnTo>
                  <a:lnTo>
                    <a:pt x="110" y="1821"/>
                  </a:lnTo>
                  <a:lnTo>
                    <a:pt x="110" y="1898"/>
                  </a:lnTo>
                  <a:lnTo>
                    <a:pt x="229" y="1898"/>
                  </a:lnTo>
                  <a:lnTo>
                    <a:pt x="229" y="1925"/>
                  </a:lnTo>
                  <a:lnTo>
                    <a:pt x="110" y="1925"/>
                  </a:lnTo>
                  <a:lnTo>
                    <a:pt x="110" y="2009"/>
                  </a:lnTo>
                  <a:lnTo>
                    <a:pt x="229" y="2009"/>
                  </a:lnTo>
                  <a:lnTo>
                    <a:pt x="229" y="2038"/>
                  </a:lnTo>
                  <a:lnTo>
                    <a:pt x="110" y="2038"/>
                  </a:lnTo>
                  <a:lnTo>
                    <a:pt x="110" y="2113"/>
                  </a:lnTo>
                  <a:lnTo>
                    <a:pt x="351" y="2113"/>
                  </a:lnTo>
                  <a:lnTo>
                    <a:pt x="351" y="2141"/>
                  </a:lnTo>
                  <a:lnTo>
                    <a:pt x="110" y="2141"/>
                  </a:lnTo>
                  <a:lnTo>
                    <a:pt x="110" y="2219"/>
                  </a:lnTo>
                  <a:lnTo>
                    <a:pt x="229" y="2219"/>
                  </a:lnTo>
                  <a:lnTo>
                    <a:pt x="229" y="2247"/>
                  </a:lnTo>
                  <a:lnTo>
                    <a:pt x="110" y="2247"/>
                  </a:lnTo>
                  <a:lnTo>
                    <a:pt x="110" y="2323"/>
                  </a:lnTo>
                  <a:lnTo>
                    <a:pt x="229" y="2323"/>
                  </a:lnTo>
                  <a:lnTo>
                    <a:pt x="229" y="2352"/>
                  </a:lnTo>
                  <a:lnTo>
                    <a:pt x="110" y="2352"/>
                  </a:lnTo>
                  <a:lnTo>
                    <a:pt x="110" y="2435"/>
                  </a:lnTo>
                  <a:lnTo>
                    <a:pt x="229" y="2435"/>
                  </a:lnTo>
                  <a:lnTo>
                    <a:pt x="229" y="2463"/>
                  </a:lnTo>
                  <a:lnTo>
                    <a:pt x="110" y="2463"/>
                  </a:lnTo>
                  <a:lnTo>
                    <a:pt x="110" y="2530"/>
                  </a:lnTo>
                  <a:lnTo>
                    <a:pt x="351" y="2530"/>
                  </a:lnTo>
                  <a:lnTo>
                    <a:pt x="351" y="2558"/>
                  </a:lnTo>
                  <a:lnTo>
                    <a:pt x="110" y="2558"/>
                  </a:lnTo>
                  <a:lnTo>
                    <a:pt x="110" y="2628"/>
                  </a:lnTo>
                  <a:lnTo>
                    <a:pt x="229" y="2628"/>
                  </a:lnTo>
                  <a:lnTo>
                    <a:pt x="229" y="2656"/>
                  </a:lnTo>
                  <a:lnTo>
                    <a:pt x="110" y="2656"/>
                  </a:lnTo>
                  <a:lnTo>
                    <a:pt x="110" y="2732"/>
                  </a:lnTo>
                  <a:lnTo>
                    <a:pt x="229" y="2732"/>
                  </a:lnTo>
                  <a:lnTo>
                    <a:pt x="229" y="2761"/>
                  </a:lnTo>
                  <a:lnTo>
                    <a:pt x="110" y="2761"/>
                  </a:lnTo>
                  <a:lnTo>
                    <a:pt x="110" y="2844"/>
                  </a:lnTo>
                  <a:lnTo>
                    <a:pt x="229" y="2844"/>
                  </a:lnTo>
                  <a:lnTo>
                    <a:pt x="229" y="2872"/>
                  </a:lnTo>
                  <a:lnTo>
                    <a:pt x="110" y="2872"/>
                  </a:lnTo>
                  <a:lnTo>
                    <a:pt x="110" y="3108"/>
                  </a:lnTo>
                  <a:lnTo>
                    <a:pt x="928" y="3108"/>
                  </a:lnTo>
                  <a:lnTo>
                    <a:pt x="928" y="2985"/>
                  </a:lnTo>
                  <a:lnTo>
                    <a:pt x="957" y="2985"/>
                  </a:lnTo>
                  <a:lnTo>
                    <a:pt x="957" y="3108"/>
                  </a:lnTo>
                  <a:lnTo>
                    <a:pt x="1042" y="3108"/>
                  </a:lnTo>
                  <a:lnTo>
                    <a:pt x="1042" y="2985"/>
                  </a:lnTo>
                  <a:lnTo>
                    <a:pt x="1072" y="2985"/>
                  </a:lnTo>
                  <a:lnTo>
                    <a:pt x="1072" y="3108"/>
                  </a:lnTo>
                  <a:lnTo>
                    <a:pt x="1139" y="3108"/>
                  </a:lnTo>
                  <a:lnTo>
                    <a:pt x="1139" y="2862"/>
                  </a:lnTo>
                  <a:lnTo>
                    <a:pt x="1168" y="2862"/>
                  </a:lnTo>
                  <a:lnTo>
                    <a:pt x="1168" y="3108"/>
                  </a:lnTo>
                  <a:lnTo>
                    <a:pt x="1240" y="3108"/>
                  </a:lnTo>
                  <a:lnTo>
                    <a:pt x="1240" y="2985"/>
                  </a:lnTo>
                  <a:lnTo>
                    <a:pt x="1269" y="2985"/>
                  </a:lnTo>
                  <a:lnTo>
                    <a:pt x="1269" y="3108"/>
                  </a:lnTo>
                  <a:lnTo>
                    <a:pt x="1348" y="3108"/>
                  </a:lnTo>
                  <a:lnTo>
                    <a:pt x="1348" y="2985"/>
                  </a:lnTo>
                  <a:lnTo>
                    <a:pt x="1377" y="2985"/>
                  </a:lnTo>
                  <a:lnTo>
                    <a:pt x="1377" y="3108"/>
                  </a:lnTo>
                  <a:lnTo>
                    <a:pt x="2197" y="3108"/>
                  </a:lnTo>
                  <a:lnTo>
                    <a:pt x="2197" y="2985"/>
                  </a:lnTo>
                  <a:lnTo>
                    <a:pt x="2226" y="2985"/>
                  </a:lnTo>
                  <a:lnTo>
                    <a:pt x="2226" y="3108"/>
                  </a:lnTo>
                  <a:lnTo>
                    <a:pt x="2312" y="3108"/>
                  </a:lnTo>
                  <a:lnTo>
                    <a:pt x="2312" y="2985"/>
                  </a:lnTo>
                  <a:lnTo>
                    <a:pt x="2341" y="2985"/>
                  </a:lnTo>
                  <a:lnTo>
                    <a:pt x="2341" y="3108"/>
                  </a:lnTo>
                  <a:lnTo>
                    <a:pt x="2409" y="3108"/>
                  </a:lnTo>
                  <a:lnTo>
                    <a:pt x="2409" y="2862"/>
                  </a:lnTo>
                  <a:lnTo>
                    <a:pt x="2438" y="2862"/>
                  </a:lnTo>
                  <a:lnTo>
                    <a:pt x="2438" y="3108"/>
                  </a:lnTo>
                  <a:lnTo>
                    <a:pt x="2510" y="3108"/>
                  </a:lnTo>
                  <a:lnTo>
                    <a:pt x="2510" y="2985"/>
                  </a:lnTo>
                  <a:lnTo>
                    <a:pt x="2539" y="2985"/>
                  </a:lnTo>
                  <a:lnTo>
                    <a:pt x="2539" y="3108"/>
                  </a:lnTo>
                  <a:lnTo>
                    <a:pt x="2617" y="3108"/>
                  </a:lnTo>
                  <a:lnTo>
                    <a:pt x="2617" y="2985"/>
                  </a:lnTo>
                  <a:lnTo>
                    <a:pt x="2645" y="2985"/>
                  </a:lnTo>
                  <a:lnTo>
                    <a:pt x="2645" y="3108"/>
                  </a:lnTo>
                  <a:lnTo>
                    <a:pt x="3057" y="3108"/>
                  </a:lnTo>
                  <a:lnTo>
                    <a:pt x="110" y="187"/>
                  </a:lnTo>
                  <a:close/>
                  <a:moveTo>
                    <a:pt x="51" y="0"/>
                  </a:moveTo>
                  <a:lnTo>
                    <a:pt x="66" y="1"/>
                  </a:lnTo>
                  <a:lnTo>
                    <a:pt x="81" y="6"/>
                  </a:lnTo>
                  <a:lnTo>
                    <a:pt x="94" y="16"/>
                  </a:lnTo>
                  <a:lnTo>
                    <a:pt x="3229" y="3125"/>
                  </a:lnTo>
                  <a:lnTo>
                    <a:pt x="3239" y="3137"/>
                  </a:lnTo>
                  <a:lnTo>
                    <a:pt x="3244" y="3152"/>
                  </a:lnTo>
                  <a:lnTo>
                    <a:pt x="3245" y="3169"/>
                  </a:lnTo>
                  <a:lnTo>
                    <a:pt x="3242" y="3184"/>
                  </a:lnTo>
                  <a:lnTo>
                    <a:pt x="3233" y="3198"/>
                  </a:lnTo>
                  <a:lnTo>
                    <a:pt x="3221" y="3208"/>
                  </a:lnTo>
                  <a:lnTo>
                    <a:pt x="3207" y="3216"/>
                  </a:lnTo>
                  <a:lnTo>
                    <a:pt x="3190" y="3218"/>
                  </a:lnTo>
                  <a:lnTo>
                    <a:pt x="55" y="3218"/>
                  </a:lnTo>
                  <a:lnTo>
                    <a:pt x="37" y="3215"/>
                  </a:lnTo>
                  <a:lnTo>
                    <a:pt x="23" y="3207"/>
                  </a:lnTo>
                  <a:lnTo>
                    <a:pt x="10" y="3195"/>
                  </a:lnTo>
                  <a:lnTo>
                    <a:pt x="3" y="3180"/>
                  </a:lnTo>
                  <a:lnTo>
                    <a:pt x="0" y="3162"/>
                  </a:lnTo>
                  <a:lnTo>
                    <a:pt x="0" y="54"/>
                  </a:lnTo>
                  <a:lnTo>
                    <a:pt x="2" y="38"/>
                  </a:lnTo>
                  <a:lnTo>
                    <a:pt x="9" y="24"/>
                  </a:lnTo>
                  <a:lnTo>
                    <a:pt x="21" y="12"/>
                  </a:lnTo>
                  <a:lnTo>
                    <a:pt x="34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26"/>
            <p:cNvSpPr>
              <a:spLocks noEditPoints="1"/>
            </p:cNvSpPr>
            <p:nvPr/>
          </p:nvSpPr>
          <p:spPr bwMode="auto">
            <a:xfrm>
              <a:off x="4573588" y="2895600"/>
              <a:ext cx="196850" cy="195263"/>
            </a:xfrm>
            <a:custGeom>
              <a:avLst/>
              <a:gdLst>
                <a:gd name="T0" fmla="*/ 111 w 1738"/>
                <a:gd name="T1" fmla="*/ 186 h 1723"/>
                <a:gd name="T2" fmla="*/ 111 w 1738"/>
                <a:gd name="T3" fmla="*/ 1614 h 1723"/>
                <a:gd name="T4" fmla="*/ 1550 w 1738"/>
                <a:gd name="T5" fmla="*/ 1614 h 1723"/>
                <a:gd name="T6" fmla="*/ 111 w 1738"/>
                <a:gd name="T7" fmla="*/ 186 h 1723"/>
                <a:gd name="T8" fmla="*/ 51 w 1738"/>
                <a:gd name="T9" fmla="*/ 0 h 1723"/>
                <a:gd name="T10" fmla="*/ 66 w 1738"/>
                <a:gd name="T11" fmla="*/ 1 h 1723"/>
                <a:gd name="T12" fmla="*/ 82 w 1738"/>
                <a:gd name="T13" fmla="*/ 6 h 1723"/>
                <a:gd name="T14" fmla="*/ 95 w 1738"/>
                <a:gd name="T15" fmla="*/ 16 h 1723"/>
                <a:gd name="T16" fmla="*/ 1722 w 1738"/>
                <a:gd name="T17" fmla="*/ 1629 h 1723"/>
                <a:gd name="T18" fmla="*/ 1732 w 1738"/>
                <a:gd name="T19" fmla="*/ 1642 h 1723"/>
                <a:gd name="T20" fmla="*/ 1737 w 1738"/>
                <a:gd name="T21" fmla="*/ 1658 h 1723"/>
                <a:gd name="T22" fmla="*/ 1738 w 1738"/>
                <a:gd name="T23" fmla="*/ 1673 h 1723"/>
                <a:gd name="T24" fmla="*/ 1734 w 1738"/>
                <a:gd name="T25" fmla="*/ 1689 h 1723"/>
                <a:gd name="T26" fmla="*/ 1725 w 1738"/>
                <a:gd name="T27" fmla="*/ 1703 h 1723"/>
                <a:gd name="T28" fmla="*/ 1714 w 1738"/>
                <a:gd name="T29" fmla="*/ 1714 h 1723"/>
                <a:gd name="T30" fmla="*/ 1699 w 1738"/>
                <a:gd name="T31" fmla="*/ 1721 h 1723"/>
                <a:gd name="T32" fmla="*/ 1682 w 1738"/>
                <a:gd name="T33" fmla="*/ 1723 h 1723"/>
                <a:gd name="T34" fmla="*/ 56 w 1738"/>
                <a:gd name="T35" fmla="*/ 1723 h 1723"/>
                <a:gd name="T36" fmla="*/ 38 w 1738"/>
                <a:gd name="T37" fmla="*/ 1720 h 1723"/>
                <a:gd name="T38" fmla="*/ 23 w 1738"/>
                <a:gd name="T39" fmla="*/ 1713 h 1723"/>
                <a:gd name="T40" fmla="*/ 12 w 1738"/>
                <a:gd name="T41" fmla="*/ 1701 h 1723"/>
                <a:gd name="T42" fmla="*/ 3 w 1738"/>
                <a:gd name="T43" fmla="*/ 1685 h 1723"/>
                <a:gd name="T44" fmla="*/ 0 w 1738"/>
                <a:gd name="T45" fmla="*/ 1668 h 1723"/>
                <a:gd name="T46" fmla="*/ 0 w 1738"/>
                <a:gd name="T47" fmla="*/ 54 h 1723"/>
                <a:gd name="T48" fmla="*/ 3 w 1738"/>
                <a:gd name="T49" fmla="*/ 39 h 1723"/>
                <a:gd name="T50" fmla="*/ 10 w 1738"/>
                <a:gd name="T51" fmla="*/ 25 h 1723"/>
                <a:gd name="T52" fmla="*/ 21 w 1738"/>
                <a:gd name="T53" fmla="*/ 13 h 1723"/>
                <a:gd name="T54" fmla="*/ 34 w 1738"/>
                <a:gd name="T55" fmla="*/ 4 h 1723"/>
                <a:gd name="T56" fmla="*/ 51 w 1738"/>
                <a:gd name="T57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8" h="1723">
                  <a:moveTo>
                    <a:pt x="111" y="186"/>
                  </a:moveTo>
                  <a:lnTo>
                    <a:pt x="111" y="1614"/>
                  </a:lnTo>
                  <a:lnTo>
                    <a:pt x="1550" y="1614"/>
                  </a:lnTo>
                  <a:lnTo>
                    <a:pt x="111" y="186"/>
                  </a:lnTo>
                  <a:close/>
                  <a:moveTo>
                    <a:pt x="51" y="0"/>
                  </a:moveTo>
                  <a:lnTo>
                    <a:pt x="66" y="1"/>
                  </a:lnTo>
                  <a:lnTo>
                    <a:pt x="82" y="6"/>
                  </a:lnTo>
                  <a:lnTo>
                    <a:pt x="95" y="16"/>
                  </a:lnTo>
                  <a:lnTo>
                    <a:pt x="1722" y="1629"/>
                  </a:lnTo>
                  <a:lnTo>
                    <a:pt x="1732" y="1642"/>
                  </a:lnTo>
                  <a:lnTo>
                    <a:pt x="1737" y="1658"/>
                  </a:lnTo>
                  <a:lnTo>
                    <a:pt x="1738" y="1673"/>
                  </a:lnTo>
                  <a:lnTo>
                    <a:pt x="1734" y="1689"/>
                  </a:lnTo>
                  <a:lnTo>
                    <a:pt x="1725" y="1703"/>
                  </a:lnTo>
                  <a:lnTo>
                    <a:pt x="1714" y="1714"/>
                  </a:lnTo>
                  <a:lnTo>
                    <a:pt x="1699" y="1721"/>
                  </a:lnTo>
                  <a:lnTo>
                    <a:pt x="1682" y="1723"/>
                  </a:lnTo>
                  <a:lnTo>
                    <a:pt x="56" y="1723"/>
                  </a:lnTo>
                  <a:lnTo>
                    <a:pt x="38" y="1720"/>
                  </a:lnTo>
                  <a:lnTo>
                    <a:pt x="23" y="1713"/>
                  </a:lnTo>
                  <a:lnTo>
                    <a:pt x="12" y="1701"/>
                  </a:lnTo>
                  <a:lnTo>
                    <a:pt x="3" y="1685"/>
                  </a:lnTo>
                  <a:lnTo>
                    <a:pt x="0" y="1668"/>
                  </a:lnTo>
                  <a:lnTo>
                    <a:pt x="0" y="54"/>
                  </a:lnTo>
                  <a:lnTo>
                    <a:pt x="3" y="39"/>
                  </a:lnTo>
                  <a:lnTo>
                    <a:pt x="10" y="25"/>
                  </a:lnTo>
                  <a:lnTo>
                    <a:pt x="21" y="13"/>
                  </a:lnTo>
                  <a:lnTo>
                    <a:pt x="34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127"/>
            <p:cNvSpPr>
              <a:spLocks noChangeArrowheads="1"/>
            </p:cNvSpPr>
            <p:nvPr/>
          </p:nvSpPr>
          <p:spPr bwMode="auto">
            <a:xfrm>
              <a:off x="4565651" y="3113088"/>
              <a:ext cx="4763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128"/>
            <p:cNvSpPr>
              <a:spLocks noChangeArrowheads="1"/>
            </p:cNvSpPr>
            <p:nvPr/>
          </p:nvSpPr>
          <p:spPr bwMode="auto">
            <a:xfrm>
              <a:off x="4554538" y="3100388"/>
              <a:ext cx="3175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29"/>
            <p:cNvSpPr>
              <a:spLocks noChangeArrowheads="1"/>
            </p:cNvSpPr>
            <p:nvPr/>
          </p:nvSpPr>
          <p:spPr bwMode="auto">
            <a:xfrm>
              <a:off x="4687888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130"/>
            <p:cNvSpPr>
              <a:spLocks noChangeArrowheads="1"/>
            </p:cNvSpPr>
            <p:nvPr/>
          </p:nvSpPr>
          <p:spPr bwMode="auto">
            <a:xfrm>
              <a:off x="4578351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31"/>
            <p:cNvSpPr>
              <a:spLocks noChangeArrowheads="1"/>
            </p:cNvSpPr>
            <p:nvPr/>
          </p:nvSpPr>
          <p:spPr bwMode="auto">
            <a:xfrm>
              <a:off x="4603751" y="3100388"/>
              <a:ext cx="3175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32"/>
            <p:cNvSpPr>
              <a:spLocks noChangeArrowheads="1"/>
            </p:cNvSpPr>
            <p:nvPr/>
          </p:nvSpPr>
          <p:spPr bwMode="auto">
            <a:xfrm>
              <a:off x="4616451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33"/>
            <p:cNvSpPr>
              <a:spLocks noChangeArrowheads="1"/>
            </p:cNvSpPr>
            <p:nvPr/>
          </p:nvSpPr>
          <p:spPr bwMode="auto">
            <a:xfrm>
              <a:off x="4591051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34"/>
            <p:cNvSpPr>
              <a:spLocks noChangeArrowheads="1"/>
            </p:cNvSpPr>
            <p:nvPr/>
          </p:nvSpPr>
          <p:spPr bwMode="auto">
            <a:xfrm>
              <a:off x="4710113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135"/>
            <p:cNvSpPr>
              <a:spLocks noChangeArrowheads="1"/>
            </p:cNvSpPr>
            <p:nvPr/>
          </p:nvSpPr>
          <p:spPr bwMode="auto">
            <a:xfrm>
              <a:off x="4697413" y="3100388"/>
              <a:ext cx="3175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136"/>
            <p:cNvSpPr>
              <a:spLocks noChangeArrowheads="1"/>
            </p:cNvSpPr>
            <p:nvPr/>
          </p:nvSpPr>
          <p:spPr bwMode="auto">
            <a:xfrm>
              <a:off x="4832351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137"/>
            <p:cNvSpPr>
              <a:spLocks noChangeArrowheads="1"/>
            </p:cNvSpPr>
            <p:nvPr/>
          </p:nvSpPr>
          <p:spPr bwMode="auto">
            <a:xfrm>
              <a:off x="4722813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38"/>
            <p:cNvSpPr>
              <a:spLocks noChangeArrowheads="1"/>
            </p:cNvSpPr>
            <p:nvPr/>
          </p:nvSpPr>
          <p:spPr bwMode="auto">
            <a:xfrm>
              <a:off x="4759326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39"/>
            <p:cNvSpPr>
              <a:spLocks noChangeArrowheads="1"/>
            </p:cNvSpPr>
            <p:nvPr/>
          </p:nvSpPr>
          <p:spPr bwMode="auto">
            <a:xfrm>
              <a:off x="4748213" y="3100388"/>
              <a:ext cx="3175" cy="269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40"/>
            <p:cNvSpPr>
              <a:spLocks noChangeArrowheads="1"/>
            </p:cNvSpPr>
            <p:nvPr/>
          </p:nvSpPr>
          <p:spPr bwMode="auto">
            <a:xfrm>
              <a:off x="4735513" y="3113088"/>
              <a:ext cx="3175" cy="142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Freeform 432"/>
          <p:cNvSpPr>
            <a:spLocks/>
          </p:cNvSpPr>
          <p:nvPr/>
        </p:nvSpPr>
        <p:spPr bwMode="auto">
          <a:xfrm>
            <a:off x="3460524" y="1290215"/>
            <a:ext cx="354806" cy="309563"/>
          </a:xfrm>
          <a:custGeom>
            <a:avLst/>
            <a:gdLst>
              <a:gd name="connsiteX0" fmla="*/ 349183 w 473075"/>
              <a:gd name="connsiteY0" fmla="*/ 334963 h 412751"/>
              <a:gd name="connsiteX1" fmla="*/ 355147 w 473075"/>
              <a:gd name="connsiteY1" fmla="*/ 335355 h 412751"/>
              <a:gd name="connsiteX2" fmla="*/ 360712 w 473075"/>
              <a:gd name="connsiteY2" fmla="*/ 336532 h 412751"/>
              <a:gd name="connsiteX3" fmla="*/ 365880 w 473075"/>
              <a:gd name="connsiteY3" fmla="*/ 338493 h 412751"/>
              <a:gd name="connsiteX4" fmla="*/ 370783 w 473075"/>
              <a:gd name="connsiteY4" fmla="*/ 341108 h 412751"/>
              <a:gd name="connsiteX5" fmla="*/ 375288 w 473075"/>
              <a:gd name="connsiteY5" fmla="*/ 344376 h 412751"/>
              <a:gd name="connsiteX6" fmla="*/ 379131 w 473075"/>
              <a:gd name="connsiteY6" fmla="*/ 348167 h 412751"/>
              <a:gd name="connsiteX7" fmla="*/ 382444 w 473075"/>
              <a:gd name="connsiteY7" fmla="*/ 352613 h 412751"/>
              <a:gd name="connsiteX8" fmla="*/ 385227 w 473075"/>
              <a:gd name="connsiteY8" fmla="*/ 357450 h 412751"/>
              <a:gd name="connsiteX9" fmla="*/ 387215 w 473075"/>
              <a:gd name="connsiteY9" fmla="*/ 362548 h 412751"/>
              <a:gd name="connsiteX10" fmla="*/ 388540 w 473075"/>
              <a:gd name="connsiteY10" fmla="*/ 368039 h 412751"/>
              <a:gd name="connsiteX11" fmla="*/ 388937 w 473075"/>
              <a:gd name="connsiteY11" fmla="*/ 373922 h 412751"/>
              <a:gd name="connsiteX12" fmla="*/ 388540 w 473075"/>
              <a:gd name="connsiteY12" fmla="*/ 379675 h 412751"/>
              <a:gd name="connsiteX13" fmla="*/ 387215 w 473075"/>
              <a:gd name="connsiteY13" fmla="*/ 385035 h 412751"/>
              <a:gd name="connsiteX14" fmla="*/ 385227 w 473075"/>
              <a:gd name="connsiteY14" fmla="*/ 390265 h 412751"/>
              <a:gd name="connsiteX15" fmla="*/ 382444 w 473075"/>
              <a:gd name="connsiteY15" fmla="*/ 395102 h 412751"/>
              <a:gd name="connsiteX16" fmla="*/ 379131 w 473075"/>
              <a:gd name="connsiteY16" fmla="*/ 399285 h 412751"/>
              <a:gd name="connsiteX17" fmla="*/ 375288 w 473075"/>
              <a:gd name="connsiteY17" fmla="*/ 403338 h 412751"/>
              <a:gd name="connsiteX18" fmla="*/ 370783 w 473075"/>
              <a:gd name="connsiteY18" fmla="*/ 406607 h 412751"/>
              <a:gd name="connsiteX19" fmla="*/ 365880 w 473075"/>
              <a:gd name="connsiteY19" fmla="*/ 409091 h 412751"/>
              <a:gd name="connsiteX20" fmla="*/ 360712 w 473075"/>
              <a:gd name="connsiteY20" fmla="*/ 411052 h 412751"/>
              <a:gd name="connsiteX21" fmla="*/ 355147 w 473075"/>
              <a:gd name="connsiteY21" fmla="*/ 412359 h 412751"/>
              <a:gd name="connsiteX22" fmla="*/ 349183 w 473075"/>
              <a:gd name="connsiteY22" fmla="*/ 412751 h 412751"/>
              <a:gd name="connsiteX23" fmla="*/ 343485 w 473075"/>
              <a:gd name="connsiteY23" fmla="*/ 412359 h 412751"/>
              <a:gd name="connsiteX24" fmla="*/ 337787 w 473075"/>
              <a:gd name="connsiteY24" fmla="*/ 411052 h 412751"/>
              <a:gd name="connsiteX25" fmla="*/ 332487 w 473075"/>
              <a:gd name="connsiteY25" fmla="*/ 409091 h 412751"/>
              <a:gd name="connsiteX26" fmla="*/ 327584 w 473075"/>
              <a:gd name="connsiteY26" fmla="*/ 406607 h 412751"/>
              <a:gd name="connsiteX27" fmla="*/ 323211 w 473075"/>
              <a:gd name="connsiteY27" fmla="*/ 403338 h 412751"/>
              <a:gd name="connsiteX28" fmla="*/ 319368 w 473075"/>
              <a:gd name="connsiteY28" fmla="*/ 399285 h 412751"/>
              <a:gd name="connsiteX29" fmla="*/ 315923 w 473075"/>
              <a:gd name="connsiteY29" fmla="*/ 395102 h 412751"/>
              <a:gd name="connsiteX30" fmla="*/ 313273 w 473075"/>
              <a:gd name="connsiteY30" fmla="*/ 390265 h 412751"/>
              <a:gd name="connsiteX31" fmla="*/ 311285 w 473075"/>
              <a:gd name="connsiteY31" fmla="*/ 385035 h 412751"/>
              <a:gd name="connsiteX32" fmla="*/ 309960 w 473075"/>
              <a:gd name="connsiteY32" fmla="*/ 379675 h 412751"/>
              <a:gd name="connsiteX33" fmla="*/ 309562 w 473075"/>
              <a:gd name="connsiteY33" fmla="*/ 373922 h 412751"/>
              <a:gd name="connsiteX34" fmla="*/ 309960 w 473075"/>
              <a:gd name="connsiteY34" fmla="*/ 368039 h 412751"/>
              <a:gd name="connsiteX35" fmla="*/ 311285 w 473075"/>
              <a:gd name="connsiteY35" fmla="*/ 362548 h 412751"/>
              <a:gd name="connsiteX36" fmla="*/ 313273 w 473075"/>
              <a:gd name="connsiteY36" fmla="*/ 357450 h 412751"/>
              <a:gd name="connsiteX37" fmla="*/ 315923 w 473075"/>
              <a:gd name="connsiteY37" fmla="*/ 352613 h 412751"/>
              <a:gd name="connsiteX38" fmla="*/ 319368 w 473075"/>
              <a:gd name="connsiteY38" fmla="*/ 348167 h 412751"/>
              <a:gd name="connsiteX39" fmla="*/ 323211 w 473075"/>
              <a:gd name="connsiteY39" fmla="*/ 344376 h 412751"/>
              <a:gd name="connsiteX40" fmla="*/ 327584 w 473075"/>
              <a:gd name="connsiteY40" fmla="*/ 341108 h 412751"/>
              <a:gd name="connsiteX41" fmla="*/ 332487 w 473075"/>
              <a:gd name="connsiteY41" fmla="*/ 338493 h 412751"/>
              <a:gd name="connsiteX42" fmla="*/ 337787 w 473075"/>
              <a:gd name="connsiteY42" fmla="*/ 336532 h 412751"/>
              <a:gd name="connsiteX43" fmla="*/ 343485 w 473075"/>
              <a:gd name="connsiteY43" fmla="*/ 335355 h 412751"/>
              <a:gd name="connsiteX44" fmla="*/ 177071 w 473075"/>
              <a:gd name="connsiteY44" fmla="*/ 334963 h 412751"/>
              <a:gd name="connsiteX45" fmla="*/ 182785 w 473075"/>
              <a:gd name="connsiteY45" fmla="*/ 335355 h 412751"/>
              <a:gd name="connsiteX46" fmla="*/ 188239 w 473075"/>
              <a:gd name="connsiteY46" fmla="*/ 336532 h 412751"/>
              <a:gd name="connsiteX47" fmla="*/ 193563 w 473075"/>
              <a:gd name="connsiteY47" fmla="*/ 338493 h 412751"/>
              <a:gd name="connsiteX48" fmla="*/ 198108 w 473075"/>
              <a:gd name="connsiteY48" fmla="*/ 341108 h 412751"/>
              <a:gd name="connsiteX49" fmla="*/ 202524 w 473075"/>
              <a:gd name="connsiteY49" fmla="*/ 344376 h 412751"/>
              <a:gd name="connsiteX50" fmla="*/ 206289 w 473075"/>
              <a:gd name="connsiteY50" fmla="*/ 348167 h 412751"/>
              <a:gd name="connsiteX51" fmla="*/ 209666 w 473075"/>
              <a:gd name="connsiteY51" fmla="*/ 352613 h 412751"/>
              <a:gd name="connsiteX52" fmla="*/ 212263 w 473075"/>
              <a:gd name="connsiteY52" fmla="*/ 357450 h 412751"/>
              <a:gd name="connsiteX53" fmla="*/ 214211 w 473075"/>
              <a:gd name="connsiteY53" fmla="*/ 362548 h 412751"/>
              <a:gd name="connsiteX54" fmla="*/ 215510 w 473075"/>
              <a:gd name="connsiteY54" fmla="*/ 368039 h 412751"/>
              <a:gd name="connsiteX55" fmla="*/ 215899 w 473075"/>
              <a:gd name="connsiteY55" fmla="*/ 373922 h 412751"/>
              <a:gd name="connsiteX56" fmla="*/ 215510 w 473075"/>
              <a:gd name="connsiteY56" fmla="*/ 379675 h 412751"/>
              <a:gd name="connsiteX57" fmla="*/ 214211 w 473075"/>
              <a:gd name="connsiteY57" fmla="*/ 385035 h 412751"/>
              <a:gd name="connsiteX58" fmla="*/ 212263 w 473075"/>
              <a:gd name="connsiteY58" fmla="*/ 390265 h 412751"/>
              <a:gd name="connsiteX59" fmla="*/ 209666 w 473075"/>
              <a:gd name="connsiteY59" fmla="*/ 395102 h 412751"/>
              <a:gd name="connsiteX60" fmla="*/ 206289 w 473075"/>
              <a:gd name="connsiteY60" fmla="*/ 399285 h 412751"/>
              <a:gd name="connsiteX61" fmla="*/ 202524 w 473075"/>
              <a:gd name="connsiteY61" fmla="*/ 403338 h 412751"/>
              <a:gd name="connsiteX62" fmla="*/ 198108 w 473075"/>
              <a:gd name="connsiteY62" fmla="*/ 406607 h 412751"/>
              <a:gd name="connsiteX63" fmla="*/ 193563 w 473075"/>
              <a:gd name="connsiteY63" fmla="*/ 409091 h 412751"/>
              <a:gd name="connsiteX64" fmla="*/ 188239 w 473075"/>
              <a:gd name="connsiteY64" fmla="*/ 411052 h 412751"/>
              <a:gd name="connsiteX65" fmla="*/ 182785 w 473075"/>
              <a:gd name="connsiteY65" fmla="*/ 412359 h 412751"/>
              <a:gd name="connsiteX66" fmla="*/ 177071 w 473075"/>
              <a:gd name="connsiteY66" fmla="*/ 412751 h 412751"/>
              <a:gd name="connsiteX67" fmla="*/ 171357 w 473075"/>
              <a:gd name="connsiteY67" fmla="*/ 412359 h 412751"/>
              <a:gd name="connsiteX68" fmla="*/ 165773 w 473075"/>
              <a:gd name="connsiteY68" fmla="*/ 411052 h 412751"/>
              <a:gd name="connsiteX69" fmla="*/ 160708 w 473075"/>
              <a:gd name="connsiteY69" fmla="*/ 409091 h 412751"/>
              <a:gd name="connsiteX70" fmla="*/ 155903 w 473075"/>
              <a:gd name="connsiteY70" fmla="*/ 406607 h 412751"/>
              <a:gd name="connsiteX71" fmla="*/ 151618 w 473075"/>
              <a:gd name="connsiteY71" fmla="*/ 403338 h 412751"/>
              <a:gd name="connsiteX72" fmla="*/ 147722 w 473075"/>
              <a:gd name="connsiteY72" fmla="*/ 399285 h 412751"/>
              <a:gd name="connsiteX73" fmla="*/ 144475 w 473075"/>
              <a:gd name="connsiteY73" fmla="*/ 395102 h 412751"/>
              <a:gd name="connsiteX74" fmla="*/ 141878 w 473075"/>
              <a:gd name="connsiteY74" fmla="*/ 390265 h 412751"/>
              <a:gd name="connsiteX75" fmla="*/ 139800 w 473075"/>
              <a:gd name="connsiteY75" fmla="*/ 385035 h 412751"/>
              <a:gd name="connsiteX76" fmla="*/ 138632 w 473075"/>
              <a:gd name="connsiteY76" fmla="*/ 379675 h 412751"/>
              <a:gd name="connsiteX77" fmla="*/ 138112 w 473075"/>
              <a:gd name="connsiteY77" fmla="*/ 373922 h 412751"/>
              <a:gd name="connsiteX78" fmla="*/ 138632 w 473075"/>
              <a:gd name="connsiteY78" fmla="*/ 368039 h 412751"/>
              <a:gd name="connsiteX79" fmla="*/ 139800 w 473075"/>
              <a:gd name="connsiteY79" fmla="*/ 362548 h 412751"/>
              <a:gd name="connsiteX80" fmla="*/ 141878 w 473075"/>
              <a:gd name="connsiteY80" fmla="*/ 357450 h 412751"/>
              <a:gd name="connsiteX81" fmla="*/ 144475 w 473075"/>
              <a:gd name="connsiteY81" fmla="*/ 352613 h 412751"/>
              <a:gd name="connsiteX82" fmla="*/ 147722 w 473075"/>
              <a:gd name="connsiteY82" fmla="*/ 348167 h 412751"/>
              <a:gd name="connsiteX83" fmla="*/ 151618 w 473075"/>
              <a:gd name="connsiteY83" fmla="*/ 344376 h 412751"/>
              <a:gd name="connsiteX84" fmla="*/ 155903 w 473075"/>
              <a:gd name="connsiteY84" fmla="*/ 341108 h 412751"/>
              <a:gd name="connsiteX85" fmla="*/ 160708 w 473075"/>
              <a:gd name="connsiteY85" fmla="*/ 338493 h 412751"/>
              <a:gd name="connsiteX86" fmla="*/ 165773 w 473075"/>
              <a:gd name="connsiteY86" fmla="*/ 336532 h 412751"/>
              <a:gd name="connsiteX87" fmla="*/ 171357 w 473075"/>
              <a:gd name="connsiteY87" fmla="*/ 335355 h 412751"/>
              <a:gd name="connsiteX88" fmla="*/ 23647 w 473075"/>
              <a:gd name="connsiteY88" fmla="*/ 0 h 412751"/>
              <a:gd name="connsiteX89" fmla="*/ 27742 w 473075"/>
              <a:gd name="connsiteY89" fmla="*/ 794 h 412751"/>
              <a:gd name="connsiteX90" fmla="*/ 121406 w 473075"/>
              <a:gd name="connsiteY90" fmla="*/ 24606 h 412751"/>
              <a:gd name="connsiteX91" fmla="*/ 124973 w 473075"/>
              <a:gd name="connsiteY91" fmla="*/ 25797 h 412751"/>
              <a:gd name="connsiteX92" fmla="*/ 128276 w 473075"/>
              <a:gd name="connsiteY92" fmla="*/ 27649 h 412751"/>
              <a:gd name="connsiteX93" fmla="*/ 131182 w 473075"/>
              <a:gd name="connsiteY93" fmla="*/ 30030 h 412751"/>
              <a:gd name="connsiteX94" fmla="*/ 133560 w 473075"/>
              <a:gd name="connsiteY94" fmla="*/ 32676 h 412751"/>
              <a:gd name="connsiteX95" fmla="*/ 135541 w 473075"/>
              <a:gd name="connsiteY95" fmla="*/ 35983 h 412751"/>
              <a:gd name="connsiteX96" fmla="*/ 136995 w 473075"/>
              <a:gd name="connsiteY96" fmla="*/ 39423 h 412751"/>
              <a:gd name="connsiteX97" fmla="*/ 137919 w 473075"/>
              <a:gd name="connsiteY97" fmla="*/ 43127 h 412751"/>
              <a:gd name="connsiteX98" fmla="*/ 151923 w 473075"/>
              <a:gd name="connsiteY98" fmla="*/ 157162 h 412751"/>
              <a:gd name="connsiteX99" fmla="*/ 166587 w 473075"/>
              <a:gd name="connsiteY99" fmla="*/ 274240 h 412751"/>
              <a:gd name="connsiteX100" fmla="*/ 388527 w 473075"/>
              <a:gd name="connsiteY100" fmla="*/ 274240 h 412751"/>
              <a:gd name="connsiteX101" fmla="*/ 400152 w 473075"/>
              <a:gd name="connsiteY101" fmla="*/ 235611 h 412751"/>
              <a:gd name="connsiteX102" fmla="*/ 214014 w 473075"/>
              <a:gd name="connsiteY102" fmla="*/ 235479 h 412751"/>
              <a:gd name="connsiteX103" fmla="*/ 210447 w 473075"/>
              <a:gd name="connsiteY103" fmla="*/ 235214 h 412751"/>
              <a:gd name="connsiteX104" fmla="*/ 207012 w 473075"/>
              <a:gd name="connsiteY104" fmla="*/ 234024 h 412751"/>
              <a:gd name="connsiteX105" fmla="*/ 203841 w 473075"/>
              <a:gd name="connsiteY105" fmla="*/ 232304 h 412751"/>
              <a:gd name="connsiteX106" fmla="*/ 201067 w 473075"/>
              <a:gd name="connsiteY106" fmla="*/ 230187 h 412751"/>
              <a:gd name="connsiteX107" fmla="*/ 198821 w 473075"/>
              <a:gd name="connsiteY107" fmla="*/ 227409 h 412751"/>
              <a:gd name="connsiteX108" fmla="*/ 197104 w 473075"/>
              <a:gd name="connsiteY108" fmla="*/ 224234 h 412751"/>
              <a:gd name="connsiteX109" fmla="*/ 196047 w 473075"/>
              <a:gd name="connsiteY109" fmla="*/ 220795 h 412751"/>
              <a:gd name="connsiteX110" fmla="*/ 195651 w 473075"/>
              <a:gd name="connsiteY110" fmla="*/ 217090 h 412751"/>
              <a:gd name="connsiteX111" fmla="*/ 196047 w 473075"/>
              <a:gd name="connsiteY111" fmla="*/ 213386 h 412751"/>
              <a:gd name="connsiteX112" fmla="*/ 197104 w 473075"/>
              <a:gd name="connsiteY112" fmla="*/ 209947 h 412751"/>
              <a:gd name="connsiteX113" fmla="*/ 198821 w 473075"/>
              <a:gd name="connsiteY113" fmla="*/ 206904 h 412751"/>
              <a:gd name="connsiteX114" fmla="*/ 201067 w 473075"/>
              <a:gd name="connsiteY114" fmla="*/ 204258 h 412751"/>
              <a:gd name="connsiteX115" fmla="*/ 203841 w 473075"/>
              <a:gd name="connsiteY115" fmla="*/ 201877 h 412751"/>
              <a:gd name="connsiteX116" fmla="*/ 207012 w 473075"/>
              <a:gd name="connsiteY116" fmla="*/ 200157 h 412751"/>
              <a:gd name="connsiteX117" fmla="*/ 210447 w 473075"/>
              <a:gd name="connsiteY117" fmla="*/ 199231 h 412751"/>
              <a:gd name="connsiteX118" fmla="*/ 214014 w 473075"/>
              <a:gd name="connsiteY118" fmla="*/ 198702 h 412751"/>
              <a:gd name="connsiteX119" fmla="*/ 410985 w 473075"/>
              <a:gd name="connsiteY119" fmla="*/ 198702 h 412751"/>
              <a:gd name="connsiteX120" fmla="*/ 423271 w 473075"/>
              <a:gd name="connsiteY120" fmla="*/ 157162 h 412751"/>
              <a:gd name="connsiteX121" fmla="*/ 229470 w 473075"/>
              <a:gd name="connsiteY121" fmla="*/ 157295 h 412751"/>
              <a:gd name="connsiteX122" fmla="*/ 225639 w 473075"/>
              <a:gd name="connsiteY122" fmla="*/ 156898 h 412751"/>
              <a:gd name="connsiteX123" fmla="*/ 221940 w 473075"/>
              <a:gd name="connsiteY123" fmla="*/ 155839 h 412751"/>
              <a:gd name="connsiteX124" fmla="*/ 218505 w 473075"/>
              <a:gd name="connsiteY124" fmla="*/ 153855 h 412751"/>
              <a:gd name="connsiteX125" fmla="*/ 215599 w 473075"/>
              <a:gd name="connsiteY125" fmla="*/ 151474 h 412751"/>
              <a:gd name="connsiteX126" fmla="*/ 213221 w 473075"/>
              <a:gd name="connsiteY126" fmla="*/ 148563 h 412751"/>
              <a:gd name="connsiteX127" fmla="*/ 211239 w 473075"/>
              <a:gd name="connsiteY127" fmla="*/ 145124 h 412751"/>
              <a:gd name="connsiteX128" fmla="*/ 210182 w 473075"/>
              <a:gd name="connsiteY128" fmla="*/ 141420 h 412751"/>
              <a:gd name="connsiteX129" fmla="*/ 209654 w 473075"/>
              <a:gd name="connsiteY129" fmla="*/ 137583 h 412751"/>
              <a:gd name="connsiteX130" fmla="*/ 210182 w 473075"/>
              <a:gd name="connsiteY130" fmla="*/ 133614 h 412751"/>
              <a:gd name="connsiteX131" fmla="*/ 211239 w 473075"/>
              <a:gd name="connsiteY131" fmla="*/ 129910 h 412751"/>
              <a:gd name="connsiteX132" fmla="*/ 213221 w 473075"/>
              <a:gd name="connsiteY132" fmla="*/ 126471 h 412751"/>
              <a:gd name="connsiteX133" fmla="*/ 215599 w 473075"/>
              <a:gd name="connsiteY133" fmla="*/ 123560 h 412751"/>
              <a:gd name="connsiteX134" fmla="*/ 218505 w 473075"/>
              <a:gd name="connsiteY134" fmla="*/ 121047 h 412751"/>
              <a:gd name="connsiteX135" fmla="*/ 221940 w 473075"/>
              <a:gd name="connsiteY135" fmla="*/ 119195 h 412751"/>
              <a:gd name="connsiteX136" fmla="*/ 225639 w 473075"/>
              <a:gd name="connsiteY136" fmla="*/ 118136 h 412751"/>
              <a:gd name="connsiteX137" fmla="*/ 229470 w 473075"/>
              <a:gd name="connsiteY137" fmla="*/ 117872 h 412751"/>
              <a:gd name="connsiteX138" fmla="*/ 448371 w 473075"/>
              <a:gd name="connsiteY138" fmla="*/ 117872 h 412751"/>
              <a:gd name="connsiteX139" fmla="*/ 453127 w 473075"/>
              <a:gd name="connsiteY139" fmla="*/ 118004 h 412751"/>
              <a:gd name="connsiteX140" fmla="*/ 457222 w 473075"/>
              <a:gd name="connsiteY140" fmla="*/ 118665 h 412751"/>
              <a:gd name="connsiteX141" fmla="*/ 460657 w 473075"/>
              <a:gd name="connsiteY141" fmla="*/ 119724 h 412751"/>
              <a:gd name="connsiteX142" fmla="*/ 463696 w 473075"/>
              <a:gd name="connsiteY142" fmla="*/ 121047 h 412751"/>
              <a:gd name="connsiteX143" fmla="*/ 466074 w 473075"/>
              <a:gd name="connsiteY143" fmla="*/ 122634 h 412751"/>
              <a:gd name="connsiteX144" fmla="*/ 468319 w 473075"/>
              <a:gd name="connsiteY144" fmla="*/ 124751 h 412751"/>
              <a:gd name="connsiteX145" fmla="*/ 469773 w 473075"/>
              <a:gd name="connsiteY145" fmla="*/ 126735 h 412751"/>
              <a:gd name="connsiteX146" fmla="*/ 471094 w 473075"/>
              <a:gd name="connsiteY146" fmla="*/ 128984 h 412751"/>
              <a:gd name="connsiteX147" fmla="*/ 472018 w 473075"/>
              <a:gd name="connsiteY147" fmla="*/ 131365 h 412751"/>
              <a:gd name="connsiteX148" fmla="*/ 472679 w 473075"/>
              <a:gd name="connsiteY148" fmla="*/ 134011 h 412751"/>
              <a:gd name="connsiteX149" fmla="*/ 472943 w 473075"/>
              <a:gd name="connsiteY149" fmla="*/ 136525 h 412751"/>
              <a:gd name="connsiteX150" fmla="*/ 473075 w 473075"/>
              <a:gd name="connsiteY150" fmla="*/ 139171 h 412751"/>
              <a:gd name="connsiteX151" fmla="*/ 473075 w 473075"/>
              <a:gd name="connsiteY151" fmla="*/ 141552 h 412751"/>
              <a:gd name="connsiteX152" fmla="*/ 472943 w 473075"/>
              <a:gd name="connsiteY152" fmla="*/ 144065 h 412751"/>
              <a:gd name="connsiteX153" fmla="*/ 472679 w 473075"/>
              <a:gd name="connsiteY153" fmla="*/ 146314 h 412751"/>
              <a:gd name="connsiteX154" fmla="*/ 472283 w 473075"/>
              <a:gd name="connsiteY154" fmla="*/ 148431 h 412751"/>
              <a:gd name="connsiteX155" fmla="*/ 471886 w 473075"/>
              <a:gd name="connsiteY155" fmla="*/ 150283 h 412751"/>
              <a:gd name="connsiteX156" fmla="*/ 471358 w 473075"/>
              <a:gd name="connsiteY156" fmla="*/ 152003 h 412751"/>
              <a:gd name="connsiteX157" fmla="*/ 470962 w 473075"/>
              <a:gd name="connsiteY157" fmla="*/ 153458 h 412751"/>
              <a:gd name="connsiteX158" fmla="*/ 470697 w 473075"/>
              <a:gd name="connsiteY158" fmla="*/ 154517 h 412751"/>
              <a:gd name="connsiteX159" fmla="*/ 470433 w 473075"/>
              <a:gd name="connsiteY159" fmla="*/ 155046 h 412751"/>
              <a:gd name="connsiteX160" fmla="*/ 470433 w 473075"/>
              <a:gd name="connsiteY160" fmla="*/ 155310 h 412751"/>
              <a:gd name="connsiteX161" fmla="*/ 421686 w 473075"/>
              <a:gd name="connsiteY161" fmla="*/ 299376 h 412751"/>
              <a:gd name="connsiteX162" fmla="*/ 421686 w 473075"/>
              <a:gd name="connsiteY162" fmla="*/ 299640 h 412751"/>
              <a:gd name="connsiteX163" fmla="*/ 421554 w 473075"/>
              <a:gd name="connsiteY163" fmla="*/ 300302 h 412751"/>
              <a:gd name="connsiteX164" fmla="*/ 421157 w 473075"/>
              <a:gd name="connsiteY164" fmla="*/ 301625 h 412751"/>
              <a:gd name="connsiteX165" fmla="*/ 420761 w 473075"/>
              <a:gd name="connsiteY165" fmla="*/ 303080 h 412751"/>
              <a:gd name="connsiteX166" fmla="*/ 419968 w 473075"/>
              <a:gd name="connsiteY166" fmla="*/ 304932 h 412751"/>
              <a:gd name="connsiteX167" fmla="*/ 419043 w 473075"/>
              <a:gd name="connsiteY167" fmla="*/ 306917 h 412751"/>
              <a:gd name="connsiteX168" fmla="*/ 417855 w 473075"/>
              <a:gd name="connsiteY168" fmla="*/ 308901 h 412751"/>
              <a:gd name="connsiteX169" fmla="*/ 416401 w 473075"/>
              <a:gd name="connsiteY169" fmla="*/ 311018 h 412751"/>
              <a:gd name="connsiteX170" fmla="*/ 414684 w 473075"/>
              <a:gd name="connsiteY170" fmla="*/ 313267 h 412751"/>
              <a:gd name="connsiteX171" fmla="*/ 412702 w 473075"/>
              <a:gd name="connsiteY171" fmla="*/ 315251 h 412751"/>
              <a:gd name="connsiteX172" fmla="*/ 410324 w 473075"/>
              <a:gd name="connsiteY172" fmla="*/ 316971 h 412751"/>
              <a:gd name="connsiteX173" fmla="*/ 407682 w 473075"/>
              <a:gd name="connsiteY173" fmla="*/ 318558 h 412751"/>
              <a:gd name="connsiteX174" fmla="*/ 404644 w 473075"/>
              <a:gd name="connsiteY174" fmla="*/ 319617 h 412751"/>
              <a:gd name="connsiteX175" fmla="*/ 401209 w 473075"/>
              <a:gd name="connsiteY175" fmla="*/ 320410 h 412751"/>
              <a:gd name="connsiteX176" fmla="*/ 397114 w 473075"/>
              <a:gd name="connsiteY176" fmla="*/ 320675 h 412751"/>
              <a:gd name="connsiteX177" fmla="*/ 151923 w 473075"/>
              <a:gd name="connsiteY177" fmla="*/ 320675 h 412751"/>
              <a:gd name="connsiteX178" fmla="*/ 147828 w 473075"/>
              <a:gd name="connsiteY178" fmla="*/ 320543 h 412751"/>
              <a:gd name="connsiteX179" fmla="*/ 144261 w 473075"/>
              <a:gd name="connsiteY179" fmla="*/ 319617 h 412751"/>
              <a:gd name="connsiteX180" fmla="*/ 141090 w 473075"/>
              <a:gd name="connsiteY180" fmla="*/ 318558 h 412751"/>
              <a:gd name="connsiteX181" fmla="*/ 138316 w 473075"/>
              <a:gd name="connsiteY181" fmla="*/ 316971 h 412751"/>
              <a:gd name="connsiteX182" fmla="*/ 135938 w 473075"/>
              <a:gd name="connsiteY182" fmla="*/ 315119 h 412751"/>
              <a:gd name="connsiteX183" fmla="*/ 133824 w 473075"/>
              <a:gd name="connsiteY183" fmla="*/ 313134 h 412751"/>
              <a:gd name="connsiteX184" fmla="*/ 131975 w 473075"/>
              <a:gd name="connsiteY184" fmla="*/ 310753 h 412751"/>
              <a:gd name="connsiteX185" fmla="*/ 130521 w 473075"/>
              <a:gd name="connsiteY185" fmla="*/ 308504 h 412751"/>
              <a:gd name="connsiteX186" fmla="*/ 129465 w 473075"/>
              <a:gd name="connsiteY186" fmla="*/ 306123 h 412751"/>
              <a:gd name="connsiteX187" fmla="*/ 128540 w 473075"/>
              <a:gd name="connsiteY187" fmla="*/ 303742 h 412751"/>
              <a:gd name="connsiteX188" fmla="*/ 127879 w 473075"/>
              <a:gd name="connsiteY188" fmla="*/ 301625 h 412751"/>
              <a:gd name="connsiteX189" fmla="*/ 127219 w 473075"/>
              <a:gd name="connsiteY189" fmla="*/ 299508 h 412751"/>
              <a:gd name="connsiteX190" fmla="*/ 126822 w 473075"/>
              <a:gd name="connsiteY190" fmla="*/ 297656 h 412751"/>
              <a:gd name="connsiteX191" fmla="*/ 126690 w 473075"/>
              <a:gd name="connsiteY191" fmla="*/ 296069 h 412751"/>
              <a:gd name="connsiteX192" fmla="*/ 126558 w 473075"/>
              <a:gd name="connsiteY192" fmla="*/ 294878 h 412751"/>
              <a:gd name="connsiteX193" fmla="*/ 126426 w 473075"/>
              <a:gd name="connsiteY193" fmla="*/ 294217 h 412751"/>
              <a:gd name="connsiteX194" fmla="*/ 126426 w 473075"/>
              <a:gd name="connsiteY194" fmla="*/ 293952 h 412751"/>
              <a:gd name="connsiteX195" fmla="*/ 95645 w 473075"/>
              <a:gd name="connsiteY195" fmla="*/ 63632 h 412751"/>
              <a:gd name="connsiteX196" fmla="*/ 16645 w 473075"/>
              <a:gd name="connsiteY196" fmla="*/ 43656 h 412751"/>
              <a:gd name="connsiteX197" fmla="*/ 12946 w 473075"/>
              <a:gd name="connsiteY197" fmla="*/ 42333 h 412751"/>
              <a:gd name="connsiteX198" fmla="*/ 9644 w 473075"/>
              <a:gd name="connsiteY198" fmla="*/ 40349 h 412751"/>
              <a:gd name="connsiteX199" fmla="*/ 6605 w 473075"/>
              <a:gd name="connsiteY199" fmla="*/ 37835 h 412751"/>
              <a:gd name="connsiteX200" fmla="*/ 4227 w 473075"/>
              <a:gd name="connsiteY200" fmla="*/ 35057 h 412751"/>
              <a:gd name="connsiteX201" fmla="*/ 2113 w 473075"/>
              <a:gd name="connsiteY201" fmla="*/ 31882 h 412751"/>
              <a:gd name="connsiteX202" fmla="*/ 924 w 473075"/>
              <a:gd name="connsiteY202" fmla="*/ 28310 h 412751"/>
              <a:gd name="connsiteX203" fmla="*/ 132 w 473075"/>
              <a:gd name="connsiteY203" fmla="*/ 24606 h 412751"/>
              <a:gd name="connsiteX204" fmla="*/ 0 w 473075"/>
              <a:gd name="connsiteY204" fmla="*/ 20637 h 412751"/>
              <a:gd name="connsiteX205" fmla="*/ 660 w 473075"/>
              <a:gd name="connsiteY205" fmla="*/ 16669 h 412751"/>
              <a:gd name="connsiteX206" fmla="*/ 1981 w 473075"/>
              <a:gd name="connsiteY206" fmla="*/ 12964 h 412751"/>
              <a:gd name="connsiteX207" fmla="*/ 3963 w 473075"/>
              <a:gd name="connsiteY207" fmla="*/ 9525 h 412751"/>
              <a:gd name="connsiteX208" fmla="*/ 6473 w 473075"/>
              <a:gd name="connsiteY208" fmla="*/ 6614 h 412751"/>
              <a:gd name="connsiteX209" fmla="*/ 9379 w 473075"/>
              <a:gd name="connsiteY209" fmla="*/ 4233 h 412751"/>
              <a:gd name="connsiteX210" fmla="*/ 12550 w 473075"/>
              <a:gd name="connsiteY210" fmla="*/ 2249 h 412751"/>
              <a:gd name="connsiteX211" fmla="*/ 16117 w 473075"/>
              <a:gd name="connsiteY211" fmla="*/ 926 h 412751"/>
              <a:gd name="connsiteX212" fmla="*/ 19816 w 473075"/>
              <a:gd name="connsiteY212" fmla="*/ 132 h 41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473075" h="412751">
                <a:moveTo>
                  <a:pt x="349183" y="334963"/>
                </a:moveTo>
                <a:lnTo>
                  <a:pt x="355147" y="335355"/>
                </a:lnTo>
                <a:lnTo>
                  <a:pt x="360712" y="336532"/>
                </a:lnTo>
                <a:lnTo>
                  <a:pt x="365880" y="338493"/>
                </a:lnTo>
                <a:lnTo>
                  <a:pt x="370783" y="341108"/>
                </a:lnTo>
                <a:lnTo>
                  <a:pt x="375288" y="344376"/>
                </a:lnTo>
                <a:lnTo>
                  <a:pt x="379131" y="348167"/>
                </a:lnTo>
                <a:lnTo>
                  <a:pt x="382444" y="352613"/>
                </a:lnTo>
                <a:lnTo>
                  <a:pt x="385227" y="357450"/>
                </a:lnTo>
                <a:lnTo>
                  <a:pt x="387215" y="362548"/>
                </a:lnTo>
                <a:lnTo>
                  <a:pt x="388540" y="368039"/>
                </a:lnTo>
                <a:lnTo>
                  <a:pt x="388937" y="373922"/>
                </a:lnTo>
                <a:lnTo>
                  <a:pt x="388540" y="379675"/>
                </a:lnTo>
                <a:lnTo>
                  <a:pt x="387215" y="385035"/>
                </a:lnTo>
                <a:lnTo>
                  <a:pt x="385227" y="390265"/>
                </a:lnTo>
                <a:lnTo>
                  <a:pt x="382444" y="395102"/>
                </a:lnTo>
                <a:lnTo>
                  <a:pt x="379131" y="399285"/>
                </a:lnTo>
                <a:lnTo>
                  <a:pt x="375288" y="403338"/>
                </a:lnTo>
                <a:lnTo>
                  <a:pt x="370783" y="406607"/>
                </a:lnTo>
                <a:lnTo>
                  <a:pt x="365880" y="409091"/>
                </a:lnTo>
                <a:lnTo>
                  <a:pt x="360712" y="411052"/>
                </a:lnTo>
                <a:lnTo>
                  <a:pt x="355147" y="412359"/>
                </a:lnTo>
                <a:lnTo>
                  <a:pt x="349183" y="412751"/>
                </a:lnTo>
                <a:lnTo>
                  <a:pt x="343485" y="412359"/>
                </a:lnTo>
                <a:lnTo>
                  <a:pt x="337787" y="411052"/>
                </a:lnTo>
                <a:lnTo>
                  <a:pt x="332487" y="409091"/>
                </a:lnTo>
                <a:lnTo>
                  <a:pt x="327584" y="406607"/>
                </a:lnTo>
                <a:lnTo>
                  <a:pt x="323211" y="403338"/>
                </a:lnTo>
                <a:lnTo>
                  <a:pt x="319368" y="399285"/>
                </a:lnTo>
                <a:lnTo>
                  <a:pt x="315923" y="395102"/>
                </a:lnTo>
                <a:lnTo>
                  <a:pt x="313273" y="390265"/>
                </a:lnTo>
                <a:lnTo>
                  <a:pt x="311285" y="385035"/>
                </a:lnTo>
                <a:lnTo>
                  <a:pt x="309960" y="379675"/>
                </a:lnTo>
                <a:lnTo>
                  <a:pt x="309562" y="373922"/>
                </a:lnTo>
                <a:lnTo>
                  <a:pt x="309960" y="368039"/>
                </a:lnTo>
                <a:lnTo>
                  <a:pt x="311285" y="362548"/>
                </a:lnTo>
                <a:lnTo>
                  <a:pt x="313273" y="357450"/>
                </a:lnTo>
                <a:lnTo>
                  <a:pt x="315923" y="352613"/>
                </a:lnTo>
                <a:lnTo>
                  <a:pt x="319368" y="348167"/>
                </a:lnTo>
                <a:lnTo>
                  <a:pt x="323211" y="344376"/>
                </a:lnTo>
                <a:lnTo>
                  <a:pt x="327584" y="341108"/>
                </a:lnTo>
                <a:lnTo>
                  <a:pt x="332487" y="338493"/>
                </a:lnTo>
                <a:lnTo>
                  <a:pt x="337787" y="336532"/>
                </a:lnTo>
                <a:lnTo>
                  <a:pt x="343485" y="335355"/>
                </a:lnTo>
                <a:close/>
                <a:moveTo>
                  <a:pt x="177071" y="334963"/>
                </a:moveTo>
                <a:lnTo>
                  <a:pt x="182785" y="335355"/>
                </a:lnTo>
                <a:lnTo>
                  <a:pt x="188239" y="336532"/>
                </a:lnTo>
                <a:lnTo>
                  <a:pt x="193563" y="338493"/>
                </a:lnTo>
                <a:lnTo>
                  <a:pt x="198108" y="341108"/>
                </a:lnTo>
                <a:lnTo>
                  <a:pt x="202524" y="344376"/>
                </a:lnTo>
                <a:lnTo>
                  <a:pt x="206289" y="348167"/>
                </a:lnTo>
                <a:lnTo>
                  <a:pt x="209666" y="352613"/>
                </a:lnTo>
                <a:lnTo>
                  <a:pt x="212263" y="357450"/>
                </a:lnTo>
                <a:lnTo>
                  <a:pt x="214211" y="362548"/>
                </a:lnTo>
                <a:lnTo>
                  <a:pt x="215510" y="368039"/>
                </a:lnTo>
                <a:lnTo>
                  <a:pt x="215899" y="373922"/>
                </a:lnTo>
                <a:lnTo>
                  <a:pt x="215510" y="379675"/>
                </a:lnTo>
                <a:lnTo>
                  <a:pt x="214211" y="385035"/>
                </a:lnTo>
                <a:lnTo>
                  <a:pt x="212263" y="390265"/>
                </a:lnTo>
                <a:lnTo>
                  <a:pt x="209666" y="395102"/>
                </a:lnTo>
                <a:lnTo>
                  <a:pt x="206289" y="399285"/>
                </a:lnTo>
                <a:lnTo>
                  <a:pt x="202524" y="403338"/>
                </a:lnTo>
                <a:lnTo>
                  <a:pt x="198108" y="406607"/>
                </a:lnTo>
                <a:lnTo>
                  <a:pt x="193563" y="409091"/>
                </a:lnTo>
                <a:lnTo>
                  <a:pt x="188239" y="411052"/>
                </a:lnTo>
                <a:lnTo>
                  <a:pt x="182785" y="412359"/>
                </a:lnTo>
                <a:lnTo>
                  <a:pt x="177071" y="412751"/>
                </a:lnTo>
                <a:lnTo>
                  <a:pt x="171357" y="412359"/>
                </a:lnTo>
                <a:lnTo>
                  <a:pt x="165773" y="411052"/>
                </a:lnTo>
                <a:lnTo>
                  <a:pt x="160708" y="409091"/>
                </a:lnTo>
                <a:lnTo>
                  <a:pt x="155903" y="406607"/>
                </a:lnTo>
                <a:lnTo>
                  <a:pt x="151618" y="403338"/>
                </a:lnTo>
                <a:lnTo>
                  <a:pt x="147722" y="399285"/>
                </a:lnTo>
                <a:lnTo>
                  <a:pt x="144475" y="395102"/>
                </a:lnTo>
                <a:lnTo>
                  <a:pt x="141878" y="390265"/>
                </a:lnTo>
                <a:lnTo>
                  <a:pt x="139800" y="385035"/>
                </a:lnTo>
                <a:lnTo>
                  <a:pt x="138632" y="379675"/>
                </a:lnTo>
                <a:lnTo>
                  <a:pt x="138112" y="373922"/>
                </a:lnTo>
                <a:lnTo>
                  <a:pt x="138632" y="368039"/>
                </a:lnTo>
                <a:lnTo>
                  <a:pt x="139800" y="362548"/>
                </a:lnTo>
                <a:lnTo>
                  <a:pt x="141878" y="357450"/>
                </a:lnTo>
                <a:lnTo>
                  <a:pt x="144475" y="352613"/>
                </a:lnTo>
                <a:lnTo>
                  <a:pt x="147722" y="348167"/>
                </a:lnTo>
                <a:lnTo>
                  <a:pt x="151618" y="344376"/>
                </a:lnTo>
                <a:lnTo>
                  <a:pt x="155903" y="341108"/>
                </a:lnTo>
                <a:lnTo>
                  <a:pt x="160708" y="338493"/>
                </a:lnTo>
                <a:lnTo>
                  <a:pt x="165773" y="336532"/>
                </a:lnTo>
                <a:lnTo>
                  <a:pt x="171357" y="335355"/>
                </a:lnTo>
                <a:close/>
                <a:moveTo>
                  <a:pt x="23647" y="0"/>
                </a:moveTo>
                <a:lnTo>
                  <a:pt x="27742" y="794"/>
                </a:lnTo>
                <a:lnTo>
                  <a:pt x="121406" y="24606"/>
                </a:lnTo>
                <a:lnTo>
                  <a:pt x="124973" y="25797"/>
                </a:lnTo>
                <a:lnTo>
                  <a:pt x="128276" y="27649"/>
                </a:lnTo>
                <a:lnTo>
                  <a:pt x="131182" y="30030"/>
                </a:lnTo>
                <a:lnTo>
                  <a:pt x="133560" y="32676"/>
                </a:lnTo>
                <a:lnTo>
                  <a:pt x="135541" y="35983"/>
                </a:lnTo>
                <a:lnTo>
                  <a:pt x="136995" y="39423"/>
                </a:lnTo>
                <a:lnTo>
                  <a:pt x="137919" y="43127"/>
                </a:lnTo>
                <a:lnTo>
                  <a:pt x="151923" y="157162"/>
                </a:lnTo>
                <a:lnTo>
                  <a:pt x="166587" y="274240"/>
                </a:lnTo>
                <a:lnTo>
                  <a:pt x="388527" y="274240"/>
                </a:lnTo>
                <a:lnTo>
                  <a:pt x="400152" y="235611"/>
                </a:lnTo>
                <a:lnTo>
                  <a:pt x="214014" y="235479"/>
                </a:lnTo>
                <a:lnTo>
                  <a:pt x="210447" y="235214"/>
                </a:lnTo>
                <a:lnTo>
                  <a:pt x="207012" y="234024"/>
                </a:lnTo>
                <a:lnTo>
                  <a:pt x="203841" y="232304"/>
                </a:lnTo>
                <a:lnTo>
                  <a:pt x="201067" y="230187"/>
                </a:lnTo>
                <a:lnTo>
                  <a:pt x="198821" y="227409"/>
                </a:lnTo>
                <a:lnTo>
                  <a:pt x="197104" y="224234"/>
                </a:lnTo>
                <a:lnTo>
                  <a:pt x="196047" y="220795"/>
                </a:lnTo>
                <a:lnTo>
                  <a:pt x="195651" y="217090"/>
                </a:lnTo>
                <a:lnTo>
                  <a:pt x="196047" y="213386"/>
                </a:lnTo>
                <a:lnTo>
                  <a:pt x="197104" y="209947"/>
                </a:lnTo>
                <a:lnTo>
                  <a:pt x="198821" y="206904"/>
                </a:lnTo>
                <a:lnTo>
                  <a:pt x="201067" y="204258"/>
                </a:lnTo>
                <a:lnTo>
                  <a:pt x="203841" y="201877"/>
                </a:lnTo>
                <a:lnTo>
                  <a:pt x="207012" y="200157"/>
                </a:lnTo>
                <a:lnTo>
                  <a:pt x="210447" y="199231"/>
                </a:lnTo>
                <a:lnTo>
                  <a:pt x="214014" y="198702"/>
                </a:lnTo>
                <a:lnTo>
                  <a:pt x="410985" y="198702"/>
                </a:lnTo>
                <a:lnTo>
                  <a:pt x="423271" y="157162"/>
                </a:lnTo>
                <a:lnTo>
                  <a:pt x="229470" y="157295"/>
                </a:lnTo>
                <a:lnTo>
                  <a:pt x="225639" y="156898"/>
                </a:lnTo>
                <a:lnTo>
                  <a:pt x="221940" y="155839"/>
                </a:lnTo>
                <a:lnTo>
                  <a:pt x="218505" y="153855"/>
                </a:lnTo>
                <a:lnTo>
                  <a:pt x="215599" y="151474"/>
                </a:lnTo>
                <a:lnTo>
                  <a:pt x="213221" y="148563"/>
                </a:lnTo>
                <a:lnTo>
                  <a:pt x="211239" y="145124"/>
                </a:lnTo>
                <a:lnTo>
                  <a:pt x="210182" y="141420"/>
                </a:lnTo>
                <a:lnTo>
                  <a:pt x="209654" y="137583"/>
                </a:lnTo>
                <a:lnTo>
                  <a:pt x="210182" y="133614"/>
                </a:lnTo>
                <a:lnTo>
                  <a:pt x="211239" y="129910"/>
                </a:lnTo>
                <a:lnTo>
                  <a:pt x="213221" y="126471"/>
                </a:lnTo>
                <a:lnTo>
                  <a:pt x="215599" y="123560"/>
                </a:lnTo>
                <a:lnTo>
                  <a:pt x="218505" y="121047"/>
                </a:lnTo>
                <a:lnTo>
                  <a:pt x="221940" y="119195"/>
                </a:lnTo>
                <a:lnTo>
                  <a:pt x="225639" y="118136"/>
                </a:lnTo>
                <a:lnTo>
                  <a:pt x="229470" y="117872"/>
                </a:lnTo>
                <a:lnTo>
                  <a:pt x="448371" y="117872"/>
                </a:lnTo>
                <a:lnTo>
                  <a:pt x="453127" y="118004"/>
                </a:lnTo>
                <a:lnTo>
                  <a:pt x="457222" y="118665"/>
                </a:lnTo>
                <a:lnTo>
                  <a:pt x="460657" y="119724"/>
                </a:lnTo>
                <a:lnTo>
                  <a:pt x="463696" y="121047"/>
                </a:lnTo>
                <a:lnTo>
                  <a:pt x="466074" y="122634"/>
                </a:lnTo>
                <a:lnTo>
                  <a:pt x="468319" y="124751"/>
                </a:lnTo>
                <a:lnTo>
                  <a:pt x="469773" y="126735"/>
                </a:lnTo>
                <a:lnTo>
                  <a:pt x="471094" y="128984"/>
                </a:lnTo>
                <a:lnTo>
                  <a:pt x="472018" y="131365"/>
                </a:lnTo>
                <a:lnTo>
                  <a:pt x="472679" y="134011"/>
                </a:lnTo>
                <a:lnTo>
                  <a:pt x="472943" y="136525"/>
                </a:lnTo>
                <a:lnTo>
                  <a:pt x="473075" y="139171"/>
                </a:lnTo>
                <a:lnTo>
                  <a:pt x="473075" y="141552"/>
                </a:lnTo>
                <a:lnTo>
                  <a:pt x="472943" y="144065"/>
                </a:lnTo>
                <a:lnTo>
                  <a:pt x="472679" y="146314"/>
                </a:lnTo>
                <a:lnTo>
                  <a:pt x="472283" y="148431"/>
                </a:lnTo>
                <a:lnTo>
                  <a:pt x="471886" y="150283"/>
                </a:lnTo>
                <a:lnTo>
                  <a:pt x="471358" y="152003"/>
                </a:lnTo>
                <a:lnTo>
                  <a:pt x="470962" y="153458"/>
                </a:lnTo>
                <a:lnTo>
                  <a:pt x="470697" y="154517"/>
                </a:lnTo>
                <a:lnTo>
                  <a:pt x="470433" y="155046"/>
                </a:lnTo>
                <a:lnTo>
                  <a:pt x="470433" y="155310"/>
                </a:lnTo>
                <a:lnTo>
                  <a:pt x="421686" y="299376"/>
                </a:lnTo>
                <a:lnTo>
                  <a:pt x="421686" y="299640"/>
                </a:lnTo>
                <a:lnTo>
                  <a:pt x="421554" y="300302"/>
                </a:lnTo>
                <a:lnTo>
                  <a:pt x="421157" y="301625"/>
                </a:lnTo>
                <a:lnTo>
                  <a:pt x="420761" y="303080"/>
                </a:lnTo>
                <a:lnTo>
                  <a:pt x="419968" y="304932"/>
                </a:lnTo>
                <a:lnTo>
                  <a:pt x="419043" y="306917"/>
                </a:lnTo>
                <a:lnTo>
                  <a:pt x="417855" y="308901"/>
                </a:lnTo>
                <a:lnTo>
                  <a:pt x="416401" y="311018"/>
                </a:lnTo>
                <a:lnTo>
                  <a:pt x="414684" y="313267"/>
                </a:lnTo>
                <a:lnTo>
                  <a:pt x="412702" y="315251"/>
                </a:lnTo>
                <a:lnTo>
                  <a:pt x="410324" y="316971"/>
                </a:lnTo>
                <a:lnTo>
                  <a:pt x="407682" y="318558"/>
                </a:lnTo>
                <a:lnTo>
                  <a:pt x="404644" y="319617"/>
                </a:lnTo>
                <a:lnTo>
                  <a:pt x="401209" y="320410"/>
                </a:lnTo>
                <a:lnTo>
                  <a:pt x="397114" y="320675"/>
                </a:lnTo>
                <a:lnTo>
                  <a:pt x="151923" y="320675"/>
                </a:lnTo>
                <a:lnTo>
                  <a:pt x="147828" y="320543"/>
                </a:lnTo>
                <a:lnTo>
                  <a:pt x="144261" y="319617"/>
                </a:lnTo>
                <a:lnTo>
                  <a:pt x="141090" y="318558"/>
                </a:lnTo>
                <a:lnTo>
                  <a:pt x="138316" y="316971"/>
                </a:lnTo>
                <a:lnTo>
                  <a:pt x="135938" y="315119"/>
                </a:lnTo>
                <a:lnTo>
                  <a:pt x="133824" y="313134"/>
                </a:lnTo>
                <a:lnTo>
                  <a:pt x="131975" y="310753"/>
                </a:lnTo>
                <a:lnTo>
                  <a:pt x="130521" y="308504"/>
                </a:lnTo>
                <a:lnTo>
                  <a:pt x="129465" y="306123"/>
                </a:lnTo>
                <a:lnTo>
                  <a:pt x="128540" y="303742"/>
                </a:lnTo>
                <a:lnTo>
                  <a:pt x="127879" y="301625"/>
                </a:lnTo>
                <a:lnTo>
                  <a:pt x="127219" y="299508"/>
                </a:lnTo>
                <a:lnTo>
                  <a:pt x="126822" y="297656"/>
                </a:lnTo>
                <a:lnTo>
                  <a:pt x="126690" y="296069"/>
                </a:lnTo>
                <a:lnTo>
                  <a:pt x="126558" y="294878"/>
                </a:lnTo>
                <a:lnTo>
                  <a:pt x="126426" y="294217"/>
                </a:lnTo>
                <a:lnTo>
                  <a:pt x="126426" y="293952"/>
                </a:lnTo>
                <a:lnTo>
                  <a:pt x="95645" y="63632"/>
                </a:lnTo>
                <a:lnTo>
                  <a:pt x="16645" y="43656"/>
                </a:lnTo>
                <a:lnTo>
                  <a:pt x="12946" y="42333"/>
                </a:lnTo>
                <a:lnTo>
                  <a:pt x="9644" y="40349"/>
                </a:lnTo>
                <a:lnTo>
                  <a:pt x="6605" y="37835"/>
                </a:lnTo>
                <a:lnTo>
                  <a:pt x="4227" y="35057"/>
                </a:lnTo>
                <a:lnTo>
                  <a:pt x="2113" y="31882"/>
                </a:lnTo>
                <a:lnTo>
                  <a:pt x="924" y="28310"/>
                </a:lnTo>
                <a:lnTo>
                  <a:pt x="132" y="24606"/>
                </a:lnTo>
                <a:lnTo>
                  <a:pt x="0" y="20637"/>
                </a:lnTo>
                <a:lnTo>
                  <a:pt x="660" y="16669"/>
                </a:lnTo>
                <a:lnTo>
                  <a:pt x="1981" y="12964"/>
                </a:lnTo>
                <a:lnTo>
                  <a:pt x="3963" y="9525"/>
                </a:lnTo>
                <a:lnTo>
                  <a:pt x="6473" y="6614"/>
                </a:lnTo>
                <a:lnTo>
                  <a:pt x="9379" y="4233"/>
                </a:lnTo>
                <a:lnTo>
                  <a:pt x="12550" y="2249"/>
                </a:lnTo>
                <a:lnTo>
                  <a:pt x="16117" y="926"/>
                </a:lnTo>
                <a:lnTo>
                  <a:pt x="19816" y="132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8" name="Freeform 152"/>
          <p:cNvSpPr>
            <a:spLocks noEditPoints="1"/>
          </p:cNvSpPr>
          <p:nvPr/>
        </p:nvSpPr>
        <p:spPr bwMode="auto">
          <a:xfrm>
            <a:off x="6283674" y="1274737"/>
            <a:ext cx="321469" cy="340519"/>
          </a:xfrm>
          <a:custGeom>
            <a:avLst/>
            <a:gdLst>
              <a:gd name="T0" fmla="*/ 3019 w 3242"/>
              <a:gd name="T1" fmla="*/ 3265 h 3434"/>
              <a:gd name="T2" fmla="*/ 0 w 3242"/>
              <a:gd name="T3" fmla="*/ 2334 h 3434"/>
              <a:gd name="T4" fmla="*/ 1824 w 3242"/>
              <a:gd name="T5" fmla="*/ 1571 h 3434"/>
              <a:gd name="T6" fmla="*/ 1926 w 3242"/>
              <a:gd name="T7" fmla="*/ 1594 h 3434"/>
              <a:gd name="T8" fmla="*/ 2033 w 3242"/>
              <a:gd name="T9" fmla="*/ 1685 h 3434"/>
              <a:gd name="T10" fmla="*/ 1184 w 3242"/>
              <a:gd name="T11" fmla="*/ 1771 h 3434"/>
              <a:gd name="T12" fmla="*/ 1191 w 3242"/>
              <a:gd name="T13" fmla="*/ 1720 h 3434"/>
              <a:gd name="T14" fmla="*/ 1256 w 3242"/>
              <a:gd name="T15" fmla="*/ 1624 h 3434"/>
              <a:gd name="T16" fmla="*/ 1439 w 3242"/>
              <a:gd name="T17" fmla="*/ 1570 h 3434"/>
              <a:gd name="T18" fmla="*/ 940 w 3242"/>
              <a:gd name="T19" fmla="*/ 1572 h 3434"/>
              <a:gd name="T20" fmla="*/ 1049 w 3242"/>
              <a:gd name="T21" fmla="*/ 1603 h 3434"/>
              <a:gd name="T22" fmla="*/ 1148 w 3242"/>
              <a:gd name="T23" fmla="*/ 1710 h 3434"/>
              <a:gd name="T24" fmla="*/ 287 w 3242"/>
              <a:gd name="T25" fmla="*/ 1769 h 3434"/>
              <a:gd name="T26" fmla="*/ 300 w 3242"/>
              <a:gd name="T27" fmla="*/ 1705 h 3434"/>
              <a:gd name="T28" fmla="*/ 379 w 3242"/>
              <a:gd name="T29" fmla="*/ 1610 h 3434"/>
              <a:gd name="T30" fmla="*/ 2337 w 3242"/>
              <a:gd name="T31" fmla="*/ 1547 h 3434"/>
              <a:gd name="T32" fmla="*/ 2750 w 3242"/>
              <a:gd name="T33" fmla="*/ 1550 h 3434"/>
              <a:gd name="T34" fmla="*/ 2864 w 3242"/>
              <a:gd name="T35" fmla="*/ 1591 h 3434"/>
              <a:gd name="T36" fmla="*/ 2951 w 3242"/>
              <a:gd name="T37" fmla="*/ 1715 h 3434"/>
              <a:gd name="T38" fmla="*/ 2081 w 3242"/>
              <a:gd name="T39" fmla="*/ 1740 h 3434"/>
              <a:gd name="T40" fmla="*/ 2101 w 3242"/>
              <a:gd name="T41" fmla="*/ 1665 h 3434"/>
              <a:gd name="T42" fmla="*/ 2198 w 3242"/>
              <a:gd name="T43" fmla="*/ 1574 h 3434"/>
              <a:gd name="T44" fmla="*/ 1665 w 3242"/>
              <a:gd name="T45" fmla="*/ 1142 h 3434"/>
              <a:gd name="T46" fmla="*/ 1804 w 3242"/>
              <a:gd name="T47" fmla="*/ 1260 h 3434"/>
              <a:gd name="T48" fmla="*/ 1773 w 3242"/>
              <a:gd name="T49" fmla="*/ 1445 h 3434"/>
              <a:gd name="T50" fmla="*/ 1599 w 3242"/>
              <a:gd name="T51" fmla="*/ 1507 h 3434"/>
              <a:gd name="T52" fmla="*/ 1459 w 3242"/>
              <a:gd name="T53" fmla="*/ 1389 h 3434"/>
              <a:gd name="T54" fmla="*/ 1492 w 3242"/>
              <a:gd name="T55" fmla="*/ 1205 h 3434"/>
              <a:gd name="T56" fmla="*/ 735 w 3242"/>
              <a:gd name="T57" fmla="*/ 1139 h 3434"/>
              <a:gd name="T58" fmla="*/ 893 w 3242"/>
              <a:gd name="T59" fmla="*/ 1230 h 3434"/>
              <a:gd name="T60" fmla="*/ 893 w 3242"/>
              <a:gd name="T61" fmla="*/ 1419 h 3434"/>
              <a:gd name="T62" fmla="*/ 735 w 3242"/>
              <a:gd name="T63" fmla="*/ 1510 h 3434"/>
              <a:gd name="T64" fmla="*/ 576 w 3242"/>
              <a:gd name="T65" fmla="*/ 1419 h 3434"/>
              <a:gd name="T66" fmla="*/ 576 w 3242"/>
              <a:gd name="T67" fmla="*/ 1230 h 3434"/>
              <a:gd name="T68" fmla="*/ 735 w 3242"/>
              <a:gd name="T69" fmla="*/ 1139 h 3434"/>
              <a:gd name="T70" fmla="*/ 2670 w 3242"/>
              <a:gd name="T71" fmla="*/ 1182 h 3434"/>
              <a:gd name="T72" fmla="*/ 2701 w 3242"/>
              <a:gd name="T73" fmla="*/ 1365 h 3434"/>
              <a:gd name="T74" fmla="*/ 2563 w 3242"/>
              <a:gd name="T75" fmla="*/ 1484 h 3434"/>
              <a:gd name="T76" fmla="*/ 2389 w 3242"/>
              <a:gd name="T77" fmla="*/ 1421 h 3434"/>
              <a:gd name="T78" fmla="*/ 2357 w 3242"/>
              <a:gd name="T79" fmla="*/ 1236 h 3434"/>
              <a:gd name="T80" fmla="*/ 2497 w 3242"/>
              <a:gd name="T81" fmla="*/ 1118 h 3434"/>
              <a:gd name="T82" fmla="*/ 1869 w 3242"/>
              <a:gd name="T83" fmla="*/ 1466 h 3434"/>
              <a:gd name="T84" fmla="*/ 1878 w 3242"/>
              <a:gd name="T85" fmla="*/ 1282 h 3434"/>
              <a:gd name="T86" fmla="*/ 1747 w 3242"/>
              <a:gd name="T87" fmla="*/ 1100 h 3434"/>
              <a:gd name="T88" fmla="*/ 1521 w 3242"/>
              <a:gd name="T89" fmla="*/ 1100 h 3434"/>
              <a:gd name="T90" fmla="*/ 1390 w 3242"/>
              <a:gd name="T91" fmla="*/ 1282 h 3434"/>
              <a:gd name="T92" fmla="*/ 1384 w 3242"/>
              <a:gd name="T93" fmla="*/ 1465 h 3434"/>
              <a:gd name="T94" fmla="*/ 2147 w 3242"/>
              <a:gd name="T95" fmla="*/ 971 h 3434"/>
              <a:gd name="T96" fmla="*/ 1674 w 3242"/>
              <a:gd name="T97" fmla="*/ 379 h 3434"/>
              <a:gd name="T98" fmla="*/ 1826 w 3242"/>
              <a:gd name="T99" fmla="*/ 383 h 3434"/>
              <a:gd name="T100" fmla="*/ 1934 w 3242"/>
              <a:gd name="T101" fmla="*/ 427 h 3434"/>
              <a:gd name="T102" fmla="*/ 2004 w 3242"/>
              <a:gd name="T103" fmla="*/ 556 h 3434"/>
              <a:gd name="T104" fmla="*/ 1413 w 3242"/>
              <a:gd name="T105" fmla="*/ 784 h 3434"/>
              <a:gd name="T106" fmla="*/ 1234 w 3242"/>
              <a:gd name="T107" fmla="*/ 555 h 3434"/>
              <a:gd name="T108" fmla="*/ 1247 w 3242"/>
              <a:gd name="T109" fmla="*/ 493 h 3434"/>
              <a:gd name="T110" fmla="*/ 1331 w 3242"/>
              <a:gd name="T111" fmla="*/ 406 h 3434"/>
              <a:gd name="T112" fmla="*/ 1662 w 3242"/>
              <a:gd name="T113" fmla="*/ 3 h 3434"/>
              <a:gd name="T114" fmla="*/ 1787 w 3242"/>
              <a:gd name="T115" fmla="*/ 131 h 3434"/>
              <a:gd name="T116" fmla="*/ 1719 w 3242"/>
              <a:gd name="T117" fmla="*/ 300 h 3434"/>
              <a:gd name="T118" fmla="*/ 1538 w 3242"/>
              <a:gd name="T119" fmla="*/ 300 h 3434"/>
              <a:gd name="T120" fmla="*/ 1470 w 3242"/>
              <a:gd name="T121" fmla="*/ 131 h 3434"/>
              <a:gd name="T122" fmla="*/ 1596 w 3242"/>
              <a:gd name="T123" fmla="*/ 3 h 3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42" h="3434">
                <a:moveTo>
                  <a:pt x="0" y="2026"/>
                </a:moveTo>
                <a:lnTo>
                  <a:pt x="3242" y="2026"/>
                </a:lnTo>
                <a:lnTo>
                  <a:pt x="3242" y="2334"/>
                </a:lnTo>
                <a:lnTo>
                  <a:pt x="2906" y="2334"/>
                </a:lnTo>
                <a:lnTo>
                  <a:pt x="2906" y="3265"/>
                </a:lnTo>
                <a:lnTo>
                  <a:pt x="3019" y="3265"/>
                </a:lnTo>
                <a:lnTo>
                  <a:pt x="3019" y="3434"/>
                </a:lnTo>
                <a:lnTo>
                  <a:pt x="203" y="3434"/>
                </a:lnTo>
                <a:lnTo>
                  <a:pt x="203" y="3265"/>
                </a:lnTo>
                <a:lnTo>
                  <a:pt x="336" y="3265"/>
                </a:lnTo>
                <a:lnTo>
                  <a:pt x="336" y="2334"/>
                </a:lnTo>
                <a:lnTo>
                  <a:pt x="0" y="2334"/>
                </a:lnTo>
                <a:lnTo>
                  <a:pt x="0" y="2026"/>
                </a:lnTo>
                <a:close/>
                <a:moveTo>
                  <a:pt x="1439" y="1570"/>
                </a:moveTo>
                <a:lnTo>
                  <a:pt x="1807" y="1570"/>
                </a:lnTo>
                <a:lnTo>
                  <a:pt x="1809" y="1570"/>
                </a:lnTo>
                <a:lnTo>
                  <a:pt x="1816" y="1570"/>
                </a:lnTo>
                <a:lnTo>
                  <a:pt x="1824" y="1571"/>
                </a:lnTo>
                <a:lnTo>
                  <a:pt x="1837" y="1572"/>
                </a:lnTo>
                <a:lnTo>
                  <a:pt x="1852" y="1574"/>
                </a:lnTo>
                <a:lnTo>
                  <a:pt x="1868" y="1577"/>
                </a:lnTo>
                <a:lnTo>
                  <a:pt x="1887" y="1581"/>
                </a:lnTo>
                <a:lnTo>
                  <a:pt x="1906" y="1587"/>
                </a:lnTo>
                <a:lnTo>
                  <a:pt x="1926" y="1594"/>
                </a:lnTo>
                <a:lnTo>
                  <a:pt x="1947" y="1603"/>
                </a:lnTo>
                <a:lnTo>
                  <a:pt x="1966" y="1614"/>
                </a:lnTo>
                <a:lnTo>
                  <a:pt x="1986" y="1628"/>
                </a:lnTo>
                <a:lnTo>
                  <a:pt x="2003" y="1645"/>
                </a:lnTo>
                <a:lnTo>
                  <a:pt x="2019" y="1663"/>
                </a:lnTo>
                <a:lnTo>
                  <a:pt x="2033" y="1685"/>
                </a:lnTo>
                <a:lnTo>
                  <a:pt x="2045" y="1710"/>
                </a:lnTo>
                <a:lnTo>
                  <a:pt x="2053" y="1738"/>
                </a:lnTo>
                <a:lnTo>
                  <a:pt x="2058" y="1771"/>
                </a:lnTo>
                <a:lnTo>
                  <a:pt x="2058" y="1946"/>
                </a:lnTo>
                <a:lnTo>
                  <a:pt x="1184" y="1946"/>
                </a:lnTo>
                <a:lnTo>
                  <a:pt x="1184" y="1771"/>
                </a:lnTo>
                <a:lnTo>
                  <a:pt x="1184" y="1769"/>
                </a:lnTo>
                <a:lnTo>
                  <a:pt x="1184" y="1764"/>
                </a:lnTo>
                <a:lnTo>
                  <a:pt x="1185" y="1757"/>
                </a:lnTo>
                <a:lnTo>
                  <a:pt x="1186" y="1746"/>
                </a:lnTo>
                <a:lnTo>
                  <a:pt x="1188" y="1734"/>
                </a:lnTo>
                <a:lnTo>
                  <a:pt x="1191" y="1720"/>
                </a:lnTo>
                <a:lnTo>
                  <a:pt x="1197" y="1705"/>
                </a:lnTo>
                <a:lnTo>
                  <a:pt x="1203" y="1688"/>
                </a:lnTo>
                <a:lnTo>
                  <a:pt x="1213" y="1672"/>
                </a:lnTo>
                <a:lnTo>
                  <a:pt x="1224" y="1656"/>
                </a:lnTo>
                <a:lnTo>
                  <a:pt x="1239" y="1639"/>
                </a:lnTo>
                <a:lnTo>
                  <a:pt x="1256" y="1624"/>
                </a:lnTo>
                <a:lnTo>
                  <a:pt x="1276" y="1610"/>
                </a:lnTo>
                <a:lnTo>
                  <a:pt x="1300" y="1597"/>
                </a:lnTo>
                <a:lnTo>
                  <a:pt x="1328" y="1587"/>
                </a:lnTo>
                <a:lnTo>
                  <a:pt x="1360" y="1578"/>
                </a:lnTo>
                <a:lnTo>
                  <a:pt x="1397" y="1573"/>
                </a:lnTo>
                <a:lnTo>
                  <a:pt x="1439" y="1570"/>
                </a:lnTo>
                <a:close/>
                <a:moveTo>
                  <a:pt x="541" y="1570"/>
                </a:moveTo>
                <a:lnTo>
                  <a:pt x="910" y="1570"/>
                </a:lnTo>
                <a:lnTo>
                  <a:pt x="913" y="1570"/>
                </a:lnTo>
                <a:lnTo>
                  <a:pt x="918" y="1570"/>
                </a:lnTo>
                <a:lnTo>
                  <a:pt x="928" y="1571"/>
                </a:lnTo>
                <a:lnTo>
                  <a:pt x="940" y="1572"/>
                </a:lnTo>
                <a:lnTo>
                  <a:pt x="955" y="1574"/>
                </a:lnTo>
                <a:lnTo>
                  <a:pt x="972" y="1577"/>
                </a:lnTo>
                <a:lnTo>
                  <a:pt x="990" y="1581"/>
                </a:lnTo>
                <a:lnTo>
                  <a:pt x="1009" y="1587"/>
                </a:lnTo>
                <a:lnTo>
                  <a:pt x="1029" y="1594"/>
                </a:lnTo>
                <a:lnTo>
                  <a:pt x="1049" y="1603"/>
                </a:lnTo>
                <a:lnTo>
                  <a:pt x="1070" y="1614"/>
                </a:lnTo>
                <a:lnTo>
                  <a:pt x="1088" y="1628"/>
                </a:lnTo>
                <a:lnTo>
                  <a:pt x="1106" y="1645"/>
                </a:lnTo>
                <a:lnTo>
                  <a:pt x="1122" y="1663"/>
                </a:lnTo>
                <a:lnTo>
                  <a:pt x="1136" y="1685"/>
                </a:lnTo>
                <a:lnTo>
                  <a:pt x="1148" y="1710"/>
                </a:lnTo>
                <a:lnTo>
                  <a:pt x="1156" y="1738"/>
                </a:lnTo>
                <a:lnTo>
                  <a:pt x="1161" y="1771"/>
                </a:lnTo>
                <a:lnTo>
                  <a:pt x="1161" y="1946"/>
                </a:lnTo>
                <a:lnTo>
                  <a:pt x="287" y="1946"/>
                </a:lnTo>
                <a:lnTo>
                  <a:pt x="287" y="1771"/>
                </a:lnTo>
                <a:lnTo>
                  <a:pt x="287" y="1769"/>
                </a:lnTo>
                <a:lnTo>
                  <a:pt x="287" y="1764"/>
                </a:lnTo>
                <a:lnTo>
                  <a:pt x="288" y="1757"/>
                </a:lnTo>
                <a:lnTo>
                  <a:pt x="289" y="1746"/>
                </a:lnTo>
                <a:lnTo>
                  <a:pt x="292" y="1734"/>
                </a:lnTo>
                <a:lnTo>
                  <a:pt x="295" y="1720"/>
                </a:lnTo>
                <a:lnTo>
                  <a:pt x="300" y="1705"/>
                </a:lnTo>
                <a:lnTo>
                  <a:pt x="307" y="1688"/>
                </a:lnTo>
                <a:lnTo>
                  <a:pt x="315" y="1672"/>
                </a:lnTo>
                <a:lnTo>
                  <a:pt x="327" y="1656"/>
                </a:lnTo>
                <a:lnTo>
                  <a:pt x="341" y="1639"/>
                </a:lnTo>
                <a:lnTo>
                  <a:pt x="358" y="1624"/>
                </a:lnTo>
                <a:lnTo>
                  <a:pt x="379" y="1610"/>
                </a:lnTo>
                <a:lnTo>
                  <a:pt x="404" y="1597"/>
                </a:lnTo>
                <a:lnTo>
                  <a:pt x="432" y="1587"/>
                </a:lnTo>
                <a:lnTo>
                  <a:pt x="464" y="1578"/>
                </a:lnTo>
                <a:lnTo>
                  <a:pt x="500" y="1573"/>
                </a:lnTo>
                <a:lnTo>
                  <a:pt x="541" y="1570"/>
                </a:lnTo>
                <a:close/>
                <a:moveTo>
                  <a:pt x="2337" y="1547"/>
                </a:moveTo>
                <a:lnTo>
                  <a:pt x="2705" y="1547"/>
                </a:lnTo>
                <a:lnTo>
                  <a:pt x="2707" y="1547"/>
                </a:lnTo>
                <a:lnTo>
                  <a:pt x="2713" y="1547"/>
                </a:lnTo>
                <a:lnTo>
                  <a:pt x="2723" y="1547"/>
                </a:lnTo>
                <a:lnTo>
                  <a:pt x="2735" y="1548"/>
                </a:lnTo>
                <a:lnTo>
                  <a:pt x="2750" y="1550"/>
                </a:lnTo>
                <a:lnTo>
                  <a:pt x="2766" y="1553"/>
                </a:lnTo>
                <a:lnTo>
                  <a:pt x="2784" y="1558"/>
                </a:lnTo>
                <a:lnTo>
                  <a:pt x="2804" y="1563"/>
                </a:lnTo>
                <a:lnTo>
                  <a:pt x="2824" y="1571"/>
                </a:lnTo>
                <a:lnTo>
                  <a:pt x="2845" y="1579"/>
                </a:lnTo>
                <a:lnTo>
                  <a:pt x="2864" y="1591"/>
                </a:lnTo>
                <a:lnTo>
                  <a:pt x="2883" y="1604"/>
                </a:lnTo>
                <a:lnTo>
                  <a:pt x="2902" y="1621"/>
                </a:lnTo>
                <a:lnTo>
                  <a:pt x="2918" y="1639"/>
                </a:lnTo>
                <a:lnTo>
                  <a:pt x="2932" y="1662"/>
                </a:lnTo>
                <a:lnTo>
                  <a:pt x="2942" y="1687"/>
                </a:lnTo>
                <a:lnTo>
                  <a:pt x="2951" y="1715"/>
                </a:lnTo>
                <a:lnTo>
                  <a:pt x="2955" y="1747"/>
                </a:lnTo>
                <a:lnTo>
                  <a:pt x="2955" y="1946"/>
                </a:lnTo>
                <a:lnTo>
                  <a:pt x="2081" y="1946"/>
                </a:lnTo>
                <a:lnTo>
                  <a:pt x="2081" y="1747"/>
                </a:lnTo>
                <a:lnTo>
                  <a:pt x="2081" y="1745"/>
                </a:lnTo>
                <a:lnTo>
                  <a:pt x="2081" y="1740"/>
                </a:lnTo>
                <a:lnTo>
                  <a:pt x="2083" y="1733"/>
                </a:lnTo>
                <a:lnTo>
                  <a:pt x="2084" y="1722"/>
                </a:lnTo>
                <a:lnTo>
                  <a:pt x="2086" y="1710"/>
                </a:lnTo>
                <a:lnTo>
                  <a:pt x="2089" y="1696"/>
                </a:lnTo>
                <a:lnTo>
                  <a:pt x="2094" y="1681"/>
                </a:lnTo>
                <a:lnTo>
                  <a:pt x="2101" y="1665"/>
                </a:lnTo>
                <a:lnTo>
                  <a:pt x="2110" y="1649"/>
                </a:lnTo>
                <a:lnTo>
                  <a:pt x="2121" y="1633"/>
                </a:lnTo>
                <a:lnTo>
                  <a:pt x="2136" y="1616"/>
                </a:lnTo>
                <a:lnTo>
                  <a:pt x="2154" y="1601"/>
                </a:lnTo>
                <a:lnTo>
                  <a:pt x="2174" y="1587"/>
                </a:lnTo>
                <a:lnTo>
                  <a:pt x="2198" y="1574"/>
                </a:lnTo>
                <a:lnTo>
                  <a:pt x="2226" y="1563"/>
                </a:lnTo>
                <a:lnTo>
                  <a:pt x="2258" y="1554"/>
                </a:lnTo>
                <a:lnTo>
                  <a:pt x="2296" y="1549"/>
                </a:lnTo>
                <a:lnTo>
                  <a:pt x="2337" y="1547"/>
                </a:lnTo>
                <a:close/>
                <a:moveTo>
                  <a:pt x="1633" y="1139"/>
                </a:moveTo>
                <a:lnTo>
                  <a:pt x="1665" y="1142"/>
                </a:lnTo>
                <a:lnTo>
                  <a:pt x="1696" y="1151"/>
                </a:lnTo>
                <a:lnTo>
                  <a:pt x="1725" y="1164"/>
                </a:lnTo>
                <a:lnTo>
                  <a:pt x="1750" y="1183"/>
                </a:lnTo>
                <a:lnTo>
                  <a:pt x="1773" y="1205"/>
                </a:lnTo>
                <a:lnTo>
                  <a:pt x="1791" y="1230"/>
                </a:lnTo>
                <a:lnTo>
                  <a:pt x="1804" y="1260"/>
                </a:lnTo>
                <a:lnTo>
                  <a:pt x="1812" y="1291"/>
                </a:lnTo>
                <a:lnTo>
                  <a:pt x="1816" y="1324"/>
                </a:lnTo>
                <a:lnTo>
                  <a:pt x="1812" y="1358"/>
                </a:lnTo>
                <a:lnTo>
                  <a:pt x="1804" y="1389"/>
                </a:lnTo>
                <a:lnTo>
                  <a:pt x="1791" y="1419"/>
                </a:lnTo>
                <a:lnTo>
                  <a:pt x="1773" y="1445"/>
                </a:lnTo>
                <a:lnTo>
                  <a:pt x="1750" y="1466"/>
                </a:lnTo>
                <a:lnTo>
                  <a:pt x="1725" y="1485"/>
                </a:lnTo>
                <a:lnTo>
                  <a:pt x="1696" y="1499"/>
                </a:lnTo>
                <a:lnTo>
                  <a:pt x="1665" y="1507"/>
                </a:lnTo>
                <a:lnTo>
                  <a:pt x="1633" y="1510"/>
                </a:lnTo>
                <a:lnTo>
                  <a:pt x="1599" y="1507"/>
                </a:lnTo>
                <a:lnTo>
                  <a:pt x="1568" y="1499"/>
                </a:lnTo>
                <a:lnTo>
                  <a:pt x="1539" y="1485"/>
                </a:lnTo>
                <a:lnTo>
                  <a:pt x="1513" y="1466"/>
                </a:lnTo>
                <a:lnTo>
                  <a:pt x="1492" y="1445"/>
                </a:lnTo>
                <a:lnTo>
                  <a:pt x="1473" y="1419"/>
                </a:lnTo>
                <a:lnTo>
                  <a:pt x="1459" y="1389"/>
                </a:lnTo>
                <a:lnTo>
                  <a:pt x="1451" y="1358"/>
                </a:lnTo>
                <a:lnTo>
                  <a:pt x="1449" y="1324"/>
                </a:lnTo>
                <a:lnTo>
                  <a:pt x="1451" y="1291"/>
                </a:lnTo>
                <a:lnTo>
                  <a:pt x="1459" y="1260"/>
                </a:lnTo>
                <a:lnTo>
                  <a:pt x="1473" y="1230"/>
                </a:lnTo>
                <a:lnTo>
                  <a:pt x="1492" y="1205"/>
                </a:lnTo>
                <a:lnTo>
                  <a:pt x="1513" y="1183"/>
                </a:lnTo>
                <a:lnTo>
                  <a:pt x="1539" y="1164"/>
                </a:lnTo>
                <a:lnTo>
                  <a:pt x="1568" y="1151"/>
                </a:lnTo>
                <a:lnTo>
                  <a:pt x="1599" y="1142"/>
                </a:lnTo>
                <a:lnTo>
                  <a:pt x="1633" y="1139"/>
                </a:lnTo>
                <a:close/>
                <a:moveTo>
                  <a:pt x="735" y="1139"/>
                </a:moveTo>
                <a:lnTo>
                  <a:pt x="768" y="1142"/>
                </a:lnTo>
                <a:lnTo>
                  <a:pt x="799" y="1151"/>
                </a:lnTo>
                <a:lnTo>
                  <a:pt x="828" y="1164"/>
                </a:lnTo>
                <a:lnTo>
                  <a:pt x="853" y="1183"/>
                </a:lnTo>
                <a:lnTo>
                  <a:pt x="875" y="1205"/>
                </a:lnTo>
                <a:lnTo>
                  <a:pt x="893" y="1230"/>
                </a:lnTo>
                <a:lnTo>
                  <a:pt x="907" y="1260"/>
                </a:lnTo>
                <a:lnTo>
                  <a:pt x="916" y="1291"/>
                </a:lnTo>
                <a:lnTo>
                  <a:pt x="918" y="1324"/>
                </a:lnTo>
                <a:lnTo>
                  <a:pt x="916" y="1358"/>
                </a:lnTo>
                <a:lnTo>
                  <a:pt x="907" y="1389"/>
                </a:lnTo>
                <a:lnTo>
                  <a:pt x="893" y="1419"/>
                </a:lnTo>
                <a:lnTo>
                  <a:pt x="875" y="1445"/>
                </a:lnTo>
                <a:lnTo>
                  <a:pt x="853" y="1466"/>
                </a:lnTo>
                <a:lnTo>
                  <a:pt x="828" y="1485"/>
                </a:lnTo>
                <a:lnTo>
                  <a:pt x="799" y="1499"/>
                </a:lnTo>
                <a:lnTo>
                  <a:pt x="768" y="1507"/>
                </a:lnTo>
                <a:lnTo>
                  <a:pt x="735" y="1510"/>
                </a:lnTo>
                <a:lnTo>
                  <a:pt x="702" y="1507"/>
                </a:lnTo>
                <a:lnTo>
                  <a:pt x="670" y="1499"/>
                </a:lnTo>
                <a:lnTo>
                  <a:pt x="642" y="1485"/>
                </a:lnTo>
                <a:lnTo>
                  <a:pt x="617" y="1466"/>
                </a:lnTo>
                <a:lnTo>
                  <a:pt x="594" y="1445"/>
                </a:lnTo>
                <a:lnTo>
                  <a:pt x="576" y="1419"/>
                </a:lnTo>
                <a:lnTo>
                  <a:pt x="563" y="1389"/>
                </a:lnTo>
                <a:lnTo>
                  <a:pt x="554" y="1358"/>
                </a:lnTo>
                <a:lnTo>
                  <a:pt x="551" y="1324"/>
                </a:lnTo>
                <a:lnTo>
                  <a:pt x="554" y="1291"/>
                </a:lnTo>
                <a:lnTo>
                  <a:pt x="563" y="1260"/>
                </a:lnTo>
                <a:lnTo>
                  <a:pt x="576" y="1230"/>
                </a:lnTo>
                <a:lnTo>
                  <a:pt x="594" y="1205"/>
                </a:lnTo>
                <a:lnTo>
                  <a:pt x="617" y="1183"/>
                </a:lnTo>
                <a:lnTo>
                  <a:pt x="642" y="1164"/>
                </a:lnTo>
                <a:lnTo>
                  <a:pt x="670" y="1151"/>
                </a:lnTo>
                <a:lnTo>
                  <a:pt x="702" y="1142"/>
                </a:lnTo>
                <a:lnTo>
                  <a:pt x="735" y="1139"/>
                </a:lnTo>
                <a:close/>
                <a:moveTo>
                  <a:pt x="2530" y="1115"/>
                </a:moveTo>
                <a:lnTo>
                  <a:pt x="2563" y="1118"/>
                </a:lnTo>
                <a:lnTo>
                  <a:pt x="2594" y="1127"/>
                </a:lnTo>
                <a:lnTo>
                  <a:pt x="2623" y="1140"/>
                </a:lnTo>
                <a:lnTo>
                  <a:pt x="2648" y="1159"/>
                </a:lnTo>
                <a:lnTo>
                  <a:pt x="2670" y="1182"/>
                </a:lnTo>
                <a:lnTo>
                  <a:pt x="2688" y="1208"/>
                </a:lnTo>
                <a:lnTo>
                  <a:pt x="2701" y="1236"/>
                </a:lnTo>
                <a:lnTo>
                  <a:pt x="2710" y="1267"/>
                </a:lnTo>
                <a:lnTo>
                  <a:pt x="2713" y="1301"/>
                </a:lnTo>
                <a:lnTo>
                  <a:pt x="2710" y="1335"/>
                </a:lnTo>
                <a:lnTo>
                  <a:pt x="2701" y="1365"/>
                </a:lnTo>
                <a:lnTo>
                  <a:pt x="2688" y="1395"/>
                </a:lnTo>
                <a:lnTo>
                  <a:pt x="2670" y="1421"/>
                </a:lnTo>
                <a:lnTo>
                  <a:pt x="2648" y="1444"/>
                </a:lnTo>
                <a:lnTo>
                  <a:pt x="2623" y="1461"/>
                </a:lnTo>
                <a:lnTo>
                  <a:pt x="2594" y="1475"/>
                </a:lnTo>
                <a:lnTo>
                  <a:pt x="2563" y="1484"/>
                </a:lnTo>
                <a:lnTo>
                  <a:pt x="2530" y="1487"/>
                </a:lnTo>
                <a:lnTo>
                  <a:pt x="2497" y="1484"/>
                </a:lnTo>
                <a:lnTo>
                  <a:pt x="2466" y="1475"/>
                </a:lnTo>
                <a:lnTo>
                  <a:pt x="2437" y="1461"/>
                </a:lnTo>
                <a:lnTo>
                  <a:pt x="2411" y="1444"/>
                </a:lnTo>
                <a:lnTo>
                  <a:pt x="2389" y="1421"/>
                </a:lnTo>
                <a:lnTo>
                  <a:pt x="2371" y="1395"/>
                </a:lnTo>
                <a:lnTo>
                  <a:pt x="2357" y="1365"/>
                </a:lnTo>
                <a:lnTo>
                  <a:pt x="2348" y="1335"/>
                </a:lnTo>
                <a:lnTo>
                  <a:pt x="2346" y="1301"/>
                </a:lnTo>
                <a:lnTo>
                  <a:pt x="2348" y="1267"/>
                </a:lnTo>
                <a:lnTo>
                  <a:pt x="2357" y="1236"/>
                </a:lnTo>
                <a:lnTo>
                  <a:pt x="2371" y="1208"/>
                </a:lnTo>
                <a:lnTo>
                  <a:pt x="2389" y="1182"/>
                </a:lnTo>
                <a:lnTo>
                  <a:pt x="2411" y="1159"/>
                </a:lnTo>
                <a:lnTo>
                  <a:pt x="2437" y="1140"/>
                </a:lnTo>
                <a:lnTo>
                  <a:pt x="2466" y="1127"/>
                </a:lnTo>
                <a:lnTo>
                  <a:pt x="2497" y="1118"/>
                </a:lnTo>
                <a:lnTo>
                  <a:pt x="2530" y="1115"/>
                </a:lnTo>
                <a:close/>
                <a:moveTo>
                  <a:pt x="1215" y="1012"/>
                </a:moveTo>
                <a:lnTo>
                  <a:pt x="2022" y="1012"/>
                </a:lnTo>
                <a:lnTo>
                  <a:pt x="1933" y="1487"/>
                </a:lnTo>
                <a:lnTo>
                  <a:pt x="1902" y="1475"/>
                </a:lnTo>
                <a:lnTo>
                  <a:pt x="1869" y="1466"/>
                </a:lnTo>
                <a:lnTo>
                  <a:pt x="1839" y="1460"/>
                </a:lnTo>
                <a:lnTo>
                  <a:pt x="1856" y="1429"/>
                </a:lnTo>
                <a:lnTo>
                  <a:pt x="1869" y="1396"/>
                </a:lnTo>
                <a:lnTo>
                  <a:pt x="1878" y="1360"/>
                </a:lnTo>
                <a:lnTo>
                  <a:pt x="1881" y="1322"/>
                </a:lnTo>
                <a:lnTo>
                  <a:pt x="1878" y="1282"/>
                </a:lnTo>
                <a:lnTo>
                  <a:pt x="1868" y="1243"/>
                </a:lnTo>
                <a:lnTo>
                  <a:pt x="1853" y="1208"/>
                </a:lnTo>
                <a:lnTo>
                  <a:pt x="1833" y="1175"/>
                </a:lnTo>
                <a:lnTo>
                  <a:pt x="1808" y="1146"/>
                </a:lnTo>
                <a:lnTo>
                  <a:pt x="1779" y="1121"/>
                </a:lnTo>
                <a:lnTo>
                  <a:pt x="1747" y="1100"/>
                </a:lnTo>
                <a:lnTo>
                  <a:pt x="1711" y="1085"/>
                </a:lnTo>
                <a:lnTo>
                  <a:pt x="1674" y="1075"/>
                </a:lnTo>
                <a:lnTo>
                  <a:pt x="1634" y="1072"/>
                </a:lnTo>
                <a:lnTo>
                  <a:pt x="1594" y="1075"/>
                </a:lnTo>
                <a:lnTo>
                  <a:pt x="1556" y="1085"/>
                </a:lnTo>
                <a:lnTo>
                  <a:pt x="1521" y="1100"/>
                </a:lnTo>
                <a:lnTo>
                  <a:pt x="1488" y="1121"/>
                </a:lnTo>
                <a:lnTo>
                  <a:pt x="1459" y="1146"/>
                </a:lnTo>
                <a:lnTo>
                  <a:pt x="1435" y="1175"/>
                </a:lnTo>
                <a:lnTo>
                  <a:pt x="1414" y="1208"/>
                </a:lnTo>
                <a:lnTo>
                  <a:pt x="1400" y="1243"/>
                </a:lnTo>
                <a:lnTo>
                  <a:pt x="1390" y="1282"/>
                </a:lnTo>
                <a:lnTo>
                  <a:pt x="1387" y="1322"/>
                </a:lnTo>
                <a:lnTo>
                  <a:pt x="1389" y="1359"/>
                </a:lnTo>
                <a:lnTo>
                  <a:pt x="1398" y="1395"/>
                </a:lnTo>
                <a:lnTo>
                  <a:pt x="1411" y="1428"/>
                </a:lnTo>
                <a:lnTo>
                  <a:pt x="1428" y="1460"/>
                </a:lnTo>
                <a:lnTo>
                  <a:pt x="1384" y="1465"/>
                </a:lnTo>
                <a:lnTo>
                  <a:pt x="1342" y="1475"/>
                </a:lnTo>
                <a:lnTo>
                  <a:pt x="1304" y="1489"/>
                </a:lnTo>
                <a:lnTo>
                  <a:pt x="1215" y="1012"/>
                </a:lnTo>
                <a:close/>
                <a:moveTo>
                  <a:pt x="1090" y="814"/>
                </a:moveTo>
                <a:lnTo>
                  <a:pt x="2147" y="814"/>
                </a:lnTo>
                <a:lnTo>
                  <a:pt x="2147" y="971"/>
                </a:lnTo>
                <a:lnTo>
                  <a:pt x="1090" y="971"/>
                </a:lnTo>
                <a:lnTo>
                  <a:pt x="1090" y="814"/>
                </a:lnTo>
                <a:close/>
                <a:moveTo>
                  <a:pt x="1458" y="379"/>
                </a:moveTo>
                <a:lnTo>
                  <a:pt x="1584" y="379"/>
                </a:lnTo>
                <a:lnTo>
                  <a:pt x="1628" y="453"/>
                </a:lnTo>
                <a:lnTo>
                  <a:pt x="1674" y="379"/>
                </a:lnTo>
                <a:lnTo>
                  <a:pt x="1782" y="379"/>
                </a:lnTo>
                <a:lnTo>
                  <a:pt x="1784" y="380"/>
                </a:lnTo>
                <a:lnTo>
                  <a:pt x="1791" y="380"/>
                </a:lnTo>
                <a:lnTo>
                  <a:pt x="1799" y="380"/>
                </a:lnTo>
                <a:lnTo>
                  <a:pt x="1811" y="381"/>
                </a:lnTo>
                <a:lnTo>
                  <a:pt x="1826" y="383"/>
                </a:lnTo>
                <a:lnTo>
                  <a:pt x="1842" y="387"/>
                </a:lnTo>
                <a:lnTo>
                  <a:pt x="1860" y="391"/>
                </a:lnTo>
                <a:lnTo>
                  <a:pt x="1878" y="398"/>
                </a:lnTo>
                <a:lnTo>
                  <a:pt x="1896" y="405"/>
                </a:lnTo>
                <a:lnTo>
                  <a:pt x="1916" y="415"/>
                </a:lnTo>
                <a:lnTo>
                  <a:pt x="1934" y="427"/>
                </a:lnTo>
                <a:lnTo>
                  <a:pt x="1951" y="441"/>
                </a:lnTo>
                <a:lnTo>
                  <a:pt x="1966" y="457"/>
                </a:lnTo>
                <a:lnTo>
                  <a:pt x="1980" y="478"/>
                </a:lnTo>
                <a:lnTo>
                  <a:pt x="1991" y="501"/>
                </a:lnTo>
                <a:lnTo>
                  <a:pt x="1999" y="527"/>
                </a:lnTo>
                <a:lnTo>
                  <a:pt x="2004" y="556"/>
                </a:lnTo>
                <a:lnTo>
                  <a:pt x="2004" y="784"/>
                </a:lnTo>
                <a:lnTo>
                  <a:pt x="1867" y="784"/>
                </a:lnTo>
                <a:lnTo>
                  <a:pt x="1867" y="585"/>
                </a:lnTo>
                <a:lnTo>
                  <a:pt x="1823" y="585"/>
                </a:lnTo>
                <a:lnTo>
                  <a:pt x="1823" y="784"/>
                </a:lnTo>
                <a:lnTo>
                  <a:pt x="1413" y="784"/>
                </a:lnTo>
                <a:lnTo>
                  <a:pt x="1414" y="587"/>
                </a:lnTo>
                <a:lnTo>
                  <a:pt x="1371" y="587"/>
                </a:lnTo>
                <a:lnTo>
                  <a:pt x="1371" y="784"/>
                </a:lnTo>
                <a:lnTo>
                  <a:pt x="1234" y="784"/>
                </a:lnTo>
                <a:lnTo>
                  <a:pt x="1234" y="556"/>
                </a:lnTo>
                <a:lnTo>
                  <a:pt x="1234" y="555"/>
                </a:lnTo>
                <a:lnTo>
                  <a:pt x="1234" y="550"/>
                </a:lnTo>
                <a:lnTo>
                  <a:pt x="1235" y="542"/>
                </a:lnTo>
                <a:lnTo>
                  <a:pt x="1237" y="532"/>
                </a:lnTo>
                <a:lnTo>
                  <a:pt x="1239" y="520"/>
                </a:lnTo>
                <a:lnTo>
                  <a:pt x="1242" y="507"/>
                </a:lnTo>
                <a:lnTo>
                  <a:pt x="1247" y="493"/>
                </a:lnTo>
                <a:lnTo>
                  <a:pt x="1255" y="478"/>
                </a:lnTo>
                <a:lnTo>
                  <a:pt x="1265" y="462"/>
                </a:lnTo>
                <a:lnTo>
                  <a:pt x="1276" y="447"/>
                </a:lnTo>
                <a:lnTo>
                  <a:pt x="1291" y="432"/>
                </a:lnTo>
                <a:lnTo>
                  <a:pt x="1310" y="418"/>
                </a:lnTo>
                <a:lnTo>
                  <a:pt x="1331" y="406"/>
                </a:lnTo>
                <a:lnTo>
                  <a:pt x="1357" y="395"/>
                </a:lnTo>
                <a:lnTo>
                  <a:pt x="1386" y="388"/>
                </a:lnTo>
                <a:lnTo>
                  <a:pt x="1420" y="382"/>
                </a:lnTo>
                <a:lnTo>
                  <a:pt x="1458" y="379"/>
                </a:lnTo>
                <a:close/>
                <a:moveTo>
                  <a:pt x="1628" y="0"/>
                </a:moveTo>
                <a:lnTo>
                  <a:pt x="1662" y="3"/>
                </a:lnTo>
                <a:lnTo>
                  <a:pt x="1692" y="13"/>
                </a:lnTo>
                <a:lnTo>
                  <a:pt x="1719" y="28"/>
                </a:lnTo>
                <a:lnTo>
                  <a:pt x="1743" y="47"/>
                </a:lnTo>
                <a:lnTo>
                  <a:pt x="1763" y="73"/>
                </a:lnTo>
                <a:lnTo>
                  <a:pt x="1778" y="100"/>
                </a:lnTo>
                <a:lnTo>
                  <a:pt x="1787" y="131"/>
                </a:lnTo>
                <a:lnTo>
                  <a:pt x="1791" y="164"/>
                </a:lnTo>
                <a:lnTo>
                  <a:pt x="1787" y="196"/>
                </a:lnTo>
                <a:lnTo>
                  <a:pt x="1778" y="227"/>
                </a:lnTo>
                <a:lnTo>
                  <a:pt x="1763" y="255"/>
                </a:lnTo>
                <a:lnTo>
                  <a:pt x="1743" y="279"/>
                </a:lnTo>
                <a:lnTo>
                  <a:pt x="1719" y="300"/>
                </a:lnTo>
                <a:lnTo>
                  <a:pt x="1692" y="314"/>
                </a:lnTo>
                <a:lnTo>
                  <a:pt x="1662" y="324"/>
                </a:lnTo>
                <a:lnTo>
                  <a:pt x="1628" y="327"/>
                </a:lnTo>
                <a:lnTo>
                  <a:pt x="1596" y="324"/>
                </a:lnTo>
                <a:lnTo>
                  <a:pt x="1566" y="314"/>
                </a:lnTo>
                <a:lnTo>
                  <a:pt x="1538" y="300"/>
                </a:lnTo>
                <a:lnTo>
                  <a:pt x="1514" y="279"/>
                </a:lnTo>
                <a:lnTo>
                  <a:pt x="1495" y="255"/>
                </a:lnTo>
                <a:lnTo>
                  <a:pt x="1480" y="227"/>
                </a:lnTo>
                <a:lnTo>
                  <a:pt x="1470" y="196"/>
                </a:lnTo>
                <a:lnTo>
                  <a:pt x="1467" y="164"/>
                </a:lnTo>
                <a:lnTo>
                  <a:pt x="1470" y="131"/>
                </a:lnTo>
                <a:lnTo>
                  <a:pt x="1480" y="100"/>
                </a:lnTo>
                <a:lnTo>
                  <a:pt x="1495" y="73"/>
                </a:lnTo>
                <a:lnTo>
                  <a:pt x="1514" y="47"/>
                </a:lnTo>
                <a:lnTo>
                  <a:pt x="1538" y="28"/>
                </a:lnTo>
                <a:lnTo>
                  <a:pt x="1566" y="13"/>
                </a:lnTo>
                <a:lnTo>
                  <a:pt x="1596" y="3"/>
                </a:lnTo>
                <a:lnTo>
                  <a:pt x="162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157"/>
          <p:cNvSpPr>
            <a:spLocks noEditPoints="1"/>
          </p:cNvSpPr>
          <p:nvPr/>
        </p:nvSpPr>
        <p:spPr bwMode="auto">
          <a:xfrm>
            <a:off x="8389130" y="1265810"/>
            <a:ext cx="320279" cy="358371"/>
          </a:xfrm>
          <a:custGeom>
            <a:avLst/>
            <a:gdLst>
              <a:gd name="T0" fmla="*/ 1047 w 2946"/>
              <a:gd name="T1" fmla="*/ 2913 h 3297"/>
              <a:gd name="T2" fmla="*/ 1514 w 2946"/>
              <a:gd name="T3" fmla="*/ 3231 h 3297"/>
              <a:gd name="T4" fmla="*/ 1940 w 2946"/>
              <a:gd name="T5" fmla="*/ 2821 h 3297"/>
              <a:gd name="T6" fmla="*/ 2289 w 2946"/>
              <a:gd name="T7" fmla="*/ 1986 h 3297"/>
              <a:gd name="T8" fmla="*/ 2258 w 2946"/>
              <a:gd name="T9" fmla="*/ 2013 h 3297"/>
              <a:gd name="T10" fmla="*/ 123 w 2946"/>
              <a:gd name="T11" fmla="*/ 2185 h 3297"/>
              <a:gd name="T12" fmla="*/ 185 w 2946"/>
              <a:gd name="T13" fmla="*/ 2592 h 3297"/>
              <a:gd name="T14" fmla="*/ 708 w 2946"/>
              <a:gd name="T15" fmla="*/ 2727 h 3297"/>
              <a:gd name="T16" fmla="*/ 616 w 2946"/>
              <a:gd name="T17" fmla="*/ 1972 h 3297"/>
              <a:gd name="T18" fmla="*/ 393 w 2946"/>
              <a:gd name="T19" fmla="*/ 1733 h 3297"/>
              <a:gd name="T20" fmla="*/ 711 w 2946"/>
              <a:gd name="T21" fmla="*/ 1844 h 3297"/>
              <a:gd name="T22" fmla="*/ 2306 w 2946"/>
              <a:gd name="T23" fmla="*/ 1554 h 3297"/>
              <a:gd name="T24" fmla="*/ 2280 w 2946"/>
              <a:gd name="T25" fmla="*/ 1822 h 3297"/>
              <a:gd name="T26" fmla="*/ 2141 w 2946"/>
              <a:gd name="T27" fmla="*/ 2688 h 3297"/>
              <a:gd name="T28" fmla="*/ 2737 w 2946"/>
              <a:gd name="T29" fmla="*/ 2595 h 3297"/>
              <a:gd name="T30" fmla="*/ 2856 w 2946"/>
              <a:gd name="T31" fmla="*/ 2188 h 3297"/>
              <a:gd name="T32" fmla="*/ 2451 w 2946"/>
              <a:gd name="T33" fmla="*/ 1834 h 3297"/>
              <a:gd name="T34" fmla="*/ 2543 w 2946"/>
              <a:gd name="T35" fmla="*/ 1683 h 3297"/>
              <a:gd name="T36" fmla="*/ 888 w 2946"/>
              <a:gd name="T37" fmla="*/ 1274 h 3297"/>
              <a:gd name="T38" fmla="*/ 805 w 2946"/>
              <a:gd name="T39" fmla="*/ 2112 h 3297"/>
              <a:gd name="T40" fmla="*/ 911 w 2946"/>
              <a:gd name="T41" fmla="*/ 2607 h 3297"/>
              <a:gd name="T42" fmla="*/ 1096 w 2946"/>
              <a:gd name="T43" fmla="*/ 2308 h 3297"/>
              <a:gd name="T44" fmla="*/ 1564 w 2946"/>
              <a:gd name="T45" fmla="*/ 2299 h 3297"/>
              <a:gd name="T46" fmla="*/ 1823 w 2946"/>
              <a:gd name="T47" fmla="*/ 2229 h 3297"/>
              <a:gd name="T48" fmla="*/ 1824 w 2946"/>
              <a:gd name="T49" fmla="*/ 2482 h 3297"/>
              <a:gd name="T50" fmla="*/ 1493 w 2946"/>
              <a:gd name="T51" fmla="*/ 2508 h 3297"/>
              <a:gd name="T52" fmla="*/ 2129 w 2946"/>
              <a:gd name="T53" fmla="*/ 2178 h 3297"/>
              <a:gd name="T54" fmla="*/ 2038 w 2946"/>
              <a:gd name="T55" fmla="*/ 1651 h 3297"/>
              <a:gd name="T56" fmla="*/ 1987 w 2946"/>
              <a:gd name="T57" fmla="*/ 1214 h 3297"/>
              <a:gd name="T58" fmla="*/ 798 w 2946"/>
              <a:gd name="T59" fmla="*/ 1191 h 3297"/>
              <a:gd name="T60" fmla="*/ 898 w 2946"/>
              <a:gd name="T61" fmla="*/ 729 h 3297"/>
              <a:gd name="T62" fmla="*/ 2051 w 2946"/>
              <a:gd name="T63" fmla="*/ 1112 h 3297"/>
              <a:gd name="T64" fmla="*/ 355 w 2946"/>
              <a:gd name="T65" fmla="*/ 709 h 3297"/>
              <a:gd name="T66" fmla="*/ 62 w 2946"/>
              <a:gd name="T67" fmla="*/ 972 h 3297"/>
              <a:gd name="T68" fmla="*/ 167 w 2946"/>
              <a:gd name="T69" fmla="*/ 1322 h 3297"/>
              <a:gd name="T70" fmla="*/ 352 w 2946"/>
              <a:gd name="T71" fmla="*/ 1515 h 3297"/>
              <a:gd name="T72" fmla="*/ 656 w 2946"/>
              <a:gd name="T73" fmla="*/ 1308 h 3297"/>
              <a:gd name="T74" fmla="*/ 2337 w 2946"/>
              <a:gd name="T75" fmla="*/ 657 h 3297"/>
              <a:gd name="T76" fmla="*/ 2424 w 2946"/>
              <a:gd name="T77" fmla="*/ 1407 h 3297"/>
              <a:gd name="T78" fmla="*/ 2856 w 2946"/>
              <a:gd name="T79" fmla="*/ 1149 h 3297"/>
              <a:gd name="T80" fmla="*/ 2738 w 2946"/>
              <a:gd name="T81" fmla="*/ 747 h 3297"/>
              <a:gd name="T82" fmla="*/ 1334 w 2946"/>
              <a:gd name="T83" fmla="*/ 91 h 3297"/>
              <a:gd name="T84" fmla="*/ 932 w 2946"/>
              <a:gd name="T85" fmla="*/ 629 h 3297"/>
              <a:gd name="T86" fmla="*/ 1838 w 2946"/>
              <a:gd name="T87" fmla="*/ 645 h 3297"/>
              <a:gd name="T88" fmla="*/ 1655 w 2946"/>
              <a:gd name="T89" fmla="*/ 119 h 3297"/>
              <a:gd name="T90" fmla="*/ 1754 w 2946"/>
              <a:gd name="T91" fmla="*/ 119 h 3297"/>
              <a:gd name="T92" fmla="*/ 2331 w 2946"/>
              <a:gd name="T93" fmla="*/ 567 h 3297"/>
              <a:gd name="T94" fmla="*/ 2840 w 2946"/>
              <a:gd name="T95" fmla="*/ 755 h 3297"/>
              <a:gd name="T96" fmla="*/ 2877 w 2946"/>
              <a:gd name="T97" fmla="*/ 1229 h 3297"/>
              <a:gd name="T98" fmla="*/ 2815 w 2946"/>
              <a:gd name="T99" fmla="*/ 1886 h 3297"/>
              <a:gd name="T100" fmla="*/ 2908 w 2946"/>
              <a:gd name="T101" fmla="*/ 2481 h 3297"/>
              <a:gd name="T102" fmla="*/ 2452 w 2946"/>
              <a:gd name="T103" fmla="*/ 2731 h 3297"/>
              <a:gd name="T104" fmla="*/ 1841 w 2946"/>
              <a:gd name="T105" fmla="*/ 3086 h 3297"/>
              <a:gd name="T106" fmla="*/ 1325 w 2946"/>
              <a:gd name="T107" fmla="*/ 3267 h 3297"/>
              <a:gd name="T108" fmla="*/ 892 w 2946"/>
              <a:gd name="T109" fmla="*/ 2725 h 3297"/>
              <a:gd name="T110" fmla="*/ 178 w 2946"/>
              <a:gd name="T111" fmla="*/ 2661 h 3297"/>
              <a:gd name="T112" fmla="*/ 38 w 2946"/>
              <a:gd name="T113" fmla="*/ 2197 h 3297"/>
              <a:gd name="T114" fmla="*/ 219 w 2946"/>
              <a:gd name="T115" fmla="*/ 1645 h 3297"/>
              <a:gd name="T116" fmla="*/ 29 w 2946"/>
              <a:gd name="T117" fmla="*/ 1453 h 3297"/>
              <a:gd name="T118" fmla="*/ 0 w 2946"/>
              <a:gd name="T119" fmla="*/ 1046 h 3297"/>
              <a:gd name="T120" fmla="*/ 240 w 2946"/>
              <a:gd name="T121" fmla="*/ 669 h 3297"/>
              <a:gd name="T122" fmla="*/ 905 w 2946"/>
              <a:gd name="T123" fmla="*/ 540 h 3297"/>
              <a:gd name="T124" fmla="*/ 1367 w 2946"/>
              <a:gd name="T125" fmla="*/ 15 h 3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46" h="3297">
                <a:moveTo>
                  <a:pt x="1488" y="2510"/>
                </a:moveTo>
                <a:lnTo>
                  <a:pt x="1394" y="2554"/>
                </a:lnTo>
                <a:lnTo>
                  <a:pt x="1298" y="2594"/>
                </a:lnTo>
                <a:lnTo>
                  <a:pt x="1202" y="2632"/>
                </a:lnTo>
                <a:lnTo>
                  <a:pt x="1105" y="2666"/>
                </a:lnTo>
                <a:lnTo>
                  <a:pt x="1006" y="2696"/>
                </a:lnTo>
                <a:lnTo>
                  <a:pt x="978" y="2704"/>
                </a:lnTo>
                <a:lnTo>
                  <a:pt x="949" y="2711"/>
                </a:lnTo>
                <a:lnTo>
                  <a:pt x="980" y="2782"/>
                </a:lnTo>
                <a:lnTo>
                  <a:pt x="1012" y="2850"/>
                </a:lnTo>
                <a:lnTo>
                  <a:pt x="1047" y="2913"/>
                </a:lnTo>
                <a:lnTo>
                  <a:pt x="1082" y="2971"/>
                </a:lnTo>
                <a:lnTo>
                  <a:pt x="1120" y="3023"/>
                </a:lnTo>
                <a:lnTo>
                  <a:pt x="1160" y="3071"/>
                </a:lnTo>
                <a:lnTo>
                  <a:pt x="1200" y="3113"/>
                </a:lnTo>
                <a:lnTo>
                  <a:pt x="1242" y="3149"/>
                </a:lnTo>
                <a:lnTo>
                  <a:pt x="1285" y="3179"/>
                </a:lnTo>
                <a:lnTo>
                  <a:pt x="1330" y="3203"/>
                </a:lnTo>
                <a:lnTo>
                  <a:pt x="1375" y="3221"/>
                </a:lnTo>
                <a:lnTo>
                  <a:pt x="1421" y="3231"/>
                </a:lnTo>
                <a:lnTo>
                  <a:pt x="1468" y="3234"/>
                </a:lnTo>
                <a:lnTo>
                  <a:pt x="1514" y="3231"/>
                </a:lnTo>
                <a:lnTo>
                  <a:pt x="1558" y="3222"/>
                </a:lnTo>
                <a:lnTo>
                  <a:pt x="1601" y="3206"/>
                </a:lnTo>
                <a:lnTo>
                  <a:pt x="1643" y="3184"/>
                </a:lnTo>
                <a:lnTo>
                  <a:pt x="1685" y="3157"/>
                </a:lnTo>
                <a:lnTo>
                  <a:pt x="1726" y="3124"/>
                </a:lnTo>
                <a:lnTo>
                  <a:pt x="1764" y="3086"/>
                </a:lnTo>
                <a:lnTo>
                  <a:pt x="1802" y="3042"/>
                </a:lnTo>
                <a:lnTo>
                  <a:pt x="1839" y="2994"/>
                </a:lnTo>
                <a:lnTo>
                  <a:pt x="1874" y="2941"/>
                </a:lnTo>
                <a:lnTo>
                  <a:pt x="1908" y="2883"/>
                </a:lnTo>
                <a:lnTo>
                  <a:pt x="1940" y="2821"/>
                </a:lnTo>
                <a:lnTo>
                  <a:pt x="1970" y="2754"/>
                </a:lnTo>
                <a:lnTo>
                  <a:pt x="1998" y="2684"/>
                </a:lnTo>
                <a:lnTo>
                  <a:pt x="1974" y="2679"/>
                </a:lnTo>
                <a:lnTo>
                  <a:pt x="1875" y="2653"/>
                </a:lnTo>
                <a:lnTo>
                  <a:pt x="1776" y="2622"/>
                </a:lnTo>
                <a:lnTo>
                  <a:pt x="1679" y="2588"/>
                </a:lnTo>
                <a:lnTo>
                  <a:pt x="1583" y="2551"/>
                </a:lnTo>
                <a:lnTo>
                  <a:pt x="1488" y="2510"/>
                </a:lnTo>
                <a:close/>
                <a:moveTo>
                  <a:pt x="2326" y="1950"/>
                </a:moveTo>
                <a:lnTo>
                  <a:pt x="2307" y="1969"/>
                </a:lnTo>
                <a:lnTo>
                  <a:pt x="2289" y="1986"/>
                </a:lnTo>
                <a:lnTo>
                  <a:pt x="2273" y="2001"/>
                </a:lnTo>
                <a:lnTo>
                  <a:pt x="2259" y="2014"/>
                </a:lnTo>
                <a:lnTo>
                  <a:pt x="2247" y="2025"/>
                </a:lnTo>
                <a:lnTo>
                  <a:pt x="2238" y="2034"/>
                </a:lnTo>
                <a:lnTo>
                  <a:pt x="2231" y="2039"/>
                </a:lnTo>
                <a:lnTo>
                  <a:pt x="2227" y="2042"/>
                </a:lnTo>
                <a:lnTo>
                  <a:pt x="2226" y="2042"/>
                </a:lnTo>
                <a:lnTo>
                  <a:pt x="2228" y="2040"/>
                </a:lnTo>
                <a:lnTo>
                  <a:pt x="2235" y="2034"/>
                </a:lnTo>
                <a:lnTo>
                  <a:pt x="2244" y="2024"/>
                </a:lnTo>
                <a:lnTo>
                  <a:pt x="2258" y="2013"/>
                </a:lnTo>
                <a:lnTo>
                  <a:pt x="2292" y="1982"/>
                </a:lnTo>
                <a:lnTo>
                  <a:pt x="2326" y="1950"/>
                </a:lnTo>
                <a:close/>
                <a:moveTo>
                  <a:pt x="380" y="1749"/>
                </a:moveTo>
                <a:lnTo>
                  <a:pt x="335" y="1805"/>
                </a:lnTo>
                <a:lnTo>
                  <a:pt x="292" y="1863"/>
                </a:lnTo>
                <a:lnTo>
                  <a:pt x="253" y="1921"/>
                </a:lnTo>
                <a:lnTo>
                  <a:pt x="215" y="1982"/>
                </a:lnTo>
                <a:lnTo>
                  <a:pt x="182" y="2043"/>
                </a:lnTo>
                <a:lnTo>
                  <a:pt x="151" y="2107"/>
                </a:lnTo>
                <a:lnTo>
                  <a:pt x="137" y="2146"/>
                </a:lnTo>
                <a:lnTo>
                  <a:pt x="123" y="2185"/>
                </a:lnTo>
                <a:lnTo>
                  <a:pt x="112" y="2225"/>
                </a:lnTo>
                <a:lnTo>
                  <a:pt x="102" y="2265"/>
                </a:lnTo>
                <a:lnTo>
                  <a:pt x="96" y="2305"/>
                </a:lnTo>
                <a:lnTo>
                  <a:pt x="94" y="2346"/>
                </a:lnTo>
                <a:lnTo>
                  <a:pt x="94" y="2386"/>
                </a:lnTo>
                <a:lnTo>
                  <a:pt x="99" y="2424"/>
                </a:lnTo>
                <a:lnTo>
                  <a:pt x="109" y="2463"/>
                </a:lnTo>
                <a:lnTo>
                  <a:pt x="122" y="2500"/>
                </a:lnTo>
                <a:lnTo>
                  <a:pt x="141" y="2536"/>
                </a:lnTo>
                <a:lnTo>
                  <a:pt x="161" y="2565"/>
                </a:lnTo>
                <a:lnTo>
                  <a:pt x="185" y="2592"/>
                </a:lnTo>
                <a:lnTo>
                  <a:pt x="211" y="2617"/>
                </a:lnTo>
                <a:lnTo>
                  <a:pt x="241" y="2639"/>
                </a:lnTo>
                <a:lnTo>
                  <a:pt x="274" y="2658"/>
                </a:lnTo>
                <a:lnTo>
                  <a:pt x="308" y="2675"/>
                </a:lnTo>
                <a:lnTo>
                  <a:pt x="350" y="2691"/>
                </a:lnTo>
                <a:lnTo>
                  <a:pt x="395" y="2704"/>
                </a:lnTo>
                <a:lnTo>
                  <a:pt x="440" y="2714"/>
                </a:lnTo>
                <a:lnTo>
                  <a:pt x="486" y="2722"/>
                </a:lnTo>
                <a:lnTo>
                  <a:pt x="532" y="2726"/>
                </a:lnTo>
                <a:lnTo>
                  <a:pt x="619" y="2730"/>
                </a:lnTo>
                <a:lnTo>
                  <a:pt x="708" y="2727"/>
                </a:lnTo>
                <a:lnTo>
                  <a:pt x="796" y="2719"/>
                </a:lnTo>
                <a:lnTo>
                  <a:pt x="884" y="2705"/>
                </a:lnTo>
                <a:lnTo>
                  <a:pt x="855" y="2624"/>
                </a:lnTo>
                <a:lnTo>
                  <a:pt x="827" y="2539"/>
                </a:lnTo>
                <a:lnTo>
                  <a:pt x="803" y="2450"/>
                </a:lnTo>
                <a:lnTo>
                  <a:pt x="781" y="2358"/>
                </a:lnTo>
                <a:lnTo>
                  <a:pt x="762" y="2263"/>
                </a:lnTo>
                <a:lnTo>
                  <a:pt x="745" y="2165"/>
                </a:lnTo>
                <a:lnTo>
                  <a:pt x="731" y="2064"/>
                </a:lnTo>
                <a:lnTo>
                  <a:pt x="701" y="2040"/>
                </a:lnTo>
                <a:lnTo>
                  <a:pt x="616" y="1972"/>
                </a:lnTo>
                <a:lnTo>
                  <a:pt x="535" y="1901"/>
                </a:lnTo>
                <a:lnTo>
                  <a:pt x="456" y="1826"/>
                </a:lnTo>
                <a:lnTo>
                  <a:pt x="380" y="1749"/>
                </a:lnTo>
                <a:close/>
                <a:moveTo>
                  <a:pt x="715" y="1413"/>
                </a:moveTo>
                <a:lnTo>
                  <a:pt x="632" y="1486"/>
                </a:lnTo>
                <a:lnTo>
                  <a:pt x="553" y="1561"/>
                </a:lnTo>
                <a:lnTo>
                  <a:pt x="476" y="1639"/>
                </a:lnTo>
                <a:lnTo>
                  <a:pt x="403" y="1721"/>
                </a:lnTo>
                <a:lnTo>
                  <a:pt x="400" y="1725"/>
                </a:lnTo>
                <a:lnTo>
                  <a:pt x="396" y="1729"/>
                </a:lnTo>
                <a:lnTo>
                  <a:pt x="393" y="1733"/>
                </a:lnTo>
                <a:lnTo>
                  <a:pt x="445" y="1780"/>
                </a:lnTo>
                <a:lnTo>
                  <a:pt x="494" y="1823"/>
                </a:lnTo>
                <a:lnTo>
                  <a:pt x="539" y="1863"/>
                </a:lnTo>
                <a:lnTo>
                  <a:pt x="580" y="1899"/>
                </a:lnTo>
                <a:lnTo>
                  <a:pt x="616" y="1932"/>
                </a:lnTo>
                <a:lnTo>
                  <a:pt x="650" y="1962"/>
                </a:lnTo>
                <a:lnTo>
                  <a:pt x="679" y="1988"/>
                </a:lnTo>
                <a:lnTo>
                  <a:pt x="705" y="2012"/>
                </a:lnTo>
                <a:lnTo>
                  <a:pt x="727" y="2033"/>
                </a:lnTo>
                <a:lnTo>
                  <a:pt x="719" y="1940"/>
                </a:lnTo>
                <a:lnTo>
                  <a:pt x="711" y="1844"/>
                </a:lnTo>
                <a:lnTo>
                  <a:pt x="707" y="1747"/>
                </a:lnTo>
                <a:lnTo>
                  <a:pt x="705" y="1649"/>
                </a:lnTo>
                <a:lnTo>
                  <a:pt x="707" y="1568"/>
                </a:lnTo>
                <a:lnTo>
                  <a:pt x="710" y="1490"/>
                </a:lnTo>
                <a:lnTo>
                  <a:pt x="715" y="1413"/>
                </a:lnTo>
                <a:close/>
                <a:moveTo>
                  <a:pt x="2221" y="1386"/>
                </a:moveTo>
                <a:lnTo>
                  <a:pt x="2225" y="1451"/>
                </a:lnTo>
                <a:lnTo>
                  <a:pt x="2228" y="1518"/>
                </a:lnTo>
                <a:lnTo>
                  <a:pt x="2256" y="1525"/>
                </a:lnTo>
                <a:lnTo>
                  <a:pt x="2283" y="1538"/>
                </a:lnTo>
                <a:lnTo>
                  <a:pt x="2306" y="1554"/>
                </a:lnTo>
                <a:lnTo>
                  <a:pt x="2325" y="1573"/>
                </a:lnTo>
                <a:lnTo>
                  <a:pt x="2342" y="1596"/>
                </a:lnTo>
                <a:lnTo>
                  <a:pt x="2355" y="1623"/>
                </a:lnTo>
                <a:lnTo>
                  <a:pt x="2362" y="1650"/>
                </a:lnTo>
                <a:lnTo>
                  <a:pt x="2365" y="1680"/>
                </a:lnTo>
                <a:lnTo>
                  <a:pt x="2362" y="1709"/>
                </a:lnTo>
                <a:lnTo>
                  <a:pt x="2354" y="1737"/>
                </a:lnTo>
                <a:lnTo>
                  <a:pt x="2341" y="1763"/>
                </a:lnTo>
                <a:lnTo>
                  <a:pt x="2324" y="1786"/>
                </a:lnTo>
                <a:lnTo>
                  <a:pt x="2305" y="1806"/>
                </a:lnTo>
                <a:lnTo>
                  <a:pt x="2280" y="1822"/>
                </a:lnTo>
                <a:lnTo>
                  <a:pt x="2254" y="1834"/>
                </a:lnTo>
                <a:lnTo>
                  <a:pt x="2225" y="1841"/>
                </a:lnTo>
                <a:lnTo>
                  <a:pt x="2218" y="1958"/>
                </a:lnTo>
                <a:lnTo>
                  <a:pt x="2205" y="2071"/>
                </a:lnTo>
                <a:lnTo>
                  <a:pt x="2190" y="2182"/>
                </a:lnTo>
                <a:lnTo>
                  <a:pt x="2171" y="2290"/>
                </a:lnTo>
                <a:lnTo>
                  <a:pt x="2149" y="2393"/>
                </a:lnTo>
                <a:lnTo>
                  <a:pt x="2124" y="2492"/>
                </a:lnTo>
                <a:lnTo>
                  <a:pt x="2095" y="2587"/>
                </a:lnTo>
                <a:lnTo>
                  <a:pt x="2063" y="2678"/>
                </a:lnTo>
                <a:lnTo>
                  <a:pt x="2141" y="2688"/>
                </a:lnTo>
                <a:lnTo>
                  <a:pt x="2218" y="2696"/>
                </a:lnTo>
                <a:lnTo>
                  <a:pt x="2295" y="2700"/>
                </a:lnTo>
                <a:lnTo>
                  <a:pt x="2372" y="2699"/>
                </a:lnTo>
                <a:lnTo>
                  <a:pt x="2450" y="2693"/>
                </a:lnTo>
                <a:lnTo>
                  <a:pt x="2496" y="2686"/>
                </a:lnTo>
                <a:lnTo>
                  <a:pt x="2542" y="2677"/>
                </a:lnTo>
                <a:lnTo>
                  <a:pt x="2587" y="2665"/>
                </a:lnTo>
                <a:lnTo>
                  <a:pt x="2630" y="2651"/>
                </a:lnTo>
                <a:lnTo>
                  <a:pt x="2672" y="2633"/>
                </a:lnTo>
                <a:lnTo>
                  <a:pt x="2706" y="2615"/>
                </a:lnTo>
                <a:lnTo>
                  <a:pt x="2737" y="2595"/>
                </a:lnTo>
                <a:lnTo>
                  <a:pt x="2766" y="2571"/>
                </a:lnTo>
                <a:lnTo>
                  <a:pt x="2792" y="2546"/>
                </a:lnTo>
                <a:lnTo>
                  <a:pt x="2815" y="2518"/>
                </a:lnTo>
                <a:lnTo>
                  <a:pt x="2834" y="2488"/>
                </a:lnTo>
                <a:lnTo>
                  <a:pt x="2853" y="2448"/>
                </a:lnTo>
                <a:lnTo>
                  <a:pt x="2866" y="2407"/>
                </a:lnTo>
                <a:lnTo>
                  <a:pt x="2873" y="2364"/>
                </a:lnTo>
                <a:lnTo>
                  <a:pt x="2875" y="2321"/>
                </a:lnTo>
                <a:lnTo>
                  <a:pt x="2873" y="2276"/>
                </a:lnTo>
                <a:lnTo>
                  <a:pt x="2866" y="2232"/>
                </a:lnTo>
                <a:lnTo>
                  <a:pt x="2856" y="2188"/>
                </a:lnTo>
                <a:lnTo>
                  <a:pt x="2843" y="2144"/>
                </a:lnTo>
                <a:lnTo>
                  <a:pt x="2826" y="2102"/>
                </a:lnTo>
                <a:lnTo>
                  <a:pt x="2808" y="2060"/>
                </a:lnTo>
                <a:lnTo>
                  <a:pt x="2776" y="1997"/>
                </a:lnTo>
                <a:lnTo>
                  <a:pt x="2740" y="1937"/>
                </a:lnTo>
                <a:lnTo>
                  <a:pt x="2700" y="1878"/>
                </a:lnTo>
                <a:lnTo>
                  <a:pt x="2658" y="1821"/>
                </a:lnTo>
                <a:lnTo>
                  <a:pt x="2614" y="1764"/>
                </a:lnTo>
                <a:lnTo>
                  <a:pt x="2567" y="1710"/>
                </a:lnTo>
                <a:lnTo>
                  <a:pt x="2509" y="1773"/>
                </a:lnTo>
                <a:lnTo>
                  <a:pt x="2451" y="1834"/>
                </a:lnTo>
                <a:lnTo>
                  <a:pt x="2389" y="1893"/>
                </a:lnTo>
                <a:lnTo>
                  <a:pt x="2326" y="1950"/>
                </a:lnTo>
                <a:lnTo>
                  <a:pt x="2360" y="1916"/>
                </a:lnTo>
                <a:lnTo>
                  <a:pt x="2396" y="1879"/>
                </a:lnTo>
                <a:lnTo>
                  <a:pt x="2435" y="1838"/>
                </a:lnTo>
                <a:lnTo>
                  <a:pt x="2476" y="1794"/>
                </a:lnTo>
                <a:lnTo>
                  <a:pt x="2517" y="1748"/>
                </a:lnTo>
                <a:lnTo>
                  <a:pt x="2557" y="1700"/>
                </a:lnTo>
                <a:lnTo>
                  <a:pt x="2552" y="1693"/>
                </a:lnTo>
                <a:lnTo>
                  <a:pt x="2548" y="1688"/>
                </a:lnTo>
                <a:lnTo>
                  <a:pt x="2543" y="1683"/>
                </a:lnTo>
                <a:lnTo>
                  <a:pt x="2482" y="1619"/>
                </a:lnTo>
                <a:lnTo>
                  <a:pt x="2420" y="1558"/>
                </a:lnTo>
                <a:lnTo>
                  <a:pt x="2356" y="1498"/>
                </a:lnTo>
                <a:lnTo>
                  <a:pt x="2289" y="1442"/>
                </a:lnTo>
                <a:lnTo>
                  <a:pt x="2221" y="1386"/>
                </a:lnTo>
                <a:close/>
                <a:moveTo>
                  <a:pt x="1459" y="922"/>
                </a:moveTo>
                <a:lnTo>
                  <a:pt x="1342" y="983"/>
                </a:lnTo>
                <a:lnTo>
                  <a:pt x="1227" y="1046"/>
                </a:lnTo>
                <a:lnTo>
                  <a:pt x="1115" y="1115"/>
                </a:lnTo>
                <a:lnTo>
                  <a:pt x="1000" y="1192"/>
                </a:lnTo>
                <a:lnTo>
                  <a:pt x="888" y="1274"/>
                </a:lnTo>
                <a:lnTo>
                  <a:pt x="779" y="1359"/>
                </a:lnTo>
                <a:lnTo>
                  <a:pt x="773" y="1453"/>
                </a:lnTo>
                <a:lnTo>
                  <a:pt x="769" y="1550"/>
                </a:lnTo>
                <a:lnTo>
                  <a:pt x="767" y="1649"/>
                </a:lnTo>
                <a:lnTo>
                  <a:pt x="769" y="1766"/>
                </a:lnTo>
                <a:lnTo>
                  <a:pt x="775" y="1879"/>
                </a:lnTo>
                <a:lnTo>
                  <a:pt x="785" y="1992"/>
                </a:lnTo>
                <a:lnTo>
                  <a:pt x="797" y="2101"/>
                </a:lnTo>
                <a:lnTo>
                  <a:pt x="801" y="2106"/>
                </a:lnTo>
                <a:lnTo>
                  <a:pt x="804" y="2109"/>
                </a:lnTo>
                <a:lnTo>
                  <a:pt x="805" y="2112"/>
                </a:lnTo>
                <a:lnTo>
                  <a:pt x="806" y="2114"/>
                </a:lnTo>
                <a:lnTo>
                  <a:pt x="806" y="2115"/>
                </a:lnTo>
                <a:lnTo>
                  <a:pt x="805" y="2115"/>
                </a:lnTo>
                <a:lnTo>
                  <a:pt x="804" y="2115"/>
                </a:lnTo>
                <a:lnTo>
                  <a:pt x="801" y="2114"/>
                </a:lnTo>
                <a:lnTo>
                  <a:pt x="798" y="2112"/>
                </a:lnTo>
                <a:lnTo>
                  <a:pt x="815" y="2219"/>
                </a:lnTo>
                <a:lnTo>
                  <a:pt x="835" y="2322"/>
                </a:lnTo>
                <a:lnTo>
                  <a:pt x="857" y="2421"/>
                </a:lnTo>
                <a:lnTo>
                  <a:pt x="883" y="2516"/>
                </a:lnTo>
                <a:lnTo>
                  <a:pt x="911" y="2607"/>
                </a:lnTo>
                <a:lnTo>
                  <a:pt x="942" y="2693"/>
                </a:lnTo>
                <a:lnTo>
                  <a:pt x="1002" y="2680"/>
                </a:lnTo>
                <a:lnTo>
                  <a:pt x="1100" y="2653"/>
                </a:lnTo>
                <a:lnTo>
                  <a:pt x="1198" y="2623"/>
                </a:lnTo>
                <a:lnTo>
                  <a:pt x="1293" y="2588"/>
                </a:lnTo>
                <a:lnTo>
                  <a:pt x="1388" y="2550"/>
                </a:lnTo>
                <a:lnTo>
                  <a:pt x="1482" y="2508"/>
                </a:lnTo>
                <a:lnTo>
                  <a:pt x="1383" y="2462"/>
                </a:lnTo>
                <a:lnTo>
                  <a:pt x="1286" y="2414"/>
                </a:lnTo>
                <a:lnTo>
                  <a:pt x="1190" y="2363"/>
                </a:lnTo>
                <a:lnTo>
                  <a:pt x="1096" y="2308"/>
                </a:lnTo>
                <a:lnTo>
                  <a:pt x="1191" y="2363"/>
                </a:lnTo>
                <a:lnTo>
                  <a:pt x="1288" y="2414"/>
                </a:lnTo>
                <a:lnTo>
                  <a:pt x="1387" y="2461"/>
                </a:lnTo>
                <a:lnTo>
                  <a:pt x="1488" y="2505"/>
                </a:lnTo>
                <a:lnTo>
                  <a:pt x="1588" y="2455"/>
                </a:lnTo>
                <a:lnTo>
                  <a:pt x="1573" y="2434"/>
                </a:lnTo>
                <a:lnTo>
                  <a:pt x="1563" y="2410"/>
                </a:lnTo>
                <a:lnTo>
                  <a:pt x="1557" y="2384"/>
                </a:lnTo>
                <a:lnTo>
                  <a:pt x="1553" y="2356"/>
                </a:lnTo>
                <a:lnTo>
                  <a:pt x="1557" y="2327"/>
                </a:lnTo>
                <a:lnTo>
                  <a:pt x="1564" y="2299"/>
                </a:lnTo>
                <a:lnTo>
                  <a:pt x="1576" y="2273"/>
                </a:lnTo>
                <a:lnTo>
                  <a:pt x="1592" y="2250"/>
                </a:lnTo>
                <a:lnTo>
                  <a:pt x="1612" y="2230"/>
                </a:lnTo>
                <a:lnTo>
                  <a:pt x="1635" y="2214"/>
                </a:lnTo>
                <a:lnTo>
                  <a:pt x="1661" y="2202"/>
                </a:lnTo>
                <a:lnTo>
                  <a:pt x="1689" y="2195"/>
                </a:lnTo>
                <a:lnTo>
                  <a:pt x="1718" y="2191"/>
                </a:lnTo>
                <a:lnTo>
                  <a:pt x="1748" y="2194"/>
                </a:lnTo>
                <a:lnTo>
                  <a:pt x="1775" y="2202"/>
                </a:lnTo>
                <a:lnTo>
                  <a:pt x="1800" y="2213"/>
                </a:lnTo>
                <a:lnTo>
                  <a:pt x="1823" y="2229"/>
                </a:lnTo>
                <a:lnTo>
                  <a:pt x="1843" y="2249"/>
                </a:lnTo>
                <a:lnTo>
                  <a:pt x="1858" y="2271"/>
                </a:lnTo>
                <a:lnTo>
                  <a:pt x="1871" y="2296"/>
                </a:lnTo>
                <a:lnTo>
                  <a:pt x="1877" y="2315"/>
                </a:lnTo>
                <a:lnTo>
                  <a:pt x="1881" y="2336"/>
                </a:lnTo>
                <a:lnTo>
                  <a:pt x="1882" y="2356"/>
                </a:lnTo>
                <a:lnTo>
                  <a:pt x="1880" y="2386"/>
                </a:lnTo>
                <a:lnTo>
                  <a:pt x="1872" y="2414"/>
                </a:lnTo>
                <a:lnTo>
                  <a:pt x="1861" y="2439"/>
                </a:lnTo>
                <a:lnTo>
                  <a:pt x="1844" y="2462"/>
                </a:lnTo>
                <a:lnTo>
                  <a:pt x="1824" y="2482"/>
                </a:lnTo>
                <a:lnTo>
                  <a:pt x="1801" y="2498"/>
                </a:lnTo>
                <a:lnTo>
                  <a:pt x="1776" y="2510"/>
                </a:lnTo>
                <a:lnTo>
                  <a:pt x="1748" y="2518"/>
                </a:lnTo>
                <a:lnTo>
                  <a:pt x="1718" y="2520"/>
                </a:lnTo>
                <a:lnTo>
                  <a:pt x="1687" y="2518"/>
                </a:lnTo>
                <a:lnTo>
                  <a:pt x="1659" y="2510"/>
                </a:lnTo>
                <a:lnTo>
                  <a:pt x="1633" y="2496"/>
                </a:lnTo>
                <a:lnTo>
                  <a:pt x="1610" y="2480"/>
                </a:lnTo>
                <a:lnTo>
                  <a:pt x="1590" y="2458"/>
                </a:lnTo>
                <a:lnTo>
                  <a:pt x="1541" y="2483"/>
                </a:lnTo>
                <a:lnTo>
                  <a:pt x="1493" y="2508"/>
                </a:lnTo>
                <a:lnTo>
                  <a:pt x="1588" y="2545"/>
                </a:lnTo>
                <a:lnTo>
                  <a:pt x="1684" y="2581"/>
                </a:lnTo>
                <a:lnTo>
                  <a:pt x="1780" y="2612"/>
                </a:lnTo>
                <a:lnTo>
                  <a:pt x="1878" y="2639"/>
                </a:lnTo>
                <a:lnTo>
                  <a:pt x="1979" y="2662"/>
                </a:lnTo>
                <a:lnTo>
                  <a:pt x="2005" y="2667"/>
                </a:lnTo>
                <a:lnTo>
                  <a:pt x="2036" y="2579"/>
                </a:lnTo>
                <a:lnTo>
                  <a:pt x="2063" y="2485"/>
                </a:lnTo>
                <a:lnTo>
                  <a:pt x="2088" y="2387"/>
                </a:lnTo>
                <a:lnTo>
                  <a:pt x="2110" y="2284"/>
                </a:lnTo>
                <a:lnTo>
                  <a:pt x="2129" y="2178"/>
                </a:lnTo>
                <a:lnTo>
                  <a:pt x="2144" y="2068"/>
                </a:lnTo>
                <a:lnTo>
                  <a:pt x="2156" y="1956"/>
                </a:lnTo>
                <a:lnTo>
                  <a:pt x="2163" y="1840"/>
                </a:lnTo>
                <a:lnTo>
                  <a:pt x="2134" y="1829"/>
                </a:lnTo>
                <a:lnTo>
                  <a:pt x="2107" y="1814"/>
                </a:lnTo>
                <a:lnTo>
                  <a:pt x="2083" y="1794"/>
                </a:lnTo>
                <a:lnTo>
                  <a:pt x="2063" y="1770"/>
                </a:lnTo>
                <a:lnTo>
                  <a:pt x="2049" y="1743"/>
                </a:lnTo>
                <a:lnTo>
                  <a:pt x="2039" y="1712"/>
                </a:lnTo>
                <a:lnTo>
                  <a:pt x="2036" y="1680"/>
                </a:lnTo>
                <a:lnTo>
                  <a:pt x="2038" y="1651"/>
                </a:lnTo>
                <a:lnTo>
                  <a:pt x="2045" y="1624"/>
                </a:lnTo>
                <a:lnTo>
                  <a:pt x="2058" y="1597"/>
                </a:lnTo>
                <a:lnTo>
                  <a:pt x="2074" y="1576"/>
                </a:lnTo>
                <a:lnTo>
                  <a:pt x="2092" y="1556"/>
                </a:lnTo>
                <a:lnTo>
                  <a:pt x="2114" y="1539"/>
                </a:lnTo>
                <a:lnTo>
                  <a:pt x="2139" y="1526"/>
                </a:lnTo>
                <a:lnTo>
                  <a:pt x="2167" y="1519"/>
                </a:lnTo>
                <a:lnTo>
                  <a:pt x="2162" y="1426"/>
                </a:lnTo>
                <a:lnTo>
                  <a:pt x="2156" y="1335"/>
                </a:lnTo>
                <a:lnTo>
                  <a:pt x="2073" y="1274"/>
                </a:lnTo>
                <a:lnTo>
                  <a:pt x="1987" y="1214"/>
                </a:lnTo>
                <a:lnTo>
                  <a:pt x="1899" y="1158"/>
                </a:lnTo>
                <a:lnTo>
                  <a:pt x="1810" y="1104"/>
                </a:lnTo>
                <a:lnTo>
                  <a:pt x="1695" y="1039"/>
                </a:lnTo>
                <a:lnTo>
                  <a:pt x="1578" y="978"/>
                </a:lnTo>
                <a:lnTo>
                  <a:pt x="1459" y="922"/>
                </a:lnTo>
                <a:close/>
                <a:moveTo>
                  <a:pt x="898" y="729"/>
                </a:moveTo>
                <a:lnTo>
                  <a:pt x="873" y="814"/>
                </a:lnTo>
                <a:lnTo>
                  <a:pt x="850" y="903"/>
                </a:lnTo>
                <a:lnTo>
                  <a:pt x="830" y="996"/>
                </a:lnTo>
                <a:lnTo>
                  <a:pt x="813" y="1092"/>
                </a:lnTo>
                <a:lnTo>
                  <a:pt x="798" y="1191"/>
                </a:lnTo>
                <a:lnTo>
                  <a:pt x="880" y="1129"/>
                </a:lnTo>
                <a:lnTo>
                  <a:pt x="963" y="1069"/>
                </a:lnTo>
                <a:lnTo>
                  <a:pt x="1049" y="1012"/>
                </a:lnTo>
                <a:lnTo>
                  <a:pt x="1136" y="959"/>
                </a:lnTo>
                <a:lnTo>
                  <a:pt x="1224" y="908"/>
                </a:lnTo>
                <a:lnTo>
                  <a:pt x="1314" y="859"/>
                </a:lnTo>
                <a:lnTo>
                  <a:pt x="1224" y="826"/>
                </a:lnTo>
                <a:lnTo>
                  <a:pt x="1133" y="794"/>
                </a:lnTo>
                <a:lnTo>
                  <a:pt x="1042" y="765"/>
                </a:lnTo>
                <a:lnTo>
                  <a:pt x="949" y="739"/>
                </a:lnTo>
                <a:lnTo>
                  <a:pt x="898" y="729"/>
                </a:lnTo>
                <a:close/>
                <a:moveTo>
                  <a:pt x="2031" y="705"/>
                </a:moveTo>
                <a:lnTo>
                  <a:pt x="1963" y="723"/>
                </a:lnTo>
                <a:lnTo>
                  <a:pt x="1871" y="751"/>
                </a:lnTo>
                <a:lnTo>
                  <a:pt x="1780" y="782"/>
                </a:lnTo>
                <a:lnTo>
                  <a:pt x="1690" y="818"/>
                </a:lnTo>
                <a:lnTo>
                  <a:pt x="1602" y="855"/>
                </a:lnTo>
                <a:lnTo>
                  <a:pt x="1693" y="900"/>
                </a:lnTo>
                <a:lnTo>
                  <a:pt x="1784" y="947"/>
                </a:lnTo>
                <a:lnTo>
                  <a:pt x="1873" y="996"/>
                </a:lnTo>
                <a:lnTo>
                  <a:pt x="1963" y="1054"/>
                </a:lnTo>
                <a:lnTo>
                  <a:pt x="2051" y="1112"/>
                </a:lnTo>
                <a:lnTo>
                  <a:pt x="2137" y="1174"/>
                </a:lnTo>
                <a:lnTo>
                  <a:pt x="2122" y="1072"/>
                </a:lnTo>
                <a:lnTo>
                  <a:pt x="2103" y="975"/>
                </a:lnTo>
                <a:lnTo>
                  <a:pt x="2082" y="881"/>
                </a:lnTo>
                <a:lnTo>
                  <a:pt x="2057" y="792"/>
                </a:lnTo>
                <a:lnTo>
                  <a:pt x="2031" y="705"/>
                </a:lnTo>
                <a:close/>
                <a:moveTo>
                  <a:pt x="578" y="687"/>
                </a:moveTo>
                <a:lnTo>
                  <a:pt x="490" y="689"/>
                </a:lnTo>
                <a:lnTo>
                  <a:pt x="445" y="693"/>
                </a:lnTo>
                <a:lnTo>
                  <a:pt x="400" y="700"/>
                </a:lnTo>
                <a:lnTo>
                  <a:pt x="355" y="709"/>
                </a:lnTo>
                <a:lnTo>
                  <a:pt x="312" y="722"/>
                </a:lnTo>
                <a:lnTo>
                  <a:pt x="271" y="736"/>
                </a:lnTo>
                <a:lnTo>
                  <a:pt x="237" y="752"/>
                </a:lnTo>
                <a:lnTo>
                  <a:pt x="205" y="771"/>
                </a:lnTo>
                <a:lnTo>
                  <a:pt x="175" y="792"/>
                </a:lnTo>
                <a:lnTo>
                  <a:pt x="148" y="816"/>
                </a:lnTo>
                <a:lnTo>
                  <a:pt x="124" y="842"/>
                </a:lnTo>
                <a:lnTo>
                  <a:pt x="103" y="872"/>
                </a:lnTo>
                <a:lnTo>
                  <a:pt x="86" y="903"/>
                </a:lnTo>
                <a:lnTo>
                  <a:pt x="72" y="937"/>
                </a:lnTo>
                <a:lnTo>
                  <a:pt x="62" y="972"/>
                </a:lnTo>
                <a:lnTo>
                  <a:pt x="55" y="1009"/>
                </a:lnTo>
                <a:lnTo>
                  <a:pt x="53" y="1046"/>
                </a:lnTo>
                <a:lnTo>
                  <a:pt x="53" y="1084"/>
                </a:lnTo>
                <a:lnTo>
                  <a:pt x="60" y="1140"/>
                </a:lnTo>
                <a:lnTo>
                  <a:pt x="71" y="1198"/>
                </a:lnTo>
                <a:lnTo>
                  <a:pt x="88" y="1253"/>
                </a:lnTo>
                <a:lnTo>
                  <a:pt x="109" y="1307"/>
                </a:lnTo>
                <a:lnTo>
                  <a:pt x="115" y="1322"/>
                </a:lnTo>
                <a:lnTo>
                  <a:pt x="121" y="1335"/>
                </a:lnTo>
                <a:lnTo>
                  <a:pt x="143" y="1327"/>
                </a:lnTo>
                <a:lnTo>
                  <a:pt x="167" y="1322"/>
                </a:lnTo>
                <a:lnTo>
                  <a:pt x="191" y="1320"/>
                </a:lnTo>
                <a:lnTo>
                  <a:pt x="220" y="1322"/>
                </a:lnTo>
                <a:lnTo>
                  <a:pt x="249" y="1330"/>
                </a:lnTo>
                <a:lnTo>
                  <a:pt x="274" y="1342"/>
                </a:lnTo>
                <a:lnTo>
                  <a:pt x="297" y="1358"/>
                </a:lnTo>
                <a:lnTo>
                  <a:pt x="316" y="1378"/>
                </a:lnTo>
                <a:lnTo>
                  <a:pt x="333" y="1401"/>
                </a:lnTo>
                <a:lnTo>
                  <a:pt x="345" y="1426"/>
                </a:lnTo>
                <a:lnTo>
                  <a:pt x="353" y="1454"/>
                </a:lnTo>
                <a:lnTo>
                  <a:pt x="355" y="1484"/>
                </a:lnTo>
                <a:lnTo>
                  <a:pt x="352" y="1515"/>
                </a:lnTo>
                <a:lnTo>
                  <a:pt x="344" y="1545"/>
                </a:lnTo>
                <a:lnTo>
                  <a:pt x="330" y="1571"/>
                </a:lnTo>
                <a:lnTo>
                  <a:pt x="311" y="1595"/>
                </a:lnTo>
                <a:lnTo>
                  <a:pt x="288" y="1616"/>
                </a:lnTo>
                <a:lnTo>
                  <a:pt x="320" y="1654"/>
                </a:lnTo>
                <a:lnTo>
                  <a:pt x="321" y="1653"/>
                </a:lnTo>
                <a:lnTo>
                  <a:pt x="383" y="1579"/>
                </a:lnTo>
                <a:lnTo>
                  <a:pt x="448" y="1508"/>
                </a:lnTo>
                <a:lnTo>
                  <a:pt x="515" y="1439"/>
                </a:lnTo>
                <a:lnTo>
                  <a:pt x="585" y="1372"/>
                </a:lnTo>
                <a:lnTo>
                  <a:pt x="656" y="1308"/>
                </a:lnTo>
                <a:lnTo>
                  <a:pt x="729" y="1246"/>
                </a:lnTo>
                <a:lnTo>
                  <a:pt x="745" y="1133"/>
                </a:lnTo>
                <a:lnTo>
                  <a:pt x="764" y="1022"/>
                </a:lnTo>
                <a:lnTo>
                  <a:pt x="786" y="916"/>
                </a:lnTo>
                <a:lnTo>
                  <a:pt x="812" y="814"/>
                </a:lnTo>
                <a:lnTo>
                  <a:pt x="840" y="716"/>
                </a:lnTo>
                <a:lnTo>
                  <a:pt x="753" y="702"/>
                </a:lnTo>
                <a:lnTo>
                  <a:pt x="665" y="692"/>
                </a:lnTo>
                <a:lnTo>
                  <a:pt x="578" y="687"/>
                </a:lnTo>
                <a:close/>
                <a:moveTo>
                  <a:pt x="2419" y="656"/>
                </a:moveTo>
                <a:lnTo>
                  <a:pt x="2337" y="657"/>
                </a:lnTo>
                <a:lnTo>
                  <a:pt x="2253" y="663"/>
                </a:lnTo>
                <a:lnTo>
                  <a:pt x="2171" y="676"/>
                </a:lnTo>
                <a:lnTo>
                  <a:pt x="2088" y="691"/>
                </a:lnTo>
                <a:lnTo>
                  <a:pt x="2119" y="789"/>
                </a:lnTo>
                <a:lnTo>
                  <a:pt x="2145" y="892"/>
                </a:lnTo>
                <a:lnTo>
                  <a:pt x="2169" y="998"/>
                </a:lnTo>
                <a:lnTo>
                  <a:pt x="2189" y="1109"/>
                </a:lnTo>
                <a:lnTo>
                  <a:pt x="2205" y="1224"/>
                </a:lnTo>
                <a:lnTo>
                  <a:pt x="2279" y="1283"/>
                </a:lnTo>
                <a:lnTo>
                  <a:pt x="2353" y="1344"/>
                </a:lnTo>
                <a:lnTo>
                  <a:pt x="2424" y="1407"/>
                </a:lnTo>
                <a:lnTo>
                  <a:pt x="2493" y="1473"/>
                </a:lnTo>
                <a:lnTo>
                  <a:pt x="2558" y="1541"/>
                </a:lnTo>
                <a:lnTo>
                  <a:pt x="2622" y="1612"/>
                </a:lnTo>
                <a:lnTo>
                  <a:pt x="2623" y="1614"/>
                </a:lnTo>
                <a:lnTo>
                  <a:pt x="2671" y="1547"/>
                </a:lnTo>
                <a:lnTo>
                  <a:pt x="2715" y="1478"/>
                </a:lnTo>
                <a:lnTo>
                  <a:pt x="2756" y="1407"/>
                </a:lnTo>
                <a:lnTo>
                  <a:pt x="2791" y="1334"/>
                </a:lnTo>
                <a:lnTo>
                  <a:pt x="2823" y="1259"/>
                </a:lnTo>
                <a:lnTo>
                  <a:pt x="2841" y="1204"/>
                </a:lnTo>
                <a:lnTo>
                  <a:pt x="2856" y="1149"/>
                </a:lnTo>
                <a:lnTo>
                  <a:pt x="2866" y="1091"/>
                </a:lnTo>
                <a:lnTo>
                  <a:pt x="2870" y="1034"/>
                </a:lnTo>
                <a:lnTo>
                  <a:pt x="2869" y="996"/>
                </a:lnTo>
                <a:lnTo>
                  <a:pt x="2864" y="960"/>
                </a:lnTo>
                <a:lnTo>
                  <a:pt x="2857" y="923"/>
                </a:lnTo>
                <a:lnTo>
                  <a:pt x="2846" y="889"/>
                </a:lnTo>
                <a:lnTo>
                  <a:pt x="2831" y="854"/>
                </a:lnTo>
                <a:lnTo>
                  <a:pt x="2812" y="823"/>
                </a:lnTo>
                <a:lnTo>
                  <a:pt x="2790" y="795"/>
                </a:lnTo>
                <a:lnTo>
                  <a:pt x="2765" y="770"/>
                </a:lnTo>
                <a:lnTo>
                  <a:pt x="2738" y="747"/>
                </a:lnTo>
                <a:lnTo>
                  <a:pt x="2707" y="727"/>
                </a:lnTo>
                <a:lnTo>
                  <a:pt x="2674" y="709"/>
                </a:lnTo>
                <a:lnTo>
                  <a:pt x="2641" y="695"/>
                </a:lnTo>
                <a:lnTo>
                  <a:pt x="2588" y="678"/>
                </a:lnTo>
                <a:lnTo>
                  <a:pt x="2532" y="666"/>
                </a:lnTo>
                <a:lnTo>
                  <a:pt x="2476" y="659"/>
                </a:lnTo>
                <a:lnTo>
                  <a:pt x="2419" y="656"/>
                </a:lnTo>
                <a:close/>
                <a:moveTo>
                  <a:pt x="1469" y="62"/>
                </a:moveTo>
                <a:lnTo>
                  <a:pt x="1423" y="65"/>
                </a:lnTo>
                <a:lnTo>
                  <a:pt x="1378" y="75"/>
                </a:lnTo>
                <a:lnTo>
                  <a:pt x="1334" y="91"/>
                </a:lnTo>
                <a:lnTo>
                  <a:pt x="1290" y="114"/>
                </a:lnTo>
                <a:lnTo>
                  <a:pt x="1248" y="142"/>
                </a:lnTo>
                <a:lnTo>
                  <a:pt x="1208" y="177"/>
                </a:lnTo>
                <a:lnTo>
                  <a:pt x="1168" y="215"/>
                </a:lnTo>
                <a:lnTo>
                  <a:pt x="1129" y="260"/>
                </a:lnTo>
                <a:lnTo>
                  <a:pt x="1093" y="310"/>
                </a:lnTo>
                <a:lnTo>
                  <a:pt x="1057" y="366"/>
                </a:lnTo>
                <a:lnTo>
                  <a:pt x="1024" y="425"/>
                </a:lnTo>
                <a:lnTo>
                  <a:pt x="991" y="489"/>
                </a:lnTo>
                <a:lnTo>
                  <a:pt x="961" y="557"/>
                </a:lnTo>
                <a:lnTo>
                  <a:pt x="932" y="629"/>
                </a:lnTo>
                <a:lnTo>
                  <a:pt x="953" y="633"/>
                </a:lnTo>
                <a:lnTo>
                  <a:pt x="973" y="636"/>
                </a:lnTo>
                <a:lnTo>
                  <a:pt x="1072" y="659"/>
                </a:lnTo>
                <a:lnTo>
                  <a:pt x="1170" y="686"/>
                </a:lnTo>
                <a:lnTo>
                  <a:pt x="1266" y="717"/>
                </a:lnTo>
                <a:lnTo>
                  <a:pt x="1362" y="752"/>
                </a:lnTo>
                <a:lnTo>
                  <a:pt x="1457" y="789"/>
                </a:lnTo>
                <a:lnTo>
                  <a:pt x="1550" y="749"/>
                </a:lnTo>
                <a:lnTo>
                  <a:pt x="1644" y="710"/>
                </a:lnTo>
                <a:lnTo>
                  <a:pt x="1740" y="676"/>
                </a:lnTo>
                <a:lnTo>
                  <a:pt x="1838" y="645"/>
                </a:lnTo>
                <a:lnTo>
                  <a:pt x="1936" y="618"/>
                </a:lnTo>
                <a:lnTo>
                  <a:pt x="1995" y="607"/>
                </a:lnTo>
                <a:lnTo>
                  <a:pt x="1965" y="532"/>
                </a:lnTo>
                <a:lnTo>
                  <a:pt x="1933" y="462"/>
                </a:lnTo>
                <a:lnTo>
                  <a:pt x="1897" y="396"/>
                </a:lnTo>
                <a:lnTo>
                  <a:pt x="1861" y="336"/>
                </a:lnTo>
                <a:lnTo>
                  <a:pt x="1823" y="281"/>
                </a:lnTo>
                <a:lnTo>
                  <a:pt x="1783" y="232"/>
                </a:lnTo>
                <a:lnTo>
                  <a:pt x="1741" y="188"/>
                </a:lnTo>
                <a:lnTo>
                  <a:pt x="1700" y="151"/>
                </a:lnTo>
                <a:lnTo>
                  <a:pt x="1655" y="119"/>
                </a:lnTo>
                <a:lnTo>
                  <a:pt x="1610" y="94"/>
                </a:lnTo>
                <a:lnTo>
                  <a:pt x="1564" y="76"/>
                </a:lnTo>
                <a:lnTo>
                  <a:pt x="1517" y="66"/>
                </a:lnTo>
                <a:lnTo>
                  <a:pt x="1469" y="62"/>
                </a:lnTo>
                <a:close/>
                <a:moveTo>
                  <a:pt x="1469" y="0"/>
                </a:moveTo>
                <a:lnTo>
                  <a:pt x="1519" y="3"/>
                </a:lnTo>
                <a:lnTo>
                  <a:pt x="1568" y="14"/>
                </a:lnTo>
                <a:lnTo>
                  <a:pt x="1616" y="32"/>
                </a:lnTo>
                <a:lnTo>
                  <a:pt x="1663" y="55"/>
                </a:lnTo>
                <a:lnTo>
                  <a:pt x="1709" y="84"/>
                </a:lnTo>
                <a:lnTo>
                  <a:pt x="1754" y="119"/>
                </a:lnTo>
                <a:lnTo>
                  <a:pt x="1797" y="161"/>
                </a:lnTo>
                <a:lnTo>
                  <a:pt x="1839" y="208"/>
                </a:lnTo>
                <a:lnTo>
                  <a:pt x="1879" y="260"/>
                </a:lnTo>
                <a:lnTo>
                  <a:pt x="1918" y="318"/>
                </a:lnTo>
                <a:lnTo>
                  <a:pt x="1955" y="380"/>
                </a:lnTo>
                <a:lnTo>
                  <a:pt x="1990" y="447"/>
                </a:lnTo>
                <a:lnTo>
                  <a:pt x="2022" y="518"/>
                </a:lnTo>
                <a:lnTo>
                  <a:pt x="2054" y="593"/>
                </a:lnTo>
                <a:lnTo>
                  <a:pt x="2146" y="580"/>
                </a:lnTo>
                <a:lnTo>
                  <a:pt x="2238" y="570"/>
                </a:lnTo>
                <a:lnTo>
                  <a:pt x="2331" y="567"/>
                </a:lnTo>
                <a:lnTo>
                  <a:pt x="2425" y="570"/>
                </a:lnTo>
                <a:lnTo>
                  <a:pt x="2474" y="575"/>
                </a:lnTo>
                <a:lnTo>
                  <a:pt x="2523" y="584"/>
                </a:lnTo>
                <a:lnTo>
                  <a:pt x="2573" y="594"/>
                </a:lnTo>
                <a:lnTo>
                  <a:pt x="2621" y="609"/>
                </a:lnTo>
                <a:lnTo>
                  <a:pt x="2669" y="627"/>
                </a:lnTo>
                <a:lnTo>
                  <a:pt x="2708" y="645"/>
                </a:lnTo>
                <a:lnTo>
                  <a:pt x="2744" y="667"/>
                </a:lnTo>
                <a:lnTo>
                  <a:pt x="2780" y="692"/>
                </a:lnTo>
                <a:lnTo>
                  <a:pt x="2812" y="722"/>
                </a:lnTo>
                <a:lnTo>
                  <a:pt x="2840" y="755"/>
                </a:lnTo>
                <a:lnTo>
                  <a:pt x="2866" y="790"/>
                </a:lnTo>
                <a:lnTo>
                  <a:pt x="2885" y="829"/>
                </a:lnTo>
                <a:lnTo>
                  <a:pt x="2901" y="869"/>
                </a:lnTo>
                <a:lnTo>
                  <a:pt x="2913" y="911"/>
                </a:lnTo>
                <a:lnTo>
                  <a:pt x="2919" y="952"/>
                </a:lnTo>
                <a:lnTo>
                  <a:pt x="2922" y="995"/>
                </a:lnTo>
                <a:lnTo>
                  <a:pt x="2920" y="1037"/>
                </a:lnTo>
                <a:lnTo>
                  <a:pt x="2915" y="1086"/>
                </a:lnTo>
                <a:lnTo>
                  <a:pt x="2905" y="1135"/>
                </a:lnTo>
                <a:lnTo>
                  <a:pt x="2893" y="1182"/>
                </a:lnTo>
                <a:lnTo>
                  <a:pt x="2877" y="1229"/>
                </a:lnTo>
                <a:lnTo>
                  <a:pt x="2859" y="1274"/>
                </a:lnTo>
                <a:lnTo>
                  <a:pt x="2829" y="1339"/>
                </a:lnTo>
                <a:lnTo>
                  <a:pt x="2797" y="1400"/>
                </a:lnTo>
                <a:lnTo>
                  <a:pt x="2760" y="1460"/>
                </a:lnTo>
                <a:lnTo>
                  <a:pt x="2720" y="1518"/>
                </a:lnTo>
                <a:lnTo>
                  <a:pt x="2680" y="1574"/>
                </a:lnTo>
                <a:lnTo>
                  <a:pt x="2637" y="1630"/>
                </a:lnTo>
                <a:lnTo>
                  <a:pt x="2685" y="1690"/>
                </a:lnTo>
                <a:lnTo>
                  <a:pt x="2732" y="1753"/>
                </a:lnTo>
                <a:lnTo>
                  <a:pt x="2776" y="1819"/>
                </a:lnTo>
                <a:lnTo>
                  <a:pt x="2815" y="1886"/>
                </a:lnTo>
                <a:lnTo>
                  <a:pt x="2853" y="1954"/>
                </a:lnTo>
                <a:lnTo>
                  <a:pt x="2885" y="2027"/>
                </a:lnTo>
                <a:lnTo>
                  <a:pt x="2907" y="2085"/>
                </a:lnTo>
                <a:lnTo>
                  <a:pt x="2925" y="2146"/>
                </a:lnTo>
                <a:lnTo>
                  <a:pt x="2939" y="2207"/>
                </a:lnTo>
                <a:lnTo>
                  <a:pt x="2946" y="2270"/>
                </a:lnTo>
                <a:lnTo>
                  <a:pt x="2946" y="2313"/>
                </a:lnTo>
                <a:lnTo>
                  <a:pt x="2943" y="2355"/>
                </a:lnTo>
                <a:lnTo>
                  <a:pt x="2936" y="2398"/>
                </a:lnTo>
                <a:lnTo>
                  <a:pt x="2924" y="2441"/>
                </a:lnTo>
                <a:lnTo>
                  <a:pt x="2908" y="2481"/>
                </a:lnTo>
                <a:lnTo>
                  <a:pt x="2887" y="2518"/>
                </a:lnTo>
                <a:lnTo>
                  <a:pt x="2862" y="2555"/>
                </a:lnTo>
                <a:lnTo>
                  <a:pt x="2833" y="2586"/>
                </a:lnTo>
                <a:lnTo>
                  <a:pt x="2802" y="2615"/>
                </a:lnTo>
                <a:lnTo>
                  <a:pt x="2767" y="2639"/>
                </a:lnTo>
                <a:lnTo>
                  <a:pt x="2731" y="2661"/>
                </a:lnTo>
                <a:lnTo>
                  <a:pt x="2692" y="2679"/>
                </a:lnTo>
                <a:lnTo>
                  <a:pt x="2634" y="2700"/>
                </a:lnTo>
                <a:lnTo>
                  <a:pt x="2574" y="2716"/>
                </a:lnTo>
                <a:lnTo>
                  <a:pt x="2513" y="2725"/>
                </a:lnTo>
                <a:lnTo>
                  <a:pt x="2452" y="2731"/>
                </a:lnTo>
                <a:lnTo>
                  <a:pt x="2372" y="2733"/>
                </a:lnTo>
                <a:lnTo>
                  <a:pt x="2292" y="2730"/>
                </a:lnTo>
                <a:lnTo>
                  <a:pt x="2214" y="2723"/>
                </a:lnTo>
                <a:lnTo>
                  <a:pt x="2134" y="2711"/>
                </a:lnTo>
                <a:lnTo>
                  <a:pt x="2057" y="2697"/>
                </a:lnTo>
                <a:lnTo>
                  <a:pt x="2026" y="2773"/>
                </a:lnTo>
                <a:lnTo>
                  <a:pt x="1992" y="2845"/>
                </a:lnTo>
                <a:lnTo>
                  <a:pt x="1957" y="2913"/>
                </a:lnTo>
                <a:lnTo>
                  <a:pt x="1920" y="2975"/>
                </a:lnTo>
                <a:lnTo>
                  <a:pt x="1881" y="3034"/>
                </a:lnTo>
                <a:lnTo>
                  <a:pt x="1841" y="3086"/>
                </a:lnTo>
                <a:lnTo>
                  <a:pt x="1799" y="3134"/>
                </a:lnTo>
                <a:lnTo>
                  <a:pt x="1755" y="3176"/>
                </a:lnTo>
                <a:lnTo>
                  <a:pt x="1710" y="3211"/>
                </a:lnTo>
                <a:lnTo>
                  <a:pt x="1664" y="3242"/>
                </a:lnTo>
                <a:lnTo>
                  <a:pt x="1617" y="3266"/>
                </a:lnTo>
                <a:lnTo>
                  <a:pt x="1568" y="3282"/>
                </a:lnTo>
                <a:lnTo>
                  <a:pt x="1519" y="3293"/>
                </a:lnTo>
                <a:lnTo>
                  <a:pt x="1469" y="3297"/>
                </a:lnTo>
                <a:lnTo>
                  <a:pt x="1420" y="3294"/>
                </a:lnTo>
                <a:lnTo>
                  <a:pt x="1372" y="3283"/>
                </a:lnTo>
                <a:lnTo>
                  <a:pt x="1325" y="3267"/>
                </a:lnTo>
                <a:lnTo>
                  <a:pt x="1279" y="3245"/>
                </a:lnTo>
                <a:lnTo>
                  <a:pt x="1233" y="3216"/>
                </a:lnTo>
                <a:lnTo>
                  <a:pt x="1189" y="3181"/>
                </a:lnTo>
                <a:lnTo>
                  <a:pt x="1147" y="3141"/>
                </a:lnTo>
                <a:lnTo>
                  <a:pt x="1105" y="3097"/>
                </a:lnTo>
                <a:lnTo>
                  <a:pt x="1066" y="3046"/>
                </a:lnTo>
                <a:lnTo>
                  <a:pt x="1028" y="2991"/>
                </a:lnTo>
                <a:lnTo>
                  <a:pt x="991" y="2931"/>
                </a:lnTo>
                <a:lnTo>
                  <a:pt x="956" y="2867"/>
                </a:lnTo>
                <a:lnTo>
                  <a:pt x="923" y="2798"/>
                </a:lnTo>
                <a:lnTo>
                  <a:pt x="892" y="2725"/>
                </a:lnTo>
                <a:lnTo>
                  <a:pt x="803" y="2743"/>
                </a:lnTo>
                <a:lnTo>
                  <a:pt x="712" y="2756"/>
                </a:lnTo>
                <a:lnTo>
                  <a:pt x="622" y="2765"/>
                </a:lnTo>
                <a:lnTo>
                  <a:pt x="530" y="2766"/>
                </a:lnTo>
                <a:lnTo>
                  <a:pt x="469" y="2761"/>
                </a:lnTo>
                <a:lnTo>
                  <a:pt x="408" y="2753"/>
                </a:lnTo>
                <a:lnTo>
                  <a:pt x="348" y="2741"/>
                </a:lnTo>
                <a:lnTo>
                  <a:pt x="288" y="2722"/>
                </a:lnTo>
                <a:lnTo>
                  <a:pt x="250" y="2705"/>
                </a:lnTo>
                <a:lnTo>
                  <a:pt x="213" y="2685"/>
                </a:lnTo>
                <a:lnTo>
                  <a:pt x="178" y="2661"/>
                </a:lnTo>
                <a:lnTo>
                  <a:pt x="144" y="2634"/>
                </a:lnTo>
                <a:lnTo>
                  <a:pt x="114" y="2603"/>
                </a:lnTo>
                <a:lnTo>
                  <a:pt x="87" y="2568"/>
                </a:lnTo>
                <a:lnTo>
                  <a:pt x="66" y="2531"/>
                </a:lnTo>
                <a:lnTo>
                  <a:pt x="48" y="2491"/>
                </a:lnTo>
                <a:lnTo>
                  <a:pt x="35" y="2449"/>
                </a:lnTo>
                <a:lnTo>
                  <a:pt x="27" y="2408"/>
                </a:lnTo>
                <a:lnTo>
                  <a:pt x="22" y="2365"/>
                </a:lnTo>
                <a:lnTo>
                  <a:pt x="22" y="2322"/>
                </a:lnTo>
                <a:lnTo>
                  <a:pt x="26" y="2258"/>
                </a:lnTo>
                <a:lnTo>
                  <a:pt x="38" y="2197"/>
                </a:lnTo>
                <a:lnTo>
                  <a:pt x="53" y="2135"/>
                </a:lnTo>
                <a:lnTo>
                  <a:pt x="73" y="2077"/>
                </a:lnTo>
                <a:lnTo>
                  <a:pt x="102" y="2004"/>
                </a:lnTo>
                <a:lnTo>
                  <a:pt x="137" y="1933"/>
                </a:lnTo>
                <a:lnTo>
                  <a:pt x="175" y="1864"/>
                </a:lnTo>
                <a:lnTo>
                  <a:pt x="217" y="1798"/>
                </a:lnTo>
                <a:lnTo>
                  <a:pt x="261" y="1733"/>
                </a:lnTo>
                <a:lnTo>
                  <a:pt x="308" y="1671"/>
                </a:lnTo>
                <a:lnTo>
                  <a:pt x="271" y="1628"/>
                </a:lnTo>
                <a:lnTo>
                  <a:pt x="245" y="1638"/>
                </a:lnTo>
                <a:lnTo>
                  <a:pt x="219" y="1645"/>
                </a:lnTo>
                <a:lnTo>
                  <a:pt x="191" y="1649"/>
                </a:lnTo>
                <a:lnTo>
                  <a:pt x="162" y="1645"/>
                </a:lnTo>
                <a:lnTo>
                  <a:pt x="134" y="1638"/>
                </a:lnTo>
                <a:lnTo>
                  <a:pt x="108" y="1626"/>
                </a:lnTo>
                <a:lnTo>
                  <a:pt x="85" y="1610"/>
                </a:lnTo>
                <a:lnTo>
                  <a:pt x="65" y="1590"/>
                </a:lnTo>
                <a:lnTo>
                  <a:pt x="49" y="1567"/>
                </a:lnTo>
                <a:lnTo>
                  <a:pt x="37" y="1541"/>
                </a:lnTo>
                <a:lnTo>
                  <a:pt x="29" y="1514"/>
                </a:lnTo>
                <a:lnTo>
                  <a:pt x="27" y="1484"/>
                </a:lnTo>
                <a:lnTo>
                  <a:pt x="29" y="1453"/>
                </a:lnTo>
                <a:lnTo>
                  <a:pt x="38" y="1425"/>
                </a:lnTo>
                <a:lnTo>
                  <a:pt x="51" y="1399"/>
                </a:lnTo>
                <a:lnTo>
                  <a:pt x="68" y="1375"/>
                </a:lnTo>
                <a:lnTo>
                  <a:pt x="90" y="1355"/>
                </a:lnTo>
                <a:lnTo>
                  <a:pt x="73" y="1324"/>
                </a:lnTo>
                <a:lnTo>
                  <a:pt x="53" y="1279"/>
                </a:lnTo>
                <a:lnTo>
                  <a:pt x="35" y="1232"/>
                </a:lnTo>
                <a:lnTo>
                  <a:pt x="22" y="1185"/>
                </a:lnTo>
                <a:lnTo>
                  <a:pt x="10" y="1137"/>
                </a:lnTo>
                <a:lnTo>
                  <a:pt x="3" y="1088"/>
                </a:lnTo>
                <a:lnTo>
                  <a:pt x="0" y="1046"/>
                </a:lnTo>
                <a:lnTo>
                  <a:pt x="1" y="1003"/>
                </a:lnTo>
                <a:lnTo>
                  <a:pt x="6" y="962"/>
                </a:lnTo>
                <a:lnTo>
                  <a:pt x="16" y="920"/>
                </a:lnTo>
                <a:lnTo>
                  <a:pt x="30" y="879"/>
                </a:lnTo>
                <a:lnTo>
                  <a:pt x="49" y="840"/>
                </a:lnTo>
                <a:lnTo>
                  <a:pt x="73" y="803"/>
                </a:lnTo>
                <a:lnTo>
                  <a:pt x="100" y="770"/>
                </a:lnTo>
                <a:lnTo>
                  <a:pt x="132" y="739"/>
                </a:lnTo>
                <a:lnTo>
                  <a:pt x="166" y="713"/>
                </a:lnTo>
                <a:lnTo>
                  <a:pt x="202" y="689"/>
                </a:lnTo>
                <a:lnTo>
                  <a:pt x="240" y="669"/>
                </a:lnTo>
                <a:lnTo>
                  <a:pt x="287" y="650"/>
                </a:lnTo>
                <a:lnTo>
                  <a:pt x="335" y="634"/>
                </a:lnTo>
                <a:lnTo>
                  <a:pt x="383" y="621"/>
                </a:lnTo>
                <a:lnTo>
                  <a:pt x="432" y="612"/>
                </a:lnTo>
                <a:lnTo>
                  <a:pt x="483" y="605"/>
                </a:lnTo>
                <a:lnTo>
                  <a:pt x="561" y="598"/>
                </a:lnTo>
                <a:lnTo>
                  <a:pt x="640" y="597"/>
                </a:lnTo>
                <a:lnTo>
                  <a:pt x="719" y="602"/>
                </a:lnTo>
                <a:lnTo>
                  <a:pt x="796" y="608"/>
                </a:lnTo>
                <a:lnTo>
                  <a:pt x="874" y="618"/>
                </a:lnTo>
                <a:lnTo>
                  <a:pt x="905" y="540"/>
                </a:lnTo>
                <a:lnTo>
                  <a:pt x="938" y="466"/>
                </a:lnTo>
                <a:lnTo>
                  <a:pt x="974" y="396"/>
                </a:lnTo>
                <a:lnTo>
                  <a:pt x="1011" y="331"/>
                </a:lnTo>
                <a:lnTo>
                  <a:pt x="1050" y="272"/>
                </a:lnTo>
                <a:lnTo>
                  <a:pt x="1091" y="217"/>
                </a:lnTo>
                <a:lnTo>
                  <a:pt x="1133" y="168"/>
                </a:lnTo>
                <a:lnTo>
                  <a:pt x="1177" y="125"/>
                </a:lnTo>
                <a:lnTo>
                  <a:pt x="1223" y="88"/>
                </a:lnTo>
                <a:lnTo>
                  <a:pt x="1270" y="57"/>
                </a:lnTo>
                <a:lnTo>
                  <a:pt x="1318" y="33"/>
                </a:lnTo>
                <a:lnTo>
                  <a:pt x="1367" y="15"/>
                </a:lnTo>
                <a:lnTo>
                  <a:pt x="1418" y="4"/>
                </a:lnTo>
                <a:lnTo>
                  <a:pt x="146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162"/>
          <p:cNvSpPr>
            <a:spLocks noEditPoints="1"/>
          </p:cNvSpPr>
          <p:nvPr/>
        </p:nvSpPr>
        <p:spPr bwMode="auto">
          <a:xfrm>
            <a:off x="6919344" y="1277713"/>
            <a:ext cx="453369" cy="334565"/>
          </a:xfrm>
          <a:custGeom>
            <a:avLst/>
            <a:gdLst>
              <a:gd name="T0" fmla="*/ 855 w 3317"/>
              <a:gd name="T1" fmla="*/ 2058 h 2451"/>
              <a:gd name="T2" fmla="*/ 140 w 3317"/>
              <a:gd name="T3" fmla="*/ 1895 h 2451"/>
              <a:gd name="T4" fmla="*/ 437 w 3317"/>
              <a:gd name="T5" fmla="*/ 1895 h 2451"/>
              <a:gd name="T6" fmla="*/ 2796 w 3317"/>
              <a:gd name="T7" fmla="*/ 2041 h 2451"/>
              <a:gd name="T8" fmla="*/ 2796 w 3317"/>
              <a:gd name="T9" fmla="*/ 1877 h 2451"/>
              <a:gd name="T10" fmla="*/ 2672 w 3317"/>
              <a:gd name="T11" fmla="*/ 2041 h 2451"/>
              <a:gd name="T12" fmla="*/ 559 w 3317"/>
              <a:gd name="T13" fmla="*/ 1633 h 2451"/>
              <a:gd name="T14" fmla="*/ 855 w 3317"/>
              <a:gd name="T15" fmla="*/ 1633 h 2451"/>
              <a:gd name="T16" fmla="*/ 140 w 3317"/>
              <a:gd name="T17" fmla="*/ 1796 h 2451"/>
              <a:gd name="T18" fmla="*/ 140 w 3317"/>
              <a:gd name="T19" fmla="*/ 1633 h 2451"/>
              <a:gd name="T20" fmla="*/ 3092 w 3317"/>
              <a:gd name="T21" fmla="*/ 1779 h 2451"/>
              <a:gd name="T22" fmla="*/ 2376 w 3317"/>
              <a:gd name="T23" fmla="*/ 1615 h 2451"/>
              <a:gd name="T24" fmla="*/ 2672 w 3317"/>
              <a:gd name="T25" fmla="*/ 1615 h 2451"/>
              <a:gd name="T26" fmla="*/ 1196 w 3317"/>
              <a:gd name="T27" fmla="*/ 1376 h 2451"/>
              <a:gd name="T28" fmla="*/ 1199 w 3317"/>
              <a:gd name="T29" fmla="*/ 2192 h 2451"/>
              <a:gd name="T30" fmla="*/ 2040 w 3317"/>
              <a:gd name="T31" fmla="*/ 2192 h 2451"/>
              <a:gd name="T32" fmla="*/ 2068 w 3317"/>
              <a:gd name="T33" fmla="*/ 1364 h 2451"/>
              <a:gd name="T34" fmla="*/ 1629 w 3317"/>
              <a:gd name="T35" fmla="*/ 1006 h 2451"/>
              <a:gd name="T36" fmla="*/ 1555 w 3317"/>
              <a:gd name="T37" fmla="*/ 1032 h 2451"/>
              <a:gd name="T38" fmla="*/ 1514 w 3317"/>
              <a:gd name="T39" fmla="*/ 1097 h 2451"/>
              <a:gd name="T40" fmla="*/ 1523 w 3317"/>
              <a:gd name="T41" fmla="*/ 1176 h 2451"/>
              <a:gd name="T42" fmla="*/ 1578 w 3317"/>
              <a:gd name="T43" fmla="*/ 1231 h 2451"/>
              <a:gd name="T44" fmla="*/ 1656 w 3317"/>
              <a:gd name="T45" fmla="*/ 1240 h 2451"/>
              <a:gd name="T46" fmla="*/ 1720 w 3317"/>
              <a:gd name="T47" fmla="*/ 1199 h 2451"/>
              <a:gd name="T48" fmla="*/ 1746 w 3317"/>
              <a:gd name="T49" fmla="*/ 1125 h 2451"/>
              <a:gd name="T50" fmla="*/ 1720 w 3317"/>
              <a:gd name="T51" fmla="*/ 1050 h 2451"/>
              <a:gd name="T52" fmla="*/ 1656 w 3317"/>
              <a:gd name="T53" fmla="*/ 1010 h 2451"/>
              <a:gd name="T54" fmla="*/ 2238 w 3317"/>
              <a:gd name="T55" fmla="*/ 1265 h 2451"/>
              <a:gd name="T56" fmla="*/ 2268 w 3317"/>
              <a:gd name="T57" fmla="*/ 1364 h 2451"/>
              <a:gd name="T58" fmla="*/ 2322 w 3317"/>
              <a:gd name="T59" fmla="*/ 1436 h 2451"/>
              <a:gd name="T60" fmla="*/ 2554 w 3317"/>
              <a:gd name="T61" fmla="*/ 1505 h 2451"/>
              <a:gd name="T62" fmla="*/ 3129 w 3317"/>
              <a:gd name="T63" fmla="*/ 964 h 2451"/>
              <a:gd name="T64" fmla="*/ 3317 w 3317"/>
              <a:gd name="T65" fmla="*/ 2192 h 2451"/>
              <a:gd name="T66" fmla="*/ 0 w 3317"/>
              <a:gd name="T67" fmla="*/ 2192 h 2451"/>
              <a:gd name="T68" fmla="*/ 133 w 3317"/>
              <a:gd name="T69" fmla="*/ 964 h 2451"/>
              <a:gd name="T70" fmla="*/ 760 w 3317"/>
              <a:gd name="T71" fmla="*/ 1513 h 2451"/>
              <a:gd name="T72" fmla="*/ 947 w 3317"/>
              <a:gd name="T73" fmla="*/ 1448 h 2451"/>
              <a:gd name="T74" fmla="*/ 1005 w 3317"/>
              <a:gd name="T75" fmla="*/ 1376 h 2451"/>
              <a:gd name="T76" fmla="*/ 1017 w 3317"/>
              <a:gd name="T77" fmla="*/ 1276 h 2451"/>
              <a:gd name="T78" fmla="*/ 2499 w 3317"/>
              <a:gd name="T79" fmla="*/ 1187 h 2451"/>
              <a:gd name="T80" fmla="*/ 818 w 3317"/>
              <a:gd name="T81" fmla="*/ 1376 h 2451"/>
              <a:gd name="T82" fmla="*/ 1915 w 3317"/>
              <a:gd name="T83" fmla="*/ 0 h 2451"/>
              <a:gd name="T84" fmla="*/ 1973 w 3317"/>
              <a:gd name="T85" fmla="*/ 8 h 2451"/>
              <a:gd name="T86" fmla="*/ 2018 w 3317"/>
              <a:gd name="T87" fmla="*/ 26 h 2451"/>
              <a:gd name="T88" fmla="*/ 2036 w 3317"/>
              <a:gd name="T89" fmla="*/ 35 h 2451"/>
              <a:gd name="T90" fmla="*/ 2028 w 3317"/>
              <a:gd name="T91" fmla="*/ 254 h 2451"/>
              <a:gd name="T92" fmla="*/ 1991 w 3317"/>
              <a:gd name="T93" fmla="*/ 235 h 2451"/>
              <a:gd name="T94" fmla="*/ 1932 w 3317"/>
              <a:gd name="T95" fmla="*/ 223 h 2451"/>
              <a:gd name="T96" fmla="*/ 1862 w 3317"/>
              <a:gd name="T97" fmla="*/ 243 h 2451"/>
              <a:gd name="T98" fmla="*/ 1793 w 3317"/>
              <a:gd name="T99" fmla="*/ 289 h 2451"/>
              <a:gd name="T100" fmla="*/ 1725 w 3317"/>
              <a:gd name="T101" fmla="*/ 298 h 2451"/>
              <a:gd name="T102" fmla="*/ 1667 w 3317"/>
              <a:gd name="T103" fmla="*/ 284 h 2451"/>
              <a:gd name="T104" fmla="*/ 1639 w 3317"/>
              <a:gd name="T105" fmla="*/ 523 h 2451"/>
              <a:gd name="T106" fmla="*/ 1639 w 3317"/>
              <a:gd name="T107" fmla="*/ 35 h 2451"/>
              <a:gd name="T108" fmla="*/ 1667 w 3317"/>
              <a:gd name="T109" fmla="*/ 55 h 2451"/>
              <a:gd name="T110" fmla="*/ 1722 w 3317"/>
              <a:gd name="T111" fmla="*/ 68 h 2451"/>
              <a:gd name="T112" fmla="*/ 1784 w 3317"/>
              <a:gd name="T113" fmla="*/ 66 h 2451"/>
              <a:gd name="T114" fmla="*/ 1838 w 3317"/>
              <a:gd name="T115" fmla="*/ 35 h 2451"/>
              <a:gd name="T116" fmla="*/ 1894 w 3317"/>
              <a:gd name="T117" fmla="*/ 2 h 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17" h="2451">
                <a:moveTo>
                  <a:pt x="559" y="1895"/>
                </a:moveTo>
                <a:lnTo>
                  <a:pt x="559" y="2058"/>
                </a:lnTo>
                <a:lnTo>
                  <a:pt x="855" y="2058"/>
                </a:lnTo>
                <a:lnTo>
                  <a:pt x="855" y="1895"/>
                </a:lnTo>
                <a:lnTo>
                  <a:pt x="559" y="1895"/>
                </a:lnTo>
                <a:close/>
                <a:moveTo>
                  <a:pt x="140" y="1895"/>
                </a:moveTo>
                <a:lnTo>
                  <a:pt x="140" y="2058"/>
                </a:lnTo>
                <a:lnTo>
                  <a:pt x="437" y="2058"/>
                </a:lnTo>
                <a:lnTo>
                  <a:pt x="437" y="1895"/>
                </a:lnTo>
                <a:lnTo>
                  <a:pt x="140" y="1895"/>
                </a:lnTo>
                <a:close/>
                <a:moveTo>
                  <a:pt x="2796" y="1877"/>
                </a:moveTo>
                <a:lnTo>
                  <a:pt x="2796" y="2041"/>
                </a:lnTo>
                <a:lnTo>
                  <a:pt x="3092" y="2041"/>
                </a:lnTo>
                <a:lnTo>
                  <a:pt x="3092" y="1877"/>
                </a:lnTo>
                <a:lnTo>
                  <a:pt x="2796" y="1877"/>
                </a:lnTo>
                <a:close/>
                <a:moveTo>
                  <a:pt x="2376" y="1877"/>
                </a:moveTo>
                <a:lnTo>
                  <a:pt x="2376" y="2041"/>
                </a:lnTo>
                <a:lnTo>
                  <a:pt x="2672" y="2041"/>
                </a:lnTo>
                <a:lnTo>
                  <a:pt x="2672" y="1877"/>
                </a:lnTo>
                <a:lnTo>
                  <a:pt x="2376" y="1877"/>
                </a:lnTo>
                <a:close/>
                <a:moveTo>
                  <a:pt x="559" y="1633"/>
                </a:moveTo>
                <a:lnTo>
                  <a:pt x="559" y="1796"/>
                </a:lnTo>
                <a:lnTo>
                  <a:pt x="855" y="1796"/>
                </a:lnTo>
                <a:lnTo>
                  <a:pt x="855" y="1633"/>
                </a:lnTo>
                <a:lnTo>
                  <a:pt x="559" y="1633"/>
                </a:lnTo>
                <a:close/>
                <a:moveTo>
                  <a:pt x="140" y="1633"/>
                </a:moveTo>
                <a:lnTo>
                  <a:pt x="140" y="1796"/>
                </a:lnTo>
                <a:lnTo>
                  <a:pt x="437" y="1796"/>
                </a:lnTo>
                <a:lnTo>
                  <a:pt x="437" y="1633"/>
                </a:lnTo>
                <a:lnTo>
                  <a:pt x="140" y="1633"/>
                </a:lnTo>
                <a:close/>
                <a:moveTo>
                  <a:pt x="2796" y="1615"/>
                </a:moveTo>
                <a:lnTo>
                  <a:pt x="2796" y="1779"/>
                </a:lnTo>
                <a:lnTo>
                  <a:pt x="3092" y="1779"/>
                </a:lnTo>
                <a:lnTo>
                  <a:pt x="3092" y="1615"/>
                </a:lnTo>
                <a:lnTo>
                  <a:pt x="2796" y="1615"/>
                </a:lnTo>
                <a:close/>
                <a:moveTo>
                  <a:pt x="2376" y="1615"/>
                </a:moveTo>
                <a:lnTo>
                  <a:pt x="2376" y="1779"/>
                </a:lnTo>
                <a:lnTo>
                  <a:pt x="2672" y="1779"/>
                </a:lnTo>
                <a:lnTo>
                  <a:pt x="2672" y="1615"/>
                </a:lnTo>
                <a:lnTo>
                  <a:pt x="2376" y="1615"/>
                </a:lnTo>
                <a:close/>
                <a:moveTo>
                  <a:pt x="1196" y="1337"/>
                </a:moveTo>
                <a:lnTo>
                  <a:pt x="1196" y="1376"/>
                </a:lnTo>
                <a:lnTo>
                  <a:pt x="1140" y="1376"/>
                </a:lnTo>
                <a:lnTo>
                  <a:pt x="1140" y="2192"/>
                </a:lnTo>
                <a:lnTo>
                  <a:pt x="1199" y="2192"/>
                </a:lnTo>
                <a:lnTo>
                  <a:pt x="1199" y="1445"/>
                </a:lnTo>
                <a:lnTo>
                  <a:pt x="2040" y="1445"/>
                </a:lnTo>
                <a:lnTo>
                  <a:pt x="2040" y="2192"/>
                </a:lnTo>
                <a:lnTo>
                  <a:pt x="2106" y="2192"/>
                </a:lnTo>
                <a:lnTo>
                  <a:pt x="2106" y="1364"/>
                </a:lnTo>
                <a:lnTo>
                  <a:pt x="2068" y="1364"/>
                </a:lnTo>
                <a:lnTo>
                  <a:pt x="2068" y="1337"/>
                </a:lnTo>
                <a:lnTo>
                  <a:pt x="1196" y="1337"/>
                </a:lnTo>
                <a:close/>
                <a:moveTo>
                  <a:pt x="1629" y="1006"/>
                </a:moveTo>
                <a:lnTo>
                  <a:pt x="1602" y="1010"/>
                </a:lnTo>
                <a:lnTo>
                  <a:pt x="1578" y="1018"/>
                </a:lnTo>
                <a:lnTo>
                  <a:pt x="1555" y="1032"/>
                </a:lnTo>
                <a:lnTo>
                  <a:pt x="1537" y="1050"/>
                </a:lnTo>
                <a:lnTo>
                  <a:pt x="1523" y="1073"/>
                </a:lnTo>
                <a:lnTo>
                  <a:pt x="1514" y="1097"/>
                </a:lnTo>
                <a:lnTo>
                  <a:pt x="1511" y="1125"/>
                </a:lnTo>
                <a:lnTo>
                  <a:pt x="1514" y="1152"/>
                </a:lnTo>
                <a:lnTo>
                  <a:pt x="1523" y="1176"/>
                </a:lnTo>
                <a:lnTo>
                  <a:pt x="1537" y="1199"/>
                </a:lnTo>
                <a:lnTo>
                  <a:pt x="1555" y="1217"/>
                </a:lnTo>
                <a:lnTo>
                  <a:pt x="1578" y="1231"/>
                </a:lnTo>
                <a:lnTo>
                  <a:pt x="1602" y="1240"/>
                </a:lnTo>
                <a:lnTo>
                  <a:pt x="1629" y="1243"/>
                </a:lnTo>
                <a:lnTo>
                  <a:pt x="1656" y="1240"/>
                </a:lnTo>
                <a:lnTo>
                  <a:pt x="1680" y="1231"/>
                </a:lnTo>
                <a:lnTo>
                  <a:pt x="1702" y="1217"/>
                </a:lnTo>
                <a:lnTo>
                  <a:pt x="1720" y="1199"/>
                </a:lnTo>
                <a:lnTo>
                  <a:pt x="1734" y="1176"/>
                </a:lnTo>
                <a:lnTo>
                  <a:pt x="1742" y="1152"/>
                </a:lnTo>
                <a:lnTo>
                  <a:pt x="1746" y="1125"/>
                </a:lnTo>
                <a:lnTo>
                  <a:pt x="1742" y="1097"/>
                </a:lnTo>
                <a:lnTo>
                  <a:pt x="1734" y="1073"/>
                </a:lnTo>
                <a:lnTo>
                  <a:pt x="1720" y="1050"/>
                </a:lnTo>
                <a:lnTo>
                  <a:pt x="1702" y="1032"/>
                </a:lnTo>
                <a:lnTo>
                  <a:pt x="1680" y="1018"/>
                </a:lnTo>
                <a:lnTo>
                  <a:pt x="1656" y="1010"/>
                </a:lnTo>
                <a:lnTo>
                  <a:pt x="1629" y="1006"/>
                </a:lnTo>
                <a:close/>
                <a:moveTo>
                  <a:pt x="1617" y="804"/>
                </a:moveTo>
                <a:lnTo>
                  <a:pt x="2238" y="1265"/>
                </a:lnTo>
                <a:lnTo>
                  <a:pt x="2320" y="1265"/>
                </a:lnTo>
                <a:lnTo>
                  <a:pt x="2320" y="1364"/>
                </a:lnTo>
                <a:lnTo>
                  <a:pt x="2268" y="1364"/>
                </a:lnTo>
                <a:lnTo>
                  <a:pt x="2268" y="2192"/>
                </a:lnTo>
                <a:lnTo>
                  <a:pt x="2322" y="2192"/>
                </a:lnTo>
                <a:lnTo>
                  <a:pt x="2322" y="1436"/>
                </a:lnTo>
                <a:lnTo>
                  <a:pt x="2375" y="1436"/>
                </a:lnTo>
                <a:lnTo>
                  <a:pt x="2375" y="1370"/>
                </a:lnTo>
                <a:lnTo>
                  <a:pt x="2554" y="1505"/>
                </a:lnTo>
                <a:lnTo>
                  <a:pt x="2554" y="1173"/>
                </a:lnTo>
                <a:lnTo>
                  <a:pt x="2278" y="964"/>
                </a:lnTo>
                <a:lnTo>
                  <a:pt x="3129" y="964"/>
                </a:lnTo>
                <a:lnTo>
                  <a:pt x="3218" y="1506"/>
                </a:lnTo>
                <a:lnTo>
                  <a:pt x="3218" y="2192"/>
                </a:lnTo>
                <a:lnTo>
                  <a:pt x="3317" y="2192"/>
                </a:lnTo>
                <a:lnTo>
                  <a:pt x="3317" y="2451"/>
                </a:lnTo>
                <a:lnTo>
                  <a:pt x="0" y="2451"/>
                </a:lnTo>
                <a:lnTo>
                  <a:pt x="0" y="2192"/>
                </a:lnTo>
                <a:lnTo>
                  <a:pt x="43" y="2192"/>
                </a:lnTo>
                <a:lnTo>
                  <a:pt x="43" y="1506"/>
                </a:lnTo>
                <a:lnTo>
                  <a:pt x="133" y="964"/>
                </a:lnTo>
                <a:lnTo>
                  <a:pt x="1014" y="964"/>
                </a:lnTo>
                <a:lnTo>
                  <a:pt x="760" y="1174"/>
                </a:lnTo>
                <a:lnTo>
                  <a:pt x="760" y="1513"/>
                </a:lnTo>
                <a:lnTo>
                  <a:pt x="886" y="1406"/>
                </a:lnTo>
                <a:lnTo>
                  <a:pt x="886" y="1448"/>
                </a:lnTo>
                <a:lnTo>
                  <a:pt x="947" y="1448"/>
                </a:lnTo>
                <a:lnTo>
                  <a:pt x="947" y="2192"/>
                </a:lnTo>
                <a:lnTo>
                  <a:pt x="1005" y="2192"/>
                </a:lnTo>
                <a:lnTo>
                  <a:pt x="1005" y="1376"/>
                </a:lnTo>
                <a:lnTo>
                  <a:pt x="945" y="1376"/>
                </a:lnTo>
                <a:lnTo>
                  <a:pt x="945" y="1276"/>
                </a:lnTo>
                <a:lnTo>
                  <a:pt x="1017" y="1276"/>
                </a:lnTo>
                <a:lnTo>
                  <a:pt x="1617" y="804"/>
                </a:lnTo>
                <a:close/>
                <a:moveTo>
                  <a:pt x="1620" y="523"/>
                </a:moveTo>
                <a:lnTo>
                  <a:pt x="2499" y="1187"/>
                </a:lnTo>
                <a:lnTo>
                  <a:pt x="2499" y="1376"/>
                </a:lnTo>
                <a:lnTo>
                  <a:pt x="1610" y="712"/>
                </a:lnTo>
                <a:lnTo>
                  <a:pt x="818" y="1376"/>
                </a:lnTo>
                <a:lnTo>
                  <a:pt x="818" y="1187"/>
                </a:lnTo>
                <a:lnTo>
                  <a:pt x="1620" y="523"/>
                </a:lnTo>
                <a:close/>
                <a:moveTo>
                  <a:pt x="1915" y="0"/>
                </a:moveTo>
                <a:lnTo>
                  <a:pt x="1935" y="0"/>
                </a:lnTo>
                <a:lnTo>
                  <a:pt x="1955" y="3"/>
                </a:lnTo>
                <a:lnTo>
                  <a:pt x="1973" y="8"/>
                </a:lnTo>
                <a:lnTo>
                  <a:pt x="1991" y="13"/>
                </a:lnTo>
                <a:lnTo>
                  <a:pt x="2006" y="19"/>
                </a:lnTo>
                <a:lnTo>
                  <a:pt x="2018" y="26"/>
                </a:lnTo>
                <a:lnTo>
                  <a:pt x="2028" y="31"/>
                </a:lnTo>
                <a:lnTo>
                  <a:pt x="2034" y="34"/>
                </a:lnTo>
                <a:lnTo>
                  <a:pt x="2036" y="35"/>
                </a:lnTo>
                <a:lnTo>
                  <a:pt x="2036" y="260"/>
                </a:lnTo>
                <a:lnTo>
                  <a:pt x="2034" y="259"/>
                </a:lnTo>
                <a:lnTo>
                  <a:pt x="2028" y="254"/>
                </a:lnTo>
                <a:lnTo>
                  <a:pt x="2019" y="248"/>
                </a:lnTo>
                <a:lnTo>
                  <a:pt x="2006" y="242"/>
                </a:lnTo>
                <a:lnTo>
                  <a:pt x="1991" y="235"/>
                </a:lnTo>
                <a:lnTo>
                  <a:pt x="1973" y="229"/>
                </a:lnTo>
                <a:lnTo>
                  <a:pt x="1954" y="225"/>
                </a:lnTo>
                <a:lnTo>
                  <a:pt x="1932" y="223"/>
                </a:lnTo>
                <a:lnTo>
                  <a:pt x="1910" y="225"/>
                </a:lnTo>
                <a:lnTo>
                  <a:pt x="1885" y="231"/>
                </a:lnTo>
                <a:lnTo>
                  <a:pt x="1862" y="243"/>
                </a:lnTo>
                <a:lnTo>
                  <a:pt x="1838" y="260"/>
                </a:lnTo>
                <a:lnTo>
                  <a:pt x="1815" y="277"/>
                </a:lnTo>
                <a:lnTo>
                  <a:pt x="1793" y="289"/>
                </a:lnTo>
                <a:lnTo>
                  <a:pt x="1770" y="295"/>
                </a:lnTo>
                <a:lnTo>
                  <a:pt x="1747" y="298"/>
                </a:lnTo>
                <a:lnTo>
                  <a:pt x="1725" y="298"/>
                </a:lnTo>
                <a:lnTo>
                  <a:pt x="1704" y="295"/>
                </a:lnTo>
                <a:lnTo>
                  <a:pt x="1685" y="290"/>
                </a:lnTo>
                <a:lnTo>
                  <a:pt x="1667" y="284"/>
                </a:lnTo>
                <a:lnTo>
                  <a:pt x="1652" y="277"/>
                </a:lnTo>
                <a:lnTo>
                  <a:pt x="1639" y="271"/>
                </a:lnTo>
                <a:lnTo>
                  <a:pt x="1639" y="523"/>
                </a:lnTo>
                <a:lnTo>
                  <a:pt x="1602" y="523"/>
                </a:lnTo>
                <a:lnTo>
                  <a:pt x="1602" y="35"/>
                </a:lnTo>
                <a:lnTo>
                  <a:pt x="1639" y="35"/>
                </a:lnTo>
                <a:lnTo>
                  <a:pt x="1639" y="44"/>
                </a:lnTo>
                <a:lnTo>
                  <a:pt x="1652" y="49"/>
                </a:lnTo>
                <a:lnTo>
                  <a:pt x="1667" y="55"/>
                </a:lnTo>
                <a:lnTo>
                  <a:pt x="1684" y="60"/>
                </a:lnTo>
                <a:lnTo>
                  <a:pt x="1703" y="65"/>
                </a:lnTo>
                <a:lnTo>
                  <a:pt x="1722" y="68"/>
                </a:lnTo>
                <a:lnTo>
                  <a:pt x="1744" y="70"/>
                </a:lnTo>
                <a:lnTo>
                  <a:pt x="1764" y="69"/>
                </a:lnTo>
                <a:lnTo>
                  <a:pt x="1784" y="66"/>
                </a:lnTo>
                <a:lnTo>
                  <a:pt x="1803" y="60"/>
                </a:lnTo>
                <a:lnTo>
                  <a:pt x="1821" y="50"/>
                </a:lnTo>
                <a:lnTo>
                  <a:pt x="1838" y="35"/>
                </a:lnTo>
                <a:lnTo>
                  <a:pt x="1855" y="19"/>
                </a:lnTo>
                <a:lnTo>
                  <a:pt x="1874" y="9"/>
                </a:lnTo>
                <a:lnTo>
                  <a:pt x="1894" y="2"/>
                </a:lnTo>
                <a:lnTo>
                  <a:pt x="191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211"/>
          <p:cNvSpPr>
            <a:spLocks noEditPoints="1"/>
          </p:cNvSpPr>
          <p:nvPr/>
        </p:nvSpPr>
        <p:spPr bwMode="auto">
          <a:xfrm>
            <a:off x="8410105" y="1854849"/>
            <a:ext cx="278330" cy="338613"/>
          </a:xfrm>
          <a:custGeom>
            <a:avLst/>
            <a:gdLst>
              <a:gd name="T0" fmla="*/ 1870 w 2600"/>
              <a:gd name="T1" fmla="*/ 1226 h 3174"/>
              <a:gd name="T2" fmla="*/ 1979 w 2600"/>
              <a:gd name="T3" fmla="*/ 1207 h 3174"/>
              <a:gd name="T4" fmla="*/ 2134 w 2600"/>
              <a:gd name="T5" fmla="*/ 1123 h 3174"/>
              <a:gd name="T6" fmla="*/ 2298 w 2600"/>
              <a:gd name="T7" fmla="*/ 988 h 3174"/>
              <a:gd name="T8" fmla="*/ 2460 w 2600"/>
              <a:gd name="T9" fmla="*/ 797 h 3174"/>
              <a:gd name="T10" fmla="*/ 2537 w 2600"/>
              <a:gd name="T11" fmla="*/ 640 h 3174"/>
              <a:gd name="T12" fmla="*/ 2536 w 2600"/>
              <a:gd name="T13" fmla="*/ 549 h 3174"/>
              <a:gd name="T14" fmla="*/ 1307 w 2600"/>
              <a:gd name="T15" fmla="*/ 38 h 3174"/>
              <a:gd name="T16" fmla="*/ 1563 w 2600"/>
              <a:gd name="T17" fmla="*/ 133 h 3174"/>
              <a:gd name="T18" fmla="*/ 1704 w 2600"/>
              <a:gd name="T19" fmla="*/ 137 h 3174"/>
              <a:gd name="T20" fmla="*/ 2030 w 2600"/>
              <a:gd name="T21" fmla="*/ 403 h 3174"/>
              <a:gd name="T22" fmla="*/ 2218 w 2600"/>
              <a:gd name="T23" fmla="*/ 368 h 3174"/>
              <a:gd name="T24" fmla="*/ 2375 w 2600"/>
              <a:gd name="T25" fmla="*/ 393 h 3174"/>
              <a:gd name="T26" fmla="*/ 2492 w 2600"/>
              <a:gd name="T27" fmla="*/ 444 h 3174"/>
              <a:gd name="T28" fmla="*/ 2557 w 2600"/>
              <a:gd name="T29" fmla="*/ 487 h 3174"/>
              <a:gd name="T30" fmla="*/ 2592 w 2600"/>
              <a:gd name="T31" fmla="*/ 536 h 3174"/>
              <a:gd name="T32" fmla="*/ 2591 w 2600"/>
              <a:gd name="T33" fmla="*/ 652 h 3174"/>
              <a:gd name="T34" fmla="*/ 2507 w 2600"/>
              <a:gd name="T35" fmla="*/ 825 h 3174"/>
              <a:gd name="T36" fmla="*/ 2338 w 2600"/>
              <a:gd name="T37" fmla="*/ 1026 h 3174"/>
              <a:gd name="T38" fmla="*/ 2160 w 2600"/>
              <a:gd name="T39" fmla="*/ 1172 h 3174"/>
              <a:gd name="T40" fmla="*/ 1992 w 2600"/>
              <a:gd name="T41" fmla="*/ 1261 h 3174"/>
              <a:gd name="T42" fmla="*/ 1856 w 2600"/>
              <a:gd name="T43" fmla="*/ 1280 h 3174"/>
              <a:gd name="T44" fmla="*/ 1788 w 2600"/>
              <a:gd name="T45" fmla="*/ 1245 h 3174"/>
              <a:gd name="T46" fmla="*/ 1749 w 2600"/>
              <a:gd name="T47" fmla="*/ 1185 h 3174"/>
              <a:gd name="T48" fmla="*/ 1700 w 2600"/>
              <a:gd name="T49" fmla="*/ 1069 h 3174"/>
              <a:gd name="T50" fmla="*/ 1674 w 2600"/>
              <a:gd name="T51" fmla="*/ 906 h 3174"/>
              <a:gd name="T52" fmla="*/ 1453 w 2600"/>
              <a:gd name="T53" fmla="*/ 547 h 3174"/>
              <a:gd name="T54" fmla="*/ 1383 w 2600"/>
              <a:gd name="T55" fmla="*/ 433 h 3174"/>
              <a:gd name="T56" fmla="*/ 1384 w 2600"/>
              <a:gd name="T57" fmla="*/ 302 h 3174"/>
              <a:gd name="T58" fmla="*/ 1281 w 2600"/>
              <a:gd name="T59" fmla="*/ 182 h 3174"/>
              <a:gd name="T60" fmla="*/ 1026 w 2600"/>
              <a:gd name="T61" fmla="*/ 147 h 3174"/>
              <a:gd name="T62" fmla="*/ 839 w 2600"/>
              <a:gd name="T63" fmla="*/ 195 h 3174"/>
              <a:gd name="T64" fmla="*/ 682 w 2600"/>
              <a:gd name="T65" fmla="*/ 288 h 3174"/>
              <a:gd name="T66" fmla="*/ 558 w 2600"/>
              <a:gd name="T67" fmla="*/ 399 h 3174"/>
              <a:gd name="T68" fmla="*/ 472 w 2600"/>
              <a:gd name="T69" fmla="*/ 502 h 3174"/>
              <a:gd name="T70" fmla="*/ 427 w 2600"/>
              <a:gd name="T71" fmla="*/ 566 h 3174"/>
              <a:gd name="T72" fmla="*/ 340 w 2600"/>
              <a:gd name="T73" fmla="*/ 740 h 3174"/>
              <a:gd name="T74" fmla="*/ 245 w 2600"/>
              <a:gd name="T75" fmla="*/ 1082 h 3174"/>
              <a:gd name="T76" fmla="*/ 225 w 2600"/>
              <a:gd name="T77" fmla="*/ 1432 h 3174"/>
              <a:gd name="T78" fmla="*/ 262 w 2600"/>
              <a:gd name="T79" fmla="*/ 1776 h 3174"/>
              <a:gd name="T80" fmla="*/ 341 w 2600"/>
              <a:gd name="T81" fmla="*/ 2103 h 3174"/>
              <a:gd name="T82" fmla="*/ 445 w 2600"/>
              <a:gd name="T83" fmla="*/ 2398 h 3174"/>
              <a:gd name="T84" fmla="*/ 558 w 2600"/>
              <a:gd name="T85" fmla="*/ 2651 h 3174"/>
              <a:gd name="T86" fmla="*/ 1023 w 2600"/>
              <a:gd name="T87" fmla="*/ 2803 h 3174"/>
              <a:gd name="T88" fmla="*/ 1150 w 2600"/>
              <a:gd name="T89" fmla="*/ 2844 h 3174"/>
              <a:gd name="T90" fmla="*/ 1228 w 2600"/>
              <a:gd name="T91" fmla="*/ 2947 h 3174"/>
              <a:gd name="T92" fmla="*/ 0 w 2600"/>
              <a:gd name="T93" fmla="*/ 3174 h 3174"/>
              <a:gd name="T94" fmla="*/ 24 w 2600"/>
              <a:gd name="T95" fmla="*/ 2918 h 3174"/>
              <a:gd name="T96" fmla="*/ 116 w 2600"/>
              <a:gd name="T97" fmla="*/ 2827 h 3174"/>
              <a:gd name="T98" fmla="*/ 472 w 2600"/>
              <a:gd name="T99" fmla="*/ 2803 h 3174"/>
              <a:gd name="T100" fmla="*/ 359 w 2600"/>
              <a:gd name="T101" fmla="*/ 2568 h 3174"/>
              <a:gd name="T102" fmla="*/ 245 w 2600"/>
              <a:gd name="T103" fmla="*/ 2278 h 3174"/>
              <a:gd name="T104" fmla="*/ 151 w 2600"/>
              <a:gd name="T105" fmla="*/ 1948 h 3174"/>
              <a:gd name="T106" fmla="*/ 92 w 2600"/>
              <a:gd name="T107" fmla="*/ 1593 h 3174"/>
              <a:gd name="T108" fmla="*/ 83 w 2600"/>
              <a:gd name="T109" fmla="*/ 1224 h 3174"/>
              <a:gd name="T110" fmla="*/ 145 w 2600"/>
              <a:gd name="T111" fmla="*/ 857 h 3174"/>
              <a:gd name="T112" fmla="*/ 292 w 2600"/>
              <a:gd name="T113" fmla="*/ 506 h 3174"/>
              <a:gd name="T114" fmla="*/ 320 w 2600"/>
              <a:gd name="T115" fmla="*/ 461 h 3174"/>
              <a:gd name="T116" fmla="*/ 392 w 2600"/>
              <a:gd name="T117" fmla="*/ 366 h 3174"/>
              <a:gd name="T118" fmla="*/ 504 w 2600"/>
              <a:gd name="T119" fmla="*/ 246 h 3174"/>
              <a:gd name="T120" fmla="*/ 657 w 2600"/>
              <a:gd name="T121" fmla="*/ 127 h 3174"/>
              <a:gd name="T122" fmla="*/ 847 w 2600"/>
              <a:gd name="T123" fmla="*/ 37 h 3174"/>
              <a:gd name="T124" fmla="*/ 1086 w 2600"/>
              <a:gd name="T125" fmla="*/ 0 h 3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00" h="3174">
                <a:moveTo>
                  <a:pt x="2536" y="549"/>
                </a:moveTo>
                <a:lnTo>
                  <a:pt x="1846" y="1219"/>
                </a:lnTo>
                <a:lnTo>
                  <a:pt x="1857" y="1223"/>
                </a:lnTo>
                <a:lnTo>
                  <a:pt x="1870" y="1226"/>
                </a:lnTo>
                <a:lnTo>
                  <a:pt x="1884" y="1227"/>
                </a:lnTo>
                <a:lnTo>
                  <a:pt x="1914" y="1225"/>
                </a:lnTo>
                <a:lnTo>
                  <a:pt x="1945" y="1218"/>
                </a:lnTo>
                <a:lnTo>
                  <a:pt x="1979" y="1207"/>
                </a:lnTo>
                <a:lnTo>
                  <a:pt x="2016" y="1192"/>
                </a:lnTo>
                <a:lnTo>
                  <a:pt x="2054" y="1173"/>
                </a:lnTo>
                <a:lnTo>
                  <a:pt x="2094" y="1150"/>
                </a:lnTo>
                <a:lnTo>
                  <a:pt x="2134" y="1123"/>
                </a:lnTo>
                <a:lnTo>
                  <a:pt x="2176" y="1094"/>
                </a:lnTo>
                <a:lnTo>
                  <a:pt x="2216" y="1062"/>
                </a:lnTo>
                <a:lnTo>
                  <a:pt x="2258" y="1026"/>
                </a:lnTo>
                <a:lnTo>
                  <a:pt x="2298" y="988"/>
                </a:lnTo>
                <a:lnTo>
                  <a:pt x="2345" y="941"/>
                </a:lnTo>
                <a:lnTo>
                  <a:pt x="2387" y="893"/>
                </a:lnTo>
                <a:lnTo>
                  <a:pt x="2425" y="845"/>
                </a:lnTo>
                <a:lnTo>
                  <a:pt x="2460" y="797"/>
                </a:lnTo>
                <a:lnTo>
                  <a:pt x="2489" y="750"/>
                </a:lnTo>
                <a:lnTo>
                  <a:pt x="2513" y="704"/>
                </a:lnTo>
                <a:lnTo>
                  <a:pt x="2526" y="670"/>
                </a:lnTo>
                <a:lnTo>
                  <a:pt x="2537" y="640"/>
                </a:lnTo>
                <a:lnTo>
                  <a:pt x="2542" y="613"/>
                </a:lnTo>
                <a:lnTo>
                  <a:pt x="2544" y="588"/>
                </a:lnTo>
                <a:lnTo>
                  <a:pt x="2542" y="566"/>
                </a:lnTo>
                <a:lnTo>
                  <a:pt x="2536" y="549"/>
                </a:lnTo>
                <a:close/>
                <a:moveTo>
                  <a:pt x="1086" y="0"/>
                </a:moveTo>
                <a:lnTo>
                  <a:pt x="1160" y="5"/>
                </a:lnTo>
                <a:lnTo>
                  <a:pt x="1233" y="17"/>
                </a:lnTo>
                <a:lnTo>
                  <a:pt x="1307" y="38"/>
                </a:lnTo>
                <a:lnTo>
                  <a:pt x="1381" y="66"/>
                </a:lnTo>
                <a:lnTo>
                  <a:pt x="1456" y="100"/>
                </a:lnTo>
                <a:lnTo>
                  <a:pt x="1530" y="144"/>
                </a:lnTo>
                <a:lnTo>
                  <a:pt x="1563" y="133"/>
                </a:lnTo>
                <a:lnTo>
                  <a:pt x="1598" y="126"/>
                </a:lnTo>
                <a:lnTo>
                  <a:pt x="1634" y="124"/>
                </a:lnTo>
                <a:lnTo>
                  <a:pt x="1668" y="128"/>
                </a:lnTo>
                <a:lnTo>
                  <a:pt x="1704" y="137"/>
                </a:lnTo>
                <a:lnTo>
                  <a:pt x="1737" y="150"/>
                </a:lnTo>
                <a:lnTo>
                  <a:pt x="1768" y="168"/>
                </a:lnTo>
                <a:lnTo>
                  <a:pt x="1797" y="191"/>
                </a:lnTo>
                <a:lnTo>
                  <a:pt x="2030" y="403"/>
                </a:lnTo>
                <a:lnTo>
                  <a:pt x="2080" y="387"/>
                </a:lnTo>
                <a:lnTo>
                  <a:pt x="2128" y="376"/>
                </a:lnTo>
                <a:lnTo>
                  <a:pt x="2174" y="370"/>
                </a:lnTo>
                <a:lnTo>
                  <a:pt x="2218" y="368"/>
                </a:lnTo>
                <a:lnTo>
                  <a:pt x="2261" y="370"/>
                </a:lnTo>
                <a:lnTo>
                  <a:pt x="2302" y="375"/>
                </a:lnTo>
                <a:lnTo>
                  <a:pt x="2340" y="383"/>
                </a:lnTo>
                <a:lnTo>
                  <a:pt x="2375" y="393"/>
                </a:lnTo>
                <a:lnTo>
                  <a:pt x="2410" y="404"/>
                </a:lnTo>
                <a:lnTo>
                  <a:pt x="2440" y="418"/>
                </a:lnTo>
                <a:lnTo>
                  <a:pt x="2468" y="431"/>
                </a:lnTo>
                <a:lnTo>
                  <a:pt x="2492" y="444"/>
                </a:lnTo>
                <a:lnTo>
                  <a:pt x="2514" y="457"/>
                </a:lnTo>
                <a:lnTo>
                  <a:pt x="2531" y="469"/>
                </a:lnTo>
                <a:lnTo>
                  <a:pt x="2546" y="479"/>
                </a:lnTo>
                <a:lnTo>
                  <a:pt x="2557" y="487"/>
                </a:lnTo>
                <a:lnTo>
                  <a:pt x="2564" y="493"/>
                </a:lnTo>
                <a:lnTo>
                  <a:pt x="2567" y="495"/>
                </a:lnTo>
                <a:lnTo>
                  <a:pt x="2581" y="515"/>
                </a:lnTo>
                <a:lnTo>
                  <a:pt x="2592" y="536"/>
                </a:lnTo>
                <a:lnTo>
                  <a:pt x="2598" y="561"/>
                </a:lnTo>
                <a:lnTo>
                  <a:pt x="2600" y="588"/>
                </a:lnTo>
                <a:lnTo>
                  <a:pt x="2597" y="619"/>
                </a:lnTo>
                <a:lnTo>
                  <a:pt x="2591" y="652"/>
                </a:lnTo>
                <a:lnTo>
                  <a:pt x="2579" y="689"/>
                </a:lnTo>
                <a:lnTo>
                  <a:pt x="2564" y="726"/>
                </a:lnTo>
                <a:lnTo>
                  <a:pt x="2538" y="775"/>
                </a:lnTo>
                <a:lnTo>
                  <a:pt x="2507" y="825"/>
                </a:lnTo>
                <a:lnTo>
                  <a:pt x="2472" y="876"/>
                </a:lnTo>
                <a:lnTo>
                  <a:pt x="2432" y="926"/>
                </a:lnTo>
                <a:lnTo>
                  <a:pt x="2387" y="977"/>
                </a:lnTo>
                <a:lnTo>
                  <a:pt x="2338" y="1026"/>
                </a:lnTo>
                <a:lnTo>
                  <a:pt x="2294" y="1068"/>
                </a:lnTo>
                <a:lnTo>
                  <a:pt x="2250" y="1105"/>
                </a:lnTo>
                <a:lnTo>
                  <a:pt x="2205" y="1140"/>
                </a:lnTo>
                <a:lnTo>
                  <a:pt x="2160" y="1172"/>
                </a:lnTo>
                <a:lnTo>
                  <a:pt x="2116" y="1200"/>
                </a:lnTo>
                <a:lnTo>
                  <a:pt x="2074" y="1224"/>
                </a:lnTo>
                <a:lnTo>
                  <a:pt x="2032" y="1245"/>
                </a:lnTo>
                <a:lnTo>
                  <a:pt x="1992" y="1261"/>
                </a:lnTo>
                <a:lnTo>
                  <a:pt x="1953" y="1272"/>
                </a:lnTo>
                <a:lnTo>
                  <a:pt x="1918" y="1279"/>
                </a:lnTo>
                <a:lnTo>
                  <a:pt x="1884" y="1282"/>
                </a:lnTo>
                <a:lnTo>
                  <a:pt x="1856" y="1280"/>
                </a:lnTo>
                <a:lnTo>
                  <a:pt x="1832" y="1274"/>
                </a:lnTo>
                <a:lnTo>
                  <a:pt x="1811" y="1264"/>
                </a:lnTo>
                <a:lnTo>
                  <a:pt x="1792" y="1250"/>
                </a:lnTo>
                <a:lnTo>
                  <a:pt x="1788" y="1245"/>
                </a:lnTo>
                <a:lnTo>
                  <a:pt x="1782" y="1235"/>
                </a:lnTo>
                <a:lnTo>
                  <a:pt x="1772" y="1222"/>
                </a:lnTo>
                <a:lnTo>
                  <a:pt x="1762" y="1205"/>
                </a:lnTo>
                <a:lnTo>
                  <a:pt x="1749" y="1185"/>
                </a:lnTo>
                <a:lnTo>
                  <a:pt x="1737" y="1161"/>
                </a:lnTo>
                <a:lnTo>
                  <a:pt x="1724" y="1133"/>
                </a:lnTo>
                <a:lnTo>
                  <a:pt x="1712" y="1102"/>
                </a:lnTo>
                <a:lnTo>
                  <a:pt x="1700" y="1069"/>
                </a:lnTo>
                <a:lnTo>
                  <a:pt x="1691" y="1031"/>
                </a:lnTo>
                <a:lnTo>
                  <a:pt x="1683" y="993"/>
                </a:lnTo>
                <a:lnTo>
                  <a:pt x="1678" y="950"/>
                </a:lnTo>
                <a:lnTo>
                  <a:pt x="1674" y="906"/>
                </a:lnTo>
                <a:lnTo>
                  <a:pt x="1675" y="859"/>
                </a:lnTo>
                <a:lnTo>
                  <a:pt x="1680" y="812"/>
                </a:lnTo>
                <a:lnTo>
                  <a:pt x="1689" y="761"/>
                </a:lnTo>
                <a:lnTo>
                  <a:pt x="1453" y="547"/>
                </a:lnTo>
                <a:lnTo>
                  <a:pt x="1429" y="521"/>
                </a:lnTo>
                <a:lnTo>
                  <a:pt x="1409" y="493"/>
                </a:lnTo>
                <a:lnTo>
                  <a:pt x="1394" y="463"/>
                </a:lnTo>
                <a:lnTo>
                  <a:pt x="1383" y="433"/>
                </a:lnTo>
                <a:lnTo>
                  <a:pt x="1377" y="400"/>
                </a:lnTo>
                <a:lnTo>
                  <a:pt x="1375" y="367"/>
                </a:lnTo>
                <a:lnTo>
                  <a:pt x="1377" y="335"/>
                </a:lnTo>
                <a:lnTo>
                  <a:pt x="1384" y="302"/>
                </a:lnTo>
                <a:lnTo>
                  <a:pt x="1396" y="271"/>
                </a:lnTo>
                <a:lnTo>
                  <a:pt x="1411" y="242"/>
                </a:lnTo>
                <a:lnTo>
                  <a:pt x="1346" y="208"/>
                </a:lnTo>
                <a:lnTo>
                  <a:pt x="1281" y="182"/>
                </a:lnTo>
                <a:lnTo>
                  <a:pt x="1217" y="163"/>
                </a:lnTo>
                <a:lnTo>
                  <a:pt x="1153" y="150"/>
                </a:lnTo>
                <a:lnTo>
                  <a:pt x="1090" y="145"/>
                </a:lnTo>
                <a:lnTo>
                  <a:pt x="1026" y="147"/>
                </a:lnTo>
                <a:lnTo>
                  <a:pt x="977" y="153"/>
                </a:lnTo>
                <a:lnTo>
                  <a:pt x="929" y="163"/>
                </a:lnTo>
                <a:lnTo>
                  <a:pt x="883" y="177"/>
                </a:lnTo>
                <a:lnTo>
                  <a:pt x="839" y="195"/>
                </a:lnTo>
                <a:lnTo>
                  <a:pt x="797" y="215"/>
                </a:lnTo>
                <a:lnTo>
                  <a:pt x="756" y="238"/>
                </a:lnTo>
                <a:lnTo>
                  <a:pt x="718" y="262"/>
                </a:lnTo>
                <a:lnTo>
                  <a:pt x="682" y="288"/>
                </a:lnTo>
                <a:lnTo>
                  <a:pt x="648" y="316"/>
                </a:lnTo>
                <a:lnTo>
                  <a:pt x="616" y="344"/>
                </a:lnTo>
                <a:lnTo>
                  <a:pt x="587" y="371"/>
                </a:lnTo>
                <a:lnTo>
                  <a:pt x="558" y="399"/>
                </a:lnTo>
                <a:lnTo>
                  <a:pt x="534" y="427"/>
                </a:lnTo>
                <a:lnTo>
                  <a:pt x="511" y="453"/>
                </a:lnTo>
                <a:lnTo>
                  <a:pt x="491" y="478"/>
                </a:lnTo>
                <a:lnTo>
                  <a:pt x="472" y="502"/>
                </a:lnTo>
                <a:lnTo>
                  <a:pt x="458" y="522"/>
                </a:lnTo>
                <a:lnTo>
                  <a:pt x="445" y="540"/>
                </a:lnTo>
                <a:lnTo>
                  <a:pt x="435" y="555"/>
                </a:lnTo>
                <a:lnTo>
                  <a:pt x="427" y="566"/>
                </a:lnTo>
                <a:lnTo>
                  <a:pt x="423" y="573"/>
                </a:lnTo>
                <a:lnTo>
                  <a:pt x="421" y="576"/>
                </a:lnTo>
                <a:lnTo>
                  <a:pt x="378" y="657"/>
                </a:lnTo>
                <a:lnTo>
                  <a:pt x="340" y="740"/>
                </a:lnTo>
                <a:lnTo>
                  <a:pt x="309" y="824"/>
                </a:lnTo>
                <a:lnTo>
                  <a:pt x="283" y="909"/>
                </a:lnTo>
                <a:lnTo>
                  <a:pt x="261" y="995"/>
                </a:lnTo>
                <a:lnTo>
                  <a:pt x="245" y="1082"/>
                </a:lnTo>
                <a:lnTo>
                  <a:pt x="234" y="1169"/>
                </a:lnTo>
                <a:lnTo>
                  <a:pt x="227" y="1257"/>
                </a:lnTo>
                <a:lnTo>
                  <a:pt x="224" y="1345"/>
                </a:lnTo>
                <a:lnTo>
                  <a:pt x="225" y="1432"/>
                </a:lnTo>
                <a:lnTo>
                  <a:pt x="229" y="1518"/>
                </a:lnTo>
                <a:lnTo>
                  <a:pt x="237" y="1605"/>
                </a:lnTo>
                <a:lnTo>
                  <a:pt x="249" y="1691"/>
                </a:lnTo>
                <a:lnTo>
                  <a:pt x="262" y="1776"/>
                </a:lnTo>
                <a:lnTo>
                  <a:pt x="279" y="1860"/>
                </a:lnTo>
                <a:lnTo>
                  <a:pt x="297" y="1942"/>
                </a:lnTo>
                <a:lnTo>
                  <a:pt x="318" y="2023"/>
                </a:lnTo>
                <a:lnTo>
                  <a:pt x="341" y="2103"/>
                </a:lnTo>
                <a:lnTo>
                  <a:pt x="365" y="2180"/>
                </a:lnTo>
                <a:lnTo>
                  <a:pt x="391" y="2255"/>
                </a:lnTo>
                <a:lnTo>
                  <a:pt x="418" y="2328"/>
                </a:lnTo>
                <a:lnTo>
                  <a:pt x="445" y="2398"/>
                </a:lnTo>
                <a:lnTo>
                  <a:pt x="473" y="2466"/>
                </a:lnTo>
                <a:lnTo>
                  <a:pt x="502" y="2530"/>
                </a:lnTo>
                <a:lnTo>
                  <a:pt x="530" y="2592"/>
                </a:lnTo>
                <a:lnTo>
                  <a:pt x="558" y="2651"/>
                </a:lnTo>
                <a:lnTo>
                  <a:pt x="587" y="2705"/>
                </a:lnTo>
                <a:lnTo>
                  <a:pt x="614" y="2757"/>
                </a:lnTo>
                <a:lnTo>
                  <a:pt x="640" y="2803"/>
                </a:lnTo>
                <a:lnTo>
                  <a:pt x="1023" y="2803"/>
                </a:lnTo>
                <a:lnTo>
                  <a:pt x="1058" y="2806"/>
                </a:lnTo>
                <a:lnTo>
                  <a:pt x="1091" y="2814"/>
                </a:lnTo>
                <a:lnTo>
                  <a:pt x="1122" y="2827"/>
                </a:lnTo>
                <a:lnTo>
                  <a:pt x="1150" y="2844"/>
                </a:lnTo>
                <a:lnTo>
                  <a:pt x="1175" y="2865"/>
                </a:lnTo>
                <a:lnTo>
                  <a:pt x="1197" y="2889"/>
                </a:lnTo>
                <a:lnTo>
                  <a:pt x="1215" y="2918"/>
                </a:lnTo>
                <a:lnTo>
                  <a:pt x="1228" y="2947"/>
                </a:lnTo>
                <a:lnTo>
                  <a:pt x="1236" y="2979"/>
                </a:lnTo>
                <a:lnTo>
                  <a:pt x="1239" y="3014"/>
                </a:lnTo>
                <a:lnTo>
                  <a:pt x="1239" y="3174"/>
                </a:lnTo>
                <a:lnTo>
                  <a:pt x="0" y="3174"/>
                </a:lnTo>
                <a:lnTo>
                  <a:pt x="0" y="3014"/>
                </a:lnTo>
                <a:lnTo>
                  <a:pt x="3" y="2979"/>
                </a:lnTo>
                <a:lnTo>
                  <a:pt x="11" y="2947"/>
                </a:lnTo>
                <a:lnTo>
                  <a:pt x="24" y="2918"/>
                </a:lnTo>
                <a:lnTo>
                  <a:pt x="42" y="2889"/>
                </a:lnTo>
                <a:lnTo>
                  <a:pt x="63" y="2865"/>
                </a:lnTo>
                <a:lnTo>
                  <a:pt x="88" y="2844"/>
                </a:lnTo>
                <a:lnTo>
                  <a:pt x="116" y="2827"/>
                </a:lnTo>
                <a:lnTo>
                  <a:pt x="148" y="2814"/>
                </a:lnTo>
                <a:lnTo>
                  <a:pt x="181" y="2806"/>
                </a:lnTo>
                <a:lnTo>
                  <a:pt x="215" y="2803"/>
                </a:lnTo>
                <a:lnTo>
                  <a:pt x="472" y="2803"/>
                </a:lnTo>
                <a:lnTo>
                  <a:pt x="444" y="2750"/>
                </a:lnTo>
                <a:lnTo>
                  <a:pt x="416" y="2693"/>
                </a:lnTo>
                <a:lnTo>
                  <a:pt x="388" y="2633"/>
                </a:lnTo>
                <a:lnTo>
                  <a:pt x="359" y="2568"/>
                </a:lnTo>
                <a:lnTo>
                  <a:pt x="330" y="2500"/>
                </a:lnTo>
                <a:lnTo>
                  <a:pt x="301" y="2428"/>
                </a:lnTo>
                <a:lnTo>
                  <a:pt x="272" y="2355"/>
                </a:lnTo>
                <a:lnTo>
                  <a:pt x="245" y="2278"/>
                </a:lnTo>
                <a:lnTo>
                  <a:pt x="219" y="2199"/>
                </a:lnTo>
                <a:lnTo>
                  <a:pt x="194" y="2117"/>
                </a:lnTo>
                <a:lnTo>
                  <a:pt x="172" y="2034"/>
                </a:lnTo>
                <a:lnTo>
                  <a:pt x="151" y="1948"/>
                </a:lnTo>
                <a:lnTo>
                  <a:pt x="132" y="1861"/>
                </a:lnTo>
                <a:lnTo>
                  <a:pt x="115" y="1773"/>
                </a:lnTo>
                <a:lnTo>
                  <a:pt x="102" y="1683"/>
                </a:lnTo>
                <a:lnTo>
                  <a:pt x="92" y="1593"/>
                </a:lnTo>
                <a:lnTo>
                  <a:pt x="83" y="1501"/>
                </a:lnTo>
                <a:lnTo>
                  <a:pt x="80" y="1409"/>
                </a:lnTo>
                <a:lnTo>
                  <a:pt x="79" y="1317"/>
                </a:lnTo>
                <a:lnTo>
                  <a:pt x="83" y="1224"/>
                </a:lnTo>
                <a:lnTo>
                  <a:pt x="92" y="1132"/>
                </a:lnTo>
                <a:lnTo>
                  <a:pt x="104" y="1040"/>
                </a:lnTo>
                <a:lnTo>
                  <a:pt x="122" y="948"/>
                </a:lnTo>
                <a:lnTo>
                  <a:pt x="145" y="857"/>
                </a:lnTo>
                <a:lnTo>
                  <a:pt x="173" y="767"/>
                </a:lnTo>
                <a:lnTo>
                  <a:pt x="207" y="679"/>
                </a:lnTo>
                <a:lnTo>
                  <a:pt x="246" y="591"/>
                </a:lnTo>
                <a:lnTo>
                  <a:pt x="292" y="506"/>
                </a:lnTo>
                <a:lnTo>
                  <a:pt x="294" y="501"/>
                </a:lnTo>
                <a:lnTo>
                  <a:pt x="301" y="491"/>
                </a:lnTo>
                <a:lnTo>
                  <a:pt x="309" y="478"/>
                </a:lnTo>
                <a:lnTo>
                  <a:pt x="320" y="461"/>
                </a:lnTo>
                <a:lnTo>
                  <a:pt x="334" y="441"/>
                </a:lnTo>
                <a:lnTo>
                  <a:pt x="350" y="419"/>
                </a:lnTo>
                <a:lnTo>
                  <a:pt x="370" y="393"/>
                </a:lnTo>
                <a:lnTo>
                  <a:pt x="392" y="366"/>
                </a:lnTo>
                <a:lnTo>
                  <a:pt x="416" y="338"/>
                </a:lnTo>
                <a:lnTo>
                  <a:pt x="443" y="307"/>
                </a:lnTo>
                <a:lnTo>
                  <a:pt x="472" y="277"/>
                </a:lnTo>
                <a:lnTo>
                  <a:pt x="504" y="246"/>
                </a:lnTo>
                <a:lnTo>
                  <a:pt x="539" y="215"/>
                </a:lnTo>
                <a:lnTo>
                  <a:pt x="576" y="185"/>
                </a:lnTo>
                <a:lnTo>
                  <a:pt x="616" y="156"/>
                </a:lnTo>
                <a:lnTo>
                  <a:pt x="657" y="127"/>
                </a:lnTo>
                <a:lnTo>
                  <a:pt x="701" y="101"/>
                </a:lnTo>
                <a:lnTo>
                  <a:pt x="748" y="77"/>
                </a:lnTo>
                <a:lnTo>
                  <a:pt x="796" y="56"/>
                </a:lnTo>
                <a:lnTo>
                  <a:pt x="847" y="37"/>
                </a:lnTo>
                <a:lnTo>
                  <a:pt x="900" y="21"/>
                </a:lnTo>
                <a:lnTo>
                  <a:pt x="955" y="10"/>
                </a:lnTo>
                <a:lnTo>
                  <a:pt x="1012" y="2"/>
                </a:lnTo>
                <a:lnTo>
                  <a:pt x="108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509"/>
          <p:cNvSpPr>
            <a:spLocks/>
          </p:cNvSpPr>
          <p:nvPr/>
        </p:nvSpPr>
        <p:spPr bwMode="auto">
          <a:xfrm>
            <a:off x="7716084" y="1855087"/>
            <a:ext cx="263129" cy="338138"/>
          </a:xfrm>
          <a:custGeom>
            <a:avLst/>
            <a:gdLst>
              <a:gd name="connsiteX0" fmla="*/ 99395 w 350838"/>
              <a:gd name="connsiteY0" fmla="*/ 136525 h 450850"/>
              <a:gd name="connsiteX1" fmla="*/ 100837 w 350838"/>
              <a:gd name="connsiteY1" fmla="*/ 142295 h 450850"/>
              <a:gd name="connsiteX2" fmla="*/ 102280 w 350838"/>
              <a:gd name="connsiteY2" fmla="*/ 147200 h 450850"/>
              <a:gd name="connsiteX3" fmla="*/ 103867 w 350838"/>
              <a:gd name="connsiteY3" fmla="*/ 151239 h 450850"/>
              <a:gd name="connsiteX4" fmla="*/ 105165 w 350838"/>
              <a:gd name="connsiteY4" fmla="*/ 154412 h 450850"/>
              <a:gd name="connsiteX5" fmla="*/ 106319 w 350838"/>
              <a:gd name="connsiteY5" fmla="*/ 156720 h 450850"/>
              <a:gd name="connsiteX6" fmla="*/ 107329 w 350838"/>
              <a:gd name="connsiteY6" fmla="*/ 158451 h 450850"/>
              <a:gd name="connsiteX7" fmla="*/ 107906 w 350838"/>
              <a:gd name="connsiteY7" fmla="*/ 159461 h 450850"/>
              <a:gd name="connsiteX8" fmla="*/ 108050 w 350838"/>
              <a:gd name="connsiteY8" fmla="*/ 159750 h 450850"/>
              <a:gd name="connsiteX9" fmla="*/ 109060 w 350838"/>
              <a:gd name="connsiteY9" fmla="*/ 165231 h 450850"/>
              <a:gd name="connsiteX10" fmla="*/ 110503 w 350838"/>
              <a:gd name="connsiteY10" fmla="*/ 170713 h 450850"/>
              <a:gd name="connsiteX11" fmla="*/ 112234 w 350838"/>
              <a:gd name="connsiteY11" fmla="*/ 176050 h 450850"/>
              <a:gd name="connsiteX12" fmla="*/ 114398 w 350838"/>
              <a:gd name="connsiteY12" fmla="*/ 181099 h 450850"/>
              <a:gd name="connsiteX13" fmla="*/ 116562 w 350838"/>
              <a:gd name="connsiteY13" fmla="*/ 185859 h 450850"/>
              <a:gd name="connsiteX14" fmla="*/ 119014 w 350838"/>
              <a:gd name="connsiteY14" fmla="*/ 190475 h 450850"/>
              <a:gd name="connsiteX15" fmla="*/ 121611 w 350838"/>
              <a:gd name="connsiteY15" fmla="*/ 194659 h 450850"/>
              <a:gd name="connsiteX16" fmla="*/ 124063 w 350838"/>
              <a:gd name="connsiteY16" fmla="*/ 198553 h 450850"/>
              <a:gd name="connsiteX17" fmla="*/ 126660 w 350838"/>
              <a:gd name="connsiteY17" fmla="*/ 202160 h 450850"/>
              <a:gd name="connsiteX18" fmla="*/ 129112 w 350838"/>
              <a:gd name="connsiteY18" fmla="*/ 205333 h 450850"/>
              <a:gd name="connsiteX19" fmla="*/ 131132 w 350838"/>
              <a:gd name="connsiteY19" fmla="*/ 208074 h 450850"/>
              <a:gd name="connsiteX20" fmla="*/ 133151 w 350838"/>
              <a:gd name="connsiteY20" fmla="*/ 210526 h 450850"/>
              <a:gd name="connsiteX21" fmla="*/ 134738 w 350838"/>
              <a:gd name="connsiteY21" fmla="*/ 212402 h 450850"/>
              <a:gd name="connsiteX22" fmla="*/ 136037 w 350838"/>
              <a:gd name="connsiteY22" fmla="*/ 213700 h 450850"/>
              <a:gd name="connsiteX23" fmla="*/ 136902 w 350838"/>
              <a:gd name="connsiteY23" fmla="*/ 214565 h 450850"/>
              <a:gd name="connsiteX24" fmla="*/ 137191 w 350838"/>
              <a:gd name="connsiteY24" fmla="*/ 214854 h 450850"/>
              <a:gd name="connsiteX25" fmla="*/ 137191 w 350838"/>
              <a:gd name="connsiteY25" fmla="*/ 220768 h 450850"/>
              <a:gd name="connsiteX26" fmla="*/ 136758 w 350838"/>
              <a:gd name="connsiteY26" fmla="*/ 226250 h 450850"/>
              <a:gd name="connsiteX27" fmla="*/ 135748 w 350838"/>
              <a:gd name="connsiteY27" fmla="*/ 231154 h 450850"/>
              <a:gd name="connsiteX28" fmla="*/ 134594 w 350838"/>
              <a:gd name="connsiteY28" fmla="*/ 235770 h 450850"/>
              <a:gd name="connsiteX29" fmla="*/ 132863 w 350838"/>
              <a:gd name="connsiteY29" fmla="*/ 240098 h 450850"/>
              <a:gd name="connsiteX30" fmla="*/ 135027 w 350838"/>
              <a:gd name="connsiteY30" fmla="*/ 243272 h 450850"/>
              <a:gd name="connsiteX31" fmla="*/ 137335 w 350838"/>
              <a:gd name="connsiteY31" fmla="*/ 246734 h 450850"/>
              <a:gd name="connsiteX32" fmla="*/ 139787 w 350838"/>
              <a:gd name="connsiteY32" fmla="*/ 250051 h 450850"/>
              <a:gd name="connsiteX33" fmla="*/ 142384 w 350838"/>
              <a:gd name="connsiteY33" fmla="*/ 253225 h 450850"/>
              <a:gd name="connsiteX34" fmla="*/ 145269 w 350838"/>
              <a:gd name="connsiteY34" fmla="*/ 256398 h 450850"/>
              <a:gd name="connsiteX35" fmla="*/ 148299 w 350838"/>
              <a:gd name="connsiteY35" fmla="*/ 259284 h 450850"/>
              <a:gd name="connsiteX36" fmla="*/ 151472 w 350838"/>
              <a:gd name="connsiteY36" fmla="*/ 262169 h 450850"/>
              <a:gd name="connsiteX37" fmla="*/ 154646 w 350838"/>
              <a:gd name="connsiteY37" fmla="*/ 264621 h 450850"/>
              <a:gd name="connsiteX38" fmla="*/ 158108 w 350838"/>
              <a:gd name="connsiteY38" fmla="*/ 266640 h 450850"/>
              <a:gd name="connsiteX39" fmla="*/ 161570 w 350838"/>
              <a:gd name="connsiteY39" fmla="*/ 268371 h 450850"/>
              <a:gd name="connsiteX40" fmla="*/ 165321 w 350838"/>
              <a:gd name="connsiteY40" fmla="*/ 269958 h 450850"/>
              <a:gd name="connsiteX41" fmla="*/ 169216 w 350838"/>
              <a:gd name="connsiteY41" fmla="*/ 270824 h 450850"/>
              <a:gd name="connsiteX42" fmla="*/ 173111 w 350838"/>
              <a:gd name="connsiteY42" fmla="*/ 271256 h 450850"/>
              <a:gd name="connsiteX43" fmla="*/ 177439 w 350838"/>
              <a:gd name="connsiteY43" fmla="*/ 270968 h 450850"/>
              <a:gd name="connsiteX44" fmla="*/ 181622 w 350838"/>
              <a:gd name="connsiteY44" fmla="*/ 270247 h 450850"/>
              <a:gd name="connsiteX45" fmla="*/ 185950 w 350838"/>
              <a:gd name="connsiteY45" fmla="*/ 268804 h 450850"/>
              <a:gd name="connsiteX46" fmla="*/ 190422 w 350838"/>
              <a:gd name="connsiteY46" fmla="*/ 266496 h 450850"/>
              <a:gd name="connsiteX47" fmla="*/ 194894 w 350838"/>
              <a:gd name="connsiteY47" fmla="*/ 263611 h 450850"/>
              <a:gd name="connsiteX48" fmla="*/ 199511 w 350838"/>
              <a:gd name="connsiteY48" fmla="*/ 259861 h 450850"/>
              <a:gd name="connsiteX49" fmla="*/ 204415 w 350838"/>
              <a:gd name="connsiteY49" fmla="*/ 255389 h 450850"/>
              <a:gd name="connsiteX50" fmla="*/ 209176 w 350838"/>
              <a:gd name="connsiteY50" fmla="*/ 249763 h 450850"/>
              <a:gd name="connsiteX51" fmla="*/ 214081 w 350838"/>
              <a:gd name="connsiteY51" fmla="*/ 243272 h 450850"/>
              <a:gd name="connsiteX52" fmla="*/ 219274 w 350838"/>
              <a:gd name="connsiteY52" fmla="*/ 235770 h 450850"/>
              <a:gd name="connsiteX53" fmla="*/ 217831 w 350838"/>
              <a:gd name="connsiteY53" fmla="*/ 231154 h 450850"/>
              <a:gd name="connsiteX54" fmla="*/ 216966 w 350838"/>
              <a:gd name="connsiteY54" fmla="*/ 226250 h 450850"/>
              <a:gd name="connsiteX55" fmla="*/ 216533 w 350838"/>
              <a:gd name="connsiteY55" fmla="*/ 220768 h 450850"/>
              <a:gd name="connsiteX56" fmla="*/ 216533 w 350838"/>
              <a:gd name="connsiteY56" fmla="*/ 214854 h 450850"/>
              <a:gd name="connsiteX57" fmla="*/ 216822 w 350838"/>
              <a:gd name="connsiteY57" fmla="*/ 214565 h 450850"/>
              <a:gd name="connsiteX58" fmla="*/ 217687 w 350838"/>
              <a:gd name="connsiteY58" fmla="*/ 213700 h 450850"/>
              <a:gd name="connsiteX59" fmla="*/ 218985 w 350838"/>
              <a:gd name="connsiteY59" fmla="*/ 212402 h 450850"/>
              <a:gd name="connsiteX60" fmla="*/ 220572 w 350838"/>
              <a:gd name="connsiteY60" fmla="*/ 210526 h 450850"/>
              <a:gd name="connsiteX61" fmla="*/ 222592 w 350838"/>
              <a:gd name="connsiteY61" fmla="*/ 208074 h 450850"/>
              <a:gd name="connsiteX62" fmla="*/ 224756 w 350838"/>
              <a:gd name="connsiteY62" fmla="*/ 205333 h 450850"/>
              <a:gd name="connsiteX63" fmla="*/ 227208 w 350838"/>
              <a:gd name="connsiteY63" fmla="*/ 202160 h 450850"/>
              <a:gd name="connsiteX64" fmla="*/ 229661 w 350838"/>
              <a:gd name="connsiteY64" fmla="*/ 198553 h 450850"/>
              <a:gd name="connsiteX65" fmla="*/ 232113 w 350838"/>
              <a:gd name="connsiteY65" fmla="*/ 194659 h 450850"/>
              <a:gd name="connsiteX66" fmla="*/ 234710 w 350838"/>
              <a:gd name="connsiteY66" fmla="*/ 190475 h 450850"/>
              <a:gd name="connsiteX67" fmla="*/ 237306 w 350838"/>
              <a:gd name="connsiteY67" fmla="*/ 185859 h 450850"/>
              <a:gd name="connsiteX68" fmla="*/ 239470 w 350838"/>
              <a:gd name="connsiteY68" fmla="*/ 181099 h 450850"/>
              <a:gd name="connsiteX69" fmla="*/ 241490 w 350838"/>
              <a:gd name="connsiteY69" fmla="*/ 176050 h 450850"/>
              <a:gd name="connsiteX70" fmla="*/ 243221 w 350838"/>
              <a:gd name="connsiteY70" fmla="*/ 170713 h 450850"/>
              <a:gd name="connsiteX71" fmla="*/ 244664 w 350838"/>
              <a:gd name="connsiteY71" fmla="*/ 165231 h 450850"/>
              <a:gd name="connsiteX72" fmla="*/ 245673 w 350838"/>
              <a:gd name="connsiteY72" fmla="*/ 159750 h 450850"/>
              <a:gd name="connsiteX73" fmla="*/ 245818 w 350838"/>
              <a:gd name="connsiteY73" fmla="*/ 159461 h 450850"/>
              <a:gd name="connsiteX74" fmla="*/ 246395 w 350838"/>
              <a:gd name="connsiteY74" fmla="*/ 158451 h 450850"/>
              <a:gd name="connsiteX75" fmla="*/ 247260 w 350838"/>
              <a:gd name="connsiteY75" fmla="*/ 156720 h 450850"/>
              <a:gd name="connsiteX76" fmla="*/ 248559 w 350838"/>
              <a:gd name="connsiteY76" fmla="*/ 154412 h 450850"/>
              <a:gd name="connsiteX77" fmla="*/ 249857 w 350838"/>
              <a:gd name="connsiteY77" fmla="*/ 151239 h 450850"/>
              <a:gd name="connsiteX78" fmla="*/ 251300 w 350838"/>
              <a:gd name="connsiteY78" fmla="*/ 147200 h 450850"/>
              <a:gd name="connsiteX79" fmla="*/ 252886 w 350838"/>
              <a:gd name="connsiteY79" fmla="*/ 142295 h 450850"/>
              <a:gd name="connsiteX80" fmla="*/ 254329 w 350838"/>
              <a:gd name="connsiteY80" fmla="*/ 136525 h 450850"/>
              <a:gd name="connsiteX81" fmla="*/ 254185 w 350838"/>
              <a:gd name="connsiteY81" fmla="*/ 137102 h 450850"/>
              <a:gd name="connsiteX82" fmla="*/ 254040 w 350838"/>
              <a:gd name="connsiteY82" fmla="*/ 138400 h 450850"/>
              <a:gd name="connsiteX83" fmla="*/ 253608 w 350838"/>
              <a:gd name="connsiteY83" fmla="*/ 140564 h 450850"/>
              <a:gd name="connsiteX84" fmla="*/ 253175 w 350838"/>
              <a:gd name="connsiteY84" fmla="*/ 143738 h 450850"/>
              <a:gd name="connsiteX85" fmla="*/ 252742 w 350838"/>
              <a:gd name="connsiteY85" fmla="*/ 147488 h 450850"/>
              <a:gd name="connsiteX86" fmla="*/ 252309 w 350838"/>
              <a:gd name="connsiteY86" fmla="*/ 151960 h 450850"/>
              <a:gd name="connsiteX87" fmla="*/ 251732 w 350838"/>
              <a:gd name="connsiteY87" fmla="*/ 156865 h 450850"/>
              <a:gd name="connsiteX88" fmla="*/ 251444 w 350838"/>
              <a:gd name="connsiteY88" fmla="*/ 162490 h 450850"/>
              <a:gd name="connsiteX89" fmla="*/ 251155 w 350838"/>
              <a:gd name="connsiteY89" fmla="*/ 168549 h 450850"/>
              <a:gd name="connsiteX90" fmla="*/ 251155 w 350838"/>
              <a:gd name="connsiteY90" fmla="*/ 175040 h 450850"/>
              <a:gd name="connsiteX91" fmla="*/ 251300 w 350838"/>
              <a:gd name="connsiteY91" fmla="*/ 181964 h 450850"/>
              <a:gd name="connsiteX92" fmla="*/ 251588 w 350838"/>
              <a:gd name="connsiteY92" fmla="*/ 189033 h 450850"/>
              <a:gd name="connsiteX93" fmla="*/ 252309 w 350838"/>
              <a:gd name="connsiteY93" fmla="*/ 196390 h 450850"/>
              <a:gd name="connsiteX94" fmla="*/ 253319 w 350838"/>
              <a:gd name="connsiteY94" fmla="*/ 204035 h 450850"/>
              <a:gd name="connsiteX95" fmla="*/ 254617 w 350838"/>
              <a:gd name="connsiteY95" fmla="*/ 211680 h 450850"/>
              <a:gd name="connsiteX96" fmla="*/ 256349 w 350838"/>
              <a:gd name="connsiteY96" fmla="*/ 219326 h 450850"/>
              <a:gd name="connsiteX97" fmla="*/ 258512 w 350838"/>
              <a:gd name="connsiteY97" fmla="*/ 226971 h 450850"/>
              <a:gd name="connsiteX98" fmla="*/ 261109 w 350838"/>
              <a:gd name="connsiteY98" fmla="*/ 234616 h 450850"/>
              <a:gd name="connsiteX99" fmla="*/ 264283 w 350838"/>
              <a:gd name="connsiteY99" fmla="*/ 241973 h 450850"/>
              <a:gd name="connsiteX100" fmla="*/ 267745 w 350838"/>
              <a:gd name="connsiteY100" fmla="*/ 243127 h 450850"/>
              <a:gd name="connsiteX101" fmla="*/ 271784 w 350838"/>
              <a:gd name="connsiteY101" fmla="*/ 244570 h 450850"/>
              <a:gd name="connsiteX102" fmla="*/ 276401 w 350838"/>
              <a:gd name="connsiteY102" fmla="*/ 246301 h 450850"/>
              <a:gd name="connsiteX103" fmla="*/ 281305 w 350838"/>
              <a:gd name="connsiteY103" fmla="*/ 248465 h 450850"/>
              <a:gd name="connsiteX104" fmla="*/ 286787 w 350838"/>
              <a:gd name="connsiteY104" fmla="*/ 250628 h 450850"/>
              <a:gd name="connsiteX105" fmla="*/ 292125 w 350838"/>
              <a:gd name="connsiteY105" fmla="*/ 253081 h 450850"/>
              <a:gd name="connsiteX106" fmla="*/ 297751 w 350838"/>
              <a:gd name="connsiteY106" fmla="*/ 255821 h 450850"/>
              <a:gd name="connsiteX107" fmla="*/ 303233 w 350838"/>
              <a:gd name="connsiteY107" fmla="*/ 258707 h 450850"/>
              <a:gd name="connsiteX108" fmla="*/ 308426 w 350838"/>
              <a:gd name="connsiteY108" fmla="*/ 261736 h 450850"/>
              <a:gd name="connsiteX109" fmla="*/ 313331 w 350838"/>
              <a:gd name="connsiteY109" fmla="*/ 264909 h 450850"/>
              <a:gd name="connsiteX110" fmla="*/ 317659 w 350838"/>
              <a:gd name="connsiteY110" fmla="*/ 268227 h 450850"/>
              <a:gd name="connsiteX111" fmla="*/ 321409 w 350838"/>
              <a:gd name="connsiteY111" fmla="*/ 271689 h 450850"/>
              <a:gd name="connsiteX112" fmla="*/ 324439 w 350838"/>
              <a:gd name="connsiteY112" fmla="*/ 275151 h 450850"/>
              <a:gd name="connsiteX113" fmla="*/ 326747 w 350838"/>
              <a:gd name="connsiteY113" fmla="*/ 278902 h 450850"/>
              <a:gd name="connsiteX114" fmla="*/ 326891 w 350838"/>
              <a:gd name="connsiteY114" fmla="*/ 279190 h 450850"/>
              <a:gd name="connsiteX115" fmla="*/ 327324 w 350838"/>
              <a:gd name="connsiteY115" fmla="*/ 280344 h 450850"/>
              <a:gd name="connsiteX116" fmla="*/ 328045 w 350838"/>
              <a:gd name="connsiteY116" fmla="*/ 282220 h 450850"/>
              <a:gd name="connsiteX117" fmla="*/ 329055 w 350838"/>
              <a:gd name="connsiteY117" fmla="*/ 284816 h 450850"/>
              <a:gd name="connsiteX118" fmla="*/ 330498 w 350838"/>
              <a:gd name="connsiteY118" fmla="*/ 287990 h 450850"/>
              <a:gd name="connsiteX119" fmla="*/ 331796 w 350838"/>
              <a:gd name="connsiteY119" fmla="*/ 291884 h 450850"/>
              <a:gd name="connsiteX120" fmla="*/ 333383 w 350838"/>
              <a:gd name="connsiteY120" fmla="*/ 296068 h 450850"/>
              <a:gd name="connsiteX121" fmla="*/ 335114 w 350838"/>
              <a:gd name="connsiteY121" fmla="*/ 300972 h 450850"/>
              <a:gd name="connsiteX122" fmla="*/ 336845 w 350838"/>
              <a:gd name="connsiteY122" fmla="*/ 306454 h 450850"/>
              <a:gd name="connsiteX123" fmla="*/ 338720 w 350838"/>
              <a:gd name="connsiteY123" fmla="*/ 312224 h 450850"/>
              <a:gd name="connsiteX124" fmla="*/ 340452 w 350838"/>
              <a:gd name="connsiteY124" fmla="*/ 318427 h 450850"/>
              <a:gd name="connsiteX125" fmla="*/ 342327 w 350838"/>
              <a:gd name="connsiteY125" fmla="*/ 325062 h 450850"/>
              <a:gd name="connsiteX126" fmla="*/ 344058 w 350838"/>
              <a:gd name="connsiteY126" fmla="*/ 331987 h 450850"/>
              <a:gd name="connsiteX127" fmla="*/ 345789 w 350838"/>
              <a:gd name="connsiteY127" fmla="*/ 339199 h 450850"/>
              <a:gd name="connsiteX128" fmla="*/ 347232 w 350838"/>
              <a:gd name="connsiteY128" fmla="*/ 346700 h 450850"/>
              <a:gd name="connsiteX129" fmla="*/ 348530 w 350838"/>
              <a:gd name="connsiteY129" fmla="*/ 354490 h 450850"/>
              <a:gd name="connsiteX130" fmla="*/ 349828 w 350838"/>
              <a:gd name="connsiteY130" fmla="*/ 362279 h 450850"/>
              <a:gd name="connsiteX131" fmla="*/ 350694 w 350838"/>
              <a:gd name="connsiteY131" fmla="*/ 370358 h 450850"/>
              <a:gd name="connsiteX132" fmla="*/ 350838 w 350838"/>
              <a:gd name="connsiteY132" fmla="*/ 371223 h 450850"/>
              <a:gd name="connsiteX133" fmla="*/ 350838 w 350838"/>
              <a:gd name="connsiteY133" fmla="*/ 410460 h 450850"/>
              <a:gd name="connsiteX134" fmla="*/ 350694 w 350838"/>
              <a:gd name="connsiteY134" fmla="*/ 411325 h 450850"/>
              <a:gd name="connsiteX135" fmla="*/ 350694 w 350838"/>
              <a:gd name="connsiteY135" fmla="*/ 411614 h 450850"/>
              <a:gd name="connsiteX136" fmla="*/ 350550 w 350838"/>
              <a:gd name="connsiteY136" fmla="*/ 412335 h 450850"/>
              <a:gd name="connsiteX137" fmla="*/ 350117 w 350838"/>
              <a:gd name="connsiteY137" fmla="*/ 413345 h 450850"/>
              <a:gd name="connsiteX138" fmla="*/ 349251 w 350838"/>
              <a:gd name="connsiteY138" fmla="*/ 414643 h 450850"/>
              <a:gd name="connsiteX139" fmla="*/ 347953 w 350838"/>
              <a:gd name="connsiteY139" fmla="*/ 416518 h 450850"/>
              <a:gd name="connsiteX140" fmla="*/ 346078 w 350838"/>
              <a:gd name="connsiteY140" fmla="*/ 418393 h 450850"/>
              <a:gd name="connsiteX141" fmla="*/ 343337 w 350838"/>
              <a:gd name="connsiteY141" fmla="*/ 420557 h 450850"/>
              <a:gd name="connsiteX142" fmla="*/ 339875 w 350838"/>
              <a:gd name="connsiteY142" fmla="*/ 422865 h 450850"/>
              <a:gd name="connsiteX143" fmla="*/ 339442 w 350838"/>
              <a:gd name="connsiteY143" fmla="*/ 423010 h 450850"/>
              <a:gd name="connsiteX144" fmla="*/ 338288 w 350838"/>
              <a:gd name="connsiteY144" fmla="*/ 423731 h 450850"/>
              <a:gd name="connsiteX145" fmla="*/ 336268 w 350838"/>
              <a:gd name="connsiteY145" fmla="*/ 424452 h 450850"/>
              <a:gd name="connsiteX146" fmla="*/ 333527 w 350838"/>
              <a:gd name="connsiteY146" fmla="*/ 425462 h 450850"/>
              <a:gd name="connsiteX147" fmla="*/ 329921 w 350838"/>
              <a:gd name="connsiteY147" fmla="*/ 426616 h 450850"/>
              <a:gd name="connsiteX148" fmla="*/ 325881 w 350838"/>
              <a:gd name="connsiteY148" fmla="*/ 427914 h 450850"/>
              <a:gd name="connsiteX149" fmla="*/ 320977 w 350838"/>
              <a:gd name="connsiteY149" fmla="*/ 429501 h 450850"/>
              <a:gd name="connsiteX150" fmla="*/ 315495 w 350838"/>
              <a:gd name="connsiteY150" fmla="*/ 431232 h 450850"/>
              <a:gd name="connsiteX151" fmla="*/ 309292 w 350838"/>
              <a:gd name="connsiteY151" fmla="*/ 432963 h 450850"/>
              <a:gd name="connsiteX152" fmla="*/ 302511 w 350838"/>
              <a:gd name="connsiteY152" fmla="*/ 434838 h 450850"/>
              <a:gd name="connsiteX153" fmla="*/ 295010 w 350838"/>
              <a:gd name="connsiteY153" fmla="*/ 436713 h 450850"/>
              <a:gd name="connsiteX154" fmla="*/ 287076 w 350838"/>
              <a:gd name="connsiteY154" fmla="*/ 438589 h 450850"/>
              <a:gd name="connsiteX155" fmla="*/ 278709 w 350838"/>
              <a:gd name="connsiteY155" fmla="*/ 440464 h 450850"/>
              <a:gd name="connsiteX156" fmla="*/ 269476 w 350838"/>
              <a:gd name="connsiteY156" fmla="*/ 442195 h 450850"/>
              <a:gd name="connsiteX157" fmla="*/ 259955 w 350838"/>
              <a:gd name="connsiteY157" fmla="*/ 443926 h 450850"/>
              <a:gd name="connsiteX158" fmla="*/ 250001 w 350838"/>
              <a:gd name="connsiteY158" fmla="*/ 445513 h 450850"/>
              <a:gd name="connsiteX159" fmla="*/ 239326 w 350838"/>
              <a:gd name="connsiteY159" fmla="*/ 446955 h 450850"/>
              <a:gd name="connsiteX160" fmla="*/ 228362 w 350838"/>
              <a:gd name="connsiteY160" fmla="*/ 448254 h 450850"/>
              <a:gd name="connsiteX161" fmla="*/ 217110 w 350838"/>
              <a:gd name="connsiteY161" fmla="*/ 449263 h 450850"/>
              <a:gd name="connsiteX162" fmla="*/ 205281 w 350838"/>
              <a:gd name="connsiteY162" fmla="*/ 449985 h 450850"/>
              <a:gd name="connsiteX163" fmla="*/ 193163 w 350838"/>
              <a:gd name="connsiteY163" fmla="*/ 450562 h 450850"/>
              <a:gd name="connsiteX164" fmla="*/ 180613 w 350838"/>
              <a:gd name="connsiteY164" fmla="*/ 450850 h 450850"/>
              <a:gd name="connsiteX165" fmla="*/ 167918 w 350838"/>
              <a:gd name="connsiteY165" fmla="*/ 450706 h 450850"/>
              <a:gd name="connsiteX166" fmla="*/ 167341 w 350838"/>
              <a:gd name="connsiteY166" fmla="*/ 450706 h 450850"/>
              <a:gd name="connsiteX167" fmla="*/ 165610 w 350838"/>
              <a:gd name="connsiteY167" fmla="*/ 450562 h 450850"/>
              <a:gd name="connsiteX168" fmla="*/ 163301 w 350838"/>
              <a:gd name="connsiteY168" fmla="*/ 450417 h 450850"/>
              <a:gd name="connsiteX169" fmla="*/ 159839 w 350838"/>
              <a:gd name="connsiteY169" fmla="*/ 450129 h 450850"/>
              <a:gd name="connsiteX170" fmla="*/ 155511 w 350838"/>
              <a:gd name="connsiteY170" fmla="*/ 449840 h 450850"/>
              <a:gd name="connsiteX171" fmla="*/ 150318 w 350838"/>
              <a:gd name="connsiteY171" fmla="*/ 449408 h 450850"/>
              <a:gd name="connsiteX172" fmla="*/ 144692 w 350838"/>
              <a:gd name="connsiteY172" fmla="*/ 448831 h 450850"/>
              <a:gd name="connsiteX173" fmla="*/ 138200 w 350838"/>
              <a:gd name="connsiteY173" fmla="*/ 448254 h 450850"/>
              <a:gd name="connsiteX174" fmla="*/ 131276 w 350838"/>
              <a:gd name="connsiteY174" fmla="*/ 447532 h 450850"/>
              <a:gd name="connsiteX175" fmla="*/ 123775 w 350838"/>
              <a:gd name="connsiteY175" fmla="*/ 446667 h 450850"/>
              <a:gd name="connsiteX176" fmla="*/ 115840 w 350838"/>
              <a:gd name="connsiteY176" fmla="*/ 445513 h 450850"/>
              <a:gd name="connsiteX177" fmla="*/ 107473 w 350838"/>
              <a:gd name="connsiteY177" fmla="*/ 444215 h 450850"/>
              <a:gd name="connsiteX178" fmla="*/ 98818 w 350838"/>
              <a:gd name="connsiteY178" fmla="*/ 442916 h 450850"/>
              <a:gd name="connsiteX179" fmla="*/ 89874 w 350838"/>
              <a:gd name="connsiteY179" fmla="*/ 441474 h 450850"/>
              <a:gd name="connsiteX180" fmla="*/ 80930 w 350838"/>
              <a:gd name="connsiteY180" fmla="*/ 439743 h 450850"/>
              <a:gd name="connsiteX181" fmla="*/ 71553 w 350838"/>
              <a:gd name="connsiteY181" fmla="*/ 437723 h 450850"/>
              <a:gd name="connsiteX182" fmla="*/ 62320 w 350838"/>
              <a:gd name="connsiteY182" fmla="*/ 435704 h 450850"/>
              <a:gd name="connsiteX183" fmla="*/ 53088 w 350838"/>
              <a:gd name="connsiteY183" fmla="*/ 433540 h 450850"/>
              <a:gd name="connsiteX184" fmla="*/ 43855 w 350838"/>
              <a:gd name="connsiteY184" fmla="*/ 431088 h 450850"/>
              <a:gd name="connsiteX185" fmla="*/ 34767 w 350838"/>
              <a:gd name="connsiteY185" fmla="*/ 428347 h 450850"/>
              <a:gd name="connsiteX186" fmla="*/ 25967 w 350838"/>
              <a:gd name="connsiteY186" fmla="*/ 425462 h 450850"/>
              <a:gd name="connsiteX187" fmla="*/ 17456 w 350838"/>
              <a:gd name="connsiteY187" fmla="*/ 422288 h 450850"/>
              <a:gd name="connsiteX188" fmla="*/ 9089 w 350838"/>
              <a:gd name="connsiteY188" fmla="*/ 418826 h 450850"/>
              <a:gd name="connsiteX189" fmla="*/ 8944 w 350838"/>
              <a:gd name="connsiteY189" fmla="*/ 418826 h 450850"/>
              <a:gd name="connsiteX190" fmla="*/ 8512 w 350838"/>
              <a:gd name="connsiteY190" fmla="*/ 418682 h 450850"/>
              <a:gd name="connsiteX191" fmla="*/ 7790 w 350838"/>
              <a:gd name="connsiteY191" fmla="*/ 418249 h 450850"/>
              <a:gd name="connsiteX192" fmla="*/ 6925 w 350838"/>
              <a:gd name="connsiteY192" fmla="*/ 417672 h 450850"/>
              <a:gd name="connsiteX193" fmla="*/ 5915 w 350838"/>
              <a:gd name="connsiteY193" fmla="*/ 416662 h 450850"/>
              <a:gd name="connsiteX194" fmla="*/ 4617 w 350838"/>
              <a:gd name="connsiteY194" fmla="*/ 415364 h 450850"/>
              <a:gd name="connsiteX195" fmla="*/ 3607 w 350838"/>
              <a:gd name="connsiteY195" fmla="*/ 413633 h 450850"/>
              <a:gd name="connsiteX196" fmla="*/ 2597 w 350838"/>
              <a:gd name="connsiteY196" fmla="*/ 411469 h 450850"/>
              <a:gd name="connsiteX197" fmla="*/ 1587 w 350838"/>
              <a:gd name="connsiteY197" fmla="*/ 408873 h 450850"/>
              <a:gd name="connsiteX198" fmla="*/ 866 w 350838"/>
              <a:gd name="connsiteY198" fmla="*/ 405411 h 450850"/>
              <a:gd name="connsiteX199" fmla="*/ 289 w 350838"/>
              <a:gd name="connsiteY199" fmla="*/ 401660 h 450850"/>
              <a:gd name="connsiteX200" fmla="*/ 0 w 350838"/>
              <a:gd name="connsiteY200" fmla="*/ 397044 h 450850"/>
              <a:gd name="connsiteX201" fmla="*/ 0 w 350838"/>
              <a:gd name="connsiteY201" fmla="*/ 396467 h 450850"/>
              <a:gd name="connsiteX202" fmla="*/ 145 w 350838"/>
              <a:gd name="connsiteY202" fmla="*/ 395025 h 450850"/>
              <a:gd name="connsiteX203" fmla="*/ 289 w 350838"/>
              <a:gd name="connsiteY203" fmla="*/ 392428 h 450850"/>
              <a:gd name="connsiteX204" fmla="*/ 433 w 350838"/>
              <a:gd name="connsiteY204" fmla="*/ 389110 h 450850"/>
              <a:gd name="connsiteX205" fmla="*/ 722 w 350838"/>
              <a:gd name="connsiteY205" fmla="*/ 385071 h 450850"/>
              <a:gd name="connsiteX206" fmla="*/ 1154 w 350838"/>
              <a:gd name="connsiteY206" fmla="*/ 380311 h 450850"/>
              <a:gd name="connsiteX207" fmla="*/ 1587 w 350838"/>
              <a:gd name="connsiteY207" fmla="*/ 374974 h 450850"/>
              <a:gd name="connsiteX208" fmla="*/ 2308 w 350838"/>
              <a:gd name="connsiteY208" fmla="*/ 368915 h 450850"/>
              <a:gd name="connsiteX209" fmla="*/ 3030 w 350838"/>
              <a:gd name="connsiteY209" fmla="*/ 362568 h 450850"/>
              <a:gd name="connsiteX210" fmla="*/ 3895 w 350838"/>
              <a:gd name="connsiteY210" fmla="*/ 355644 h 450850"/>
              <a:gd name="connsiteX211" fmla="*/ 4905 w 350838"/>
              <a:gd name="connsiteY211" fmla="*/ 348575 h 450850"/>
              <a:gd name="connsiteX212" fmla="*/ 6203 w 350838"/>
              <a:gd name="connsiteY212" fmla="*/ 341219 h 450850"/>
              <a:gd name="connsiteX213" fmla="*/ 7646 w 350838"/>
              <a:gd name="connsiteY213" fmla="*/ 333573 h 450850"/>
              <a:gd name="connsiteX214" fmla="*/ 9089 w 350838"/>
              <a:gd name="connsiteY214" fmla="*/ 326072 h 450850"/>
              <a:gd name="connsiteX215" fmla="*/ 10964 w 350838"/>
              <a:gd name="connsiteY215" fmla="*/ 318427 h 450850"/>
              <a:gd name="connsiteX216" fmla="*/ 12839 w 350838"/>
              <a:gd name="connsiteY216" fmla="*/ 310781 h 450850"/>
              <a:gd name="connsiteX217" fmla="*/ 15147 w 350838"/>
              <a:gd name="connsiteY217" fmla="*/ 303425 h 450850"/>
              <a:gd name="connsiteX218" fmla="*/ 17744 w 350838"/>
              <a:gd name="connsiteY218" fmla="*/ 296068 h 450850"/>
              <a:gd name="connsiteX219" fmla="*/ 20341 w 350838"/>
              <a:gd name="connsiteY219" fmla="*/ 289144 h 450850"/>
              <a:gd name="connsiteX220" fmla="*/ 23226 w 350838"/>
              <a:gd name="connsiteY220" fmla="*/ 282652 h 450850"/>
              <a:gd name="connsiteX221" fmla="*/ 26544 w 350838"/>
              <a:gd name="connsiteY221" fmla="*/ 276594 h 450850"/>
              <a:gd name="connsiteX222" fmla="*/ 30150 w 350838"/>
              <a:gd name="connsiteY222" fmla="*/ 270968 h 450850"/>
              <a:gd name="connsiteX223" fmla="*/ 30295 w 350838"/>
              <a:gd name="connsiteY223" fmla="*/ 270679 h 450850"/>
              <a:gd name="connsiteX224" fmla="*/ 31016 w 350838"/>
              <a:gd name="connsiteY224" fmla="*/ 269814 h 450850"/>
              <a:gd name="connsiteX225" fmla="*/ 32314 w 350838"/>
              <a:gd name="connsiteY225" fmla="*/ 268516 h 450850"/>
              <a:gd name="connsiteX226" fmla="*/ 33901 w 350838"/>
              <a:gd name="connsiteY226" fmla="*/ 266785 h 450850"/>
              <a:gd name="connsiteX227" fmla="*/ 36209 w 350838"/>
              <a:gd name="connsiteY227" fmla="*/ 264909 h 450850"/>
              <a:gd name="connsiteX228" fmla="*/ 38950 w 350838"/>
              <a:gd name="connsiteY228" fmla="*/ 262890 h 450850"/>
              <a:gd name="connsiteX229" fmla="*/ 42268 w 350838"/>
              <a:gd name="connsiteY229" fmla="*/ 260438 h 450850"/>
              <a:gd name="connsiteX230" fmla="*/ 46163 w 350838"/>
              <a:gd name="connsiteY230" fmla="*/ 258274 h 450850"/>
              <a:gd name="connsiteX231" fmla="*/ 50924 w 350838"/>
              <a:gd name="connsiteY231" fmla="*/ 255966 h 450850"/>
              <a:gd name="connsiteX232" fmla="*/ 55973 w 350838"/>
              <a:gd name="connsiteY232" fmla="*/ 253802 h 450850"/>
              <a:gd name="connsiteX233" fmla="*/ 56406 w 350838"/>
              <a:gd name="connsiteY233" fmla="*/ 253658 h 450850"/>
              <a:gd name="connsiteX234" fmla="*/ 57415 w 350838"/>
              <a:gd name="connsiteY234" fmla="*/ 253369 h 450850"/>
              <a:gd name="connsiteX235" fmla="*/ 59435 w 350838"/>
              <a:gd name="connsiteY235" fmla="*/ 252792 h 450850"/>
              <a:gd name="connsiteX236" fmla="*/ 61887 w 350838"/>
              <a:gd name="connsiteY236" fmla="*/ 251927 h 450850"/>
              <a:gd name="connsiteX237" fmla="*/ 64773 w 350838"/>
              <a:gd name="connsiteY237" fmla="*/ 251061 h 450850"/>
              <a:gd name="connsiteX238" fmla="*/ 68235 w 350838"/>
              <a:gd name="connsiteY238" fmla="*/ 249907 h 450850"/>
              <a:gd name="connsiteX239" fmla="*/ 71986 w 350838"/>
              <a:gd name="connsiteY239" fmla="*/ 248609 h 450850"/>
              <a:gd name="connsiteX240" fmla="*/ 76025 w 350838"/>
              <a:gd name="connsiteY240" fmla="*/ 247022 h 450850"/>
              <a:gd name="connsiteX241" fmla="*/ 80497 w 350838"/>
              <a:gd name="connsiteY241" fmla="*/ 245291 h 450850"/>
              <a:gd name="connsiteX242" fmla="*/ 84969 w 350838"/>
              <a:gd name="connsiteY242" fmla="*/ 243560 h 450850"/>
              <a:gd name="connsiteX243" fmla="*/ 89441 w 350838"/>
              <a:gd name="connsiteY243" fmla="*/ 241829 h 450850"/>
              <a:gd name="connsiteX244" fmla="*/ 92615 w 350838"/>
              <a:gd name="connsiteY244" fmla="*/ 234328 h 450850"/>
              <a:gd name="connsiteX245" fmla="*/ 95355 w 350838"/>
              <a:gd name="connsiteY245" fmla="*/ 226827 h 450850"/>
              <a:gd name="connsiteX246" fmla="*/ 97375 w 350838"/>
              <a:gd name="connsiteY246" fmla="*/ 219181 h 450850"/>
              <a:gd name="connsiteX247" fmla="*/ 99250 w 350838"/>
              <a:gd name="connsiteY247" fmla="*/ 211392 h 450850"/>
              <a:gd name="connsiteX248" fmla="*/ 100405 w 350838"/>
              <a:gd name="connsiteY248" fmla="*/ 203891 h 450850"/>
              <a:gd name="connsiteX249" fmla="*/ 101414 w 350838"/>
              <a:gd name="connsiteY249" fmla="*/ 196245 h 450850"/>
              <a:gd name="connsiteX250" fmla="*/ 101991 w 350838"/>
              <a:gd name="connsiteY250" fmla="*/ 188889 h 450850"/>
              <a:gd name="connsiteX251" fmla="*/ 102424 w 350838"/>
              <a:gd name="connsiteY251" fmla="*/ 181820 h 450850"/>
              <a:gd name="connsiteX252" fmla="*/ 102568 w 350838"/>
              <a:gd name="connsiteY252" fmla="*/ 175040 h 450850"/>
              <a:gd name="connsiteX253" fmla="*/ 102424 w 350838"/>
              <a:gd name="connsiteY253" fmla="*/ 168549 h 450850"/>
              <a:gd name="connsiteX254" fmla="*/ 102280 w 350838"/>
              <a:gd name="connsiteY254" fmla="*/ 162490 h 450850"/>
              <a:gd name="connsiteX255" fmla="*/ 101847 w 350838"/>
              <a:gd name="connsiteY255" fmla="*/ 156865 h 450850"/>
              <a:gd name="connsiteX256" fmla="*/ 101414 w 350838"/>
              <a:gd name="connsiteY256" fmla="*/ 151960 h 450850"/>
              <a:gd name="connsiteX257" fmla="*/ 100982 w 350838"/>
              <a:gd name="connsiteY257" fmla="*/ 147344 h 450850"/>
              <a:gd name="connsiteX258" fmla="*/ 100549 w 350838"/>
              <a:gd name="connsiteY258" fmla="*/ 143738 h 450850"/>
              <a:gd name="connsiteX259" fmla="*/ 100116 w 350838"/>
              <a:gd name="connsiteY259" fmla="*/ 140564 h 450850"/>
              <a:gd name="connsiteX260" fmla="*/ 99828 w 350838"/>
              <a:gd name="connsiteY260" fmla="*/ 138400 h 450850"/>
              <a:gd name="connsiteX261" fmla="*/ 99539 w 350838"/>
              <a:gd name="connsiteY261" fmla="*/ 137102 h 450850"/>
              <a:gd name="connsiteX262" fmla="*/ 62262 w 350838"/>
              <a:gd name="connsiteY262" fmla="*/ 41275 h 450850"/>
              <a:gd name="connsiteX263" fmla="*/ 68263 w 350838"/>
              <a:gd name="connsiteY263" fmla="*/ 115888 h 450850"/>
              <a:gd name="connsiteX264" fmla="*/ 62262 w 350838"/>
              <a:gd name="connsiteY264" fmla="*/ 138113 h 450850"/>
              <a:gd name="connsiteX265" fmla="*/ 55563 w 350838"/>
              <a:gd name="connsiteY265" fmla="*/ 115888 h 450850"/>
              <a:gd name="connsiteX266" fmla="*/ 176357 w 350838"/>
              <a:gd name="connsiteY266" fmla="*/ 0 h 450850"/>
              <a:gd name="connsiteX267" fmla="*/ 290513 w 350838"/>
              <a:gd name="connsiteY267" fmla="*/ 35220 h 450850"/>
              <a:gd name="connsiteX268" fmla="*/ 247327 w 350838"/>
              <a:gd name="connsiteY268" fmla="*/ 60847 h 450850"/>
              <a:gd name="connsiteX269" fmla="*/ 249918 w 350838"/>
              <a:gd name="connsiteY269" fmla="*/ 66860 h 450850"/>
              <a:gd name="connsiteX270" fmla="*/ 251789 w 350838"/>
              <a:gd name="connsiteY270" fmla="*/ 73160 h 450850"/>
              <a:gd name="connsiteX271" fmla="*/ 253229 w 350838"/>
              <a:gd name="connsiteY271" fmla="*/ 79602 h 450850"/>
              <a:gd name="connsiteX272" fmla="*/ 254237 w 350838"/>
              <a:gd name="connsiteY272" fmla="*/ 86045 h 450850"/>
              <a:gd name="connsiteX273" fmla="*/ 254812 w 350838"/>
              <a:gd name="connsiteY273" fmla="*/ 92058 h 450850"/>
              <a:gd name="connsiteX274" fmla="*/ 255100 w 350838"/>
              <a:gd name="connsiteY274" fmla="*/ 97928 h 450850"/>
              <a:gd name="connsiteX275" fmla="*/ 255964 w 350838"/>
              <a:gd name="connsiteY275" fmla="*/ 101794 h 450850"/>
              <a:gd name="connsiteX276" fmla="*/ 256396 w 350838"/>
              <a:gd name="connsiteY276" fmla="*/ 104371 h 450850"/>
              <a:gd name="connsiteX277" fmla="*/ 256684 w 350838"/>
              <a:gd name="connsiteY277" fmla="*/ 106232 h 450850"/>
              <a:gd name="connsiteX278" fmla="*/ 256972 w 350838"/>
              <a:gd name="connsiteY278" fmla="*/ 107664 h 450850"/>
              <a:gd name="connsiteX279" fmla="*/ 256972 w 350838"/>
              <a:gd name="connsiteY279" fmla="*/ 108809 h 450850"/>
              <a:gd name="connsiteX280" fmla="*/ 256828 w 350838"/>
              <a:gd name="connsiteY280" fmla="*/ 110097 h 450850"/>
              <a:gd name="connsiteX281" fmla="*/ 256108 w 350838"/>
              <a:gd name="connsiteY281" fmla="*/ 111529 h 450850"/>
              <a:gd name="connsiteX282" fmla="*/ 254956 w 350838"/>
              <a:gd name="connsiteY282" fmla="*/ 113247 h 450850"/>
              <a:gd name="connsiteX283" fmla="*/ 254812 w 350838"/>
              <a:gd name="connsiteY283" fmla="*/ 115395 h 450850"/>
              <a:gd name="connsiteX284" fmla="*/ 254812 w 350838"/>
              <a:gd name="connsiteY284" fmla="*/ 116826 h 450850"/>
              <a:gd name="connsiteX285" fmla="*/ 254669 w 350838"/>
              <a:gd name="connsiteY285" fmla="*/ 117256 h 450850"/>
              <a:gd name="connsiteX286" fmla="*/ 254381 w 350838"/>
              <a:gd name="connsiteY286" fmla="*/ 116397 h 450850"/>
              <a:gd name="connsiteX287" fmla="*/ 254093 w 350838"/>
              <a:gd name="connsiteY287" fmla="*/ 115824 h 450850"/>
              <a:gd name="connsiteX288" fmla="*/ 253805 w 350838"/>
              <a:gd name="connsiteY288" fmla="*/ 115108 h 450850"/>
              <a:gd name="connsiteX289" fmla="*/ 251358 w 350838"/>
              <a:gd name="connsiteY289" fmla="*/ 117685 h 450850"/>
              <a:gd name="connsiteX290" fmla="*/ 248478 w 350838"/>
              <a:gd name="connsiteY290" fmla="*/ 120406 h 450850"/>
              <a:gd name="connsiteX291" fmla="*/ 248335 w 350838"/>
              <a:gd name="connsiteY291" fmla="*/ 120978 h 450850"/>
              <a:gd name="connsiteX292" fmla="*/ 248335 w 350838"/>
              <a:gd name="connsiteY292" fmla="*/ 121551 h 450850"/>
              <a:gd name="connsiteX293" fmla="*/ 248335 w 350838"/>
              <a:gd name="connsiteY293" fmla="*/ 121837 h 450850"/>
              <a:gd name="connsiteX294" fmla="*/ 247903 w 350838"/>
              <a:gd name="connsiteY294" fmla="*/ 121694 h 450850"/>
              <a:gd name="connsiteX295" fmla="*/ 247327 w 350838"/>
              <a:gd name="connsiteY295" fmla="*/ 121265 h 450850"/>
              <a:gd name="connsiteX296" fmla="*/ 243728 w 350838"/>
              <a:gd name="connsiteY296" fmla="*/ 124414 h 450850"/>
              <a:gd name="connsiteX297" fmla="*/ 239553 w 350838"/>
              <a:gd name="connsiteY297" fmla="*/ 127564 h 450850"/>
              <a:gd name="connsiteX298" fmla="*/ 235091 w 350838"/>
              <a:gd name="connsiteY298" fmla="*/ 130857 h 450850"/>
              <a:gd name="connsiteX299" fmla="*/ 230340 w 350838"/>
              <a:gd name="connsiteY299" fmla="*/ 134007 h 450850"/>
              <a:gd name="connsiteX300" fmla="*/ 225302 w 350838"/>
              <a:gd name="connsiteY300" fmla="*/ 137300 h 450850"/>
              <a:gd name="connsiteX301" fmla="*/ 220119 w 350838"/>
              <a:gd name="connsiteY301" fmla="*/ 140450 h 450850"/>
              <a:gd name="connsiteX302" fmla="*/ 214937 w 350838"/>
              <a:gd name="connsiteY302" fmla="*/ 143599 h 450850"/>
              <a:gd name="connsiteX303" fmla="*/ 209467 w 350838"/>
              <a:gd name="connsiteY303" fmla="*/ 146606 h 450850"/>
              <a:gd name="connsiteX304" fmla="*/ 204140 w 350838"/>
              <a:gd name="connsiteY304" fmla="*/ 149326 h 450850"/>
              <a:gd name="connsiteX305" fmla="*/ 198814 w 350838"/>
              <a:gd name="connsiteY305" fmla="*/ 152046 h 450850"/>
              <a:gd name="connsiteX306" fmla="*/ 193776 w 350838"/>
              <a:gd name="connsiteY306" fmla="*/ 154480 h 450850"/>
              <a:gd name="connsiteX307" fmla="*/ 189025 w 350838"/>
              <a:gd name="connsiteY307" fmla="*/ 156485 h 450850"/>
              <a:gd name="connsiteX308" fmla="*/ 184275 w 350838"/>
              <a:gd name="connsiteY308" fmla="*/ 158489 h 450850"/>
              <a:gd name="connsiteX309" fmla="*/ 180100 w 350838"/>
              <a:gd name="connsiteY309" fmla="*/ 159921 h 450850"/>
              <a:gd name="connsiteX310" fmla="*/ 176213 w 350838"/>
              <a:gd name="connsiteY310" fmla="*/ 161066 h 450850"/>
              <a:gd name="connsiteX311" fmla="*/ 172902 w 350838"/>
              <a:gd name="connsiteY311" fmla="*/ 161639 h 450850"/>
              <a:gd name="connsiteX312" fmla="*/ 170167 w 350838"/>
              <a:gd name="connsiteY312" fmla="*/ 161925 h 450850"/>
              <a:gd name="connsiteX313" fmla="*/ 167144 w 350838"/>
              <a:gd name="connsiteY313" fmla="*/ 161639 h 450850"/>
              <a:gd name="connsiteX314" fmla="*/ 163833 w 350838"/>
              <a:gd name="connsiteY314" fmla="*/ 160923 h 450850"/>
              <a:gd name="connsiteX315" fmla="*/ 160090 w 350838"/>
              <a:gd name="connsiteY315" fmla="*/ 159634 h 450850"/>
              <a:gd name="connsiteX316" fmla="*/ 156060 w 350838"/>
              <a:gd name="connsiteY316" fmla="*/ 158060 h 450850"/>
              <a:gd name="connsiteX317" fmla="*/ 151741 w 350838"/>
              <a:gd name="connsiteY317" fmla="*/ 155912 h 450850"/>
              <a:gd name="connsiteX318" fmla="*/ 147134 w 350838"/>
              <a:gd name="connsiteY318" fmla="*/ 153621 h 450850"/>
              <a:gd name="connsiteX319" fmla="*/ 142384 w 350838"/>
              <a:gd name="connsiteY319" fmla="*/ 151044 h 450850"/>
              <a:gd name="connsiteX320" fmla="*/ 137633 w 350838"/>
              <a:gd name="connsiteY320" fmla="*/ 148181 h 450850"/>
              <a:gd name="connsiteX321" fmla="*/ 132883 w 350838"/>
              <a:gd name="connsiteY321" fmla="*/ 145174 h 450850"/>
              <a:gd name="connsiteX322" fmla="*/ 127988 w 350838"/>
              <a:gd name="connsiteY322" fmla="*/ 141881 h 450850"/>
              <a:gd name="connsiteX323" fmla="*/ 123382 w 350838"/>
              <a:gd name="connsiteY323" fmla="*/ 138588 h 450850"/>
              <a:gd name="connsiteX324" fmla="*/ 118919 w 350838"/>
              <a:gd name="connsiteY324" fmla="*/ 135152 h 450850"/>
              <a:gd name="connsiteX325" fmla="*/ 114601 w 350838"/>
              <a:gd name="connsiteY325" fmla="*/ 131716 h 450850"/>
              <a:gd name="connsiteX326" fmla="*/ 110714 w 350838"/>
              <a:gd name="connsiteY326" fmla="*/ 128280 h 450850"/>
              <a:gd name="connsiteX327" fmla="*/ 106971 w 350838"/>
              <a:gd name="connsiteY327" fmla="*/ 124987 h 450850"/>
              <a:gd name="connsiteX328" fmla="*/ 103660 w 350838"/>
              <a:gd name="connsiteY328" fmla="*/ 121837 h 450850"/>
              <a:gd name="connsiteX329" fmla="*/ 100781 w 350838"/>
              <a:gd name="connsiteY329" fmla="*/ 118688 h 450850"/>
              <a:gd name="connsiteX330" fmla="*/ 97326 w 350838"/>
              <a:gd name="connsiteY330" fmla="*/ 118401 h 450850"/>
              <a:gd name="connsiteX331" fmla="*/ 97326 w 350838"/>
              <a:gd name="connsiteY331" fmla="*/ 118115 h 450850"/>
              <a:gd name="connsiteX332" fmla="*/ 97182 w 350838"/>
              <a:gd name="connsiteY332" fmla="*/ 116970 h 450850"/>
              <a:gd name="connsiteX333" fmla="*/ 96894 w 350838"/>
              <a:gd name="connsiteY333" fmla="*/ 115108 h 450850"/>
              <a:gd name="connsiteX334" fmla="*/ 96606 w 350838"/>
              <a:gd name="connsiteY334" fmla="*/ 112674 h 450850"/>
              <a:gd name="connsiteX335" fmla="*/ 95599 w 350838"/>
              <a:gd name="connsiteY335" fmla="*/ 110527 h 450850"/>
              <a:gd name="connsiteX336" fmla="*/ 95311 w 350838"/>
              <a:gd name="connsiteY336" fmla="*/ 108809 h 450850"/>
              <a:gd name="connsiteX337" fmla="*/ 95599 w 350838"/>
              <a:gd name="connsiteY337" fmla="*/ 107234 h 450850"/>
              <a:gd name="connsiteX338" fmla="*/ 96031 w 350838"/>
              <a:gd name="connsiteY338" fmla="*/ 105659 h 450850"/>
              <a:gd name="connsiteX339" fmla="*/ 95887 w 350838"/>
              <a:gd name="connsiteY339" fmla="*/ 100505 h 450850"/>
              <a:gd name="connsiteX340" fmla="*/ 96031 w 350838"/>
              <a:gd name="connsiteY340" fmla="*/ 94635 h 450850"/>
              <a:gd name="connsiteX341" fmla="*/ 96606 w 350838"/>
              <a:gd name="connsiteY341" fmla="*/ 88336 h 450850"/>
              <a:gd name="connsiteX342" fmla="*/ 97614 w 350838"/>
              <a:gd name="connsiteY342" fmla="*/ 81607 h 450850"/>
              <a:gd name="connsiteX343" fmla="*/ 99198 w 350838"/>
              <a:gd name="connsiteY343" fmla="*/ 74734 h 450850"/>
              <a:gd name="connsiteX344" fmla="*/ 101357 w 350838"/>
              <a:gd name="connsiteY344" fmla="*/ 67719 h 450850"/>
              <a:gd name="connsiteX345" fmla="*/ 104380 w 350838"/>
              <a:gd name="connsiteY345" fmla="*/ 60847 h 450850"/>
              <a:gd name="connsiteX346" fmla="*/ 61913 w 350838"/>
              <a:gd name="connsiteY346" fmla="*/ 35792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</a:cxnLst>
            <a:rect l="l" t="t" r="r" b="b"/>
            <a:pathLst>
              <a:path w="350838" h="450850">
                <a:moveTo>
                  <a:pt x="99395" y="136525"/>
                </a:moveTo>
                <a:lnTo>
                  <a:pt x="100837" y="142295"/>
                </a:lnTo>
                <a:lnTo>
                  <a:pt x="102280" y="147200"/>
                </a:lnTo>
                <a:lnTo>
                  <a:pt x="103867" y="151239"/>
                </a:lnTo>
                <a:lnTo>
                  <a:pt x="105165" y="154412"/>
                </a:lnTo>
                <a:lnTo>
                  <a:pt x="106319" y="156720"/>
                </a:lnTo>
                <a:lnTo>
                  <a:pt x="107329" y="158451"/>
                </a:lnTo>
                <a:lnTo>
                  <a:pt x="107906" y="159461"/>
                </a:lnTo>
                <a:lnTo>
                  <a:pt x="108050" y="159750"/>
                </a:lnTo>
                <a:lnTo>
                  <a:pt x="109060" y="165231"/>
                </a:lnTo>
                <a:lnTo>
                  <a:pt x="110503" y="170713"/>
                </a:lnTo>
                <a:lnTo>
                  <a:pt x="112234" y="176050"/>
                </a:lnTo>
                <a:lnTo>
                  <a:pt x="114398" y="181099"/>
                </a:lnTo>
                <a:lnTo>
                  <a:pt x="116562" y="185859"/>
                </a:lnTo>
                <a:lnTo>
                  <a:pt x="119014" y="190475"/>
                </a:lnTo>
                <a:lnTo>
                  <a:pt x="121611" y="194659"/>
                </a:lnTo>
                <a:lnTo>
                  <a:pt x="124063" y="198553"/>
                </a:lnTo>
                <a:lnTo>
                  <a:pt x="126660" y="202160"/>
                </a:lnTo>
                <a:lnTo>
                  <a:pt x="129112" y="205333"/>
                </a:lnTo>
                <a:lnTo>
                  <a:pt x="131132" y="208074"/>
                </a:lnTo>
                <a:lnTo>
                  <a:pt x="133151" y="210526"/>
                </a:lnTo>
                <a:lnTo>
                  <a:pt x="134738" y="212402"/>
                </a:lnTo>
                <a:lnTo>
                  <a:pt x="136037" y="213700"/>
                </a:lnTo>
                <a:lnTo>
                  <a:pt x="136902" y="214565"/>
                </a:lnTo>
                <a:lnTo>
                  <a:pt x="137191" y="214854"/>
                </a:lnTo>
                <a:lnTo>
                  <a:pt x="137191" y="220768"/>
                </a:lnTo>
                <a:lnTo>
                  <a:pt x="136758" y="226250"/>
                </a:lnTo>
                <a:lnTo>
                  <a:pt x="135748" y="231154"/>
                </a:lnTo>
                <a:lnTo>
                  <a:pt x="134594" y="235770"/>
                </a:lnTo>
                <a:lnTo>
                  <a:pt x="132863" y="240098"/>
                </a:lnTo>
                <a:lnTo>
                  <a:pt x="135027" y="243272"/>
                </a:lnTo>
                <a:lnTo>
                  <a:pt x="137335" y="246734"/>
                </a:lnTo>
                <a:lnTo>
                  <a:pt x="139787" y="250051"/>
                </a:lnTo>
                <a:lnTo>
                  <a:pt x="142384" y="253225"/>
                </a:lnTo>
                <a:lnTo>
                  <a:pt x="145269" y="256398"/>
                </a:lnTo>
                <a:lnTo>
                  <a:pt x="148299" y="259284"/>
                </a:lnTo>
                <a:lnTo>
                  <a:pt x="151472" y="262169"/>
                </a:lnTo>
                <a:lnTo>
                  <a:pt x="154646" y="264621"/>
                </a:lnTo>
                <a:lnTo>
                  <a:pt x="158108" y="266640"/>
                </a:lnTo>
                <a:lnTo>
                  <a:pt x="161570" y="268371"/>
                </a:lnTo>
                <a:lnTo>
                  <a:pt x="165321" y="269958"/>
                </a:lnTo>
                <a:lnTo>
                  <a:pt x="169216" y="270824"/>
                </a:lnTo>
                <a:lnTo>
                  <a:pt x="173111" y="271256"/>
                </a:lnTo>
                <a:lnTo>
                  <a:pt x="177439" y="270968"/>
                </a:lnTo>
                <a:lnTo>
                  <a:pt x="181622" y="270247"/>
                </a:lnTo>
                <a:lnTo>
                  <a:pt x="185950" y="268804"/>
                </a:lnTo>
                <a:lnTo>
                  <a:pt x="190422" y="266496"/>
                </a:lnTo>
                <a:lnTo>
                  <a:pt x="194894" y="263611"/>
                </a:lnTo>
                <a:lnTo>
                  <a:pt x="199511" y="259861"/>
                </a:lnTo>
                <a:lnTo>
                  <a:pt x="204415" y="255389"/>
                </a:lnTo>
                <a:lnTo>
                  <a:pt x="209176" y="249763"/>
                </a:lnTo>
                <a:lnTo>
                  <a:pt x="214081" y="243272"/>
                </a:lnTo>
                <a:lnTo>
                  <a:pt x="219274" y="235770"/>
                </a:lnTo>
                <a:lnTo>
                  <a:pt x="217831" y="231154"/>
                </a:lnTo>
                <a:lnTo>
                  <a:pt x="216966" y="226250"/>
                </a:lnTo>
                <a:lnTo>
                  <a:pt x="216533" y="220768"/>
                </a:lnTo>
                <a:lnTo>
                  <a:pt x="216533" y="214854"/>
                </a:lnTo>
                <a:lnTo>
                  <a:pt x="216822" y="214565"/>
                </a:lnTo>
                <a:lnTo>
                  <a:pt x="217687" y="213700"/>
                </a:lnTo>
                <a:lnTo>
                  <a:pt x="218985" y="212402"/>
                </a:lnTo>
                <a:lnTo>
                  <a:pt x="220572" y="210526"/>
                </a:lnTo>
                <a:lnTo>
                  <a:pt x="222592" y="208074"/>
                </a:lnTo>
                <a:lnTo>
                  <a:pt x="224756" y="205333"/>
                </a:lnTo>
                <a:lnTo>
                  <a:pt x="227208" y="202160"/>
                </a:lnTo>
                <a:lnTo>
                  <a:pt x="229661" y="198553"/>
                </a:lnTo>
                <a:lnTo>
                  <a:pt x="232113" y="194659"/>
                </a:lnTo>
                <a:lnTo>
                  <a:pt x="234710" y="190475"/>
                </a:lnTo>
                <a:lnTo>
                  <a:pt x="237306" y="185859"/>
                </a:lnTo>
                <a:lnTo>
                  <a:pt x="239470" y="181099"/>
                </a:lnTo>
                <a:lnTo>
                  <a:pt x="241490" y="176050"/>
                </a:lnTo>
                <a:lnTo>
                  <a:pt x="243221" y="170713"/>
                </a:lnTo>
                <a:lnTo>
                  <a:pt x="244664" y="165231"/>
                </a:lnTo>
                <a:lnTo>
                  <a:pt x="245673" y="159750"/>
                </a:lnTo>
                <a:lnTo>
                  <a:pt x="245818" y="159461"/>
                </a:lnTo>
                <a:lnTo>
                  <a:pt x="246395" y="158451"/>
                </a:lnTo>
                <a:lnTo>
                  <a:pt x="247260" y="156720"/>
                </a:lnTo>
                <a:lnTo>
                  <a:pt x="248559" y="154412"/>
                </a:lnTo>
                <a:lnTo>
                  <a:pt x="249857" y="151239"/>
                </a:lnTo>
                <a:lnTo>
                  <a:pt x="251300" y="147200"/>
                </a:lnTo>
                <a:lnTo>
                  <a:pt x="252886" y="142295"/>
                </a:lnTo>
                <a:lnTo>
                  <a:pt x="254329" y="136525"/>
                </a:lnTo>
                <a:lnTo>
                  <a:pt x="254185" y="137102"/>
                </a:lnTo>
                <a:lnTo>
                  <a:pt x="254040" y="138400"/>
                </a:lnTo>
                <a:lnTo>
                  <a:pt x="253608" y="140564"/>
                </a:lnTo>
                <a:lnTo>
                  <a:pt x="253175" y="143738"/>
                </a:lnTo>
                <a:lnTo>
                  <a:pt x="252742" y="147488"/>
                </a:lnTo>
                <a:lnTo>
                  <a:pt x="252309" y="151960"/>
                </a:lnTo>
                <a:lnTo>
                  <a:pt x="251732" y="156865"/>
                </a:lnTo>
                <a:lnTo>
                  <a:pt x="251444" y="162490"/>
                </a:lnTo>
                <a:lnTo>
                  <a:pt x="251155" y="168549"/>
                </a:lnTo>
                <a:lnTo>
                  <a:pt x="251155" y="175040"/>
                </a:lnTo>
                <a:lnTo>
                  <a:pt x="251300" y="181964"/>
                </a:lnTo>
                <a:lnTo>
                  <a:pt x="251588" y="189033"/>
                </a:lnTo>
                <a:lnTo>
                  <a:pt x="252309" y="196390"/>
                </a:lnTo>
                <a:lnTo>
                  <a:pt x="253319" y="204035"/>
                </a:lnTo>
                <a:lnTo>
                  <a:pt x="254617" y="211680"/>
                </a:lnTo>
                <a:lnTo>
                  <a:pt x="256349" y="219326"/>
                </a:lnTo>
                <a:lnTo>
                  <a:pt x="258512" y="226971"/>
                </a:lnTo>
                <a:lnTo>
                  <a:pt x="261109" y="234616"/>
                </a:lnTo>
                <a:lnTo>
                  <a:pt x="264283" y="241973"/>
                </a:lnTo>
                <a:lnTo>
                  <a:pt x="267745" y="243127"/>
                </a:lnTo>
                <a:lnTo>
                  <a:pt x="271784" y="244570"/>
                </a:lnTo>
                <a:lnTo>
                  <a:pt x="276401" y="246301"/>
                </a:lnTo>
                <a:lnTo>
                  <a:pt x="281305" y="248465"/>
                </a:lnTo>
                <a:lnTo>
                  <a:pt x="286787" y="250628"/>
                </a:lnTo>
                <a:lnTo>
                  <a:pt x="292125" y="253081"/>
                </a:lnTo>
                <a:lnTo>
                  <a:pt x="297751" y="255821"/>
                </a:lnTo>
                <a:lnTo>
                  <a:pt x="303233" y="258707"/>
                </a:lnTo>
                <a:lnTo>
                  <a:pt x="308426" y="261736"/>
                </a:lnTo>
                <a:lnTo>
                  <a:pt x="313331" y="264909"/>
                </a:lnTo>
                <a:lnTo>
                  <a:pt x="317659" y="268227"/>
                </a:lnTo>
                <a:lnTo>
                  <a:pt x="321409" y="271689"/>
                </a:lnTo>
                <a:lnTo>
                  <a:pt x="324439" y="275151"/>
                </a:lnTo>
                <a:lnTo>
                  <a:pt x="326747" y="278902"/>
                </a:lnTo>
                <a:lnTo>
                  <a:pt x="326891" y="279190"/>
                </a:lnTo>
                <a:lnTo>
                  <a:pt x="327324" y="280344"/>
                </a:lnTo>
                <a:lnTo>
                  <a:pt x="328045" y="282220"/>
                </a:lnTo>
                <a:lnTo>
                  <a:pt x="329055" y="284816"/>
                </a:lnTo>
                <a:lnTo>
                  <a:pt x="330498" y="287990"/>
                </a:lnTo>
                <a:lnTo>
                  <a:pt x="331796" y="291884"/>
                </a:lnTo>
                <a:lnTo>
                  <a:pt x="333383" y="296068"/>
                </a:lnTo>
                <a:lnTo>
                  <a:pt x="335114" y="300972"/>
                </a:lnTo>
                <a:lnTo>
                  <a:pt x="336845" y="306454"/>
                </a:lnTo>
                <a:lnTo>
                  <a:pt x="338720" y="312224"/>
                </a:lnTo>
                <a:lnTo>
                  <a:pt x="340452" y="318427"/>
                </a:lnTo>
                <a:lnTo>
                  <a:pt x="342327" y="325062"/>
                </a:lnTo>
                <a:lnTo>
                  <a:pt x="344058" y="331987"/>
                </a:lnTo>
                <a:lnTo>
                  <a:pt x="345789" y="339199"/>
                </a:lnTo>
                <a:lnTo>
                  <a:pt x="347232" y="346700"/>
                </a:lnTo>
                <a:lnTo>
                  <a:pt x="348530" y="354490"/>
                </a:lnTo>
                <a:lnTo>
                  <a:pt x="349828" y="362279"/>
                </a:lnTo>
                <a:lnTo>
                  <a:pt x="350694" y="370358"/>
                </a:lnTo>
                <a:lnTo>
                  <a:pt x="350838" y="371223"/>
                </a:lnTo>
                <a:lnTo>
                  <a:pt x="350838" y="410460"/>
                </a:lnTo>
                <a:lnTo>
                  <a:pt x="350694" y="411325"/>
                </a:lnTo>
                <a:lnTo>
                  <a:pt x="350694" y="411614"/>
                </a:lnTo>
                <a:lnTo>
                  <a:pt x="350550" y="412335"/>
                </a:lnTo>
                <a:lnTo>
                  <a:pt x="350117" y="413345"/>
                </a:lnTo>
                <a:lnTo>
                  <a:pt x="349251" y="414643"/>
                </a:lnTo>
                <a:lnTo>
                  <a:pt x="347953" y="416518"/>
                </a:lnTo>
                <a:lnTo>
                  <a:pt x="346078" y="418393"/>
                </a:lnTo>
                <a:lnTo>
                  <a:pt x="343337" y="420557"/>
                </a:lnTo>
                <a:lnTo>
                  <a:pt x="339875" y="422865"/>
                </a:lnTo>
                <a:lnTo>
                  <a:pt x="339442" y="423010"/>
                </a:lnTo>
                <a:lnTo>
                  <a:pt x="338288" y="423731"/>
                </a:lnTo>
                <a:lnTo>
                  <a:pt x="336268" y="424452"/>
                </a:lnTo>
                <a:lnTo>
                  <a:pt x="333527" y="425462"/>
                </a:lnTo>
                <a:lnTo>
                  <a:pt x="329921" y="426616"/>
                </a:lnTo>
                <a:lnTo>
                  <a:pt x="325881" y="427914"/>
                </a:lnTo>
                <a:lnTo>
                  <a:pt x="320977" y="429501"/>
                </a:lnTo>
                <a:lnTo>
                  <a:pt x="315495" y="431232"/>
                </a:lnTo>
                <a:lnTo>
                  <a:pt x="309292" y="432963"/>
                </a:lnTo>
                <a:lnTo>
                  <a:pt x="302511" y="434838"/>
                </a:lnTo>
                <a:lnTo>
                  <a:pt x="295010" y="436713"/>
                </a:lnTo>
                <a:lnTo>
                  <a:pt x="287076" y="438589"/>
                </a:lnTo>
                <a:lnTo>
                  <a:pt x="278709" y="440464"/>
                </a:lnTo>
                <a:lnTo>
                  <a:pt x="269476" y="442195"/>
                </a:lnTo>
                <a:lnTo>
                  <a:pt x="259955" y="443926"/>
                </a:lnTo>
                <a:lnTo>
                  <a:pt x="250001" y="445513"/>
                </a:lnTo>
                <a:lnTo>
                  <a:pt x="239326" y="446955"/>
                </a:lnTo>
                <a:lnTo>
                  <a:pt x="228362" y="448254"/>
                </a:lnTo>
                <a:lnTo>
                  <a:pt x="217110" y="449263"/>
                </a:lnTo>
                <a:lnTo>
                  <a:pt x="205281" y="449985"/>
                </a:lnTo>
                <a:lnTo>
                  <a:pt x="193163" y="450562"/>
                </a:lnTo>
                <a:lnTo>
                  <a:pt x="180613" y="450850"/>
                </a:lnTo>
                <a:lnTo>
                  <a:pt x="167918" y="450706"/>
                </a:lnTo>
                <a:lnTo>
                  <a:pt x="167341" y="450706"/>
                </a:lnTo>
                <a:lnTo>
                  <a:pt x="165610" y="450562"/>
                </a:lnTo>
                <a:lnTo>
                  <a:pt x="163301" y="450417"/>
                </a:lnTo>
                <a:lnTo>
                  <a:pt x="159839" y="450129"/>
                </a:lnTo>
                <a:lnTo>
                  <a:pt x="155511" y="449840"/>
                </a:lnTo>
                <a:lnTo>
                  <a:pt x="150318" y="449408"/>
                </a:lnTo>
                <a:lnTo>
                  <a:pt x="144692" y="448831"/>
                </a:lnTo>
                <a:lnTo>
                  <a:pt x="138200" y="448254"/>
                </a:lnTo>
                <a:lnTo>
                  <a:pt x="131276" y="447532"/>
                </a:lnTo>
                <a:lnTo>
                  <a:pt x="123775" y="446667"/>
                </a:lnTo>
                <a:lnTo>
                  <a:pt x="115840" y="445513"/>
                </a:lnTo>
                <a:lnTo>
                  <a:pt x="107473" y="444215"/>
                </a:lnTo>
                <a:lnTo>
                  <a:pt x="98818" y="442916"/>
                </a:lnTo>
                <a:lnTo>
                  <a:pt x="89874" y="441474"/>
                </a:lnTo>
                <a:lnTo>
                  <a:pt x="80930" y="439743"/>
                </a:lnTo>
                <a:lnTo>
                  <a:pt x="71553" y="437723"/>
                </a:lnTo>
                <a:lnTo>
                  <a:pt x="62320" y="435704"/>
                </a:lnTo>
                <a:lnTo>
                  <a:pt x="53088" y="433540"/>
                </a:lnTo>
                <a:lnTo>
                  <a:pt x="43855" y="431088"/>
                </a:lnTo>
                <a:lnTo>
                  <a:pt x="34767" y="428347"/>
                </a:lnTo>
                <a:lnTo>
                  <a:pt x="25967" y="425462"/>
                </a:lnTo>
                <a:lnTo>
                  <a:pt x="17456" y="422288"/>
                </a:lnTo>
                <a:lnTo>
                  <a:pt x="9089" y="418826"/>
                </a:lnTo>
                <a:lnTo>
                  <a:pt x="8944" y="418826"/>
                </a:lnTo>
                <a:lnTo>
                  <a:pt x="8512" y="418682"/>
                </a:lnTo>
                <a:lnTo>
                  <a:pt x="7790" y="418249"/>
                </a:lnTo>
                <a:lnTo>
                  <a:pt x="6925" y="417672"/>
                </a:lnTo>
                <a:lnTo>
                  <a:pt x="5915" y="416662"/>
                </a:lnTo>
                <a:lnTo>
                  <a:pt x="4617" y="415364"/>
                </a:lnTo>
                <a:lnTo>
                  <a:pt x="3607" y="413633"/>
                </a:lnTo>
                <a:lnTo>
                  <a:pt x="2597" y="411469"/>
                </a:lnTo>
                <a:lnTo>
                  <a:pt x="1587" y="408873"/>
                </a:lnTo>
                <a:lnTo>
                  <a:pt x="866" y="405411"/>
                </a:lnTo>
                <a:lnTo>
                  <a:pt x="289" y="401660"/>
                </a:lnTo>
                <a:lnTo>
                  <a:pt x="0" y="397044"/>
                </a:lnTo>
                <a:lnTo>
                  <a:pt x="0" y="396467"/>
                </a:lnTo>
                <a:lnTo>
                  <a:pt x="145" y="395025"/>
                </a:lnTo>
                <a:lnTo>
                  <a:pt x="289" y="392428"/>
                </a:lnTo>
                <a:lnTo>
                  <a:pt x="433" y="389110"/>
                </a:lnTo>
                <a:lnTo>
                  <a:pt x="722" y="385071"/>
                </a:lnTo>
                <a:lnTo>
                  <a:pt x="1154" y="380311"/>
                </a:lnTo>
                <a:lnTo>
                  <a:pt x="1587" y="374974"/>
                </a:lnTo>
                <a:lnTo>
                  <a:pt x="2308" y="368915"/>
                </a:lnTo>
                <a:lnTo>
                  <a:pt x="3030" y="362568"/>
                </a:lnTo>
                <a:lnTo>
                  <a:pt x="3895" y="355644"/>
                </a:lnTo>
                <a:lnTo>
                  <a:pt x="4905" y="348575"/>
                </a:lnTo>
                <a:lnTo>
                  <a:pt x="6203" y="341219"/>
                </a:lnTo>
                <a:lnTo>
                  <a:pt x="7646" y="333573"/>
                </a:lnTo>
                <a:lnTo>
                  <a:pt x="9089" y="326072"/>
                </a:lnTo>
                <a:lnTo>
                  <a:pt x="10964" y="318427"/>
                </a:lnTo>
                <a:lnTo>
                  <a:pt x="12839" y="310781"/>
                </a:lnTo>
                <a:lnTo>
                  <a:pt x="15147" y="303425"/>
                </a:lnTo>
                <a:lnTo>
                  <a:pt x="17744" y="296068"/>
                </a:lnTo>
                <a:lnTo>
                  <a:pt x="20341" y="289144"/>
                </a:lnTo>
                <a:lnTo>
                  <a:pt x="23226" y="282652"/>
                </a:lnTo>
                <a:lnTo>
                  <a:pt x="26544" y="276594"/>
                </a:lnTo>
                <a:lnTo>
                  <a:pt x="30150" y="270968"/>
                </a:lnTo>
                <a:lnTo>
                  <a:pt x="30295" y="270679"/>
                </a:lnTo>
                <a:lnTo>
                  <a:pt x="31016" y="269814"/>
                </a:lnTo>
                <a:lnTo>
                  <a:pt x="32314" y="268516"/>
                </a:lnTo>
                <a:lnTo>
                  <a:pt x="33901" y="266785"/>
                </a:lnTo>
                <a:lnTo>
                  <a:pt x="36209" y="264909"/>
                </a:lnTo>
                <a:lnTo>
                  <a:pt x="38950" y="262890"/>
                </a:lnTo>
                <a:lnTo>
                  <a:pt x="42268" y="260438"/>
                </a:lnTo>
                <a:lnTo>
                  <a:pt x="46163" y="258274"/>
                </a:lnTo>
                <a:lnTo>
                  <a:pt x="50924" y="255966"/>
                </a:lnTo>
                <a:lnTo>
                  <a:pt x="55973" y="253802"/>
                </a:lnTo>
                <a:lnTo>
                  <a:pt x="56406" y="253658"/>
                </a:lnTo>
                <a:lnTo>
                  <a:pt x="57415" y="253369"/>
                </a:lnTo>
                <a:lnTo>
                  <a:pt x="59435" y="252792"/>
                </a:lnTo>
                <a:lnTo>
                  <a:pt x="61887" y="251927"/>
                </a:lnTo>
                <a:lnTo>
                  <a:pt x="64773" y="251061"/>
                </a:lnTo>
                <a:lnTo>
                  <a:pt x="68235" y="249907"/>
                </a:lnTo>
                <a:lnTo>
                  <a:pt x="71986" y="248609"/>
                </a:lnTo>
                <a:lnTo>
                  <a:pt x="76025" y="247022"/>
                </a:lnTo>
                <a:lnTo>
                  <a:pt x="80497" y="245291"/>
                </a:lnTo>
                <a:lnTo>
                  <a:pt x="84969" y="243560"/>
                </a:lnTo>
                <a:lnTo>
                  <a:pt x="89441" y="241829"/>
                </a:lnTo>
                <a:lnTo>
                  <a:pt x="92615" y="234328"/>
                </a:lnTo>
                <a:lnTo>
                  <a:pt x="95355" y="226827"/>
                </a:lnTo>
                <a:lnTo>
                  <a:pt x="97375" y="219181"/>
                </a:lnTo>
                <a:lnTo>
                  <a:pt x="99250" y="211392"/>
                </a:lnTo>
                <a:lnTo>
                  <a:pt x="100405" y="203891"/>
                </a:lnTo>
                <a:lnTo>
                  <a:pt x="101414" y="196245"/>
                </a:lnTo>
                <a:lnTo>
                  <a:pt x="101991" y="188889"/>
                </a:lnTo>
                <a:lnTo>
                  <a:pt x="102424" y="181820"/>
                </a:lnTo>
                <a:lnTo>
                  <a:pt x="102568" y="175040"/>
                </a:lnTo>
                <a:lnTo>
                  <a:pt x="102424" y="168549"/>
                </a:lnTo>
                <a:lnTo>
                  <a:pt x="102280" y="162490"/>
                </a:lnTo>
                <a:lnTo>
                  <a:pt x="101847" y="156865"/>
                </a:lnTo>
                <a:lnTo>
                  <a:pt x="101414" y="151960"/>
                </a:lnTo>
                <a:lnTo>
                  <a:pt x="100982" y="147344"/>
                </a:lnTo>
                <a:lnTo>
                  <a:pt x="100549" y="143738"/>
                </a:lnTo>
                <a:lnTo>
                  <a:pt x="100116" y="140564"/>
                </a:lnTo>
                <a:lnTo>
                  <a:pt x="99828" y="138400"/>
                </a:lnTo>
                <a:lnTo>
                  <a:pt x="99539" y="137102"/>
                </a:lnTo>
                <a:close/>
                <a:moveTo>
                  <a:pt x="62262" y="41275"/>
                </a:moveTo>
                <a:lnTo>
                  <a:pt x="68263" y="115888"/>
                </a:lnTo>
                <a:lnTo>
                  <a:pt x="62262" y="138113"/>
                </a:lnTo>
                <a:lnTo>
                  <a:pt x="55563" y="115888"/>
                </a:lnTo>
                <a:close/>
                <a:moveTo>
                  <a:pt x="176357" y="0"/>
                </a:moveTo>
                <a:lnTo>
                  <a:pt x="290513" y="35220"/>
                </a:lnTo>
                <a:lnTo>
                  <a:pt x="247327" y="60847"/>
                </a:lnTo>
                <a:lnTo>
                  <a:pt x="249918" y="66860"/>
                </a:lnTo>
                <a:lnTo>
                  <a:pt x="251789" y="73160"/>
                </a:lnTo>
                <a:lnTo>
                  <a:pt x="253229" y="79602"/>
                </a:lnTo>
                <a:lnTo>
                  <a:pt x="254237" y="86045"/>
                </a:lnTo>
                <a:lnTo>
                  <a:pt x="254812" y="92058"/>
                </a:lnTo>
                <a:lnTo>
                  <a:pt x="255100" y="97928"/>
                </a:lnTo>
                <a:lnTo>
                  <a:pt x="255964" y="101794"/>
                </a:lnTo>
                <a:lnTo>
                  <a:pt x="256396" y="104371"/>
                </a:lnTo>
                <a:lnTo>
                  <a:pt x="256684" y="106232"/>
                </a:lnTo>
                <a:lnTo>
                  <a:pt x="256972" y="107664"/>
                </a:lnTo>
                <a:lnTo>
                  <a:pt x="256972" y="108809"/>
                </a:lnTo>
                <a:lnTo>
                  <a:pt x="256828" y="110097"/>
                </a:lnTo>
                <a:lnTo>
                  <a:pt x="256108" y="111529"/>
                </a:lnTo>
                <a:lnTo>
                  <a:pt x="254956" y="113247"/>
                </a:lnTo>
                <a:lnTo>
                  <a:pt x="254812" y="115395"/>
                </a:lnTo>
                <a:lnTo>
                  <a:pt x="254812" y="116826"/>
                </a:lnTo>
                <a:lnTo>
                  <a:pt x="254669" y="117256"/>
                </a:lnTo>
                <a:lnTo>
                  <a:pt x="254381" y="116397"/>
                </a:lnTo>
                <a:lnTo>
                  <a:pt x="254093" y="115824"/>
                </a:lnTo>
                <a:lnTo>
                  <a:pt x="253805" y="115108"/>
                </a:lnTo>
                <a:lnTo>
                  <a:pt x="251358" y="117685"/>
                </a:lnTo>
                <a:lnTo>
                  <a:pt x="248478" y="120406"/>
                </a:lnTo>
                <a:lnTo>
                  <a:pt x="248335" y="120978"/>
                </a:lnTo>
                <a:lnTo>
                  <a:pt x="248335" y="121551"/>
                </a:lnTo>
                <a:lnTo>
                  <a:pt x="248335" y="121837"/>
                </a:lnTo>
                <a:lnTo>
                  <a:pt x="247903" y="121694"/>
                </a:lnTo>
                <a:lnTo>
                  <a:pt x="247327" y="121265"/>
                </a:lnTo>
                <a:lnTo>
                  <a:pt x="243728" y="124414"/>
                </a:lnTo>
                <a:lnTo>
                  <a:pt x="239553" y="127564"/>
                </a:lnTo>
                <a:lnTo>
                  <a:pt x="235091" y="130857"/>
                </a:lnTo>
                <a:lnTo>
                  <a:pt x="230340" y="134007"/>
                </a:lnTo>
                <a:lnTo>
                  <a:pt x="225302" y="137300"/>
                </a:lnTo>
                <a:lnTo>
                  <a:pt x="220119" y="140450"/>
                </a:lnTo>
                <a:lnTo>
                  <a:pt x="214937" y="143599"/>
                </a:lnTo>
                <a:lnTo>
                  <a:pt x="209467" y="146606"/>
                </a:lnTo>
                <a:lnTo>
                  <a:pt x="204140" y="149326"/>
                </a:lnTo>
                <a:lnTo>
                  <a:pt x="198814" y="152046"/>
                </a:lnTo>
                <a:lnTo>
                  <a:pt x="193776" y="154480"/>
                </a:lnTo>
                <a:lnTo>
                  <a:pt x="189025" y="156485"/>
                </a:lnTo>
                <a:lnTo>
                  <a:pt x="184275" y="158489"/>
                </a:lnTo>
                <a:lnTo>
                  <a:pt x="180100" y="159921"/>
                </a:lnTo>
                <a:lnTo>
                  <a:pt x="176213" y="161066"/>
                </a:lnTo>
                <a:lnTo>
                  <a:pt x="172902" y="161639"/>
                </a:lnTo>
                <a:lnTo>
                  <a:pt x="170167" y="161925"/>
                </a:lnTo>
                <a:lnTo>
                  <a:pt x="167144" y="161639"/>
                </a:lnTo>
                <a:lnTo>
                  <a:pt x="163833" y="160923"/>
                </a:lnTo>
                <a:lnTo>
                  <a:pt x="160090" y="159634"/>
                </a:lnTo>
                <a:lnTo>
                  <a:pt x="156060" y="158060"/>
                </a:lnTo>
                <a:lnTo>
                  <a:pt x="151741" y="155912"/>
                </a:lnTo>
                <a:lnTo>
                  <a:pt x="147134" y="153621"/>
                </a:lnTo>
                <a:lnTo>
                  <a:pt x="142384" y="151044"/>
                </a:lnTo>
                <a:lnTo>
                  <a:pt x="137633" y="148181"/>
                </a:lnTo>
                <a:lnTo>
                  <a:pt x="132883" y="145174"/>
                </a:lnTo>
                <a:lnTo>
                  <a:pt x="127988" y="141881"/>
                </a:lnTo>
                <a:lnTo>
                  <a:pt x="123382" y="138588"/>
                </a:lnTo>
                <a:lnTo>
                  <a:pt x="118919" y="135152"/>
                </a:lnTo>
                <a:lnTo>
                  <a:pt x="114601" y="131716"/>
                </a:lnTo>
                <a:lnTo>
                  <a:pt x="110714" y="128280"/>
                </a:lnTo>
                <a:lnTo>
                  <a:pt x="106971" y="124987"/>
                </a:lnTo>
                <a:lnTo>
                  <a:pt x="103660" y="121837"/>
                </a:lnTo>
                <a:lnTo>
                  <a:pt x="100781" y="118688"/>
                </a:lnTo>
                <a:lnTo>
                  <a:pt x="97326" y="118401"/>
                </a:lnTo>
                <a:lnTo>
                  <a:pt x="97326" y="118115"/>
                </a:lnTo>
                <a:lnTo>
                  <a:pt x="97182" y="116970"/>
                </a:lnTo>
                <a:lnTo>
                  <a:pt x="96894" y="115108"/>
                </a:lnTo>
                <a:lnTo>
                  <a:pt x="96606" y="112674"/>
                </a:lnTo>
                <a:lnTo>
                  <a:pt x="95599" y="110527"/>
                </a:lnTo>
                <a:lnTo>
                  <a:pt x="95311" y="108809"/>
                </a:lnTo>
                <a:lnTo>
                  <a:pt x="95599" y="107234"/>
                </a:lnTo>
                <a:lnTo>
                  <a:pt x="96031" y="105659"/>
                </a:lnTo>
                <a:lnTo>
                  <a:pt x="95887" y="100505"/>
                </a:lnTo>
                <a:lnTo>
                  <a:pt x="96031" y="94635"/>
                </a:lnTo>
                <a:lnTo>
                  <a:pt x="96606" y="88336"/>
                </a:lnTo>
                <a:lnTo>
                  <a:pt x="97614" y="81607"/>
                </a:lnTo>
                <a:lnTo>
                  <a:pt x="99198" y="74734"/>
                </a:lnTo>
                <a:lnTo>
                  <a:pt x="101357" y="67719"/>
                </a:lnTo>
                <a:lnTo>
                  <a:pt x="104380" y="60847"/>
                </a:lnTo>
                <a:lnTo>
                  <a:pt x="61913" y="35792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" name="Freeform 223"/>
          <p:cNvSpPr>
            <a:spLocks noEditPoints="1"/>
          </p:cNvSpPr>
          <p:nvPr/>
        </p:nvSpPr>
        <p:spPr bwMode="auto">
          <a:xfrm>
            <a:off x="7026542" y="1837704"/>
            <a:ext cx="238974" cy="372903"/>
          </a:xfrm>
          <a:custGeom>
            <a:avLst/>
            <a:gdLst>
              <a:gd name="T0" fmla="*/ 416 w 2187"/>
              <a:gd name="T1" fmla="*/ 1763 h 3405"/>
              <a:gd name="T2" fmla="*/ 358 w 2187"/>
              <a:gd name="T3" fmla="*/ 1951 h 3405"/>
              <a:gd name="T4" fmla="*/ 158 w 2187"/>
              <a:gd name="T5" fmla="*/ 1910 h 3405"/>
              <a:gd name="T6" fmla="*/ 174 w 2187"/>
              <a:gd name="T7" fmla="*/ 1714 h 3405"/>
              <a:gd name="T8" fmla="*/ 207 w 2187"/>
              <a:gd name="T9" fmla="*/ 1629 h 3405"/>
              <a:gd name="T10" fmla="*/ 72 w 2187"/>
              <a:gd name="T11" fmla="*/ 1825 h 3405"/>
              <a:gd name="T12" fmla="*/ 189 w 2187"/>
              <a:gd name="T13" fmla="*/ 2011 h 3405"/>
              <a:gd name="T14" fmla="*/ 292 w 2187"/>
              <a:gd name="T15" fmla="*/ 2961 h 3405"/>
              <a:gd name="T16" fmla="*/ 555 w 2187"/>
              <a:gd name="T17" fmla="*/ 3258 h 3405"/>
              <a:gd name="T18" fmla="*/ 955 w 2187"/>
              <a:gd name="T19" fmla="*/ 3319 h 3405"/>
              <a:gd name="T20" fmla="*/ 1293 w 2187"/>
              <a:gd name="T21" fmla="*/ 3110 h 3405"/>
              <a:gd name="T22" fmla="*/ 1428 w 2187"/>
              <a:gd name="T23" fmla="*/ 2726 h 3405"/>
              <a:gd name="T24" fmla="*/ 1308 w 2187"/>
              <a:gd name="T25" fmla="*/ 2943 h 3405"/>
              <a:gd name="T26" fmla="*/ 1050 w 2187"/>
              <a:gd name="T27" fmla="*/ 3221 h 3405"/>
              <a:gd name="T28" fmla="*/ 674 w 2187"/>
              <a:gd name="T29" fmla="*/ 3241 h 3405"/>
              <a:gd name="T30" fmla="*/ 391 w 2187"/>
              <a:gd name="T31" fmla="*/ 2994 h 3405"/>
              <a:gd name="T32" fmla="*/ 345 w 2187"/>
              <a:gd name="T33" fmla="*/ 2022 h 3405"/>
              <a:gd name="T34" fmla="*/ 480 w 2187"/>
              <a:gd name="T35" fmla="*/ 1858 h 3405"/>
              <a:gd name="T36" fmla="*/ 381 w 2187"/>
              <a:gd name="T37" fmla="*/ 1645 h 3405"/>
              <a:gd name="T38" fmla="*/ 1286 w 2187"/>
              <a:gd name="T39" fmla="*/ 20 h 3405"/>
              <a:gd name="T40" fmla="*/ 1263 w 2187"/>
              <a:gd name="T41" fmla="*/ 198 h 3405"/>
              <a:gd name="T42" fmla="*/ 1204 w 2187"/>
              <a:gd name="T43" fmla="*/ 151 h 3405"/>
              <a:gd name="T44" fmla="*/ 882 w 2187"/>
              <a:gd name="T45" fmla="*/ 323 h 3405"/>
              <a:gd name="T46" fmla="*/ 700 w 2187"/>
              <a:gd name="T47" fmla="*/ 664 h 3405"/>
              <a:gd name="T48" fmla="*/ 762 w 2187"/>
              <a:gd name="T49" fmla="*/ 1027 h 3405"/>
              <a:gd name="T50" fmla="*/ 972 w 2187"/>
              <a:gd name="T51" fmla="*/ 1394 h 3405"/>
              <a:gd name="T52" fmla="*/ 1287 w 2187"/>
              <a:gd name="T53" fmla="*/ 1616 h 3405"/>
              <a:gd name="T54" fmla="*/ 1636 w 2187"/>
              <a:gd name="T55" fmla="*/ 1549 h 3405"/>
              <a:gd name="T56" fmla="*/ 1911 w 2187"/>
              <a:gd name="T57" fmla="*/ 1245 h 3405"/>
              <a:gd name="T58" fmla="*/ 2064 w 2187"/>
              <a:gd name="T59" fmla="*/ 866 h 3405"/>
              <a:gd name="T60" fmla="*/ 2033 w 2187"/>
              <a:gd name="T61" fmla="*/ 508 h 3405"/>
              <a:gd name="T62" fmla="*/ 1762 w 2187"/>
              <a:gd name="T63" fmla="*/ 229 h 3405"/>
              <a:gd name="T64" fmla="*/ 1549 w 2187"/>
              <a:gd name="T65" fmla="*/ 201 h 3405"/>
              <a:gd name="T66" fmla="*/ 1504 w 2187"/>
              <a:gd name="T67" fmla="*/ 33 h 3405"/>
              <a:gd name="T68" fmla="*/ 1585 w 2187"/>
              <a:gd name="T69" fmla="*/ 20 h 3405"/>
              <a:gd name="T70" fmla="*/ 1845 w 2187"/>
              <a:gd name="T71" fmla="*/ 168 h 3405"/>
              <a:gd name="T72" fmla="*/ 2135 w 2187"/>
              <a:gd name="T73" fmla="*/ 485 h 3405"/>
              <a:gd name="T74" fmla="*/ 2166 w 2187"/>
              <a:gd name="T75" fmla="*/ 889 h 3405"/>
              <a:gd name="T76" fmla="*/ 1985 w 2187"/>
              <a:gd name="T77" fmla="*/ 1312 h 3405"/>
              <a:gd name="T78" fmla="*/ 1659 w 2187"/>
              <a:gd name="T79" fmla="*/ 1641 h 3405"/>
              <a:gd name="T80" fmla="*/ 1489 w 2187"/>
              <a:gd name="T81" fmla="*/ 2853 h 3405"/>
              <a:gd name="T82" fmla="*/ 1284 w 2187"/>
              <a:gd name="T83" fmla="*/ 3227 h 3405"/>
              <a:gd name="T84" fmla="*/ 901 w 2187"/>
              <a:gd name="T85" fmla="*/ 3402 h 3405"/>
              <a:gd name="T86" fmla="*/ 485 w 2187"/>
              <a:gd name="T87" fmla="*/ 3302 h 3405"/>
              <a:gd name="T88" fmla="*/ 219 w 2187"/>
              <a:gd name="T89" fmla="*/ 2975 h 3405"/>
              <a:gd name="T90" fmla="*/ 109 w 2187"/>
              <a:gd name="T91" fmla="*/ 2048 h 3405"/>
              <a:gd name="T92" fmla="*/ 0 w 2187"/>
              <a:gd name="T93" fmla="*/ 1825 h 3405"/>
              <a:gd name="T94" fmla="*/ 127 w 2187"/>
              <a:gd name="T95" fmla="*/ 1588 h 3405"/>
              <a:gd name="T96" fmla="*/ 395 w 2187"/>
              <a:gd name="T97" fmla="*/ 1568 h 3405"/>
              <a:gd name="T98" fmla="*/ 553 w 2187"/>
              <a:gd name="T99" fmla="*/ 1784 h 3405"/>
              <a:gd name="T100" fmla="*/ 460 w 2187"/>
              <a:gd name="T101" fmla="*/ 2037 h 3405"/>
              <a:gd name="T102" fmla="*/ 438 w 2187"/>
              <a:gd name="T103" fmla="*/ 2926 h 3405"/>
              <a:gd name="T104" fmla="*/ 687 w 2187"/>
              <a:gd name="T105" fmla="*/ 3168 h 3405"/>
              <a:gd name="T106" fmla="*/ 1032 w 2187"/>
              <a:gd name="T107" fmla="*/ 3147 h 3405"/>
              <a:gd name="T108" fmla="*/ 1255 w 2187"/>
              <a:gd name="T109" fmla="*/ 2876 h 3405"/>
              <a:gd name="T110" fmla="*/ 1177 w 2187"/>
              <a:gd name="T111" fmla="*/ 1670 h 3405"/>
              <a:gd name="T112" fmla="*/ 833 w 2187"/>
              <a:gd name="T113" fmla="*/ 1371 h 3405"/>
              <a:gd name="T114" fmla="*/ 626 w 2187"/>
              <a:gd name="T115" fmla="*/ 949 h 3405"/>
              <a:gd name="T116" fmla="*/ 621 w 2187"/>
              <a:gd name="T117" fmla="*/ 538 h 3405"/>
              <a:gd name="T118" fmla="*/ 889 w 2187"/>
              <a:gd name="T119" fmla="*/ 195 h 3405"/>
              <a:gd name="T120" fmla="*/ 1206 w 2187"/>
              <a:gd name="T121" fmla="*/ 33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87" h="3405">
                <a:moveTo>
                  <a:pt x="279" y="1670"/>
                </a:moveTo>
                <a:lnTo>
                  <a:pt x="309" y="1673"/>
                </a:lnTo>
                <a:lnTo>
                  <a:pt x="338" y="1682"/>
                </a:lnTo>
                <a:lnTo>
                  <a:pt x="363" y="1696"/>
                </a:lnTo>
                <a:lnTo>
                  <a:pt x="384" y="1714"/>
                </a:lnTo>
                <a:lnTo>
                  <a:pt x="403" y="1737"/>
                </a:lnTo>
                <a:lnTo>
                  <a:pt x="416" y="1763"/>
                </a:lnTo>
                <a:lnTo>
                  <a:pt x="426" y="1791"/>
                </a:lnTo>
                <a:lnTo>
                  <a:pt x="428" y="1822"/>
                </a:lnTo>
                <a:lnTo>
                  <a:pt x="425" y="1854"/>
                </a:lnTo>
                <a:lnTo>
                  <a:pt x="415" y="1884"/>
                </a:lnTo>
                <a:lnTo>
                  <a:pt x="400" y="1910"/>
                </a:lnTo>
                <a:lnTo>
                  <a:pt x="381" y="1932"/>
                </a:lnTo>
                <a:lnTo>
                  <a:pt x="358" y="1951"/>
                </a:lnTo>
                <a:lnTo>
                  <a:pt x="330" y="1965"/>
                </a:lnTo>
                <a:lnTo>
                  <a:pt x="300" y="1972"/>
                </a:lnTo>
                <a:lnTo>
                  <a:pt x="258" y="1972"/>
                </a:lnTo>
                <a:lnTo>
                  <a:pt x="228" y="1965"/>
                </a:lnTo>
                <a:lnTo>
                  <a:pt x="201" y="1951"/>
                </a:lnTo>
                <a:lnTo>
                  <a:pt x="177" y="1932"/>
                </a:lnTo>
                <a:lnTo>
                  <a:pt x="158" y="1910"/>
                </a:lnTo>
                <a:lnTo>
                  <a:pt x="143" y="1884"/>
                </a:lnTo>
                <a:lnTo>
                  <a:pt x="133" y="1854"/>
                </a:lnTo>
                <a:lnTo>
                  <a:pt x="130" y="1822"/>
                </a:lnTo>
                <a:lnTo>
                  <a:pt x="133" y="1791"/>
                </a:lnTo>
                <a:lnTo>
                  <a:pt x="142" y="1763"/>
                </a:lnTo>
                <a:lnTo>
                  <a:pt x="155" y="1737"/>
                </a:lnTo>
                <a:lnTo>
                  <a:pt x="174" y="1714"/>
                </a:lnTo>
                <a:lnTo>
                  <a:pt x="196" y="1696"/>
                </a:lnTo>
                <a:lnTo>
                  <a:pt x="222" y="1682"/>
                </a:lnTo>
                <a:lnTo>
                  <a:pt x="249" y="1673"/>
                </a:lnTo>
                <a:lnTo>
                  <a:pt x="279" y="1670"/>
                </a:lnTo>
                <a:close/>
                <a:moveTo>
                  <a:pt x="278" y="1616"/>
                </a:moveTo>
                <a:lnTo>
                  <a:pt x="242" y="1619"/>
                </a:lnTo>
                <a:lnTo>
                  <a:pt x="207" y="1629"/>
                </a:lnTo>
                <a:lnTo>
                  <a:pt x="175" y="1645"/>
                </a:lnTo>
                <a:lnTo>
                  <a:pt x="146" y="1666"/>
                </a:lnTo>
                <a:lnTo>
                  <a:pt x="121" y="1691"/>
                </a:lnTo>
                <a:lnTo>
                  <a:pt x="101" y="1720"/>
                </a:lnTo>
                <a:lnTo>
                  <a:pt x="85" y="1752"/>
                </a:lnTo>
                <a:lnTo>
                  <a:pt x="76" y="1787"/>
                </a:lnTo>
                <a:lnTo>
                  <a:pt x="72" y="1825"/>
                </a:lnTo>
                <a:lnTo>
                  <a:pt x="76" y="1859"/>
                </a:lnTo>
                <a:lnTo>
                  <a:pt x="83" y="1891"/>
                </a:lnTo>
                <a:lnTo>
                  <a:pt x="96" y="1921"/>
                </a:lnTo>
                <a:lnTo>
                  <a:pt x="113" y="1950"/>
                </a:lnTo>
                <a:lnTo>
                  <a:pt x="134" y="1973"/>
                </a:lnTo>
                <a:lnTo>
                  <a:pt x="160" y="1995"/>
                </a:lnTo>
                <a:lnTo>
                  <a:pt x="189" y="2011"/>
                </a:lnTo>
                <a:lnTo>
                  <a:pt x="219" y="2024"/>
                </a:lnTo>
                <a:lnTo>
                  <a:pt x="246" y="2032"/>
                </a:lnTo>
                <a:lnTo>
                  <a:pt x="246" y="2724"/>
                </a:lnTo>
                <a:lnTo>
                  <a:pt x="249" y="2786"/>
                </a:lnTo>
                <a:lnTo>
                  <a:pt x="258" y="2847"/>
                </a:lnTo>
                <a:lnTo>
                  <a:pt x="273" y="2904"/>
                </a:lnTo>
                <a:lnTo>
                  <a:pt x="292" y="2961"/>
                </a:lnTo>
                <a:lnTo>
                  <a:pt x="317" y="3014"/>
                </a:lnTo>
                <a:lnTo>
                  <a:pt x="347" y="3064"/>
                </a:lnTo>
                <a:lnTo>
                  <a:pt x="381" y="3110"/>
                </a:lnTo>
                <a:lnTo>
                  <a:pt x="419" y="3154"/>
                </a:lnTo>
                <a:lnTo>
                  <a:pt x="461" y="3193"/>
                </a:lnTo>
                <a:lnTo>
                  <a:pt x="507" y="3227"/>
                </a:lnTo>
                <a:lnTo>
                  <a:pt x="555" y="3258"/>
                </a:lnTo>
                <a:lnTo>
                  <a:pt x="607" y="3284"/>
                </a:lnTo>
                <a:lnTo>
                  <a:pt x="661" y="3304"/>
                </a:lnTo>
                <a:lnTo>
                  <a:pt x="718" y="3319"/>
                </a:lnTo>
                <a:lnTo>
                  <a:pt x="776" y="3328"/>
                </a:lnTo>
                <a:lnTo>
                  <a:pt x="837" y="3331"/>
                </a:lnTo>
                <a:lnTo>
                  <a:pt x="897" y="3328"/>
                </a:lnTo>
                <a:lnTo>
                  <a:pt x="955" y="3319"/>
                </a:lnTo>
                <a:lnTo>
                  <a:pt x="1013" y="3304"/>
                </a:lnTo>
                <a:lnTo>
                  <a:pt x="1066" y="3284"/>
                </a:lnTo>
                <a:lnTo>
                  <a:pt x="1118" y="3258"/>
                </a:lnTo>
                <a:lnTo>
                  <a:pt x="1167" y="3227"/>
                </a:lnTo>
                <a:lnTo>
                  <a:pt x="1212" y="3193"/>
                </a:lnTo>
                <a:lnTo>
                  <a:pt x="1255" y="3154"/>
                </a:lnTo>
                <a:lnTo>
                  <a:pt x="1293" y="3110"/>
                </a:lnTo>
                <a:lnTo>
                  <a:pt x="1327" y="3064"/>
                </a:lnTo>
                <a:lnTo>
                  <a:pt x="1357" y="3014"/>
                </a:lnTo>
                <a:lnTo>
                  <a:pt x="1381" y="2961"/>
                </a:lnTo>
                <a:lnTo>
                  <a:pt x="1402" y="2905"/>
                </a:lnTo>
                <a:lnTo>
                  <a:pt x="1415" y="2847"/>
                </a:lnTo>
                <a:lnTo>
                  <a:pt x="1425" y="2787"/>
                </a:lnTo>
                <a:lnTo>
                  <a:pt x="1428" y="2726"/>
                </a:lnTo>
                <a:lnTo>
                  <a:pt x="1428" y="1708"/>
                </a:lnTo>
                <a:lnTo>
                  <a:pt x="1354" y="1709"/>
                </a:lnTo>
                <a:lnTo>
                  <a:pt x="1354" y="2714"/>
                </a:lnTo>
                <a:lnTo>
                  <a:pt x="1350" y="2774"/>
                </a:lnTo>
                <a:lnTo>
                  <a:pt x="1342" y="2833"/>
                </a:lnTo>
                <a:lnTo>
                  <a:pt x="1327" y="2889"/>
                </a:lnTo>
                <a:lnTo>
                  <a:pt x="1308" y="2943"/>
                </a:lnTo>
                <a:lnTo>
                  <a:pt x="1283" y="2994"/>
                </a:lnTo>
                <a:lnTo>
                  <a:pt x="1254" y="3042"/>
                </a:lnTo>
                <a:lnTo>
                  <a:pt x="1221" y="3086"/>
                </a:lnTo>
                <a:lnTo>
                  <a:pt x="1183" y="3126"/>
                </a:lnTo>
                <a:lnTo>
                  <a:pt x="1142" y="3162"/>
                </a:lnTo>
                <a:lnTo>
                  <a:pt x="1097" y="3194"/>
                </a:lnTo>
                <a:lnTo>
                  <a:pt x="1050" y="3221"/>
                </a:lnTo>
                <a:lnTo>
                  <a:pt x="1000" y="3241"/>
                </a:lnTo>
                <a:lnTo>
                  <a:pt x="948" y="3258"/>
                </a:lnTo>
                <a:lnTo>
                  <a:pt x="893" y="3266"/>
                </a:lnTo>
                <a:lnTo>
                  <a:pt x="837" y="3270"/>
                </a:lnTo>
                <a:lnTo>
                  <a:pt x="781" y="3266"/>
                </a:lnTo>
                <a:lnTo>
                  <a:pt x="726" y="3258"/>
                </a:lnTo>
                <a:lnTo>
                  <a:pt x="674" y="3241"/>
                </a:lnTo>
                <a:lnTo>
                  <a:pt x="624" y="3221"/>
                </a:lnTo>
                <a:lnTo>
                  <a:pt x="576" y="3194"/>
                </a:lnTo>
                <a:lnTo>
                  <a:pt x="531" y="3162"/>
                </a:lnTo>
                <a:lnTo>
                  <a:pt x="491" y="3126"/>
                </a:lnTo>
                <a:lnTo>
                  <a:pt x="454" y="3086"/>
                </a:lnTo>
                <a:lnTo>
                  <a:pt x="420" y="3042"/>
                </a:lnTo>
                <a:lnTo>
                  <a:pt x="391" y="2994"/>
                </a:lnTo>
                <a:lnTo>
                  <a:pt x="366" y="2943"/>
                </a:lnTo>
                <a:lnTo>
                  <a:pt x="346" y="2889"/>
                </a:lnTo>
                <a:lnTo>
                  <a:pt x="332" y="2833"/>
                </a:lnTo>
                <a:lnTo>
                  <a:pt x="323" y="2774"/>
                </a:lnTo>
                <a:lnTo>
                  <a:pt x="320" y="2714"/>
                </a:lnTo>
                <a:lnTo>
                  <a:pt x="320" y="2030"/>
                </a:lnTo>
                <a:lnTo>
                  <a:pt x="345" y="2022"/>
                </a:lnTo>
                <a:lnTo>
                  <a:pt x="375" y="2009"/>
                </a:lnTo>
                <a:lnTo>
                  <a:pt x="402" y="1991"/>
                </a:lnTo>
                <a:lnTo>
                  <a:pt x="425" y="1970"/>
                </a:lnTo>
                <a:lnTo>
                  <a:pt x="445" y="1945"/>
                </a:lnTo>
                <a:lnTo>
                  <a:pt x="461" y="1918"/>
                </a:lnTo>
                <a:lnTo>
                  <a:pt x="474" y="1889"/>
                </a:lnTo>
                <a:lnTo>
                  <a:pt x="480" y="1858"/>
                </a:lnTo>
                <a:lnTo>
                  <a:pt x="484" y="1825"/>
                </a:lnTo>
                <a:lnTo>
                  <a:pt x="480" y="1787"/>
                </a:lnTo>
                <a:lnTo>
                  <a:pt x="471" y="1752"/>
                </a:lnTo>
                <a:lnTo>
                  <a:pt x="456" y="1720"/>
                </a:lnTo>
                <a:lnTo>
                  <a:pt x="436" y="1691"/>
                </a:lnTo>
                <a:lnTo>
                  <a:pt x="410" y="1666"/>
                </a:lnTo>
                <a:lnTo>
                  <a:pt x="381" y="1645"/>
                </a:lnTo>
                <a:lnTo>
                  <a:pt x="349" y="1629"/>
                </a:lnTo>
                <a:lnTo>
                  <a:pt x="315" y="1619"/>
                </a:lnTo>
                <a:lnTo>
                  <a:pt x="278" y="1616"/>
                </a:lnTo>
                <a:close/>
                <a:moveTo>
                  <a:pt x="1248" y="0"/>
                </a:moveTo>
                <a:lnTo>
                  <a:pt x="1263" y="2"/>
                </a:lnTo>
                <a:lnTo>
                  <a:pt x="1276" y="9"/>
                </a:lnTo>
                <a:lnTo>
                  <a:pt x="1286" y="20"/>
                </a:lnTo>
                <a:lnTo>
                  <a:pt x="1292" y="33"/>
                </a:lnTo>
                <a:lnTo>
                  <a:pt x="1295" y="47"/>
                </a:lnTo>
                <a:lnTo>
                  <a:pt x="1295" y="155"/>
                </a:lnTo>
                <a:lnTo>
                  <a:pt x="1292" y="169"/>
                </a:lnTo>
                <a:lnTo>
                  <a:pt x="1286" y="182"/>
                </a:lnTo>
                <a:lnTo>
                  <a:pt x="1276" y="192"/>
                </a:lnTo>
                <a:lnTo>
                  <a:pt x="1263" y="198"/>
                </a:lnTo>
                <a:lnTo>
                  <a:pt x="1248" y="201"/>
                </a:lnTo>
                <a:lnTo>
                  <a:pt x="1234" y="198"/>
                </a:lnTo>
                <a:lnTo>
                  <a:pt x="1222" y="192"/>
                </a:lnTo>
                <a:lnTo>
                  <a:pt x="1212" y="182"/>
                </a:lnTo>
                <a:lnTo>
                  <a:pt x="1206" y="169"/>
                </a:lnTo>
                <a:lnTo>
                  <a:pt x="1204" y="155"/>
                </a:lnTo>
                <a:lnTo>
                  <a:pt x="1204" y="151"/>
                </a:lnTo>
                <a:lnTo>
                  <a:pt x="1202" y="157"/>
                </a:lnTo>
                <a:lnTo>
                  <a:pt x="1142" y="174"/>
                </a:lnTo>
                <a:lnTo>
                  <a:pt x="1083" y="195"/>
                </a:lnTo>
                <a:lnTo>
                  <a:pt x="1028" y="221"/>
                </a:lnTo>
                <a:lnTo>
                  <a:pt x="976" y="252"/>
                </a:lnTo>
                <a:lnTo>
                  <a:pt x="927" y="285"/>
                </a:lnTo>
                <a:lnTo>
                  <a:pt x="882" y="323"/>
                </a:lnTo>
                <a:lnTo>
                  <a:pt x="840" y="364"/>
                </a:lnTo>
                <a:lnTo>
                  <a:pt x="804" y="408"/>
                </a:lnTo>
                <a:lnTo>
                  <a:pt x="773" y="454"/>
                </a:lnTo>
                <a:lnTo>
                  <a:pt x="747" y="504"/>
                </a:lnTo>
                <a:lnTo>
                  <a:pt x="725" y="555"/>
                </a:lnTo>
                <a:lnTo>
                  <a:pt x="709" y="609"/>
                </a:lnTo>
                <a:lnTo>
                  <a:pt x="700" y="664"/>
                </a:lnTo>
                <a:lnTo>
                  <a:pt x="697" y="722"/>
                </a:lnTo>
                <a:lnTo>
                  <a:pt x="699" y="767"/>
                </a:lnTo>
                <a:lnTo>
                  <a:pt x="705" y="816"/>
                </a:lnTo>
                <a:lnTo>
                  <a:pt x="714" y="866"/>
                </a:lnTo>
                <a:lnTo>
                  <a:pt x="726" y="919"/>
                </a:lnTo>
                <a:lnTo>
                  <a:pt x="742" y="972"/>
                </a:lnTo>
                <a:lnTo>
                  <a:pt x="762" y="1027"/>
                </a:lnTo>
                <a:lnTo>
                  <a:pt x="784" y="1083"/>
                </a:lnTo>
                <a:lnTo>
                  <a:pt x="808" y="1137"/>
                </a:lnTo>
                <a:lnTo>
                  <a:pt x="836" y="1192"/>
                </a:lnTo>
                <a:lnTo>
                  <a:pt x="867" y="1245"/>
                </a:lnTo>
                <a:lnTo>
                  <a:pt x="900" y="1297"/>
                </a:lnTo>
                <a:lnTo>
                  <a:pt x="935" y="1347"/>
                </a:lnTo>
                <a:lnTo>
                  <a:pt x="972" y="1394"/>
                </a:lnTo>
                <a:lnTo>
                  <a:pt x="1012" y="1438"/>
                </a:lnTo>
                <a:lnTo>
                  <a:pt x="1053" y="1479"/>
                </a:lnTo>
                <a:lnTo>
                  <a:pt x="1097" y="1516"/>
                </a:lnTo>
                <a:lnTo>
                  <a:pt x="1143" y="1549"/>
                </a:lnTo>
                <a:lnTo>
                  <a:pt x="1190" y="1577"/>
                </a:lnTo>
                <a:lnTo>
                  <a:pt x="1238" y="1599"/>
                </a:lnTo>
                <a:lnTo>
                  <a:pt x="1287" y="1616"/>
                </a:lnTo>
                <a:lnTo>
                  <a:pt x="1338" y="1626"/>
                </a:lnTo>
                <a:lnTo>
                  <a:pt x="1389" y="1630"/>
                </a:lnTo>
                <a:lnTo>
                  <a:pt x="1441" y="1626"/>
                </a:lnTo>
                <a:lnTo>
                  <a:pt x="1491" y="1616"/>
                </a:lnTo>
                <a:lnTo>
                  <a:pt x="1541" y="1599"/>
                </a:lnTo>
                <a:lnTo>
                  <a:pt x="1589" y="1577"/>
                </a:lnTo>
                <a:lnTo>
                  <a:pt x="1636" y="1549"/>
                </a:lnTo>
                <a:lnTo>
                  <a:pt x="1681" y="1516"/>
                </a:lnTo>
                <a:lnTo>
                  <a:pt x="1724" y="1479"/>
                </a:lnTo>
                <a:lnTo>
                  <a:pt x="1766" y="1438"/>
                </a:lnTo>
                <a:lnTo>
                  <a:pt x="1805" y="1394"/>
                </a:lnTo>
                <a:lnTo>
                  <a:pt x="1843" y="1347"/>
                </a:lnTo>
                <a:lnTo>
                  <a:pt x="1878" y="1297"/>
                </a:lnTo>
                <a:lnTo>
                  <a:pt x="1911" y="1245"/>
                </a:lnTo>
                <a:lnTo>
                  <a:pt x="1942" y="1192"/>
                </a:lnTo>
                <a:lnTo>
                  <a:pt x="1969" y="1137"/>
                </a:lnTo>
                <a:lnTo>
                  <a:pt x="1995" y="1083"/>
                </a:lnTo>
                <a:lnTo>
                  <a:pt x="2016" y="1027"/>
                </a:lnTo>
                <a:lnTo>
                  <a:pt x="2035" y="972"/>
                </a:lnTo>
                <a:lnTo>
                  <a:pt x="2051" y="919"/>
                </a:lnTo>
                <a:lnTo>
                  <a:pt x="2064" y="866"/>
                </a:lnTo>
                <a:lnTo>
                  <a:pt x="2074" y="816"/>
                </a:lnTo>
                <a:lnTo>
                  <a:pt x="2079" y="767"/>
                </a:lnTo>
                <a:lnTo>
                  <a:pt x="2081" y="722"/>
                </a:lnTo>
                <a:lnTo>
                  <a:pt x="2078" y="666"/>
                </a:lnTo>
                <a:lnTo>
                  <a:pt x="2068" y="611"/>
                </a:lnTo>
                <a:lnTo>
                  <a:pt x="2053" y="558"/>
                </a:lnTo>
                <a:lnTo>
                  <a:pt x="2033" y="508"/>
                </a:lnTo>
                <a:lnTo>
                  <a:pt x="2008" y="460"/>
                </a:lnTo>
                <a:lnTo>
                  <a:pt x="1978" y="414"/>
                </a:lnTo>
                <a:lnTo>
                  <a:pt x="1943" y="371"/>
                </a:lnTo>
                <a:lnTo>
                  <a:pt x="1903" y="330"/>
                </a:lnTo>
                <a:lnTo>
                  <a:pt x="1860" y="293"/>
                </a:lnTo>
                <a:lnTo>
                  <a:pt x="1813" y="259"/>
                </a:lnTo>
                <a:lnTo>
                  <a:pt x="1762" y="229"/>
                </a:lnTo>
                <a:lnTo>
                  <a:pt x="1708" y="202"/>
                </a:lnTo>
                <a:lnTo>
                  <a:pt x="1651" y="180"/>
                </a:lnTo>
                <a:lnTo>
                  <a:pt x="1592" y="162"/>
                </a:lnTo>
                <a:lnTo>
                  <a:pt x="1587" y="177"/>
                </a:lnTo>
                <a:lnTo>
                  <a:pt x="1577" y="190"/>
                </a:lnTo>
                <a:lnTo>
                  <a:pt x="1565" y="198"/>
                </a:lnTo>
                <a:lnTo>
                  <a:pt x="1549" y="201"/>
                </a:lnTo>
                <a:lnTo>
                  <a:pt x="1534" y="198"/>
                </a:lnTo>
                <a:lnTo>
                  <a:pt x="1521" y="192"/>
                </a:lnTo>
                <a:lnTo>
                  <a:pt x="1510" y="182"/>
                </a:lnTo>
                <a:lnTo>
                  <a:pt x="1504" y="169"/>
                </a:lnTo>
                <a:lnTo>
                  <a:pt x="1502" y="155"/>
                </a:lnTo>
                <a:lnTo>
                  <a:pt x="1502" y="47"/>
                </a:lnTo>
                <a:lnTo>
                  <a:pt x="1504" y="33"/>
                </a:lnTo>
                <a:lnTo>
                  <a:pt x="1510" y="20"/>
                </a:lnTo>
                <a:lnTo>
                  <a:pt x="1521" y="9"/>
                </a:lnTo>
                <a:lnTo>
                  <a:pt x="1534" y="2"/>
                </a:lnTo>
                <a:lnTo>
                  <a:pt x="1549" y="0"/>
                </a:lnTo>
                <a:lnTo>
                  <a:pt x="1562" y="2"/>
                </a:lnTo>
                <a:lnTo>
                  <a:pt x="1575" y="9"/>
                </a:lnTo>
                <a:lnTo>
                  <a:pt x="1585" y="20"/>
                </a:lnTo>
                <a:lnTo>
                  <a:pt x="1591" y="33"/>
                </a:lnTo>
                <a:lnTo>
                  <a:pt x="1593" y="47"/>
                </a:lnTo>
                <a:lnTo>
                  <a:pt x="1593" y="70"/>
                </a:lnTo>
                <a:lnTo>
                  <a:pt x="1660" y="87"/>
                </a:lnTo>
                <a:lnTo>
                  <a:pt x="1725" y="110"/>
                </a:lnTo>
                <a:lnTo>
                  <a:pt x="1786" y="137"/>
                </a:lnTo>
                <a:lnTo>
                  <a:pt x="1845" y="168"/>
                </a:lnTo>
                <a:lnTo>
                  <a:pt x="1899" y="203"/>
                </a:lnTo>
                <a:lnTo>
                  <a:pt x="1950" y="242"/>
                </a:lnTo>
                <a:lnTo>
                  <a:pt x="1996" y="284"/>
                </a:lnTo>
                <a:lnTo>
                  <a:pt x="2039" y="330"/>
                </a:lnTo>
                <a:lnTo>
                  <a:pt x="2076" y="378"/>
                </a:lnTo>
                <a:lnTo>
                  <a:pt x="2109" y="430"/>
                </a:lnTo>
                <a:lnTo>
                  <a:pt x="2135" y="485"/>
                </a:lnTo>
                <a:lnTo>
                  <a:pt x="2158" y="541"/>
                </a:lnTo>
                <a:lnTo>
                  <a:pt x="2174" y="599"/>
                </a:lnTo>
                <a:lnTo>
                  <a:pt x="2183" y="660"/>
                </a:lnTo>
                <a:lnTo>
                  <a:pt x="2187" y="722"/>
                </a:lnTo>
                <a:lnTo>
                  <a:pt x="2184" y="775"/>
                </a:lnTo>
                <a:lnTo>
                  <a:pt x="2178" y="830"/>
                </a:lnTo>
                <a:lnTo>
                  <a:pt x="2166" y="889"/>
                </a:lnTo>
                <a:lnTo>
                  <a:pt x="2151" y="948"/>
                </a:lnTo>
                <a:lnTo>
                  <a:pt x="2132" y="1009"/>
                </a:lnTo>
                <a:lnTo>
                  <a:pt x="2110" y="1071"/>
                </a:lnTo>
                <a:lnTo>
                  <a:pt x="2084" y="1133"/>
                </a:lnTo>
                <a:lnTo>
                  <a:pt x="2054" y="1193"/>
                </a:lnTo>
                <a:lnTo>
                  <a:pt x="2021" y="1254"/>
                </a:lnTo>
                <a:lnTo>
                  <a:pt x="1985" y="1312"/>
                </a:lnTo>
                <a:lnTo>
                  <a:pt x="1946" y="1369"/>
                </a:lnTo>
                <a:lnTo>
                  <a:pt x="1904" y="1424"/>
                </a:lnTo>
                <a:lnTo>
                  <a:pt x="1860" y="1475"/>
                </a:lnTo>
                <a:lnTo>
                  <a:pt x="1813" y="1523"/>
                </a:lnTo>
                <a:lnTo>
                  <a:pt x="1764" y="1567"/>
                </a:lnTo>
                <a:lnTo>
                  <a:pt x="1713" y="1606"/>
                </a:lnTo>
                <a:lnTo>
                  <a:pt x="1659" y="1641"/>
                </a:lnTo>
                <a:lnTo>
                  <a:pt x="1604" y="1669"/>
                </a:lnTo>
                <a:lnTo>
                  <a:pt x="1546" y="1692"/>
                </a:lnTo>
                <a:lnTo>
                  <a:pt x="1489" y="1708"/>
                </a:lnTo>
                <a:lnTo>
                  <a:pt x="1500" y="1708"/>
                </a:lnTo>
                <a:lnTo>
                  <a:pt x="1501" y="2724"/>
                </a:lnTo>
                <a:lnTo>
                  <a:pt x="1497" y="2789"/>
                </a:lnTo>
                <a:lnTo>
                  <a:pt x="1489" y="2853"/>
                </a:lnTo>
                <a:lnTo>
                  <a:pt x="1474" y="2915"/>
                </a:lnTo>
                <a:lnTo>
                  <a:pt x="1454" y="2975"/>
                </a:lnTo>
                <a:lnTo>
                  <a:pt x="1429" y="3031"/>
                </a:lnTo>
                <a:lnTo>
                  <a:pt x="1399" y="3085"/>
                </a:lnTo>
                <a:lnTo>
                  <a:pt x="1365" y="3136"/>
                </a:lnTo>
                <a:lnTo>
                  <a:pt x="1327" y="3184"/>
                </a:lnTo>
                <a:lnTo>
                  <a:pt x="1284" y="3227"/>
                </a:lnTo>
                <a:lnTo>
                  <a:pt x="1239" y="3266"/>
                </a:lnTo>
                <a:lnTo>
                  <a:pt x="1189" y="3302"/>
                </a:lnTo>
                <a:lnTo>
                  <a:pt x="1136" y="3332"/>
                </a:lnTo>
                <a:lnTo>
                  <a:pt x="1081" y="3357"/>
                </a:lnTo>
                <a:lnTo>
                  <a:pt x="1022" y="3378"/>
                </a:lnTo>
                <a:lnTo>
                  <a:pt x="963" y="3393"/>
                </a:lnTo>
                <a:lnTo>
                  <a:pt x="901" y="3402"/>
                </a:lnTo>
                <a:lnTo>
                  <a:pt x="837" y="3405"/>
                </a:lnTo>
                <a:lnTo>
                  <a:pt x="773" y="3402"/>
                </a:lnTo>
                <a:lnTo>
                  <a:pt x="710" y="3393"/>
                </a:lnTo>
                <a:lnTo>
                  <a:pt x="651" y="3378"/>
                </a:lnTo>
                <a:lnTo>
                  <a:pt x="593" y="3357"/>
                </a:lnTo>
                <a:lnTo>
                  <a:pt x="538" y="3332"/>
                </a:lnTo>
                <a:lnTo>
                  <a:pt x="485" y="3302"/>
                </a:lnTo>
                <a:lnTo>
                  <a:pt x="436" y="3266"/>
                </a:lnTo>
                <a:lnTo>
                  <a:pt x="390" y="3227"/>
                </a:lnTo>
                <a:lnTo>
                  <a:pt x="347" y="3184"/>
                </a:lnTo>
                <a:lnTo>
                  <a:pt x="309" y="3136"/>
                </a:lnTo>
                <a:lnTo>
                  <a:pt x="274" y="3085"/>
                </a:lnTo>
                <a:lnTo>
                  <a:pt x="245" y="3031"/>
                </a:lnTo>
                <a:lnTo>
                  <a:pt x="219" y="2975"/>
                </a:lnTo>
                <a:lnTo>
                  <a:pt x="199" y="2915"/>
                </a:lnTo>
                <a:lnTo>
                  <a:pt x="185" y="2853"/>
                </a:lnTo>
                <a:lnTo>
                  <a:pt x="176" y="2789"/>
                </a:lnTo>
                <a:lnTo>
                  <a:pt x="173" y="2724"/>
                </a:lnTo>
                <a:lnTo>
                  <a:pt x="173" y="2086"/>
                </a:lnTo>
                <a:lnTo>
                  <a:pt x="140" y="2069"/>
                </a:lnTo>
                <a:lnTo>
                  <a:pt x="109" y="2048"/>
                </a:lnTo>
                <a:lnTo>
                  <a:pt x="82" y="2024"/>
                </a:lnTo>
                <a:lnTo>
                  <a:pt x="58" y="1997"/>
                </a:lnTo>
                <a:lnTo>
                  <a:pt x="37" y="1967"/>
                </a:lnTo>
                <a:lnTo>
                  <a:pt x="21" y="1934"/>
                </a:lnTo>
                <a:lnTo>
                  <a:pt x="10" y="1900"/>
                </a:lnTo>
                <a:lnTo>
                  <a:pt x="2" y="1863"/>
                </a:lnTo>
                <a:lnTo>
                  <a:pt x="0" y="1825"/>
                </a:lnTo>
                <a:lnTo>
                  <a:pt x="3" y="1784"/>
                </a:lnTo>
                <a:lnTo>
                  <a:pt x="12" y="1744"/>
                </a:lnTo>
                <a:lnTo>
                  <a:pt x="26" y="1706"/>
                </a:lnTo>
                <a:lnTo>
                  <a:pt x="45" y="1671"/>
                </a:lnTo>
                <a:lnTo>
                  <a:pt x="68" y="1640"/>
                </a:lnTo>
                <a:lnTo>
                  <a:pt x="96" y="1612"/>
                </a:lnTo>
                <a:lnTo>
                  <a:pt x="127" y="1588"/>
                </a:lnTo>
                <a:lnTo>
                  <a:pt x="161" y="1568"/>
                </a:lnTo>
                <a:lnTo>
                  <a:pt x="198" y="1554"/>
                </a:lnTo>
                <a:lnTo>
                  <a:pt x="236" y="1545"/>
                </a:lnTo>
                <a:lnTo>
                  <a:pt x="278" y="1542"/>
                </a:lnTo>
                <a:lnTo>
                  <a:pt x="320" y="1545"/>
                </a:lnTo>
                <a:lnTo>
                  <a:pt x="358" y="1554"/>
                </a:lnTo>
                <a:lnTo>
                  <a:pt x="395" y="1568"/>
                </a:lnTo>
                <a:lnTo>
                  <a:pt x="429" y="1588"/>
                </a:lnTo>
                <a:lnTo>
                  <a:pt x="460" y="1612"/>
                </a:lnTo>
                <a:lnTo>
                  <a:pt x="488" y="1640"/>
                </a:lnTo>
                <a:lnTo>
                  <a:pt x="511" y="1671"/>
                </a:lnTo>
                <a:lnTo>
                  <a:pt x="530" y="1706"/>
                </a:lnTo>
                <a:lnTo>
                  <a:pt x="544" y="1744"/>
                </a:lnTo>
                <a:lnTo>
                  <a:pt x="553" y="1784"/>
                </a:lnTo>
                <a:lnTo>
                  <a:pt x="556" y="1825"/>
                </a:lnTo>
                <a:lnTo>
                  <a:pt x="553" y="1866"/>
                </a:lnTo>
                <a:lnTo>
                  <a:pt x="544" y="1905"/>
                </a:lnTo>
                <a:lnTo>
                  <a:pt x="530" y="1943"/>
                </a:lnTo>
                <a:lnTo>
                  <a:pt x="511" y="1978"/>
                </a:lnTo>
                <a:lnTo>
                  <a:pt x="488" y="2009"/>
                </a:lnTo>
                <a:lnTo>
                  <a:pt x="460" y="2037"/>
                </a:lnTo>
                <a:lnTo>
                  <a:pt x="428" y="2062"/>
                </a:lnTo>
                <a:lnTo>
                  <a:pt x="393" y="2082"/>
                </a:lnTo>
                <a:lnTo>
                  <a:pt x="393" y="2714"/>
                </a:lnTo>
                <a:lnTo>
                  <a:pt x="395" y="2770"/>
                </a:lnTo>
                <a:lnTo>
                  <a:pt x="405" y="2824"/>
                </a:lnTo>
                <a:lnTo>
                  <a:pt x="419" y="2876"/>
                </a:lnTo>
                <a:lnTo>
                  <a:pt x="438" y="2926"/>
                </a:lnTo>
                <a:lnTo>
                  <a:pt x="462" y="2972"/>
                </a:lnTo>
                <a:lnTo>
                  <a:pt x="490" y="3015"/>
                </a:lnTo>
                <a:lnTo>
                  <a:pt x="523" y="3055"/>
                </a:lnTo>
                <a:lnTo>
                  <a:pt x="559" y="3090"/>
                </a:lnTo>
                <a:lnTo>
                  <a:pt x="599" y="3121"/>
                </a:lnTo>
                <a:lnTo>
                  <a:pt x="641" y="3147"/>
                </a:lnTo>
                <a:lnTo>
                  <a:pt x="687" y="3168"/>
                </a:lnTo>
                <a:lnTo>
                  <a:pt x="735" y="3183"/>
                </a:lnTo>
                <a:lnTo>
                  <a:pt x="785" y="3193"/>
                </a:lnTo>
                <a:lnTo>
                  <a:pt x="837" y="3196"/>
                </a:lnTo>
                <a:lnTo>
                  <a:pt x="888" y="3193"/>
                </a:lnTo>
                <a:lnTo>
                  <a:pt x="938" y="3183"/>
                </a:lnTo>
                <a:lnTo>
                  <a:pt x="986" y="3168"/>
                </a:lnTo>
                <a:lnTo>
                  <a:pt x="1032" y="3147"/>
                </a:lnTo>
                <a:lnTo>
                  <a:pt x="1075" y="3121"/>
                </a:lnTo>
                <a:lnTo>
                  <a:pt x="1114" y="3090"/>
                </a:lnTo>
                <a:lnTo>
                  <a:pt x="1150" y="3055"/>
                </a:lnTo>
                <a:lnTo>
                  <a:pt x="1183" y="3015"/>
                </a:lnTo>
                <a:lnTo>
                  <a:pt x="1212" y="2972"/>
                </a:lnTo>
                <a:lnTo>
                  <a:pt x="1235" y="2926"/>
                </a:lnTo>
                <a:lnTo>
                  <a:pt x="1255" y="2876"/>
                </a:lnTo>
                <a:lnTo>
                  <a:pt x="1270" y="2824"/>
                </a:lnTo>
                <a:lnTo>
                  <a:pt x="1278" y="2770"/>
                </a:lnTo>
                <a:lnTo>
                  <a:pt x="1281" y="2714"/>
                </a:lnTo>
                <a:lnTo>
                  <a:pt x="1281" y="1708"/>
                </a:lnTo>
                <a:lnTo>
                  <a:pt x="1292" y="1708"/>
                </a:lnTo>
                <a:lnTo>
                  <a:pt x="1233" y="1692"/>
                </a:lnTo>
                <a:lnTo>
                  <a:pt x="1177" y="1670"/>
                </a:lnTo>
                <a:lnTo>
                  <a:pt x="1122" y="1641"/>
                </a:lnTo>
                <a:lnTo>
                  <a:pt x="1068" y="1607"/>
                </a:lnTo>
                <a:lnTo>
                  <a:pt x="1016" y="1568"/>
                </a:lnTo>
                <a:lnTo>
                  <a:pt x="967" y="1524"/>
                </a:lnTo>
                <a:lnTo>
                  <a:pt x="920" y="1476"/>
                </a:lnTo>
                <a:lnTo>
                  <a:pt x="875" y="1425"/>
                </a:lnTo>
                <a:lnTo>
                  <a:pt x="833" y="1371"/>
                </a:lnTo>
                <a:lnTo>
                  <a:pt x="793" y="1314"/>
                </a:lnTo>
                <a:lnTo>
                  <a:pt x="757" y="1255"/>
                </a:lnTo>
                <a:lnTo>
                  <a:pt x="724" y="1194"/>
                </a:lnTo>
                <a:lnTo>
                  <a:pt x="694" y="1134"/>
                </a:lnTo>
                <a:lnTo>
                  <a:pt x="668" y="1072"/>
                </a:lnTo>
                <a:lnTo>
                  <a:pt x="645" y="1010"/>
                </a:lnTo>
                <a:lnTo>
                  <a:pt x="626" y="949"/>
                </a:lnTo>
                <a:lnTo>
                  <a:pt x="611" y="889"/>
                </a:lnTo>
                <a:lnTo>
                  <a:pt x="601" y="831"/>
                </a:lnTo>
                <a:lnTo>
                  <a:pt x="593" y="775"/>
                </a:lnTo>
                <a:lnTo>
                  <a:pt x="591" y="722"/>
                </a:lnTo>
                <a:lnTo>
                  <a:pt x="595" y="659"/>
                </a:lnTo>
                <a:lnTo>
                  <a:pt x="605" y="597"/>
                </a:lnTo>
                <a:lnTo>
                  <a:pt x="621" y="538"/>
                </a:lnTo>
                <a:lnTo>
                  <a:pt x="644" y="480"/>
                </a:lnTo>
                <a:lnTo>
                  <a:pt x="672" y="425"/>
                </a:lnTo>
                <a:lnTo>
                  <a:pt x="706" y="373"/>
                </a:lnTo>
                <a:lnTo>
                  <a:pt x="744" y="323"/>
                </a:lnTo>
                <a:lnTo>
                  <a:pt x="788" y="278"/>
                </a:lnTo>
                <a:lnTo>
                  <a:pt x="836" y="234"/>
                </a:lnTo>
                <a:lnTo>
                  <a:pt x="889" y="195"/>
                </a:lnTo>
                <a:lnTo>
                  <a:pt x="945" y="161"/>
                </a:lnTo>
                <a:lnTo>
                  <a:pt x="1005" y="129"/>
                </a:lnTo>
                <a:lnTo>
                  <a:pt x="1068" y="103"/>
                </a:lnTo>
                <a:lnTo>
                  <a:pt x="1134" y="81"/>
                </a:lnTo>
                <a:lnTo>
                  <a:pt x="1204" y="64"/>
                </a:lnTo>
                <a:lnTo>
                  <a:pt x="1204" y="47"/>
                </a:lnTo>
                <a:lnTo>
                  <a:pt x="1206" y="33"/>
                </a:lnTo>
                <a:lnTo>
                  <a:pt x="1212" y="20"/>
                </a:lnTo>
                <a:lnTo>
                  <a:pt x="1222" y="9"/>
                </a:lnTo>
                <a:lnTo>
                  <a:pt x="1234" y="2"/>
                </a:lnTo>
                <a:lnTo>
                  <a:pt x="124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519"/>
          <p:cNvSpPr>
            <a:spLocks/>
          </p:cNvSpPr>
          <p:nvPr/>
        </p:nvSpPr>
        <p:spPr bwMode="auto">
          <a:xfrm>
            <a:off x="6238787" y="1913592"/>
            <a:ext cx="411243" cy="221127"/>
          </a:xfrm>
          <a:custGeom>
            <a:avLst/>
            <a:gdLst>
              <a:gd name="connsiteX0" fmla="*/ 410008 w 484188"/>
              <a:gd name="connsiteY0" fmla="*/ 36512 h 260350"/>
              <a:gd name="connsiteX1" fmla="*/ 411740 w 484188"/>
              <a:gd name="connsiteY1" fmla="*/ 36800 h 260350"/>
              <a:gd name="connsiteX2" fmla="*/ 413472 w 484188"/>
              <a:gd name="connsiteY2" fmla="*/ 37521 h 260350"/>
              <a:gd name="connsiteX3" fmla="*/ 414771 w 484188"/>
              <a:gd name="connsiteY3" fmla="*/ 38817 h 260350"/>
              <a:gd name="connsiteX4" fmla="*/ 415637 w 484188"/>
              <a:gd name="connsiteY4" fmla="*/ 40546 h 260350"/>
              <a:gd name="connsiteX5" fmla="*/ 415925 w 484188"/>
              <a:gd name="connsiteY5" fmla="*/ 42275 h 260350"/>
              <a:gd name="connsiteX6" fmla="*/ 415925 w 484188"/>
              <a:gd name="connsiteY6" fmla="*/ 117774 h 260350"/>
              <a:gd name="connsiteX7" fmla="*/ 415637 w 484188"/>
              <a:gd name="connsiteY7" fmla="*/ 119791 h 260350"/>
              <a:gd name="connsiteX8" fmla="*/ 414771 w 484188"/>
              <a:gd name="connsiteY8" fmla="*/ 121376 h 260350"/>
              <a:gd name="connsiteX9" fmla="*/ 413183 w 484188"/>
              <a:gd name="connsiteY9" fmla="*/ 122817 h 260350"/>
              <a:gd name="connsiteX10" fmla="*/ 411740 w 484188"/>
              <a:gd name="connsiteY10" fmla="*/ 123537 h 260350"/>
              <a:gd name="connsiteX11" fmla="*/ 410153 w 484188"/>
              <a:gd name="connsiteY11" fmla="*/ 123825 h 260350"/>
              <a:gd name="connsiteX12" fmla="*/ 409431 w 484188"/>
              <a:gd name="connsiteY12" fmla="*/ 123681 h 260350"/>
              <a:gd name="connsiteX13" fmla="*/ 408709 w 484188"/>
              <a:gd name="connsiteY13" fmla="*/ 123537 h 260350"/>
              <a:gd name="connsiteX14" fmla="*/ 407843 w 484188"/>
              <a:gd name="connsiteY14" fmla="*/ 123249 h 260350"/>
              <a:gd name="connsiteX15" fmla="*/ 308408 w 484188"/>
              <a:gd name="connsiteY15" fmla="*/ 81898 h 260350"/>
              <a:gd name="connsiteX16" fmla="*/ 306965 w 484188"/>
              <a:gd name="connsiteY16" fmla="*/ 81033 h 260350"/>
              <a:gd name="connsiteX17" fmla="*/ 305666 w 484188"/>
              <a:gd name="connsiteY17" fmla="*/ 79736 h 260350"/>
              <a:gd name="connsiteX18" fmla="*/ 304945 w 484188"/>
              <a:gd name="connsiteY18" fmla="*/ 78151 h 260350"/>
              <a:gd name="connsiteX19" fmla="*/ 304800 w 484188"/>
              <a:gd name="connsiteY19" fmla="*/ 76423 h 260350"/>
              <a:gd name="connsiteX20" fmla="*/ 305089 w 484188"/>
              <a:gd name="connsiteY20" fmla="*/ 74694 h 260350"/>
              <a:gd name="connsiteX21" fmla="*/ 305810 w 484188"/>
              <a:gd name="connsiteY21" fmla="*/ 73253 h 260350"/>
              <a:gd name="connsiteX22" fmla="*/ 307109 w 484188"/>
              <a:gd name="connsiteY22" fmla="*/ 71812 h 260350"/>
              <a:gd name="connsiteX23" fmla="*/ 308697 w 484188"/>
              <a:gd name="connsiteY23" fmla="*/ 71092 h 260350"/>
              <a:gd name="connsiteX24" fmla="*/ 408421 w 484188"/>
              <a:gd name="connsiteY24" fmla="*/ 36800 h 260350"/>
              <a:gd name="connsiteX25" fmla="*/ 433906 w 484188"/>
              <a:gd name="connsiteY25" fmla="*/ 0 h 260350"/>
              <a:gd name="connsiteX26" fmla="*/ 437951 w 484188"/>
              <a:gd name="connsiteY26" fmla="*/ 576 h 260350"/>
              <a:gd name="connsiteX27" fmla="*/ 441708 w 484188"/>
              <a:gd name="connsiteY27" fmla="*/ 1728 h 260350"/>
              <a:gd name="connsiteX28" fmla="*/ 444887 w 484188"/>
              <a:gd name="connsiteY28" fmla="*/ 3888 h 260350"/>
              <a:gd name="connsiteX29" fmla="*/ 447632 w 484188"/>
              <a:gd name="connsiteY29" fmla="*/ 6624 h 260350"/>
              <a:gd name="connsiteX30" fmla="*/ 449655 w 484188"/>
              <a:gd name="connsiteY30" fmla="*/ 9936 h 260350"/>
              <a:gd name="connsiteX31" fmla="*/ 450955 w 484188"/>
              <a:gd name="connsiteY31" fmla="*/ 13680 h 260350"/>
              <a:gd name="connsiteX32" fmla="*/ 451389 w 484188"/>
              <a:gd name="connsiteY32" fmla="*/ 17712 h 260350"/>
              <a:gd name="connsiteX33" fmla="*/ 450955 w 484188"/>
              <a:gd name="connsiteY33" fmla="*/ 21456 h 260350"/>
              <a:gd name="connsiteX34" fmla="*/ 449799 w 484188"/>
              <a:gd name="connsiteY34" fmla="*/ 24912 h 260350"/>
              <a:gd name="connsiteX35" fmla="*/ 448066 w 484188"/>
              <a:gd name="connsiteY35" fmla="*/ 27792 h 260350"/>
              <a:gd name="connsiteX36" fmla="*/ 445609 w 484188"/>
              <a:gd name="connsiteY36" fmla="*/ 30384 h 260350"/>
              <a:gd name="connsiteX37" fmla="*/ 442864 w 484188"/>
              <a:gd name="connsiteY37" fmla="*/ 32544 h 260350"/>
              <a:gd name="connsiteX38" fmla="*/ 442864 w 484188"/>
              <a:gd name="connsiteY38" fmla="*/ 163439 h 260350"/>
              <a:gd name="connsiteX39" fmla="*/ 449222 w 484188"/>
              <a:gd name="connsiteY39" fmla="*/ 164735 h 260350"/>
              <a:gd name="connsiteX40" fmla="*/ 455146 w 484188"/>
              <a:gd name="connsiteY40" fmla="*/ 167039 h 260350"/>
              <a:gd name="connsiteX41" fmla="*/ 460636 w 484188"/>
              <a:gd name="connsiteY41" fmla="*/ 169631 h 260350"/>
              <a:gd name="connsiteX42" fmla="*/ 465549 w 484188"/>
              <a:gd name="connsiteY42" fmla="*/ 173231 h 260350"/>
              <a:gd name="connsiteX43" fmla="*/ 470173 w 484188"/>
              <a:gd name="connsiteY43" fmla="*/ 177263 h 260350"/>
              <a:gd name="connsiteX44" fmla="*/ 474363 w 484188"/>
              <a:gd name="connsiteY44" fmla="*/ 182015 h 260350"/>
              <a:gd name="connsiteX45" fmla="*/ 477686 w 484188"/>
              <a:gd name="connsiteY45" fmla="*/ 187199 h 260350"/>
              <a:gd name="connsiteX46" fmla="*/ 480576 w 484188"/>
              <a:gd name="connsiteY46" fmla="*/ 192671 h 260350"/>
              <a:gd name="connsiteX47" fmla="*/ 482599 w 484188"/>
              <a:gd name="connsiteY47" fmla="*/ 198719 h 260350"/>
              <a:gd name="connsiteX48" fmla="*/ 483755 w 484188"/>
              <a:gd name="connsiteY48" fmla="*/ 205055 h 260350"/>
              <a:gd name="connsiteX49" fmla="*/ 484188 w 484188"/>
              <a:gd name="connsiteY49" fmla="*/ 211535 h 260350"/>
              <a:gd name="connsiteX50" fmla="*/ 483755 w 484188"/>
              <a:gd name="connsiteY50" fmla="*/ 218158 h 260350"/>
              <a:gd name="connsiteX51" fmla="*/ 482599 w 484188"/>
              <a:gd name="connsiteY51" fmla="*/ 224638 h 260350"/>
              <a:gd name="connsiteX52" fmla="*/ 480576 w 484188"/>
              <a:gd name="connsiteY52" fmla="*/ 230686 h 260350"/>
              <a:gd name="connsiteX53" fmla="*/ 477686 w 484188"/>
              <a:gd name="connsiteY53" fmla="*/ 236302 h 260350"/>
              <a:gd name="connsiteX54" fmla="*/ 474218 w 484188"/>
              <a:gd name="connsiteY54" fmla="*/ 241342 h 260350"/>
              <a:gd name="connsiteX55" fmla="*/ 470173 w 484188"/>
              <a:gd name="connsiteY55" fmla="*/ 246238 h 260350"/>
              <a:gd name="connsiteX56" fmla="*/ 465404 w 484188"/>
              <a:gd name="connsiteY56" fmla="*/ 250270 h 260350"/>
              <a:gd name="connsiteX57" fmla="*/ 460492 w 484188"/>
              <a:gd name="connsiteY57" fmla="*/ 253870 h 260350"/>
              <a:gd name="connsiteX58" fmla="*/ 454857 w 484188"/>
              <a:gd name="connsiteY58" fmla="*/ 256462 h 260350"/>
              <a:gd name="connsiteX59" fmla="*/ 448933 w 484188"/>
              <a:gd name="connsiteY59" fmla="*/ 258622 h 260350"/>
              <a:gd name="connsiteX60" fmla="*/ 442575 w 484188"/>
              <a:gd name="connsiteY60" fmla="*/ 259918 h 260350"/>
              <a:gd name="connsiteX61" fmla="*/ 436073 w 484188"/>
              <a:gd name="connsiteY61" fmla="*/ 260350 h 260350"/>
              <a:gd name="connsiteX62" fmla="*/ 429426 w 484188"/>
              <a:gd name="connsiteY62" fmla="*/ 259918 h 260350"/>
              <a:gd name="connsiteX63" fmla="*/ 423069 w 484188"/>
              <a:gd name="connsiteY63" fmla="*/ 258622 h 260350"/>
              <a:gd name="connsiteX64" fmla="*/ 417145 w 484188"/>
              <a:gd name="connsiteY64" fmla="*/ 256462 h 260350"/>
              <a:gd name="connsiteX65" fmla="*/ 411509 w 484188"/>
              <a:gd name="connsiteY65" fmla="*/ 253582 h 260350"/>
              <a:gd name="connsiteX66" fmla="*/ 406308 w 484188"/>
              <a:gd name="connsiteY66" fmla="*/ 249982 h 260350"/>
              <a:gd name="connsiteX67" fmla="*/ 401540 w 484188"/>
              <a:gd name="connsiteY67" fmla="*/ 245806 h 260350"/>
              <a:gd name="connsiteX68" fmla="*/ 397638 w 484188"/>
              <a:gd name="connsiteY68" fmla="*/ 240910 h 260350"/>
              <a:gd name="connsiteX69" fmla="*/ 394171 w 484188"/>
              <a:gd name="connsiteY69" fmla="*/ 235582 h 260350"/>
              <a:gd name="connsiteX70" fmla="*/ 391425 w 484188"/>
              <a:gd name="connsiteY70" fmla="*/ 229822 h 260350"/>
              <a:gd name="connsiteX71" fmla="*/ 286091 w 484188"/>
              <a:gd name="connsiteY71" fmla="*/ 229822 h 260350"/>
              <a:gd name="connsiteX72" fmla="*/ 283346 w 484188"/>
              <a:gd name="connsiteY72" fmla="*/ 235582 h 260350"/>
              <a:gd name="connsiteX73" fmla="*/ 279878 w 484188"/>
              <a:gd name="connsiteY73" fmla="*/ 240910 h 260350"/>
              <a:gd name="connsiteX74" fmla="*/ 275832 w 484188"/>
              <a:gd name="connsiteY74" fmla="*/ 245806 h 260350"/>
              <a:gd name="connsiteX75" fmla="*/ 271209 w 484188"/>
              <a:gd name="connsiteY75" fmla="*/ 249982 h 260350"/>
              <a:gd name="connsiteX76" fmla="*/ 266007 w 484188"/>
              <a:gd name="connsiteY76" fmla="*/ 253582 h 260350"/>
              <a:gd name="connsiteX77" fmla="*/ 260372 w 484188"/>
              <a:gd name="connsiteY77" fmla="*/ 256462 h 260350"/>
              <a:gd name="connsiteX78" fmla="*/ 254448 w 484188"/>
              <a:gd name="connsiteY78" fmla="*/ 258622 h 260350"/>
              <a:gd name="connsiteX79" fmla="*/ 248090 w 484188"/>
              <a:gd name="connsiteY79" fmla="*/ 259918 h 260350"/>
              <a:gd name="connsiteX80" fmla="*/ 241444 w 484188"/>
              <a:gd name="connsiteY80" fmla="*/ 260350 h 260350"/>
              <a:gd name="connsiteX81" fmla="*/ 234797 w 484188"/>
              <a:gd name="connsiteY81" fmla="*/ 259918 h 260350"/>
              <a:gd name="connsiteX82" fmla="*/ 228439 w 484188"/>
              <a:gd name="connsiteY82" fmla="*/ 258622 h 260350"/>
              <a:gd name="connsiteX83" fmla="*/ 222515 w 484188"/>
              <a:gd name="connsiteY83" fmla="*/ 256462 h 260350"/>
              <a:gd name="connsiteX84" fmla="*/ 216880 w 484188"/>
              <a:gd name="connsiteY84" fmla="*/ 253582 h 260350"/>
              <a:gd name="connsiteX85" fmla="*/ 211678 w 484188"/>
              <a:gd name="connsiteY85" fmla="*/ 249982 h 260350"/>
              <a:gd name="connsiteX86" fmla="*/ 207199 w 484188"/>
              <a:gd name="connsiteY86" fmla="*/ 245806 h 260350"/>
              <a:gd name="connsiteX87" fmla="*/ 203009 w 484188"/>
              <a:gd name="connsiteY87" fmla="*/ 240910 h 260350"/>
              <a:gd name="connsiteX88" fmla="*/ 199686 w 484188"/>
              <a:gd name="connsiteY88" fmla="*/ 235582 h 260350"/>
              <a:gd name="connsiteX89" fmla="*/ 196940 w 484188"/>
              <a:gd name="connsiteY89" fmla="*/ 229822 h 260350"/>
              <a:gd name="connsiteX90" fmla="*/ 92907 w 484188"/>
              <a:gd name="connsiteY90" fmla="*/ 229822 h 260350"/>
              <a:gd name="connsiteX91" fmla="*/ 90017 w 484188"/>
              <a:gd name="connsiteY91" fmla="*/ 235582 h 260350"/>
              <a:gd name="connsiteX92" fmla="*/ 86694 w 484188"/>
              <a:gd name="connsiteY92" fmla="*/ 240910 h 260350"/>
              <a:gd name="connsiteX93" fmla="*/ 82648 w 484188"/>
              <a:gd name="connsiteY93" fmla="*/ 245806 h 260350"/>
              <a:gd name="connsiteX94" fmla="*/ 77880 w 484188"/>
              <a:gd name="connsiteY94" fmla="*/ 249982 h 260350"/>
              <a:gd name="connsiteX95" fmla="*/ 72679 w 484188"/>
              <a:gd name="connsiteY95" fmla="*/ 253582 h 260350"/>
              <a:gd name="connsiteX96" fmla="*/ 67188 w 484188"/>
              <a:gd name="connsiteY96" fmla="*/ 256462 h 260350"/>
              <a:gd name="connsiteX97" fmla="*/ 61264 w 484188"/>
              <a:gd name="connsiteY97" fmla="*/ 258622 h 260350"/>
              <a:gd name="connsiteX98" fmla="*/ 54906 w 484188"/>
              <a:gd name="connsiteY98" fmla="*/ 259918 h 260350"/>
              <a:gd name="connsiteX99" fmla="*/ 48260 w 484188"/>
              <a:gd name="connsiteY99" fmla="*/ 260350 h 260350"/>
              <a:gd name="connsiteX100" fmla="*/ 41758 w 484188"/>
              <a:gd name="connsiteY100" fmla="*/ 259918 h 260350"/>
              <a:gd name="connsiteX101" fmla="*/ 35400 w 484188"/>
              <a:gd name="connsiteY101" fmla="*/ 258622 h 260350"/>
              <a:gd name="connsiteX102" fmla="*/ 29476 w 484188"/>
              <a:gd name="connsiteY102" fmla="*/ 256462 h 260350"/>
              <a:gd name="connsiteX103" fmla="*/ 23841 w 484188"/>
              <a:gd name="connsiteY103" fmla="*/ 253870 h 260350"/>
              <a:gd name="connsiteX104" fmla="*/ 18784 w 484188"/>
              <a:gd name="connsiteY104" fmla="*/ 250270 h 260350"/>
              <a:gd name="connsiteX105" fmla="*/ 14160 w 484188"/>
              <a:gd name="connsiteY105" fmla="*/ 246238 h 260350"/>
              <a:gd name="connsiteX106" fmla="*/ 10114 w 484188"/>
              <a:gd name="connsiteY106" fmla="*/ 241342 h 260350"/>
              <a:gd name="connsiteX107" fmla="*/ 6646 w 484188"/>
              <a:gd name="connsiteY107" fmla="*/ 236302 h 260350"/>
              <a:gd name="connsiteX108" fmla="*/ 3901 w 484188"/>
              <a:gd name="connsiteY108" fmla="*/ 230686 h 260350"/>
              <a:gd name="connsiteX109" fmla="*/ 1734 w 484188"/>
              <a:gd name="connsiteY109" fmla="*/ 224638 h 260350"/>
              <a:gd name="connsiteX110" fmla="*/ 433 w 484188"/>
              <a:gd name="connsiteY110" fmla="*/ 218158 h 260350"/>
              <a:gd name="connsiteX111" fmla="*/ 0 w 484188"/>
              <a:gd name="connsiteY111" fmla="*/ 211535 h 260350"/>
              <a:gd name="connsiteX112" fmla="*/ 433 w 484188"/>
              <a:gd name="connsiteY112" fmla="*/ 205055 h 260350"/>
              <a:gd name="connsiteX113" fmla="*/ 1734 w 484188"/>
              <a:gd name="connsiteY113" fmla="*/ 198575 h 260350"/>
              <a:gd name="connsiteX114" fmla="*/ 3901 w 484188"/>
              <a:gd name="connsiteY114" fmla="*/ 192527 h 260350"/>
              <a:gd name="connsiteX115" fmla="*/ 6646 w 484188"/>
              <a:gd name="connsiteY115" fmla="*/ 187055 h 260350"/>
              <a:gd name="connsiteX116" fmla="*/ 10114 w 484188"/>
              <a:gd name="connsiteY116" fmla="*/ 181727 h 260350"/>
              <a:gd name="connsiteX117" fmla="*/ 14160 w 484188"/>
              <a:gd name="connsiteY117" fmla="*/ 177119 h 260350"/>
              <a:gd name="connsiteX118" fmla="*/ 18784 w 484188"/>
              <a:gd name="connsiteY118" fmla="*/ 172943 h 260350"/>
              <a:gd name="connsiteX119" fmla="*/ 23841 w 484188"/>
              <a:gd name="connsiteY119" fmla="*/ 169487 h 260350"/>
              <a:gd name="connsiteX120" fmla="*/ 29476 w 484188"/>
              <a:gd name="connsiteY120" fmla="*/ 166607 h 260350"/>
              <a:gd name="connsiteX121" fmla="*/ 35400 w 484188"/>
              <a:gd name="connsiteY121" fmla="*/ 164591 h 260350"/>
              <a:gd name="connsiteX122" fmla="*/ 41758 w 484188"/>
              <a:gd name="connsiteY122" fmla="*/ 163295 h 260350"/>
              <a:gd name="connsiteX123" fmla="*/ 48260 w 484188"/>
              <a:gd name="connsiteY123" fmla="*/ 162719 h 260350"/>
              <a:gd name="connsiteX124" fmla="*/ 54906 w 484188"/>
              <a:gd name="connsiteY124" fmla="*/ 163295 h 260350"/>
              <a:gd name="connsiteX125" fmla="*/ 61264 w 484188"/>
              <a:gd name="connsiteY125" fmla="*/ 164591 h 260350"/>
              <a:gd name="connsiteX126" fmla="*/ 67332 w 484188"/>
              <a:gd name="connsiteY126" fmla="*/ 166607 h 260350"/>
              <a:gd name="connsiteX127" fmla="*/ 72968 w 484188"/>
              <a:gd name="connsiteY127" fmla="*/ 169631 h 260350"/>
              <a:gd name="connsiteX128" fmla="*/ 77880 w 484188"/>
              <a:gd name="connsiteY128" fmla="*/ 173231 h 260350"/>
              <a:gd name="connsiteX129" fmla="*/ 82648 w 484188"/>
              <a:gd name="connsiteY129" fmla="*/ 177407 h 260350"/>
              <a:gd name="connsiteX130" fmla="*/ 86694 w 484188"/>
              <a:gd name="connsiteY130" fmla="*/ 182303 h 260350"/>
              <a:gd name="connsiteX131" fmla="*/ 90017 w 484188"/>
              <a:gd name="connsiteY131" fmla="*/ 187631 h 260350"/>
              <a:gd name="connsiteX132" fmla="*/ 92907 w 484188"/>
              <a:gd name="connsiteY132" fmla="*/ 193391 h 260350"/>
              <a:gd name="connsiteX133" fmla="*/ 196940 w 484188"/>
              <a:gd name="connsiteY133" fmla="*/ 193391 h 260350"/>
              <a:gd name="connsiteX134" fmla="*/ 199686 w 484188"/>
              <a:gd name="connsiteY134" fmla="*/ 187631 h 260350"/>
              <a:gd name="connsiteX135" fmla="*/ 203009 w 484188"/>
              <a:gd name="connsiteY135" fmla="*/ 182303 h 260350"/>
              <a:gd name="connsiteX136" fmla="*/ 207199 w 484188"/>
              <a:gd name="connsiteY136" fmla="*/ 177407 h 260350"/>
              <a:gd name="connsiteX137" fmla="*/ 211678 w 484188"/>
              <a:gd name="connsiteY137" fmla="*/ 173231 h 260350"/>
              <a:gd name="connsiteX138" fmla="*/ 216880 w 484188"/>
              <a:gd name="connsiteY138" fmla="*/ 169631 h 260350"/>
              <a:gd name="connsiteX139" fmla="*/ 222515 w 484188"/>
              <a:gd name="connsiteY139" fmla="*/ 166607 h 260350"/>
              <a:gd name="connsiteX140" fmla="*/ 228439 w 484188"/>
              <a:gd name="connsiteY140" fmla="*/ 164591 h 260350"/>
              <a:gd name="connsiteX141" fmla="*/ 234797 w 484188"/>
              <a:gd name="connsiteY141" fmla="*/ 163295 h 260350"/>
              <a:gd name="connsiteX142" fmla="*/ 241444 w 484188"/>
              <a:gd name="connsiteY142" fmla="*/ 162719 h 260350"/>
              <a:gd name="connsiteX143" fmla="*/ 248090 w 484188"/>
              <a:gd name="connsiteY143" fmla="*/ 163295 h 260350"/>
              <a:gd name="connsiteX144" fmla="*/ 254303 w 484188"/>
              <a:gd name="connsiteY144" fmla="*/ 164591 h 260350"/>
              <a:gd name="connsiteX145" fmla="*/ 260372 w 484188"/>
              <a:gd name="connsiteY145" fmla="*/ 166607 h 260350"/>
              <a:gd name="connsiteX146" fmla="*/ 266007 w 484188"/>
              <a:gd name="connsiteY146" fmla="*/ 169631 h 260350"/>
              <a:gd name="connsiteX147" fmla="*/ 271209 w 484188"/>
              <a:gd name="connsiteY147" fmla="*/ 173231 h 260350"/>
              <a:gd name="connsiteX148" fmla="*/ 275832 w 484188"/>
              <a:gd name="connsiteY148" fmla="*/ 177407 h 260350"/>
              <a:gd name="connsiteX149" fmla="*/ 279878 w 484188"/>
              <a:gd name="connsiteY149" fmla="*/ 182303 h 260350"/>
              <a:gd name="connsiteX150" fmla="*/ 283346 w 484188"/>
              <a:gd name="connsiteY150" fmla="*/ 187631 h 260350"/>
              <a:gd name="connsiteX151" fmla="*/ 286091 w 484188"/>
              <a:gd name="connsiteY151" fmla="*/ 193391 h 260350"/>
              <a:gd name="connsiteX152" fmla="*/ 391425 w 484188"/>
              <a:gd name="connsiteY152" fmla="*/ 193391 h 260350"/>
              <a:gd name="connsiteX153" fmla="*/ 393882 w 484188"/>
              <a:gd name="connsiteY153" fmla="*/ 187919 h 260350"/>
              <a:gd name="connsiteX154" fmla="*/ 397060 w 484188"/>
              <a:gd name="connsiteY154" fmla="*/ 183023 h 260350"/>
              <a:gd name="connsiteX155" fmla="*/ 400673 w 484188"/>
              <a:gd name="connsiteY155" fmla="*/ 178559 h 260350"/>
              <a:gd name="connsiteX156" fmla="*/ 404863 w 484188"/>
              <a:gd name="connsiteY156" fmla="*/ 174527 h 260350"/>
              <a:gd name="connsiteX157" fmla="*/ 409631 w 484188"/>
              <a:gd name="connsiteY157" fmla="*/ 171071 h 260350"/>
              <a:gd name="connsiteX158" fmla="*/ 414544 w 484188"/>
              <a:gd name="connsiteY158" fmla="*/ 168047 h 260350"/>
              <a:gd name="connsiteX159" fmla="*/ 419890 w 484188"/>
              <a:gd name="connsiteY159" fmla="*/ 165599 h 260350"/>
              <a:gd name="connsiteX160" fmla="*/ 425670 w 484188"/>
              <a:gd name="connsiteY160" fmla="*/ 164015 h 260350"/>
              <a:gd name="connsiteX161" fmla="*/ 425670 w 484188"/>
              <a:gd name="connsiteY161" fmla="*/ 32832 h 260350"/>
              <a:gd name="connsiteX162" fmla="*/ 422780 w 484188"/>
              <a:gd name="connsiteY162" fmla="*/ 30672 h 260350"/>
              <a:gd name="connsiteX163" fmla="*/ 420179 w 484188"/>
              <a:gd name="connsiteY163" fmla="*/ 28080 h 260350"/>
              <a:gd name="connsiteX164" fmla="*/ 418301 w 484188"/>
              <a:gd name="connsiteY164" fmla="*/ 25056 h 260350"/>
              <a:gd name="connsiteX165" fmla="*/ 417145 w 484188"/>
              <a:gd name="connsiteY165" fmla="*/ 21600 h 260350"/>
              <a:gd name="connsiteX166" fmla="*/ 416711 w 484188"/>
              <a:gd name="connsiteY166" fmla="*/ 17712 h 260350"/>
              <a:gd name="connsiteX167" fmla="*/ 417145 w 484188"/>
              <a:gd name="connsiteY167" fmla="*/ 13680 h 260350"/>
              <a:gd name="connsiteX168" fmla="*/ 418445 w 484188"/>
              <a:gd name="connsiteY168" fmla="*/ 9936 h 260350"/>
              <a:gd name="connsiteX169" fmla="*/ 420323 w 484188"/>
              <a:gd name="connsiteY169" fmla="*/ 6624 h 260350"/>
              <a:gd name="connsiteX170" fmla="*/ 423213 w 484188"/>
              <a:gd name="connsiteY170" fmla="*/ 3888 h 260350"/>
              <a:gd name="connsiteX171" fmla="*/ 426392 w 484188"/>
              <a:gd name="connsiteY171" fmla="*/ 1728 h 260350"/>
              <a:gd name="connsiteX172" fmla="*/ 430004 w 484188"/>
              <a:gd name="connsiteY172" fmla="*/ 576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484188" h="260350">
                <a:moveTo>
                  <a:pt x="410008" y="36512"/>
                </a:moveTo>
                <a:lnTo>
                  <a:pt x="411740" y="36800"/>
                </a:lnTo>
                <a:lnTo>
                  <a:pt x="413472" y="37521"/>
                </a:lnTo>
                <a:lnTo>
                  <a:pt x="414771" y="38817"/>
                </a:lnTo>
                <a:lnTo>
                  <a:pt x="415637" y="40546"/>
                </a:lnTo>
                <a:lnTo>
                  <a:pt x="415925" y="42275"/>
                </a:lnTo>
                <a:lnTo>
                  <a:pt x="415925" y="117774"/>
                </a:lnTo>
                <a:lnTo>
                  <a:pt x="415637" y="119791"/>
                </a:lnTo>
                <a:lnTo>
                  <a:pt x="414771" y="121376"/>
                </a:lnTo>
                <a:lnTo>
                  <a:pt x="413183" y="122817"/>
                </a:lnTo>
                <a:lnTo>
                  <a:pt x="411740" y="123537"/>
                </a:lnTo>
                <a:lnTo>
                  <a:pt x="410153" y="123825"/>
                </a:lnTo>
                <a:lnTo>
                  <a:pt x="409431" y="123681"/>
                </a:lnTo>
                <a:lnTo>
                  <a:pt x="408709" y="123537"/>
                </a:lnTo>
                <a:lnTo>
                  <a:pt x="407843" y="123249"/>
                </a:lnTo>
                <a:lnTo>
                  <a:pt x="308408" y="81898"/>
                </a:lnTo>
                <a:lnTo>
                  <a:pt x="306965" y="81033"/>
                </a:lnTo>
                <a:lnTo>
                  <a:pt x="305666" y="79736"/>
                </a:lnTo>
                <a:lnTo>
                  <a:pt x="304945" y="78151"/>
                </a:lnTo>
                <a:lnTo>
                  <a:pt x="304800" y="76423"/>
                </a:lnTo>
                <a:lnTo>
                  <a:pt x="305089" y="74694"/>
                </a:lnTo>
                <a:lnTo>
                  <a:pt x="305810" y="73253"/>
                </a:lnTo>
                <a:lnTo>
                  <a:pt x="307109" y="71812"/>
                </a:lnTo>
                <a:lnTo>
                  <a:pt x="308697" y="71092"/>
                </a:lnTo>
                <a:lnTo>
                  <a:pt x="408421" y="36800"/>
                </a:lnTo>
                <a:close/>
                <a:moveTo>
                  <a:pt x="433906" y="0"/>
                </a:moveTo>
                <a:lnTo>
                  <a:pt x="437951" y="576"/>
                </a:lnTo>
                <a:lnTo>
                  <a:pt x="441708" y="1728"/>
                </a:lnTo>
                <a:lnTo>
                  <a:pt x="444887" y="3888"/>
                </a:lnTo>
                <a:lnTo>
                  <a:pt x="447632" y="6624"/>
                </a:lnTo>
                <a:lnTo>
                  <a:pt x="449655" y="9936"/>
                </a:lnTo>
                <a:lnTo>
                  <a:pt x="450955" y="13680"/>
                </a:lnTo>
                <a:lnTo>
                  <a:pt x="451389" y="17712"/>
                </a:lnTo>
                <a:lnTo>
                  <a:pt x="450955" y="21456"/>
                </a:lnTo>
                <a:lnTo>
                  <a:pt x="449799" y="24912"/>
                </a:lnTo>
                <a:lnTo>
                  <a:pt x="448066" y="27792"/>
                </a:lnTo>
                <a:lnTo>
                  <a:pt x="445609" y="30384"/>
                </a:lnTo>
                <a:lnTo>
                  <a:pt x="442864" y="32544"/>
                </a:lnTo>
                <a:lnTo>
                  <a:pt x="442864" y="163439"/>
                </a:lnTo>
                <a:lnTo>
                  <a:pt x="449222" y="164735"/>
                </a:lnTo>
                <a:lnTo>
                  <a:pt x="455146" y="167039"/>
                </a:lnTo>
                <a:lnTo>
                  <a:pt x="460636" y="169631"/>
                </a:lnTo>
                <a:lnTo>
                  <a:pt x="465549" y="173231"/>
                </a:lnTo>
                <a:lnTo>
                  <a:pt x="470173" y="177263"/>
                </a:lnTo>
                <a:lnTo>
                  <a:pt x="474363" y="182015"/>
                </a:lnTo>
                <a:lnTo>
                  <a:pt x="477686" y="187199"/>
                </a:lnTo>
                <a:lnTo>
                  <a:pt x="480576" y="192671"/>
                </a:lnTo>
                <a:lnTo>
                  <a:pt x="482599" y="198719"/>
                </a:lnTo>
                <a:lnTo>
                  <a:pt x="483755" y="205055"/>
                </a:lnTo>
                <a:lnTo>
                  <a:pt x="484188" y="211535"/>
                </a:lnTo>
                <a:lnTo>
                  <a:pt x="483755" y="218158"/>
                </a:lnTo>
                <a:lnTo>
                  <a:pt x="482599" y="224638"/>
                </a:lnTo>
                <a:lnTo>
                  <a:pt x="480576" y="230686"/>
                </a:lnTo>
                <a:lnTo>
                  <a:pt x="477686" y="236302"/>
                </a:lnTo>
                <a:lnTo>
                  <a:pt x="474218" y="241342"/>
                </a:lnTo>
                <a:lnTo>
                  <a:pt x="470173" y="246238"/>
                </a:lnTo>
                <a:lnTo>
                  <a:pt x="465404" y="250270"/>
                </a:lnTo>
                <a:lnTo>
                  <a:pt x="460492" y="253870"/>
                </a:lnTo>
                <a:lnTo>
                  <a:pt x="454857" y="256462"/>
                </a:lnTo>
                <a:lnTo>
                  <a:pt x="448933" y="258622"/>
                </a:lnTo>
                <a:lnTo>
                  <a:pt x="442575" y="259918"/>
                </a:lnTo>
                <a:lnTo>
                  <a:pt x="436073" y="260350"/>
                </a:lnTo>
                <a:lnTo>
                  <a:pt x="429426" y="259918"/>
                </a:lnTo>
                <a:lnTo>
                  <a:pt x="423069" y="258622"/>
                </a:lnTo>
                <a:lnTo>
                  <a:pt x="417145" y="256462"/>
                </a:lnTo>
                <a:lnTo>
                  <a:pt x="411509" y="253582"/>
                </a:lnTo>
                <a:lnTo>
                  <a:pt x="406308" y="249982"/>
                </a:lnTo>
                <a:lnTo>
                  <a:pt x="401540" y="245806"/>
                </a:lnTo>
                <a:lnTo>
                  <a:pt x="397638" y="240910"/>
                </a:lnTo>
                <a:lnTo>
                  <a:pt x="394171" y="235582"/>
                </a:lnTo>
                <a:lnTo>
                  <a:pt x="391425" y="229822"/>
                </a:lnTo>
                <a:lnTo>
                  <a:pt x="286091" y="229822"/>
                </a:lnTo>
                <a:lnTo>
                  <a:pt x="283346" y="235582"/>
                </a:lnTo>
                <a:lnTo>
                  <a:pt x="279878" y="240910"/>
                </a:lnTo>
                <a:lnTo>
                  <a:pt x="275832" y="245806"/>
                </a:lnTo>
                <a:lnTo>
                  <a:pt x="271209" y="249982"/>
                </a:lnTo>
                <a:lnTo>
                  <a:pt x="266007" y="253582"/>
                </a:lnTo>
                <a:lnTo>
                  <a:pt x="260372" y="256462"/>
                </a:lnTo>
                <a:lnTo>
                  <a:pt x="254448" y="258622"/>
                </a:lnTo>
                <a:lnTo>
                  <a:pt x="248090" y="259918"/>
                </a:lnTo>
                <a:lnTo>
                  <a:pt x="241444" y="260350"/>
                </a:lnTo>
                <a:lnTo>
                  <a:pt x="234797" y="259918"/>
                </a:lnTo>
                <a:lnTo>
                  <a:pt x="228439" y="258622"/>
                </a:lnTo>
                <a:lnTo>
                  <a:pt x="222515" y="256462"/>
                </a:lnTo>
                <a:lnTo>
                  <a:pt x="216880" y="253582"/>
                </a:lnTo>
                <a:lnTo>
                  <a:pt x="211678" y="249982"/>
                </a:lnTo>
                <a:lnTo>
                  <a:pt x="207199" y="245806"/>
                </a:lnTo>
                <a:lnTo>
                  <a:pt x="203009" y="240910"/>
                </a:lnTo>
                <a:lnTo>
                  <a:pt x="199686" y="235582"/>
                </a:lnTo>
                <a:lnTo>
                  <a:pt x="196940" y="229822"/>
                </a:lnTo>
                <a:lnTo>
                  <a:pt x="92907" y="229822"/>
                </a:lnTo>
                <a:lnTo>
                  <a:pt x="90017" y="235582"/>
                </a:lnTo>
                <a:lnTo>
                  <a:pt x="86694" y="240910"/>
                </a:lnTo>
                <a:lnTo>
                  <a:pt x="82648" y="245806"/>
                </a:lnTo>
                <a:lnTo>
                  <a:pt x="77880" y="249982"/>
                </a:lnTo>
                <a:lnTo>
                  <a:pt x="72679" y="253582"/>
                </a:lnTo>
                <a:lnTo>
                  <a:pt x="67188" y="256462"/>
                </a:lnTo>
                <a:lnTo>
                  <a:pt x="61264" y="258622"/>
                </a:lnTo>
                <a:lnTo>
                  <a:pt x="54906" y="259918"/>
                </a:lnTo>
                <a:lnTo>
                  <a:pt x="48260" y="260350"/>
                </a:lnTo>
                <a:lnTo>
                  <a:pt x="41758" y="259918"/>
                </a:lnTo>
                <a:lnTo>
                  <a:pt x="35400" y="258622"/>
                </a:lnTo>
                <a:lnTo>
                  <a:pt x="29476" y="256462"/>
                </a:lnTo>
                <a:lnTo>
                  <a:pt x="23841" y="253870"/>
                </a:lnTo>
                <a:lnTo>
                  <a:pt x="18784" y="250270"/>
                </a:lnTo>
                <a:lnTo>
                  <a:pt x="14160" y="246238"/>
                </a:lnTo>
                <a:lnTo>
                  <a:pt x="10114" y="241342"/>
                </a:lnTo>
                <a:lnTo>
                  <a:pt x="6646" y="236302"/>
                </a:lnTo>
                <a:lnTo>
                  <a:pt x="3901" y="230686"/>
                </a:lnTo>
                <a:lnTo>
                  <a:pt x="1734" y="224638"/>
                </a:lnTo>
                <a:lnTo>
                  <a:pt x="433" y="218158"/>
                </a:lnTo>
                <a:lnTo>
                  <a:pt x="0" y="211535"/>
                </a:lnTo>
                <a:lnTo>
                  <a:pt x="433" y="205055"/>
                </a:lnTo>
                <a:lnTo>
                  <a:pt x="1734" y="198575"/>
                </a:lnTo>
                <a:lnTo>
                  <a:pt x="3901" y="192527"/>
                </a:lnTo>
                <a:lnTo>
                  <a:pt x="6646" y="187055"/>
                </a:lnTo>
                <a:lnTo>
                  <a:pt x="10114" y="181727"/>
                </a:lnTo>
                <a:lnTo>
                  <a:pt x="14160" y="177119"/>
                </a:lnTo>
                <a:lnTo>
                  <a:pt x="18784" y="172943"/>
                </a:lnTo>
                <a:lnTo>
                  <a:pt x="23841" y="169487"/>
                </a:lnTo>
                <a:lnTo>
                  <a:pt x="29476" y="166607"/>
                </a:lnTo>
                <a:lnTo>
                  <a:pt x="35400" y="164591"/>
                </a:lnTo>
                <a:lnTo>
                  <a:pt x="41758" y="163295"/>
                </a:lnTo>
                <a:lnTo>
                  <a:pt x="48260" y="162719"/>
                </a:lnTo>
                <a:lnTo>
                  <a:pt x="54906" y="163295"/>
                </a:lnTo>
                <a:lnTo>
                  <a:pt x="61264" y="164591"/>
                </a:lnTo>
                <a:lnTo>
                  <a:pt x="67332" y="166607"/>
                </a:lnTo>
                <a:lnTo>
                  <a:pt x="72968" y="169631"/>
                </a:lnTo>
                <a:lnTo>
                  <a:pt x="77880" y="173231"/>
                </a:lnTo>
                <a:lnTo>
                  <a:pt x="82648" y="177407"/>
                </a:lnTo>
                <a:lnTo>
                  <a:pt x="86694" y="182303"/>
                </a:lnTo>
                <a:lnTo>
                  <a:pt x="90017" y="187631"/>
                </a:lnTo>
                <a:lnTo>
                  <a:pt x="92907" y="193391"/>
                </a:lnTo>
                <a:lnTo>
                  <a:pt x="196940" y="193391"/>
                </a:lnTo>
                <a:lnTo>
                  <a:pt x="199686" y="187631"/>
                </a:lnTo>
                <a:lnTo>
                  <a:pt x="203009" y="182303"/>
                </a:lnTo>
                <a:lnTo>
                  <a:pt x="207199" y="177407"/>
                </a:lnTo>
                <a:lnTo>
                  <a:pt x="211678" y="173231"/>
                </a:lnTo>
                <a:lnTo>
                  <a:pt x="216880" y="169631"/>
                </a:lnTo>
                <a:lnTo>
                  <a:pt x="222515" y="166607"/>
                </a:lnTo>
                <a:lnTo>
                  <a:pt x="228439" y="164591"/>
                </a:lnTo>
                <a:lnTo>
                  <a:pt x="234797" y="163295"/>
                </a:lnTo>
                <a:lnTo>
                  <a:pt x="241444" y="162719"/>
                </a:lnTo>
                <a:lnTo>
                  <a:pt x="248090" y="163295"/>
                </a:lnTo>
                <a:lnTo>
                  <a:pt x="254303" y="164591"/>
                </a:lnTo>
                <a:lnTo>
                  <a:pt x="260372" y="166607"/>
                </a:lnTo>
                <a:lnTo>
                  <a:pt x="266007" y="169631"/>
                </a:lnTo>
                <a:lnTo>
                  <a:pt x="271209" y="173231"/>
                </a:lnTo>
                <a:lnTo>
                  <a:pt x="275832" y="177407"/>
                </a:lnTo>
                <a:lnTo>
                  <a:pt x="279878" y="182303"/>
                </a:lnTo>
                <a:lnTo>
                  <a:pt x="283346" y="187631"/>
                </a:lnTo>
                <a:lnTo>
                  <a:pt x="286091" y="193391"/>
                </a:lnTo>
                <a:lnTo>
                  <a:pt x="391425" y="193391"/>
                </a:lnTo>
                <a:lnTo>
                  <a:pt x="393882" y="187919"/>
                </a:lnTo>
                <a:lnTo>
                  <a:pt x="397060" y="183023"/>
                </a:lnTo>
                <a:lnTo>
                  <a:pt x="400673" y="178559"/>
                </a:lnTo>
                <a:lnTo>
                  <a:pt x="404863" y="174527"/>
                </a:lnTo>
                <a:lnTo>
                  <a:pt x="409631" y="171071"/>
                </a:lnTo>
                <a:lnTo>
                  <a:pt x="414544" y="168047"/>
                </a:lnTo>
                <a:lnTo>
                  <a:pt x="419890" y="165599"/>
                </a:lnTo>
                <a:lnTo>
                  <a:pt x="425670" y="164015"/>
                </a:lnTo>
                <a:lnTo>
                  <a:pt x="425670" y="32832"/>
                </a:lnTo>
                <a:lnTo>
                  <a:pt x="422780" y="30672"/>
                </a:lnTo>
                <a:lnTo>
                  <a:pt x="420179" y="28080"/>
                </a:lnTo>
                <a:lnTo>
                  <a:pt x="418301" y="25056"/>
                </a:lnTo>
                <a:lnTo>
                  <a:pt x="417145" y="21600"/>
                </a:lnTo>
                <a:lnTo>
                  <a:pt x="416711" y="17712"/>
                </a:lnTo>
                <a:lnTo>
                  <a:pt x="417145" y="13680"/>
                </a:lnTo>
                <a:lnTo>
                  <a:pt x="418445" y="9936"/>
                </a:lnTo>
                <a:lnTo>
                  <a:pt x="420323" y="6624"/>
                </a:lnTo>
                <a:lnTo>
                  <a:pt x="423213" y="3888"/>
                </a:lnTo>
                <a:lnTo>
                  <a:pt x="426392" y="1728"/>
                </a:lnTo>
                <a:lnTo>
                  <a:pt x="430004" y="576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5" name="Freeform 234"/>
          <p:cNvSpPr>
            <a:spLocks noEditPoints="1"/>
          </p:cNvSpPr>
          <p:nvPr/>
        </p:nvSpPr>
        <p:spPr bwMode="auto">
          <a:xfrm>
            <a:off x="5644305" y="1853629"/>
            <a:ext cx="196965" cy="341054"/>
          </a:xfrm>
          <a:custGeom>
            <a:avLst/>
            <a:gdLst>
              <a:gd name="T0" fmla="*/ 1171 w 1783"/>
              <a:gd name="T1" fmla="*/ 2860 h 3100"/>
              <a:gd name="T2" fmla="*/ 773 w 1783"/>
              <a:gd name="T3" fmla="*/ 1069 h 3100"/>
              <a:gd name="T4" fmla="*/ 740 w 1783"/>
              <a:gd name="T5" fmla="*/ 1087 h 3100"/>
              <a:gd name="T6" fmla="*/ 732 w 1783"/>
              <a:gd name="T7" fmla="*/ 1751 h 3100"/>
              <a:gd name="T8" fmla="*/ 749 w 1783"/>
              <a:gd name="T9" fmla="*/ 1781 h 3100"/>
              <a:gd name="T10" fmla="*/ 786 w 1783"/>
              <a:gd name="T11" fmla="*/ 1789 h 3100"/>
              <a:gd name="T12" fmla="*/ 1188 w 1783"/>
              <a:gd name="T13" fmla="*/ 1457 h 3100"/>
              <a:gd name="T14" fmla="*/ 1201 w 1783"/>
              <a:gd name="T15" fmla="*/ 1423 h 3100"/>
              <a:gd name="T16" fmla="*/ 810 w 1783"/>
              <a:gd name="T17" fmla="*/ 1081 h 3100"/>
              <a:gd name="T18" fmla="*/ 773 w 1783"/>
              <a:gd name="T19" fmla="*/ 1069 h 3100"/>
              <a:gd name="T20" fmla="*/ 1015 w 1783"/>
              <a:gd name="T21" fmla="*/ 837 h 3100"/>
              <a:gd name="T22" fmla="*/ 1185 w 1783"/>
              <a:gd name="T23" fmla="*/ 898 h 3100"/>
              <a:gd name="T24" fmla="*/ 1325 w 1783"/>
              <a:gd name="T25" fmla="*/ 1002 h 3100"/>
              <a:gd name="T26" fmla="*/ 1431 w 1783"/>
              <a:gd name="T27" fmla="*/ 1141 h 3100"/>
              <a:gd name="T28" fmla="*/ 1493 w 1783"/>
              <a:gd name="T29" fmla="*/ 1308 h 3100"/>
              <a:gd name="T30" fmla="*/ 1502 w 1783"/>
              <a:gd name="T31" fmla="*/ 1491 h 3100"/>
              <a:gd name="T32" fmla="*/ 1458 w 1783"/>
              <a:gd name="T33" fmla="*/ 1665 h 3100"/>
              <a:gd name="T34" fmla="*/ 1365 w 1783"/>
              <a:gd name="T35" fmla="*/ 1814 h 3100"/>
              <a:gd name="T36" fmla="*/ 1235 w 1783"/>
              <a:gd name="T37" fmla="*/ 1931 h 3100"/>
              <a:gd name="T38" fmla="*/ 1075 w 1783"/>
              <a:gd name="T39" fmla="*/ 2007 h 3100"/>
              <a:gd name="T40" fmla="*/ 892 w 1783"/>
              <a:gd name="T41" fmla="*/ 2034 h 3100"/>
              <a:gd name="T42" fmla="*/ 709 w 1783"/>
              <a:gd name="T43" fmla="*/ 2007 h 3100"/>
              <a:gd name="T44" fmla="*/ 548 w 1783"/>
              <a:gd name="T45" fmla="*/ 1931 h 3100"/>
              <a:gd name="T46" fmla="*/ 418 w 1783"/>
              <a:gd name="T47" fmla="*/ 1814 h 3100"/>
              <a:gd name="T48" fmla="*/ 326 w 1783"/>
              <a:gd name="T49" fmla="*/ 1665 h 3100"/>
              <a:gd name="T50" fmla="*/ 281 w 1783"/>
              <a:gd name="T51" fmla="*/ 1491 h 3100"/>
              <a:gd name="T52" fmla="*/ 291 w 1783"/>
              <a:gd name="T53" fmla="*/ 1308 h 3100"/>
              <a:gd name="T54" fmla="*/ 352 w 1783"/>
              <a:gd name="T55" fmla="*/ 1141 h 3100"/>
              <a:gd name="T56" fmla="*/ 458 w 1783"/>
              <a:gd name="T57" fmla="*/ 1002 h 3100"/>
              <a:gd name="T58" fmla="*/ 600 w 1783"/>
              <a:gd name="T59" fmla="*/ 898 h 3100"/>
              <a:gd name="T60" fmla="*/ 768 w 1783"/>
              <a:gd name="T61" fmla="*/ 837 h 3100"/>
              <a:gd name="T62" fmla="*/ 172 w 1783"/>
              <a:gd name="T63" fmla="*/ 381 h 3100"/>
              <a:gd name="T64" fmla="*/ 1612 w 1783"/>
              <a:gd name="T65" fmla="*/ 381 h 3100"/>
              <a:gd name="T66" fmla="*/ 585 w 1783"/>
              <a:gd name="T67" fmla="*/ 229 h 3100"/>
              <a:gd name="T68" fmla="*/ 585 w 1783"/>
              <a:gd name="T69" fmla="*/ 163 h 3100"/>
              <a:gd name="T70" fmla="*/ 1369 w 1783"/>
              <a:gd name="T71" fmla="*/ 153 h 3100"/>
              <a:gd name="T72" fmla="*/ 1344 w 1783"/>
              <a:gd name="T73" fmla="*/ 198 h 3100"/>
              <a:gd name="T74" fmla="*/ 1369 w 1783"/>
              <a:gd name="T75" fmla="*/ 246 h 3100"/>
              <a:gd name="T76" fmla="*/ 1422 w 1783"/>
              <a:gd name="T77" fmla="*/ 254 h 3100"/>
              <a:gd name="T78" fmla="*/ 1459 w 1783"/>
              <a:gd name="T79" fmla="*/ 217 h 3100"/>
              <a:gd name="T80" fmla="*/ 1451 w 1783"/>
              <a:gd name="T81" fmla="*/ 165 h 3100"/>
              <a:gd name="T82" fmla="*/ 1402 w 1783"/>
              <a:gd name="T83" fmla="*/ 141 h 3100"/>
              <a:gd name="T84" fmla="*/ 1591 w 1783"/>
              <a:gd name="T85" fmla="*/ 2 h 3100"/>
              <a:gd name="T86" fmla="*/ 1690 w 1783"/>
              <a:gd name="T87" fmla="*/ 43 h 3100"/>
              <a:gd name="T88" fmla="*/ 1758 w 1783"/>
              <a:gd name="T89" fmla="*/ 121 h 3100"/>
              <a:gd name="T90" fmla="*/ 1783 w 1783"/>
              <a:gd name="T91" fmla="*/ 225 h 3100"/>
              <a:gd name="T92" fmla="*/ 1772 w 1783"/>
              <a:gd name="T93" fmla="*/ 2946 h 3100"/>
              <a:gd name="T94" fmla="*/ 1717 w 1783"/>
              <a:gd name="T95" fmla="*/ 3035 h 3100"/>
              <a:gd name="T96" fmla="*/ 1627 w 1783"/>
              <a:gd name="T97" fmla="*/ 3089 h 3100"/>
              <a:gd name="T98" fmla="*/ 229 w 1783"/>
              <a:gd name="T99" fmla="*/ 3100 h 3100"/>
              <a:gd name="T100" fmla="*/ 124 w 1783"/>
              <a:gd name="T101" fmla="*/ 3075 h 3100"/>
              <a:gd name="T102" fmla="*/ 44 w 1783"/>
              <a:gd name="T103" fmla="*/ 3007 h 3100"/>
              <a:gd name="T104" fmla="*/ 3 w 1783"/>
              <a:gd name="T105" fmla="*/ 2911 h 3100"/>
              <a:gd name="T106" fmla="*/ 3 w 1783"/>
              <a:gd name="T107" fmla="*/ 189 h 3100"/>
              <a:gd name="T108" fmla="*/ 44 w 1783"/>
              <a:gd name="T109" fmla="*/ 92 h 3100"/>
              <a:gd name="T110" fmla="*/ 124 w 1783"/>
              <a:gd name="T111" fmla="*/ 24 h 3100"/>
              <a:gd name="T112" fmla="*/ 229 w 1783"/>
              <a:gd name="T113" fmla="*/ 0 h 3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3" h="3100">
                <a:moveTo>
                  <a:pt x="612" y="2690"/>
                </a:moveTo>
                <a:lnTo>
                  <a:pt x="612" y="2860"/>
                </a:lnTo>
                <a:lnTo>
                  <a:pt x="1171" y="2860"/>
                </a:lnTo>
                <a:lnTo>
                  <a:pt x="1171" y="2690"/>
                </a:lnTo>
                <a:lnTo>
                  <a:pt x="612" y="2690"/>
                </a:lnTo>
                <a:close/>
                <a:moveTo>
                  <a:pt x="773" y="1069"/>
                </a:moveTo>
                <a:lnTo>
                  <a:pt x="761" y="1072"/>
                </a:lnTo>
                <a:lnTo>
                  <a:pt x="748" y="1079"/>
                </a:lnTo>
                <a:lnTo>
                  <a:pt x="740" y="1087"/>
                </a:lnTo>
                <a:lnTo>
                  <a:pt x="734" y="1097"/>
                </a:lnTo>
                <a:lnTo>
                  <a:pt x="732" y="1108"/>
                </a:lnTo>
                <a:lnTo>
                  <a:pt x="732" y="1751"/>
                </a:lnTo>
                <a:lnTo>
                  <a:pt x="734" y="1762"/>
                </a:lnTo>
                <a:lnTo>
                  <a:pt x="740" y="1772"/>
                </a:lnTo>
                <a:lnTo>
                  <a:pt x="749" y="1781"/>
                </a:lnTo>
                <a:lnTo>
                  <a:pt x="761" y="1786"/>
                </a:lnTo>
                <a:lnTo>
                  <a:pt x="773" y="1789"/>
                </a:lnTo>
                <a:lnTo>
                  <a:pt x="786" y="1789"/>
                </a:lnTo>
                <a:lnTo>
                  <a:pt x="799" y="1785"/>
                </a:lnTo>
                <a:lnTo>
                  <a:pt x="810" y="1778"/>
                </a:lnTo>
                <a:lnTo>
                  <a:pt x="1188" y="1457"/>
                </a:lnTo>
                <a:lnTo>
                  <a:pt x="1197" y="1447"/>
                </a:lnTo>
                <a:lnTo>
                  <a:pt x="1201" y="1435"/>
                </a:lnTo>
                <a:lnTo>
                  <a:pt x="1201" y="1423"/>
                </a:lnTo>
                <a:lnTo>
                  <a:pt x="1197" y="1412"/>
                </a:lnTo>
                <a:lnTo>
                  <a:pt x="1188" y="1402"/>
                </a:lnTo>
                <a:lnTo>
                  <a:pt x="810" y="1081"/>
                </a:lnTo>
                <a:lnTo>
                  <a:pt x="799" y="1075"/>
                </a:lnTo>
                <a:lnTo>
                  <a:pt x="786" y="1070"/>
                </a:lnTo>
                <a:lnTo>
                  <a:pt x="773" y="1069"/>
                </a:lnTo>
                <a:close/>
                <a:moveTo>
                  <a:pt x="892" y="825"/>
                </a:moveTo>
                <a:lnTo>
                  <a:pt x="955" y="828"/>
                </a:lnTo>
                <a:lnTo>
                  <a:pt x="1015" y="837"/>
                </a:lnTo>
                <a:lnTo>
                  <a:pt x="1075" y="852"/>
                </a:lnTo>
                <a:lnTo>
                  <a:pt x="1130" y="872"/>
                </a:lnTo>
                <a:lnTo>
                  <a:pt x="1185" y="898"/>
                </a:lnTo>
                <a:lnTo>
                  <a:pt x="1235" y="928"/>
                </a:lnTo>
                <a:lnTo>
                  <a:pt x="1282" y="963"/>
                </a:lnTo>
                <a:lnTo>
                  <a:pt x="1325" y="1002"/>
                </a:lnTo>
                <a:lnTo>
                  <a:pt x="1365" y="1045"/>
                </a:lnTo>
                <a:lnTo>
                  <a:pt x="1400" y="1092"/>
                </a:lnTo>
                <a:lnTo>
                  <a:pt x="1431" y="1141"/>
                </a:lnTo>
                <a:lnTo>
                  <a:pt x="1458" y="1194"/>
                </a:lnTo>
                <a:lnTo>
                  <a:pt x="1478" y="1249"/>
                </a:lnTo>
                <a:lnTo>
                  <a:pt x="1493" y="1308"/>
                </a:lnTo>
                <a:lnTo>
                  <a:pt x="1502" y="1368"/>
                </a:lnTo>
                <a:lnTo>
                  <a:pt x="1506" y="1429"/>
                </a:lnTo>
                <a:lnTo>
                  <a:pt x="1502" y="1491"/>
                </a:lnTo>
                <a:lnTo>
                  <a:pt x="1493" y="1552"/>
                </a:lnTo>
                <a:lnTo>
                  <a:pt x="1478" y="1609"/>
                </a:lnTo>
                <a:lnTo>
                  <a:pt x="1458" y="1665"/>
                </a:lnTo>
                <a:lnTo>
                  <a:pt x="1431" y="1717"/>
                </a:lnTo>
                <a:lnTo>
                  <a:pt x="1400" y="1767"/>
                </a:lnTo>
                <a:lnTo>
                  <a:pt x="1365" y="1814"/>
                </a:lnTo>
                <a:lnTo>
                  <a:pt x="1325" y="1857"/>
                </a:lnTo>
                <a:lnTo>
                  <a:pt x="1282" y="1896"/>
                </a:lnTo>
                <a:lnTo>
                  <a:pt x="1235" y="1931"/>
                </a:lnTo>
                <a:lnTo>
                  <a:pt x="1185" y="1961"/>
                </a:lnTo>
                <a:lnTo>
                  <a:pt x="1130" y="1986"/>
                </a:lnTo>
                <a:lnTo>
                  <a:pt x="1075" y="2007"/>
                </a:lnTo>
                <a:lnTo>
                  <a:pt x="1015" y="2022"/>
                </a:lnTo>
                <a:lnTo>
                  <a:pt x="955" y="2031"/>
                </a:lnTo>
                <a:lnTo>
                  <a:pt x="892" y="2034"/>
                </a:lnTo>
                <a:lnTo>
                  <a:pt x="830" y="2031"/>
                </a:lnTo>
                <a:lnTo>
                  <a:pt x="768" y="2022"/>
                </a:lnTo>
                <a:lnTo>
                  <a:pt x="709" y="2007"/>
                </a:lnTo>
                <a:lnTo>
                  <a:pt x="653" y="1986"/>
                </a:lnTo>
                <a:lnTo>
                  <a:pt x="600" y="1961"/>
                </a:lnTo>
                <a:lnTo>
                  <a:pt x="548" y="1931"/>
                </a:lnTo>
                <a:lnTo>
                  <a:pt x="501" y="1896"/>
                </a:lnTo>
                <a:lnTo>
                  <a:pt x="458" y="1857"/>
                </a:lnTo>
                <a:lnTo>
                  <a:pt x="418" y="1814"/>
                </a:lnTo>
                <a:lnTo>
                  <a:pt x="383" y="1767"/>
                </a:lnTo>
                <a:lnTo>
                  <a:pt x="352" y="1717"/>
                </a:lnTo>
                <a:lnTo>
                  <a:pt x="326" y="1665"/>
                </a:lnTo>
                <a:lnTo>
                  <a:pt x="306" y="1609"/>
                </a:lnTo>
                <a:lnTo>
                  <a:pt x="291" y="1552"/>
                </a:lnTo>
                <a:lnTo>
                  <a:pt x="281" y="1491"/>
                </a:lnTo>
                <a:lnTo>
                  <a:pt x="278" y="1429"/>
                </a:lnTo>
                <a:lnTo>
                  <a:pt x="281" y="1368"/>
                </a:lnTo>
                <a:lnTo>
                  <a:pt x="291" y="1308"/>
                </a:lnTo>
                <a:lnTo>
                  <a:pt x="306" y="1249"/>
                </a:lnTo>
                <a:lnTo>
                  <a:pt x="326" y="1194"/>
                </a:lnTo>
                <a:lnTo>
                  <a:pt x="352" y="1141"/>
                </a:lnTo>
                <a:lnTo>
                  <a:pt x="383" y="1092"/>
                </a:lnTo>
                <a:lnTo>
                  <a:pt x="418" y="1045"/>
                </a:lnTo>
                <a:lnTo>
                  <a:pt x="458" y="1002"/>
                </a:lnTo>
                <a:lnTo>
                  <a:pt x="501" y="963"/>
                </a:lnTo>
                <a:lnTo>
                  <a:pt x="548" y="928"/>
                </a:lnTo>
                <a:lnTo>
                  <a:pt x="600" y="898"/>
                </a:lnTo>
                <a:lnTo>
                  <a:pt x="653" y="872"/>
                </a:lnTo>
                <a:lnTo>
                  <a:pt x="709" y="852"/>
                </a:lnTo>
                <a:lnTo>
                  <a:pt x="768" y="837"/>
                </a:lnTo>
                <a:lnTo>
                  <a:pt x="830" y="828"/>
                </a:lnTo>
                <a:lnTo>
                  <a:pt x="892" y="825"/>
                </a:lnTo>
                <a:close/>
                <a:moveTo>
                  <a:pt x="172" y="381"/>
                </a:moveTo>
                <a:lnTo>
                  <a:pt x="172" y="2512"/>
                </a:lnTo>
                <a:lnTo>
                  <a:pt x="1612" y="2512"/>
                </a:lnTo>
                <a:lnTo>
                  <a:pt x="1612" y="381"/>
                </a:lnTo>
                <a:lnTo>
                  <a:pt x="172" y="381"/>
                </a:lnTo>
                <a:close/>
                <a:moveTo>
                  <a:pt x="585" y="163"/>
                </a:moveTo>
                <a:lnTo>
                  <a:pt x="585" y="229"/>
                </a:lnTo>
                <a:lnTo>
                  <a:pt x="1199" y="229"/>
                </a:lnTo>
                <a:lnTo>
                  <a:pt x="1199" y="163"/>
                </a:lnTo>
                <a:lnTo>
                  <a:pt x="585" y="163"/>
                </a:lnTo>
                <a:close/>
                <a:moveTo>
                  <a:pt x="1402" y="141"/>
                </a:moveTo>
                <a:lnTo>
                  <a:pt x="1385" y="144"/>
                </a:lnTo>
                <a:lnTo>
                  <a:pt x="1369" y="153"/>
                </a:lnTo>
                <a:lnTo>
                  <a:pt x="1356" y="165"/>
                </a:lnTo>
                <a:lnTo>
                  <a:pt x="1347" y="181"/>
                </a:lnTo>
                <a:lnTo>
                  <a:pt x="1344" y="198"/>
                </a:lnTo>
                <a:lnTo>
                  <a:pt x="1347" y="217"/>
                </a:lnTo>
                <a:lnTo>
                  <a:pt x="1356" y="232"/>
                </a:lnTo>
                <a:lnTo>
                  <a:pt x="1369" y="246"/>
                </a:lnTo>
                <a:lnTo>
                  <a:pt x="1385" y="254"/>
                </a:lnTo>
                <a:lnTo>
                  <a:pt x="1402" y="257"/>
                </a:lnTo>
                <a:lnTo>
                  <a:pt x="1422" y="254"/>
                </a:lnTo>
                <a:lnTo>
                  <a:pt x="1438" y="246"/>
                </a:lnTo>
                <a:lnTo>
                  <a:pt x="1451" y="232"/>
                </a:lnTo>
                <a:lnTo>
                  <a:pt x="1459" y="217"/>
                </a:lnTo>
                <a:lnTo>
                  <a:pt x="1462" y="198"/>
                </a:lnTo>
                <a:lnTo>
                  <a:pt x="1459" y="181"/>
                </a:lnTo>
                <a:lnTo>
                  <a:pt x="1451" y="165"/>
                </a:lnTo>
                <a:lnTo>
                  <a:pt x="1438" y="153"/>
                </a:lnTo>
                <a:lnTo>
                  <a:pt x="1422" y="144"/>
                </a:lnTo>
                <a:lnTo>
                  <a:pt x="1402" y="141"/>
                </a:lnTo>
                <a:close/>
                <a:moveTo>
                  <a:pt x="229" y="0"/>
                </a:moveTo>
                <a:lnTo>
                  <a:pt x="1554" y="0"/>
                </a:lnTo>
                <a:lnTo>
                  <a:pt x="1591" y="2"/>
                </a:lnTo>
                <a:lnTo>
                  <a:pt x="1627" y="11"/>
                </a:lnTo>
                <a:lnTo>
                  <a:pt x="1660" y="24"/>
                </a:lnTo>
                <a:lnTo>
                  <a:pt x="1690" y="43"/>
                </a:lnTo>
                <a:lnTo>
                  <a:pt x="1717" y="66"/>
                </a:lnTo>
                <a:lnTo>
                  <a:pt x="1739" y="92"/>
                </a:lnTo>
                <a:lnTo>
                  <a:pt x="1758" y="121"/>
                </a:lnTo>
                <a:lnTo>
                  <a:pt x="1772" y="154"/>
                </a:lnTo>
                <a:lnTo>
                  <a:pt x="1780" y="189"/>
                </a:lnTo>
                <a:lnTo>
                  <a:pt x="1783" y="225"/>
                </a:lnTo>
                <a:lnTo>
                  <a:pt x="1783" y="2875"/>
                </a:lnTo>
                <a:lnTo>
                  <a:pt x="1780" y="2911"/>
                </a:lnTo>
                <a:lnTo>
                  <a:pt x="1772" y="2946"/>
                </a:lnTo>
                <a:lnTo>
                  <a:pt x="1758" y="2978"/>
                </a:lnTo>
                <a:lnTo>
                  <a:pt x="1739" y="3007"/>
                </a:lnTo>
                <a:lnTo>
                  <a:pt x="1717" y="3035"/>
                </a:lnTo>
                <a:lnTo>
                  <a:pt x="1690" y="3057"/>
                </a:lnTo>
                <a:lnTo>
                  <a:pt x="1660" y="3075"/>
                </a:lnTo>
                <a:lnTo>
                  <a:pt x="1627" y="3089"/>
                </a:lnTo>
                <a:lnTo>
                  <a:pt x="1591" y="3097"/>
                </a:lnTo>
                <a:lnTo>
                  <a:pt x="1554" y="3100"/>
                </a:lnTo>
                <a:lnTo>
                  <a:pt x="229" y="3100"/>
                </a:lnTo>
                <a:lnTo>
                  <a:pt x="192" y="3097"/>
                </a:lnTo>
                <a:lnTo>
                  <a:pt x="157" y="3089"/>
                </a:lnTo>
                <a:lnTo>
                  <a:pt x="124" y="3075"/>
                </a:lnTo>
                <a:lnTo>
                  <a:pt x="93" y="3057"/>
                </a:lnTo>
                <a:lnTo>
                  <a:pt x="67" y="3035"/>
                </a:lnTo>
                <a:lnTo>
                  <a:pt x="44" y="3007"/>
                </a:lnTo>
                <a:lnTo>
                  <a:pt x="26" y="2978"/>
                </a:lnTo>
                <a:lnTo>
                  <a:pt x="11" y="2946"/>
                </a:lnTo>
                <a:lnTo>
                  <a:pt x="3" y="2911"/>
                </a:lnTo>
                <a:lnTo>
                  <a:pt x="0" y="2875"/>
                </a:lnTo>
                <a:lnTo>
                  <a:pt x="0" y="225"/>
                </a:lnTo>
                <a:lnTo>
                  <a:pt x="3" y="189"/>
                </a:lnTo>
                <a:lnTo>
                  <a:pt x="11" y="154"/>
                </a:lnTo>
                <a:lnTo>
                  <a:pt x="26" y="121"/>
                </a:lnTo>
                <a:lnTo>
                  <a:pt x="44" y="92"/>
                </a:lnTo>
                <a:lnTo>
                  <a:pt x="67" y="66"/>
                </a:lnTo>
                <a:lnTo>
                  <a:pt x="93" y="43"/>
                </a:lnTo>
                <a:lnTo>
                  <a:pt x="124" y="24"/>
                </a:lnTo>
                <a:lnTo>
                  <a:pt x="157" y="11"/>
                </a:lnTo>
                <a:lnTo>
                  <a:pt x="192" y="2"/>
                </a:lnTo>
                <a:lnTo>
                  <a:pt x="22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239"/>
          <p:cNvSpPr>
            <a:spLocks noEditPoints="1"/>
          </p:cNvSpPr>
          <p:nvPr/>
        </p:nvSpPr>
        <p:spPr bwMode="auto">
          <a:xfrm>
            <a:off x="4903850" y="1848777"/>
            <a:ext cx="274635" cy="350757"/>
          </a:xfrm>
          <a:custGeom>
            <a:avLst/>
            <a:gdLst>
              <a:gd name="T0" fmla="*/ 1065 w 2394"/>
              <a:gd name="T1" fmla="*/ 1843 h 3055"/>
              <a:gd name="T2" fmla="*/ 289 w 2394"/>
              <a:gd name="T3" fmla="*/ 1918 h 3055"/>
              <a:gd name="T4" fmla="*/ 347 w 2394"/>
              <a:gd name="T5" fmla="*/ 1816 h 3055"/>
              <a:gd name="T6" fmla="*/ 1310 w 2394"/>
              <a:gd name="T7" fmla="*/ 1780 h 3055"/>
              <a:gd name="T8" fmla="*/ 1384 w 2394"/>
              <a:gd name="T9" fmla="*/ 1883 h 3055"/>
              <a:gd name="T10" fmla="*/ 1517 w 2394"/>
              <a:gd name="T11" fmla="*/ 2098 h 3055"/>
              <a:gd name="T12" fmla="*/ 1598 w 2394"/>
              <a:gd name="T13" fmla="*/ 2216 h 3055"/>
              <a:gd name="T14" fmla="*/ 1656 w 2394"/>
              <a:gd name="T15" fmla="*/ 2149 h 3055"/>
              <a:gd name="T16" fmla="*/ 1794 w 2394"/>
              <a:gd name="T17" fmla="*/ 2165 h 3055"/>
              <a:gd name="T18" fmla="*/ 1881 w 2394"/>
              <a:gd name="T19" fmla="*/ 2105 h 3055"/>
              <a:gd name="T20" fmla="*/ 2002 w 2394"/>
              <a:gd name="T21" fmla="*/ 2142 h 3055"/>
              <a:gd name="T22" fmla="*/ 2131 w 2394"/>
              <a:gd name="T23" fmla="*/ 2145 h 3055"/>
              <a:gd name="T24" fmla="*/ 2222 w 2394"/>
              <a:gd name="T25" fmla="*/ 2250 h 3055"/>
              <a:gd name="T26" fmla="*/ 2322 w 2394"/>
              <a:gd name="T27" fmla="*/ 2454 h 3055"/>
              <a:gd name="T28" fmla="*/ 2394 w 2394"/>
              <a:gd name="T29" fmla="*/ 2817 h 3055"/>
              <a:gd name="T30" fmla="*/ 1928 w 2394"/>
              <a:gd name="T31" fmla="*/ 3005 h 3055"/>
              <a:gd name="T32" fmla="*/ 1819 w 2394"/>
              <a:gd name="T33" fmla="*/ 2972 h 3055"/>
              <a:gd name="T34" fmla="*/ 1528 w 2394"/>
              <a:gd name="T35" fmla="*/ 2871 h 3055"/>
              <a:gd name="T36" fmla="*/ 1423 w 2394"/>
              <a:gd name="T37" fmla="*/ 2826 h 3055"/>
              <a:gd name="T38" fmla="*/ 1322 w 2394"/>
              <a:gd name="T39" fmla="*/ 2710 h 3055"/>
              <a:gd name="T40" fmla="*/ 1286 w 2394"/>
              <a:gd name="T41" fmla="*/ 2670 h 3055"/>
              <a:gd name="T42" fmla="*/ 1222 w 2394"/>
              <a:gd name="T43" fmla="*/ 2575 h 3055"/>
              <a:gd name="T44" fmla="*/ 1279 w 2394"/>
              <a:gd name="T45" fmla="*/ 2508 h 3055"/>
              <a:gd name="T46" fmla="*/ 1383 w 2394"/>
              <a:gd name="T47" fmla="*/ 2562 h 3055"/>
              <a:gd name="T48" fmla="*/ 1451 w 2394"/>
              <a:gd name="T49" fmla="*/ 2614 h 3055"/>
              <a:gd name="T50" fmla="*/ 1553 w 2394"/>
              <a:gd name="T51" fmla="*/ 2680 h 3055"/>
              <a:gd name="T52" fmla="*/ 1580 w 2394"/>
              <a:gd name="T53" fmla="*/ 2602 h 3055"/>
              <a:gd name="T54" fmla="*/ 1495 w 2394"/>
              <a:gd name="T55" fmla="*/ 2429 h 3055"/>
              <a:gd name="T56" fmla="*/ 1452 w 2394"/>
              <a:gd name="T57" fmla="*/ 2348 h 3055"/>
              <a:gd name="T58" fmla="*/ 1306 w 2394"/>
              <a:gd name="T59" fmla="*/ 2071 h 3055"/>
              <a:gd name="T60" fmla="*/ 1192 w 2394"/>
              <a:gd name="T61" fmla="*/ 1773 h 3055"/>
              <a:gd name="T62" fmla="*/ 1389 w 2394"/>
              <a:gd name="T63" fmla="*/ 1531 h 3055"/>
              <a:gd name="T64" fmla="*/ 1418 w 2394"/>
              <a:gd name="T65" fmla="*/ 1643 h 3055"/>
              <a:gd name="T66" fmla="*/ 1260 w 2394"/>
              <a:gd name="T67" fmla="*/ 1659 h 3055"/>
              <a:gd name="T68" fmla="*/ 289 w 2394"/>
              <a:gd name="T69" fmla="*/ 1629 h 3055"/>
              <a:gd name="T70" fmla="*/ 347 w 2394"/>
              <a:gd name="T71" fmla="*/ 1528 h 3055"/>
              <a:gd name="T72" fmla="*/ 1444 w 2394"/>
              <a:gd name="T73" fmla="*/ 1312 h 3055"/>
              <a:gd name="T74" fmla="*/ 336 w 2394"/>
              <a:gd name="T75" fmla="*/ 1377 h 3055"/>
              <a:gd name="T76" fmla="*/ 307 w 2394"/>
              <a:gd name="T77" fmla="*/ 1264 h 3055"/>
              <a:gd name="T78" fmla="*/ 371 w 2394"/>
              <a:gd name="T79" fmla="*/ 619 h 3055"/>
              <a:gd name="T80" fmla="*/ 791 w 2394"/>
              <a:gd name="T81" fmla="*/ 571 h 3055"/>
              <a:gd name="T82" fmla="*/ 781 w 2394"/>
              <a:gd name="T83" fmla="*/ 1091 h 3055"/>
              <a:gd name="T84" fmla="*/ 324 w 2394"/>
              <a:gd name="T85" fmla="*/ 585 h 3055"/>
              <a:gd name="T86" fmla="*/ 564 w 2394"/>
              <a:gd name="T87" fmla="*/ 162 h 3055"/>
              <a:gd name="T88" fmla="*/ 1306 w 2394"/>
              <a:gd name="T89" fmla="*/ 230 h 3055"/>
              <a:gd name="T90" fmla="*/ 1408 w 2394"/>
              <a:gd name="T91" fmla="*/ 197 h 3055"/>
              <a:gd name="T92" fmla="*/ 1532 w 2394"/>
              <a:gd name="T93" fmla="*/ 3 h 3055"/>
              <a:gd name="T94" fmla="*/ 1714 w 2394"/>
              <a:gd name="T95" fmla="*/ 187 h 3055"/>
              <a:gd name="T96" fmla="*/ 1617 w 2394"/>
              <a:gd name="T97" fmla="*/ 2076 h 3055"/>
              <a:gd name="T98" fmla="*/ 1552 w 2394"/>
              <a:gd name="T99" fmla="*/ 375 h 3055"/>
              <a:gd name="T100" fmla="*/ 1145 w 2394"/>
              <a:gd name="T101" fmla="*/ 2567 h 3055"/>
              <a:gd name="T102" fmla="*/ 1230 w 2394"/>
              <a:gd name="T103" fmla="*/ 2707 h 3055"/>
              <a:gd name="T104" fmla="*/ 1303 w 2394"/>
              <a:gd name="T105" fmla="*/ 2818 h 3055"/>
              <a:gd name="T106" fmla="*/ 1493 w 2394"/>
              <a:gd name="T107" fmla="*/ 2950 h 3055"/>
              <a:gd name="T108" fmla="*/ 221 w 2394"/>
              <a:gd name="T109" fmla="*/ 3055 h 3055"/>
              <a:gd name="T110" fmla="*/ 12 w 2394"/>
              <a:gd name="T111" fmla="*/ 2904 h 3055"/>
              <a:gd name="T112" fmla="*/ 66 w 2394"/>
              <a:gd name="T113" fmla="*/ 65 h 3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94" h="3055">
                <a:moveTo>
                  <a:pt x="589" y="2652"/>
                </a:moveTo>
                <a:lnTo>
                  <a:pt x="589" y="2818"/>
                </a:lnTo>
                <a:lnTo>
                  <a:pt x="1127" y="2818"/>
                </a:lnTo>
                <a:lnTo>
                  <a:pt x="1127" y="2652"/>
                </a:lnTo>
                <a:lnTo>
                  <a:pt x="589" y="2652"/>
                </a:lnTo>
                <a:close/>
                <a:moveTo>
                  <a:pt x="347" y="1816"/>
                </a:moveTo>
                <a:lnTo>
                  <a:pt x="1061" y="1816"/>
                </a:lnTo>
                <a:lnTo>
                  <a:pt x="1065" y="1843"/>
                </a:lnTo>
                <a:lnTo>
                  <a:pt x="1072" y="1870"/>
                </a:lnTo>
                <a:lnTo>
                  <a:pt x="1087" y="1912"/>
                </a:lnTo>
                <a:lnTo>
                  <a:pt x="1102" y="1952"/>
                </a:lnTo>
                <a:lnTo>
                  <a:pt x="347" y="1952"/>
                </a:lnTo>
                <a:lnTo>
                  <a:pt x="329" y="1949"/>
                </a:lnTo>
                <a:lnTo>
                  <a:pt x="313" y="1942"/>
                </a:lnTo>
                <a:lnTo>
                  <a:pt x="300" y="1932"/>
                </a:lnTo>
                <a:lnTo>
                  <a:pt x="289" y="1918"/>
                </a:lnTo>
                <a:lnTo>
                  <a:pt x="282" y="1903"/>
                </a:lnTo>
                <a:lnTo>
                  <a:pt x="280" y="1884"/>
                </a:lnTo>
                <a:lnTo>
                  <a:pt x="282" y="1866"/>
                </a:lnTo>
                <a:lnTo>
                  <a:pt x="289" y="1850"/>
                </a:lnTo>
                <a:lnTo>
                  <a:pt x="300" y="1837"/>
                </a:lnTo>
                <a:lnTo>
                  <a:pt x="313" y="1827"/>
                </a:lnTo>
                <a:lnTo>
                  <a:pt x="329" y="1819"/>
                </a:lnTo>
                <a:lnTo>
                  <a:pt x="347" y="1816"/>
                </a:lnTo>
                <a:close/>
                <a:moveTo>
                  <a:pt x="1228" y="1740"/>
                </a:moveTo>
                <a:lnTo>
                  <a:pt x="1239" y="1741"/>
                </a:lnTo>
                <a:lnTo>
                  <a:pt x="1252" y="1743"/>
                </a:lnTo>
                <a:lnTo>
                  <a:pt x="1264" y="1748"/>
                </a:lnTo>
                <a:lnTo>
                  <a:pt x="1276" y="1754"/>
                </a:lnTo>
                <a:lnTo>
                  <a:pt x="1288" y="1761"/>
                </a:lnTo>
                <a:lnTo>
                  <a:pt x="1300" y="1771"/>
                </a:lnTo>
                <a:lnTo>
                  <a:pt x="1310" y="1780"/>
                </a:lnTo>
                <a:lnTo>
                  <a:pt x="1319" y="1790"/>
                </a:lnTo>
                <a:lnTo>
                  <a:pt x="1322" y="1792"/>
                </a:lnTo>
                <a:lnTo>
                  <a:pt x="1328" y="1798"/>
                </a:lnTo>
                <a:lnTo>
                  <a:pt x="1335" y="1809"/>
                </a:lnTo>
                <a:lnTo>
                  <a:pt x="1345" y="1823"/>
                </a:lnTo>
                <a:lnTo>
                  <a:pt x="1356" y="1841"/>
                </a:lnTo>
                <a:lnTo>
                  <a:pt x="1370" y="1861"/>
                </a:lnTo>
                <a:lnTo>
                  <a:pt x="1384" y="1883"/>
                </a:lnTo>
                <a:lnTo>
                  <a:pt x="1399" y="1908"/>
                </a:lnTo>
                <a:lnTo>
                  <a:pt x="1415" y="1934"/>
                </a:lnTo>
                <a:lnTo>
                  <a:pt x="1432" y="1961"/>
                </a:lnTo>
                <a:lnTo>
                  <a:pt x="1449" y="1989"/>
                </a:lnTo>
                <a:lnTo>
                  <a:pt x="1466" y="2017"/>
                </a:lnTo>
                <a:lnTo>
                  <a:pt x="1483" y="2044"/>
                </a:lnTo>
                <a:lnTo>
                  <a:pt x="1501" y="2071"/>
                </a:lnTo>
                <a:lnTo>
                  <a:pt x="1517" y="2098"/>
                </a:lnTo>
                <a:lnTo>
                  <a:pt x="1532" y="2122"/>
                </a:lnTo>
                <a:lnTo>
                  <a:pt x="1546" y="2145"/>
                </a:lnTo>
                <a:lnTo>
                  <a:pt x="1559" y="2165"/>
                </a:lnTo>
                <a:lnTo>
                  <a:pt x="1571" y="2182"/>
                </a:lnTo>
                <a:lnTo>
                  <a:pt x="1581" y="2196"/>
                </a:lnTo>
                <a:lnTo>
                  <a:pt x="1589" y="2208"/>
                </a:lnTo>
                <a:lnTo>
                  <a:pt x="1594" y="2214"/>
                </a:lnTo>
                <a:lnTo>
                  <a:pt x="1598" y="2216"/>
                </a:lnTo>
                <a:lnTo>
                  <a:pt x="1599" y="2214"/>
                </a:lnTo>
                <a:lnTo>
                  <a:pt x="1602" y="2209"/>
                </a:lnTo>
                <a:lnTo>
                  <a:pt x="1607" y="2201"/>
                </a:lnTo>
                <a:lnTo>
                  <a:pt x="1613" y="2191"/>
                </a:lnTo>
                <a:lnTo>
                  <a:pt x="1622" y="2180"/>
                </a:lnTo>
                <a:lnTo>
                  <a:pt x="1631" y="2169"/>
                </a:lnTo>
                <a:lnTo>
                  <a:pt x="1643" y="2159"/>
                </a:lnTo>
                <a:lnTo>
                  <a:pt x="1656" y="2149"/>
                </a:lnTo>
                <a:lnTo>
                  <a:pt x="1671" y="2141"/>
                </a:lnTo>
                <a:lnTo>
                  <a:pt x="1687" y="2134"/>
                </a:lnTo>
                <a:lnTo>
                  <a:pt x="1705" y="2131"/>
                </a:lnTo>
                <a:lnTo>
                  <a:pt x="1726" y="2133"/>
                </a:lnTo>
                <a:lnTo>
                  <a:pt x="1747" y="2139"/>
                </a:lnTo>
                <a:lnTo>
                  <a:pt x="1769" y="2150"/>
                </a:lnTo>
                <a:lnTo>
                  <a:pt x="1793" y="2167"/>
                </a:lnTo>
                <a:lnTo>
                  <a:pt x="1794" y="2165"/>
                </a:lnTo>
                <a:lnTo>
                  <a:pt x="1798" y="2160"/>
                </a:lnTo>
                <a:lnTo>
                  <a:pt x="1804" y="2153"/>
                </a:lnTo>
                <a:lnTo>
                  <a:pt x="1812" y="2144"/>
                </a:lnTo>
                <a:lnTo>
                  <a:pt x="1822" y="2134"/>
                </a:lnTo>
                <a:lnTo>
                  <a:pt x="1834" y="2125"/>
                </a:lnTo>
                <a:lnTo>
                  <a:pt x="1848" y="2116"/>
                </a:lnTo>
                <a:lnTo>
                  <a:pt x="1864" y="2109"/>
                </a:lnTo>
                <a:lnTo>
                  <a:pt x="1881" y="2105"/>
                </a:lnTo>
                <a:lnTo>
                  <a:pt x="1899" y="2104"/>
                </a:lnTo>
                <a:lnTo>
                  <a:pt x="1919" y="2106"/>
                </a:lnTo>
                <a:lnTo>
                  <a:pt x="1940" y="2114"/>
                </a:lnTo>
                <a:lnTo>
                  <a:pt x="1963" y="2127"/>
                </a:lnTo>
                <a:lnTo>
                  <a:pt x="1987" y="2147"/>
                </a:lnTo>
                <a:lnTo>
                  <a:pt x="1988" y="2147"/>
                </a:lnTo>
                <a:lnTo>
                  <a:pt x="1994" y="2145"/>
                </a:lnTo>
                <a:lnTo>
                  <a:pt x="2002" y="2142"/>
                </a:lnTo>
                <a:lnTo>
                  <a:pt x="2013" y="2139"/>
                </a:lnTo>
                <a:lnTo>
                  <a:pt x="2026" y="2137"/>
                </a:lnTo>
                <a:lnTo>
                  <a:pt x="2041" y="2133"/>
                </a:lnTo>
                <a:lnTo>
                  <a:pt x="2057" y="2132"/>
                </a:lnTo>
                <a:lnTo>
                  <a:pt x="2075" y="2132"/>
                </a:lnTo>
                <a:lnTo>
                  <a:pt x="2094" y="2133"/>
                </a:lnTo>
                <a:lnTo>
                  <a:pt x="2113" y="2138"/>
                </a:lnTo>
                <a:lnTo>
                  <a:pt x="2131" y="2145"/>
                </a:lnTo>
                <a:lnTo>
                  <a:pt x="2149" y="2154"/>
                </a:lnTo>
                <a:lnTo>
                  <a:pt x="2166" y="2167"/>
                </a:lnTo>
                <a:lnTo>
                  <a:pt x="2182" y="2184"/>
                </a:lnTo>
                <a:lnTo>
                  <a:pt x="2196" y="2205"/>
                </a:lnTo>
                <a:lnTo>
                  <a:pt x="2210" y="2231"/>
                </a:lnTo>
                <a:lnTo>
                  <a:pt x="2211" y="2233"/>
                </a:lnTo>
                <a:lnTo>
                  <a:pt x="2215" y="2240"/>
                </a:lnTo>
                <a:lnTo>
                  <a:pt x="2222" y="2250"/>
                </a:lnTo>
                <a:lnTo>
                  <a:pt x="2231" y="2266"/>
                </a:lnTo>
                <a:lnTo>
                  <a:pt x="2241" y="2284"/>
                </a:lnTo>
                <a:lnTo>
                  <a:pt x="2253" y="2305"/>
                </a:lnTo>
                <a:lnTo>
                  <a:pt x="2266" y="2330"/>
                </a:lnTo>
                <a:lnTo>
                  <a:pt x="2279" y="2357"/>
                </a:lnTo>
                <a:lnTo>
                  <a:pt x="2293" y="2388"/>
                </a:lnTo>
                <a:lnTo>
                  <a:pt x="2307" y="2419"/>
                </a:lnTo>
                <a:lnTo>
                  <a:pt x="2322" y="2454"/>
                </a:lnTo>
                <a:lnTo>
                  <a:pt x="2334" y="2489"/>
                </a:lnTo>
                <a:lnTo>
                  <a:pt x="2346" y="2527"/>
                </a:lnTo>
                <a:lnTo>
                  <a:pt x="2356" y="2564"/>
                </a:lnTo>
                <a:lnTo>
                  <a:pt x="2365" y="2604"/>
                </a:lnTo>
                <a:lnTo>
                  <a:pt x="2371" y="2644"/>
                </a:lnTo>
                <a:lnTo>
                  <a:pt x="2375" y="2683"/>
                </a:lnTo>
                <a:lnTo>
                  <a:pt x="2376" y="2723"/>
                </a:lnTo>
                <a:lnTo>
                  <a:pt x="2394" y="2817"/>
                </a:lnTo>
                <a:lnTo>
                  <a:pt x="1937" y="3046"/>
                </a:lnTo>
                <a:lnTo>
                  <a:pt x="1938" y="3045"/>
                </a:lnTo>
                <a:lnTo>
                  <a:pt x="1938" y="3042"/>
                </a:lnTo>
                <a:lnTo>
                  <a:pt x="1939" y="3037"/>
                </a:lnTo>
                <a:lnTo>
                  <a:pt x="1939" y="3030"/>
                </a:lnTo>
                <a:lnTo>
                  <a:pt x="1938" y="3023"/>
                </a:lnTo>
                <a:lnTo>
                  <a:pt x="1934" y="3015"/>
                </a:lnTo>
                <a:lnTo>
                  <a:pt x="1928" y="3005"/>
                </a:lnTo>
                <a:lnTo>
                  <a:pt x="1919" y="2997"/>
                </a:lnTo>
                <a:lnTo>
                  <a:pt x="1907" y="2988"/>
                </a:lnTo>
                <a:lnTo>
                  <a:pt x="1890" y="2981"/>
                </a:lnTo>
                <a:lnTo>
                  <a:pt x="1868" y="2974"/>
                </a:lnTo>
                <a:lnTo>
                  <a:pt x="1865" y="2974"/>
                </a:lnTo>
                <a:lnTo>
                  <a:pt x="1855" y="2974"/>
                </a:lnTo>
                <a:lnTo>
                  <a:pt x="1839" y="2973"/>
                </a:lnTo>
                <a:lnTo>
                  <a:pt x="1819" y="2972"/>
                </a:lnTo>
                <a:lnTo>
                  <a:pt x="1793" y="2968"/>
                </a:lnTo>
                <a:lnTo>
                  <a:pt x="1764" y="2963"/>
                </a:lnTo>
                <a:lnTo>
                  <a:pt x="1731" y="2956"/>
                </a:lnTo>
                <a:lnTo>
                  <a:pt x="1694" y="2946"/>
                </a:lnTo>
                <a:lnTo>
                  <a:pt x="1655" y="2932"/>
                </a:lnTo>
                <a:lnTo>
                  <a:pt x="1614" y="2916"/>
                </a:lnTo>
                <a:lnTo>
                  <a:pt x="1571" y="2896"/>
                </a:lnTo>
                <a:lnTo>
                  <a:pt x="1528" y="2871"/>
                </a:lnTo>
                <a:lnTo>
                  <a:pt x="1525" y="2870"/>
                </a:lnTo>
                <a:lnTo>
                  <a:pt x="1517" y="2867"/>
                </a:lnTo>
                <a:lnTo>
                  <a:pt x="1505" y="2863"/>
                </a:lnTo>
                <a:lnTo>
                  <a:pt x="1491" y="2857"/>
                </a:lnTo>
                <a:lnTo>
                  <a:pt x="1473" y="2851"/>
                </a:lnTo>
                <a:lnTo>
                  <a:pt x="1456" y="2843"/>
                </a:lnTo>
                <a:lnTo>
                  <a:pt x="1439" y="2835"/>
                </a:lnTo>
                <a:lnTo>
                  <a:pt x="1423" y="2826"/>
                </a:lnTo>
                <a:lnTo>
                  <a:pt x="1410" y="2816"/>
                </a:lnTo>
                <a:lnTo>
                  <a:pt x="1400" y="2807"/>
                </a:lnTo>
                <a:lnTo>
                  <a:pt x="1394" y="2799"/>
                </a:lnTo>
                <a:lnTo>
                  <a:pt x="1375" y="2773"/>
                </a:lnTo>
                <a:lnTo>
                  <a:pt x="1358" y="2752"/>
                </a:lnTo>
                <a:lnTo>
                  <a:pt x="1344" y="2734"/>
                </a:lnTo>
                <a:lnTo>
                  <a:pt x="1332" y="2721"/>
                </a:lnTo>
                <a:lnTo>
                  <a:pt x="1322" y="2710"/>
                </a:lnTo>
                <a:lnTo>
                  <a:pt x="1313" y="2701"/>
                </a:lnTo>
                <a:lnTo>
                  <a:pt x="1306" y="2694"/>
                </a:lnTo>
                <a:lnTo>
                  <a:pt x="1300" y="2689"/>
                </a:lnTo>
                <a:lnTo>
                  <a:pt x="1295" y="2685"/>
                </a:lnTo>
                <a:lnTo>
                  <a:pt x="1292" y="2681"/>
                </a:lnTo>
                <a:lnTo>
                  <a:pt x="1289" y="2678"/>
                </a:lnTo>
                <a:lnTo>
                  <a:pt x="1287" y="2675"/>
                </a:lnTo>
                <a:lnTo>
                  <a:pt x="1286" y="2670"/>
                </a:lnTo>
                <a:lnTo>
                  <a:pt x="1273" y="2663"/>
                </a:lnTo>
                <a:lnTo>
                  <a:pt x="1262" y="2654"/>
                </a:lnTo>
                <a:lnTo>
                  <a:pt x="1252" y="2644"/>
                </a:lnTo>
                <a:lnTo>
                  <a:pt x="1242" y="2630"/>
                </a:lnTo>
                <a:lnTo>
                  <a:pt x="1235" y="2617"/>
                </a:lnTo>
                <a:lnTo>
                  <a:pt x="1229" y="2603"/>
                </a:lnTo>
                <a:lnTo>
                  <a:pt x="1225" y="2589"/>
                </a:lnTo>
                <a:lnTo>
                  <a:pt x="1222" y="2575"/>
                </a:lnTo>
                <a:lnTo>
                  <a:pt x="1222" y="2561"/>
                </a:lnTo>
                <a:lnTo>
                  <a:pt x="1223" y="2548"/>
                </a:lnTo>
                <a:lnTo>
                  <a:pt x="1227" y="2536"/>
                </a:lnTo>
                <a:lnTo>
                  <a:pt x="1232" y="2526"/>
                </a:lnTo>
                <a:lnTo>
                  <a:pt x="1240" y="2518"/>
                </a:lnTo>
                <a:lnTo>
                  <a:pt x="1251" y="2513"/>
                </a:lnTo>
                <a:lnTo>
                  <a:pt x="1264" y="2508"/>
                </a:lnTo>
                <a:lnTo>
                  <a:pt x="1279" y="2508"/>
                </a:lnTo>
                <a:lnTo>
                  <a:pt x="1297" y="2513"/>
                </a:lnTo>
                <a:lnTo>
                  <a:pt x="1317" y="2520"/>
                </a:lnTo>
                <a:lnTo>
                  <a:pt x="1341" y="2531"/>
                </a:lnTo>
                <a:lnTo>
                  <a:pt x="1343" y="2533"/>
                </a:lnTo>
                <a:lnTo>
                  <a:pt x="1349" y="2537"/>
                </a:lnTo>
                <a:lnTo>
                  <a:pt x="1358" y="2544"/>
                </a:lnTo>
                <a:lnTo>
                  <a:pt x="1371" y="2552"/>
                </a:lnTo>
                <a:lnTo>
                  <a:pt x="1383" y="2562"/>
                </a:lnTo>
                <a:lnTo>
                  <a:pt x="1396" y="2573"/>
                </a:lnTo>
                <a:lnTo>
                  <a:pt x="1409" y="2583"/>
                </a:lnTo>
                <a:lnTo>
                  <a:pt x="1422" y="2592"/>
                </a:lnTo>
                <a:lnTo>
                  <a:pt x="1433" y="2600"/>
                </a:lnTo>
                <a:lnTo>
                  <a:pt x="1441" y="2607"/>
                </a:lnTo>
                <a:lnTo>
                  <a:pt x="1447" y="2611"/>
                </a:lnTo>
                <a:lnTo>
                  <a:pt x="1449" y="2612"/>
                </a:lnTo>
                <a:lnTo>
                  <a:pt x="1451" y="2614"/>
                </a:lnTo>
                <a:lnTo>
                  <a:pt x="1457" y="2618"/>
                </a:lnTo>
                <a:lnTo>
                  <a:pt x="1466" y="2625"/>
                </a:lnTo>
                <a:lnTo>
                  <a:pt x="1477" y="2635"/>
                </a:lnTo>
                <a:lnTo>
                  <a:pt x="1491" y="2644"/>
                </a:lnTo>
                <a:lnTo>
                  <a:pt x="1506" y="2654"/>
                </a:lnTo>
                <a:lnTo>
                  <a:pt x="1521" y="2664"/>
                </a:lnTo>
                <a:lnTo>
                  <a:pt x="1537" y="2672"/>
                </a:lnTo>
                <a:lnTo>
                  <a:pt x="1553" y="2680"/>
                </a:lnTo>
                <a:lnTo>
                  <a:pt x="1567" y="2685"/>
                </a:lnTo>
                <a:lnTo>
                  <a:pt x="1580" y="2687"/>
                </a:lnTo>
                <a:lnTo>
                  <a:pt x="1588" y="2680"/>
                </a:lnTo>
                <a:lnTo>
                  <a:pt x="1592" y="2670"/>
                </a:lnTo>
                <a:lnTo>
                  <a:pt x="1592" y="2657"/>
                </a:lnTo>
                <a:lnTo>
                  <a:pt x="1590" y="2641"/>
                </a:lnTo>
                <a:lnTo>
                  <a:pt x="1586" y="2622"/>
                </a:lnTo>
                <a:lnTo>
                  <a:pt x="1580" y="2602"/>
                </a:lnTo>
                <a:lnTo>
                  <a:pt x="1571" y="2581"/>
                </a:lnTo>
                <a:lnTo>
                  <a:pt x="1562" y="2559"/>
                </a:lnTo>
                <a:lnTo>
                  <a:pt x="1551" y="2536"/>
                </a:lnTo>
                <a:lnTo>
                  <a:pt x="1540" y="2514"/>
                </a:lnTo>
                <a:lnTo>
                  <a:pt x="1528" y="2491"/>
                </a:lnTo>
                <a:lnTo>
                  <a:pt x="1517" y="2469"/>
                </a:lnTo>
                <a:lnTo>
                  <a:pt x="1505" y="2449"/>
                </a:lnTo>
                <a:lnTo>
                  <a:pt x="1495" y="2429"/>
                </a:lnTo>
                <a:lnTo>
                  <a:pt x="1484" y="2412"/>
                </a:lnTo>
                <a:lnTo>
                  <a:pt x="1476" y="2397"/>
                </a:lnTo>
                <a:lnTo>
                  <a:pt x="1470" y="2385"/>
                </a:lnTo>
                <a:lnTo>
                  <a:pt x="1466" y="2375"/>
                </a:lnTo>
                <a:lnTo>
                  <a:pt x="1465" y="2369"/>
                </a:lnTo>
                <a:lnTo>
                  <a:pt x="1463" y="2367"/>
                </a:lnTo>
                <a:lnTo>
                  <a:pt x="1459" y="2360"/>
                </a:lnTo>
                <a:lnTo>
                  <a:pt x="1452" y="2348"/>
                </a:lnTo>
                <a:lnTo>
                  <a:pt x="1442" y="2331"/>
                </a:lnTo>
                <a:lnTo>
                  <a:pt x="1430" y="2308"/>
                </a:lnTo>
                <a:lnTo>
                  <a:pt x="1415" y="2281"/>
                </a:lnTo>
                <a:lnTo>
                  <a:pt x="1398" y="2249"/>
                </a:lnTo>
                <a:lnTo>
                  <a:pt x="1379" y="2212"/>
                </a:lnTo>
                <a:lnTo>
                  <a:pt x="1356" y="2170"/>
                </a:lnTo>
                <a:lnTo>
                  <a:pt x="1332" y="2123"/>
                </a:lnTo>
                <a:lnTo>
                  <a:pt x="1306" y="2071"/>
                </a:lnTo>
                <a:lnTo>
                  <a:pt x="1277" y="2015"/>
                </a:lnTo>
                <a:lnTo>
                  <a:pt x="1246" y="1953"/>
                </a:lnTo>
                <a:lnTo>
                  <a:pt x="1214" y="1885"/>
                </a:lnTo>
                <a:lnTo>
                  <a:pt x="1203" y="1855"/>
                </a:lnTo>
                <a:lnTo>
                  <a:pt x="1196" y="1830"/>
                </a:lnTo>
                <a:lnTo>
                  <a:pt x="1191" y="1807"/>
                </a:lnTo>
                <a:lnTo>
                  <a:pt x="1190" y="1788"/>
                </a:lnTo>
                <a:lnTo>
                  <a:pt x="1192" y="1773"/>
                </a:lnTo>
                <a:lnTo>
                  <a:pt x="1195" y="1760"/>
                </a:lnTo>
                <a:lnTo>
                  <a:pt x="1201" y="1751"/>
                </a:lnTo>
                <a:lnTo>
                  <a:pt x="1209" y="1745"/>
                </a:lnTo>
                <a:lnTo>
                  <a:pt x="1218" y="1741"/>
                </a:lnTo>
                <a:lnTo>
                  <a:pt x="1228" y="1740"/>
                </a:lnTo>
                <a:close/>
                <a:moveTo>
                  <a:pt x="347" y="1528"/>
                </a:moveTo>
                <a:lnTo>
                  <a:pt x="1371" y="1528"/>
                </a:lnTo>
                <a:lnTo>
                  <a:pt x="1389" y="1531"/>
                </a:lnTo>
                <a:lnTo>
                  <a:pt x="1405" y="1537"/>
                </a:lnTo>
                <a:lnTo>
                  <a:pt x="1418" y="1548"/>
                </a:lnTo>
                <a:lnTo>
                  <a:pt x="1429" y="1561"/>
                </a:lnTo>
                <a:lnTo>
                  <a:pt x="1435" y="1578"/>
                </a:lnTo>
                <a:lnTo>
                  <a:pt x="1438" y="1596"/>
                </a:lnTo>
                <a:lnTo>
                  <a:pt x="1435" y="1613"/>
                </a:lnTo>
                <a:lnTo>
                  <a:pt x="1429" y="1629"/>
                </a:lnTo>
                <a:lnTo>
                  <a:pt x="1418" y="1643"/>
                </a:lnTo>
                <a:lnTo>
                  <a:pt x="1405" y="1653"/>
                </a:lnTo>
                <a:lnTo>
                  <a:pt x="1389" y="1660"/>
                </a:lnTo>
                <a:lnTo>
                  <a:pt x="1371" y="1662"/>
                </a:lnTo>
                <a:lnTo>
                  <a:pt x="1355" y="1662"/>
                </a:lnTo>
                <a:lnTo>
                  <a:pt x="1332" y="1655"/>
                </a:lnTo>
                <a:lnTo>
                  <a:pt x="1308" y="1652"/>
                </a:lnTo>
                <a:lnTo>
                  <a:pt x="1284" y="1653"/>
                </a:lnTo>
                <a:lnTo>
                  <a:pt x="1260" y="1659"/>
                </a:lnTo>
                <a:lnTo>
                  <a:pt x="1257" y="1660"/>
                </a:lnTo>
                <a:lnTo>
                  <a:pt x="1255" y="1661"/>
                </a:lnTo>
                <a:lnTo>
                  <a:pt x="1253" y="1662"/>
                </a:lnTo>
                <a:lnTo>
                  <a:pt x="347" y="1662"/>
                </a:lnTo>
                <a:lnTo>
                  <a:pt x="329" y="1660"/>
                </a:lnTo>
                <a:lnTo>
                  <a:pt x="313" y="1653"/>
                </a:lnTo>
                <a:lnTo>
                  <a:pt x="300" y="1643"/>
                </a:lnTo>
                <a:lnTo>
                  <a:pt x="289" y="1629"/>
                </a:lnTo>
                <a:lnTo>
                  <a:pt x="282" y="1613"/>
                </a:lnTo>
                <a:lnTo>
                  <a:pt x="280" y="1596"/>
                </a:lnTo>
                <a:lnTo>
                  <a:pt x="282" y="1578"/>
                </a:lnTo>
                <a:lnTo>
                  <a:pt x="289" y="1561"/>
                </a:lnTo>
                <a:lnTo>
                  <a:pt x="300" y="1548"/>
                </a:lnTo>
                <a:lnTo>
                  <a:pt x="313" y="1537"/>
                </a:lnTo>
                <a:lnTo>
                  <a:pt x="329" y="1531"/>
                </a:lnTo>
                <a:lnTo>
                  <a:pt x="347" y="1528"/>
                </a:lnTo>
                <a:close/>
                <a:moveTo>
                  <a:pt x="353" y="1245"/>
                </a:moveTo>
                <a:lnTo>
                  <a:pt x="1378" y="1245"/>
                </a:lnTo>
                <a:lnTo>
                  <a:pt x="1396" y="1247"/>
                </a:lnTo>
                <a:lnTo>
                  <a:pt x="1411" y="1254"/>
                </a:lnTo>
                <a:lnTo>
                  <a:pt x="1425" y="1264"/>
                </a:lnTo>
                <a:lnTo>
                  <a:pt x="1435" y="1279"/>
                </a:lnTo>
                <a:lnTo>
                  <a:pt x="1442" y="1295"/>
                </a:lnTo>
                <a:lnTo>
                  <a:pt x="1444" y="1312"/>
                </a:lnTo>
                <a:lnTo>
                  <a:pt x="1442" y="1331"/>
                </a:lnTo>
                <a:lnTo>
                  <a:pt x="1435" y="1346"/>
                </a:lnTo>
                <a:lnTo>
                  <a:pt x="1425" y="1360"/>
                </a:lnTo>
                <a:lnTo>
                  <a:pt x="1411" y="1370"/>
                </a:lnTo>
                <a:lnTo>
                  <a:pt x="1395" y="1377"/>
                </a:lnTo>
                <a:lnTo>
                  <a:pt x="1378" y="1379"/>
                </a:lnTo>
                <a:lnTo>
                  <a:pt x="353" y="1379"/>
                </a:lnTo>
                <a:lnTo>
                  <a:pt x="336" y="1377"/>
                </a:lnTo>
                <a:lnTo>
                  <a:pt x="320" y="1370"/>
                </a:lnTo>
                <a:lnTo>
                  <a:pt x="307" y="1360"/>
                </a:lnTo>
                <a:lnTo>
                  <a:pt x="295" y="1346"/>
                </a:lnTo>
                <a:lnTo>
                  <a:pt x="288" y="1331"/>
                </a:lnTo>
                <a:lnTo>
                  <a:pt x="286" y="1312"/>
                </a:lnTo>
                <a:lnTo>
                  <a:pt x="288" y="1295"/>
                </a:lnTo>
                <a:lnTo>
                  <a:pt x="295" y="1279"/>
                </a:lnTo>
                <a:lnTo>
                  <a:pt x="307" y="1264"/>
                </a:lnTo>
                <a:lnTo>
                  <a:pt x="320" y="1254"/>
                </a:lnTo>
                <a:lnTo>
                  <a:pt x="336" y="1247"/>
                </a:lnTo>
                <a:lnTo>
                  <a:pt x="353" y="1245"/>
                </a:lnTo>
                <a:close/>
                <a:moveTo>
                  <a:pt x="371" y="619"/>
                </a:moveTo>
                <a:lnTo>
                  <a:pt x="755" y="619"/>
                </a:lnTo>
                <a:lnTo>
                  <a:pt x="755" y="1041"/>
                </a:lnTo>
                <a:lnTo>
                  <a:pt x="371" y="1041"/>
                </a:lnTo>
                <a:lnTo>
                  <a:pt x="371" y="619"/>
                </a:lnTo>
                <a:close/>
                <a:moveTo>
                  <a:pt x="347" y="595"/>
                </a:moveTo>
                <a:lnTo>
                  <a:pt x="347" y="1065"/>
                </a:lnTo>
                <a:lnTo>
                  <a:pt x="781" y="1065"/>
                </a:lnTo>
                <a:lnTo>
                  <a:pt x="781" y="595"/>
                </a:lnTo>
                <a:lnTo>
                  <a:pt x="347" y="595"/>
                </a:lnTo>
                <a:close/>
                <a:moveTo>
                  <a:pt x="347" y="569"/>
                </a:moveTo>
                <a:lnTo>
                  <a:pt x="781" y="569"/>
                </a:lnTo>
                <a:lnTo>
                  <a:pt x="791" y="571"/>
                </a:lnTo>
                <a:lnTo>
                  <a:pt x="798" y="576"/>
                </a:lnTo>
                <a:lnTo>
                  <a:pt x="804" y="585"/>
                </a:lnTo>
                <a:lnTo>
                  <a:pt x="805" y="595"/>
                </a:lnTo>
                <a:lnTo>
                  <a:pt x="805" y="1065"/>
                </a:lnTo>
                <a:lnTo>
                  <a:pt x="804" y="1075"/>
                </a:lnTo>
                <a:lnTo>
                  <a:pt x="798" y="1084"/>
                </a:lnTo>
                <a:lnTo>
                  <a:pt x="791" y="1089"/>
                </a:lnTo>
                <a:lnTo>
                  <a:pt x="781" y="1091"/>
                </a:lnTo>
                <a:lnTo>
                  <a:pt x="781" y="1091"/>
                </a:lnTo>
                <a:lnTo>
                  <a:pt x="347" y="1091"/>
                </a:lnTo>
                <a:lnTo>
                  <a:pt x="337" y="1089"/>
                </a:lnTo>
                <a:lnTo>
                  <a:pt x="329" y="1084"/>
                </a:lnTo>
                <a:lnTo>
                  <a:pt x="324" y="1075"/>
                </a:lnTo>
                <a:lnTo>
                  <a:pt x="322" y="1065"/>
                </a:lnTo>
                <a:lnTo>
                  <a:pt x="322" y="595"/>
                </a:lnTo>
                <a:lnTo>
                  <a:pt x="324" y="585"/>
                </a:lnTo>
                <a:lnTo>
                  <a:pt x="329" y="576"/>
                </a:lnTo>
                <a:lnTo>
                  <a:pt x="337" y="571"/>
                </a:lnTo>
                <a:lnTo>
                  <a:pt x="347" y="569"/>
                </a:lnTo>
                <a:close/>
                <a:moveTo>
                  <a:pt x="564" y="162"/>
                </a:moveTo>
                <a:lnTo>
                  <a:pt x="564" y="227"/>
                </a:lnTo>
                <a:lnTo>
                  <a:pt x="1155" y="227"/>
                </a:lnTo>
                <a:lnTo>
                  <a:pt x="1155" y="162"/>
                </a:lnTo>
                <a:lnTo>
                  <a:pt x="564" y="162"/>
                </a:lnTo>
                <a:close/>
                <a:moveTo>
                  <a:pt x="1351" y="139"/>
                </a:moveTo>
                <a:lnTo>
                  <a:pt x="1333" y="142"/>
                </a:lnTo>
                <a:lnTo>
                  <a:pt x="1318" y="151"/>
                </a:lnTo>
                <a:lnTo>
                  <a:pt x="1306" y="163"/>
                </a:lnTo>
                <a:lnTo>
                  <a:pt x="1298" y="179"/>
                </a:lnTo>
                <a:lnTo>
                  <a:pt x="1295" y="197"/>
                </a:lnTo>
                <a:lnTo>
                  <a:pt x="1298" y="215"/>
                </a:lnTo>
                <a:lnTo>
                  <a:pt x="1306" y="230"/>
                </a:lnTo>
                <a:lnTo>
                  <a:pt x="1318" y="242"/>
                </a:lnTo>
                <a:lnTo>
                  <a:pt x="1333" y="250"/>
                </a:lnTo>
                <a:lnTo>
                  <a:pt x="1351" y="253"/>
                </a:lnTo>
                <a:lnTo>
                  <a:pt x="1370" y="250"/>
                </a:lnTo>
                <a:lnTo>
                  <a:pt x="1385" y="242"/>
                </a:lnTo>
                <a:lnTo>
                  <a:pt x="1397" y="230"/>
                </a:lnTo>
                <a:lnTo>
                  <a:pt x="1405" y="215"/>
                </a:lnTo>
                <a:lnTo>
                  <a:pt x="1408" y="197"/>
                </a:lnTo>
                <a:lnTo>
                  <a:pt x="1405" y="179"/>
                </a:lnTo>
                <a:lnTo>
                  <a:pt x="1397" y="163"/>
                </a:lnTo>
                <a:lnTo>
                  <a:pt x="1385" y="151"/>
                </a:lnTo>
                <a:lnTo>
                  <a:pt x="1370" y="142"/>
                </a:lnTo>
                <a:lnTo>
                  <a:pt x="1351" y="139"/>
                </a:lnTo>
                <a:close/>
                <a:moveTo>
                  <a:pt x="221" y="0"/>
                </a:moveTo>
                <a:lnTo>
                  <a:pt x="1497" y="0"/>
                </a:lnTo>
                <a:lnTo>
                  <a:pt x="1532" y="3"/>
                </a:lnTo>
                <a:lnTo>
                  <a:pt x="1566" y="11"/>
                </a:lnTo>
                <a:lnTo>
                  <a:pt x="1597" y="26"/>
                </a:lnTo>
                <a:lnTo>
                  <a:pt x="1627" y="43"/>
                </a:lnTo>
                <a:lnTo>
                  <a:pt x="1653" y="65"/>
                </a:lnTo>
                <a:lnTo>
                  <a:pt x="1674" y="92"/>
                </a:lnTo>
                <a:lnTo>
                  <a:pt x="1692" y="121"/>
                </a:lnTo>
                <a:lnTo>
                  <a:pt x="1705" y="153"/>
                </a:lnTo>
                <a:lnTo>
                  <a:pt x="1714" y="187"/>
                </a:lnTo>
                <a:lnTo>
                  <a:pt x="1717" y="223"/>
                </a:lnTo>
                <a:lnTo>
                  <a:pt x="1717" y="2075"/>
                </a:lnTo>
                <a:lnTo>
                  <a:pt x="1698" y="2078"/>
                </a:lnTo>
                <a:lnTo>
                  <a:pt x="1682" y="2082"/>
                </a:lnTo>
                <a:lnTo>
                  <a:pt x="1668" y="2086"/>
                </a:lnTo>
                <a:lnTo>
                  <a:pt x="1649" y="2095"/>
                </a:lnTo>
                <a:lnTo>
                  <a:pt x="1632" y="2106"/>
                </a:lnTo>
                <a:lnTo>
                  <a:pt x="1617" y="2076"/>
                </a:lnTo>
                <a:lnTo>
                  <a:pt x="1600" y="2043"/>
                </a:lnTo>
                <a:lnTo>
                  <a:pt x="1583" y="2009"/>
                </a:lnTo>
                <a:lnTo>
                  <a:pt x="1567" y="1977"/>
                </a:lnTo>
                <a:lnTo>
                  <a:pt x="1553" y="1946"/>
                </a:lnTo>
                <a:lnTo>
                  <a:pt x="1552" y="1945"/>
                </a:lnTo>
                <a:lnTo>
                  <a:pt x="1552" y="1944"/>
                </a:lnTo>
                <a:lnTo>
                  <a:pt x="1552" y="1944"/>
                </a:lnTo>
                <a:lnTo>
                  <a:pt x="1552" y="375"/>
                </a:lnTo>
                <a:lnTo>
                  <a:pt x="165" y="375"/>
                </a:lnTo>
                <a:lnTo>
                  <a:pt x="165" y="2476"/>
                </a:lnTo>
                <a:lnTo>
                  <a:pt x="1153" y="2476"/>
                </a:lnTo>
                <a:lnTo>
                  <a:pt x="1148" y="2490"/>
                </a:lnTo>
                <a:lnTo>
                  <a:pt x="1144" y="2504"/>
                </a:lnTo>
                <a:lnTo>
                  <a:pt x="1142" y="2521"/>
                </a:lnTo>
                <a:lnTo>
                  <a:pt x="1142" y="2543"/>
                </a:lnTo>
                <a:lnTo>
                  <a:pt x="1145" y="2567"/>
                </a:lnTo>
                <a:lnTo>
                  <a:pt x="1151" y="2592"/>
                </a:lnTo>
                <a:lnTo>
                  <a:pt x="1160" y="2615"/>
                </a:lnTo>
                <a:lnTo>
                  <a:pt x="1172" y="2639"/>
                </a:lnTo>
                <a:lnTo>
                  <a:pt x="1188" y="2660"/>
                </a:lnTo>
                <a:lnTo>
                  <a:pt x="1206" y="2678"/>
                </a:lnTo>
                <a:lnTo>
                  <a:pt x="1216" y="2691"/>
                </a:lnTo>
                <a:lnTo>
                  <a:pt x="1225" y="2702"/>
                </a:lnTo>
                <a:lnTo>
                  <a:pt x="1230" y="2707"/>
                </a:lnTo>
                <a:lnTo>
                  <a:pt x="1236" y="2714"/>
                </a:lnTo>
                <a:lnTo>
                  <a:pt x="1244" y="2724"/>
                </a:lnTo>
                <a:lnTo>
                  <a:pt x="1254" y="2737"/>
                </a:lnTo>
                <a:lnTo>
                  <a:pt x="1266" y="2753"/>
                </a:lnTo>
                <a:lnTo>
                  <a:pt x="1279" y="2775"/>
                </a:lnTo>
                <a:lnTo>
                  <a:pt x="1294" y="2801"/>
                </a:lnTo>
                <a:lnTo>
                  <a:pt x="1298" y="2809"/>
                </a:lnTo>
                <a:lnTo>
                  <a:pt x="1303" y="2818"/>
                </a:lnTo>
                <a:lnTo>
                  <a:pt x="1311" y="2829"/>
                </a:lnTo>
                <a:lnTo>
                  <a:pt x="1322" y="2841"/>
                </a:lnTo>
                <a:lnTo>
                  <a:pt x="1337" y="2854"/>
                </a:lnTo>
                <a:lnTo>
                  <a:pt x="1356" y="2868"/>
                </a:lnTo>
                <a:lnTo>
                  <a:pt x="1381" y="2884"/>
                </a:lnTo>
                <a:lnTo>
                  <a:pt x="1411" y="2901"/>
                </a:lnTo>
                <a:lnTo>
                  <a:pt x="1447" y="2918"/>
                </a:lnTo>
                <a:lnTo>
                  <a:pt x="1493" y="2950"/>
                </a:lnTo>
                <a:lnTo>
                  <a:pt x="1538" y="2975"/>
                </a:lnTo>
                <a:lnTo>
                  <a:pt x="1580" y="2997"/>
                </a:lnTo>
                <a:lnTo>
                  <a:pt x="1623" y="3015"/>
                </a:lnTo>
                <a:lnTo>
                  <a:pt x="1594" y="3032"/>
                </a:lnTo>
                <a:lnTo>
                  <a:pt x="1563" y="3045"/>
                </a:lnTo>
                <a:lnTo>
                  <a:pt x="1531" y="3053"/>
                </a:lnTo>
                <a:lnTo>
                  <a:pt x="1497" y="3055"/>
                </a:lnTo>
                <a:lnTo>
                  <a:pt x="221" y="3055"/>
                </a:lnTo>
                <a:lnTo>
                  <a:pt x="186" y="3052"/>
                </a:lnTo>
                <a:lnTo>
                  <a:pt x="151" y="3044"/>
                </a:lnTo>
                <a:lnTo>
                  <a:pt x="120" y="3031"/>
                </a:lnTo>
                <a:lnTo>
                  <a:pt x="91" y="3013"/>
                </a:lnTo>
                <a:lnTo>
                  <a:pt x="66" y="2990"/>
                </a:lnTo>
                <a:lnTo>
                  <a:pt x="43" y="2965"/>
                </a:lnTo>
                <a:lnTo>
                  <a:pt x="25" y="2935"/>
                </a:lnTo>
                <a:lnTo>
                  <a:pt x="12" y="2904"/>
                </a:lnTo>
                <a:lnTo>
                  <a:pt x="3" y="2869"/>
                </a:lnTo>
                <a:lnTo>
                  <a:pt x="0" y="2833"/>
                </a:lnTo>
                <a:lnTo>
                  <a:pt x="0" y="223"/>
                </a:lnTo>
                <a:lnTo>
                  <a:pt x="3" y="187"/>
                </a:lnTo>
                <a:lnTo>
                  <a:pt x="12" y="153"/>
                </a:lnTo>
                <a:lnTo>
                  <a:pt x="25" y="121"/>
                </a:lnTo>
                <a:lnTo>
                  <a:pt x="43" y="92"/>
                </a:lnTo>
                <a:lnTo>
                  <a:pt x="66" y="65"/>
                </a:lnTo>
                <a:lnTo>
                  <a:pt x="91" y="43"/>
                </a:lnTo>
                <a:lnTo>
                  <a:pt x="120" y="26"/>
                </a:lnTo>
                <a:lnTo>
                  <a:pt x="151" y="11"/>
                </a:lnTo>
                <a:lnTo>
                  <a:pt x="186" y="3"/>
                </a:lnTo>
                <a:lnTo>
                  <a:pt x="22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244"/>
          <p:cNvSpPr>
            <a:spLocks noEditPoints="1"/>
          </p:cNvSpPr>
          <p:nvPr/>
        </p:nvSpPr>
        <p:spPr bwMode="auto">
          <a:xfrm>
            <a:off x="4247094" y="1836752"/>
            <a:ext cx="184905" cy="374808"/>
          </a:xfrm>
          <a:custGeom>
            <a:avLst/>
            <a:gdLst>
              <a:gd name="T0" fmla="*/ 675 w 1629"/>
              <a:gd name="T1" fmla="*/ 1262 h 3301"/>
              <a:gd name="T2" fmla="*/ 793 w 1629"/>
              <a:gd name="T3" fmla="*/ 1651 h 3301"/>
              <a:gd name="T4" fmla="*/ 815 w 1629"/>
              <a:gd name="T5" fmla="*/ 1668 h 3301"/>
              <a:gd name="T6" fmla="*/ 952 w 1629"/>
              <a:gd name="T7" fmla="*/ 1274 h 3301"/>
              <a:gd name="T8" fmla="*/ 956 w 1629"/>
              <a:gd name="T9" fmla="*/ 1245 h 3301"/>
              <a:gd name="T10" fmla="*/ 923 w 1629"/>
              <a:gd name="T11" fmla="*/ 1257 h 3301"/>
              <a:gd name="T12" fmla="*/ 815 w 1629"/>
              <a:gd name="T13" fmla="*/ 1276 h 3301"/>
              <a:gd name="T14" fmla="*/ 706 w 1629"/>
              <a:gd name="T15" fmla="*/ 1257 h 3301"/>
              <a:gd name="T16" fmla="*/ 498 w 1629"/>
              <a:gd name="T17" fmla="*/ 1186 h 3301"/>
              <a:gd name="T18" fmla="*/ 485 w 1629"/>
              <a:gd name="T19" fmla="*/ 1226 h 3301"/>
              <a:gd name="T20" fmla="*/ 461 w 1629"/>
              <a:gd name="T21" fmla="*/ 1327 h 3301"/>
              <a:gd name="T22" fmla="*/ 449 w 1629"/>
              <a:gd name="T23" fmla="*/ 1461 h 3301"/>
              <a:gd name="T24" fmla="*/ 472 w 1629"/>
              <a:gd name="T25" fmla="*/ 1600 h 3301"/>
              <a:gd name="T26" fmla="*/ 555 w 1629"/>
              <a:gd name="T27" fmla="*/ 1718 h 3301"/>
              <a:gd name="T28" fmla="*/ 721 w 1629"/>
              <a:gd name="T29" fmla="*/ 1785 h 3301"/>
              <a:gd name="T30" fmla="*/ 950 w 1629"/>
              <a:gd name="T31" fmla="*/ 1777 h 3301"/>
              <a:gd name="T32" fmla="*/ 1097 w 1629"/>
              <a:gd name="T33" fmla="*/ 1698 h 3301"/>
              <a:gd name="T34" fmla="*/ 1165 w 1629"/>
              <a:gd name="T35" fmla="*/ 1573 h 3301"/>
              <a:gd name="T36" fmla="*/ 1181 w 1629"/>
              <a:gd name="T37" fmla="*/ 1433 h 3301"/>
              <a:gd name="T38" fmla="*/ 1164 w 1629"/>
              <a:gd name="T39" fmla="*/ 1303 h 3301"/>
              <a:gd name="T40" fmla="*/ 1141 w 1629"/>
              <a:gd name="T41" fmla="*/ 1212 h 3301"/>
              <a:gd name="T42" fmla="*/ 1128 w 1629"/>
              <a:gd name="T43" fmla="*/ 1236 h 3301"/>
              <a:gd name="T44" fmla="*/ 1060 w 1629"/>
              <a:gd name="T45" fmla="*/ 1467 h 3301"/>
              <a:gd name="T46" fmla="*/ 942 w 1629"/>
              <a:gd name="T47" fmla="*/ 1649 h 3301"/>
              <a:gd name="T48" fmla="*/ 838 w 1629"/>
              <a:gd name="T49" fmla="*/ 1763 h 3301"/>
              <a:gd name="T50" fmla="*/ 774 w 1629"/>
              <a:gd name="T51" fmla="*/ 1747 h 3301"/>
              <a:gd name="T52" fmla="*/ 663 w 1629"/>
              <a:gd name="T53" fmla="*/ 1618 h 3301"/>
              <a:gd name="T54" fmla="*/ 550 w 1629"/>
              <a:gd name="T55" fmla="*/ 1424 h 3301"/>
              <a:gd name="T56" fmla="*/ 498 w 1629"/>
              <a:gd name="T57" fmla="*/ 1186 h 3301"/>
              <a:gd name="T58" fmla="*/ 760 w 1629"/>
              <a:gd name="T59" fmla="*/ 993 h 3301"/>
              <a:gd name="T60" fmla="*/ 740 w 1629"/>
              <a:gd name="T61" fmla="*/ 1059 h 3301"/>
              <a:gd name="T62" fmla="*/ 687 w 1629"/>
              <a:gd name="T63" fmla="*/ 1154 h 3301"/>
              <a:gd name="T64" fmla="*/ 725 w 1629"/>
              <a:gd name="T65" fmla="*/ 1221 h 3301"/>
              <a:gd name="T66" fmla="*/ 772 w 1629"/>
              <a:gd name="T67" fmla="*/ 1251 h 3301"/>
              <a:gd name="T68" fmla="*/ 772 w 1629"/>
              <a:gd name="T69" fmla="*/ 1188 h 3301"/>
              <a:gd name="T70" fmla="*/ 792 w 1629"/>
              <a:gd name="T71" fmla="*/ 1131 h 3301"/>
              <a:gd name="T72" fmla="*/ 824 w 1629"/>
              <a:gd name="T73" fmla="*/ 1115 h 3301"/>
              <a:gd name="T74" fmla="*/ 822 w 1629"/>
              <a:gd name="T75" fmla="*/ 1144 h 3301"/>
              <a:gd name="T76" fmla="*/ 847 w 1629"/>
              <a:gd name="T77" fmla="*/ 1172 h 3301"/>
              <a:gd name="T78" fmla="*/ 860 w 1629"/>
              <a:gd name="T79" fmla="*/ 1227 h 3301"/>
              <a:gd name="T80" fmla="*/ 879 w 1629"/>
              <a:gd name="T81" fmla="*/ 1252 h 3301"/>
              <a:gd name="T82" fmla="*/ 916 w 1629"/>
              <a:gd name="T83" fmla="*/ 1109 h 3301"/>
              <a:gd name="T84" fmla="*/ 878 w 1629"/>
              <a:gd name="T85" fmla="*/ 1028 h 3301"/>
              <a:gd name="T86" fmla="*/ 811 w 1629"/>
              <a:gd name="T87" fmla="*/ 990 h 3301"/>
              <a:gd name="T88" fmla="*/ 760 w 1629"/>
              <a:gd name="T89" fmla="*/ 978 h 3301"/>
              <a:gd name="T90" fmla="*/ 1014 w 1629"/>
              <a:gd name="T91" fmla="*/ 3 h 3301"/>
              <a:gd name="T92" fmla="*/ 1065 w 1629"/>
              <a:gd name="T93" fmla="*/ 66 h 3301"/>
              <a:gd name="T94" fmla="*/ 1014 w 1629"/>
              <a:gd name="T95" fmla="*/ 130 h 3301"/>
              <a:gd name="T96" fmla="*/ 878 w 1629"/>
              <a:gd name="T97" fmla="*/ 115 h 3301"/>
              <a:gd name="T98" fmla="*/ 663 w 1629"/>
              <a:gd name="T99" fmla="*/ 128 h 3301"/>
              <a:gd name="T100" fmla="*/ 491 w 1629"/>
              <a:gd name="T101" fmla="*/ 242 h 3301"/>
              <a:gd name="T102" fmla="*/ 428 w 1629"/>
              <a:gd name="T103" fmla="*/ 374 h 3301"/>
              <a:gd name="T104" fmla="*/ 1629 w 1629"/>
              <a:gd name="T105" fmla="*/ 765 h 3301"/>
              <a:gd name="T106" fmla="*/ 1273 w 1629"/>
              <a:gd name="T107" fmla="*/ 2699 h 3301"/>
              <a:gd name="T108" fmla="*/ 356 w 1629"/>
              <a:gd name="T109" fmla="*/ 2699 h 3301"/>
              <a:gd name="T110" fmla="*/ 0 w 1629"/>
              <a:gd name="T111" fmla="*/ 768 h 3301"/>
              <a:gd name="T112" fmla="*/ 353 w 1629"/>
              <a:gd name="T113" fmla="*/ 371 h 3301"/>
              <a:gd name="T114" fmla="*/ 410 w 1629"/>
              <a:gd name="T115" fmla="*/ 227 h 3301"/>
              <a:gd name="T116" fmla="*/ 573 w 1629"/>
              <a:gd name="T117" fmla="*/ 85 h 3301"/>
              <a:gd name="T118" fmla="*/ 810 w 1629"/>
              <a:gd name="T119" fmla="*/ 32 h 3301"/>
              <a:gd name="T120" fmla="*/ 925 w 1629"/>
              <a:gd name="T121" fmla="*/ 0 h 3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9" h="3301">
                <a:moveTo>
                  <a:pt x="677" y="1243"/>
                </a:moveTo>
                <a:lnTo>
                  <a:pt x="674" y="1245"/>
                </a:lnTo>
                <a:lnTo>
                  <a:pt x="672" y="1250"/>
                </a:lnTo>
                <a:lnTo>
                  <a:pt x="674" y="1256"/>
                </a:lnTo>
                <a:lnTo>
                  <a:pt x="675" y="1262"/>
                </a:lnTo>
                <a:lnTo>
                  <a:pt x="676" y="1268"/>
                </a:lnTo>
                <a:lnTo>
                  <a:pt x="678" y="1274"/>
                </a:lnTo>
                <a:lnTo>
                  <a:pt x="793" y="1651"/>
                </a:lnTo>
                <a:lnTo>
                  <a:pt x="793" y="1651"/>
                </a:lnTo>
                <a:lnTo>
                  <a:pt x="793" y="1651"/>
                </a:lnTo>
                <a:lnTo>
                  <a:pt x="793" y="1650"/>
                </a:lnTo>
                <a:lnTo>
                  <a:pt x="798" y="1659"/>
                </a:lnTo>
                <a:lnTo>
                  <a:pt x="805" y="1666"/>
                </a:lnTo>
                <a:lnTo>
                  <a:pt x="814" y="1668"/>
                </a:lnTo>
                <a:lnTo>
                  <a:pt x="815" y="1668"/>
                </a:lnTo>
                <a:lnTo>
                  <a:pt x="824" y="1666"/>
                </a:lnTo>
                <a:lnTo>
                  <a:pt x="832" y="1659"/>
                </a:lnTo>
                <a:lnTo>
                  <a:pt x="837" y="1651"/>
                </a:lnTo>
                <a:lnTo>
                  <a:pt x="837" y="1650"/>
                </a:lnTo>
                <a:lnTo>
                  <a:pt x="952" y="1274"/>
                </a:lnTo>
                <a:lnTo>
                  <a:pt x="953" y="1268"/>
                </a:lnTo>
                <a:lnTo>
                  <a:pt x="955" y="1262"/>
                </a:lnTo>
                <a:lnTo>
                  <a:pt x="956" y="1256"/>
                </a:lnTo>
                <a:lnTo>
                  <a:pt x="957" y="1250"/>
                </a:lnTo>
                <a:lnTo>
                  <a:pt x="956" y="1245"/>
                </a:lnTo>
                <a:lnTo>
                  <a:pt x="954" y="1243"/>
                </a:lnTo>
                <a:lnTo>
                  <a:pt x="952" y="1245"/>
                </a:lnTo>
                <a:lnTo>
                  <a:pt x="946" y="1248"/>
                </a:lnTo>
                <a:lnTo>
                  <a:pt x="936" y="1252"/>
                </a:lnTo>
                <a:lnTo>
                  <a:pt x="923" y="1257"/>
                </a:lnTo>
                <a:lnTo>
                  <a:pt x="907" y="1262"/>
                </a:lnTo>
                <a:lnTo>
                  <a:pt x="888" y="1267"/>
                </a:lnTo>
                <a:lnTo>
                  <a:pt x="866" y="1273"/>
                </a:lnTo>
                <a:lnTo>
                  <a:pt x="842" y="1275"/>
                </a:lnTo>
                <a:lnTo>
                  <a:pt x="815" y="1276"/>
                </a:lnTo>
                <a:lnTo>
                  <a:pt x="789" y="1275"/>
                </a:lnTo>
                <a:lnTo>
                  <a:pt x="764" y="1273"/>
                </a:lnTo>
                <a:lnTo>
                  <a:pt x="742" y="1267"/>
                </a:lnTo>
                <a:lnTo>
                  <a:pt x="723" y="1262"/>
                </a:lnTo>
                <a:lnTo>
                  <a:pt x="706" y="1257"/>
                </a:lnTo>
                <a:lnTo>
                  <a:pt x="694" y="1252"/>
                </a:lnTo>
                <a:lnTo>
                  <a:pt x="684" y="1248"/>
                </a:lnTo>
                <a:lnTo>
                  <a:pt x="679" y="1245"/>
                </a:lnTo>
                <a:lnTo>
                  <a:pt x="677" y="1243"/>
                </a:lnTo>
                <a:close/>
                <a:moveTo>
                  <a:pt x="498" y="1186"/>
                </a:moveTo>
                <a:lnTo>
                  <a:pt x="497" y="1188"/>
                </a:lnTo>
                <a:lnTo>
                  <a:pt x="496" y="1194"/>
                </a:lnTo>
                <a:lnTo>
                  <a:pt x="493" y="1201"/>
                </a:lnTo>
                <a:lnTo>
                  <a:pt x="489" y="1212"/>
                </a:lnTo>
                <a:lnTo>
                  <a:pt x="485" y="1226"/>
                </a:lnTo>
                <a:lnTo>
                  <a:pt x="480" y="1242"/>
                </a:lnTo>
                <a:lnTo>
                  <a:pt x="475" y="1260"/>
                </a:lnTo>
                <a:lnTo>
                  <a:pt x="470" y="1281"/>
                </a:lnTo>
                <a:lnTo>
                  <a:pt x="465" y="1303"/>
                </a:lnTo>
                <a:lnTo>
                  <a:pt x="461" y="1327"/>
                </a:lnTo>
                <a:lnTo>
                  <a:pt x="457" y="1352"/>
                </a:lnTo>
                <a:lnTo>
                  <a:pt x="453" y="1378"/>
                </a:lnTo>
                <a:lnTo>
                  <a:pt x="451" y="1405"/>
                </a:lnTo>
                <a:lnTo>
                  <a:pt x="449" y="1433"/>
                </a:lnTo>
                <a:lnTo>
                  <a:pt x="449" y="1461"/>
                </a:lnTo>
                <a:lnTo>
                  <a:pt x="450" y="1489"/>
                </a:lnTo>
                <a:lnTo>
                  <a:pt x="453" y="1518"/>
                </a:lnTo>
                <a:lnTo>
                  <a:pt x="457" y="1546"/>
                </a:lnTo>
                <a:lnTo>
                  <a:pt x="464" y="1573"/>
                </a:lnTo>
                <a:lnTo>
                  <a:pt x="472" y="1600"/>
                </a:lnTo>
                <a:lnTo>
                  <a:pt x="484" y="1627"/>
                </a:lnTo>
                <a:lnTo>
                  <a:pt x="497" y="1652"/>
                </a:lnTo>
                <a:lnTo>
                  <a:pt x="513" y="1675"/>
                </a:lnTo>
                <a:lnTo>
                  <a:pt x="533" y="1698"/>
                </a:lnTo>
                <a:lnTo>
                  <a:pt x="555" y="1718"/>
                </a:lnTo>
                <a:lnTo>
                  <a:pt x="581" y="1736"/>
                </a:lnTo>
                <a:lnTo>
                  <a:pt x="610" y="1753"/>
                </a:lnTo>
                <a:lnTo>
                  <a:pt x="643" y="1767"/>
                </a:lnTo>
                <a:lnTo>
                  <a:pt x="680" y="1777"/>
                </a:lnTo>
                <a:lnTo>
                  <a:pt x="721" y="1785"/>
                </a:lnTo>
                <a:lnTo>
                  <a:pt x="765" y="1791"/>
                </a:lnTo>
                <a:lnTo>
                  <a:pt x="814" y="1793"/>
                </a:lnTo>
                <a:lnTo>
                  <a:pt x="863" y="1791"/>
                </a:lnTo>
                <a:lnTo>
                  <a:pt x="909" y="1785"/>
                </a:lnTo>
                <a:lnTo>
                  <a:pt x="950" y="1777"/>
                </a:lnTo>
                <a:lnTo>
                  <a:pt x="987" y="1767"/>
                </a:lnTo>
                <a:lnTo>
                  <a:pt x="1020" y="1753"/>
                </a:lnTo>
                <a:lnTo>
                  <a:pt x="1048" y="1736"/>
                </a:lnTo>
                <a:lnTo>
                  <a:pt x="1074" y="1718"/>
                </a:lnTo>
                <a:lnTo>
                  <a:pt x="1097" y="1698"/>
                </a:lnTo>
                <a:lnTo>
                  <a:pt x="1116" y="1675"/>
                </a:lnTo>
                <a:lnTo>
                  <a:pt x="1132" y="1652"/>
                </a:lnTo>
                <a:lnTo>
                  <a:pt x="1146" y="1627"/>
                </a:lnTo>
                <a:lnTo>
                  <a:pt x="1157" y="1600"/>
                </a:lnTo>
                <a:lnTo>
                  <a:pt x="1165" y="1573"/>
                </a:lnTo>
                <a:lnTo>
                  <a:pt x="1173" y="1546"/>
                </a:lnTo>
                <a:lnTo>
                  <a:pt x="1177" y="1518"/>
                </a:lnTo>
                <a:lnTo>
                  <a:pt x="1180" y="1489"/>
                </a:lnTo>
                <a:lnTo>
                  <a:pt x="1181" y="1461"/>
                </a:lnTo>
                <a:lnTo>
                  <a:pt x="1181" y="1433"/>
                </a:lnTo>
                <a:lnTo>
                  <a:pt x="1179" y="1405"/>
                </a:lnTo>
                <a:lnTo>
                  <a:pt x="1177" y="1378"/>
                </a:lnTo>
                <a:lnTo>
                  <a:pt x="1173" y="1352"/>
                </a:lnTo>
                <a:lnTo>
                  <a:pt x="1168" y="1327"/>
                </a:lnTo>
                <a:lnTo>
                  <a:pt x="1164" y="1303"/>
                </a:lnTo>
                <a:lnTo>
                  <a:pt x="1159" y="1281"/>
                </a:lnTo>
                <a:lnTo>
                  <a:pt x="1154" y="1260"/>
                </a:lnTo>
                <a:lnTo>
                  <a:pt x="1149" y="1242"/>
                </a:lnTo>
                <a:lnTo>
                  <a:pt x="1145" y="1226"/>
                </a:lnTo>
                <a:lnTo>
                  <a:pt x="1141" y="1212"/>
                </a:lnTo>
                <a:lnTo>
                  <a:pt x="1137" y="1201"/>
                </a:lnTo>
                <a:lnTo>
                  <a:pt x="1134" y="1194"/>
                </a:lnTo>
                <a:lnTo>
                  <a:pt x="1131" y="1188"/>
                </a:lnTo>
                <a:lnTo>
                  <a:pt x="1131" y="1186"/>
                </a:lnTo>
                <a:lnTo>
                  <a:pt x="1128" y="1236"/>
                </a:lnTo>
                <a:lnTo>
                  <a:pt x="1121" y="1285"/>
                </a:lnTo>
                <a:lnTo>
                  <a:pt x="1111" y="1333"/>
                </a:lnTo>
                <a:lnTo>
                  <a:pt x="1097" y="1380"/>
                </a:lnTo>
                <a:lnTo>
                  <a:pt x="1079" y="1424"/>
                </a:lnTo>
                <a:lnTo>
                  <a:pt x="1060" y="1467"/>
                </a:lnTo>
                <a:lnTo>
                  <a:pt x="1038" y="1508"/>
                </a:lnTo>
                <a:lnTo>
                  <a:pt x="1014" y="1547"/>
                </a:lnTo>
                <a:lnTo>
                  <a:pt x="991" y="1584"/>
                </a:lnTo>
                <a:lnTo>
                  <a:pt x="966" y="1618"/>
                </a:lnTo>
                <a:lnTo>
                  <a:pt x="942" y="1649"/>
                </a:lnTo>
                <a:lnTo>
                  <a:pt x="918" y="1678"/>
                </a:lnTo>
                <a:lnTo>
                  <a:pt x="895" y="1704"/>
                </a:lnTo>
                <a:lnTo>
                  <a:pt x="874" y="1727"/>
                </a:lnTo>
                <a:lnTo>
                  <a:pt x="855" y="1747"/>
                </a:lnTo>
                <a:lnTo>
                  <a:pt x="838" y="1763"/>
                </a:lnTo>
                <a:lnTo>
                  <a:pt x="824" y="1776"/>
                </a:lnTo>
                <a:lnTo>
                  <a:pt x="814" y="1785"/>
                </a:lnTo>
                <a:lnTo>
                  <a:pt x="805" y="1776"/>
                </a:lnTo>
                <a:lnTo>
                  <a:pt x="791" y="1763"/>
                </a:lnTo>
                <a:lnTo>
                  <a:pt x="774" y="1747"/>
                </a:lnTo>
                <a:lnTo>
                  <a:pt x="755" y="1727"/>
                </a:lnTo>
                <a:lnTo>
                  <a:pt x="734" y="1704"/>
                </a:lnTo>
                <a:lnTo>
                  <a:pt x="712" y="1678"/>
                </a:lnTo>
                <a:lnTo>
                  <a:pt x="687" y="1649"/>
                </a:lnTo>
                <a:lnTo>
                  <a:pt x="663" y="1618"/>
                </a:lnTo>
                <a:lnTo>
                  <a:pt x="639" y="1584"/>
                </a:lnTo>
                <a:lnTo>
                  <a:pt x="615" y="1547"/>
                </a:lnTo>
                <a:lnTo>
                  <a:pt x="591" y="1508"/>
                </a:lnTo>
                <a:lnTo>
                  <a:pt x="570" y="1467"/>
                </a:lnTo>
                <a:lnTo>
                  <a:pt x="550" y="1424"/>
                </a:lnTo>
                <a:lnTo>
                  <a:pt x="533" y="1380"/>
                </a:lnTo>
                <a:lnTo>
                  <a:pt x="518" y="1333"/>
                </a:lnTo>
                <a:lnTo>
                  <a:pt x="507" y="1285"/>
                </a:lnTo>
                <a:lnTo>
                  <a:pt x="501" y="1236"/>
                </a:lnTo>
                <a:lnTo>
                  <a:pt x="498" y="1186"/>
                </a:lnTo>
                <a:close/>
                <a:moveTo>
                  <a:pt x="754" y="977"/>
                </a:moveTo>
                <a:lnTo>
                  <a:pt x="755" y="978"/>
                </a:lnTo>
                <a:lnTo>
                  <a:pt x="756" y="981"/>
                </a:lnTo>
                <a:lnTo>
                  <a:pt x="758" y="987"/>
                </a:lnTo>
                <a:lnTo>
                  <a:pt x="760" y="993"/>
                </a:lnTo>
                <a:lnTo>
                  <a:pt x="760" y="1002"/>
                </a:lnTo>
                <a:lnTo>
                  <a:pt x="760" y="1013"/>
                </a:lnTo>
                <a:lnTo>
                  <a:pt x="756" y="1026"/>
                </a:lnTo>
                <a:lnTo>
                  <a:pt x="751" y="1042"/>
                </a:lnTo>
                <a:lnTo>
                  <a:pt x="740" y="1059"/>
                </a:lnTo>
                <a:lnTo>
                  <a:pt x="727" y="1079"/>
                </a:lnTo>
                <a:lnTo>
                  <a:pt x="709" y="1102"/>
                </a:lnTo>
                <a:lnTo>
                  <a:pt x="696" y="1121"/>
                </a:lnTo>
                <a:lnTo>
                  <a:pt x="689" y="1138"/>
                </a:lnTo>
                <a:lnTo>
                  <a:pt x="687" y="1154"/>
                </a:lnTo>
                <a:lnTo>
                  <a:pt x="689" y="1170"/>
                </a:lnTo>
                <a:lnTo>
                  <a:pt x="694" y="1184"/>
                </a:lnTo>
                <a:lnTo>
                  <a:pt x="703" y="1198"/>
                </a:lnTo>
                <a:lnTo>
                  <a:pt x="714" y="1209"/>
                </a:lnTo>
                <a:lnTo>
                  <a:pt x="725" y="1221"/>
                </a:lnTo>
                <a:lnTo>
                  <a:pt x="736" y="1229"/>
                </a:lnTo>
                <a:lnTo>
                  <a:pt x="747" y="1237"/>
                </a:lnTo>
                <a:lnTo>
                  <a:pt x="758" y="1243"/>
                </a:lnTo>
                <a:lnTo>
                  <a:pt x="766" y="1248"/>
                </a:lnTo>
                <a:lnTo>
                  <a:pt x="772" y="1251"/>
                </a:lnTo>
                <a:lnTo>
                  <a:pt x="774" y="1252"/>
                </a:lnTo>
                <a:lnTo>
                  <a:pt x="790" y="1252"/>
                </a:lnTo>
                <a:lnTo>
                  <a:pt x="780" y="1227"/>
                </a:lnTo>
                <a:lnTo>
                  <a:pt x="774" y="1206"/>
                </a:lnTo>
                <a:lnTo>
                  <a:pt x="772" y="1188"/>
                </a:lnTo>
                <a:lnTo>
                  <a:pt x="772" y="1173"/>
                </a:lnTo>
                <a:lnTo>
                  <a:pt x="774" y="1159"/>
                </a:lnTo>
                <a:lnTo>
                  <a:pt x="779" y="1148"/>
                </a:lnTo>
                <a:lnTo>
                  <a:pt x="784" y="1138"/>
                </a:lnTo>
                <a:lnTo>
                  <a:pt x="792" y="1131"/>
                </a:lnTo>
                <a:lnTo>
                  <a:pt x="799" y="1125"/>
                </a:lnTo>
                <a:lnTo>
                  <a:pt x="807" y="1121"/>
                </a:lnTo>
                <a:lnTo>
                  <a:pt x="814" y="1118"/>
                </a:lnTo>
                <a:lnTo>
                  <a:pt x="820" y="1116"/>
                </a:lnTo>
                <a:lnTo>
                  <a:pt x="824" y="1115"/>
                </a:lnTo>
                <a:lnTo>
                  <a:pt x="829" y="1113"/>
                </a:lnTo>
                <a:lnTo>
                  <a:pt x="830" y="1113"/>
                </a:lnTo>
                <a:lnTo>
                  <a:pt x="822" y="1124"/>
                </a:lnTo>
                <a:lnTo>
                  <a:pt x="820" y="1134"/>
                </a:lnTo>
                <a:lnTo>
                  <a:pt x="822" y="1144"/>
                </a:lnTo>
                <a:lnTo>
                  <a:pt x="828" y="1153"/>
                </a:lnTo>
                <a:lnTo>
                  <a:pt x="834" y="1160"/>
                </a:lnTo>
                <a:lnTo>
                  <a:pt x="840" y="1167"/>
                </a:lnTo>
                <a:lnTo>
                  <a:pt x="845" y="1171"/>
                </a:lnTo>
                <a:lnTo>
                  <a:pt x="847" y="1172"/>
                </a:lnTo>
                <a:lnTo>
                  <a:pt x="857" y="1181"/>
                </a:lnTo>
                <a:lnTo>
                  <a:pt x="863" y="1193"/>
                </a:lnTo>
                <a:lnTo>
                  <a:pt x="865" y="1204"/>
                </a:lnTo>
                <a:lnTo>
                  <a:pt x="863" y="1215"/>
                </a:lnTo>
                <a:lnTo>
                  <a:pt x="860" y="1227"/>
                </a:lnTo>
                <a:lnTo>
                  <a:pt x="856" y="1236"/>
                </a:lnTo>
                <a:lnTo>
                  <a:pt x="852" y="1245"/>
                </a:lnTo>
                <a:lnTo>
                  <a:pt x="848" y="1250"/>
                </a:lnTo>
                <a:lnTo>
                  <a:pt x="847" y="1252"/>
                </a:lnTo>
                <a:lnTo>
                  <a:pt x="879" y="1252"/>
                </a:lnTo>
                <a:lnTo>
                  <a:pt x="894" y="1217"/>
                </a:lnTo>
                <a:lnTo>
                  <a:pt x="906" y="1186"/>
                </a:lnTo>
                <a:lnTo>
                  <a:pt x="913" y="1158"/>
                </a:lnTo>
                <a:lnTo>
                  <a:pt x="916" y="1133"/>
                </a:lnTo>
                <a:lnTo>
                  <a:pt x="916" y="1109"/>
                </a:lnTo>
                <a:lnTo>
                  <a:pt x="913" y="1090"/>
                </a:lnTo>
                <a:lnTo>
                  <a:pt x="908" y="1071"/>
                </a:lnTo>
                <a:lnTo>
                  <a:pt x="899" y="1054"/>
                </a:lnTo>
                <a:lnTo>
                  <a:pt x="889" y="1041"/>
                </a:lnTo>
                <a:lnTo>
                  <a:pt x="878" y="1028"/>
                </a:lnTo>
                <a:lnTo>
                  <a:pt x="866" y="1017"/>
                </a:lnTo>
                <a:lnTo>
                  <a:pt x="852" y="1008"/>
                </a:lnTo>
                <a:lnTo>
                  <a:pt x="839" y="1001"/>
                </a:lnTo>
                <a:lnTo>
                  <a:pt x="824" y="995"/>
                </a:lnTo>
                <a:lnTo>
                  <a:pt x="811" y="990"/>
                </a:lnTo>
                <a:lnTo>
                  <a:pt x="798" y="986"/>
                </a:lnTo>
                <a:lnTo>
                  <a:pt x="786" y="982"/>
                </a:lnTo>
                <a:lnTo>
                  <a:pt x="775" y="980"/>
                </a:lnTo>
                <a:lnTo>
                  <a:pt x="767" y="979"/>
                </a:lnTo>
                <a:lnTo>
                  <a:pt x="760" y="978"/>
                </a:lnTo>
                <a:lnTo>
                  <a:pt x="756" y="977"/>
                </a:lnTo>
                <a:lnTo>
                  <a:pt x="754" y="977"/>
                </a:lnTo>
                <a:close/>
                <a:moveTo>
                  <a:pt x="925" y="0"/>
                </a:moveTo>
                <a:lnTo>
                  <a:pt x="996" y="0"/>
                </a:lnTo>
                <a:lnTo>
                  <a:pt x="1014" y="3"/>
                </a:lnTo>
                <a:lnTo>
                  <a:pt x="1031" y="9"/>
                </a:lnTo>
                <a:lnTo>
                  <a:pt x="1044" y="18"/>
                </a:lnTo>
                <a:lnTo>
                  <a:pt x="1055" y="32"/>
                </a:lnTo>
                <a:lnTo>
                  <a:pt x="1063" y="47"/>
                </a:lnTo>
                <a:lnTo>
                  <a:pt x="1065" y="66"/>
                </a:lnTo>
                <a:lnTo>
                  <a:pt x="1063" y="84"/>
                </a:lnTo>
                <a:lnTo>
                  <a:pt x="1055" y="101"/>
                </a:lnTo>
                <a:lnTo>
                  <a:pt x="1044" y="113"/>
                </a:lnTo>
                <a:lnTo>
                  <a:pt x="1031" y="123"/>
                </a:lnTo>
                <a:lnTo>
                  <a:pt x="1014" y="130"/>
                </a:lnTo>
                <a:lnTo>
                  <a:pt x="996" y="132"/>
                </a:lnTo>
                <a:lnTo>
                  <a:pt x="925" y="132"/>
                </a:lnTo>
                <a:lnTo>
                  <a:pt x="908" y="130"/>
                </a:lnTo>
                <a:lnTo>
                  <a:pt x="891" y="124"/>
                </a:lnTo>
                <a:lnTo>
                  <a:pt x="878" y="115"/>
                </a:lnTo>
                <a:lnTo>
                  <a:pt x="867" y="103"/>
                </a:lnTo>
                <a:lnTo>
                  <a:pt x="811" y="103"/>
                </a:lnTo>
                <a:lnTo>
                  <a:pt x="758" y="108"/>
                </a:lnTo>
                <a:lnTo>
                  <a:pt x="708" y="116"/>
                </a:lnTo>
                <a:lnTo>
                  <a:pt x="663" y="128"/>
                </a:lnTo>
                <a:lnTo>
                  <a:pt x="621" y="143"/>
                </a:lnTo>
                <a:lnTo>
                  <a:pt x="583" y="162"/>
                </a:lnTo>
                <a:lnTo>
                  <a:pt x="549" y="185"/>
                </a:lnTo>
                <a:lnTo>
                  <a:pt x="518" y="211"/>
                </a:lnTo>
                <a:lnTo>
                  <a:pt x="491" y="242"/>
                </a:lnTo>
                <a:lnTo>
                  <a:pt x="468" y="273"/>
                </a:lnTo>
                <a:lnTo>
                  <a:pt x="452" y="302"/>
                </a:lnTo>
                <a:lnTo>
                  <a:pt x="440" y="329"/>
                </a:lnTo>
                <a:lnTo>
                  <a:pt x="432" y="353"/>
                </a:lnTo>
                <a:lnTo>
                  <a:pt x="428" y="374"/>
                </a:lnTo>
                <a:lnTo>
                  <a:pt x="425" y="390"/>
                </a:lnTo>
                <a:lnTo>
                  <a:pt x="425" y="400"/>
                </a:lnTo>
                <a:lnTo>
                  <a:pt x="425" y="403"/>
                </a:lnTo>
                <a:lnTo>
                  <a:pt x="425" y="765"/>
                </a:lnTo>
                <a:lnTo>
                  <a:pt x="1629" y="765"/>
                </a:lnTo>
                <a:lnTo>
                  <a:pt x="1629" y="1541"/>
                </a:lnTo>
                <a:lnTo>
                  <a:pt x="1530" y="1541"/>
                </a:lnTo>
                <a:lnTo>
                  <a:pt x="1530" y="1743"/>
                </a:lnTo>
                <a:lnTo>
                  <a:pt x="1355" y="1743"/>
                </a:lnTo>
                <a:lnTo>
                  <a:pt x="1273" y="2699"/>
                </a:lnTo>
                <a:lnTo>
                  <a:pt x="1569" y="2777"/>
                </a:lnTo>
                <a:lnTo>
                  <a:pt x="1569" y="3301"/>
                </a:lnTo>
                <a:lnTo>
                  <a:pt x="61" y="3301"/>
                </a:lnTo>
                <a:lnTo>
                  <a:pt x="61" y="2777"/>
                </a:lnTo>
                <a:lnTo>
                  <a:pt x="356" y="2699"/>
                </a:lnTo>
                <a:lnTo>
                  <a:pt x="274" y="1743"/>
                </a:lnTo>
                <a:lnTo>
                  <a:pt x="100" y="1743"/>
                </a:lnTo>
                <a:lnTo>
                  <a:pt x="100" y="1541"/>
                </a:lnTo>
                <a:lnTo>
                  <a:pt x="0" y="1541"/>
                </a:lnTo>
                <a:lnTo>
                  <a:pt x="0" y="768"/>
                </a:lnTo>
                <a:lnTo>
                  <a:pt x="351" y="768"/>
                </a:lnTo>
                <a:lnTo>
                  <a:pt x="351" y="404"/>
                </a:lnTo>
                <a:lnTo>
                  <a:pt x="351" y="400"/>
                </a:lnTo>
                <a:lnTo>
                  <a:pt x="352" y="389"/>
                </a:lnTo>
                <a:lnTo>
                  <a:pt x="353" y="371"/>
                </a:lnTo>
                <a:lnTo>
                  <a:pt x="357" y="349"/>
                </a:lnTo>
                <a:lnTo>
                  <a:pt x="364" y="323"/>
                </a:lnTo>
                <a:lnTo>
                  <a:pt x="375" y="293"/>
                </a:lnTo>
                <a:lnTo>
                  <a:pt x="390" y="262"/>
                </a:lnTo>
                <a:lnTo>
                  <a:pt x="410" y="227"/>
                </a:lnTo>
                <a:lnTo>
                  <a:pt x="435" y="193"/>
                </a:lnTo>
                <a:lnTo>
                  <a:pt x="467" y="158"/>
                </a:lnTo>
                <a:lnTo>
                  <a:pt x="499" y="131"/>
                </a:lnTo>
                <a:lnTo>
                  <a:pt x="534" y="106"/>
                </a:lnTo>
                <a:lnTo>
                  <a:pt x="573" y="85"/>
                </a:lnTo>
                <a:lnTo>
                  <a:pt x="614" y="68"/>
                </a:lnTo>
                <a:lnTo>
                  <a:pt x="658" y="54"/>
                </a:lnTo>
                <a:lnTo>
                  <a:pt x="706" y="43"/>
                </a:lnTo>
                <a:lnTo>
                  <a:pt x="757" y="36"/>
                </a:lnTo>
                <a:lnTo>
                  <a:pt x="810" y="32"/>
                </a:lnTo>
                <a:lnTo>
                  <a:pt x="867" y="31"/>
                </a:lnTo>
                <a:lnTo>
                  <a:pt x="878" y="18"/>
                </a:lnTo>
                <a:lnTo>
                  <a:pt x="891" y="8"/>
                </a:lnTo>
                <a:lnTo>
                  <a:pt x="907" y="2"/>
                </a:lnTo>
                <a:lnTo>
                  <a:pt x="92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249"/>
          <p:cNvSpPr>
            <a:spLocks noEditPoints="1"/>
          </p:cNvSpPr>
          <p:nvPr/>
        </p:nvSpPr>
        <p:spPr bwMode="auto">
          <a:xfrm>
            <a:off x="3553392" y="1844966"/>
            <a:ext cx="169069" cy="358379"/>
          </a:xfrm>
          <a:custGeom>
            <a:avLst/>
            <a:gdLst>
              <a:gd name="T0" fmla="*/ 603 w 1566"/>
              <a:gd name="T1" fmla="*/ 2327 h 3312"/>
              <a:gd name="T2" fmla="*/ 491 w 1566"/>
              <a:gd name="T3" fmla="*/ 2674 h 3312"/>
              <a:gd name="T4" fmla="*/ 783 w 1566"/>
              <a:gd name="T5" fmla="*/ 2889 h 3312"/>
              <a:gd name="T6" fmla="*/ 1075 w 1566"/>
              <a:gd name="T7" fmla="*/ 2674 h 3312"/>
              <a:gd name="T8" fmla="*/ 963 w 1566"/>
              <a:gd name="T9" fmla="*/ 2327 h 3312"/>
              <a:gd name="T10" fmla="*/ 611 w 1566"/>
              <a:gd name="T11" fmla="*/ 308 h 3312"/>
              <a:gd name="T12" fmla="*/ 955 w 1566"/>
              <a:gd name="T13" fmla="*/ 1496 h 3312"/>
              <a:gd name="T14" fmla="*/ 611 w 1566"/>
              <a:gd name="T15" fmla="*/ 308 h 3312"/>
              <a:gd name="T16" fmla="*/ 1267 w 1566"/>
              <a:gd name="T17" fmla="*/ 0 h 3312"/>
              <a:gd name="T18" fmla="*/ 1150 w 1566"/>
              <a:gd name="T19" fmla="*/ 1818 h 3312"/>
              <a:gd name="T20" fmla="*/ 1259 w 1566"/>
              <a:gd name="T21" fmla="*/ 1889 h 3312"/>
              <a:gd name="T22" fmla="*/ 1353 w 1566"/>
              <a:gd name="T23" fmla="*/ 1976 h 3312"/>
              <a:gd name="T24" fmla="*/ 1433 w 1566"/>
              <a:gd name="T25" fmla="*/ 2077 h 3312"/>
              <a:gd name="T26" fmla="*/ 1496 w 1566"/>
              <a:gd name="T27" fmla="*/ 2192 h 3312"/>
              <a:gd name="T28" fmla="*/ 1540 w 1566"/>
              <a:gd name="T29" fmla="*/ 2316 h 3312"/>
              <a:gd name="T30" fmla="*/ 1563 w 1566"/>
              <a:gd name="T31" fmla="*/ 2449 h 3312"/>
              <a:gd name="T32" fmla="*/ 1563 w 1566"/>
              <a:gd name="T33" fmla="*/ 2591 h 3312"/>
              <a:gd name="T34" fmla="*/ 1538 w 1566"/>
              <a:gd name="T35" fmla="*/ 2730 h 3312"/>
              <a:gd name="T36" fmla="*/ 1491 w 1566"/>
              <a:gd name="T37" fmla="*/ 2859 h 3312"/>
              <a:gd name="T38" fmla="*/ 1423 w 1566"/>
              <a:gd name="T39" fmla="*/ 2977 h 3312"/>
              <a:gd name="T40" fmla="*/ 1337 w 1566"/>
              <a:gd name="T41" fmla="*/ 3080 h 3312"/>
              <a:gd name="T42" fmla="*/ 1234 w 1566"/>
              <a:gd name="T43" fmla="*/ 3167 h 3312"/>
              <a:gd name="T44" fmla="*/ 1119 w 1566"/>
              <a:gd name="T45" fmla="*/ 3236 h 3312"/>
              <a:gd name="T46" fmla="*/ 991 w 1566"/>
              <a:gd name="T47" fmla="*/ 3284 h 3312"/>
              <a:gd name="T48" fmla="*/ 854 w 1566"/>
              <a:gd name="T49" fmla="*/ 3308 h 3312"/>
              <a:gd name="T50" fmla="*/ 712 w 1566"/>
              <a:gd name="T51" fmla="*/ 3308 h 3312"/>
              <a:gd name="T52" fmla="*/ 575 w 1566"/>
              <a:gd name="T53" fmla="*/ 3284 h 3312"/>
              <a:gd name="T54" fmla="*/ 448 w 1566"/>
              <a:gd name="T55" fmla="*/ 3236 h 3312"/>
              <a:gd name="T56" fmla="*/ 332 w 1566"/>
              <a:gd name="T57" fmla="*/ 3167 h 3312"/>
              <a:gd name="T58" fmla="*/ 230 w 1566"/>
              <a:gd name="T59" fmla="*/ 3080 h 3312"/>
              <a:gd name="T60" fmla="*/ 144 w 1566"/>
              <a:gd name="T61" fmla="*/ 2977 h 3312"/>
              <a:gd name="T62" fmla="*/ 76 w 1566"/>
              <a:gd name="T63" fmla="*/ 2859 h 3312"/>
              <a:gd name="T64" fmla="*/ 28 w 1566"/>
              <a:gd name="T65" fmla="*/ 2730 h 3312"/>
              <a:gd name="T66" fmla="*/ 3 w 1566"/>
              <a:gd name="T67" fmla="*/ 2591 h 3312"/>
              <a:gd name="T68" fmla="*/ 3 w 1566"/>
              <a:gd name="T69" fmla="*/ 2449 h 3312"/>
              <a:gd name="T70" fmla="*/ 26 w 1566"/>
              <a:gd name="T71" fmla="*/ 2316 h 3312"/>
              <a:gd name="T72" fmla="*/ 70 w 1566"/>
              <a:gd name="T73" fmla="*/ 2192 h 3312"/>
              <a:gd name="T74" fmla="*/ 132 w 1566"/>
              <a:gd name="T75" fmla="*/ 2077 h 3312"/>
              <a:gd name="T76" fmla="*/ 213 w 1566"/>
              <a:gd name="T77" fmla="*/ 1976 h 3312"/>
              <a:gd name="T78" fmla="*/ 308 w 1566"/>
              <a:gd name="T79" fmla="*/ 1889 h 3312"/>
              <a:gd name="T80" fmla="*/ 416 w 1566"/>
              <a:gd name="T81" fmla="*/ 1818 h 3312"/>
              <a:gd name="T82" fmla="*/ 299 w 1566"/>
              <a:gd name="T83" fmla="*/ 0 h 3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6" h="3312">
                <a:moveTo>
                  <a:pt x="782" y="1956"/>
                </a:moveTo>
                <a:lnTo>
                  <a:pt x="603" y="2327"/>
                </a:lnTo>
                <a:lnTo>
                  <a:pt x="200" y="2386"/>
                </a:lnTo>
                <a:lnTo>
                  <a:pt x="491" y="2674"/>
                </a:lnTo>
                <a:lnTo>
                  <a:pt x="423" y="3081"/>
                </a:lnTo>
                <a:lnTo>
                  <a:pt x="783" y="2889"/>
                </a:lnTo>
                <a:lnTo>
                  <a:pt x="1144" y="3081"/>
                </a:lnTo>
                <a:lnTo>
                  <a:pt x="1075" y="2674"/>
                </a:lnTo>
                <a:lnTo>
                  <a:pt x="1367" y="2386"/>
                </a:lnTo>
                <a:lnTo>
                  <a:pt x="963" y="2327"/>
                </a:lnTo>
                <a:lnTo>
                  <a:pt x="782" y="1956"/>
                </a:lnTo>
                <a:close/>
                <a:moveTo>
                  <a:pt x="611" y="308"/>
                </a:moveTo>
                <a:lnTo>
                  <a:pt x="611" y="1496"/>
                </a:lnTo>
                <a:lnTo>
                  <a:pt x="955" y="1496"/>
                </a:lnTo>
                <a:lnTo>
                  <a:pt x="955" y="308"/>
                </a:lnTo>
                <a:lnTo>
                  <a:pt x="611" y="308"/>
                </a:lnTo>
                <a:close/>
                <a:moveTo>
                  <a:pt x="299" y="0"/>
                </a:moveTo>
                <a:lnTo>
                  <a:pt x="1267" y="0"/>
                </a:lnTo>
                <a:lnTo>
                  <a:pt x="1267" y="1496"/>
                </a:lnTo>
                <a:lnTo>
                  <a:pt x="1150" y="1818"/>
                </a:lnTo>
                <a:lnTo>
                  <a:pt x="1205" y="1851"/>
                </a:lnTo>
                <a:lnTo>
                  <a:pt x="1259" y="1889"/>
                </a:lnTo>
                <a:lnTo>
                  <a:pt x="1308" y="1930"/>
                </a:lnTo>
                <a:lnTo>
                  <a:pt x="1353" y="1976"/>
                </a:lnTo>
                <a:lnTo>
                  <a:pt x="1395" y="2025"/>
                </a:lnTo>
                <a:lnTo>
                  <a:pt x="1433" y="2077"/>
                </a:lnTo>
                <a:lnTo>
                  <a:pt x="1467" y="2133"/>
                </a:lnTo>
                <a:lnTo>
                  <a:pt x="1496" y="2192"/>
                </a:lnTo>
                <a:lnTo>
                  <a:pt x="1521" y="2253"/>
                </a:lnTo>
                <a:lnTo>
                  <a:pt x="1540" y="2316"/>
                </a:lnTo>
                <a:lnTo>
                  <a:pt x="1554" y="2382"/>
                </a:lnTo>
                <a:lnTo>
                  <a:pt x="1563" y="2449"/>
                </a:lnTo>
                <a:lnTo>
                  <a:pt x="1566" y="2519"/>
                </a:lnTo>
                <a:lnTo>
                  <a:pt x="1563" y="2591"/>
                </a:lnTo>
                <a:lnTo>
                  <a:pt x="1553" y="2662"/>
                </a:lnTo>
                <a:lnTo>
                  <a:pt x="1538" y="2730"/>
                </a:lnTo>
                <a:lnTo>
                  <a:pt x="1516" y="2796"/>
                </a:lnTo>
                <a:lnTo>
                  <a:pt x="1491" y="2859"/>
                </a:lnTo>
                <a:lnTo>
                  <a:pt x="1459" y="2920"/>
                </a:lnTo>
                <a:lnTo>
                  <a:pt x="1423" y="2977"/>
                </a:lnTo>
                <a:lnTo>
                  <a:pt x="1382" y="3030"/>
                </a:lnTo>
                <a:lnTo>
                  <a:pt x="1337" y="3080"/>
                </a:lnTo>
                <a:lnTo>
                  <a:pt x="1288" y="3125"/>
                </a:lnTo>
                <a:lnTo>
                  <a:pt x="1234" y="3167"/>
                </a:lnTo>
                <a:lnTo>
                  <a:pt x="1179" y="3203"/>
                </a:lnTo>
                <a:lnTo>
                  <a:pt x="1119" y="3236"/>
                </a:lnTo>
                <a:lnTo>
                  <a:pt x="1057" y="3263"/>
                </a:lnTo>
                <a:lnTo>
                  <a:pt x="991" y="3284"/>
                </a:lnTo>
                <a:lnTo>
                  <a:pt x="924" y="3299"/>
                </a:lnTo>
                <a:lnTo>
                  <a:pt x="854" y="3308"/>
                </a:lnTo>
                <a:lnTo>
                  <a:pt x="783" y="3312"/>
                </a:lnTo>
                <a:lnTo>
                  <a:pt x="712" y="3308"/>
                </a:lnTo>
                <a:lnTo>
                  <a:pt x="643" y="3299"/>
                </a:lnTo>
                <a:lnTo>
                  <a:pt x="575" y="3284"/>
                </a:lnTo>
                <a:lnTo>
                  <a:pt x="510" y="3263"/>
                </a:lnTo>
                <a:lnTo>
                  <a:pt x="448" y="3236"/>
                </a:lnTo>
                <a:lnTo>
                  <a:pt x="388" y="3203"/>
                </a:lnTo>
                <a:lnTo>
                  <a:pt x="332" y="3167"/>
                </a:lnTo>
                <a:lnTo>
                  <a:pt x="279" y="3125"/>
                </a:lnTo>
                <a:lnTo>
                  <a:pt x="230" y="3080"/>
                </a:lnTo>
                <a:lnTo>
                  <a:pt x="185" y="3030"/>
                </a:lnTo>
                <a:lnTo>
                  <a:pt x="144" y="2977"/>
                </a:lnTo>
                <a:lnTo>
                  <a:pt x="107" y="2920"/>
                </a:lnTo>
                <a:lnTo>
                  <a:pt x="76" y="2859"/>
                </a:lnTo>
                <a:lnTo>
                  <a:pt x="49" y="2796"/>
                </a:lnTo>
                <a:lnTo>
                  <a:pt x="28" y="2730"/>
                </a:lnTo>
                <a:lnTo>
                  <a:pt x="12" y="2662"/>
                </a:lnTo>
                <a:lnTo>
                  <a:pt x="3" y="2591"/>
                </a:lnTo>
                <a:lnTo>
                  <a:pt x="0" y="2519"/>
                </a:lnTo>
                <a:lnTo>
                  <a:pt x="3" y="2449"/>
                </a:lnTo>
                <a:lnTo>
                  <a:pt x="11" y="2382"/>
                </a:lnTo>
                <a:lnTo>
                  <a:pt x="26" y="2316"/>
                </a:lnTo>
                <a:lnTo>
                  <a:pt x="45" y="2253"/>
                </a:lnTo>
                <a:lnTo>
                  <a:pt x="70" y="2192"/>
                </a:lnTo>
                <a:lnTo>
                  <a:pt x="99" y="2133"/>
                </a:lnTo>
                <a:lnTo>
                  <a:pt x="132" y="2077"/>
                </a:lnTo>
                <a:lnTo>
                  <a:pt x="170" y="2025"/>
                </a:lnTo>
                <a:lnTo>
                  <a:pt x="213" y="1976"/>
                </a:lnTo>
                <a:lnTo>
                  <a:pt x="259" y="1930"/>
                </a:lnTo>
                <a:lnTo>
                  <a:pt x="308" y="1889"/>
                </a:lnTo>
                <a:lnTo>
                  <a:pt x="360" y="1851"/>
                </a:lnTo>
                <a:lnTo>
                  <a:pt x="416" y="1818"/>
                </a:lnTo>
                <a:lnTo>
                  <a:pt x="299" y="1496"/>
                </a:lnTo>
                <a:lnTo>
                  <a:pt x="29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" name="Group 385"/>
          <p:cNvGrpSpPr/>
          <p:nvPr/>
        </p:nvGrpSpPr>
        <p:grpSpPr>
          <a:xfrm>
            <a:off x="2802956" y="1859254"/>
            <a:ext cx="266701" cy="329804"/>
            <a:chOff x="739775" y="3517900"/>
            <a:chExt cx="355601" cy="439738"/>
          </a:xfrm>
          <a:solidFill>
            <a:srgbClr val="000000"/>
          </a:solidFill>
        </p:grpSpPr>
        <p:sp>
          <p:nvSpPr>
            <p:cNvPr id="90" name="Rectangle 254"/>
            <p:cNvSpPr>
              <a:spLocks noChangeArrowheads="1"/>
            </p:cNvSpPr>
            <p:nvPr/>
          </p:nvSpPr>
          <p:spPr bwMode="auto">
            <a:xfrm>
              <a:off x="787400" y="3687763"/>
              <a:ext cx="153988" cy="79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55"/>
            <p:cNvSpPr>
              <a:spLocks noChangeArrowheads="1"/>
            </p:cNvSpPr>
            <p:nvPr/>
          </p:nvSpPr>
          <p:spPr bwMode="auto">
            <a:xfrm>
              <a:off x="787400" y="3717925"/>
              <a:ext cx="153988" cy="95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56"/>
            <p:cNvSpPr>
              <a:spLocks noChangeArrowheads="1"/>
            </p:cNvSpPr>
            <p:nvPr/>
          </p:nvSpPr>
          <p:spPr bwMode="auto">
            <a:xfrm>
              <a:off x="787400" y="3746500"/>
              <a:ext cx="153988" cy="79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57"/>
            <p:cNvSpPr>
              <a:spLocks noChangeArrowheads="1"/>
            </p:cNvSpPr>
            <p:nvPr/>
          </p:nvSpPr>
          <p:spPr bwMode="auto">
            <a:xfrm>
              <a:off x="787400" y="3776663"/>
              <a:ext cx="153988" cy="95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8"/>
            <p:cNvSpPr>
              <a:spLocks noEditPoints="1"/>
            </p:cNvSpPr>
            <p:nvPr/>
          </p:nvSpPr>
          <p:spPr bwMode="auto">
            <a:xfrm>
              <a:off x="739775" y="3517900"/>
              <a:ext cx="320675" cy="439738"/>
            </a:xfrm>
            <a:custGeom>
              <a:avLst/>
              <a:gdLst>
                <a:gd name="T0" fmla="*/ 1188 w 2428"/>
                <a:gd name="T1" fmla="*/ 2973 h 3323"/>
                <a:gd name="T2" fmla="*/ 1139 w 2428"/>
                <a:gd name="T3" fmla="*/ 2993 h 3323"/>
                <a:gd name="T4" fmla="*/ 1104 w 2428"/>
                <a:gd name="T5" fmla="*/ 3030 h 3323"/>
                <a:gd name="T6" fmla="*/ 1084 w 2428"/>
                <a:gd name="T7" fmla="*/ 3077 h 3323"/>
                <a:gd name="T8" fmla="*/ 1084 w 2428"/>
                <a:gd name="T9" fmla="*/ 3131 h 3323"/>
                <a:gd name="T10" fmla="*/ 1104 w 2428"/>
                <a:gd name="T11" fmla="*/ 3179 h 3323"/>
                <a:gd name="T12" fmla="*/ 1139 w 2428"/>
                <a:gd name="T13" fmla="*/ 3215 h 3323"/>
                <a:gd name="T14" fmla="*/ 1188 w 2428"/>
                <a:gd name="T15" fmla="*/ 3235 h 3323"/>
                <a:gd name="T16" fmla="*/ 1241 w 2428"/>
                <a:gd name="T17" fmla="*/ 3235 h 3323"/>
                <a:gd name="T18" fmla="*/ 1289 w 2428"/>
                <a:gd name="T19" fmla="*/ 3215 h 3323"/>
                <a:gd name="T20" fmla="*/ 1325 w 2428"/>
                <a:gd name="T21" fmla="*/ 3179 h 3323"/>
                <a:gd name="T22" fmla="*/ 1345 w 2428"/>
                <a:gd name="T23" fmla="*/ 3131 h 3323"/>
                <a:gd name="T24" fmla="*/ 1345 w 2428"/>
                <a:gd name="T25" fmla="*/ 3077 h 3323"/>
                <a:gd name="T26" fmla="*/ 1325 w 2428"/>
                <a:gd name="T27" fmla="*/ 3030 h 3323"/>
                <a:gd name="T28" fmla="*/ 1290 w 2428"/>
                <a:gd name="T29" fmla="*/ 2993 h 3323"/>
                <a:gd name="T30" fmla="*/ 1241 w 2428"/>
                <a:gd name="T31" fmla="*/ 2973 h 3323"/>
                <a:gd name="T32" fmla="*/ 225 w 2428"/>
                <a:gd name="T33" fmla="*/ 0 h 3323"/>
                <a:gd name="T34" fmla="*/ 2240 w 2428"/>
                <a:gd name="T35" fmla="*/ 3 h 3323"/>
                <a:gd name="T36" fmla="*/ 2307 w 2428"/>
                <a:gd name="T37" fmla="*/ 24 h 3323"/>
                <a:gd name="T38" fmla="*/ 2363 w 2428"/>
                <a:gd name="T39" fmla="*/ 65 h 3323"/>
                <a:gd name="T40" fmla="*/ 2403 w 2428"/>
                <a:gd name="T41" fmla="*/ 120 h 3323"/>
                <a:gd name="T42" fmla="*/ 2425 w 2428"/>
                <a:gd name="T43" fmla="*/ 188 h 3323"/>
                <a:gd name="T44" fmla="*/ 2428 w 2428"/>
                <a:gd name="T45" fmla="*/ 2317 h 3323"/>
                <a:gd name="T46" fmla="*/ 2379 w 2428"/>
                <a:gd name="T47" fmla="*/ 2300 h 3323"/>
                <a:gd name="T48" fmla="*/ 2336 w 2428"/>
                <a:gd name="T49" fmla="*/ 2275 h 3323"/>
                <a:gd name="T50" fmla="*/ 2295 w 2428"/>
                <a:gd name="T51" fmla="*/ 2262 h 3323"/>
                <a:gd name="T52" fmla="*/ 2261 w 2428"/>
                <a:gd name="T53" fmla="*/ 2259 h 3323"/>
                <a:gd name="T54" fmla="*/ 2245 w 2428"/>
                <a:gd name="T55" fmla="*/ 2259 h 3323"/>
                <a:gd name="T56" fmla="*/ 2236 w 2428"/>
                <a:gd name="T57" fmla="*/ 2162 h 3323"/>
                <a:gd name="T58" fmla="*/ 2227 w 2428"/>
                <a:gd name="T59" fmla="*/ 2069 h 3323"/>
                <a:gd name="T60" fmla="*/ 2220 w 2428"/>
                <a:gd name="T61" fmla="*/ 1997 h 3323"/>
                <a:gd name="T62" fmla="*/ 2216 w 2428"/>
                <a:gd name="T63" fmla="*/ 1945 h 3323"/>
                <a:gd name="T64" fmla="*/ 2212 w 2428"/>
                <a:gd name="T65" fmla="*/ 1911 h 3323"/>
                <a:gd name="T66" fmla="*/ 2209 w 2428"/>
                <a:gd name="T67" fmla="*/ 1889 h 3323"/>
                <a:gd name="T68" fmla="*/ 2207 w 2428"/>
                <a:gd name="T69" fmla="*/ 1876 h 3323"/>
                <a:gd name="T70" fmla="*/ 2201 w 2428"/>
                <a:gd name="T71" fmla="*/ 271 h 3323"/>
                <a:gd name="T72" fmla="*/ 2032 w 2428"/>
                <a:gd name="T73" fmla="*/ 1146 h 3323"/>
                <a:gd name="T74" fmla="*/ 1397 w 2428"/>
                <a:gd name="T75" fmla="*/ 1146 h 3323"/>
                <a:gd name="T76" fmla="*/ 228 w 2428"/>
                <a:gd name="T77" fmla="*/ 271 h 3323"/>
                <a:gd name="T78" fmla="*/ 1665 w 2428"/>
                <a:gd name="T79" fmla="*/ 2853 h 3323"/>
                <a:gd name="T80" fmla="*/ 1690 w 2428"/>
                <a:gd name="T81" fmla="*/ 2896 h 3323"/>
                <a:gd name="T82" fmla="*/ 1719 w 2428"/>
                <a:gd name="T83" fmla="*/ 2936 h 3323"/>
                <a:gd name="T84" fmla="*/ 1746 w 2428"/>
                <a:gd name="T85" fmla="*/ 2966 h 3323"/>
                <a:gd name="T86" fmla="*/ 1786 w 2428"/>
                <a:gd name="T87" fmla="*/ 3008 h 3323"/>
                <a:gd name="T88" fmla="*/ 1842 w 2428"/>
                <a:gd name="T89" fmla="*/ 3065 h 3323"/>
                <a:gd name="T90" fmla="*/ 1896 w 2428"/>
                <a:gd name="T91" fmla="*/ 3117 h 3323"/>
                <a:gd name="T92" fmla="*/ 1943 w 2428"/>
                <a:gd name="T93" fmla="*/ 3160 h 3323"/>
                <a:gd name="T94" fmla="*/ 1981 w 2428"/>
                <a:gd name="T95" fmla="*/ 3195 h 3323"/>
                <a:gd name="T96" fmla="*/ 2005 w 2428"/>
                <a:gd name="T97" fmla="*/ 3216 h 3323"/>
                <a:gd name="T98" fmla="*/ 1996 w 2428"/>
                <a:gd name="T99" fmla="*/ 3241 h 3323"/>
                <a:gd name="T100" fmla="*/ 1981 w 2428"/>
                <a:gd name="T101" fmla="*/ 3268 h 3323"/>
                <a:gd name="T102" fmla="*/ 225 w 2428"/>
                <a:gd name="T103" fmla="*/ 3323 h 3323"/>
                <a:gd name="T104" fmla="*/ 155 w 2428"/>
                <a:gd name="T105" fmla="*/ 3311 h 3323"/>
                <a:gd name="T106" fmla="*/ 92 w 2428"/>
                <a:gd name="T107" fmla="*/ 3279 h 3323"/>
                <a:gd name="T108" fmla="*/ 43 w 2428"/>
                <a:gd name="T109" fmla="*/ 3230 h 3323"/>
                <a:gd name="T110" fmla="*/ 12 w 2428"/>
                <a:gd name="T111" fmla="*/ 3168 h 3323"/>
                <a:gd name="T112" fmla="*/ 0 w 2428"/>
                <a:gd name="T113" fmla="*/ 3097 h 3323"/>
                <a:gd name="T114" fmla="*/ 3 w 2428"/>
                <a:gd name="T115" fmla="*/ 188 h 3323"/>
                <a:gd name="T116" fmla="*/ 25 w 2428"/>
                <a:gd name="T117" fmla="*/ 120 h 3323"/>
                <a:gd name="T118" fmla="*/ 66 w 2428"/>
                <a:gd name="T119" fmla="*/ 65 h 3323"/>
                <a:gd name="T120" fmla="*/ 122 w 2428"/>
                <a:gd name="T121" fmla="*/ 24 h 3323"/>
                <a:gd name="T122" fmla="*/ 189 w 2428"/>
                <a:gd name="T123" fmla="*/ 3 h 3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28" h="3323">
                  <a:moveTo>
                    <a:pt x="1214" y="2970"/>
                  </a:moveTo>
                  <a:lnTo>
                    <a:pt x="1188" y="2973"/>
                  </a:lnTo>
                  <a:lnTo>
                    <a:pt x="1163" y="2980"/>
                  </a:lnTo>
                  <a:lnTo>
                    <a:pt x="1139" y="2993"/>
                  </a:lnTo>
                  <a:lnTo>
                    <a:pt x="1120" y="3010"/>
                  </a:lnTo>
                  <a:lnTo>
                    <a:pt x="1104" y="3030"/>
                  </a:lnTo>
                  <a:lnTo>
                    <a:pt x="1091" y="3052"/>
                  </a:lnTo>
                  <a:lnTo>
                    <a:pt x="1084" y="3077"/>
                  </a:lnTo>
                  <a:lnTo>
                    <a:pt x="1081" y="3105"/>
                  </a:lnTo>
                  <a:lnTo>
                    <a:pt x="1084" y="3131"/>
                  </a:lnTo>
                  <a:lnTo>
                    <a:pt x="1091" y="3156"/>
                  </a:lnTo>
                  <a:lnTo>
                    <a:pt x="1104" y="3179"/>
                  </a:lnTo>
                  <a:lnTo>
                    <a:pt x="1120" y="3199"/>
                  </a:lnTo>
                  <a:lnTo>
                    <a:pt x="1139" y="3215"/>
                  </a:lnTo>
                  <a:lnTo>
                    <a:pt x="1163" y="3227"/>
                  </a:lnTo>
                  <a:lnTo>
                    <a:pt x="1188" y="3235"/>
                  </a:lnTo>
                  <a:lnTo>
                    <a:pt x="1214" y="3238"/>
                  </a:lnTo>
                  <a:lnTo>
                    <a:pt x="1241" y="3235"/>
                  </a:lnTo>
                  <a:lnTo>
                    <a:pt x="1267" y="3228"/>
                  </a:lnTo>
                  <a:lnTo>
                    <a:pt x="1289" y="3215"/>
                  </a:lnTo>
                  <a:lnTo>
                    <a:pt x="1309" y="3199"/>
                  </a:lnTo>
                  <a:lnTo>
                    <a:pt x="1325" y="3179"/>
                  </a:lnTo>
                  <a:lnTo>
                    <a:pt x="1338" y="3156"/>
                  </a:lnTo>
                  <a:lnTo>
                    <a:pt x="1345" y="3131"/>
                  </a:lnTo>
                  <a:lnTo>
                    <a:pt x="1348" y="3105"/>
                  </a:lnTo>
                  <a:lnTo>
                    <a:pt x="1345" y="3077"/>
                  </a:lnTo>
                  <a:lnTo>
                    <a:pt x="1338" y="3052"/>
                  </a:lnTo>
                  <a:lnTo>
                    <a:pt x="1325" y="3030"/>
                  </a:lnTo>
                  <a:lnTo>
                    <a:pt x="1309" y="3010"/>
                  </a:lnTo>
                  <a:lnTo>
                    <a:pt x="1290" y="2993"/>
                  </a:lnTo>
                  <a:lnTo>
                    <a:pt x="1267" y="2980"/>
                  </a:lnTo>
                  <a:lnTo>
                    <a:pt x="1241" y="2973"/>
                  </a:lnTo>
                  <a:lnTo>
                    <a:pt x="1214" y="2970"/>
                  </a:lnTo>
                  <a:close/>
                  <a:moveTo>
                    <a:pt x="225" y="0"/>
                  </a:moveTo>
                  <a:lnTo>
                    <a:pt x="2203" y="0"/>
                  </a:lnTo>
                  <a:lnTo>
                    <a:pt x="2240" y="3"/>
                  </a:lnTo>
                  <a:lnTo>
                    <a:pt x="2275" y="11"/>
                  </a:lnTo>
                  <a:lnTo>
                    <a:pt x="2307" y="24"/>
                  </a:lnTo>
                  <a:lnTo>
                    <a:pt x="2336" y="43"/>
                  </a:lnTo>
                  <a:lnTo>
                    <a:pt x="2363" y="65"/>
                  </a:lnTo>
                  <a:lnTo>
                    <a:pt x="2385" y="90"/>
                  </a:lnTo>
                  <a:lnTo>
                    <a:pt x="2403" y="120"/>
                  </a:lnTo>
                  <a:lnTo>
                    <a:pt x="2417" y="153"/>
                  </a:lnTo>
                  <a:lnTo>
                    <a:pt x="2425" y="188"/>
                  </a:lnTo>
                  <a:lnTo>
                    <a:pt x="2428" y="225"/>
                  </a:lnTo>
                  <a:lnTo>
                    <a:pt x="2428" y="2317"/>
                  </a:lnTo>
                  <a:lnTo>
                    <a:pt x="2400" y="2320"/>
                  </a:lnTo>
                  <a:lnTo>
                    <a:pt x="2379" y="2300"/>
                  </a:lnTo>
                  <a:lnTo>
                    <a:pt x="2358" y="2286"/>
                  </a:lnTo>
                  <a:lnTo>
                    <a:pt x="2336" y="2275"/>
                  </a:lnTo>
                  <a:lnTo>
                    <a:pt x="2315" y="2267"/>
                  </a:lnTo>
                  <a:lnTo>
                    <a:pt x="2295" y="2262"/>
                  </a:lnTo>
                  <a:lnTo>
                    <a:pt x="2277" y="2259"/>
                  </a:lnTo>
                  <a:lnTo>
                    <a:pt x="2261" y="2259"/>
                  </a:lnTo>
                  <a:lnTo>
                    <a:pt x="2253" y="2259"/>
                  </a:lnTo>
                  <a:lnTo>
                    <a:pt x="2245" y="2259"/>
                  </a:lnTo>
                  <a:lnTo>
                    <a:pt x="2240" y="2212"/>
                  </a:lnTo>
                  <a:lnTo>
                    <a:pt x="2236" y="2162"/>
                  </a:lnTo>
                  <a:lnTo>
                    <a:pt x="2231" y="2115"/>
                  </a:lnTo>
                  <a:lnTo>
                    <a:pt x="2227" y="2069"/>
                  </a:lnTo>
                  <a:lnTo>
                    <a:pt x="2224" y="2030"/>
                  </a:lnTo>
                  <a:lnTo>
                    <a:pt x="2220" y="1997"/>
                  </a:lnTo>
                  <a:lnTo>
                    <a:pt x="2218" y="1968"/>
                  </a:lnTo>
                  <a:lnTo>
                    <a:pt x="2216" y="1945"/>
                  </a:lnTo>
                  <a:lnTo>
                    <a:pt x="2214" y="1927"/>
                  </a:lnTo>
                  <a:lnTo>
                    <a:pt x="2212" y="1911"/>
                  </a:lnTo>
                  <a:lnTo>
                    <a:pt x="2211" y="1900"/>
                  </a:lnTo>
                  <a:lnTo>
                    <a:pt x="2209" y="1889"/>
                  </a:lnTo>
                  <a:lnTo>
                    <a:pt x="2208" y="1882"/>
                  </a:lnTo>
                  <a:lnTo>
                    <a:pt x="2207" y="1876"/>
                  </a:lnTo>
                  <a:lnTo>
                    <a:pt x="2201" y="1852"/>
                  </a:lnTo>
                  <a:lnTo>
                    <a:pt x="2201" y="271"/>
                  </a:lnTo>
                  <a:lnTo>
                    <a:pt x="2032" y="271"/>
                  </a:lnTo>
                  <a:lnTo>
                    <a:pt x="2032" y="1146"/>
                  </a:lnTo>
                  <a:lnTo>
                    <a:pt x="1721" y="910"/>
                  </a:lnTo>
                  <a:lnTo>
                    <a:pt x="1397" y="1146"/>
                  </a:lnTo>
                  <a:lnTo>
                    <a:pt x="1397" y="271"/>
                  </a:lnTo>
                  <a:lnTo>
                    <a:pt x="228" y="271"/>
                  </a:lnTo>
                  <a:lnTo>
                    <a:pt x="228" y="2853"/>
                  </a:lnTo>
                  <a:lnTo>
                    <a:pt x="1665" y="2853"/>
                  </a:lnTo>
                  <a:lnTo>
                    <a:pt x="1677" y="2875"/>
                  </a:lnTo>
                  <a:lnTo>
                    <a:pt x="1690" y="2896"/>
                  </a:lnTo>
                  <a:lnTo>
                    <a:pt x="1704" y="2917"/>
                  </a:lnTo>
                  <a:lnTo>
                    <a:pt x="1719" y="2936"/>
                  </a:lnTo>
                  <a:lnTo>
                    <a:pt x="1733" y="2952"/>
                  </a:lnTo>
                  <a:lnTo>
                    <a:pt x="1746" y="2966"/>
                  </a:lnTo>
                  <a:lnTo>
                    <a:pt x="1758" y="2978"/>
                  </a:lnTo>
                  <a:lnTo>
                    <a:pt x="1786" y="3008"/>
                  </a:lnTo>
                  <a:lnTo>
                    <a:pt x="1814" y="3037"/>
                  </a:lnTo>
                  <a:lnTo>
                    <a:pt x="1842" y="3065"/>
                  </a:lnTo>
                  <a:lnTo>
                    <a:pt x="1870" y="3091"/>
                  </a:lnTo>
                  <a:lnTo>
                    <a:pt x="1896" y="3117"/>
                  </a:lnTo>
                  <a:lnTo>
                    <a:pt x="1920" y="3140"/>
                  </a:lnTo>
                  <a:lnTo>
                    <a:pt x="1943" y="3160"/>
                  </a:lnTo>
                  <a:lnTo>
                    <a:pt x="1964" y="3178"/>
                  </a:lnTo>
                  <a:lnTo>
                    <a:pt x="1981" y="3195"/>
                  </a:lnTo>
                  <a:lnTo>
                    <a:pt x="1995" y="3207"/>
                  </a:lnTo>
                  <a:lnTo>
                    <a:pt x="2005" y="3216"/>
                  </a:lnTo>
                  <a:lnTo>
                    <a:pt x="2002" y="3228"/>
                  </a:lnTo>
                  <a:lnTo>
                    <a:pt x="1996" y="3241"/>
                  </a:lnTo>
                  <a:lnTo>
                    <a:pt x="1989" y="3255"/>
                  </a:lnTo>
                  <a:lnTo>
                    <a:pt x="1981" y="3268"/>
                  </a:lnTo>
                  <a:lnTo>
                    <a:pt x="1940" y="3323"/>
                  </a:lnTo>
                  <a:lnTo>
                    <a:pt x="225" y="3323"/>
                  </a:lnTo>
                  <a:lnTo>
                    <a:pt x="189" y="3320"/>
                  </a:lnTo>
                  <a:lnTo>
                    <a:pt x="155" y="3311"/>
                  </a:lnTo>
                  <a:lnTo>
                    <a:pt x="122" y="3298"/>
                  </a:lnTo>
                  <a:lnTo>
                    <a:pt x="92" y="3279"/>
                  </a:lnTo>
                  <a:lnTo>
                    <a:pt x="66" y="3256"/>
                  </a:lnTo>
                  <a:lnTo>
                    <a:pt x="43" y="3230"/>
                  </a:lnTo>
                  <a:lnTo>
                    <a:pt x="25" y="3201"/>
                  </a:lnTo>
                  <a:lnTo>
                    <a:pt x="12" y="3168"/>
                  </a:lnTo>
                  <a:lnTo>
                    <a:pt x="3" y="3134"/>
                  </a:lnTo>
                  <a:lnTo>
                    <a:pt x="0" y="3097"/>
                  </a:lnTo>
                  <a:lnTo>
                    <a:pt x="0" y="225"/>
                  </a:lnTo>
                  <a:lnTo>
                    <a:pt x="3" y="188"/>
                  </a:lnTo>
                  <a:lnTo>
                    <a:pt x="12" y="153"/>
                  </a:lnTo>
                  <a:lnTo>
                    <a:pt x="25" y="120"/>
                  </a:lnTo>
                  <a:lnTo>
                    <a:pt x="43" y="90"/>
                  </a:lnTo>
                  <a:lnTo>
                    <a:pt x="66" y="65"/>
                  </a:lnTo>
                  <a:lnTo>
                    <a:pt x="92" y="43"/>
                  </a:lnTo>
                  <a:lnTo>
                    <a:pt x="122" y="24"/>
                  </a:lnTo>
                  <a:lnTo>
                    <a:pt x="155" y="11"/>
                  </a:lnTo>
                  <a:lnTo>
                    <a:pt x="189" y="3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9"/>
            <p:cNvSpPr>
              <a:spLocks/>
            </p:cNvSpPr>
            <p:nvPr/>
          </p:nvSpPr>
          <p:spPr bwMode="auto">
            <a:xfrm>
              <a:off x="963613" y="3759200"/>
              <a:ext cx="131763" cy="198438"/>
            </a:xfrm>
            <a:custGeom>
              <a:avLst/>
              <a:gdLst>
                <a:gd name="T0" fmla="*/ 384 w 999"/>
                <a:gd name="T1" fmla="*/ 12 h 1505"/>
                <a:gd name="T2" fmla="*/ 416 w 999"/>
                <a:gd name="T3" fmla="*/ 52 h 1505"/>
                <a:gd name="T4" fmla="*/ 427 w 999"/>
                <a:gd name="T5" fmla="*/ 98 h 1505"/>
                <a:gd name="T6" fmla="*/ 437 w 999"/>
                <a:gd name="T7" fmla="*/ 200 h 1505"/>
                <a:gd name="T8" fmla="*/ 450 w 999"/>
                <a:gd name="T9" fmla="*/ 342 h 1505"/>
                <a:gd name="T10" fmla="*/ 463 w 999"/>
                <a:gd name="T11" fmla="*/ 478 h 1505"/>
                <a:gd name="T12" fmla="*/ 472 w 999"/>
                <a:gd name="T13" fmla="*/ 559 h 1505"/>
                <a:gd name="T14" fmla="*/ 486 w 999"/>
                <a:gd name="T15" fmla="*/ 557 h 1505"/>
                <a:gd name="T16" fmla="*/ 532 w 999"/>
                <a:gd name="T17" fmla="*/ 537 h 1505"/>
                <a:gd name="T18" fmla="*/ 595 w 999"/>
                <a:gd name="T19" fmla="*/ 536 h 1505"/>
                <a:gd name="T20" fmla="*/ 655 w 999"/>
                <a:gd name="T21" fmla="*/ 585 h 1505"/>
                <a:gd name="T22" fmla="*/ 682 w 999"/>
                <a:gd name="T23" fmla="*/ 603 h 1505"/>
                <a:gd name="T24" fmla="*/ 730 w 999"/>
                <a:gd name="T25" fmla="*/ 591 h 1505"/>
                <a:gd name="T26" fmla="*/ 792 w 999"/>
                <a:gd name="T27" fmla="*/ 604 h 1505"/>
                <a:gd name="T28" fmla="*/ 843 w 999"/>
                <a:gd name="T29" fmla="*/ 677 h 1505"/>
                <a:gd name="T30" fmla="*/ 868 w 999"/>
                <a:gd name="T31" fmla="*/ 681 h 1505"/>
                <a:gd name="T32" fmla="*/ 921 w 999"/>
                <a:gd name="T33" fmla="*/ 701 h 1505"/>
                <a:gd name="T34" fmla="*/ 975 w 999"/>
                <a:gd name="T35" fmla="*/ 752 h 1505"/>
                <a:gd name="T36" fmla="*/ 999 w 999"/>
                <a:gd name="T37" fmla="*/ 848 h 1505"/>
                <a:gd name="T38" fmla="*/ 993 w 999"/>
                <a:gd name="T39" fmla="*/ 897 h 1505"/>
                <a:gd name="T40" fmla="*/ 977 w 999"/>
                <a:gd name="T41" fmla="*/ 1022 h 1505"/>
                <a:gd name="T42" fmla="*/ 950 w 999"/>
                <a:gd name="T43" fmla="*/ 1184 h 1505"/>
                <a:gd name="T44" fmla="*/ 917 w 999"/>
                <a:gd name="T45" fmla="*/ 1349 h 1505"/>
                <a:gd name="T46" fmla="*/ 876 w 999"/>
                <a:gd name="T47" fmla="*/ 1481 h 1505"/>
                <a:gd name="T48" fmla="*/ 818 w 999"/>
                <a:gd name="T49" fmla="*/ 1505 h 1505"/>
                <a:gd name="T50" fmla="*/ 693 w 999"/>
                <a:gd name="T51" fmla="*/ 1505 h 1505"/>
                <a:gd name="T52" fmla="*/ 541 w 999"/>
                <a:gd name="T53" fmla="*/ 1505 h 1505"/>
                <a:gd name="T54" fmla="*/ 414 w 999"/>
                <a:gd name="T55" fmla="*/ 1504 h 1505"/>
                <a:gd name="T56" fmla="*/ 360 w 999"/>
                <a:gd name="T57" fmla="*/ 1504 h 1505"/>
                <a:gd name="T58" fmla="*/ 377 w 999"/>
                <a:gd name="T59" fmla="*/ 1478 h 1505"/>
                <a:gd name="T60" fmla="*/ 400 w 999"/>
                <a:gd name="T61" fmla="*/ 1416 h 1505"/>
                <a:gd name="T62" fmla="*/ 391 w 999"/>
                <a:gd name="T63" fmla="*/ 1349 h 1505"/>
                <a:gd name="T64" fmla="*/ 362 w 999"/>
                <a:gd name="T65" fmla="*/ 1321 h 1505"/>
                <a:gd name="T66" fmla="*/ 297 w 999"/>
                <a:gd name="T67" fmla="*/ 1262 h 1505"/>
                <a:gd name="T68" fmla="*/ 204 w 999"/>
                <a:gd name="T69" fmla="*/ 1174 h 1505"/>
                <a:gd name="T70" fmla="*/ 127 w 999"/>
                <a:gd name="T71" fmla="*/ 1094 h 1505"/>
                <a:gd name="T72" fmla="*/ 97 w 999"/>
                <a:gd name="T73" fmla="*/ 1060 h 1505"/>
                <a:gd name="T74" fmla="*/ 56 w 999"/>
                <a:gd name="T75" fmla="*/ 1004 h 1505"/>
                <a:gd name="T76" fmla="*/ 35 w 999"/>
                <a:gd name="T77" fmla="*/ 912 h 1505"/>
                <a:gd name="T78" fmla="*/ 19 w 999"/>
                <a:gd name="T79" fmla="*/ 846 h 1505"/>
                <a:gd name="T80" fmla="*/ 10 w 999"/>
                <a:gd name="T81" fmla="*/ 822 h 1505"/>
                <a:gd name="T82" fmla="*/ 0 w 999"/>
                <a:gd name="T83" fmla="*/ 750 h 1505"/>
                <a:gd name="T84" fmla="*/ 18 w 999"/>
                <a:gd name="T85" fmla="*/ 678 h 1505"/>
                <a:gd name="T86" fmla="*/ 61 w 999"/>
                <a:gd name="T87" fmla="*/ 658 h 1505"/>
                <a:gd name="T88" fmla="*/ 118 w 999"/>
                <a:gd name="T89" fmla="*/ 721 h 1505"/>
                <a:gd name="T90" fmla="*/ 135 w 999"/>
                <a:gd name="T91" fmla="*/ 761 h 1505"/>
                <a:gd name="T92" fmla="*/ 174 w 999"/>
                <a:gd name="T93" fmla="*/ 844 h 1505"/>
                <a:gd name="T94" fmla="*/ 219 w 999"/>
                <a:gd name="T95" fmla="*/ 926 h 1505"/>
                <a:gd name="T96" fmla="*/ 256 w 999"/>
                <a:gd name="T97" fmla="*/ 962 h 1505"/>
                <a:gd name="T98" fmla="*/ 289 w 999"/>
                <a:gd name="T99" fmla="*/ 919 h 1505"/>
                <a:gd name="T100" fmla="*/ 300 w 999"/>
                <a:gd name="T101" fmla="*/ 824 h 1505"/>
                <a:gd name="T102" fmla="*/ 299 w 999"/>
                <a:gd name="T103" fmla="*/ 717 h 1505"/>
                <a:gd name="T104" fmla="*/ 296 w 999"/>
                <a:gd name="T105" fmla="*/ 646 h 1505"/>
                <a:gd name="T106" fmla="*/ 294 w 999"/>
                <a:gd name="T107" fmla="*/ 605 h 1505"/>
                <a:gd name="T108" fmla="*/ 290 w 999"/>
                <a:gd name="T109" fmla="*/ 458 h 1505"/>
                <a:gd name="T110" fmla="*/ 290 w 999"/>
                <a:gd name="T111" fmla="*/ 195 h 1505"/>
                <a:gd name="T112" fmla="*/ 305 w 999"/>
                <a:gd name="T113" fmla="*/ 38 h 1505"/>
                <a:gd name="T114" fmla="*/ 341 w 999"/>
                <a:gd name="T115" fmla="*/ 0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9" h="1505">
                  <a:moveTo>
                    <a:pt x="351" y="0"/>
                  </a:moveTo>
                  <a:lnTo>
                    <a:pt x="363" y="2"/>
                  </a:lnTo>
                  <a:lnTo>
                    <a:pt x="374" y="6"/>
                  </a:lnTo>
                  <a:lnTo>
                    <a:pt x="384" y="12"/>
                  </a:lnTo>
                  <a:lnTo>
                    <a:pt x="394" y="21"/>
                  </a:lnTo>
                  <a:lnTo>
                    <a:pt x="402" y="30"/>
                  </a:lnTo>
                  <a:lnTo>
                    <a:pt x="410" y="41"/>
                  </a:lnTo>
                  <a:lnTo>
                    <a:pt x="416" y="52"/>
                  </a:lnTo>
                  <a:lnTo>
                    <a:pt x="421" y="64"/>
                  </a:lnTo>
                  <a:lnTo>
                    <a:pt x="424" y="76"/>
                  </a:lnTo>
                  <a:lnTo>
                    <a:pt x="425" y="84"/>
                  </a:lnTo>
                  <a:lnTo>
                    <a:pt x="427" y="98"/>
                  </a:lnTo>
                  <a:lnTo>
                    <a:pt x="429" y="117"/>
                  </a:lnTo>
                  <a:lnTo>
                    <a:pt x="431" y="140"/>
                  </a:lnTo>
                  <a:lnTo>
                    <a:pt x="434" y="168"/>
                  </a:lnTo>
                  <a:lnTo>
                    <a:pt x="437" y="200"/>
                  </a:lnTo>
                  <a:lnTo>
                    <a:pt x="440" y="233"/>
                  </a:lnTo>
                  <a:lnTo>
                    <a:pt x="443" y="269"/>
                  </a:lnTo>
                  <a:lnTo>
                    <a:pt x="446" y="306"/>
                  </a:lnTo>
                  <a:lnTo>
                    <a:pt x="450" y="342"/>
                  </a:lnTo>
                  <a:lnTo>
                    <a:pt x="453" y="379"/>
                  </a:lnTo>
                  <a:lnTo>
                    <a:pt x="456" y="414"/>
                  </a:lnTo>
                  <a:lnTo>
                    <a:pt x="460" y="448"/>
                  </a:lnTo>
                  <a:lnTo>
                    <a:pt x="463" y="478"/>
                  </a:lnTo>
                  <a:lnTo>
                    <a:pt x="466" y="505"/>
                  </a:lnTo>
                  <a:lnTo>
                    <a:pt x="468" y="528"/>
                  </a:lnTo>
                  <a:lnTo>
                    <a:pt x="471" y="547"/>
                  </a:lnTo>
                  <a:lnTo>
                    <a:pt x="472" y="559"/>
                  </a:lnTo>
                  <a:lnTo>
                    <a:pt x="474" y="565"/>
                  </a:lnTo>
                  <a:lnTo>
                    <a:pt x="475" y="564"/>
                  </a:lnTo>
                  <a:lnTo>
                    <a:pt x="480" y="561"/>
                  </a:lnTo>
                  <a:lnTo>
                    <a:pt x="486" y="557"/>
                  </a:lnTo>
                  <a:lnTo>
                    <a:pt x="495" y="552"/>
                  </a:lnTo>
                  <a:lnTo>
                    <a:pt x="506" y="547"/>
                  </a:lnTo>
                  <a:lnTo>
                    <a:pt x="518" y="542"/>
                  </a:lnTo>
                  <a:lnTo>
                    <a:pt x="532" y="537"/>
                  </a:lnTo>
                  <a:lnTo>
                    <a:pt x="547" y="534"/>
                  </a:lnTo>
                  <a:lnTo>
                    <a:pt x="563" y="532"/>
                  </a:lnTo>
                  <a:lnTo>
                    <a:pt x="579" y="533"/>
                  </a:lnTo>
                  <a:lnTo>
                    <a:pt x="595" y="536"/>
                  </a:lnTo>
                  <a:lnTo>
                    <a:pt x="611" y="543"/>
                  </a:lnTo>
                  <a:lnTo>
                    <a:pt x="626" y="553"/>
                  </a:lnTo>
                  <a:lnTo>
                    <a:pt x="641" y="567"/>
                  </a:lnTo>
                  <a:lnTo>
                    <a:pt x="655" y="585"/>
                  </a:lnTo>
                  <a:lnTo>
                    <a:pt x="669" y="609"/>
                  </a:lnTo>
                  <a:lnTo>
                    <a:pt x="670" y="608"/>
                  </a:lnTo>
                  <a:lnTo>
                    <a:pt x="675" y="606"/>
                  </a:lnTo>
                  <a:lnTo>
                    <a:pt x="682" y="603"/>
                  </a:lnTo>
                  <a:lnTo>
                    <a:pt x="691" y="599"/>
                  </a:lnTo>
                  <a:lnTo>
                    <a:pt x="703" y="595"/>
                  </a:lnTo>
                  <a:lnTo>
                    <a:pt x="716" y="592"/>
                  </a:lnTo>
                  <a:lnTo>
                    <a:pt x="730" y="591"/>
                  </a:lnTo>
                  <a:lnTo>
                    <a:pt x="745" y="590"/>
                  </a:lnTo>
                  <a:lnTo>
                    <a:pt x="761" y="592"/>
                  </a:lnTo>
                  <a:lnTo>
                    <a:pt x="777" y="597"/>
                  </a:lnTo>
                  <a:lnTo>
                    <a:pt x="792" y="604"/>
                  </a:lnTo>
                  <a:lnTo>
                    <a:pt x="807" y="616"/>
                  </a:lnTo>
                  <a:lnTo>
                    <a:pt x="820" y="631"/>
                  </a:lnTo>
                  <a:lnTo>
                    <a:pt x="832" y="652"/>
                  </a:lnTo>
                  <a:lnTo>
                    <a:pt x="843" y="677"/>
                  </a:lnTo>
                  <a:lnTo>
                    <a:pt x="845" y="677"/>
                  </a:lnTo>
                  <a:lnTo>
                    <a:pt x="850" y="678"/>
                  </a:lnTo>
                  <a:lnTo>
                    <a:pt x="858" y="679"/>
                  </a:lnTo>
                  <a:lnTo>
                    <a:pt x="868" y="681"/>
                  </a:lnTo>
                  <a:lnTo>
                    <a:pt x="880" y="684"/>
                  </a:lnTo>
                  <a:lnTo>
                    <a:pt x="893" y="688"/>
                  </a:lnTo>
                  <a:lnTo>
                    <a:pt x="907" y="694"/>
                  </a:lnTo>
                  <a:lnTo>
                    <a:pt x="921" y="701"/>
                  </a:lnTo>
                  <a:lnTo>
                    <a:pt x="936" y="710"/>
                  </a:lnTo>
                  <a:lnTo>
                    <a:pt x="950" y="721"/>
                  </a:lnTo>
                  <a:lnTo>
                    <a:pt x="964" y="736"/>
                  </a:lnTo>
                  <a:lnTo>
                    <a:pt x="975" y="752"/>
                  </a:lnTo>
                  <a:lnTo>
                    <a:pt x="985" y="771"/>
                  </a:lnTo>
                  <a:lnTo>
                    <a:pt x="993" y="793"/>
                  </a:lnTo>
                  <a:lnTo>
                    <a:pt x="998" y="819"/>
                  </a:lnTo>
                  <a:lnTo>
                    <a:pt x="999" y="848"/>
                  </a:lnTo>
                  <a:lnTo>
                    <a:pt x="999" y="851"/>
                  </a:lnTo>
                  <a:lnTo>
                    <a:pt x="998" y="861"/>
                  </a:lnTo>
                  <a:lnTo>
                    <a:pt x="996" y="876"/>
                  </a:lnTo>
                  <a:lnTo>
                    <a:pt x="993" y="897"/>
                  </a:lnTo>
                  <a:lnTo>
                    <a:pt x="990" y="923"/>
                  </a:lnTo>
                  <a:lnTo>
                    <a:pt x="987" y="952"/>
                  </a:lnTo>
                  <a:lnTo>
                    <a:pt x="982" y="985"/>
                  </a:lnTo>
                  <a:lnTo>
                    <a:pt x="977" y="1022"/>
                  </a:lnTo>
                  <a:lnTo>
                    <a:pt x="972" y="1060"/>
                  </a:lnTo>
                  <a:lnTo>
                    <a:pt x="965" y="1100"/>
                  </a:lnTo>
                  <a:lnTo>
                    <a:pt x="959" y="1142"/>
                  </a:lnTo>
                  <a:lnTo>
                    <a:pt x="950" y="1184"/>
                  </a:lnTo>
                  <a:lnTo>
                    <a:pt x="943" y="1227"/>
                  </a:lnTo>
                  <a:lnTo>
                    <a:pt x="934" y="1268"/>
                  </a:lnTo>
                  <a:lnTo>
                    <a:pt x="926" y="1310"/>
                  </a:lnTo>
                  <a:lnTo>
                    <a:pt x="917" y="1349"/>
                  </a:lnTo>
                  <a:lnTo>
                    <a:pt x="907" y="1387"/>
                  </a:lnTo>
                  <a:lnTo>
                    <a:pt x="897" y="1422"/>
                  </a:lnTo>
                  <a:lnTo>
                    <a:pt x="887" y="1453"/>
                  </a:lnTo>
                  <a:lnTo>
                    <a:pt x="876" y="1481"/>
                  </a:lnTo>
                  <a:lnTo>
                    <a:pt x="865" y="1505"/>
                  </a:lnTo>
                  <a:lnTo>
                    <a:pt x="854" y="1505"/>
                  </a:lnTo>
                  <a:lnTo>
                    <a:pt x="839" y="1505"/>
                  </a:lnTo>
                  <a:lnTo>
                    <a:pt x="818" y="1505"/>
                  </a:lnTo>
                  <a:lnTo>
                    <a:pt x="792" y="1505"/>
                  </a:lnTo>
                  <a:lnTo>
                    <a:pt x="762" y="1505"/>
                  </a:lnTo>
                  <a:lnTo>
                    <a:pt x="729" y="1505"/>
                  </a:lnTo>
                  <a:lnTo>
                    <a:pt x="693" y="1505"/>
                  </a:lnTo>
                  <a:lnTo>
                    <a:pt x="655" y="1505"/>
                  </a:lnTo>
                  <a:lnTo>
                    <a:pt x="617" y="1505"/>
                  </a:lnTo>
                  <a:lnTo>
                    <a:pt x="579" y="1505"/>
                  </a:lnTo>
                  <a:lnTo>
                    <a:pt x="541" y="1505"/>
                  </a:lnTo>
                  <a:lnTo>
                    <a:pt x="505" y="1504"/>
                  </a:lnTo>
                  <a:lnTo>
                    <a:pt x="472" y="1504"/>
                  </a:lnTo>
                  <a:lnTo>
                    <a:pt x="440" y="1504"/>
                  </a:lnTo>
                  <a:lnTo>
                    <a:pt x="414" y="1504"/>
                  </a:lnTo>
                  <a:lnTo>
                    <a:pt x="392" y="1504"/>
                  </a:lnTo>
                  <a:lnTo>
                    <a:pt x="375" y="1504"/>
                  </a:lnTo>
                  <a:lnTo>
                    <a:pt x="364" y="1504"/>
                  </a:lnTo>
                  <a:lnTo>
                    <a:pt x="360" y="1504"/>
                  </a:lnTo>
                  <a:lnTo>
                    <a:pt x="362" y="1503"/>
                  </a:lnTo>
                  <a:lnTo>
                    <a:pt x="365" y="1497"/>
                  </a:lnTo>
                  <a:lnTo>
                    <a:pt x="371" y="1489"/>
                  </a:lnTo>
                  <a:lnTo>
                    <a:pt x="377" y="1478"/>
                  </a:lnTo>
                  <a:lnTo>
                    <a:pt x="384" y="1463"/>
                  </a:lnTo>
                  <a:lnTo>
                    <a:pt x="390" y="1449"/>
                  </a:lnTo>
                  <a:lnTo>
                    <a:pt x="396" y="1432"/>
                  </a:lnTo>
                  <a:lnTo>
                    <a:pt x="400" y="1416"/>
                  </a:lnTo>
                  <a:lnTo>
                    <a:pt x="403" y="1398"/>
                  </a:lnTo>
                  <a:lnTo>
                    <a:pt x="402" y="1382"/>
                  </a:lnTo>
                  <a:lnTo>
                    <a:pt x="398" y="1364"/>
                  </a:lnTo>
                  <a:lnTo>
                    <a:pt x="391" y="1349"/>
                  </a:lnTo>
                  <a:lnTo>
                    <a:pt x="378" y="1335"/>
                  </a:lnTo>
                  <a:lnTo>
                    <a:pt x="377" y="1333"/>
                  </a:lnTo>
                  <a:lnTo>
                    <a:pt x="371" y="1329"/>
                  </a:lnTo>
                  <a:lnTo>
                    <a:pt x="362" y="1321"/>
                  </a:lnTo>
                  <a:lnTo>
                    <a:pt x="349" y="1310"/>
                  </a:lnTo>
                  <a:lnTo>
                    <a:pt x="334" y="1297"/>
                  </a:lnTo>
                  <a:lnTo>
                    <a:pt x="316" y="1280"/>
                  </a:lnTo>
                  <a:lnTo>
                    <a:pt x="297" y="1262"/>
                  </a:lnTo>
                  <a:lnTo>
                    <a:pt x="276" y="1243"/>
                  </a:lnTo>
                  <a:lnTo>
                    <a:pt x="252" y="1222"/>
                  </a:lnTo>
                  <a:lnTo>
                    <a:pt x="229" y="1199"/>
                  </a:lnTo>
                  <a:lnTo>
                    <a:pt x="204" y="1174"/>
                  </a:lnTo>
                  <a:lnTo>
                    <a:pt x="180" y="1149"/>
                  </a:lnTo>
                  <a:lnTo>
                    <a:pt x="154" y="1123"/>
                  </a:lnTo>
                  <a:lnTo>
                    <a:pt x="129" y="1097"/>
                  </a:lnTo>
                  <a:lnTo>
                    <a:pt x="127" y="1094"/>
                  </a:lnTo>
                  <a:lnTo>
                    <a:pt x="123" y="1089"/>
                  </a:lnTo>
                  <a:lnTo>
                    <a:pt x="116" y="1082"/>
                  </a:lnTo>
                  <a:lnTo>
                    <a:pt x="107" y="1072"/>
                  </a:lnTo>
                  <a:lnTo>
                    <a:pt x="97" y="1060"/>
                  </a:lnTo>
                  <a:lnTo>
                    <a:pt x="86" y="1047"/>
                  </a:lnTo>
                  <a:lnTo>
                    <a:pt x="76" y="1033"/>
                  </a:lnTo>
                  <a:lnTo>
                    <a:pt x="66" y="1018"/>
                  </a:lnTo>
                  <a:lnTo>
                    <a:pt x="56" y="1004"/>
                  </a:lnTo>
                  <a:lnTo>
                    <a:pt x="49" y="988"/>
                  </a:lnTo>
                  <a:lnTo>
                    <a:pt x="45" y="975"/>
                  </a:lnTo>
                  <a:lnTo>
                    <a:pt x="40" y="940"/>
                  </a:lnTo>
                  <a:lnTo>
                    <a:pt x="35" y="912"/>
                  </a:lnTo>
                  <a:lnTo>
                    <a:pt x="30" y="888"/>
                  </a:lnTo>
                  <a:lnTo>
                    <a:pt x="26" y="870"/>
                  </a:lnTo>
                  <a:lnTo>
                    <a:pt x="23" y="856"/>
                  </a:lnTo>
                  <a:lnTo>
                    <a:pt x="19" y="846"/>
                  </a:lnTo>
                  <a:lnTo>
                    <a:pt x="17" y="838"/>
                  </a:lnTo>
                  <a:lnTo>
                    <a:pt x="14" y="832"/>
                  </a:lnTo>
                  <a:lnTo>
                    <a:pt x="12" y="827"/>
                  </a:lnTo>
                  <a:lnTo>
                    <a:pt x="10" y="822"/>
                  </a:lnTo>
                  <a:lnTo>
                    <a:pt x="9" y="816"/>
                  </a:lnTo>
                  <a:lnTo>
                    <a:pt x="3" y="794"/>
                  </a:lnTo>
                  <a:lnTo>
                    <a:pt x="0" y="771"/>
                  </a:lnTo>
                  <a:lnTo>
                    <a:pt x="0" y="750"/>
                  </a:lnTo>
                  <a:lnTo>
                    <a:pt x="1" y="729"/>
                  </a:lnTo>
                  <a:lnTo>
                    <a:pt x="5" y="709"/>
                  </a:lnTo>
                  <a:lnTo>
                    <a:pt x="10" y="692"/>
                  </a:lnTo>
                  <a:lnTo>
                    <a:pt x="18" y="678"/>
                  </a:lnTo>
                  <a:lnTo>
                    <a:pt x="27" y="667"/>
                  </a:lnTo>
                  <a:lnTo>
                    <a:pt x="37" y="660"/>
                  </a:lnTo>
                  <a:lnTo>
                    <a:pt x="48" y="657"/>
                  </a:lnTo>
                  <a:lnTo>
                    <a:pt x="61" y="658"/>
                  </a:lnTo>
                  <a:lnTo>
                    <a:pt x="75" y="665"/>
                  </a:lnTo>
                  <a:lnTo>
                    <a:pt x="88" y="677"/>
                  </a:lnTo>
                  <a:lnTo>
                    <a:pt x="103" y="696"/>
                  </a:lnTo>
                  <a:lnTo>
                    <a:pt x="118" y="721"/>
                  </a:lnTo>
                  <a:lnTo>
                    <a:pt x="119" y="724"/>
                  </a:lnTo>
                  <a:lnTo>
                    <a:pt x="123" y="734"/>
                  </a:lnTo>
                  <a:lnTo>
                    <a:pt x="128" y="746"/>
                  </a:lnTo>
                  <a:lnTo>
                    <a:pt x="135" y="761"/>
                  </a:lnTo>
                  <a:lnTo>
                    <a:pt x="143" y="779"/>
                  </a:lnTo>
                  <a:lnTo>
                    <a:pt x="152" y="800"/>
                  </a:lnTo>
                  <a:lnTo>
                    <a:pt x="164" y="822"/>
                  </a:lnTo>
                  <a:lnTo>
                    <a:pt x="174" y="844"/>
                  </a:lnTo>
                  <a:lnTo>
                    <a:pt x="186" y="866"/>
                  </a:lnTo>
                  <a:lnTo>
                    <a:pt x="197" y="888"/>
                  </a:lnTo>
                  <a:lnTo>
                    <a:pt x="208" y="907"/>
                  </a:lnTo>
                  <a:lnTo>
                    <a:pt x="219" y="926"/>
                  </a:lnTo>
                  <a:lnTo>
                    <a:pt x="230" y="941"/>
                  </a:lnTo>
                  <a:lnTo>
                    <a:pt x="239" y="952"/>
                  </a:lnTo>
                  <a:lnTo>
                    <a:pt x="248" y="959"/>
                  </a:lnTo>
                  <a:lnTo>
                    <a:pt x="256" y="962"/>
                  </a:lnTo>
                  <a:lnTo>
                    <a:pt x="267" y="958"/>
                  </a:lnTo>
                  <a:lnTo>
                    <a:pt x="276" y="950"/>
                  </a:lnTo>
                  <a:lnTo>
                    <a:pt x="283" y="937"/>
                  </a:lnTo>
                  <a:lnTo>
                    <a:pt x="289" y="919"/>
                  </a:lnTo>
                  <a:lnTo>
                    <a:pt x="293" y="898"/>
                  </a:lnTo>
                  <a:lnTo>
                    <a:pt x="297" y="875"/>
                  </a:lnTo>
                  <a:lnTo>
                    <a:pt x="299" y="850"/>
                  </a:lnTo>
                  <a:lnTo>
                    <a:pt x="300" y="824"/>
                  </a:lnTo>
                  <a:lnTo>
                    <a:pt x="301" y="796"/>
                  </a:lnTo>
                  <a:lnTo>
                    <a:pt x="301" y="769"/>
                  </a:lnTo>
                  <a:lnTo>
                    <a:pt x="300" y="743"/>
                  </a:lnTo>
                  <a:lnTo>
                    <a:pt x="299" y="717"/>
                  </a:lnTo>
                  <a:lnTo>
                    <a:pt x="298" y="695"/>
                  </a:lnTo>
                  <a:lnTo>
                    <a:pt x="297" y="675"/>
                  </a:lnTo>
                  <a:lnTo>
                    <a:pt x="296" y="659"/>
                  </a:lnTo>
                  <a:lnTo>
                    <a:pt x="296" y="646"/>
                  </a:lnTo>
                  <a:lnTo>
                    <a:pt x="295" y="639"/>
                  </a:lnTo>
                  <a:lnTo>
                    <a:pt x="295" y="635"/>
                  </a:lnTo>
                  <a:lnTo>
                    <a:pt x="295" y="623"/>
                  </a:lnTo>
                  <a:lnTo>
                    <a:pt x="294" y="605"/>
                  </a:lnTo>
                  <a:lnTo>
                    <a:pt x="293" y="579"/>
                  </a:lnTo>
                  <a:lnTo>
                    <a:pt x="292" y="546"/>
                  </a:lnTo>
                  <a:lnTo>
                    <a:pt x="291" y="505"/>
                  </a:lnTo>
                  <a:lnTo>
                    <a:pt x="290" y="458"/>
                  </a:lnTo>
                  <a:lnTo>
                    <a:pt x="289" y="402"/>
                  </a:lnTo>
                  <a:lnTo>
                    <a:pt x="289" y="340"/>
                  </a:lnTo>
                  <a:lnTo>
                    <a:pt x="289" y="272"/>
                  </a:lnTo>
                  <a:lnTo>
                    <a:pt x="290" y="195"/>
                  </a:lnTo>
                  <a:lnTo>
                    <a:pt x="291" y="112"/>
                  </a:lnTo>
                  <a:lnTo>
                    <a:pt x="294" y="82"/>
                  </a:lnTo>
                  <a:lnTo>
                    <a:pt x="299" y="57"/>
                  </a:lnTo>
                  <a:lnTo>
                    <a:pt x="305" y="38"/>
                  </a:lnTo>
                  <a:lnTo>
                    <a:pt x="312" y="22"/>
                  </a:lnTo>
                  <a:lnTo>
                    <a:pt x="321" y="11"/>
                  </a:lnTo>
                  <a:lnTo>
                    <a:pt x="331" y="4"/>
                  </a:lnTo>
                  <a:lnTo>
                    <a:pt x="341" y="0"/>
                  </a:lnTo>
                  <a:lnTo>
                    <a:pt x="3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" name="Group 516"/>
          <p:cNvGrpSpPr/>
          <p:nvPr/>
        </p:nvGrpSpPr>
        <p:grpSpPr>
          <a:xfrm>
            <a:off x="2739258" y="2451511"/>
            <a:ext cx="394097" cy="303610"/>
            <a:chOff x="748707" y="4308328"/>
            <a:chExt cx="525463" cy="404813"/>
          </a:xfrm>
          <a:solidFill>
            <a:srgbClr val="000000"/>
          </a:solidFill>
        </p:grpSpPr>
        <p:sp>
          <p:nvSpPr>
            <p:cNvPr id="97" name="Freeform 272"/>
            <p:cNvSpPr>
              <a:spLocks/>
            </p:cNvSpPr>
            <p:nvPr/>
          </p:nvSpPr>
          <p:spPr bwMode="auto">
            <a:xfrm>
              <a:off x="812207" y="4363890"/>
              <a:ext cx="153988" cy="155575"/>
            </a:xfrm>
            <a:custGeom>
              <a:avLst/>
              <a:gdLst>
                <a:gd name="T0" fmla="*/ 712 w 974"/>
                <a:gd name="T1" fmla="*/ 1 h 976"/>
                <a:gd name="T2" fmla="*/ 727 w 974"/>
                <a:gd name="T3" fmla="*/ 12 h 976"/>
                <a:gd name="T4" fmla="*/ 754 w 974"/>
                <a:gd name="T5" fmla="*/ 30 h 976"/>
                <a:gd name="T6" fmla="*/ 788 w 974"/>
                <a:gd name="T7" fmla="*/ 54 h 976"/>
                <a:gd name="T8" fmla="*/ 826 w 974"/>
                <a:gd name="T9" fmla="*/ 81 h 976"/>
                <a:gd name="T10" fmla="*/ 866 w 974"/>
                <a:gd name="T11" fmla="*/ 108 h 976"/>
                <a:gd name="T12" fmla="*/ 901 w 974"/>
                <a:gd name="T13" fmla="*/ 134 h 976"/>
                <a:gd name="T14" fmla="*/ 929 w 974"/>
                <a:gd name="T15" fmla="*/ 154 h 976"/>
                <a:gd name="T16" fmla="*/ 946 w 974"/>
                <a:gd name="T17" fmla="*/ 166 h 976"/>
                <a:gd name="T18" fmla="*/ 958 w 974"/>
                <a:gd name="T19" fmla="*/ 181 h 976"/>
                <a:gd name="T20" fmla="*/ 969 w 974"/>
                <a:gd name="T21" fmla="*/ 218 h 976"/>
                <a:gd name="T22" fmla="*/ 974 w 974"/>
                <a:gd name="T23" fmla="*/ 275 h 976"/>
                <a:gd name="T24" fmla="*/ 973 w 974"/>
                <a:gd name="T25" fmla="*/ 351 h 976"/>
                <a:gd name="T26" fmla="*/ 967 w 974"/>
                <a:gd name="T27" fmla="*/ 440 h 976"/>
                <a:gd name="T28" fmla="*/ 956 w 974"/>
                <a:gd name="T29" fmla="*/ 535 h 976"/>
                <a:gd name="T30" fmla="*/ 941 w 974"/>
                <a:gd name="T31" fmla="*/ 629 h 976"/>
                <a:gd name="T32" fmla="*/ 922 w 974"/>
                <a:gd name="T33" fmla="*/ 716 h 976"/>
                <a:gd name="T34" fmla="*/ 900 w 974"/>
                <a:gd name="T35" fmla="*/ 789 h 976"/>
                <a:gd name="T36" fmla="*/ 875 w 974"/>
                <a:gd name="T37" fmla="*/ 844 h 976"/>
                <a:gd name="T38" fmla="*/ 861 w 974"/>
                <a:gd name="T39" fmla="*/ 861 h 976"/>
                <a:gd name="T40" fmla="*/ 861 w 974"/>
                <a:gd name="T41" fmla="*/ 862 h 976"/>
                <a:gd name="T42" fmla="*/ 819 w 974"/>
                <a:gd name="T43" fmla="*/ 888 h 976"/>
                <a:gd name="T44" fmla="*/ 755 w 974"/>
                <a:gd name="T45" fmla="*/ 912 h 976"/>
                <a:gd name="T46" fmla="*/ 673 w 974"/>
                <a:gd name="T47" fmla="*/ 934 h 976"/>
                <a:gd name="T48" fmla="*/ 582 w 974"/>
                <a:gd name="T49" fmla="*/ 951 h 976"/>
                <a:gd name="T50" fmla="*/ 486 w 974"/>
                <a:gd name="T51" fmla="*/ 964 h 976"/>
                <a:gd name="T52" fmla="*/ 395 w 974"/>
                <a:gd name="T53" fmla="*/ 972 h 976"/>
                <a:gd name="T54" fmla="*/ 311 w 974"/>
                <a:gd name="T55" fmla="*/ 976 h 976"/>
                <a:gd name="T56" fmla="*/ 244 w 974"/>
                <a:gd name="T57" fmla="*/ 973 h 976"/>
                <a:gd name="T58" fmla="*/ 198 w 974"/>
                <a:gd name="T59" fmla="*/ 965 h 976"/>
                <a:gd name="T60" fmla="*/ 169 w 974"/>
                <a:gd name="T61" fmla="*/ 951 h 976"/>
                <a:gd name="T62" fmla="*/ 161 w 974"/>
                <a:gd name="T63" fmla="*/ 941 h 976"/>
                <a:gd name="T64" fmla="*/ 144 w 974"/>
                <a:gd name="T65" fmla="*/ 917 h 976"/>
                <a:gd name="T66" fmla="*/ 122 w 974"/>
                <a:gd name="T67" fmla="*/ 885 h 976"/>
                <a:gd name="T68" fmla="*/ 95 w 974"/>
                <a:gd name="T69" fmla="*/ 847 h 976"/>
                <a:gd name="T70" fmla="*/ 68 w 974"/>
                <a:gd name="T71" fmla="*/ 808 h 976"/>
                <a:gd name="T72" fmla="*/ 42 w 974"/>
                <a:gd name="T73" fmla="*/ 770 h 976"/>
                <a:gd name="T74" fmla="*/ 21 w 974"/>
                <a:gd name="T75" fmla="*/ 739 h 976"/>
                <a:gd name="T76" fmla="*/ 5 w 974"/>
                <a:gd name="T77" fmla="*/ 718 h 976"/>
                <a:gd name="T78" fmla="*/ 0 w 974"/>
                <a:gd name="T79" fmla="*/ 710 h 976"/>
                <a:gd name="T80" fmla="*/ 569 w 974"/>
                <a:gd name="T81" fmla="*/ 570 h 976"/>
                <a:gd name="T82" fmla="*/ 710 w 974"/>
                <a:gd name="T83" fmla="*/ 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4" h="976">
                  <a:moveTo>
                    <a:pt x="710" y="0"/>
                  </a:moveTo>
                  <a:lnTo>
                    <a:pt x="712" y="1"/>
                  </a:lnTo>
                  <a:lnTo>
                    <a:pt x="718" y="5"/>
                  </a:lnTo>
                  <a:lnTo>
                    <a:pt x="727" y="12"/>
                  </a:lnTo>
                  <a:lnTo>
                    <a:pt x="739" y="20"/>
                  </a:lnTo>
                  <a:lnTo>
                    <a:pt x="754" y="30"/>
                  </a:lnTo>
                  <a:lnTo>
                    <a:pt x="770" y="42"/>
                  </a:lnTo>
                  <a:lnTo>
                    <a:pt x="788" y="54"/>
                  </a:lnTo>
                  <a:lnTo>
                    <a:pt x="807" y="68"/>
                  </a:lnTo>
                  <a:lnTo>
                    <a:pt x="826" y="81"/>
                  </a:lnTo>
                  <a:lnTo>
                    <a:pt x="847" y="95"/>
                  </a:lnTo>
                  <a:lnTo>
                    <a:pt x="866" y="108"/>
                  </a:lnTo>
                  <a:lnTo>
                    <a:pt x="884" y="122"/>
                  </a:lnTo>
                  <a:lnTo>
                    <a:pt x="901" y="134"/>
                  </a:lnTo>
                  <a:lnTo>
                    <a:pt x="916" y="145"/>
                  </a:lnTo>
                  <a:lnTo>
                    <a:pt x="929" y="154"/>
                  </a:lnTo>
                  <a:lnTo>
                    <a:pt x="939" y="161"/>
                  </a:lnTo>
                  <a:lnTo>
                    <a:pt x="946" y="166"/>
                  </a:lnTo>
                  <a:lnTo>
                    <a:pt x="949" y="169"/>
                  </a:lnTo>
                  <a:lnTo>
                    <a:pt x="958" y="181"/>
                  </a:lnTo>
                  <a:lnTo>
                    <a:pt x="964" y="197"/>
                  </a:lnTo>
                  <a:lnTo>
                    <a:pt x="969" y="218"/>
                  </a:lnTo>
                  <a:lnTo>
                    <a:pt x="972" y="243"/>
                  </a:lnTo>
                  <a:lnTo>
                    <a:pt x="974" y="275"/>
                  </a:lnTo>
                  <a:lnTo>
                    <a:pt x="974" y="311"/>
                  </a:lnTo>
                  <a:lnTo>
                    <a:pt x="973" y="351"/>
                  </a:lnTo>
                  <a:lnTo>
                    <a:pt x="971" y="395"/>
                  </a:lnTo>
                  <a:lnTo>
                    <a:pt x="967" y="440"/>
                  </a:lnTo>
                  <a:lnTo>
                    <a:pt x="962" y="487"/>
                  </a:lnTo>
                  <a:lnTo>
                    <a:pt x="956" y="535"/>
                  </a:lnTo>
                  <a:lnTo>
                    <a:pt x="949" y="582"/>
                  </a:lnTo>
                  <a:lnTo>
                    <a:pt x="941" y="629"/>
                  </a:lnTo>
                  <a:lnTo>
                    <a:pt x="932" y="674"/>
                  </a:lnTo>
                  <a:lnTo>
                    <a:pt x="922" y="716"/>
                  </a:lnTo>
                  <a:lnTo>
                    <a:pt x="911" y="755"/>
                  </a:lnTo>
                  <a:lnTo>
                    <a:pt x="900" y="789"/>
                  </a:lnTo>
                  <a:lnTo>
                    <a:pt x="888" y="820"/>
                  </a:lnTo>
                  <a:lnTo>
                    <a:pt x="875" y="844"/>
                  </a:lnTo>
                  <a:lnTo>
                    <a:pt x="861" y="861"/>
                  </a:lnTo>
                  <a:lnTo>
                    <a:pt x="861" y="861"/>
                  </a:lnTo>
                  <a:lnTo>
                    <a:pt x="861" y="862"/>
                  </a:lnTo>
                  <a:lnTo>
                    <a:pt x="861" y="862"/>
                  </a:lnTo>
                  <a:lnTo>
                    <a:pt x="843" y="875"/>
                  </a:lnTo>
                  <a:lnTo>
                    <a:pt x="819" y="888"/>
                  </a:lnTo>
                  <a:lnTo>
                    <a:pt x="789" y="900"/>
                  </a:lnTo>
                  <a:lnTo>
                    <a:pt x="755" y="912"/>
                  </a:lnTo>
                  <a:lnTo>
                    <a:pt x="716" y="923"/>
                  </a:lnTo>
                  <a:lnTo>
                    <a:pt x="673" y="934"/>
                  </a:lnTo>
                  <a:lnTo>
                    <a:pt x="628" y="943"/>
                  </a:lnTo>
                  <a:lnTo>
                    <a:pt x="582" y="951"/>
                  </a:lnTo>
                  <a:lnTo>
                    <a:pt x="535" y="958"/>
                  </a:lnTo>
                  <a:lnTo>
                    <a:pt x="486" y="964"/>
                  </a:lnTo>
                  <a:lnTo>
                    <a:pt x="440" y="969"/>
                  </a:lnTo>
                  <a:lnTo>
                    <a:pt x="395" y="972"/>
                  </a:lnTo>
                  <a:lnTo>
                    <a:pt x="352" y="975"/>
                  </a:lnTo>
                  <a:lnTo>
                    <a:pt x="311" y="976"/>
                  </a:lnTo>
                  <a:lnTo>
                    <a:pt x="275" y="975"/>
                  </a:lnTo>
                  <a:lnTo>
                    <a:pt x="244" y="973"/>
                  </a:lnTo>
                  <a:lnTo>
                    <a:pt x="219" y="970"/>
                  </a:lnTo>
                  <a:lnTo>
                    <a:pt x="198" y="965"/>
                  </a:lnTo>
                  <a:lnTo>
                    <a:pt x="180" y="959"/>
                  </a:lnTo>
                  <a:lnTo>
                    <a:pt x="169" y="951"/>
                  </a:lnTo>
                  <a:lnTo>
                    <a:pt x="166" y="948"/>
                  </a:lnTo>
                  <a:lnTo>
                    <a:pt x="161" y="941"/>
                  </a:lnTo>
                  <a:lnTo>
                    <a:pt x="154" y="931"/>
                  </a:lnTo>
                  <a:lnTo>
                    <a:pt x="144" y="917"/>
                  </a:lnTo>
                  <a:lnTo>
                    <a:pt x="134" y="902"/>
                  </a:lnTo>
                  <a:lnTo>
                    <a:pt x="122" y="885"/>
                  </a:lnTo>
                  <a:lnTo>
                    <a:pt x="109" y="866"/>
                  </a:lnTo>
                  <a:lnTo>
                    <a:pt x="95" y="847"/>
                  </a:lnTo>
                  <a:lnTo>
                    <a:pt x="82" y="828"/>
                  </a:lnTo>
                  <a:lnTo>
                    <a:pt x="68" y="808"/>
                  </a:lnTo>
                  <a:lnTo>
                    <a:pt x="55" y="788"/>
                  </a:lnTo>
                  <a:lnTo>
                    <a:pt x="42" y="770"/>
                  </a:lnTo>
                  <a:lnTo>
                    <a:pt x="31" y="754"/>
                  </a:lnTo>
                  <a:lnTo>
                    <a:pt x="21" y="739"/>
                  </a:lnTo>
                  <a:lnTo>
                    <a:pt x="12" y="727"/>
                  </a:lnTo>
                  <a:lnTo>
                    <a:pt x="5" y="718"/>
                  </a:lnTo>
                  <a:lnTo>
                    <a:pt x="1" y="712"/>
                  </a:lnTo>
                  <a:lnTo>
                    <a:pt x="0" y="710"/>
                  </a:lnTo>
                  <a:lnTo>
                    <a:pt x="53" y="697"/>
                  </a:lnTo>
                  <a:lnTo>
                    <a:pt x="569" y="570"/>
                  </a:lnTo>
                  <a:lnTo>
                    <a:pt x="697" y="53"/>
                  </a:lnTo>
                  <a:lnTo>
                    <a:pt x="7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73"/>
            <p:cNvSpPr>
              <a:spLocks/>
            </p:cNvSpPr>
            <p:nvPr/>
          </p:nvSpPr>
          <p:spPr bwMode="auto">
            <a:xfrm>
              <a:off x="756645" y="4308328"/>
              <a:ext cx="176213" cy="176213"/>
            </a:xfrm>
            <a:custGeom>
              <a:avLst/>
              <a:gdLst>
                <a:gd name="T0" fmla="*/ 1115 w 1115"/>
                <a:gd name="T1" fmla="*/ 0 h 1116"/>
                <a:gd name="T2" fmla="*/ 880 w 1115"/>
                <a:gd name="T3" fmla="*/ 881 h 1116"/>
                <a:gd name="T4" fmla="*/ 0 w 1115"/>
                <a:gd name="T5" fmla="*/ 1116 h 1116"/>
                <a:gd name="T6" fmla="*/ 325 w 1115"/>
                <a:gd name="T7" fmla="*/ 325 h 1116"/>
                <a:gd name="T8" fmla="*/ 1115 w 1115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5" h="1116">
                  <a:moveTo>
                    <a:pt x="1115" y="0"/>
                  </a:moveTo>
                  <a:lnTo>
                    <a:pt x="880" y="881"/>
                  </a:lnTo>
                  <a:lnTo>
                    <a:pt x="0" y="1116"/>
                  </a:lnTo>
                  <a:lnTo>
                    <a:pt x="325" y="325"/>
                  </a:lnTo>
                  <a:lnTo>
                    <a:pt x="1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74"/>
            <p:cNvSpPr>
              <a:spLocks/>
            </p:cNvSpPr>
            <p:nvPr/>
          </p:nvSpPr>
          <p:spPr bwMode="auto">
            <a:xfrm>
              <a:off x="748707" y="4486128"/>
              <a:ext cx="14288" cy="104775"/>
            </a:xfrm>
            <a:custGeom>
              <a:avLst/>
              <a:gdLst>
                <a:gd name="T0" fmla="*/ 45 w 91"/>
                <a:gd name="T1" fmla="*/ 0 h 665"/>
                <a:gd name="T2" fmla="*/ 91 w 91"/>
                <a:gd name="T3" fmla="*/ 555 h 665"/>
                <a:gd name="T4" fmla="*/ 45 w 91"/>
                <a:gd name="T5" fmla="*/ 665 h 665"/>
                <a:gd name="T6" fmla="*/ 0 w 91"/>
                <a:gd name="T7" fmla="*/ 555 h 665"/>
                <a:gd name="T8" fmla="*/ 45 w 91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65">
                  <a:moveTo>
                    <a:pt x="45" y="0"/>
                  </a:moveTo>
                  <a:lnTo>
                    <a:pt x="91" y="555"/>
                  </a:lnTo>
                  <a:lnTo>
                    <a:pt x="45" y="665"/>
                  </a:lnTo>
                  <a:lnTo>
                    <a:pt x="0" y="555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75"/>
            <p:cNvSpPr>
              <a:spLocks/>
            </p:cNvSpPr>
            <p:nvPr/>
          </p:nvSpPr>
          <p:spPr bwMode="auto">
            <a:xfrm>
              <a:off x="850307" y="4379765"/>
              <a:ext cx="393700" cy="241300"/>
            </a:xfrm>
            <a:custGeom>
              <a:avLst/>
              <a:gdLst>
                <a:gd name="T0" fmla="*/ 780 w 2477"/>
                <a:gd name="T1" fmla="*/ 0 h 1516"/>
                <a:gd name="T2" fmla="*/ 2477 w 2477"/>
                <a:gd name="T3" fmla="*/ 0 h 1516"/>
                <a:gd name="T4" fmla="*/ 2477 w 2477"/>
                <a:gd name="T5" fmla="*/ 1516 h 1516"/>
                <a:gd name="T6" fmla="*/ 0 w 2477"/>
                <a:gd name="T7" fmla="*/ 1516 h 1516"/>
                <a:gd name="T8" fmla="*/ 0 w 2477"/>
                <a:gd name="T9" fmla="*/ 973 h 1516"/>
                <a:gd name="T10" fmla="*/ 31 w 2477"/>
                <a:gd name="T11" fmla="*/ 975 h 1516"/>
                <a:gd name="T12" fmla="*/ 67 w 2477"/>
                <a:gd name="T13" fmla="*/ 975 h 1516"/>
                <a:gd name="T14" fmla="*/ 118 w 2477"/>
                <a:gd name="T15" fmla="*/ 974 h 1516"/>
                <a:gd name="T16" fmla="*/ 172 w 2477"/>
                <a:gd name="T17" fmla="*/ 971 h 1516"/>
                <a:gd name="T18" fmla="*/ 171 w 2477"/>
                <a:gd name="T19" fmla="*/ 1362 h 1516"/>
                <a:gd name="T20" fmla="*/ 2304 w 2477"/>
                <a:gd name="T21" fmla="*/ 1362 h 1516"/>
                <a:gd name="T22" fmla="*/ 2305 w 2477"/>
                <a:gd name="T23" fmla="*/ 154 h 1516"/>
                <a:gd name="T24" fmla="*/ 834 w 2477"/>
                <a:gd name="T25" fmla="*/ 154 h 1516"/>
                <a:gd name="T26" fmla="*/ 832 w 2477"/>
                <a:gd name="T27" fmla="*/ 137 h 1516"/>
                <a:gd name="T28" fmla="*/ 828 w 2477"/>
                <a:gd name="T29" fmla="*/ 102 h 1516"/>
                <a:gd name="T30" fmla="*/ 820 w 2477"/>
                <a:gd name="T31" fmla="*/ 71 h 1516"/>
                <a:gd name="T32" fmla="*/ 811 w 2477"/>
                <a:gd name="T33" fmla="*/ 45 h 1516"/>
                <a:gd name="T34" fmla="*/ 798 w 2477"/>
                <a:gd name="T35" fmla="*/ 23 h 1516"/>
                <a:gd name="T36" fmla="*/ 782 w 2477"/>
                <a:gd name="T37" fmla="*/ 3 h 1516"/>
                <a:gd name="T38" fmla="*/ 781 w 2477"/>
                <a:gd name="T39" fmla="*/ 2 h 1516"/>
                <a:gd name="T40" fmla="*/ 780 w 2477"/>
                <a:gd name="T41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77" h="1516">
                  <a:moveTo>
                    <a:pt x="780" y="0"/>
                  </a:moveTo>
                  <a:lnTo>
                    <a:pt x="2477" y="0"/>
                  </a:lnTo>
                  <a:lnTo>
                    <a:pt x="2477" y="1516"/>
                  </a:lnTo>
                  <a:lnTo>
                    <a:pt x="0" y="1516"/>
                  </a:lnTo>
                  <a:lnTo>
                    <a:pt x="0" y="973"/>
                  </a:lnTo>
                  <a:lnTo>
                    <a:pt x="31" y="975"/>
                  </a:lnTo>
                  <a:lnTo>
                    <a:pt x="67" y="975"/>
                  </a:lnTo>
                  <a:lnTo>
                    <a:pt x="118" y="974"/>
                  </a:lnTo>
                  <a:lnTo>
                    <a:pt x="172" y="971"/>
                  </a:lnTo>
                  <a:lnTo>
                    <a:pt x="171" y="1362"/>
                  </a:lnTo>
                  <a:lnTo>
                    <a:pt x="2304" y="1362"/>
                  </a:lnTo>
                  <a:lnTo>
                    <a:pt x="2305" y="154"/>
                  </a:lnTo>
                  <a:lnTo>
                    <a:pt x="834" y="154"/>
                  </a:lnTo>
                  <a:lnTo>
                    <a:pt x="832" y="137"/>
                  </a:lnTo>
                  <a:lnTo>
                    <a:pt x="828" y="102"/>
                  </a:lnTo>
                  <a:lnTo>
                    <a:pt x="820" y="71"/>
                  </a:lnTo>
                  <a:lnTo>
                    <a:pt x="811" y="45"/>
                  </a:lnTo>
                  <a:lnTo>
                    <a:pt x="798" y="23"/>
                  </a:lnTo>
                  <a:lnTo>
                    <a:pt x="782" y="3"/>
                  </a:lnTo>
                  <a:lnTo>
                    <a:pt x="781" y="2"/>
                  </a:lnTo>
                  <a:lnTo>
                    <a:pt x="7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76"/>
            <p:cNvSpPr>
              <a:spLocks/>
            </p:cNvSpPr>
            <p:nvPr/>
          </p:nvSpPr>
          <p:spPr bwMode="auto">
            <a:xfrm>
              <a:off x="821732" y="4702028"/>
              <a:ext cx="452438" cy="11113"/>
            </a:xfrm>
            <a:custGeom>
              <a:avLst/>
              <a:gdLst>
                <a:gd name="T0" fmla="*/ 0 w 2851"/>
                <a:gd name="T1" fmla="*/ 0 h 69"/>
                <a:gd name="T2" fmla="*/ 2851 w 2851"/>
                <a:gd name="T3" fmla="*/ 0 h 69"/>
                <a:gd name="T4" fmla="*/ 2828 w 2851"/>
                <a:gd name="T5" fmla="*/ 69 h 69"/>
                <a:gd name="T6" fmla="*/ 25 w 2851"/>
                <a:gd name="T7" fmla="*/ 69 h 69"/>
                <a:gd name="T8" fmla="*/ 0 w 285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1" h="69">
                  <a:moveTo>
                    <a:pt x="0" y="0"/>
                  </a:moveTo>
                  <a:lnTo>
                    <a:pt x="2851" y="0"/>
                  </a:lnTo>
                  <a:lnTo>
                    <a:pt x="2828" y="69"/>
                  </a:lnTo>
                  <a:lnTo>
                    <a:pt x="25" y="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77"/>
            <p:cNvSpPr>
              <a:spLocks noEditPoints="1"/>
            </p:cNvSpPr>
            <p:nvPr/>
          </p:nvSpPr>
          <p:spPr bwMode="auto">
            <a:xfrm>
              <a:off x="820145" y="4629003"/>
              <a:ext cx="454025" cy="66675"/>
            </a:xfrm>
            <a:custGeom>
              <a:avLst/>
              <a:gdLst>
                <a:gd name="T0" fmla="*/ 1307 w 2861"/>
                <a:gd name="T1" fmla="*/ 281 h 417"/>
                <a:gd name="T2" fmla="*/ 1280 w 2861"/>
                <a:gd name="T3" fmla="*/ 381 h 417"/>
                <a:gd name="T4" fmla="*/ 1524 w 2861"/>
                <a:gd name="T5" fmla="*/ 381 h 417"/>
                <a:gd name="T6" fmla="*/ 1497 w 2861"/>
                <a:gd name="T7" fmla="*/ 281 h 417"/>
                <a:gd name="T8" fmla="*/ 1307 w 2861"/>
                <a:gd name="T9" fmla="*/ 281 h 417"/>
                <a:gd name="T10" fmla="*/ 263 w 2861"/>
                <a:gd name="T11" fmla="*/ 86 h 417"/>
                <a:gd name="T12" fmla="*/ 189 w 2861"/>
                <a:gd name="T13" fmla="*/ 252 h 417"/>
                <a:gd name="T14" fmla="*/ 2625 w 2861"/>
                <a:gd name="T15" fmla="*/ 252 h 417"/>
                <a:gd name="T16" fmla="*/ 2569 w 2861"/>
                <a:gd name="T17" fmla="*/ 86 h 417"/>
                <a:gd name="T18" fmla="*/ 263 w 2861"/>
                <a:gd name="T19" fmla="*/ 86 h 417"/>
                <a:gd name="T20" fmla="*/ 187 w 2861"/>
                <a:gd name="T21" fmla="*/ 0 h 417"/>
                <a:gd name="T22" fmla="*/ 2664 w 2861"/>
                <a:gd name="T23" fmla="*/ 0 h 417"/>
                <a:gd name="T24" fmla="*/ 2861 w 2861"/>
                <a:gd name="T25" fmla="*/ 417 h 417"/>
                <a:gd name="T26" fmla="*/ 0 w 2861"/>
                <a:gd name="T27" fmla="*/ 417 h 417"/>
                <a:gd name="T28" fmla="*/ 187 w 2861"/>
                <a:gd name="T2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61" h="417">
                  <a:moveTo>
                    <a:pt x="1307" y="281"/>
                  </a:moveTo>
                  <a:lnTo>
                    <a:pt x="1280" y="381"/>
                  </a:lnTo>
                  <a:lnTo>
                    <a:pt x="1524" y="381"/>
                  </a:lnTo>
                  <a:lnTo>
                    <a:pt x="1497" y="281"/>
                  </a:lnTo>
                  <a:lnTo>
                    <a:pt x="1307" y="281"/>
                  </a:lnTo>
                  <a:close/>
                  <a:moveTo>
                    <a:pt x="263" y="86"/>
                  </a:moveTo>
                  <a:lnTo>
                    <a:pt x="189" y="252"/>
                  </a:lnTo>
                  <a:lnTo>
                    <a:pt x="2625" y="252"/>
                  </a:lnTo>
                  <a:lnTo>
                    <a:pt x="2569" y="86"/>
                  </a:lnTo>
                  <a:lnTo>
                    <a:pt x="263" y="86"/>
                  </a:lnTo>
                  <a:close/>
                  <a:moveTo>
                    <a:pt x="187" y="0"/>
                  </a:moveTo>
                  <a:lnTo>
                    <a:pt x="2664" y="0"/>
                  </a:lnTo>
                  <a:lnTo>
                    <a:pt x="2861" y="417"/>
                  </a:lnTo>
                  <a:lnTo>
                    <a:pt x="0" y="417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" name="Freeform 595"/>
          <p:cNvSpPr>
            <a:spLocks/>
          </p:cNvSpPr>
          <p:nvPr/>
        </p:nvSpPr>
        <p:spPr bwMode="auto">
          <a:xfrm>
            <a:off x="8426040" y="2403310"/>
            <a:ext cx="246459" cy="400011"/>
          </a:xfrm>
          <a:custGeom>
            <a:avLst/>
            <a:gdLst>
              <a:gd name="connsiteX0" fmla="*/ 75882 w 303213"/>
              <a:gd name="connsiteY0" fmla="*/ 401637 h 492125"/>
              <a:gd name="connsiteX1" fmla="*/ 82391 w 303213"/>
              <a:gd name="connsiteY1" fmla="*/ 402074 h 492125"/>
              <a:gd name="connsiteX2" fmla="*/ 88582 w 303213"/>
              <a:gd name="connsiteY2" fmla="*/ 403094 h 492125"/>
              <a:gd name="connsiteX3" fmla="*/ 94139 w 303213"/>
              <a:gd name="connsiteY3" fmla="*/ 404843 h 492125"/>
              <a:gd name="connsiteX4" fmla="*/ 99219 w 303213"/>
              <a:gd name="connsiteY4" fmla="*/ 407466 h 492125"/>
              <a:gd name="connsiteX5" fmla="*/ 104140 w 303213"/>
              <a:gd name="connsiteY5" fmla="*/ 410526 h 492125"/>
              <a:gd name="connsiteX6" fmla="*/ 108268 w 303213"/>
              <a:gd name="connsiteY6" fmla="*/ 414169 h 492125"/>
              <a:gd name="connsiteX7" fmla="*/ 111760 w 303213"/>
              <a:gd name="connsiteY7" fmla="*/ 418540 h 492125"/>
              <a:gd name="connsiteX8" fmla="*/ 114776 w 303213"/>
              <a:gd name="connsiteY8" fmla="*/ 423203 h 492125"/>
              <a:gd name="connsiteX9" fmla="*/ 117158 w 303213"/>
              <a:gd name="connsiteY9" fmla="*/ 428449 h 492125"/>
              <a:gd name="connsiteX10" fmla="*/ 119062 w 303213"/>
              <a:gd name="connsiteY10" fmla="*/ 434277 h 492125"/>
              <a:gd name="connsiteX11" fmla="*/ 120174 w 303213"/>
              <a:gd name="connsiteY11" fmla="*/ 440397 h 492125"/>
              <a:gd name="connsiteX12" fmla="*/ 120650 w 303213"/>
              <a:gd name="connsiteY12" fmla="*/ 446954 h 492125"/>
              <a:gd name="connsiteX13" fmla="*/ 120332 w 303213"/>
              <a:gd name="connsiteY13" fmla="*/ 453365 h 492125"/>
              <a:gd name="connsiteX14" fmla="*/ 119380 w 303213"/>
              <a:gd name="connsiteY14" fmla="*/ 459194 h 492125"/>
              <a:gd name="connsiteX15" fmla="*/ 117475 w 303213"/>
              <a:gd name="connsiteY15" fmla="*/ 464877 h 492125"/>
              <a:gd name="connsiteX16" fmla="*/ 115094 w 303213"/>
              <a:gd name="connsiteY16" fmla="*/ 470123 h 492125"/>
              <a:gd name="connsiteX17" fmla="*/ 112078 w 303213"/>
              <a:gd name="connsiteY17" fmla="*/ 474931 h 492125"/>
              <a:gd name="connsiteX18" fmla="*/ 108585 w 303213"/>
              <a:gd name="connsiteY18" fmla="*/ 479157 h 492125"/>
              <a:gd name="connsiteX19" fmla="*/ 104458 w 303213"/>
              <a:gd name="connsiteY19" fmla="*/ 482945 h 492125"/>
              <a:gd name="connsiteX20" fmla="*/ 99695 w 303213"/>
              <a:gd name="connsiteY20" fmla="*/ 486151 h 492125"/>
              <a:gd name="connsiteX21" fmla="*/ 94456 w 303213"/>
              <a:gd name="connsiteY21" fmla="*/ 488774 h 492125"/>
              <a:gd name="connsiteX22" fmla="*/ 88741 w 303213"/>
              <a:gd name="connsiteY22" fmla="*/ 490522 h 492125"/>
              <a:gd name="connsiteX23" fmla="*/ 82550 w 303213"/>
              <a:gd name="connsiteY23" fmla="*/ 491834 h 492125"/>
              <a:gd name="connsiteX24" fmla="*/ 75882 w 303213"/>
              <a:gd name="connsiteY24" fmla="*/ 492125 h 492125"/>
              <a:gd name="connsiteX25" fmla="*/ 69374 w 303213"/>
              <a:gd name="connsiteY25" fmla="*/ 491834 h 492125"/>
              <a:gd name="connsiteX26" fmla="*/ 63500 w 303213"/>
              <a:gd name="connsiteY26" fmla="*/ 490522 h 492125"/>
              <a:gd name="connsiteX27" fmla="*/ 57944 w 303213"/>
              <a:gd name="connsiteY27" fmla="*/ 488774 h 492125"/>
              <a:gd name="connsiteX28" fmla="*/ 52705 w 303213"/>
              <a:gd name="connsiteY28" fmla="*/ 486151 h 492125"/>
              <a:gd name="connsiteX29" fmla="*/ 48101 w 303213"/>
              <a:gd name="connsiteY29" fmla="*/ 482945 h 492125"/>
              <a:gd name="connsiteX30" fmla="*/ 43974 w 303213"/>
              <a:gd name="connsiteY30" fmla="*/ 479157 h 492125"/>
              <a:gd name="connsiteX31" fmla="*/ 40323 w 303213"/>
              <a:gd name="connsiteY31" fmla="*/ 474931 h 492125"/>
              <a:gd name="connsiteX32" fmla="*/ 37306 w 303213"/>
              <a:gd name="connsiteY32" fmla="*/ 470123 h 492125"/>
              <a:gd name="connsiteX33" fmla="*/ 34925 w 303213"/>
              <a:gd name="connsiteY33" fmla="*/ 464877 h 492125"/>
              <a:gd name="connsiteX34" fmla="*/ 33179 w 303213"/>
              <a:gd name="connsiteY34" fmla="*/ 459194 h 492125"/>
              <a:gd name="connsiteX35" fmla="*/ 32068 w 303213"/>
              <a:gd name="connsiteY35" fmla="*/ 453365 h 492125"/>
              <a:gd name="connsiteX36" fmla="*/ 31750 w 303213"/>
              <a:gd name="connsiteY36" fmla="*/ 446954 h 492125"/>
              <a:gd name="connsiteX37" fmla="*/ 32068 w 303213"/>
              <a:gd name="connsiteY37" fmla="*/ 440397 h 492125"/>
              <a:gd name="connsiteX38" fmla="*/ 33179 w 303213"/>
              <a:gd name="connsiteY38" fmla="*/ 434277 h 492125"/>
              <a:gd name="connsiteX39" fmla="*/ 34925 w 303213"/>
              <a:gd name="connsiteY39" fmla="*/ 428449 h 492125"/>
              <a:gd name="connsiteX40" fmla="*/ 37306 w 303213"/>
              <a:gd name="connsiteY40" fmla="*/ 423203 h 492125"/>
              <a:gd name="connsiteX41" fmla="*/ 40481 w 303213"/>
              <a:gd name="connsiteY41" fmla="*/ 418540 h 492125"/>
              <a:gd name="connsiteX42" fmla="*/ 44133 w 303213"/>
              <a:gd name="connsiteY42" fmla="*/ 414169 h 492125"/>
              <a:gd name="connsiteX43" fmla="*/ 48260 w 303213"/>
              <a:gd name="connsiteY43" fmla="*/ 410526 h 492125"/>
              <a:gd name="connsiteX44" fmla="*/ 52864 w 303213"/>
              <a:gd name="connsiteY44" fmla="*/ 407466 h 492125"/>
              <a:gd name="connsiteX45" fmla="*/ 58102 w 303213"/>
              <a:gd name="connsiteY45" fmla="*/ 404843 h 492125"/>
              <a:gd name="connsiteX46" fmla="*/ 63659 w 303213"/>
              <a:gd name="connsiteY46" fmla="*/ 403094 h 492125"/>
              <a:gd name="connsiteX47" fmla="*/ 69532 w 303213"/>
              <a:gd name="connsiteY47" fmla="*/ 402074 h 492125"/>
              <a:gd name="connsiteX48" fmla="*/ 57302 w 303213"/>
              <a:gd name="connsiteY48" fmla="*/ 150812 h 492125"/>
              <a:gd name="connsiteX49" fmla="*/ 60804 w 303213"/>
              <a:gd name="connsiteY49" fmla="*/ 156889 h 492125"/>
              <a:gd name="connsiteX50" fmla="*/ 64465 w 303213"/>
              <a:gd name="connsiteY50" fmla="*/ 163110 h 492125"/>
              <a:gd name="connsiteX51" fmla="*/ 68444 w 303213"/>
              <a:gd name="connsiteY51" fmla="*/ 169042 h 492125"/>
              <a:gd name="connsiteX52" fmla="*/ 72583 w 303213"/>
              <a:gd name="connsiteY52" fmla="*/ 175119 h 492125"/>
              <a:gd name="connsiteX53" fmla="*/ 76721 w 303213"/>
              <a:gd name="connsiteY53" fmla="*/ 180906 h 492125"/>
              <a:gd name="connsiteX54" fmla="*/ 81019 w 303213"/>
              <a:gd name="connsiteY54" fmla="*/ 186260 h 492125"/>
              <a:gd name="connsiteX55" fmla="*/ 85158 w 303213"/>
              <a:gd name="connsiteY55" fmla="*/ 191324 h 492125"/>
              <a:gd name="connsiteX56" fmla="*/ 89296 w 303213"/>
              <a:gd name="connsiteY56" fmla="*/ 195809 h 492125"/>
              <a:gd name="connsiteX57" fmla="*/ 93275 w 303213"/>
              <a:gd name="connsiteY57" fmla="*/ 199860 h 492125"/>
              <a:gd name="connsiteX58" fmla="*/ 97096 w 303213"/>
              <a:gd name="connsiteY58" fmla="*/ 203188 h 492125"/>
              <a:gd name="connsiteX59" fmla="*/ 100597 w 303213"/>
              <a:gd name="connsiteY59" fmla="*/ 205647 h 492125"/>
              <a:gd name="connsiteX60" fmla="*/ 104099 w 303213"/>
              <a:gd name="connsiteY60" fmla="*/ 207239 h 492125"/>
              <a:gd name="connsiteX61" fmla="*/ 107283 w 303213"/>
              <a:gd name="connsiteY61" fmla="*/ 208396 h 492125"/>
              <a:gd name="connsiteX62" fmla="*/ 111262 w 303213"/>
              <a:gd name="connsiteY62" fmla="*/ 209120 h 492125"/>
              <a:gd name="connsiteX63" fmla="*/ 116037 w 303213"/>
              <a:gd name="connsiteY63" fmla="*/ 209554 h 492125"/>
              <a:gd name="connsiteX64" fmla="*/ 121449 w 303213"/>
              <a:gd name="connsiteY64" fmla="*/ 209698 h 492125"/>
              <a:gd name="connsiteX65" fmla="*/ 127338 w 303213"/>
              <a:gd name="connsiteY65" fmla="*/ 209698 h 492125"/>
              <a:gd name="connsiteX66" fmla="*/ 133546 w 303213"/>
              <a:gd name="connsiteY66" fmla="*/ 209554 h 492125"/>
              <a:gd name="connsiteX67" fmla="*/ 140391 w 303213"/>
              <a:gd name="connsiteY67" fmla="*/ 209120 h 492125"/>
              <a:gd name="connsiteX68" fmla="*/ 147235 w 303213"/>
              <a:gd name="connsiteY68" fmla="*/ 208396 h 492125"/>
              <a:gd name="connsiteX69" fmla="*/ 154557 w 303213"/>
              <a:gd name="connsiteY69" fmla="*/ 207673 h 492125"/>
              <a:gd name="connsiteX70" fmla="*/ 161879 w 303213"/>
              <a:gd name="connsiteY70" fmla="*/ 206660 h 492125"/>
              <a:gd name="connsiteX71" fmla="*/ 169201 w 303213"/>
              <a:gd name="connsiteY71" fmla="*/ 205503 h 492125"/>
              <a:gd name="connsiteX72" fmla="*/ 176364 w 303213"/>
              <a:gd name="connsiteY72" fmla="*/ 204345 h 492125"/>
              <a:gd name="connsiteX73" fmla="*/ 178115 w 303213"/>
              <a:gd name="connsiteY73" fmla="*/ 211290 h 492125"/>
              <a:gd name="connsiteX74" fmla="*/ 179070 w 303213"/>
              <a:gd name="connsiteY74" fmla="*/ 218379 h 492125"/>
              <a:gd name="connsiteX75" fmla="*/ 179388 w 303213"/>
              <a:gd name="connsiteY75" fmla="*/ 225903 h 492125"/>
              <a:gd name="connsiteX76" fmla="*/ 179070 w 303213"/>
              <a:gd name="connsiteY76" fmla="*/ 233716 h 492125"/>
              <a:gd name="connsiteX77" fmla="*/ 178115 w 303213"/>
              <a:gd name="connsiteY77" fmla="*/ 241239 h 492125"/>
              <a:gd name="connsiteX78" fmla="*/ 176523 w 303213"/>
              <a:gd name="connsiteY78" fmla="*/ 248329 h 492125"/>
              <a:gd name="connsiteX79" fmla="*/ 174294 w 303213"/>
              <a:gd name="connsiteY79" fmla="*/ 254984 h 492125"/>
              <a:gd name="connsiteX80" fmla="*/ 171748 w 303213"/>
              <a:gd name="connsiteY80" fmla="*/ 261640 h 492125"/>
              <a:gd name="connsiteX81" fmla="*/ 168564 w 303213"/>
              <a:gd name="connsiteY81" fmla="*/ 267717 h 492125"/>
              <a:gd name="connsiteX82" fmla="*/ 165062 w 303213"/>
              <a:gd name="connsiteY82" fmla="*/ 273649 h 492125"/>
              <a:gd name="connsiteX83" fmla="*/ 161401 w 303213"/>
              <a:gd name="connsiteY83" fmla="*/ 279291 h 492125"/>
              <a:gd name="connsiteX84" fmla="*/ 157581 w 303213"/>
              <a:gd name="connsiteY84" fmla="*/ 284645 h 492125"/>
              <a:gd name="connsiteX85" fmla="*/ 153443 w 303213"/>
              <a:gd name="connsiteY85" fmla="*/ 289853 h 492125"/>
              <a:gd name="connsiteX86" fmla="*/ 149145 w 303213"/>
              <a:gd name="connsiteY86" fmla="*/ 294772 h 492125"/>
              <a:gd name="connsiteX87" fmla="*/ 145007 w 303213"/>
              <a:gd name="connsiteY87" fmla="*/ 299547 h 492125"/>
              <a:gd name="connsiteX88" fmla="*/ 140709 w 303213"/>
              <a:gd name="connsiteY88" fmla="*/ 304177 h 492125"/>
              <a:gd name="connsiteX89" fmla="*/ 136730 w 303213"/>
              <a:gd name="connsiteY89" fmla="*/ 308807 h 492125"/>
              <a:gd name="connsiteX90" fmla="*/ 130363 w 303213"/>
              <a:gd name="connsiteY90" fmla="*/ 316330 h 492125"/>
              <a:gd name="connsiteX91" fmla="*/ 124951 w 303213"/>
              <a:gd name="connsiteY91" fmla="*/ 323854 h 492125"/>
              <a:gd name="connsiteX92" fmla="*/ 120653 w 303213"/>
              <a:gd name="connsiteY92" fmla="*/ 331233 h 492125"/>
              <a:gd name="connsiteX93" fmla="*/ 116992 w 303213"/>
              <a:gd name="connsiteY93" fmla="*/ 338901 h 492125"/>
              <a:gd name="connsiteX94" fmla="*/ 114286 w 303213"/>
              <a:gd name="connsiteY94" fmla="*/ 346569 h 492125"/>
              <a:gd name="connsiteX95" fmla="*/ 112376 w 303213"/>
              <a:gd name="connsiteY95" fmla="*/ 354382 h 492125"/>
              <a:gd name="connsiteX96" fmla="*/ 111421 w 303213"/>
              <a:gd name="connsiteY96" fmla="*/ 362340 h 492125"/>
              <a:gd name="connsiteX97" fmla="*/ 111103 w 303213"/>
              <a:gd name="connsiteY97" fmla="*/ 370442 h 492125"/>
              <a:gd name="connsiteX98" fmla="*/ 111103 w 303213"/>
              <a:gd name="connsiteY98" fmla="*/ 379412 h 492125"/>
              <a:gd name="connsiteX99" fmla="*/ 44887 w 303213"/>
              <a:gd name="connsiteY99" fmla="*/ 379412 h 492125"/>
              <a:gd name="connsiteX100" fmla="*/ 44410 w 303213"/>
              <a:gd name="connsiteY100" fmla="*/ 366391 h 492125"/>
              <a:gd name="connsiteX101" fmla="*/ 44250 w 303213"/>
              <a:gd name="connsiteY101" fmla="*/ 357999 h 492125"/>
              <a:gd name="connsiteX102" fmla="*/ 44887 w 303213"/>
              <a:gd name="connsiteY102" fmla="*/ 349607 h 492125"/>
              <a:gd name="connsiteX103" fmla="*/ 46320 w 303213"/>
              <a:gd name="connsiteY103" fmla="*/ 341216 h 492125"/>
              <a:gd name="connsiteX104" fmla="*/ 48548 w 303213"/>
              <a:gd name="connsiteY104" fmla="*/ 332679 h 492125"/>
              <a:gd name="connsiteX105" fmla="*/ 51731 w 303213"/>
              <a:gd name="connsiteY105" fmla="*/ 324143 h 492125"/>
              <a:gd name="connsiteX106" fmla="*/ 55870 w 303213"/>
              <a:gd name="connsiteY106" fmla="*/ 315462 h 492125"/>
              <a:gd name="connsiteX107" fmla="*/ 60804 w 303213"/>
              <a:gd name="connsiteY107" fmla="*/ 306926 h 492125"/>
              <a:gd name="connsiteX108" fmla="*/ 66853 w 303213"/>
              <a:gd name="connsiteY108" fmla="*/ 298389 h 492125"/>
              <a:gd name="connsiteX109" fmla="*/ 73856 w 303213"/>
              <a:gd name="connsiteY109" fmla="*/ 289564 h 492125"/>
              <a:gd name="connsiteX110" fmla="*/ 79587 w 303213"/>
              <a:gd name="connsiteY110" fmla="*/ 282474 h 492125"/>
              <a:gd name="connsiteX111" fmla="*/ 84998 w 303213"/>
              <a:gd name="connsiteY111" fmla="*/ 275529 h 492125"/>
              <a:gd name="connsiteX112" fmla="*/ 89933 w 303213"/>
              <a:gd name="connsiteY112" fmla="*/ 269019 h 492125"/>
              <a:gd name="connsiteX113" fmla="*/ 94230 w 303213"/>
              <a:gd name="connsiteY113" fmla="*/ 262508 h 492125"/>
              <a:gd name="connsiteX114" fmla="*/ 97732 w 303213"/>
              <a:gd name="connsiteY114" fmla="*/ 256142 h 492125"/>
              <a:gd name="connsiteX115" fmla="*/ 100438 w 303213"/>
              <a:gd name="connsiteY115" fmla="*/ 249920 h 492125"/>
              <a:gd name="connsiteX116" fmla="*/ 102030 w 303213"/>
              <a:gd name="connsiteY116" fmla="*/ 243844 h 492125"/>
              <a:gd name="connsiteX117" fmla="*/ 102667 w 303213"/>
              <a:gd name="connsiteY117" fmla="*/ 237767 h 492125"/>
              <a:gd name="connsiteX118" fmla="*/ 102348 w 303213"/>
              <a:gd name="connsiteY118" fmla="*/ 233137 h 492125"/>
              <a:gd name="connsiteX119" fmla="*/ 101552 w 303213"/>
              <a:gd name="connsiteY119" fmla="*/ 228941 h 492125"/>
              <a:gd name="connsiteX120" fmla="*/ 100120 w 303213"/>
              <a:gd name="connsiteY120" fmla="*/ 225035 h 492125"/>
              <a:gd name="connsiteX121" fmla="*/ 98051 w 303213"/>
              <a:gd name="connsiteY121" fmla="*/ 221273 h 492125"/>
              <a:gd name="connsiteX122" fmla="*/ 95345 w 303213"/>
              <a:gd name="connsiteY122" fmla="*/ 218090 h 492125"/>
              <a:gd name="connsiteX123" fmla="*/ 92161 w 303213"/>
              <a:gd name="connsiteY123" fmla="*/ 215196 h 492125"/>
              <a:gd name="connsiteX124" fmla="*/ 88341 w 303213"/>
              <a:gd name="connsiteY124" fmla="*/ 212881 h 492125"/>
              <a:gd name="connsiteX125" fmla="*/ 83725 w 303213"/>
              <a:gd name="connsiteY125" fmla="*/ 211001 h 492125"/>
              <a:gd name="connsiteX126" fmla="*/ 78631 w 303213"/>
              <a:gd name="connsiteY126" fmla="*/ 209554 h 492125"/>
              <a:gd name="connsiteX127" fmla="*/ 72901 w 303213"/>
              <a:gd name="connsiteY127" fmla="*/ 208541 h 492125"/>
              <a:gd name="connsiteX128" fmla="*/ 66216 w 303213"/>
              <a:gd name="connsiteY128" fmla="*/ 208252 h 492125"/>
              <a:gd name="connsiteX129" fmla="*/ 59053 w 303213"/>
              <a:gd name="connsiteY129" fmla="*/ 208541 h 492125"/>
              <a:gd name="connsiteX130" fmla="*/ 51572 w 303213"/>
              <a:gd name="connsiteY130" fmla="*/ 209554 h 492125"/>
              <a:gd name="connsiteX131" fmla="*/ 44091 w 303213"/>
              <a:gd name="connsiteY131" fmla="*/ 211290 h 492125"/>
              <a:gd name="connsiteX132" fmla="*/ 36610 w 303213"/>
              <a:gd name="connsiteY132" fmla="*/ 213316 h 492125"/>
              <a:gd name="connsiteX133" fmla="*/ 29606 w 303213"/>
              <a:gd name="connsiteY133" fmla="*/ 216209 h 492125"/>
              <a:gd name="connsiteX134" fmla="*/ 22921 w 303213"/>
              <a:gd name="connsiteY134" fmla="*/ 219392 h 492125"/>
              <a:gd name="connsiteX135" fmla="*/ 17032 w 303213"/>
              <a:gd name="connsiteY135" fmla="*/ 222865 h 492125"/>
              <a:gd name="connsiteX136" fmla="*/ 0 w 303213"/>
              <a:gd name="connsiteY136" fmla="*/ 169042 h 492125"/>
              <a:gd name="connsiteX137" fmla="*/ 6208 w 303213"/>
              <a:gd name="connsiteY137" fmla="*/ 165859 h 492125"/>
              <a:gd name="connsiteX138" fmla="*/ 13212 w 303213"/>
              <a:gd name="connsiteY138" fmla="*/ 162676 h 492125"/>
              <a:gd name="connsiteX139" fmla="*/ 20693 w 303213"/>
              <a:gd name="connsiteY139" fmla="*/ 159783 h 492125"/>
              <a:gd name="connsiteX140" fmla="*/ 29129 w 303213"/>
              <a:gd name="connsiteY140" fmla="*/ 157034 h 492125"/>
              <a:gd name="connsiteX141" fmla="*/ 37883 w 303213"/>
              <a:gd name="connsiteY141" fmla="*/ 154429 h 492125"/>
              <a:gd name="connsiteX142" fmla="*/ 47275 w 303213"/>
              <a:gd name="connsiteY142" fmla="*/ 152404 h 492125"/>
              <a:gd name="connsiteX143" fmla="*/ 53042 w 303213"/>
              <a:gd name="connsiteY143" fmla="*/ 94736 h 492125"/>
              <a:gd name="connsiteX144" fmla="*/ 53130 w 303213"/>
              <a:gd name="connsiteY144" fmla="*/ 94736 h 492125"/>
              <a:gd name="connsiteX145" fmla="*/ 53042 w 303213"/>
              <a:gd name="connsiteY145" fmla="*/ 94880 h 492125"/>
              <a:gd name="connsiteX146" fmla="*/ 77132 w 303213"/>
              <a:gd name="connsiteY146" fmla="*/ 55562 h 492125"/>
              <a:gd name="connsiteX147" fmla="*/ 139031 w 303213"/>
              <a:gd name="connsiteY147" fmla="*/ 137222 h 492125"/>
              <a:gd name="connsiteX148" fmla="*/ 242888 w 303213"/>
              <a:gd name="connsiteY148" fmla="*/ 121380 h 492125"/>
              <a:gd name="connsiteX149" fmla="*/ 233795 w 303213"/>
              <a:gd name="connsiteY149" fmla="*/ 163002 h 492125"/>
              <a:gd name="connsiteX150" fmla="*/ 233316 w 303213"/>
              <a:gd name="connsiteY150" fmla="*/ 165594 h 492125"/>
              <a:gd name="connsiteX151" fmla="*/ 232837 w 303213"/>
              <a:gd name="connsiteY151" fmla="*/ 167754 h 492125"/>
              <a:gd name="connsiteX152" fmla="*/ 232678 w 303213"/>
              <a:gd name="connsiteY152" fmla="*/ 169195 h 492125"/>
              <a:gd name="connsiteX153" fmla="*/ 232359 w 303213"/>
              <a:gd name="connsiteY153" fmla="*/ 170347 h 492125"/>
              <a:gd name="connsiteX154" fmla="*/ 232040 w 303213"/>
              <a:gd name="connsiteY154" fmla="*/ 171355 h 492125"/>
              <a:gd name="connsiteX155" fmla="*/ 230444 w 303213"/>
              <a:gd name="connsiteY155" fmla="*/ 173371 h 492125"/>
              <a:gd name="connsiteX156" fmla="*/ 228051 w 303213"/>
              <a:gd name="connsiteY156" fmla="*/ 175531 h 492125"/>
              <a:gd name="connsiteX157" fmla="*/ 224542 w 303213"/>
              <a:gd name="connsiteY157" fmla="*/ 177548 h 492125"/>
              <a:gd name="connsiteX158" fmla="*/ 220234 w 303213"/>
              <a:gd name="connsiteY158" fmla="*/ 179564 h 492125"/>
              <a:gd name="connsiteX159" fmla="*/ 215289 w 303213"/>
              <a:gd name="connsiteY159" fmla="*/ 181436 h 492125"/>
              <a:gd name="connsiteX160" fmla="*/ 209386 w 303213"/>
              <a:gd name="connsiteY160" fmla="*/ 183453 h 492125"/>
              <a:gd name="connsiteX161" fmla="*/ 203164 w 303213"/>
              <a:gd name="connsiteY161" fmla="*/ 185181 h 492125"/>
              <a:gd name="connsiteX162" fmla="*/ 196304 w 303213"/>
              <a:gd name="connsiteY162" fmla="*/ 186909 h 492125"/>
              <a:gd name="connsiteX163" fmla="*/ 189125 w 303213"/>
              <a:gd name="connsiteY163" fmla="*/ 188349 h 492125"/>
              <a:gd name="connsiteX164" fmla="*/ 181627 w 303213"/>
              <a:gd name="connsiteY164" fmla="*/ 189789 h 492125"/>
              <a:gd name="connsiteX165" fmla="*/ 174448 w 303213"/>
              <a:gd name="connsiteY165" fmla="*/ 190942 h 492125"/>
              <a:gd name="connsiteX166" fmla="*/ 167109 w 303213"/>
              <a:gd name="connsiteY166" fmla="*/ 192238 h 492125"/>
              <a:gd name="connsiteX167" fmla="*/ 159770 w 303213"/>
              <a:gd name="connsiteY167" fmla="*/ 193246 h 492125"/>
              <a:gd name="connsiteX168" fmla="*/ 152591 w 303213"/>
              <a:gd name="connsiteY168" fmla="*/ 193966 h 492125"/>
              <a:gd name="connsiteX169" fmla="*/ 145572 w 303213"/>
              <a:gd name="connsiteY169" fmla="*/ 194686 h 492125"/>
              <a:gd name="connsiteX170" fmla="*/ 138871 w 303213"/>
              <a:gd name="connsiteY170" fmla="*/ 194974 h 492125"/>
              <a:gd name="connsiteX171" fmla="*/ 132490 w 303213"/>
              <a:gd name="connsiteY171" fmla="*/ 195262 h 492125"/>
              <a:gd name="connsiteX172" fmla="*/ 126587 w 303213"/>
              <a:gd name="connsiteY172" fmla="*/ 195262 h 492125"/>
              <a:gd name="connsiteX173" fmla="*/ 121163 w 303213"/>
              <a:gd name="connsiteY173" fmla="*/ 194974 h 492125"/>
              <a:gd name="connsiteX174" fmla="*/ 116377 w 303213"/>
              <a:gd name="connsiteY174" fmla="*/ 194542 h 492125"/>
              <a:gd name="connsiteX175" fmla="*/ 112389 w 303213"/>
              <a:gd name="connsiteY175" fmla="*/ 193822 h 492125"/>
              <a:gd name="connsiteX176" fmla="*/ 109198 w 303213"/>
              <a:gd name="connsiteY176" fmla="*/ 192958 h 492125"/>
              <a:gd name="connsiteX177" fmla="*/ 105848 w 303213"/>
              <a:gd name="connsiteY177" fmla="*/ 191086 h 492125"/>
              <a:gd name="connsiteX178" fmla="*/ 102178 w 303213"/>
              <a:gd name="connsiteY178" fmla="*/ 188637 h 492125"/>
              <a:gd name="connsiteX179" fmla="*/ 98350 w 303213"/>
              <a:gd name="connsiteY179" fmla="*/ 185325 h 492125"/>
              <a:gd name="connsiteX180" fmla="*/ 94361 w 303213"/>
              <a:gd name="connsiteY180" fmla="*/ 181292 h 492125"/>
              <a:gd name="connsiteX181" fmla="*/ 90373 w 303213"/>
              <a:gd name="connsiteY181" fmla="*/ 176828 h 492125"/>
              <a:gd name="connsiteX182" fmla="*/ 85906 w 303213"/>
              <a:gd name="connsiteY182" fmla="*/ 171787 h 492125"/>
              <a:gd name="connsiteX183" fmla="*/ 81758 w 303213"/>
              <a:gd name="connsiteY183" fmla="*/ 166458 h 492125"/>
              <a:gd name="connsiteX184" fmla="*/ 77610 w 303213"/>
              <a:gd name="connsiteY184" fmla="*/ 160697 h 492125"/>
              <a:gd name="connsiteX185" fmla="*/ 73622 w 303213"/>
              <a:gd name="connsiteY185" fmla="*/ 154936 h 492125"/>
              <a:gd name="connsiteX186" fmla="*/ 69474 w 303213"/>
              <a:gd name="connsiteY186" fmla="*/ 148744 h 492125"/>
              <a:gd name="connsiteX187" fmla="*/ 65805 w 303213"/>
              <a:gd name="connsiteY187" fmla="*/ 142551 h 492125"/>
              <a:gd name="connsiteX188" fmla="*/ 62295 w 303213"/>
              <a:gd name="connsiteY188" fmla="*/ 136502 h 492125"/>
              <a:gd name="connsiteX189" fmla="*/ 59583 w 303213"/>
              <a:gd name="connsiteY189" fmla="*/ 131605 h 492125"/>
              <a:gd name="connsiteX190" fmla="*/ 57349 w 303213"/>
              <a:gd name="connsiteY190" fmla="*/ 126852 h 492125"/>
              <a:gd name="connsiteX191" fmla="*/ 54956 w 303213"/>
              <a:gd name="connsiteY191" fmla="*/ 122244 h 492125"/>
              <a:gd name="connsiteX192" fmla="*/ 53202 w 303213"/>
              <a:gd name="connsiteY192" fmla="*/ 117923 h 492125"/>
              <a:gd name="connsiteX193" fmla="*/ 51606 w 303213"/>
              <a:gd name="connsiteY193" fmla="*/ 113891 h 492125"/>
              <a:gd name="connsiteX194" fmla="*/ 50490 w 303213"/>
              <a:gd name="connsiteY194" fmla="*/ 110002 h 492125"/>
              <a:gd name="connsiteX195" fmla="*/ 49532 w 303213"/>
              <a:gd name="connsiteY195" fmla="*/ 106690 h 492125"/>
              <a:gd name="connsiteX196" fmla="*/ 49213 w 303213"/>
              <a:gd name="connsiteY196" fmla="*/ 103665 h 492125"/>
              <a:gd name="connsiteX197" fmla="*/ 49213 w 303213"/>
              <a:gd name="connsiteY197" fmla="*/ 101217 h 492125"/>
              <a:gd name="connsiteX198" fmla="*/ 49692 w 303213"/>
              <a:gd name="connsiteY198" fmla="*/ 99056 h 492125"/>
              <a:gd name="connsiteX199" fmla="*/ 51128 w 303213"/>
              <a:gd name="connsiteY199" fmla="*/ 96752 h 492125"/>
              <a:gd name="connsiteX200" fmla="*/ 53202 w 303213"/>
              <a:gd name="connsiteY200" fmla="*/ 94736 h 492125"/>
              <a:gd name="connsiteX201" fmla="*/ 53130 w 303213"/>
              <a:gd name="connsiteY201" fmla="*/ 94736 h 492125"/>
              <a:gd name="connsiteX202" fmla="*/ 44450 w 303213"/>
              <a:gd name="connsiteY202" fmla="*/ 7937 h 492125"/>
              <a:gd name="connsiteX203" fmla="*/ 17401 w 303213"/>
              <a:gd name="connsiteY203" fmla="*/ 94962 h 492125"/>
              <a:gd name="connsiteX204" fmla="*/ 0 w 303213"/>
              <a:gd name="connsiteY204" fmla="*/ 117475 h 492125"/>
              <a:gd name="connsiteX205" fmla="*/ 2689 w 303213"/>
              <a:gd name="connsiteY205" fmla="*/ 89044 h 492125"/>
              <a:gd name="connsiteX206" fmla="*/ 46038 w 303213"/>
              <a:gd name="connsiteY206" fmla="*/ 0 h 492125"/>
              <a:gd name="connsiteX207" fmla="*/ 191246 w 303213"/>
              <a:gd name="connsiteY207" fmla="*/ 11006 h 492125"/>
              <a:gd name="connsiteX208" fmla="*/ 303213 w 303213"/>
              <a:gd name="connsiteY208" fmla="*/ 102523 h 492125"/>
              <a:gd name="connsiteX209" fmla="*/ 142896 w 303213"/>
              <a:gd name="connsiteY209" fmla="*/ 128588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303213" h="492125">
                <a:moveTo>
                  <a:pt x="75882" y="401637"/>
                </a:moveTo>
                <a:lnTo>
                  <a:pt x="82391" y="402074"/>
                </a:lnTo>
                <a:lnTo>
                  <a:pt x="88582" y="403094"/>
                </a:lnTo>
                <a:lnTo>
                  <a:pt x="94139" y="404843"/>
                </a:lnTo>
                <a:lnTo>
                  <a:pt x="99219" y="407466"/>
                </a:lnTo>
                <a:lnTo>
                  <a:pt x="104140" y="410526"/>
                </a:lnTo>
                <a:lnTo>
                  <a:pt x="108268" y="414169"/>
                </a:lnTo>
                <a:lnTo>
                  <a:pt x="111760" y="418540"/>
                </a:lnTo>
                <a:lnTo>
                  <a:pt x="114776" y="423203"/>
                </a:lnTo>
                <a:lnTo>
                  <a:pt x="117158" y="428449"/>
                </a:lnTo>
                <a:lnTo>
                  <a:pt x="119062" y="434277"/>
                </a:lnTo>
                <a:lnTo>
                  <a:pt x="120174" y="440397"/>
                </a:lnTo>
                <a:lnTo>
                  <a:pt x="120650" y="446954"/>
                </a:lnTo>
                <a:lnTo>
                  <a:pt x="120332" y="453365"/>
                </a:lnTo>
                <a:lnTo>
                  <a:pt x="119380" y="459194"/>
                </a:lnTo>
                <a:lnTo>
                  <a:pt x="117475" y="464877"/>
                </a:lnTo>
                <a:lnTo>
                  <a:pt x="115094" y="470123"/>
                </a:lnTo>
                <a:lnTo>
                  <a:pt x="112078" y="474931"/>
                </a:lnTo>
                <a:lnTo>
                  <a:pt x="108585" y="479157"/>
                </a:lnTo>
                <a:lnTo>
                  <a:pt x="104458" y="482945"/>
                </a:lnTo>
                <a:lnTo>
                  <a:pt x="99695" y="486151"/>
                </a:lnTo>
                <a:lnTo>
                  <a:pt x="94456" y="488774"/>
                </a:lnTo>
                <a:lnTo>
                  <a:pt x="88741" y="490522"/>
                </a:lnTo>
                <a:lnTo>
                  <a:pt x="82550" y="491834"/>
                </a:lnTo>
                <a:lnTo>
                  <a:pt x="75882" y="492125"/>
                </a:lnTo>
                <a:lnTo>
                  <a:pt x="69374" y="491834"/>
                </a:lnTo>
                <a:lnTo>
                  <a:pt x="63500" y="490522"/>
                </a:lnTo>
                <a:lnTo>
                  <a:pt x="57944" y="488774"/>
                </a:lnTo>
                <a:lnTo>
                  <a:pt x="52705" y="486151"/>
                </a:lnTo>
                <a:lnTo>
                  <a:pt x="48101" y="482945"/>
                </a:lnTo>
                <a:lnTo>
                  <a:pt x="43974" y="479157"/>
                </a:lnTo>
                <a:lnTo>
                  <a:pt x="40323" y="474931"/>
                </a:lnTo>
                <a:lnTo>
                  <a:pt x="37306" y="470123"/>
                </a:lnTo>
                <a:lnTo>
                  <a:pt x="34925" y="464877"/>
                </a:lnTo>
                <a:lnTo>
                  <a:pt x="33179" y="459194"/>
                </a:lnTo>
                <a:lnTo>
                  <a:pt x="32068" y="453365"/>
                </a:lnTo>
                <a:lnTo>
                  <a:pt x="31750" y="446954"/>
                </a:lnTo>
                <a:lnTo>
                  <a:pt x="32068" y="440397"/>
                </a:lnTo>
                <a:lnTo>
                  <a:pt x="33179" y="434277"/>
                </a:lnTo>
                <a:lnTo>
                  <a:pt x="34925" y="428449"/>
                </a:lnTo>
                <a:lnTo>
                  <a:pt x="37306" y="423203"/>
                </a:lnTo>
                <a:lnTo>
                  <a:pt x="40481" y="418540"/>
                </a:lnTo>
                <a:lnTo>
                  <a:pt x="44133" y="414169"/>
                </a:lnTo>
                <a:lnTo>
                  <a:pt x="48260" y="410526"/>
                </a:lnTo>
                <a:lnTo>
                  <a:pt x="52864" y="407466"/>
                </a:lnTo>
                <a:lnTo>
                  <a:pt x="58102" y="404843"/>
                </a:lnTo>
                <a:lnTo>
                  <a:pt x="63659" y="403094"/>
                </a:lnTo>
                <a:lnTo>
                  <a:pt x="69532" y="402074"/>
                </a:lnTo>
                <a:close/>
                <a:moveTo>
                  <a:pt x="57302" y="150812"/>
                </a:moveTo>
                <a:lnTo>
                  <a:pt x="60804" y="156889"/>
                </a:lnTo>
                <a:lnTo>
                  <a:pt x="64465" y="163110"/>
                </a:lnTo>
                <a:lnTo>
                  <a:pt x="68444" y="169042"/>
                </a:lnTo>
                <a:lnTo>
                  <a:pt x="72583" y="175119"/>
                </a:lnTo>
                <a:lnTo>
                  <a:pt x="76721" y="180906"/>
                </a:lnTo>
                <a:lnTo>
                  <a:pt x="81019" y="186260"/>
                </a:lnTo>
                <a:lnTo>
                  <a:pt x="85158" y="191324"/>
                </a:lnTo>
                <a:lnTo>
                  <a:pt x="89296" y="195809"/>
                </a:lnTo>
                <a:lnTo>
                  <a:pt x="93275" y="199860"/>
                </a:lnTo>
                <a:lnTo>
                  <a:pt x="97096" y="203188"/>
                </a:lnTo>
                <a:lnTo>
                  <a:pt x="100597" y="205647"/>
                </a:lnTo>
                <a:lnTo>
                  <a:pt x="104099" y="207239"/>
                </a:lnTo>
                <a:lnTo>
                  <a:pt x="107283" y="208396"/>
                </a:lnTo>
                <a:lnTo>
                  <a:pt x="111262" y="209120"/>
                </a:lnTo>
                <a:lnTo>
                  <a:pt x="116037" y="209554"/>
                </a:lnTo>
                <a:lnTo>
                  <a:pt x="121449" y="209698"/>
                </a:lnTo>
                <a:lnTo>
                  <a:pt x="127338" y="209698"/>
                </a:lnTo>
                <a:lnTo>
                  <a:pt x="133546" y="209554"/>
                </a:lnTo>
                <a:lnTo>
                  <a:pt x="140391" y="209120"/>
                </a:lnTo>
                <a:lnTo>
                  <a:pt x="147235" y="208396"/>
                </a:lnTo>
                <a:lnTo>
                  <a:pt x="154557" y="207673"/>
                </a:lnTo>
                <a:lnTo>
                  <a:pt x="161879" y="206660"/>
                </a:lnTo>
                <a:lnTo>
                  <a:pt x="169201" y="205503"/>
                </a:lnTo>
                <a:lnTo>
                  <a:pt x="176364" y="204345"/>
                </a:lnTo>
                <a:lnTo>
                  <a:pt x="178115" y="211290"/>
                </a:lnTo>
                <a:lnTo>
                  <a:pt x="179070" y="218379"/>
                </a:lnTo>
                <a:lnTo>
                  <a:pt x="179388" y="225903"/>
                </a:lnTo>
                <a:lnTo>
                  <a:pt x="179070" y="233716"/>
                </a:lnTo>
                <a:lnTo>
                  <a:pt x="178115" y="241239"/>
                </a:lnTo>
                <a:lnTo>
                  <a:pt x="176523" y="248329"/>
                </a:lnTo>
                <a:lnTo>
                  <a:pt x="174294" y="254984"/>
                </a:lnTo>
                <a:lnTo>
                  <a:pt x="171748" y="261640"/>
                </a:lnTo>
                <a:lnTo>
                  <a:pt x="168564" y="267717"/>
                </a:lnTo>
                <a:lnTo>
                  <a:pt x="165062" y="273649"/>
                </a:lnTo>
                <a:lnTo>
                  <a:pt x="161401" y="279291"/>
                </a:lnTo>
                <a:lnTo>
                  <a:pt x="157581" y="284645"/>
                </a:lnTo>
                <a:lnTo>
                  <a:pt x="153443" y="289853"/>
                </a:lnTo>
                <a:lnTo>
                  <a:pt x="149145" y="294772"/>
                </a:lnTo>
                <a:lnTo>
                  <a:pt x="145007" y="299547"/>
                </a:lnTo>
                <a:lnTo>
                  <a:pt x="140709" y="304177"/>
                </a:lnTo>
                <a:lnTo>
                  <a:pt x="136730" y="308807"/>
                </a:lnTo>
                <a:lnTo>
                  <a:pt x="130363" y="316330"/>
                </a:lnTo>
                <a:lnTo>
                  <a:pt x="124951" y="323854"/>
                </a:lnTo>
                <a:lnTo>
                  <a:pt x="120653" y="331233"/>
                </a:lnTo>
                <a:lnTo>
                  <a:pt x="116992" y="338901"/>
                </a:lnTo>
                <a:lnTo>
                  <a:pt x="114286" y="346569"/>
                </a:lnTo>
                <a:lnTo>
                  <a:pt x="112376" y="354382"/>
                </a:lnTo>
                <a:lnTo>
                  <a:pt x="111421" y="362340"/>
                </a:lnTo>
                <a:lnTo>
                  <a:pt x="111103" y="370442"/>
                </a:lnTo>
                <a:lnTo>
                  <a:pt x="111103" y="379412"/>
                </a:lnTo>
                <a:lnTo>
                  <a:pt x="44887" y="379412"/>
                </a:lnTo>
                <a:lnTo>
                  <a:pt x="44410" y="366391"/>
                </a:lnTo>
                <a:lnTo>
                  <a:pt x="44250" y="357999"/>
                </a:lnTo>
                <a:lnTo>
                  <a:pt x="44887" y="349607"/>
                </a:lnTo>
                <a:lnTo>
                  <a:pt x="46320" y="341216"/>
                </a:lnTo>
                <a:lnTo>
                  <a:pt x="48548" y="332679"/>
                </a:lnTo>
                <a:lnTo>
                  <a:pt x="51731" y="324143"/>
                </a:lnTo>
                <a:lnTo>
                  <a:pt x="55870" y="315462"/>
                </a:lnTo>
                <a:lnTo>
                  <a:pt x="60804" y="306926"/>
                </a:lnTo>
                <a:lnTo>
                  <a:pt x="66853" y="298389"/>
                </a:lnTo>
                <a:lnTo>
                  <a:pt x="73856" y="289564"/>
                </a:lnTo>
                <a:lnTo>
                  <a:pt x="79587" y="282474"/>
                </a:lnTo>
                <a:lnTo>
                  <a:pt x="84998" y="275529"/>
                </a:lnTo>
                <a:lnTo>
                  <a:pt x="89933" y="269019"/>
                </a:lnTo>
                <a:lnTo>
                  <a:pt x="94230" y="262508"/>
                </a:lnTo>
                <a:lnTo>
                  <a:pt x="97732" y="256142"/>
                </a:lnTo>
                <a:lnTo>
                  <a:pt x="100438" y="249920"/>
                </a:lnTo>
                <a:lnTo>
                  <a:pt x="102030" y="243844"/>
                </a:lnTo>
                <a:lnTo>
                  <a:pt x="102667" y="237767"/>
                </a:lnTo>
                <a:lnTo>
                  <a:pt x="102348" y="233137"/>
                </a:lnTo>
                <a:lnTo>
                  <a:pt x="101552" y="228941"/>
                </a:lnTo>
                <a:lnTo>
                  <a:pt x="100120" y="225035"/>
                </a:lnTo>
                <a:lnTo>
                  <a:pt x="98051" y="221273"/>
                </a:lnTo>
                <a:lnTo>
                  <a:pt x="95345" y="218090"/>
                </a:lnTo>
                <a:lnTo>
                  <a:pt x="92161" y="215196"/>
                </a:lnTo>
                <a:lnTo>
                  <a:pt x="88341" y="212881"/>
                </a:lnTo>
                <a:lnTo>
                  <a:pt x="83725" y="211001"/>
                </a:lnTo>
                <a:lnTo>
                  <a:pt x="78631" y="209554"/>
                </a:lnTo>
                <a:lnTo>
                  <a:pt x="72901" y="208541"/>
                </a:lnTo>
                <a:lnTo>
                  <a:pt x="66216" y="208252"/>
                </a:lnTo>
                <a:lnTo>
                  <a:pt x="59053" y="208541"/>
                </a:lnTo>
                <a:lnTo>
                  <a:pt x="51572" y="209554"/>
                </a:lnTo>
                <a:lnTo>
                  <a:pt x="44091" y="211290"/>
                </a:lnTo>
                <a:lnTo>
                  <a:pt x="36610" y="213316"/>
                </a:lnTo>
                <a:lnTo>
                  <a:pt x="29606" y="216209"/>
                </a:lnTo>
                <a:lnTo>
                  <a:pt x="22921" y="219392"/>
                </a:lnTo>
                <a:lnTo>
                  <a:pt x="17032" y="222865"/>
                </a:lnTo>
                <a:lnTo>
                  <a:pt x="0" y="169042"/>
                </a:lnTo>
                <a:lnTo>
                  <a:pt x="6208" y="165859"/>
                </a:lnTo>
                <a:lnTo>
                  <a:pt x="13212" y="162676"/>
                </a:lnTo>
                <a:lnTo>
                  <a:pt x="20693" y="159783"/>
                </a:lnTo>
                <a:lnTo>
                  <a:pt x="29129" y="157034"/>
                </a:lnTo>
                <a:lnTo>
                  <a:pt x="37883" y="154429"/>
                </a:lnTo>
                <a:lnTo>
                  <a:pt x="47275" y="152404"/>
                </a:lnTo>
                <a:close/>
                <a:moveTo>
                  <a:pt x="53042" y="94736"/>
                </a:moveTo>
                <a:lnTo>
                  <a:pt x="53130" y="94736"/>
                </a:lnTo>
                <a:lnTo>
                  <a:pt x="53042" y="94880"/>
                </a:lnTo>
                <a:close/>
                <a:moveTo>
                  <a:pt x="77132" y="55562"/>
                </a:moveTo>
                <a:lnTo>
                  <a:pt x="139031" y="137222"/>
                </a:lnTo>
                <a:lnTo>
                  <a:pt x="242888" y="121380"/>
                </a:lnTo>
                <a:lnTo>
                  <a:pt x="233795" y="163002"/>
                </a:lnTo>
                <a:lnTo>
                  <a:pt x="233316" y="165594"/>
                </a:lnTo>
                <a:lnTo>
                  <a:pt x="232837" y="167754"/>
                </a:lnTo>
                <a:lnTo>
                  <a:pt x="232678" y="169195"/>
                </a:lnTo>
                <a:lnTo>
                  <a:pt x="232359" y="170347"/>
                </a:lnTo>
                <a:lnTo>
                  <a:pt x="232040" y="171355"/>
                </a:lnTo>
                <a:lnTo>
                  <a:pt x="230444" y="173371"/>
                </a:lnTo>
                <a:lnTo>
                  <a:pt x="228051" y="175531"/>
                </a:lnTo>
                <a:lnTo>
                  <a:pt x="224542" y="177548"/>
                </a:lnTo>
                <a:lnTo>
                  <a:pt x="220234" y="179564"/>
                </a:lnTo>
                <a:lnTo>
                  <a:pt x="215289" y="181436"/>
                </a:lnTo>
                <a:lnTo>
                  <a:pt x="209386" y="183453"/>
                </a:lnTo>
                <a:lnTo>
                  <a:pt x="203164" y="185181"/>
                </a:lnTo>
                <a:lnTo>
                  <a:pt x="196304" y="186909"/>
                </a:lnTo>
                <a:lnTo>
                  <a:pt x="189125" y="188349"/>
                </a:lnTo>
                <a:lnTo>
                  <a:pt x="181627" y="189789"/>
                </a:lnTo>
                <a:lnTo>
                  <a:pt x="174448" y="190942"/>
                </a:lnTo>
                <a:lnTo>
                  <a:pt x="167109" y="192238"/>
                </a:lnTo>
                <a:lnTo>
                  <a:pt x="159770" y="193246"/>
                </a:lnTo>
                <a:lnTo>
                  <a:pt x="152591" y="193966"/>
                </a:lnTo>
                <a:lnTo>
                  <a:pt x="145572" y="194686"/>
                </a:lnTo>
                <a:lnTo>
                  <a:pt x="138871" y="194974"/>
                </a:lnTo>
                <a:lnTo>
                  <a:pt x="132490" y="195262"/>
                </a:lnTo>
                <a:lnTo>
                  <a:pt x="126587" y="195262"/>
                </a:lnTo>
                <a:lnTo>
                  <a:pt x="121163" y="194974"/>
                </a:lnTo>
                <a:lnTo>
                  <a:pt x="116377" y="194542"/>
                </a:lnTo>
                <a:lnTo>
                  <a:pt x="112389" y="193822"/>
                </a:lnTo>
                <a:lnTo>
                  <a:pt x="109198" y="192958"/>
                </a:lnTo>
                <a:lnTo>
                  <a:pt x="105848" y="191086"/>
                </a:lnTo>
                <a:lnTo>
                  <a:pt x="102178" y="188637"/>
                </a:lnTo>
                <a:lnTo>
                  <a:pt x="98350" y="185325"/>
                </a:lnTo>
                <a:lnTo>
                  <a:pt x="94361" y="181292"/>
                </a:lnTo>
                <a:lnTo>
                  <a:pt x="90373" y="176828"/>
                </a:lnTo>
                <a:lnTo>
                  <a:pt x="85906" y="171787"/>
                </a:lnTo>
                <a:lnTo>
                  <a:pt x="81758" y="166458"/>
                </a:lnTo>
                <a:lnTo>
                  <a:pt x="77610" y="160697"/>
                </a:lnTo>
                <a:lnTo>
                  <a:pt x="73622" y="154936"/>
                </a:lnTo>
                <a:lnTo>
                  <a:pt x="69474" y="148744"/>
                </a:lnTo>
                <a:lnTo>
                  <a:pt x="65805" y="142551"/>
                </a:lnTo>
                <a:lnTo>
                  <a:pt x="62295" y="136502"/>
                </a:lnTo>
                <a:lnTo>
                  <a:pt x="59583" y="131605"/>
                </a:lnTo>
                <a:lnTo>
                  <a:pt x="57349" y="126852"/>
                </a:lnTo>
                <a:lnTo>
                  <a:pt x="54956" y="122244"/>
                </a:lnTo>
                <a:lnTo>
                  <a:pt x="53202" y="117923"/>
                </a:lnTo>
                <a:lnTo>
                  <a:pt x="51606" y="113891"/>
                </a:lnTo>
                <a:lnTo>
                  <a:pt x="50490" y="110002"/>
                </a:lnTo>
                <a:lnTo>
                  <a:pt x="49532" y="106690"/>
                </a:lnTo>
                <a:lnTo>
                  <a:pt x="49213" y="103665"/>
                </a:lnTo>
                <a:lnTo>
                  <a:pt x="49213" y="101217"/>
                </a:lnTo>
                <a:lnTo>
                  <a:pt x="49692" y="99056"/>
                </a:lnTo>
                <a:lnTo>
                  <a:pt x="51128" y="96752"/>
                </a:lnTo>
                <a:lnTo>
                  <a:pt x="53202" y="94736"/>
                </a:lnTo>
                <a:lnTo>
                  <a:pt x="53130" y="94736"/>
                </a:lnTo>
                <a:close/>
                <a:moveTo>
                  <a:pt x="44450" y="7937"/>
                </a:moveTo>
                <a:lnTo>
                  <a:pt x="17401" y="94962"/>
                </a:lnTo>
                <a:lnTo>
                  <a:pt x="0" y="117475"/>
                </a:lnTo>
                <a:lnTo>
                  <a:pt x="2689" y="89044"/>
                </a:lnTo>
                <a:close/>
                <a:moveTo>
                  <a:pt x="46038" y="0"/>
                </a:moveTo>
                <a:lnTo>
                  <a:pt x="191246" y="11006"/>
                </a:lnTo>
                <a:lnTo>
                  <a:pt x="303213" y="102523"/>
                </a:lnTo>
                <a:lnTo>
                  <a:pt x="142896" y="128588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04" name="Group 449"/>
          <p:cNvGrpSpPr/>
          <p:nvPr/>
        </p:nvGrpSpPr>
        <p:grpSpPr>
          <a:xfrm>
            <a:off x="7711917" y="2415196"/>
            <a:ext cx="271463" cy="376238"/>
            <a:chOff x="7332663" y="4249738"/>
            <a:chExt cx="361950" cy="501650"/>
          </a:xfrm>
          <a:solidFill>
            <a:srgbClr val="000000"/>
          </a:solidFill>
        </p:grpSpPr>
        <p:sp>
          <p:nvSpPr>
            <p:cNvPr id="105" name="Freeform 302"/>
            <p:cNvSpPr>
              <a:spLocks/>
            </p:cNvSpPr>
            <p:nvPr/>
          </p:nvSpPr>
          <p:spPr bwMode="auto">
            <a:xfrm>
              <a:off x="7332663" y="4510088"/>
              <a:ext cx="361950" cy="241300"/>
            </a:xfrm>
            <a:custGeom>
              <a:avLst/>
              <a:gdLst>
                <a:gd name="T0" fmla="*/ 1487 w 2284"/>
                <a:gd name="T1" fmla="*/ 12 h 1671"/>
                <a:gd name="T2" fmla="*/ 1516 w 2284"/>
                <a:gd name="T3" fmla="*/ 55 h 1671"/>
                <a:gd name="T4" fmla="*/ 1606 w 2284"/>
                <a:gd name="T5" fmla="*/ 119 h 1671"/>
                <a:gd name="T6" fmla="*/ 1696 w 2284"/>
                <a:gd name="T7" fmla="*/ 157 h 1671"/>
                <a:gd name="T8" fmla="*/ 1768 w 2284"/>
                <a:gd name="T9" fmla="*/ 186 h 1671"/>
                <a:gd name="T10" fmla="*/ 1880 w 2284"/>
                <a:gd name="T11" fmla="*/ 236 h 1671"/>
                <a:gd name="T12" fmla="*/ 1999 w 2284"/>
                <a:gd name="T13" fmla="*/ 306 h 1671"/>
                <a:gd name="T14" fmla="*/ 2093 w 2284"/>
                <a:gd name="T15" fmla="*/ 387 h 1671"/>
                <a:gd name="T16" fmla="*/ 2124 w 2284"/>
                <a:gd name="T17" fmla="*/ 442 h 1671"/>
                <a:gd name="T18" fmla="*/ 2154 w 2284"/>
                <a:gd name="T19" fmla="*/ 524 h 1671"/>
                <a:gd name="T20" fmla="*/ 2198 w 2284"/>
                <a:gd name="T21" fmla="*/ 671 h 1671"/>
                <a:gd name="T22" fmla="*/ 2244 w 2284"/>
                <a:gd name="T23" fmla="*/ 867 h 1671"/>
                <a:gd name="T24" fmla="*/ 2277 w 2284"/>
                <a:gd name="T25" fmla="*/ 1091 h 1671"/>
                <a:gd name="T26" fmla="*/ 2282 w 2284"/>
                <a:gd name="T27" fmla="*/ 1328 h 1671"/>
                <a:gd name="T28" fmla="*/ 2273 w 2284"/>
                <a:gd name="T29" fmla="*/ 1400 h 1671"/>
                <a:gd name="T30" fmla="*/ 2229 w 2284"/>
                <a:gd name="T31" fmla="*/ 1453 h 1671"/>
                <a:gd name="T32" fmla="*/ 2183 w 2284"/>
                <a:gd name="T33" fmla="*/ 1481 h 1671"/>
                <a:gd name="T34" fmla="*/ 2084 w 2284"/>
                <a:gd name="T35" fmla="*/ 1517 h 1671"/>
                <a:gd name="T36" fmla="*/ 1916 w 2284"/>
                <a:gd name="T37" fmla="*/ 1569 h 1671"/>
                <a:gd name="T38" fmla="*/ 1688 w 2284"/>
                <a:gd name="T39" fmla="*/ 1620 h 1671"/>
                <a:gd name="T40" fmla="*/ 1409 w 2284"/>
                <a:gd name="T41" fmla="*/ 1659 h 1671"/>
                <a:gd name="T42" fmla="*/ 1090 w 2284"/>
                <a:gd name="T43" fmla="*/ 1670 h 1671"/>
                <a:gd name="T44" fmla="*/ 1037 w 2284"/>
                <a:gd name="T45" fmla="*/ 1666 h 1671"/>
                <a:gd name="T46" fmla="*/ 897 w 2284"/>
                <a:gd name="T47" fmla="*/ 1652 h 1671"/>
                <a:gd name="T48" fmla="*/ 697 w 2284"/>
                <a:gd name="T49" fmla="*/ 1624 h 1671"/>
                <a:gd name="T50" fmla="*/ 465 w 2284"/>
                <a:gd name="T51" fmla="*/ 1577 h 1671"/>
                <a:gd name="T52" fmla="*/ 225 w 2284"/>
                <a:gd name="T53" fmla="*/ 1509 h 1671"/>
                <a:gd name="T54" fmla="*/ 58 w 2284"/>
                <a:gd name="T55" fmla="*/ 1440 h 1671"/>
                <a:gd name="T56" fmla="*/ 37 w 2284"/>
                <a:gd name="T57" fmla="*/ 1424 h 1671"/>
                <a:gd name="T58" fmla="*/ 10 w 2284"/>
                <a:gd name="T59" fmla="*/ 1367 h 1671"/>
                <a:gd name="T60" fmla="*/ 0 w 2284"/>
                <a:gd name="T61" fmla="*/ 1278 h 1671"/>
                <a:gd name="T62" fmla="*/ 5 w 2284"/>
                <a:gd name="T63" fmla="*/ 1197 h 1671"/>
                <a:gd name="T64" fmla="*/ 19 w 2284"/>
                <a:gd name="T65" fmla="*/ 1034 h 1671"/>
                <a:gd name="T66" fmla="*/ 48 w 2284"/>
                <a:gd name="T67" fmla="*/ 826 h 1671"/>
                <a:gd name="T68" fmla="*/ 98 w 2284"/>
                <a:gd name="T69" fmla="*/ 608 h 1671"/>
                <a:gd name="T70" fmla="*/ 172 w 2284"/>
                <a:gd name="T71" fmla="*/ 415 h 1671"/>
                <a:gd name="T72" fmla="*/ 209 w 2284"/>
                <a:gd name="T73" fmla="*/ 356 h 1671"/>
                <a:gd name="T74" fmla="*/ 275 w 2284"/>
                <a:gd name="T75" fmla="*/ 299 h 1671"/>
                <a:gd name="T76" fmla="*/ 366 w 2284"/>
                <a:gd name="T77" fmla="*/ 250 h 1671"/>
                <a:gd name="T78" fmla="*/ 426 w 2284"/>
                <a:gd name="T79" fmla="*/ 228 h 1671"/>
                <a:gd name="T80" fmla="*/ 536 w 2284"/>
                <a:gd name="T81" fmla="*/ 184 h 1671"/>
                <a:gd name="T82" fmla="*/ 660 w 2284"/>
                <a:gd name="T83" fmla="*/ 123 h 1671"/>
                <a:gd name="T84" fmla="*/ 759 w 2284"/>
                <a:gd name="T85" fmla="*/ 55 h 1671"/>
                <a:gd name="T86" fmla="*/ 795 w 2284"/>
                <a:gd name="T87" fmla="*/ 5 h 1671"/>
                <a:gd name="T88" fmla="*/ 811 w 2284"/>
                <a:gd name="T89" fmla="*/ 47 h 1671"/>
                <a:gd name="T90" fmla="*/ 849 w 2284"/>
                <a:gd name="T91" fmla="*/ 128 h 1671"/>
                <a:gd name="T92" fmla="*/ 907 w 2284"/>
                <a:gd name="T93" fmla="*/ 222 h 1671"/>
                <a:gd name="T94" fmla="*/ 981 w 2284"/>
                <a:gd name="T95" fmla="*/ 309 h 1671"/>
                <a:gd name="T96" fmla="*/ 1072 w 2284"/>
                <a:gd name="T97" fmla="*/ 365 h 1671"/>
                <a:gd name="T98" fmla="*/ 1176 w 2284"/>
                <a:gd name="T99" fmla="*/ 370 h 1671"/>
                <a:gd name="T100" fmla="*/ 1292 w 2284"/>
                <a:gd name="T101" fmla="*/ 298 h 1671"/>
                <a:gd name="T102" fmla="*/ 1417 w 2284"/>
                <a:gd name="T103" fmla="*/ 129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84" h="1671">
                  <a:moveTo>
                    <a:pt x="1484" y="0"/>
                  </a:moveTo>
                  <a:lnTo>
                    <a:pt x="1484" y="2"/>
                  </a:lnTo>
                  <a:lnTo>
                    <a:pt x="1485" y="5"/>
                  </a:lnTo>
                  <a:lnTo>
                    <a:pt x="1487" y="12"/>
                  </a:lnTo>
                  <a:lnTo>
                    <a:pt x="1490" y="20"/>
                  </a:lnTo>
                  <a:lnTo>
                    <a:pt x="1496" y="31"/>
                  </a:lnTo>
                  <a:lnTo>
                    <a:pt x="1504" y="42"/>
                  </a:lnTo>
                  <a:lnTo>
                    <a:pt x="1516" y="55"/>
                  </a:lnTo>
                  <a:lnTo>
                    <a:pt x="1531" y="69"/>
                  </a:lnTo>
                  <a:lnTo>
                    <a:pt x="1552" y="86"/>
                  </a:lnTo>
                  <a:lnTo>
                    <a:pt x="1576" y="101"/>
                  </a:lnTo>
                  <a:lnTo>
                    <a:pt x="1606" y="119"/>
                  </a:lnTo>
                  <a:lnTo>
                    <a:pt x="1642" y="136"/>
                  </a:lnTo>
                  <a:lnTo>
                    <a:pt x="1685" y="154"/>
                  </a:lnTo>
                  <a:lnTo>
                    <a:pt x="1688" y="155"/>
                  </a:lnTo>
                  <a:lnTo>
                    <a:pt x="1696" y="157"/>
                  </a:lnTo>
                  <a:lnTo>
                    <a:pt x="1708" y="162"/>
                  </a:lnTo>
                  <a:lnTo>
                    <a:pt x="1724" y="168"/>
                  </a:lnTo>
                  <a:lnTo>
                    <a:pt x="1744" y="176"/>
                  </a:lnTo>
                  <a:lnTo>
                    <a:pt x="1768" y="186"/>
                  </a:lnTo>
                  <a:lnTo>
                    <a:pt x="1793" y="197"/>
                  </a:lnTo>
                  <a:lnTo>
                    <a:pt x="1820" y="209"/>
                  </a:lnTo>
                  <a:lnTo>
                    <a:pt x="1849" y="222"/>
                  </a:lnTo>
                  <a:lnTo>
                    <a:pt x="1880" y="236"/>
                  </a:lnTo>
                  <a:lnTo>
                    <a:pt x="1910" y="252"/>
                  </a:lnTo>
                  <a:lnTo>
                    <a:pt x="1940" y="269"/>
                  </a:lnTo>
                  <a:lnTo>
                    <a:pt x="1970" y="287"/>
                  </a:lnTo>
                  <a:lnTo>
                    <a:pt x="1999" y="306"/>
                  </a:lnTo>
                  <a:lnTo>
                    <a:pt x="2026" y="324"/>
                  </a:lnTo>
                  <a:lnTo>
                    <a:pt x="2052" y="345"/>
                  </a:lnTo>
                  <a:lnTo>
                    <a:pt x="2074" y="365"/>
                  </a:lnTo>
                  <a:lnTo>
                    <a:pt x="2093" y="387"/>
                  </a:lnTo>
                  <a:lnTo>
                    <a:pt x="2108" y="408"/>
                  </a:lnTo>
                  <a:lnTo>
                    <a:pt x="2120" y="430"/>
                  </a:lnTo>
                  <a:lnTo>
                    <a:pt x="2121" y="433"/>
                  </a:lnTo>
                  <a:lnTo>
                    <a:pt x="2124" y="442"/>
                  </a:lnTo>
                  <a:lnTo>
                    <a:pt x="2129" y="455"/>
                  </a:lnTo>
                  <a:lnTo>
                    <a:pt x="2136" y="474"/>
                  </a:lnTo>
                  <a:lnTo>
                    <a:pt x="2144" y="496"/>
                  </a:lnTo>
                  <a:lnTo>
                    <a:pt x="2154" y="524"/>
                  </a:lnTo>
                  <a:lnTo>
                    <a:pt x="2164" y="555"/>
                  </a:lnTo>
                  <a:lnTo>
                    <a:pt x="2175" y="591"/>
                  </a:lnTo>
                  <a:lnTo>
                    <a:pt x="2186" y="629"/>
                  </a:lnTo>
                  <a:lnTo>
                    <a:pt x="2198" y="671"/>
                  </a:lnTo>
                  <a:lnTo>
                    <a:pt x="2210" y="716"/>
                  </a:lnTo>
                  <a:lnTo>
                    <a:pt x="2222" y="764"/>
                  </a:lnTo>
                  <a:lnTo>
                    <a:pt x="2233" y="814"/>
                  </a:lnTo>
                  <a:lnTo>
                    <a:pt x="2244" y="867"/>
                  </a:lnTo>
                  <a:lnTo>
                    <a:pt x="2254" y="921"/>
                  </a:lnTo>
                  <a:lnTo>
                    <a:pt x="2263" y="976"/>
                  </a:lnTo>
                  <a:lnTo>
                    <a:pt x="2271" y="1033"/>
                  </a:lnTo>
                  <a:lnTo>
                    <a:pt x="2277" y="1091"/>
                  </a:lnTo>
                  <a:lnTo>
                    <a:pt x="2281" y="1149"/>
                  </a:lnTo>
                  <a:lnTo>
                    <a:pt x="2283" y="1209"/>
                  </a:lnTo>
                  <a:lnTo>
                    <a:pt x="2284" y="1268"/>
                  </a:lnTo>
                  <a:lnTo>
                    <a:pt x="2282" y="1328"/>
                  </a:lnTo>
                  <a:lnTo>
                    <a:pt x="2277" y="1386"/>
                  </a:lnTo>
                  <a:lnTo>
                    <a:pt x="2277" y="1388"/>
                  </a:lnTo>
                  <a:lnTo>
                    <a:pt x="2275" y="1393"/>
                  </a:lnTo>
                  <a:lnTo>
                    <a:pt x="2273" y="1400"/>
                  </a:lnTo>
                  <a:lnTo>
                    <a:pt x="2267" y="1410"/>
                  </a:lnTo>
                  <a:lnTo>
                    <a:pt x="2259" y="1423"/>
                  </a:lnTo>
                  <a:lnTo>
                    <a:pt x="2246" y="1438"/>
                  </a:lnTo>
                  <a:lnTo>
                    <a:pt x="2229" y="1453"/>
                  </a:lnTo>
                  <a:lnTo>
                    <a:pt x="2206" y="1471"/>
                  </a:lnTo>
                  <a:lnTo>
                    <a:pt x="2204" y="1472"/>
                  </a:lnTo>
                  <a:lnTo>
                    <a:pt x="2196" y="1475"/>
                  </a:lnTo>
                  <a:lnTo>
                    <a:pt x="2183" y="1481"/>
                  </a:lnTo>
                  <a:lnTo>
                    <a:pt x="2165" y="1487"/>
                  </a:lnTo>
                  <a:lnTo>
                    <a:pt x="2142" y="1496"/>
                  </a:lnTo>
                  <a:lnTo>
                    <a:pt x="2115" y="1506"/>
                  </a:lnTo>
                  <a:lnTo>
                    <a:pt x="2084" y="1517"/>
                  </a:lnTo>
                  <a:lnTo>
                    <a:pt x="2047" y="1529"/>
                  </a:lnTo>
                  <a:lnTo>
                    <a:pt x="2008" y="1542"/>
                  </a:lnTo>
                  <a:lnTo>
                    <a:pt x="1964" y="1555"/>
                  </a:lnTo>
                  <a:lnTo>
                    <a:pt x="1916" y="1569"/>
                  </a:lnTo>
                  <a:lnTo>
                    <a:pt x="1864" y="1582"/>
                  </a:lnTo>
                  <a:lnTo>
                    <a:pt x="1809" y="1596"/>
                  </a:lnTo>
                  <a:lnTo>
                    <a:pt x="1749" y="1608"/>
                  </a:lnTo>
                  <a:lnTo>
                    <a:pt x="1688" y="1620"/>
                  </a:lnTo>
                  <a:lnTo>
                    <a:pt x="1622" y="1632"/>
                  </a:lnTo>
                  <a:lnTo>
                    <a:pt x="1555" y="1642"/>
                  </a:lnTo>
                  <a:lnTo>
                    <a:pt x="1483" y="1651"/>
                  </a:lnTo>
                  <a:lnTo>
                    <a:pt x="1409" y="1659"/>
                  </a:lnTo>
                  <a:lnTo>
                    <a:pt x="1333" y="1665"/>
                  </a:lnTo>
                  <a:lnTo>
                    <a:pt x="1254" y="1669"/>
                  </a:lnTo>
                  <a:lnTo>
                    <a:pt x="1173" y="1671"/>
                  </a:lnTo>
                  <a:lnTo>
                    <a:pt x="1090" y="1670"/>
                  </a:lnTo>
                  <a:lnTo>
                    <a:pt x="1086" y="1670"/>
                  </a:lnTo>
                  <a:lnTo>
                    <a:pt x="1076" y="1669"/>
                  </a:lnTo>
                  <a:lnTo>
                    <a:pt x="1060" y="1668"/>
                  </a:lnTo>
                  <a:lnTo>
                    <a:pt x="1037" y="1666"/>
                  </a:lnTo>
                  <a:lnTo>
                    <a:pt x="1009" y="1664"/>
                  </a:lnTo>
                  <a:lnTo>
                    <a:pt x="977" y="1661"/>
                  </a:lnTo>
                  <a:lnTo>
                    <a:pt x="939" y="1657"/>
                  </a:lnTo>
                  <a:lnTo>
                    <a:pt x="897" y="1652"/>
                  </a:lnTo>
                  <a:lnTo>
                    <a:pt x="852" y="1647"/>
                  </a:lnTo>
                  <a:lnTo>
                    <a:pt x="803" y="1640"/>
                  </a:lnTo>
                  <a:lnTo>
                    <a:pt x="752" y="1632"/>
                  </a:lnTo>
                  <a:lnTo>
                    <a:pt x="697" y="1624"/>
                  </a:lnTo>
                  <a:lnTo>
                    <a:pt x="641" y="1615"/>
                  </a:lnTo>
                  <a:lnTo>
                    <a:pt x="584" y="1604"/>
                  </a:lnTo>
                  <a:lnTo>
                    <a:pt x="524" y="1592"/>
                  </a:lnTo>
                  <a:lnTo>
                    <a:pt x="465" y="1577"/>
                  </a:lnTo>
                  <a:lnTo>
                    <a:pt x="404" y="1563"/>
                  </a:lnTo>
                  <a:lnTo>
                    <a:pt x="344" y="1547"/>
                  </a:lnTo>
                  <a:lnTo>
                    <a:pt x="285" y="1529"/>
                  </a:lnTo>
                  <a:lnTo>
                    <a:pt x="225" y="1509"/>
                  </a:lnTo>
                  <a:lnTo>
                    <a:pt x="168" y="1488"/>
                  </a:lnTo>
                  <a:lnTo>
                    <a:pt x="112" y="1465"/>
                  </a:lnTo>
                  <a:lnTo>
                    <a:pt x="59" y="1441"/>
                  </a:lnTo>
                  <a:lnTo>
                    <a:pt x="58" y="1440"/>
                  </a:lnTo>
                  <a:lnTo>
                    <a:pt x="55" y="1439"/>
                  </a:lnTo>
                  <a:lnTo>
                    <a:pt x="49" y="1437"/>
                  </a:lnTo>
                  <a:lnTo>
                    <a:pt x="44" y="1431"/>
                  </a:lnTo>
                  <a:lnTo>
                    <a:pt x="37" y="1424"/>
                  </a:lnTo>
                  <a:lnTo>
                    <a:pt x="30" y="1416"/>
                  </a:lnTo>
                  <a:lnTo>
                    <a:pt x="23" y="1402"/>
                  </a:lnTo>
                  <a:lnTo>
                    <a:pt x="16" y="1387"/>
                  </a:lnTo>
                  <a:lnTo>
                    <a:pt x="10" y="1367"/>
                  </a:lnTo>
                  <a:lnTo>
                    <a:pt x="5" y="1344"/>
                  </a:lnTo>
                  <a:lnTo>
                    <a:pt x="2" y="1316"/>
                  </a:lnTo>
                  <a:lnTo>
                    <a:pt x="0" y="1283"/>
                  </a:lnTo>
                  <a:lnTo>
                    <a:pt x="0" y="1278"/>
                  </a:lnTo>
                  <a:lnTo>
                    <a:pt x="1" y="1267"/>
                  </a:lnTo>
                  <a:lnTo>
                    <a:pt x="1" y="1250"/>
                  </a:lnTo>
                  <a:lnTo>
                    <a:pt x="3" y="1226"/>
                  </a:lnTo>
                  <a:lnTo>
                    <a:pt x="5" y="1197"/>
                  </a:lnTo>
                  <a:lnTo>
                    <a:pt x="7" y="1163"/>
                  </a:lnTo>
                  <a:lnTo>
                    <a:pt x="10" y="1123"/>
                  </a:lnTo>
                  <a:lnTo>
                    <a:pt x="14" y="1080"/>
                  </a:lnTo>
                  <a:lnTo>
                    <a:pt x="19" y="1034"/>
                  </a:lnTo>
                  <a:lnTo>
                    <a:pt x="25" y="986"/>
                  </a:lnTo>
                  <a:lnTo>
                    <a:pt x="32" y="934"/>
                  </a:lnTo>
                  <a:lnTo>
                    <a:pt x="39" y="880"/>
                  </a:lnTo>
                  <a:lnTo>
                    <a:pt x="48" y="826"/>
                  </a:lnTo>
                  <a:lnTo>
                    <a:pt x="60" y="771"/>
                  </a:lnTo>
                  <a:lnTo>
                    <a:pt x="71" y="716"/>
                  </a:lnTo>
                  <a:lnTo>
                    <a:pt x="84" y="661"/>
                  </a:lnTo>
                  <a:lnTo>
                    <a:pt x="98" y="608"/>
                  </a:lnTo>
                  <a:lnTo>
                    <a:pt x="114" y="555"/>
                  </a:lnTo>
                  <a:lnTo>
                    <a:pt x="131" y="506"/>
                  </a:lnTo>
                  <a:lnTo>
                    <a:pt x="151" y="459"/>
                  </a:lnTo>
                  <a:lnTo>
                    <a:pt x="172" y="415"/>
                  </a:lnTo>
                  <a:lnTo>
                    <a:pt x="195" y="374"/>
                  </a:lnTo>
                  <a:lnTo>
                    <a:pt x="196" y="372"/>
                  </a:lnTo>
                  <a:lnTo>
                    <a:pt x="201" y="365"/>
                  </a:lnTo>
                  <a:lnTo>
                    <a:pt x="209" y="356"/>
                  </a:lnTo>
                  <a:lnTo>
                    <a:pt x="220" y="344"/>
                  </a:lnTo>
                  <a:lnTo>
                    <a:pt x="234" y="331"/>
                  </a:lnTo>
                  <a:lnTo>
                    <a:pt x="253" y="315"/>
                  </a:lnTo>
                  <a:lnTo>
                    <a:pt x="275" y="299"/>
                  </a:lnTo>
                  <a:lnTo>
                    <a:pt x="300" y="282"/>
                  </a:lnTo>
                  <a:lnTo>
                    <a:pt x="329" y="266"/>
                  </a:lnTo>
                  <a:lnTo>
                    <a:pt x="363" y="251"/>
                  </a:lnTo>
                  <a:lnTo>
                    <a:pt x="366" y="250"/>
                  </a:lnTo>
                  <a:lnTo>
                    <a:pt x="374" y="246"/>
                  </a:lnTo>
                  <a:lnTo>
                    <a:pt x="387" y="242"/>
                  </a:lnTo>
                  <a:lnTo>
                    <a:pt x="405" y="235"/>
                  </a:lnTo>
                  <a:lnTo>
                    <a:pt x="426" y="228"/>
                  </a:lnTo>
                  <a:lnTo>
                    <a:pt x="451" y="219"/>
                  </a:lnTo>
                  <a:lnTo>
                    <a:pt x="478" y="208"/>
                  </a:lnTo>
                  <a:lnTo>
                    <a:pt x="506" y="196"/>
                  </a:lnTo>
                  <a:lnTo>
                    <a:pt x="536" y="184"/>
                  </a:lnTo>
                  <a:lnTo>
                    <a:pt x="568" y="169"/>
                  </a:lnTo>
                  <a:lnTo>
                    <a:pt x="599" y="155"/>
                  </a:lnTo>
                  <a:lnTo>
                    <a:pt x="630" y="140"/>
                  </a:lnTo>
                  <a:lnTo>
                    <a:pt x="660" y="123"/>
                  </a:lnTo>
                  <a:lnTo>
                    <a:pt x="689" y="107"/>
                  </a:lnTo>
                  <a:lnTo>
                    <a:pt x="715" y="90"/>
                  </a:lnTo>
                  <a:lnTo>
                    <a:pt x="738" y="73"/>
                  </a:lnTo>
                  <a:lnTo>
                    <a:pt x="759" y="55"/>
                  </a:lnTo>
                  <a:lnTo>
                    <a:pt x="775" y="38"/>
                  </a:lnTo>
                  <a:lnTo>
                    <a:pt x="787" y="21"/>
                  </a:lnTo>
                  <a:lnTo>
                    <a:pt x="794" y="3"/>
                  </a:lnTo>
                  <a:lnTo>
                    <a:pt x="795" y="5"/>
                  </a:lnTo>
                  <a:lnTo>
                    <a:pt x="797" y="11"/>
                  </a:lnTo>
                  <a:lnTo>
                    <a:pt x="800" y="21"/>
                  </a:lnTo>
                  <a:lnTo>
                    <a:pt x="805" y="33"/>
                  </a:lnTo>
                  <a:lnTo>
                    <a:pt x="811" y="47"/>
                  </a:lnTo>
                  <a:lnTo>
                    <a:pt x="819" y="65"/>
                  </a:lnTo>
                  <a:lnTo>
                    <a:pt x="828" y="84"/>
                  </a:lnTo>
                  <a:lnTo>
                    <a:pt x="838" y="104"/>
                  </a:lnTo>
                  <a:lnTo>
                    <a:pt x="849" y="128"/>
                  </a:lnTo>
                  <a:lnTo>
                    <a:pt x="862" y="151"/>
                  </a:lnTo>
                  <a:lnTo>
                    <a:pt x="876" y="174"/>
                  </a:lnTo>
                  <a:lnTo>
                    <a:pt x="891" y="198"/>
                  </a:lnTo>
                  <a:lnTo>
                    <a:pt x="907" y="222"/>
                  </a:lnTo>
                  <a:lnTo>
                    <a:pt x="923" y="245"/>
                  </a:lnTo>
                  <a:lnTo>
                    <a:pt x="941" y="267"/>
                  </a:lnTo>
                  <a:lnTo>
                    <a:pt x="961" y="289"/>
                  </a:lnTo>
                  <a:lnTo>
                    <a:pt x="981" y="309"/>
                  </a:lnTo>
                  <a:lnTo>
                    <a:pt x="1002" y="327"/>
                  </a:lnTo>
                  <a:lnTo>
                    <a:pt x="1024" y="342"/>
                  </a:lnTo>
                  <a:lnTo>
                    <a:pt x="1047" y="355"/>
                  </a:lnTo>
                  <a:lnTo>
                    <a:pt x="1072" y="365"/>
                  </a:lnTo>
                  <a:lnTo>
                    <a:pt x="1096" y="373"/>
                  </a:lnTo>
                  <a:lnTo>
                    <a:pt x="1122" y="375"/>
                  </a:lnTo>
                  <a:lnTo>
                    <a:pt x="1148" y="375"/>
                  </a:lnTo>
                  <a:lnTo>
                    <a:pt x="1176" y="370"/>
                  </a:lnTo>
                  <a:lnTo>
                    <a:pt x="1203" y="360"/>
                  </a:lnTo>
                  <a:lnTo>
                    <a:pt x="1232" y="344"/>
                  </a:lnTo>
                  <a:lnTo>
                    <a:pt x="1262" y="324"/>
                  </a:lnTo>
                  <a:lnTo>
                    <a:pt x="1292" y="298"/>
                  </a:lnTo>
                  <a:lnTo>
                    <a:pt x="1322" y="266"/>
                  </a:lnTo>
                  <a:lnTo>
                    <a:pt x="1354" y="228"/>
                  </a:lnTo>
                  <a:lnTo>
                    <a:pt x="1385" y="181"/>
                  </a:lnTo>
                  <a:lnTo>
                    <a:pt x="1417" y="129"/>
                  </a:lnTo>
                  <a:lnTo>
                    <a:pt x="1451" y="69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03"/>
            <p:cNvSpPr>
              <a:spLocks noEditPoints="1"/>
            </p:cNvSpPr>
            <p:nvPr/>
          </p:nvSpPr>
          <p:spPr bwMode="auto">
            <a:xfrm>
              <a:off x="7429501" y="4375150"/>
              <a:ext cx="173038" cy="165100"/>
            </a:xfrm>
            <a:custGeom>
              <a:avLst/>
              <a:gdLst>
                <a:gd name="T0" fmla="*/ 923 w 1097"/>
                <a:gd name="T1" fmla="*/ 277 h 1145"/>
                <a:gd name="T2" fmla="*/ 782 w 1097"/>
                <a:gd name="T3" fmla="*/ 373 h 1145"/>
                <a:gd name="T4" fmla="*/ 641 w 1097"/>
                <a:gd name="T5" fmla="*/ 450 h 1145"/>
                <a:gd name="T6" fmla="*/ 527 w 1097"/>
                <a:gd name="T7" fmla="*/ 490 h 1145"/>
                <a:gd name="T8" fmla="*/ 432 w 1097"/>
                <a:gd name="T9" fmla="*/ 473 h 1145"/>
                <a:gd name="T10" fmla="*/ 309 w 1097"/>
                <a:gd name="T11" fmla="*/ 407 h 1145"/>
                <a:gd name="T12" fmla="*/ 179 w 1097"/>
                <a:gd name="T13" fmla="*/ 311 h 1145"/>
                <a:gd name="T14" fmla="*/ 98 w 1097"/>
                <a:gd name="T15" fmla="*/ 268 h 1145"/>
                <a:gd name="T16" fmla="*/ 64 w 1097"/>
                <a:gd name="T17" fmla="*/ 358 h 1145"/>
                <a:gd name="T18" fmla="*/ 74 w 1097"/>
                <a:gd name="T19" fmla="*/ 440 h 1145"/>
                <a:gd name="T20" fmla="*/ 93 w 1097"/>
                <a:gd name="T21" fmla="*/ 512 h 1145"/>
                <a:gd name="T22" fmla="*/ 119 w 1097"/>
                <a:gd name="T23" fmla="*/ 540 h 1145"/>
                <a:gd name="T24" fmla="*/ 158 w 1097"/>
                <a:gd name="T25" fmla="*/ 708 h 1145"/>
                <a:gd name="T26" fmla="*/ 256 w 1097"/>
                <a:gd name="T27" fmla="*/ 892 h 1145"/>
                <a:gd name="T28" fmla="*/ 387 w 1097"/>
                <a:gd name="T29" fmla="*/ 1025 h 1145"/>
                <a:gd name="T30" fmla="*/ 527 w 1097"/>
                <a:gd name="T31" fmla="*/ 1076 h 1145"/>
                <a:gd name="T32" fmla="*/ 689 w 1097"/>
                <a:gd name="T33" fmla="*/ 1022 h 1145"/>
                <a:gd name="T34" fmla="*/ 828 w 1097"/>
                <a:gd name="T35" fmla="*/ 886 h 1145"/>
                <a:gd name="T36" fmla="*/ 927 w 1097"/>
                <a:gd name="T37" fmla="*/ 701 h 1145"/>
                <a:gd name="T38" fmla="*/ 967 w 1097"/>
                <a:gd name="T39" fmla="*/ 539 h 1145"/>
                <a:gd name="T40" fmla="*/ 995 w 1097"/>
                <a:gd name="T41" fmla="*/ 505 h 1145"/>
                <a:gd name="T42" fmla="*/ 1016 w 1097"/>
                <a:gd name="T43" fmla="*/ 417 h 1145"/>
                <a:gd name="T44" fmla="*/ 1021 w 1097"/>
                <a:gd name="T45" fmla="*/ 342 h 1145"/>
                <a:gd name="T46" fmla="*/ 1001 w 1097"/>
                <a:gd name="T47" fmla="*/ 260 h 1145"/>
                <a:gd name="T48" fmla="*/ 1089 w 1097"/>
                <a:gd name="T49" fmla="*/ 113 h 1145"/>
                <a:gd name="T50" fmla="*/ 1061 w 1097"/>
                <a:gd name="T51" fmla="*/ 282 h 1145"/>
                <a:gd name="T52" fmla="*/ 1079 w 1097"/>
                <a:gd name="T53" fmla="*/ 309 h 1145"/>
                <a:gd name="T54" fmla="*/ 1083 w 1097"/>
                <a:gd name="T55" fmla="*/ 399 h 1145"/>
                <a:gd name="T56" fmla="*/ 1067 w 1097"/>
                <a:gd name="T57" fmla="*/ 482 h 1145"/>
                <a:gd name="T58" fmla="*/ 1035 w 1097"/>
                <a:gd name="T59" fmla="*/ 565 h 1145"/>
                <a:gd name="T60" fmla="*/ 981 w 1097"/>
                <a:gd name="T61" fmla="*/ 740 h 1145"/>
                <a:gd name="T62" fmla="*/ 869 w 1097"/>
                <a:gd name="T63" fmla="*/ 941 h 1145"/>
                <a:gd name="T64" fmla="*/ 711 w 1097"/>
                <a:gd name="T65" fmla="*/ 1088 h 1145"/>
                <a:gd name="T66" fmla="*/ 527 w 1097"/>
                <a:gd name="T67" fmla="*/ 1145 h 1145"/>
                <a:gd name="T68" fmla="*/ 365 w 1097"/>
                <a:gd name="T69" fmla="*/ 1090 h 1145"/>
                <a:gd name="T70" fmla="*/ 215 w 1097"/>
                <a:gd name="T71" fmla="*/ 947 h 1145"/>
                <a:gd name="T72" fmla="*/ 104 w 1097"/>
                <a:gd name="T73" fmla="*/ 747 h 1145"/>
                <a:gd name="T74" fmla="*/ 50 w 1097"/>
                <a:gd name="T75" fmla="*/ 564 h 1145"/>
                <a:gd name="T76" fmla="*/ 17 w 1097"/>
                <a:gd name="T77" fmla="*/ 477 h 1145"/>
                <a:gd name="T78" fmla="*/ 2 w 1097"/>
                <a:gd name="T79" fmla="*/ 398 h 1145"/>
                <a:gd name="T80" fmla="*/ 7 w 1097"/>
                <a:gd name="T81" fmla="*/ 309 h 1145"/>
                <a:gd name="T82" fmla="*/ 25 w 1097"/>
                <a:gd name="T83" fmla="*/ 207 h 1145"/>
                <a:gd name="T84" fmla="*/ 94 w 1097"/>
                <a:gd name="T85" fmla="*/ 140 h 1145"/>
                <a:gd name="T86" fmla="*/ 200 w 1097"/>
                <a:gd name="T87" fmla="*/ 243 h 1145"/>
                <a:gd name="T88" fmla="*/ 327 w 1097"/>
                <a:gd name="T89" fmla="*/ 338 h 1145"/>
                <a:gd name="T90" fmla="*/ 443 w 1097"/>
                <a:gd name="T91" fmla="*/ 405 h 1145"/>
                <a:gd name="T92" fmla="*/ 523 w 1097"/>
                <a:gd name="T93" fmla="*/ 420 h 1145"/>
                <a:gd name="T94" fmla="*/ 625 w 1097"/>
                <a:gd name="T95" fmla="*/ 382 h 1145"/>
                <a:gd name="T96" fmla="*/ 758 w 1097"/>
                <a:gd name="T97" fmla="*/ 308 h 1145"/>
                <a:gd name="T98" fmla="*/ 892 w 1097"/>
                <a:gd name="T99" fmla="*/ 218 h 1145"/>
                <a:gd name="T100" fmla="*/ 998 w 1097"/>
                <a:gd name="T101" fmla="*/ 12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7" h="1145">
                  <a:moveTo>
                    <a:pt x="1013" y="205"/>
                  </a:moveTo>
                  <a:lnTo>
                    <a:pt x="986" y="229"/>
                  </a:lnTo>
                  <a:lnTo>
                    <a:pt x="956" y="253"/>
                  </a:lnTo>
                  <a:lnTo>
                    <a:pt x="923" y="277"/>
                  </a:lnTo>
                  <a:lnTo>
                    <a:pt x="890" y="301"/>
                  </a:lnTo>
                  <a:lnTo>
                    <a:pt x="855" y="326"/>
                  </a:lnTo>
                  <a:lnTo>
                    <a:pt x="818" y="350"/>
                  </a:lnTo>
                  <a:lnTo>
                    <a:pt x="782" y="373"/>
                  </a:lnTo>
                  <a:lnTo>
                    <a:pt x="746" y="395"/>
                  </a:lnTo>
                  <a:lnTo>
                    <a:pt x="710" y="415"/>
                  </a:lnTo>
                  <a:lnTo>
                    <a:pt x="675" y="433"/>
                  </a:lnTo>
                  <a:lnTo>
                    <a:pt x="641" y="450"/>
                  </a:lnTo>
                  <a:lnTo>
                    <a:pt x="609" y="464"/>
                  </a:lnTo>
                  <a:lnTo>
                    <a:pt x="579" y="475"/>
                  </a:lnTo>
                  <a:lnTo>
                    <a:pt x="552" y="484"/>
                  </a:lnTo>
                  <a:lnTo>
                    <a:pt x="527" y="490"/>
                  </a:lnTo>
                  <a:lnTo>
                    <a:pt x="506" y="491"/>
                  </a:lnTo>
                  <a:lnTo>
                    <a:pt x="484" y="488"/>
                  </a:lnTo>
                  <a:lnTo>
                    <a:pt x="460" y="483"/>
                  </a:lnTo>
                  <a:lnTo>
                    <a:pt x="432" y="473"/>
                  </a:lnTo>
                  <a:lnTo>
                    <a:pt x="404" y="461"/>
                  </a:lnTo>
                  <a:lnTo>
                    <a:pt x="374" y="446"/>
                  </a:lnTo>
                  <a:lnTo>
                    <a:pt x="341" y="427"/>
                  </a:lnTo>
                  <a:lnTo>
                    <a:pt x="309" y="407"/>
                  </a:lnTo>
                  <a:lnTo>
                    <a:pt x="276" y="385"/>
                  </a:lnTo>
                  <a:lnTo>
                    <a:pt x="243" y="361"/>
                  </a:lnTo>
                  <a:lnTo>
                    <a:pt x="211" y="337"/>
                  </a:lnTo>
                  <a:lnTo>
                    <a:pt x="179" y="311"/>
                  </a:lnTo>
                  <a:lnTo>
                    <a:pt x="149" y="285"/>
                  </a:lnTo>
                  <a:lnTo>
                    <a:pt x="120" y="260"/>
                  </a:lnTo>
                  <a:lnTo>
                    <a:pt x="93" y="234"/>
                  </a:lnTo>
                  <a:lnTo>
                    <a:pt x="98" y="268"/>
                  </a:lnTo>
                  <a:lnTo>
                    <a:pt x="104" y="304"/>
                  </a:lnTo>
                  <a:lnTo>
                    <a:pt x="115" y="371"/>
                  </a:lnTo>
                  <a:lnTo>
                    <a:pt x="64" y="343"/>
                  </a:lnTo>
                  <a:lnTo>
                    <a:pt x="64" y="358"/>
                  </a:lnTo>
                  <a:lnTo>
                    <a:pt x="64" y="375"/>
                  </a:lnTo>
                  <a:lnTo>
                    <a:pt x="67" y="395"/>
                  </a:lnTo>
                  <a:lnTo>
                    <a:pt x="70" y="417"/>
                  </a:lnTo>
                  <a:lnTo>
                    <a:pt x="74" y="440"/>
                  </a:lnTo>
                  <a:lnTo>
                    <a:pt x="80" y="463"/>
                  </a:lnTo>
                  <a:lnTo>
                    <a:pt x="83" y="483"/>
                  </a:lnTo>
                  <a:lnTo>
                    <a:pt x="88" y="499"/>
                  </a:lnTo>
                  <a:lnTo>
                    <a:pt x="93" y="512"/>
                  </a:lnTo>
                  <a:lnTo>
                    <a:pt x="98" y="520"/>
                  </a:lnTo>
                  <a:lnTo>
                    <a:pt x="104" y="527"/>
                  </a:lnTo>
                  <a:lnTo>
                    <a:pt x="108" y="531"/>
                  </a:lnTo>
                  <a:lnTo>
                    <a:pt x="119" y="540"/>
                  </a:lnTo>
                  <a:lnTo>
                    <a:pt x="121" y="554"/>
                  </a:lnTo>
                  <a:lnTo>
                    <a:pt x="129" y="606"/>
                  </a:lnTo>
                  <a:lnTo>
                    <a:pt x="141" y="658"/>
                  </a:lnTo>
                  <a:lnTo>
                    <a:pt x="158" y="708"/>
                  </a:lnTo>
                  <a:lnTo>
                    <a:pt x="178" y="757"/>
                  </a:lnTo>
                  <a:lnTo>
                    <a:pt x="201" y="804"/>
                  </a:lnTo>
                  <a:lnTo>
                    <a:pt x="226" y="849"/>
                  </a:lnTo>
                  <a:lnTo>
                    <a:pt x="256" y="892"/>
                  </a:lnTo>
                  <a:lnTo>
                    <a:pt x="286" y="931"/>
                  </a:lnTo>
                  <a:lnTo>
                    <a:pt x="318" y="967"/>
                  </a:lnTo>
                  <a:lnTo>
                    <a:pt x="352" y="998"/>
                  </a:lnTo>
                  <a:lnTo>
                    <a:pt x="387" y="1025"/>
                  </a:lnTo>
                  <a:lnTo>
                    <a:pt x="422" y="1046"/>
                  </a:lnTo>
                  <a:lnTo>
                    <a:pt x="458" y="1063"/>
                  </a:lnTo>
                  <a:lnTo>
                    <a:pt x="493" y="1073"/>
                  </a:lnTo>
                  <a:lnTo>
                    <a:pt x="527" y="1076"/>
                  </a:lnTo>
                  <a:lnTo>
                    <a:pt x="569" y="1073"/>
                  </a:lnTo>
                  <a:lnTo>
                    <a:pt x="610" y="1062"/>
                  </a:lnTo>
                  <a:lnTo>
                    <a:pt x="651" y="1045"/>
                  </a:lnTo>
                  <a:lnTo>
                    <a:pt x="689" y="1022"/>
                  </a:lnTo>
                  <a:lnTo>
                    <a:pt x="726" y="994"/>
                  </a:lnTo>
                  <a:lnTo>
                    <a:pt x="763" y="961"/>
                  </a:lnTo>
                  <a:lnTo>
                    <a:pt x="796" y="925"/>
                  </a:lnTo>
                  <a:lnTo>
                    <a:pt x="828" y="886"/>
                  </a:lnTo>
                  <a:lnTo>
                    <a:pt x="858" y="843"/>
                  </a:lnTo>
                  <a:lnTo>
                    <a:pt x="884" y="796"/>
                  </a:lnTo>
                  <a:lnTo>
                    <a:pt x="907" y="749"/>
                  </a:lnTo>
                  <a:lnTo>
                    <a:pt x="927" y="701"/>
                  </a:lnTo>
                  <a:lnTo>
                    <a:pt x="943" y="652"/>
                  </a:lnTo>
                  <a:lnTo>
                    <a:pt x="956" y="603"/>
                  </a:lnTo>
                  <a:lnTo>
                    <a:pt x="965" y="554"/>
                  </a:lnTo>
                  <a:lnTo>
                    <a:pt x="967" y="539"/>
                  </a:lnTo>
                  <a:lnTo>
                    <a:pt x="977" y="531"/>
                  </a:lnTo>
                  <a:lnTo>
                    <a:pt x="983" y="526"/>
                  </a:lnTo>
                  <a:lnTo>
                    <a:pt x="989" y="517"/>
                  </a:lnTo>
                  <a:lnTo>
                    <a:pt x="995" y="505"/>
                  </a:lnTo>
                  <a:lnTo>
                    <a:pt x="1001" y="488"/>
                  </a:lnTo>
                  <a:lnTo>
                    <a:pt x="1005" y="466"/>
                  </a:lnTo>
                  <a:lnTo>
                    <a:pt x="1011" y="442"/>
                  </a:lnTo>
                  <a:lnTo>
                    <a:pt x="1016" y="417"/>
                  </a:lnTo>
                  <a:lnTo>
                    <a:pt x="1019" y="394"/>
                  </a:lnTo>
                  <a:lnTo>
                    <a:pt x="1021" y="373"/>
                  </a:lnTo>
                  <a:lnTo>
                    <a:pt x="1022" y="355"/>
                  </a:lnTo>
                  <a:lnTo>
                    <a:pt x="1021" y="342"/>
                  </a:lnTo>
                  <a:lnTo>
                    <a:pt x="972" y="358"/>
                  </a:lnTo>
                  <a:lnTo>
                    <a:pt x="991" y="296"/>
                  </a:lnTo>
                  <a:lnTo>
                    <a:pt x="995" y="281"/>
                  </a:lnTo>
                  <a:lnTo>
                    <a:pt x="1001" y="260"/>
                  </a:lnTo>
                  <a:lnTo>
                    <a:pt x="1007" y="234"/>
                  </a:lnTo>
                  <a:lnTo>
                    <a:pt x="1013" y="205"/>
                  </a:lnTo>
                  <a:close/>
                  <a:moveTo>
                    <a:pt x="1097" y="0"/>
                  </a:moveTo>
                  <a:lnTo>
                    <a:pt x="1089" y="113"/>
                  </a:lnTo>
                  <a:lnTo>
                    <a:pt x="1084" y="163"/>
                  </a:lnTo>
                  <a:lnTo>
                    <a:pt x="1077" y="208"/>
                  </a:lnTo>
                  <a:lnTo>
                    <a:pt x="1069" y="249"/>
                  </a:lnTo>
                  <a:lnTo>
                    <a:pt x="1061" y="282"/>
                  </a:lnTo>
                  <a:lnTo>
                    <a:pt x="1065" y="285"/>
                  </a:lnTo>
                  <a:lnTo>
                    <a:pt x="1068" y="288"/>
                  </a:lnTo>
                  <a:lnTo>
                    <a:pt x="1071" y="293"/>
                  </a:lnTo>
                  <a:lnTo>
                    <a:pt x="1079" y="309"/>
                  </a:lnTo>
                  <a:lnTo>
                    <a:pt x="1083" y="329"/>
                  </a:lnTo>
                  <a:lnTo>
                    <a:pt x="1085" y="351"/>
                  </a:lnTo>
                  <a:lnTo>
                    <a:pt x="1085" y="375"/>
                  </a:lnTo>
                  <a:lnTo>
                    <a:pt x="1083" y="399"/>
                  </a:lnTo>
                  <a:lnTo>
                    <a:pt x="1080" y="424"/>
                  </a:lnTo>
                  <a:lnTo>
                    <a:pt x="1076" y="446"/>
                  </a:lnTo>
                  <a:lnTo>
                    <a:pt x="1071" y="465"/>
                  </a:lnTo>
                  <a:lnTo>
                    <a:pt x="1067" y="482"/>
                  </a:lnTo>
                  <a:lnTo>
                    <a:pt x="1062" y="508"/>
                  </a:lnTo>
                  <a:lnTo>
                    <a:pt x="1055" y="531"/>
                  </a:lnTo>
                  <a:lnTo>
                    <a:pt x="1046" y="550"/>
                  </a:lnTo>
                  <a:lnTo>
                    <a:pt x="1035" y="565"/>
                  </a:lnTo>
                  <a:lnTo>
                    <a:pt x="1025" y="578"/>
                  </a:lnTo>
                  <a:lnTo>
                    <a:pt x="1015" y="631"/>
                  </a:lnTo>
                  <a:lnTo>
                    <a:pt x="1000" y="686"/>
                  </a:lnTo>
                  <a:lnTo>
                    <a:pt x="981" y="740"/>
                  </a:lnTo>
                  <a:lnTo>
                    <a:pt x="959" y="793"/>
                  </a:lnTo>
                  <a:lnTo>
                    <a:pt x="931" y="845"/>
                  </a:lnTo>
                  <a:lnTo>
                    <a:pt x="902" y="894"/>
                  </a:lnTo>
                  <a:lnTo>
                    <a:pt x="869" y="941"/>
                  </a:lnTo>
                  <a:lnTo>
                    <a:pt x="833" y="983"/>
                  </a:lnTo>
                  <a:lnTo>
                    <a:pt x="795" y="1023"/>
                  </a:lnTo>
                  <a:lnTo>
                    <a:pt x="755" y="1058"/>
                  </a:lnTo>
                  <a:lnTo>
                    <a:pt x="711" y="1088"/>
                  </a:lnTo>
                  <a:lnTo>
                    <a:pt x="668" y="1112"/>
                  </a:lnTo>
                  <a:lnTo>
                    <a:pt x="622" y="1130"/>
                  </a:lnTo>
                  <a:lnTo>
                    <a:pt x="575" y="1141"/>
                  </a:lnTo>
                  <a:lnTo>
                    <a:pt x="527" y="1145"/>
                  </a:lnTo>
                  <a:lnTo>
                    <a:pt x="487" y="1142"/>
                  </a:lnTo>
                  <a:lnTo>
                    <a:pt x="447" y="1131"/>
                  </a:lnTo>
                  <a:lnTo>
                    <a:pt x="405" y="1113"/>
                  </a:lnTo>
                  <a:lnTo>
                    <a:pt x="365" y="1090"/>
                  </a:lnTo>
                  <a:lnTo>
                    <a:pt x="325" y="1062"/>
                  </a:lnTo>
                  <a:lnTo>
                    <a:pt x="287" y="1029"/>
                  </a:lnTo>
                  <a:lnTo>
                    <a:pt x="251" y="990"/>
                  </a:lnTo>
                  <a:lnTo>
                    <a:pt x="215" y="947"/>
                  </a:lnTo>
                  <a:lnTo>
                    <a:pt x="183" y="901"/>
                  </a:lnTo>
                  <a:lnTo>
                    <a:pt x="154" y="853"/>
                  </a:lnTo>
                  <a:lnTo>
                    <a:pt x="126" y="801"/>
                  </a:lnTo>
                  <a:lnTo>
                    <a:pt x="104" y="747"/>
                  </a:lnTo>
                  <a:lnTo>
                    <a:pt x="85" y="691"/>
                  </a:lnTo>
                  <a:lnTo>
                    <a:pt x="70" y="635"/>
                  </a:lnTo>
                  <a:lnTo>
                    <a:pt x="60" y="576"/>
                  </a:lnTo>
                  <a:lnTo>
                    <a:pt x="50" y="564"/>
                  </a:lnTo>
                  <a:lnTo>
                    <a:pt x="39" y="549"/>
                  </a:lnTo>
                  <a:lnTo>
                    <a:pt x="30" y="529"/>
                  </a:lnTo>
                  <a:lnTo>
                    <a:pt x="23" y="506"/>
                  </a:lnTo>
                  <a:lnTo>
                    <a:pt x="17" y="477"/>
                  </a:lnTo>
                  <a:lnTo>
                    <a:pt x="14" y="462"/>
                  </a:lnTo>
                  <a:lnTo>
                    <a:pt x="10" y="443"/>
                  </a:lnTo>
                  <a:lnTo>
                    <a:pt x="6" y="422"/>
                  </a:lnTo>
                  <a:lnTo>
                    <a:pt x="2" y="398"/>
                  </a:lnTo>
                  <a:lnTo>
                    <a:pt x="0" y="375"/>
                  </a:lnTo>
                  <a:lnTo>
                    <a:pt x="0" y="351"/>
                  </a:lnTo>
                  <a:lnTo>
                    <a:pt x="2" y="329"/>
                  </a:lnTo>
                  <a:lnTo>
                    <a:pt x="7" y="309"/>
                  </a:lnTo>
                  <a:lnTo>
                    <a:pt x="15" y="293"/>
                  </a:lnTo>
                  <a:lnTo>
                    <a:pt x="24" y="283"/>
                  </a:lnTo>
                  <a:lnTo>
                    <a:pt x="34" y="275"/>
                  </a:lnTo>
                  <a:lnTo>
                    <a:pt x="25" y="207"/>
                  </a:lnTo>
                  <a:lnTo>
                    <a:pt x="18" y="141"/>
                  </a:lnTo>
                  <a:lnTo>
                    <a:pt x="9" y="31"/>
                  </a:lnTo>
                  <a:lnTo>
                    <a:pt x="75" y="117"/>
                  </a:lnTo>
                  <a:lnTo>
                    <a:pt x="94" y="140"/>
                  </a:lnTo>
                  <a:lnTo>
                    <a:pt x="117" y="165"/>
                  </a:lnTo>
                  <a:lnTo>
                    <a:pt x="142" y="191"/>
                  </a:lnTo>
                  <a:lnTo>
                    <a:pt x="171" y="217"/>
                  </a:lnTo>
                  <a:lnTo>
                    <a:pt x="200" y="243"/>
                  </a:lnTo>
                  <a:lnTo>
                    <a:pt x="231" y="268"/>
                  </a:lnTo>
                  <a:lnTo>
                    <a:pt x="264" y="293"/>
                  </a:lnTo>
                  <a:lnTo>
                    <a:pt x="295" y="316"/>
                  </a:lnTo>
                  <a:lnTo>
                    <a:pt x="327" y="338"/>
                  </a:lnTo>
                  <a:lnTo>
                    <a:pt x="359" y="359"/>
                  </a:lnTo>
                  <a:lnTo>
                    <a:pt x="389" y="376"/>
                  </a:lnTo>
                  <a:lnTo>
                    <a:pt x="417" y="392"/>
                  </a:lnTo>
                  <a:lnTo>
                    <a:pt x="443" y="405"/>
                  </a:lnTo>
                  <a:lnTo>
                    <a:pt x="468" y="414"/>
                  </a:lnTo>
                  <a:lnTo>
                    <a:pt x="489" y="420"/>
                  </a:lnTo>
                  <a:lnTo>
                    <a:pt x="506" y="422"/>
                  </a:lnTo>
                  <a:lnTo>
                    <a:pt x="523" y="420"/>
                  </a:lnTo>
                  <a:lnTo>
                    <a:pt x="544" y="415"/>
                  </a:lnTo>
                  <a:lnTo>
                    <a:pt x="569" y="407"/>
                  </a:lnTo>
                  <a:lnTo>
                    <a:pt x="596" y="396"/>
                  </a:lnTo>
                  <a:lnTo>
                    <a:pt x="625" y="382"/>
                  </a:lnTo>
                  <a:lnTo>
                    <a:pt x="657" y="366"/>
                  </a:lnTo>
                  <a:lnTo>
                    <a:pt x="689" y="349"/>
                  </a:lnTo>
                  <a:lnTo>
                    <a:pt x="723" y="329"/>
                  </a:lnTo>
                  <a:lnTo>
                    <a:pt x="758" y="308"/>
                  </a:lnTo>
                  <a:lnTo>
                    <a:pt x="792" y="286"/>
                  </a:lnTo>
                  <a:lnTo>
                    <a:pt x="826" y="264"/>
                  </a:lnTo>
                  <a:lnTo>
                    <a:pt x="860" y="241"/>
                  </a:lnTo>
                  <a:lnTo>
                    <a:pt x="892" y="218"/>
                  </a:lnTo>
                  <a:lnTo>
                    <a:pt x="922" y="194"/>
                  </a:lnTo>
                  <a:lnTo>
                    <a:pt x="951" y="172"/>
                  </a:lnTo>
                  <a:lnTo>
                    <a:pt x="976" y="149"/>
                  </a:lnTo>
                  <a:lnTo>
                    <a:pt x="998" y="128"/>
                  </a:lnTo>
                  <a:lnTo>
                    <a:pt x="1017" y="108"/>
                  </a:lnTo>
                  <a:lnTo>
                    <a:pt x="1032" y="89"/>
                  </a:lnTo>
                  <a:lnTo>
                    <a:pt x="10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04"/>
            <p:cNvSpPr>
              <a:spLocks/>
            </p:cNvSpPr>
            <p:nvPr/>
          </p:nvSpPr>
          <p:spPr bwMode="auto">
            <a:xfrm>
              <a:off x="7431088" y="4321175"/>
              <a:ext cx="168275" cy="100013"/>
            </a:xfrm>
            <a:custGeom>
              <a:avLst/>
              <a:gdLst>
                <a:gd name="T0" fmla="*/ 48 w 1062"/>
                <a:gd name="T1" fmla="*/ 0 h 691"/>
                <a:gd name="T2" fmla="*/ 92 w 1062"/>
                <a:gd name="T3" fmla="*/ 30 h 691"/>
                <a:gd name="T4" fmla="*/ 526 w 1062"/>
                <a:gd name="T5" fmla="*/ 317 h 691"/>
                <a:gd name="T6" fmla="*/ 969 w 1062"/>
                <a:gd name="T7" fmla="*/ 30 h 691"/>
                <a:gd name="T8" fmla="*/ 1014 w 1062"/>
                <a:gd name="T9" fmla="*/ 0 h 691"/>
                <a:gd name="T10" fmla="*/ 1054 w 1062"/>
                <a:gd name="T11" fmla="*/ 251 h 691"/>
                <a:gd name="T12" fmla="*/ 1057 w 1062"/>
                <a:gd name="T13" fmla="*/ 270 h 691"/>
                <a:gd name="T14" fmla="*/ 1060 w 1062"/>
                <a:gd name="T15" fmla="*/ 284 h 691"/>
                <a:gd name="T16" fmla="*/ 1061 w 1062"/>
                <a:gd name="T17" fmla="*/ 294 h 691"/>
                <a:gd name="T18" fmla="*/ 1062 w 1062"/>
                <a:gd name="T19" fmla="*/ 302 h 691"/>
                <a:gd name="T20" fmla="*/ 1060 w 1062"/>
                <a:gd name="T21" fmla="*/ 315 h 691"/>
                <a:gd name="T22" fmla="*/ 1053 w 1062"/>
                <a:gd name="T23" fmla="*/ 329 h 691"/>
                <a:gd name="T24" fmla="*/ 1043 w 1062"/>
                <a:gd name="T25" fmla="*/ 346 h 691"/>
                <a:gd name="T26" fmla="*/ 1026 w 1062"/>
                <a:gd name="T27" fmla="*/ 365 h 691"/>
                <a:gd name="T28" fmla="*/ 1006 w 1062"/>
                <a:gd name="T29" fmla="*/ 386 h 691"/>
                <a:gd name="T30" fmla="*/ 983 w 1062"/>
                <a:gd name="T31" fmla="*/ 409 h 691"/>
                <a:gd name="T32" fmla="*/ 957 w 1062"/>
                <a:gd name="T33" fmla="*/ 432 h 691"/>
                <a:gd name="T34" fmla="*/ 927 w 1062"/>
                <a:gd name="T35" fmla="*/ 457 h 691"/>
                <a:gd name="T36" fmla="*/ 895 w 1062"/>
                <a:gd name="T37" fmla="*/ 481 h 691"/>
                <a:gd name="T38" fmla="*/ 862 w 1062"/>
                <a:gd name="T39" fmla="*/ 505 h 691"/>
                <a:gd name="T40" fmla="*/ 827 w 1062"/>
                <a:gd name="T41" fmla="*/ 528 h 691"/>
                <a:gd name="T42" fmla="*/ 792 w 1062"/>
                <a:gd name="T43" fmla="*/ 552 h 691"/>
                <a:gd name="T44" fmla="*/ 757 w 1062"/>
                <a:gd name="T45" fmla="*/ 574 h 691"/>
                <a:gd name="T46" fmla="*/ 720 w 1062"/>
                <a:gd name="T47" fmla="*/ 595 h 691"/>
                <a:gd name="T48" fmla="*/ 685 w 1062"/>
                <a:gd name="T49" fmla="*/ 616 h 691"/>
                <a:gd name="T50" fmla="*/ 651 w 1062"/>
                <a:gd name="T51" fmla="*/ 634 h 691"/>
                <a:gd name="T52" fmla="*/ 618 w 1062"/>
                <a:gd name="T53" fmla="*/ 650 h 691"/>
                <a:gd name="T54" fmla="*/ 587 w 1062"/>
                <a:gd name="T55" fmla="*/ 665 h 691"/>
                <a:gd name="T56" fmla="*/ 559 w 1062"/>
                <a:gd name="T57" fmla="*/ 676 h 691"/>
                <a:gd name="T58" fmla="*/ 533 w 1062"/>
                <a:gd name="T59" fmla="*/ 684 h 691"/>
                <a:gd name="T60" fmla="*/ 510 w 1062"/>
                <a:gd name="T61" fmla="*/ 689 h 691"/>
                <a:gd name="T62" fmla="*/ 491 w 1062"/>
                <a:gd name="T63" fmla="*/ 691 h 691"/>
                <a:gd name="T64" fmla="*/ 471 w 1062"/>
                <a:gd name="T65" fmla="*/ 689 h 691"/>
                <a:gd name="T66" fmla="*/ 447 w 1062"/>
                <a:gd name="T67" fmla="*/ 682 h 691"/>
                <a:gd name="T68" fmla="*/ 420 w 1062"/>
                <a:gd name="T69" fmla="*/ 672 h 691"/>
                <a:gd name="T70" fmla="*/ 391 w 1062"/>
                <a:gd name="T71" fmla="*/ 659 h 691"/>
                <a:gd name="T72" fmla="*/ 360 w 1062"/>
                <a:gd name="T73" fmla="*/ 643 h 691"/>
                <a:gd name="T74" fmla="*/ 327 w 1062"/>
                <a:gd name="T75" fmla="*/ 623 h 691"/>
                <a:gd name="T76" fmla="*/ 295 w 1062"/>
                <a:gd name="T77" fmla="*/ 602 h 691"/>
                <a:gd name="T78" fmla="*/ 261 w 1062"/>
                <a:gd name="T79" fmla="*/ 579 h 691"/>
                <a:gd name="T80" fmla="*/ 227 w 1062"/>
                <a:gd name="T81" fmla="*/ 553 h 691"/>
                <a:gd name="T82" fmla="*/ 194 w 1062"/>
                <a:gd name="T83" fmla="*/ 528 h 691"/>
                <a:gd name="T84" fmla="*/ 163 w 1062"/>
                <a:gd name="T85" fmla="*/ 502 h 691"/>
                <a:gd name="T86" fmla="*/ 133 w 1062"/>
                <a:gd name="T87" fmla="*/ 475 h 691"/>
                <a:gd name="T88" fmla="*/ 104 w 1062"/>
                <a:gd name="T89" fmla="*/ 449 h 691"/>
                <a:gd name="T90" fmla="*/ 78 w 1062"/>
                <a:gd name="T91" fmla="*/ 423 h 691"/>
                <a:gd name="T92" fmla="*/ 55 w 1062"/>
                <a:gd name="T93" fmla="*/ 397 h 691"/>
                <a:gd name="T94" fmla="*/ 36 w 1062"/>
                <a:gd name="T95" fmla="*/ 373 h 691"/>
                <a:gd name="T96" fmla="*/ 20 w 1062"/>
                <a:gd name="T97" fmla="*/ 352 h 691"/>
                <a:gd name="T98" fmla="*/ 9 w 1062"/>
                <a:gd name="T99" fmla="*/ 333 h 691"/>
                <a:gd name="T100" fmla="*/ 2 w 1062"/>
                <a:gd name="T101" fmla="*/ 316 h 691"/>
                <a:gd name="T102" fmla="*/ 0 w 1062"/>
                <a:gd name="T103" fmla="*/ 302 h 691"/>
                <a:gd name="T104" fmla="*/ 2 w 1062"/>
                <a:gd name="T105" fmla="*/ 285 h 691"/>
                <a:gd name="T106" fmla="*/ 9 w 1062"/>
                <a:gd name="T107" fmla="*/ 270 h 691"/>
                <a:gd name="T108" fmla="*/ 8 w 1062"/>
                <a:gd name="T109" fmla="*/ 270 h 691"/>
                <a:gd name="T110" fmla="*/ 8 w 1062"/>
                <a:gd name="T111" fmla="*/ 271 h 691"/>
                <a:gd name="T112" fmla="*/ 48 w 1062"/>
                <a:gd name="T113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2" h="691">
                  <a:moveTo>
                    <a:pt x="48" y="0"/>
                  </a:moveTo>
                  <a:lnTo>
                    <a:pt x="92" y="30"/>
                  </a:lnTo>
                  <a:lnTo>
                    <a:pt x="526" y="317"/>
                  </a:lnTo>
                  <a:lnTo>
                    <a:pt x="969" y="30"/>
                  </a:lnTo>
                  <a:lnTo>
                    <a:pt x="1014" y="0"/>
                  </a:lnTo>
                  <a:lnTo>
                    <a:pt x="1054" y="251"/>
                  </a:lnTo>
                  <a:lnTo>
                    <a:pt x="1057" y="270"/>
                  </a:lnTo>
                  <a:lnTo>
                    <a:pt x="1060" y="284"/>
                  </a:lnTo>
                  <a:lnTo>
                    <a:pt x="1061" y="294"/>
                  </a:lnTo>
                  <a:lnTo>
                    <a:pt x="1062" y="302"/>
                  </a:lnTo>
                  <a:lnTo>
                    <a:pt x="1060" y="315"/>
                  </a:lnTo>
                  <a:lnTo>
                    <a:pt x="1053" y="329"/>
                  </a:lnTo>
                  <a:lnTo>
                    <a:pt x="1043" y="346"/>
                  </a:lnTo>
                  <a:lnTo>
                    <a:pt x="1026" y="365"/>
                  </a:lnTo>
                  <a:lnTo>
                    <a:pt x="1006" y="386"/>
                  </a:lnTo>
                  <a:lnTo>
                    <a:pt x="983" y="409"/>
                  </a:lnTo>
                  <a:lnTo>
                    <a:pt x="957" y="432"/>
                  </a:lnTo>
                  <a:lnTo>
                    <a:pt x="927" y="457"/>
                  </a:lnTo>
                  <a:lnTo>
                    <a:pt x="895" y="481"/>
                  </a:lnTo>
                  <a:lnTo>
                    <a:pt x="862" y="505"/>
                  </a:lnTo>
                  <a:lnTo>
                    <a:pt x="827" y="528"/>
                  </a:lnTo>
                  <a:lnTo>
                    <a:pt x="792" y="552"/>
                  </a:lnTo>
                  <a:lnTo>
                    <a:pt x="757" y="574"/>
                  </a:lnTo>
                  <a:lnTo>
                    <a:pt x="720" y="595"/>
                  </a:lnTo>
                  <a:lnTo>
                    <a:pt x="685" y="616"/>
                  </a:lnTo>
                  <a:lnTo>
                    <a:pt x="651" y="634"/>
                  </a:lnTo>
                  <a:lnTo>
                    <a:pt x="618" y="650"/>
                  </a:lnTo>
                  <a:lnTo>
                    <a:pt x="587" y="665"/>
                  </a:lnTo>
                  <a:lnTo>
                    <a:pt x="559" y="676"/>
                  </a:lnTo>
                  <a:lnTo>
                    <a:pt x="533" y="684"/>
                  </a:lnTo>
                  <a:lnTo>
                    <a:pt x="510" y="689"/>
                  </a:lnTo>
                  <a:lnTo>
                    <a:pt x="491" y="691"/>
                  </a:lnTo>
                  <a:lnTo>
                    <a:pt x="471" y="689"/>
                  </a:lnTo>
                  <a:lnTo>
                    <a:pt x="447" y="682"/>
                  </a:lnTo>
                  <a:lnTo>
                    <a:pt x="420" y="672"/>
                  </a:lnTo>
                  <a:lnTo>
                    <a:pt x="391" y="659"/>
                  </a:lnTo>
                  <a:lnTo>
                    <a:pt x="360" y="643"/>
                  </a:lnTo>
                  <a:lnTo>
                    <a:pt x="327" y="623"/>
                  </a:lnTo>
                  <a:lnTo>
                    <a:pt x="295" y="602"/>
                  </a:lnTo>
                  <a:lnTo>
                    <a:pt x="261" y="579"/>
                  </a:lnTo>
                  <a:lnTo>
                    <a:pt x="227" y="553"/>
                  </a:lnTo>
                  <a:lnTo>
                    <a:pt x="194" y="528"/>
                  </a:lnTo>
                  <a:lnTo>
                    <a:pt x="163" y="502"/>
                  </a:lnTo>
                  <a:lnTo>
                    <a:pt x="133" y="475"/>
                  </a:lnTo>
                  <a:lnTo>
                    <a:pt x="104" y="449"/>
                  </a:lnTo>
                  <a:lnTo>
                    <a:pt x="78" y="423"/>
                  </a:lnTo>
                  <a:lnTo>
                    <a:pt x="55" y="397"/>
                  </a:lnTo>
                  <a:lnTo>
                    <a:pt x="36" y="373"/>
                  </a:lnTo>
                  <a:lnTo>
                    <a:pt x="20" y="352"/>
                  </a:lnTo>
                  <a:lnTo>
                    <a:pt x="9" y="333"/>
                  </a:lnTo>
                  <a:lnTo>
                    <a:pt x="2" y="316"/>
                  </a:lnTo>
                  <a:lnTo>
                    <a:pt x="0" y="302"/>
                  </a:lnTo>
                  <a:lnTo>
                    <a:pt x="2" y="285"/>
                  </a:lnTo>
                  <a:lnTo>
                    <a:pt x="9" y="270"/>
                  </a:lnTo>
                  <a:lnTo>
                    <a:pt x="8" y="270"/>
                  </a:lnTo>
                  <a:lnTo>
                    <a:pt x="8" y="271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05"/>
            <p:cNvSpPr>
              <a:spLocks/>
            </p:cNvSpPr>
            <p:nvPr/>
          </p:nvSpPr>
          <p:spPr bwMode="auto">
            <a:xfrm>
              <a:off x="7396163" y="4249738"/>
              <a:ext cx="238125" cy="109538"/>
            </a:xfrm>
            <a:custGeom>
              <a:avLst/>
              <a:gdLst>
                <a:gd name="T0" fmla="*/ 753 w 1502"/>
                <a:gd name="T1" fmla="*/ 0 h 756"/>
                <a:gd name="T2" fmla="*/ 753 w 1502"/>
                <a:gd name="T3" fmla="*/ 0 h 756"/>
                <a:gd name="T4" fmla="*/ 1502 w 1502"/>
                <a:gd name="T5" fmla="*/ 258 h 756"/>
                <a:gd name="T6" fmla="*/ 1158 w 1502"/>
                <a:gd name="T7" fmla="*/ 486 h 756"/>
                <a:gd name="T8" fmla="*/ 751 w 1502"/>
                <a:gd name="T9" fmla="*/ 756 h 756"/>
                <a:gd name="T10" fmla="*/ 339 w 1502"/>
                <a:gd name="T11" fmla="*/ 485 h 756"/>
                <a:gd name="T12" fmla="*/ 0 w 1502"/>
                <a:gd name="T13" fmla="*/ 261 h 756"/>
                <a:gd name="T14" fmla="*/ 753 w 1502"/>
                <a:gd name="T15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2" h="756">
                  <a:moveTo>
                    <a:pt x="753" y="0"/>
                  </a:moveTo>
                  <a:lnTo>
                    <a:pt x="753" y="0"/>
                  </a:lnTo>
                  <a:lnTo>
                    <a:pt x="1502" y="258"/>
                  </a:lnTo>
                  <a:lnTo>
                    <a:pt x="1158" y="486"/>
                  </a:lnTo>
                  <a:lnTo>
                    <a:pt x="751" y="756"/>
                  </a:lnTo>
                  <a:lnTo>
                    <a:pt x="339" y="485"/>
                  </a:lnTo>
                  <a:lnTo>
                    <a:pt x="0" y="261"/>
                  </a:lnTo>
                  <a:lnTo>
                    <a:pt x="7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06"/>
            <p:cNvSpPr>
              <a:spLocks/>
            </p:cNvSpPr>
            <p:nvPr/>
          </p:nvSpPr>
          <p:spPr bwMode="auto">
            <a:xfrm>
              <a:off x="7389813" y="4294188"/>
              <a:ext cx="14288" cy="101600"/>
            </a:xfrm>
            <a:custGeom>
              <a:avLst/>
              <a:gdLst>
                <a:gd name="T0" fmla="*/ 44 w 86"/>
                <a:gd name="T1" fmla="*/ 0 h 705"/>
                <a:gd name="T2" fmla="*/ 86 w 86"/>
                <a:gd name="T3" fmla="*/ 542 h 705"/>
                <a:gd name="T4" fmla="*/ 44 w 86"/>
                <a:gd name="T5" fmla="*/ 705 h 705"/>
                <a:gd name="T6" fmla="*/ 0 w 86"/>
                <a:gd name="T7" fmla="*/ 542 h 705"/>
                <a:gd name="T8" fmla="*/ 44 w 86"/>
                <a:gd name="T9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705">
                  <a:moveTo>
                    <a:pt x="44" y="0"/>
                  </a:moveTo>
                  <a:lnTo>
                    <a:pt x="86" y="542"/>
                  </a:lnTo>
                  <a:lnTo>
                    <a:pt x="44" y="705"/>
                  </a:lnTo>
                  <a:lnTo>
                    <a:pt x="0" y="54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" name="Freeform 612"/>
          <p:cNvSpPr>
            <a:spLocks/>
          </p:cNvSpPr>
          <p:nvPr/>
        </p:nvSpPr>
        <p:spPr bwMode="auto">
          <a:xfrm>
            <a:off x="6992439" y="2415792"/>
            <a:ext cx="307181" cy="375047"/>
          </a:xfrm>
          <a:custGeom>
            <a:avLst/>
            <a:gdLst>
              <a:gd name="connsiteX0" fmla="*/ 102275 w 409575"/>
              <a:gd name="connsiteY0" fmla="*/ 153988 h 500063"/>
              <a:gd name="connsiteX1" fmla="*/ 165641 w 409575"/>
              <a:gd name="connsiteY1" fmla="*/ 153988 h 500063"/>
              <a:gd name="connsiteX2" fmla="*/ 165482 w 409575"/>
              <a:gd name="connsiteY2" fmla="*/ 155143 h 500063"/>
              <a:gd name="connsiteX3" fmla="*/ 165641 w 409575"/>
              <a:gd name="connsiteY3" fmla="*/ 156731 h 500063"/>
              <a:gd name="connsiteX4" fmla="*/ 166435 w 409575"/>
              <a:gd name="connsiteY4" fmla="*/ 158897 h 500063"/>
              <a:gd name="connsiteX5" fmla="*/ 167705 w 409575"/>
              <a:gd name="connsiteY5" fmla="*/ 161496 h 500063"/>
              <a:gd name="connsiteX6" fmla="*/ 169611 w 409575"/>
              <a:gd name="connsiteY6" fmla="*/ 164528 h 500063"/>
              <a:gd name="connsiteX7" fmla="*/ 171676 w 409575"/>
              <a:gd name="connsiteY7" fmla="*/ 167704 h 500063"/>
              <a:gd name="connsiteX8" fmla="*/ 173899 w 409575"/>
              <a:gd name="connsiteY8" fmla="*/ 171314 h 500063"/>
              <a:gd name="connsiteX9" fmla="*/ 176758 w 409575"/>
              <a:gd name="connsiteY9" fmla="*/ 174923 h 500063"/>
              <a:gd name="connsiteX10" fmla="*/ 179457 w 409575"/>
              <a:gd name="connsiteY10" fmla="*/ 178821 h 500063"/>
              <a:gd name="connsiteX11" fmla="*/ 182634 w 409575"/>
              <a:gd name="connsiteY11" fmla="*/ 182720 h 500063"/>
              <a:gd name="connsiteX12" fmla="*/ 185492 w 409575"/>
              <a:gd name="connsiteY12" fmla="*/ 186762 h 500063"/>
              <a:gd name="connsiteX13" fmla="*/ 188668 w 409575"/>
              <a:gd name="connsiteY13" fmla="*/ 190660 h 500063"/>
              <a:gd name="connsiteX14" fmla="*/ 191686 w 409575"/>
              <a:gd name="connsiteY14" fmla="*/ 194414 h 500063"/>
              <a:gd name="connsiteX15" fmla="*/ 194703 w 409575"/>
              <a:gd name="connsiteY15" fmla="*/ 198168 h 500063"/>
              <a:gd name="connsiteX16" fmla="*/ 197562 w 409575"/>
              <a:gd name="connsiteY16" fmla="*/ 201633 h 500063"/>
              <a:gd name="connsiteX17" fmla="*/ 200262 w 409575"/>
              <a:gd name="connsiteY17" fmla="*/ 204809 h 500063"/>
              <a:gd name="connsiteX18" fmla="*/ 202485 w 409575"/>
              <a:gd name="connsiteY18" fmla="*/ 207697 h 500063"/>
              <a:gd name="connsiteX19" fmla="*/ 204708 w 409575"/>
              <a:gd name="connsiteY19" fmla="*/ 210007 h 500063"/>
              <a:gd name="connsiteX20" fmla="*/ 206455 w 409575"/>
              <a:gd name="connsiteY20" fmla="*/ 212173 h 500063"/>
              <a:gd name="connsiteX21" fmla="*/ 207726 w 409575"/>
              <a:gd name="connsiteY21" fmla="*/ 213761 h 500063"/>
              <a:gd name="connsiteX22" fmla="*/ 208520 w 409575"/>
              <a:gd name="connsiteY22" fmla="*/ 214627 h 500063"/>
              <a:gd name="connsiteX23" fmla="*/ 208679 w 409575"/>
              <a:gd name="connsiteY23" fmla="*/ 214916 h 500063"/>
              <a:gd name="connsiteX24" fmla="*/ 208996 w 409575"/>
              <a:gd name="connsiteY24" fmla="*/ 214627 h 500063"/>
              <a:gd name="connsiteX25" fmla="*/ 209790 w 409575"/>
              <a:gd name="connsiteY25" fmla="*/ 213761 h 500063"/>
              <a:gd name="connsiteX26" fmla="*/ 211220 w 409575"/>
              <a:gd name="connsiteY26" fmla="*/ 212173 h 500063"/>
              <a:gd name="connsiteX27" fmla="*/ 212967 w 409575"/>
              <a:gd name="connsiteY27" fmla="*/ 210007 h 500063"/>
              <a:gd name="connsiteX28" fmla="*/ 215031 w 409575"/>
              <a:gd name="connsiteY28" fmla="*/ 207697 h 500063"/>
              <a:gd name="connsiteX29" fmla="*/ 217413 w 409575"/>
              <a:gd name="connsiteY29" fmla="*/ 204809 h 500063"/>
              <a:gd name="connsiteX30" fmla="*/ 220113 w 409575"/>
              <a:gd name="connsiteY30" fmla="*/ 201633 h 500063"/>
              <a:gd name="connsiteX31" fmla="*/ 222813 w 409575"/>
              <a:gd name="connsiteY31" fmla="*/ 198168 h 500063"/>
              <a:gd name="connsiteX32" fmla="*/ 225989 w 409575"/>
              <a:gd name="connsiteY32" fmla="*/ 194414 h 500063"/>
              <a:gd name="connsiteX33" fmla="*/ 229007 w 409575"/>
              <a:gd name="connsiteY33" fmla="*/ 190660 h 500063"/>
              <a:gd name="connsiteX34" fmla="*/ 232024 w 409575"/>
              <a:gd name="connsiteY34" fmla="*/ 186762 h 500063"/>
              <a:gd name="connsiteX35" fmla="*/ 235200 w 409575"/>
              <a:gd name="connsiteY35" fmla="*/ 182720 h 500063"/>
              <a:gd name="connsiteX36" fmla="*/ 238059 w 409575"/>
              <a:gd name="connsiteY36" fmla="*/ 178821 h 500063"/>
              <a:gd name="connsiteX37" fmla="*/ 241076 w 409575"/>
              <a:gd name="connsiteY37" fmla="*/ 174923 h 500063"/>
              <a:gd name="connsiteX38" fmla="*/ 243617 w 409575"/>
              <a:gd name="connsiteY38" fmla="*/ 171314 h 500063"/>
              <a:gd name="connsiteX39" fmla="*/ 245999 w 409575"/>
              <a:gd name="connsiteY39" fmla="*/ 167704 h 500063"/>
              <a:gd name="connsiteX40" fmla="*/ 248223 w 409575"/>
              <a:gd name="connsiteY40" fmla="*/ 164528 h 500063"/>
              <a:gd name="connsiteX41" fmla="*/ 249811 w 409575"/>
              <a:gd name="connsiteY41" fmla="*/ 161496 h 500063"/>
              <a:gd name="connsiteX42" fmla="*/ 251081 w 409575"/>
              <a:gd name="connsiteY42" fmla="*/ 158897 h 500063"/>
              <a:gd name="connsiteX43" fmla="*/ 251875 w 409575"/>
              <a:gd name="connsiteY43" fmla="*/ 156731 h 500063"/>
              <a:gd name="connsiteX44" fmla="*/ 252193 w 409575"/>
              <a:gd name="connsiteY44" fmla="*/ 155143 h 500063"/>
              <a:gd name="connsiteX45" fmla="*/ 251875 w 409575"/>
              <a:gd name="connsiteY45" fmla="*/ 153988 h 500063"/>
              <a:gd name="connsiteX46" fmla="*/ 314288 w 409575"/>
              <a:gd name="connsiteY46" fmla="*/ 153988 h 500063"/>
              <a:gd name="connsiteX47" fmla="*/ 409575 w 409575"/>
              <a:gd name="connsiteY47" fmla="*/ 347744 h 500063"/>
              <a:gd name="connsiteX48" fmla="*/ 311747 w 409575"/>
              <a:gd name="connsiteY48" fmla="*/ 374598 h 500063"/>
              <a:gd name="connsiteX49" fmla="*/ 311747 w 409575"/>
              <a:gd name="connsiteY49" fmla="*/ 500063 h 500063"/>
              <a:gd name="connsiteX50" fmla="*/ 102275 w 409575"/>
              <a:gd name="connsiteY50" fmla="*/ 500063 h 500063"/>
              <a:gd name="connsiteX51" fmla="*/ 102275 w 409575"/>
              <a:gd name="connsiteY51" fmla="*/ 377919 h 500063"/>
              <a:gd name="connsiteX52" fmla="*/ 0 w 409575"/>
              <a:gd name="connsiteY52" fmla="*/ 347744 h 500063"/>
              <a:gd name="connsiteX53" fmla="*/ 143006 w 409575"/>
              <a:gd name="connsiteY53" fmla="*/ 60325 h 500063"/>
              <a:gd name="connsiteX54" fmla="*/ 210021 w 409575"/>
              <a:gd name="connsiteY54" fmla="*/ 99799 h 500063"/>
              <a:gd name="connsiteX55" fmla="*/ 274508 w 409575"/>
              <a:gd name="connsiteY55" fmla="*/ 60325 h 500063"/>
              <a:gd name="connsiteX56" fmla="*/ 279882 w 409575"/>
              <a:gd name="connsiteY56" fmla="*/ 90579 h 500063"/>
              <a:gd name="connsiteX57" fmla="*/ 280356 w 409575"/>
              <a:gd name="connsiteY57" fmla="*/ 92740 h 500063"/>
              <a:gd name="connsiteX58" fmla="*/ 280672 w 409575"/>
              <a:gd name="connsiteY58" fmla="*/ 94324 h 500063"/>
              <a:gd name="connsiteX59" fmla="*/ 280830 w 409575"/>
              <a:gd name="connsiteY59" fmla="*/ 95621 h 500063"/>
              <a:gd name="connsiteX60" fmla="*/ 280988 w 409575"/>
              <a:gd name="connsiteY60" fmla="*/ 96629 h 500063"/>
              <a:gd name="connsiteX61" fmla="*/ 280514 w 409575"/>
              <a:gd name="connsiteY61" fmla="*/ 98358 h 500063"/>
              <a:gd name="connsiteX62" fmla="*/ 279250 w 409575"/>
              <a:gd name="connsiteY62" fmla="*/ 100519 h 500063"/>
              <a:gd name="connsiteX63" fmla="*/ 277511 w 409575"/>
              <a:gd name="connsiteY63" fmla="*/ 102968 h 500063"/>
              <a:gd name="connsiteX64" fmla="*/ 274982 w 409575"/>
              <a:gd name="connsiteY64" fmla="*/ 105706 h 500063"/>
              <a:gd name="connsiteX65" fmla="*/ 271663 w 409575"/>
              <a:gd name="connsiteY65" fmla="*/ 108443 h 500063"/>
              <a:gd name="connsiteX66" fmla="*/ 268186 w 409575"/>
              <a:gd name="connsiteY66" fmla="*/ 111324 h 500063"/>
              <a:gd name="connsiteX67" fmla="*/ 264076 w 409575"/>
              <a:gd name="connsiteY67" fmla="*/ 114350 h 500063"/>
              <a:gd name="connsiteX68" fmla="*/ 259493 w 409575"/>
              <a:gd name="connsiteY68" fmla="*/ 117519 h 500063"/>
              <a:gd name="connsiteX69" fmla="*/ 254909 w 409575"/>
              <a:gd name="connsiteY69" fmla="*/ 120544 h 500063"/>
              <a:gd name="connsiteX70" fmla="*/ 250009 w 409575"/>
              <a:gd name="connsiteY70" fmla="*/ 123714 h 500063"/>
              <a:gd name="connsiteX71" fmla="*/ 244952 w 409575"/>
              <a:gd name="connsiteY71" fmla="*/ 126739 h 500063"/>
              <a:gd name="connsiteX72" fmla="*/ 239894 w 409575"/>
              <a:gd name="connsiteY72" fmla="*/ 129621 h 500063"/>
              <a:gd name="connsiteX73" fmla="*/ 234836 w 409575"/>
              <a:gd name="connsiteY73" fmla="*/ 132214 h 500063"/>
              <a:gd name="connsiteX74" fmla="*/ 229778 w 409575"/>
              <a:gd name="connsiteY74" fmla="*/ 134807 h 500063"/>
              <a:gd name="connsiteX75" fmla="*/ 225036 w 409575"/>
              <a:gd name="connsiteY75" fmla="*/ 136968 h 500063"/>
              <a:gd name="connsiteX76" fmla="*/ 220453 w 409575"/>
              <a:gd name="connsiteY76" fmla="*/ 139129 h 500063"/>
              <a:gd name="connsiteX77" fmla="*/ 216027 w 409575"/>
              <a:gd name="connsiteY77" fmla="*/ 140714 h 500063"/>
              <a:gd name="connsiteX78" fmla="*/ 212234 w 409575"/>
              <a:gd name="connsiteY78" fmla="*/ 142154 h 500063"/>
              <a:gd name="connsiteX79" fmla="*/ 208599 w 409575"/>
              <a:gd name="connsiteY79" fmla="*/ 142875 h 500063"/>
              <a:gd name="connsiteX80" fmla="*/ 205280 w 409575"/>
              <a:gd name="connsiteY80" fmla="*/ 142154 h 500063"/>
              <a:gd name="connsiteX81" fmla="*/ 201328 w 409575"/>
              <a:gd name="connsiteY81" fmla="*/ 140714 h 500063"/>
              <a:gd name="connsiteX82" fmla="*/ 197061 w 409575"/>
              <a:gd name="connsiteY82" fmla="*/ 139129 h 500063"/>
              <a:gd name="connsiteX83" fmla="*/ 192477 w 409575"/>
              <a:gd name="connsiteY83" fmla="*/ 136968 h 500063"/>
              <a:gd name="connsiteX84" fmla="*/ 187577 w 409575"/>
              <a:gd name="connsiteY84" fmla="*/ 134807 h 500063"/>
              <a:gd name="connsiteX85" fmla="*/ 182678 w 409575"/>
              <a:gd name="connsiteY85" fmla="*/ 132214 h 500063"/>
              <a:gd name="connsiteX86" fmla="*/ 177620 w 409575"/>
              <a:gd name="connsiteY86" fmla="*/ 129621 h 500063"/>
              <a:gd name="connsiteX87" fmla="*/ 172404 w 409575"/>
              <a:gd name="connsiteY87" fmla="*/ 126739 h 500063"/>
              <a:gd name="connsiteX88" fmla="*/ 167346 w 409575"/>
              <a:gd name="connsiteY88" fmla="*/ 123714 h 500063"/>
              <a:gd name="connsiteX89" fmla="*/ 162604 w 409575"/>
              <a:gd name="connsiteY89" fmla="*/ 120544 h 500063"/>
              <a:gd name="connsiteX90" fmla="*/ 157863 w 409575"/>
              <a:gd name="connsiteY90" fmla="*/ 117519 h 500063"/>
              <a:gd name="connsiteX91" fmla="*/ 153437 w 409575"/>
              <a:gd name="connsiteY91" fmla="*/ 114350 h 500063"/>
              <a:gd name="connsiteX92" fmla="*/ 149486 w 409575"/>
              <a:gd name="connsiteY92" fmla="*/ 111324 h 500063"/>
              <a:gd name="connsiteX93" fmla="*/ 145692 w 409575"/>
              <a:gd name="connsiteY93" fmla="*/ 108443 h 500063"/>
              <a:gd name="connsiteX94" fmla="*/ 142689 w 409575"/>
              <a:gd name="connsiteY94" fmla="*/ 105706 h 500063"/>
              <a:gd name="connsiteX95" fmla="*/ 140161 w 409575"/>
              <a:gd name="connsiteY95" fmla="*/ 102968 h 500063"/>
              <a:gd name="connsiteX96" fmla="*/ 138106 w 409575"/>
              <a:gd name="connsiteY96" fmla="*/ 100519 h 500063"/>
              <a:gd name="connsiteX97" fmla="*/ 136841 w 409575"/>
              <a:gd name="connsiteY97" fmla="*/ 98358 h 500063"/>
              <a:gd name="connsiteX98" fmla="*/ 136525 w 409575"/>
              <a:gd name="connsiteY98" fmla="*/ 96629 h 500063"/>
              <a:gd name="connsiteX99" fmla="*/ 136525 w 409575"/>
              <a:gd name="connsiteY99" fmla="*/ 95621 h 500063"/>
              <a:gd name="connsiteX100" fmla="*/ 136841 w 409575"/>
              <a:gd name="connsiteY100" fmla="*/ 94324 h 500063"/>
              <a:gd name="connsiteX101" fmla="*/ 137157 w 409575"/>
              <a:gd name="connsiteY101" fmla="*/ 92740 h 500063"/>
              <a:gd name="connsiteX102" fmla="*/ 137632 w 409575"/>
              <a:gd name="connsiteY102" fmla="*/ 90579 h 500063"/>
              <a:gd name="connsiteX103" fmla="*/ 109625 w 409575"/>
              <a:gd name="connsiteY103" fmla="*/ 38100 h 500063"/>
              <a:gd name="connsiteX104" fmla="*/ 115888 w 409575"/>
              <a:gd name="connsiteY104" fmla="*/ 102777 h 500063"/>
              <a:gd name="connsiteX105" fmla="*/ 109625 w 409575"/>
              <a:gd name="connsiteY105" fmla="*/ 122238 h 500063"/>
              <a:gd name="connsiteX106" fmla="*/ 103188 w 409575"/>
              <a:gd name="connsiteY106" fmla="*/ 102777 h 500063"/>
              <a:gd name="connsiteX107" fmla="*/ 210345 w 409575"/>
              <a:gd name="connsiteY107" fmla="*/ 0 h 500063"/>
              <a:gd name="connsiteX108" fmla="*/ 311151 w 409575"/>
              <a:gd name="connsiteY108" fmla="*/ 31468 h 500063"/>
              <a:gd name="connsiteX109" fmla="*/ 210186 w 409575"/>
              <a:gd name="connsiteY109" fmla="*/ 92075 h 500063"/>
              <a:gd name="connsiteX110" fmla="*/ 109538 w 409575"/>
              <a:gd name="connsiteY110" fmla="*/ 31760 h 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09575" h="500063">
                <a:moveTo>
                  <a:pt x="102275" y="153988"/>
                </a:moveTo>
                <a:lnTo>
                  <a:pt x="165641" y="153988"/>
                </a:lnTo>
                <a:lnTo>
                  <a:pt x="165482" y="155143"/>
                </a:lnTo>
                <a:lnTo>
                  <a:pt x="165641" y="156731"/>
                </a:lnTo>
                <a:lnTo>
                  <a:pt x="166435" y="158897"/>
                </a:lnTo>
                <a:lnTo>
                  <a:pt x="167705" y="161496"/>
                </a:lnTo>
                <a:lnTo>
                  <a:pt x="169611" y="164528"/>
                </a:lnTo>
                <a:lnTo>
                  <a:pt x="171676" y="167704"/>
                </a:lnTo>
                <a:lnTo>
                  <a:pt x="173899" y="171314"/>
                </a:lnTo>
                <a:lnTo>
                  <a:pt x="176758" y="174923"/>
                </a:lnTo>
                <a:lnTo>
                  <a:pt x="179457" y="178821"/>
                </a:lnTo>
                <a:lnTo>
                  <a:pt x="182634" y="182720"/>
                </a:lnTo>
                <a:lnTo>
                  <a:pt x="185492" y="186762"/>
                </a:lnTo>
                <a:lnTo>
                  <a:pt x="188668" y="190660"/>
                </a:lnTo>
                <a:lnTo>
                  <a:pt x="191686" y="194414"/>
                </a:lnTo>
                <a:lnTo>
                  <a:pt x="194703" y="198168"/>
                </a:lnTo>
                <a:lnTo>
                  <a:pt x="197562" y="201633"/>
                </a:lnTo>
                <a:lnTo>
                  <a:pt x="200262" y="204809"/>
                </a:lnTo>
                <a:lnTo>
                  <a:pt x="202485" y="207697"/>
                </a:lnTo>
                <a:lnTo>
                  <a:pt x="204708" y="210007"/>
                </a:lnTo>
                <a:lnTo>
                  <a:pt x="206455" y="212173"/>
                </a:lnTo>
                <a:lnTo>
                  <a:pt x="207726" y="213761"/>
                </a:lnTo>
                <a:lnTo>
                  <a:pt x="208520" y="214627"/>
                </a:lnTo>
                <a:lnTo>
                  <a:pt x="208679" y="214916"/>
                </a:lnTo>
                <a:lnTo>
                  <a:pt x="208996" y="214627"/>
                </a:lnTo>
                <a:lnTo>
                  <a:pt x="209790" y="213761"/>
                </a:lnTo>
                <a:lnTo>
                  <a:pt x="211220" y="212173"/>
                </a:lnTo>
                <a:lnTo>
                  <a:pt x="212967" y="210007"/>
                </a:lnTo>
                <a:lnTo>
                  <a:pt x="215031" y="207697"/>
                </a:lnTo>
                <a:lnTo>
                  <a:pt x="217413" y="204809"/>
                </a:lnTo>
                <a:lnTo>
                  <a:pt x="220113" y="201633"/>
                </a:lnTo>
                <a:lnTo>
                  <a:pt x="222813" y="198168"/>
                </a:lnTo>
                <a:lnTo>
                  <a:pt x="225989" y="194414"/>
                </a:lnTo>
                <a:lnTo>
                  <a:pt x="229007" y="190660"/>
                </a:lnTo>
                <a:lnTo>
                  <a:pt x="232024" y="186762"/>
                </a:lnTo>
                <a:lnTo>
                  <a:pt x="235200" y="182720"/>
                </a:lnTo>
                <a:lnTo>
                  <a:pt x="238059" y="178821"/>
                </a:lnTo>
                <a:lnTo>
                  <a:pt x="241076" y="174923"/>
                </a:lnTo>
                <a:lnTo>
                  <a:pt x="243617" y="171314"/>
                </a:lnTo>
                <a:lnTo>
                  <a:pt x="245999" y="167704"/>
                </a:lnTo>
                <a:lnTo>
                  <a:pt x="248223" y="164528"/>
                </a:lnTo>
                <a:lnTo>
                  <a:pt x="249811" y="161496"/>
                </a:lnTo>
                <a:lnTo>
                  <a:pt x="251081" y="158897"/>
                </a:lnTo>
                <a:lnTo>
                  <a:pt x="251875" y="156731"/>
                </a:lnTo>
                <a:lnTo>
                  <a:pt x="252193" y="155143"/>
                </a:lnTo>
                <a:lnTo>
                  <a:pt x="251875" y="153988"/>
                </a:lnTo>
                <a:lnTo>
                  <a:pt x="314288" y="153988"/>
                </a:lnTo>
                <a:lnTo>
                  <a:pt x="409575" y="347744"/>
                </a:lnTo>
                <a:lnTo>
                  <a:pt x="311747" y="374598"/>
                </a:lnTo>
                <a:lnTo>
                  <a:pt x="311747" y="500063"/>
                </a:lnTo>
                <a:lnTo>
                  <a:pt x="102275" y="500063"/>
                </a:lnTo>
                <a:lnTo>
                  <a:pt x="102275" y="377919"/>
                </a:lnTo>
                <a:lnTo>
                  <a:pt x="0" y="347744"/>
                </a:lnTo>
                <a:close/>
                <a:moveTo>
                  <a:pt x="143006" y="60325"/>
                </a:moveTo>
                <a:lnTo>
                  <a:pt x="210021" y="99799"/>
                </a:lnTo>
                <a:lnTo>
                  <a:pt x="274508" y="60325"/>
                </a:lnTo>
                <a:lnTo>
                  <a:pt x="279882" y="90579"/>
                </a:lnTo>
                <a:lnTo>
                  <a:pt x="280356" y="92740"/>
                </a:lnTo>
                <a:lnTo>
                  <a:pt x="280672" y="94324"/>
                </a:lnTo>
                <a:lnTo>
                  <a:pt x="280830" y="95621"/>
                </a:lnTo>
                <a:lnTo>
                  <a:pt x="280988" y="96629"/>
                </a:lnTo>
                <a:lnTo>
                  <a:pt x="280514" y="98358"/>
                </a:lnTo>
                <a:lnTo>
                  <a:pt x="279250" y="100519"/>
                </a:lnTo>
                <a:lnTo>
                  <a:pt x="277511" y="102968"/>
                </a:lnTo>
                <a:lnTo>
                  <a:pt x="274982" y="105706"/>
                </a:lnTo>
                <a:lnTo>
                  <a:pt x="271663" y="108443"/>
                </a:lnTo>
                <a:lnTo>
                  <a:pt x="268186" y="111324"/>
                </a:lnTo>
                <a:lnTo>
                  <a:pt x="264076" y="114350"/>
                </a:lnTo>
                <a:lnTo>
                  <a:pt x="259493" y="117519"/>
                </a:lnTo>
                <a:lnTo>
                  <a:pt x="254909" y="120544"/>
                </a:lnTo>
                <a:lnTo>
                  <a:pt x="250009" y="123714"/>
                </a:lnTo>
                <a:lnTo>
                  <a:pt x="244952" y="126739"/>
                </a:lnTo>
                <a:lnTo>
                  <a:pt x="239894" y="129621"/>
                </a:lnTo>
                <a:lnTo>
                  <a:pt x="234836" y="132214"/>
                </a:lnTo>
                <a:lnTo>
                  <a:pt x="229778" y="134807"/>
                </a:lnTo>
                <a:lnTo>
                  <a:pt x="225036" y="136968"/>
                </a:lnTo>
                <a:lnTo>
                  <a:pt x="220453" y="139129"/>
                </a:lnTo>
                <a:lnTo>
                  <a:pt x="216027" y="140714"/>
                </a:lnTo>
                <a:lnTo>
                  <a:pt x="212234" y="142154"/>
                </a:lnTo>
                <a:lnTo>
                  <a:pt x="208599" y="142875"/>
                </a:lnTo>
                <a:lnTo>
                  <a:pt x="205280" y="142154"/>
                </a:lnTo>
                <a:lnTo>
                  <a:pt x="201328" y="140714"/>
                </a:lnTo>
                <a:lnTo>
                  <a:pt x="197061" y="139129"/>
                </a:lnTo>
                <a:lnTo>
                  <a:pt x="192477" y="136968"/>
                </a:lnTo>
                <a:lnTo>
                  <a:pt x="187577" y="134807"/>
                </a:lnTo>
                <a:lnTo>
                  <a:pt x="182678" y="132214"/>
                </a:lnTo>
                <a:lnTo>
                  <a:pt x="177620" y="129621"/>
                </a:lnTo>
                <a:lnTo>
                  <a:pt x="172404" y="126739"/>
                </a:lnTo>
                <a:lnTo>
                  <a:pt x="167346" y="123714"/>
                </a:lnTo>
                <a:lnTo>
                  <a:pt x="162604" y="120544"/>
                </a:lnTo>
                <a:lnTo>
                  <a:pt x="157863" y="117519"/>
                </a:lnTo>
                <a:lnTo>
                  <a:pt x="153437" y="114350"/>
                </a:lnTo>
                <a:lnTo>
                  <a:pt x="149486" y="111324"/>
                </a:lnTo>
                <a:lnTo>
                  <a:pt x="145692" y="108443"/>
                </a:lnTo>
                <a:lnTo>
                  <a:pt x="142689" y="105706"/>
                </a:lnTo>
                <a:lnTo>
                  <a:pt x="140161" y="102968"/>
                </a:lnTo>
                <a:lnTo>
                  <a:pt x="138106" y="100519"/>
                </a:lnTo>
                <a:lnTo>
                  <a:pt x="136841" y="98358"/>
                </a:lnTo>
                <a:lnTo>
                  <a:pt x="136525" y="96629"/>
                </a:lnTo>
                <a:lnTo>
                  <a:pt x="136525" y="95621"/>
                </a:lnTo>
                <a:lnTo>
                  <a:pt x="136841" y="94324"/>
                </a:lnTo>
                <a:lnTo>
                  <a:pt x="137157" y="92740"/>
                </a:lnTo>
                <a:lnTo>
                  <a:pt x="137632" y="90579"/>
                </a:lnTo>
                <a:close/>
                <a:moveTo>
                  <a:pt x="109625" y="38100"/>
                </a:moveTo>
                <a:lnTo>
                  <a:pt x="115888" y="102777"/>
                </a:lnTo>
                <a:lnTo>
                  <a:pt x="109625" y="122238"/>
                </a:lnTo>
                <a:lnTo>
                  <a:pt x="103188" y="102777"/>
                </a:lnTo>
                <a:close/>
                <a:moveTo>
                  <a:pt x="210345" y="0"/>
                </a:moveTo>
                <a:lnTo>
                  <a:pt x="311151" y="31468"/>
                </a:lnTo>
                <a:lnTo>
                  <a:pt x="210186" y="92075"/>
                </a:lnTo>
                <a:lnTo>
                  <a:pt x="109538" y="3176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11" name="Group 484"/>
          <p:cNvGrpSpPr/>
          <p:nvPr/>
        </p:nvGrpSpPr>
        <p:grpSpPr>
          <a:xfrm>
            <a:off x="6297962" y="2429484"/>
            <a:ext cx="292894" cy="347663"/>
            <a:chOff x="5468938" y="4270375"/>
            <a:chExt cx="390525" cy="463550"/>
          </a:xfrm>
          <a:solidFill>
            <a:srgbClr val="000000"/>
          </a:solidFill>
        </p:grpSpPr>
        <p:sp>
          <p:nvSpPr>
            <p:cNvPr id="112" name="Freeform 319"/>
            <p:cNvSpPr>
              <a:spLocks/>
            </p:cNvSpPr>
            <p:nvPr/>
          </p:nvSpPr>
          <p:spPr bwMode="auto">
            <a:xfrm>
              <a:off x="5608638" y="4402138"/>
              <a:ext cx="100013" cy="120650"/>
            </a:xfrm>
            <a:custGeom>
              <a:avLst/>
              <a:gdLst>
                <a:gd name="T0" fmla="*/ 335 w 691"/>
                <a:gd name="T1" fmla="*/ 2 h 838"/>
                <a:gd name="T2" fmla="*/ 407 w 691"/>
                <a:gd name="T3" fmla="*/ 21 h 838"/>
                <a:gd name="T4" fmla="*/ 472 w 691"/>
                <a:gd name="T5" fmla="*/ 57 h 838"/>
                <a:gd name="T6" fmla="*/ 526 w 691"/>
                <a:gd name="T7" fmla="*/ 107 h 838"/>
                <a:gd name="T8" fmla="*/ 563 w 691"/>
                <a:gd name="T9" fmla="*/ 165 h 838"/>
                <a:gd name="T10" fmla="*/ 592 w 691"/>
                <a:gd name="T11" fmla="*/ 236 h 838"/>
                <a:gd name="T12" fmla="*/ 618 w 691"/>
                <a:gd name="T13" fmla="*/ 324 h 838"/>
                <a:gd name="T14" fmla="*/ 640 w 691"/>
                <a:gd name="T15" fmla="*/ 420 h 838"/>
                <a:gd name="T16" fmla="*/ 659 w 691"/>
                <a:gd name="T17" fmla="*/ 517 h 838"/>
                <a:gd name="T18" fmla="*/ 675 w 691"/>
                <a:gd name="T19" fmla="*/ 607 h 838"/>
                <a:gd name="T20" fmla="*/ 687 w 691"/>
                <a:gd name="T21" fmla="*/ 684 h 838"/>
                <a:gd name="T22" fmla="*/ 356 w 691"/>
                <a:gd name="T23" fmla="*/ 132 h 838"/>
                <a:gd name="T24" fmla="*/ 336 w 691"/>
                <a:gd name="T25" fmla="*/ 115 h 838"/>
                <a:gd name="T26" fmla="*/ 313 w 691"/>
                <a:gd name="T27" fmla="*/ 110 h 838"/>
                <a:gd name="T28" fmla="*/ 288 w 691"/>
                <a:gd name="T29" fmla="*/ 126 h 838"/>
                <a:gd name="T30" fmla="*/ 276 w 691"/>
                <a:gd name="T31" fmla="*/ 151 h 838"/>
                <a:gd name="T32" fmla="*/ 277 w 691"/>
                <a:gd name="T33" fmla="*/ 178 h 838"/>
                <a:gd name="T34" fmla="*/ 292 w 691"/>
                <a:gd name="T35" fmla="*/ 229 h 838"/>
                <a:gd name="T36" fmla="*/ 306 w 691"/>
                <a:gd name="T37" fmla="*/ 296 h 838"/>
                <a:gd name="T38" fmla="*/ 309 w 691"/>
                <a:gd name="T39" fmla="*/ 364 h 838"/>
                <a:gd name="T40" fmla="*/ 308 w 691"/>
                <a:gd name="T41" fmla="*/ 370 h 838"/>
                <a:gd name="T42" fmla="*/ 308 w 691"/>
                <a:gd name="T43" fmla="*/ 371 h 838"/>
                <a:gd name="T44" fmla="*/ 298 w 691"/>
                <a:gd name="T45" fmla="*/ 370 h 838"/>
                <a:gd name="T46" fmla="*/ 281 w 691"/>
                <a:gd name="T47" fmla="*/ 364 h 838"/>
                <a:gd name="T48" fmla="*/ 255 w 691"/>
                <a:gd name="T49" fmla="*/ 348 h 838"/>
                <a:gd name="T50" fmla="*/ 216 w 691"/>
                <a:gd name="T51" fmla="*/ 322 h 838"/>
                <a:gd name="T52" fmla="*/ 201 w 691"/>
                <a:gd name="T53" fmla="*/ 313 h 838"/>
                <a:gd name="T54" fmla="*/ 178 w 691"/>
                <a:gd name="T55" fmla="*/ 312 h 838"/>
                <a:gd name="T56" fmla="*/ 159 w 691"/>
                <a:gd name="T57" fmla="*/ 324 h 838"/>
                <a:gd name="T58" fmla="*/ 150 w 691"/>
                <a:gd name="T59" fmla="*/ 341 h 838"/>
                <a:gd name="T60" fmla="*/ 147 w 691"/>
                <a:gd name="T61" fmla="*/ 354 h 838"/>
                <a:gd name="T62" fmla="*/ 147 w 691"/>
                <a:gd name="T63" fmla="*/ 373 h 838"/>
                <a:gd name="T64" fmla="*/ 157 w 691"/>
                <a:gd name="T65" fmla="*/ 397 h 838"/>
                <a:gd name="T66" fmla="*/ 358 w 691"/>
                <a:gd name="T67" fmla="*/ 622 h 838"/>
                <a:gd name="T68" fmla="*/ 557 w 691"/>
                <a:gd name="T69" fmla="*/ 831 h 838"/>
                <a:gd name="T70" fmla="*/ 515 w 691"/>
                <a:gd name="T71" fmla="*/ 818 h 838"/>
                <a:gd name="T72" fmla="*/ 441 w 691"/>
                <a:gd name="T73" fmla="*/ 775 h 838"/>
                <a:gd name="T74" fmla="*/ 363 w 691"/>
                <a:gd name="T75" fmla="*/ 725 h 838"/>
                <a:gd name="T76" fmla="*/ 283 w 691"/>
                <a:gd name="T77" fmla="*/ 673 h 838"/>
                <a:gd name="T78" fmla="*/ 207 w 691"/>
                <a:gd name="T79" fmla="*/ 618 h 838"/>
                <a:gd name="T80" fmla="*/ 140 w 691"/>
                <a:gd name="T81" fmla="*/ 565 h 838"/>
                <a:gd name="T82" fmla="*/ 85 w 691"/>
                <a:gd name="T83" fmla="*/ 515 h 838"/>
                <a:gd name="T84" fmla="*/ 49 w 691"/>
                <a:gd name="T85" fmla="*/ 471 h 838"/>
                <a:gd name="T86" fmla="*/ 15 w 691"/>
                <a:gd name="T87" fmla="*/ 400 h 838"/>
                <a:gd name="T88" fmla="*/ 0 w 691"/>
                <a:gd name="T89" fmla="*/ 321 h 838"/>
                <a:gd name="T90" fmla="*/ 6 w 691"/>
                <a:gd name="T91" fmla="*/ 242 h 838"/>
                <a:gd name="T92" fmla="*/ 33 w 691"/>
                <a:gd name="T93" fmla="*/ 166 h 838"/>
                <a:gd name="T94" fmla="*/ 76 w 691"/>
                <a:gd name="T95" fmla="*/ 101 h 838"/>
                <a:gd name="T96" fmla="*/ 136 w 691"/>
                <a:gd name="T97" fmla="*/ 48 h 838"/>
                <a:gd name="T98" fmla="*/ 197 w 691"/>
                <a:gd name="T99" fmla="*/ 17 h 838"/>
                <a:gd name="T100" fmla="*/ 264 w 691"/>
                <a:gd name="T101" fmla="*/ 2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1" h="838">
                  <a:moveTo>
                    <a:pt x="298" y="0"/>
                  </a:moveTo>
                  <a:lnTo>
                    <a:pt x="335" y="2"/>
                  </a:lnTo>
                  <a:lnTo>
                    <a:pt x="373" y="9"/>
                  </a:lnTo>
                  <a:lnTo>
                    <a:pt x="407" y="21"/>
                  </a:lnTo>
                  <a:lnTo>
                    <a:pt x="440" y="36"/>
                  </a:lnTo>
                  <a:lnTo>
                    <a:pt x="472" y="57"/>
                  </a:lnTo>
                  <a:lnTo>
                    <a:pt x="501" y="80"/>
                  </a:lnTo>
                  <a:lnTo>
                    <a:pt x="526" y="107"/>
                  </a:lnTo>
                  <a:lnTo>
                    <a:pt x="548" y="138"/>
                  </a:lnTo>
                  <a:lnTo>
                    <a:pt x="563" y="165"/>
                  </a:lnTo>
                  <a:lnTo>
                    <a:pt x="578" y="198"/>
                  </a:lnTo>
                  <a:lnTo>
                    <a:pt x="592" y="236"/>
                  </a:lnTo>
                  <a:lnTo>
                    <a:pt x="605" y="279"/>
                  </a:lnTo>
                  <a:lnTo>
                    <a:pt x="618" y="324"/>
                  </a:lnTo>
                  <a:lnTo>
                    <a:pt x="629" y="372"/>
                  </a:lnTo>
                  <a:lnTo>
                    <a:pt x="640" y="420"/>
                  </a:lnTo>
                  <a:lnTo>
                    <a:pt x="650" y="469"/>
                  </a:lnTo>
                  <a:lnTo>
                    <a:pt x="659" y="517"/>
                  </a:lnTo>
                  <a:lnTo>
                    <a:pt x="668" y="563"/>
                  </a:lnTo>
                  <a:lnTo>
                    <a:pt x="675" y="607"/>
                  </a:lnTo>
                  <a:lnTo>
                    <a:pt x="681" y="648"/>
                  </a:lnTo>
                  <a:lnTo>
                    <a:pt x="687" y="684"/>
                  </a:lnTo>
                  <a:lnTo>
                    <a:pt x="691" y="714"/>
                  </a:lnTo>
                  <a:lnTo>
                    <a:pt x="356" y="132"/>
                  </a:lnTo>
                  <a:lnTo>
                    <a:pt x="346" y="121"/>
                  </a:lnTo>
                  <a:lnTo>
                    <a:pt x="336" y="115"/>
                  </a:lnTo>
                  <a:lnTo>
                    <a:pt x="328" y="111"/>
                  </a:lnTo>
                  <a:lnTo>
                    <a:pt x="313" y="110"/>
                  </a:lnTo>
                  <a:lnTo>
                    <a:pt x="298" y="117"/>
                  </a:lnTo>
                  <a:lnTo>
                    <a:pt x="288" y="126"/>
                  </a:lnTo>
                  <a:lnTo>
                    <a:pt x="281" y="138"/>
                  </a:lnTo>
                  <a:lnTo>
                    <a:pt x="276" y="151"/>
                  </a:lnTo>
                  <a:lnTo>
                    <a:pt x="275" y="164"/>
                  </a:lnTo>
                  <a:lnTo>
                    <a:pt x="277" y="178"/>
                  </a:lnTo>
                  <a:lnTo>
                    <a:pt x="284" y="202"/>
                  </a:lnTo>
                  <a:lnTo>
                    <a:pt x="292" y="229"/>
                  </a:lnTo>
                  <a:lnTo>
                    <a:pt x="299" y="260"/>
                  </a:lnTo>
                  <a:lnTo>
                    <a:pt x="306" y="296"/>
                  </a:lnTo>
                  <a:lnTo>
                    <a:pt x="310" y="331"/>
                  </a:lnTo>
                  <a:lnTo>
                    <a:pt x="309" y="364"/>
                  </a:lnTo>
                  <a:lnTo>
                    <a:pt x="309" y="367"/>
                  </a:lnTo>
                  <a:lnTo>
                    <a:pt x="308" y="370"/>
                  </a:lnTo>
                  <a:lnTo>
                    <a:pt x="308" y="371"/>
                  </a:lnTo>
                  <a:lnTo>
                    <a:pt x="308" y="371"/>
                  </a:lnTo>
                  <a:lnTo>
                    <a:pt x="304" y="371"/>
                  </a:lnTo>
                  <a:lnTo>
                    <a:pt x="298" y="370"/>
                  </a:lnTo>
                  <a:lnTo>
                    <a:pt x="291" y="368"/>
                  </a:lnTo>
                  <a:lnTo>
                    <a:pt x="281" y="364"/>
                  </a:lnTo>
                  <a:lnTo>
                    <a:pt x="269" y="357"/>
                  </a:lnTo>
                  <a:lnTo>
                    <a:pt x="255" y="348"/>
                  </a:lnTo>
                  <a:lnTo>
                    <a:pt x="236" y="337"/>
                  </a:lnTo>
                  <a:lnTo>
                    <a:pt x="216" y="322"/>
                  </a:lnTo>
                  <a:lnTo>
                    <a:pt x="211" y="318"/>
                  </a:lnTo>
                  <a:lnTo>
                    <a:pt x="201" y="313"/>
                  </a:lnTo>
                  <a:lnTo>
                    <a:pt x="189" y="311"/>
                  </a:lnTo>
                  <a:lnTo>
                    <a:pt x="178" y="312"/>
                  </a:lnTo>
                  <a:lnTo>
                    <a:pt x="168" y="317"/>
                  </a:lnTo>
                  <a:lnTo>
                    <a:pt x="159" y="324"/>
                  </a:lnTo>
                  <a:lnTo>
                    <a:pt x="154" y="333"/>
                  </a:lnTo>
                  <a:lnTo>
                    <a:pt x="150" y="341"/>
                  </a:lnTo>
                  <a:lnTo>
                    <a:pt x="148" y="348"/>
                  </a:lnTo>
                  <a:lnTo>
                    <a:pt x="147" y="354"/>
                  </a:lnTo>
                  <a:lnTo>
                    <a:pt x="146" y="362"/>
                  </a:lnTo>
                  <a:lnTo>
                    <a:pt x="147" y="373"/>
                  </a:lnTo>
                  <a:lnTo>
                    <a:pt x="150" y="385"/>
                  </a:lnTo>
                  <a:lnTo>
                    <a:pt x="157" y="397"/>
                  </a:lnTo>
                  <a:lnTo>
                    <a:pt x="257" y="511"/>
                  </a:lnTo>
                  <a:lnTo>
                    <a:pt x="358" y="622"/>
                  </a:lnTo>
                  <a:lnTo>
                    <a:pt x="458" y="728"/>
                  </a:lnTo>
                  <a:lnTo>
                    <a:pt x="557" y="831"/>
                  </a:lnTo>
                  <a:lnTo>
                    <a:pt x="548" y="838"/>
                  </a:lnTo>
                  <a:lnTo>
                    <a:pt x="515" y="818"/>
                  </a:lnTo>
                  <a:lnTo>
                    <a:pt x="480" y="798"/>
                  </a:lnTo>
                  <a:lnTo>
                    <a:pt x="441" y="775"/>
                  </a:lnTo>
                  <a:lnTo>
                    <a:pt x="402" y="750"/>
                  </a:lnTo>
                  <a:lnTo>
                    <a:pt x="363" y="725"/>
                  </a:lnTo>
                  <a:lnTo>
                    <a:pt x="322" y="699"/>
                  </a:lnTo>
                  <a:lnTo>
                    <a:pt x="283" y="673"/>
                  </a:lnTo>
                  <a:lnTo>
                    <a:pt x="244" y="646"/>
                  </a:lnTo>
                  <a:lnTo>
                    <a:pt x="207" y="618"/>
                  </a:lnTo>
                  <a:lnTo>
                    <a:pt x="172" y="592"/>
                  </a:lnTo>
                  <a:lnTo>
                    <a:pt x="140" y="565"/>
                  </a:lnTo>
                  <a:lnTo>
                    <a:pt x="110" y="540"/>
                  </a:lnTo>
                  <a:lnTo>
                    <a:pt x="85" y="515"/>
                  </a:lnTo>
                  <a:lnTo>
                    <a:pt x="64" y="493"/>
                  </a:lnTo>
                  <a:lnTo>
                    <a:pt x="49" y="471"/>
                  </a:lnTo>
                  <a:lnTo>
                    <a:pt x="30" y="436"/>
                  </a:lnTo>
                  <a:lnTo>
                    <a:pt x="15" y="400"/>
                  </a:lnTo>
                  <a:lnTo>
                    <a:pt x="5" y="362"/>
                  </a:lnTo>
                  <a:lnTo>
                    <a:pt x="0" y="321"/>
                  </a:lnTo>
                  <a:lnTo>
                    <a:pt x="1" y="282"/>
                  </a:lnTo>
                  <a:lnTo>
                    <a:pt x="6" y="242"/>
                  </a:lnTo>
                  <a:lnTo>
                    <a:pt x="18" y="202"/>
                  </a:lnTo>
                  <a:lnTo>
                    <a:pt x="33" y="166"/>
                  </a:lnTo>
                  <a:lnTo>
                    <a:pt x="53" y="132"/>
                  </a:lnTo>
                  <a:lnTo>
                    <a:pt x="76" y="101"/>
                  </a:lnTo>
                  <a:lnTo>
                    <a:pt x="104" y="73"/>
                  </a:lnTo>
                  <a:lnTo>
                    <a:pt x="136" y="48"/>
                  </a:lnTo>
                  <a:lnTo>
                    <a:pt x="166" y="31"/>
                  </a:lnTo>
                  <a:lnTo>
                    <a:pt x="197" y="17"/>
                  </a:lnTo>
                  <a:lnTo>
                    <a:pt x="230" y="7"/>
                  </a:lnTo>
                  <a:lnTo>
                    <a:pt x="264" y="2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20"/>
            <p:cNvSpPr>
              <a:spLocks/>
            </p:cNvSpPr>
            <p:nvPr/>
          </p:nvSpPr>
          <p:spPr bwMode="auto">
            <a:xfrm>
              <a:off x="5656263" y="4457700"/>
              <a:ext cx="38100" cy="50800"/>
            </a:xfrm>
            <a:custGeom>
              <a:avLst/>
              <a:gdLst>
                <a:gd name="T0" fmla="*/ 57 w 263"/>
                <a:gd name="T1" fmla="*/ 0 h 355"/>
                <a:gd name="T2" fmla="*/ 263 w 263"/>
                <a:gd name="T3" fmla="*/ 355 h 355"/>
                <a:gd name="T4" fmla="*/ 176 w 263"/>
                <a:gd name="T5" fmla="*/ 266 h 355"/>
                <a:gd name="T6" fmla="*/ 88 w 263"/>
                <a:gd name="T7" fmla="*/ 173 h 355"/>
                <a:gd name="T8" fmla="*/ 0 w 263"/>
                <a:gd name="T9" fmla="*/ 77 h 355"/>
                <a:gd name="T10" fmla="*/ 11 w 263"/>
                <a:gd name="T11" fmla="*/ 70 h 355"/>
                <a:gd name="T12" fmla="*/ 23 w 263"/>
                <a:gd name="T13" fmla="*/ 62 h 355"/>
                <a:gd name="T14" fmla="*/ 33 w 263"/>
                <a:gd name="T15" fmla="*/ 52 h 355"/>
                <a:gd name="T16" fmla="*/ 42 w 263"/>
                <a:gd name="T17" fmla="*/ 38 h 355"/>
                <a:gd name="T18" fmla="*/ 50 w 263"/>
                <a:gd name="T19" fmla="*/ 21 h 355"/>
                <a:gd name="T20" fmla="*/ 57 w 263"/>
                <a:gd name="T21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355">
                  <a:moveTo>
                    <a:pt x="57" y="0"/>
                  </a:moveTo>
                  <a:lnTo>
                    <a:pt x="263" y="355"/>
                  </a:lnTo>
                  <a:lnTo>
                    <a:pt x="176" y="266"/>
                  </a:lnTo>
                  <a:lnTo>
                    <a:pt x="88" y="173"/>
                  </a:lnTo>
                  <a:lnTo>
                    <a:pt x="0" y="77"/>
                  </a:lnTo>
                  <a:lnTo>
                    <a:pt x="11" y="70"/>
                  </a:lnTo>
                  <a:lnTo>
                    <a:pt x="23" y="62"/>
                  </a:lnTo>
                  <a:lnTo>
                    <a:pt x="33" y="52"/>
                  </a:lnTo>
                  <a:lnTo>
                    <a:pt x="42" y="38"/>
                  </a:lnTo>
                  <a:lnTo>
                    <a:pt x="50" y="21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21"/>
            <p:cNvSpPr>
              <a:spLocks noEditPoints="1"/>
            </p:cNvSpPr>
            <p:nvPr/>
          </p:nvSpPr>
          <p:spPr bwMode="auto">
            <a:xfrm>
              <a:off x="5468938" y="4270375"/>
              <a:ext cx="390525" cy="463550"/>
            </a:xfrm>
            <a:custGeom>
              <a:avLst/>
              <a:gdLst>
                <a:gd name="T0" fmla="*/ 1663 w 2709"/>
                <a:gd name="T1" fmla="*/ 2114 h 3216"/>
                <a:gd name="T2" fmla="*/ 1729 w 2709"/>
                <a:gd name="T3" fmla="*/ 2160 h 3216"/>
                <a:gd name="T4" fmla="*/ 1896 w 2709"/>
                <a:gd name="T5" fmla="*/ 2101 h 3216"/>
                <a:gd name="T6" fmla="*/ 1959 w 2709"/>
                <a:gd name="T7" fmla="*/ 1982 h 3216"/>
                <a:gd name="T8" fmla="*/ 1942 w 2709"/>
                <a:gd name="T9" fmla="*/ 1914 h 3216"/>
                <a:gd name="T10" fmla="*/ 784 w 2709"/>
                <a:gd name="T11" fmla="*/ 1131 h 3216"/>
                <a:gd name="T12" fmla="*/ 1086 w 2709"/>
                <a:gd name="T13" fmla="*/ 851 h 3216"/>
                <a:gd name="T14" fmla="*/ 902 w 2709"/>
                <a:gd name="T15" fmla="*/ 1046 h 3216"/>
                <a:gd name="T16" fmla="*/ 877 w 2709"/>
                <a:gd name="T17" fmla="*/ 1310 h 3216"/>
                <a:gd name="T18" fmla="*/ 987 w 2709"/>
                <a:gd name="T19" fmla="*/ 1505 h 3216"/>
                <a:gd name="T20" fmla="*/ 1164 w 2709"/>
                <a:gd name="T21" fmla="*/ 1649 h 3216"/>
                <a:gd name="T22" fmla="*/ 1359 w 2709"/>
                <a:gd name="T23" fmla="*/ 1775 h 3216"/>
                <a:gd name="T24" fmla="*/ 1488 w 2709"/>
                <a:gd name="T25" fmla="*/ 1850 h 3216"/>
                <a:gd name="T26" fmla="*/ 1763 w 2709"/>
                <a:gd name="T27" fmla="*/ 1669 h 3216"/>
                <a:gd name="T28" fmla="*/ 1736 w 2709"/>
                <a:gd name="T29" fmla="*/ 1487 h 3216"/>
                <a:gd name="T30" fmla="*/ 1680 w 2709"/>
                <a:gd name="T31" fmla="*/ 1216 h 3216"/>
                <a:gd name="T32" fmla="*/ 1597 w 2709"/>
                <a:gd name="T33" fmla="*/ 994 h 3216"/>
                <a:gd name="T34" fmla="*/ 1393 w 2709"/>
                <a:gd name="T35" fmla="*/ 830 h 3216"/>
                <a:gd name="T36" fmla="*/ 756 w 2709"/>
                <a:gd name="T37" fmla="*/ 904 h 3216"/>
                <a:gd name="T38" fmla="*/ 1461 w 2709"/>
                <a:gd name="T39" fmla="*/ 492 h 3216"/>
                <a:gd name="T40" fmla="*/ 961 w 2709"/>
                <a:gd name="T41" fmla="*/ 368 h 3216"/>
                <a:gd name="T42" fmla="*/ 1628 w 2709"/>
                <a:gd name="T43" fmla="*/ 18 h 3216"/>
                <a:gd name="T44" fmla="*/ 1911 w 2709"/>
                <a:gd name="T45" fmla="*/ 88 h 3216"/>
                <a:gd name="T46" fmla="*/ 2137 w 2709"/>
                <a:gd name="T47" fmla="*/ 190 h 3216"/>
                <a:gd name="T48" fmla="*/ 2235 w 2709"/>
                <a:gd name="T49" fmla="*/ 330 h 3216"/>
                <a:gd name="T50" fmla="*/ 2403 w 2709"/>
                <a:gd name="T51" fmla="*/ 535 h 3216"/>
                <a:gd name="T52" fmla="*/ 2453 w 2709"/>
                <a:gd name="T53" fmla="*/ 808 h 3216"/>
                <a:gd name="T54" fmla="*/ 2555 w 2709"/>
                <a:gd name="T55" fmla="*/ 1114 h 3216"/>
                <a:gd name="T56" fmla="*/ 2548 w 2709"/>
                <a:gd name="T57" fmla="*/ 1323 h 3216"/>
                <a:gd name="T58" fmla="*/ 2668 w 2709"/>
                <a:gd name="T59" fmla="*/ 1673 h 3216"/>
                <a:gd name="T60" fmla="*/ 2683 w 2709"/>
                <a:gd name="T61" fmla="*/ 1864 h 3216"/>
                <a:gd name="T62" fmla="*/ 2603 w 2709"/>
                <a:gd name="T63" fmla="*/ 2003 h 3216"/>
                <a:gd name="T64" fmla="*/ 2613 w 2709"/>
                <a:gd name="T65" fmla="*/ 2172 h 3216"/>
                <a:gd name="T66" fmla="*/ 2580 w 2709"/>
                <a:gd name="T67" fmla="*/ 2240 h 3216"/>
                <a:gd name="T68" fmla="*/ 2620 w 2709"/>
                <a:gd name="T69" fmla="*/ 2334 h 3216"/>
                <a:gd name="T70" fmla="*/ 2577 w 2709"/>
                <a:gd name="T71" fmla="*/ 2418 h 3216"/>
                <a:gd name="T72" fmla="*/ 2568 w 2709"/>
                <a:gd name="T73" fmla="*/ 2596 h 3216"/>
                <a:gd name="T74" fmla="*/ 2471 w 2709"/>
                <a:gd name="T75" fmla="*/ 2674 h 3216"/>
                <a:gd name="T76" fmla="*/ 2406 w 2709"/>
                <a:gd name="T77" fmla="*/ 2672 h 3216"/>
                <a:gd name="T78" fmla="*/ 2249 w 2709"/>
                <a:gd name="T79" fmla="*/ 2655 h 3216"/>
                <a:gd name="T80" fmla="*/ 2128 w 2709"/>
                <a:gd name="T81" fmla="*/ 2677 h 3216"/>
                <a:gd name="T82" fmla="*/ 2068 w 2709"/>
                <a:gd name="T83" fmla="*/ 2847 h 3216"/>
                <a:gd name="T84" fmla="*/ 698 w 2709"/>
                <a:gd name="T85" fmla="*/ 2963 h 3216"/>
                <a:gd name="T86" fmla="*/ 691 w 2709"/>
                <a:gd name="T87" fmla="*/ 2793 h 3216"/>
                <a:gd name="T88" fmla="*/ 617 w 2709"/>
                <a:gd name="T89" fmla="*/ 2507 h 3216"/>
                <a:gd name="T90" fmla="*/ 379 w 2709"/>
                <a:gd name="T91" fmla="*/ 2114 h 3216"/>
                <a:gd name="T92" fmla="*/ 2 w 2709"/>
                <a:gd name="T93" fmla="*/ 1278 h 3216"/>
                <a:gd name="T94" fmla="*/ 53 w 2709"/>
                <a:gd name="T95" fmla="*/ 846 h 3216"/>
                <a:gd name="T96" fmla="*/ 178 w 2709"/>
                <a:gd name="T97" fmla="*/ 579 h 3216"/>
                <a:gd name="T98" fmla="*/ 361 w 2709"/>
                <a:gd name="T99" fmla="*/ 355 h 3216"/>
                <a:gd name="T100" fmla="*/ 606 w 2709"/>
                <a:gd name="T101" fmla="*/ 182 h 3216"/>
                <a:gd name="T102" fmla="*/ 895 w 2709"/>
                <a:gd name="T103" fmla="*/ 71 h 3216"/>
                <a:gd name="T104" fmla="*/ 1191 w 2709"/>
                <a:gd name="T105" fmla="*/ 12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09" h="3216">
                  <a:moveTo>
                    <a:pt x="1827" y="1732"/>
                  </a:moveTo>
                  <a:lnTo>
                    <a:pt x="1539" y="1924"/>
                  </a:lnTo>
                  <a:lnTo>
                    <a:pt x="1648" y="2095"/>
                  </a:lnTo>
                  <a:lnTo>
                    <a:pt x="1653" y="2102"/>
                  </a:lnTo>
                  <a:lnTo>
                    <a:pt x="1658" y="2108"/>
                  </a:lnTo>
                  <a:lnTo>
                    <a:pt x="1663" y="2114"/>
                  </a:lnTo>
                  <a:lnTo>
                    <a:pt x="1667" y="2119"/>
                  </a:lnTo>
                  <a:lnTo>
                    <a:pt x="1673" y="2127"/>
                  </a:lnTo>
                  <a:lnTo>
                    <a:pt x="1683" y="2136"/>
                  </a:lnTo>
                  <a:lnTo>
                    <a:pt x="1695" y="2145"/>
                  </a:lnTo>
                  <a:lnTo>
                    <a:pt x="1710" y="2153"/>
                  </a:lnTo>
                  <a:lnTo>
                    <a:pt x="1729" y="2160"/>
                  </a:lnTo>
                  <a:lnTo>
                    <a:pt x="1757" y="2162"/>
                  </a:lnTo>
                  <a:lnTo>
                    <a:pt x="1783" y="2160"/>
                  </a:lnTo>
                  <a:lnTo>
                    <a:pt x="1810" y="2153"/>
                  </a:lnTo>
                  <a:lnTo>
                    <a:pt x="1837" y="2141"/>
                  </a:lnTo>
                  <a:lnTo>
                    <a:pt x="1867" y="2123"/>
                  </a:lnTo>
                  <a:lnTo>
                    <a:pt x="1896" y="2101"/>
                  </a:lnTo>
                  <a:lnTo>
                    <a:pt x="1917" y="2080"/>
                  </a:lnTo>
                  <a:lnTo>
                    <a:pt x="1934" y="2058"/>
                  </a:lnTo>
                  <a:lnTo>
                    <a:pt x="1946" y="2037"/>
                  </a:lnTo>
                  <a:lnTo>
                    <a:pt x="1953" y="2018"/>
                  </a:lnTo>
                  <a:lnTo>
                    <a:pt x="1958" y="2000"/>
                  </a:lnTo>
                  <a:lnTo>
                    <a:pt x="1959" y="1982"/>
                  </a:lnTo>
                  <a:lnTo>
                    <a:pt x="1959" y="1968"/>
                  </a:lnTo>
                  <a:lnTo>
                    <a:pt x="1957" y="1955"/>
                  </a:lnTo>
                  <a:lnTo>
                    <a:pt x="1954" y="1944"/>
                  </a:lnTo>
                  <a:lnTo>
                    <a:pt x="1951" y="1936"/>
                  </a:lnTo>
                  <a:lnTo>
                    <a:pt x="1947" y="1927"/>
                  </a:lnTo>
                  <a:lnTo>
                    <a:pt x="1942" y="1914"/>
                  </a:lnTo>
                  <a:lnTo>
                    <a:pt x="1935" y="1904"/>
                  </a:lnTo>
                  <a:lnTo>
                    <a:pt x="1827" y="1732"/>
                  </a:lnTo>
                  <a:close/>
                  <a:moveTo>
                    <a:pt x="754" y="997"/>
                  </a:moveTo>
                  <a:lnTo>
                    <a:pt x="444" y="1070"/>
                  </a:lnTo>
                  <a:lnTo>
                    <a:pt x="475" y="1204"/>
                  </a:lnTo>
                  <a:lnTo>
                    <a:pt x="784" y="1131"/>
                  </a:lnTo>
                  <a:lnTo>
                    <a:pt x="754" y="997"/>
                  </a:lnTo>
                  <a:close/>
                  <a:moveTo>
                    <a:pt x="1263" y="809"/>
                  </a:moveTo>
                  <a:lnTo>
                    <a:pt x="1218" y="811"/>
                  </a:lnTo>
                  <a:lnTo>
                    <a:pt x="1172" y="819"/>
                  </a:lnTo>
                  <a:lnTo>
                    <a:pt x="1129" y="832"/>
                  </a:lnTo>
                  <a:lnTo>
                    <a:pt x="1086" y="851"/>
                  </a:lnTo>
                  <a:lnTo>
                    <a:pt x="1046" y="875"/>
                  </a:lnTo>
                  <a:lnTo>
                    <a:pt x="1009" y="903"/>
                  </a:lnTo>
                  <a:lnTo>
                    <a:pt x="976" y="935"/>
                  </a:lnTo>
                  <a:lnTo>
                    <a:pt x="947" y="969"/>
                  </a:lnTo>
                  <a:lnTo>
                    <a:pt x="922" y="1007"/>
                  </a:lnTo>
                  <a:lnTo>
                    <a:pt x="902" y="1046"/>
                  </a:lnTo>
                  <a:lnTo>
                    <a:pt x="886" y="1089"/>
                  </a:lnTo>
                  <a:lnTo>
                    <a:pt x="875" y="1132"/>
                  </a:lnTo>
                  <a:lnTo>
                    <a:pt x="868" y="1175"/>
                  </a:lnTo>
                  <a:lnTo>
                    <a:pt x="867" y="1221"/>
                  </a:lnTo>
                  <a:lnTo>
                    <a:pt x="869" y="1265"/>
                  </a:lnTo>
                  <a:lnTo>
                    <a:pt x="877" y="1310"/>
                  </a:lnTo>
                  <a:lnTo>
                    <a:pt x="890" y="1354"/>
                  </a:lnTo>
                  <a:lnTo>
                    <a:pt x="908" y="1397"/>
                  </a:lnTo>
                  <a:lnTo>
                    <a:pt x="931" y="1438"/>
                  </a:lnTo>
                  <a:lnTo>
                    <a:pt x="946" y="1460"/>
                  </a:lnTo>
                  <a:lnTo>
                    <a:pt x="965" y="1482"/>
                  </a:lnTo>
                  <a:lnTo>
                    <a:pt x="987" y="1505"/>
                  </a:lnTo>
                  <a:lnTo>
                    <a:pt x="1012" y="1529"/>
                  </a:lnTo>
                  <a:lnTo>
                    <a:pt x="1039" y="1553"/>
                  </a:lnTo>
                  <a:lnTo>
                    <a:pt x="1068" y="1577"/>
                  </a:lnTo>
                  <a:lnTo>
                    <a:pt x="1100" y="1601"/>
                  </a:lnTo>
                  <a:lnTo>
                    <a:pt x="1131" y="1625"/>
                  </a:lnTo>
                  <a:lnTo>
                    <a:pt x="1164" y="1649"/>
                  </a:lnTo>
                  <a:lnTo>
                    <a:pt x="1197" y="1671"/>
                  </a:lnTo>
                  <a:lnTo>
                    <a:pt x="1232" y="1694"/>
                  </a:lnTo>
                  <a:lnTo>
                    <a:pt x="1265" y="1716"/>
                  </a:lnTo>
                  <a:lnTo>
                    <a:pt x="1297" y="1736"/>
                  </a:lnTo>
                  <a:lnTo>
                    <a:pt x="1329" y="1756"/>
                  </a:lnTo>
                  <a:lnTo>
                    <a:pt x="1359" y="1775"/>
                  </a:lnTo>
                  <a:lnTo>
                    <a:pt x="1387" y="1792"/>
                  </a:lnTo>
                  <a:lnTo>
                    <a:pt x="1413" y="1807"/>
                  </a:lnTo>
                  <a:lnTo>
                    <a:pt x="1437" y="1821"/>
                  </a:lnTo>
                  <a:lnTo>
                    <a:pt x="1458" y="1833"/>
                  </a:lnTo>
                  <a:lnTo>
                    <a:pt x="1475" y="1843"/>
                  </a:lnTo>
                  <a:lnTo>
                    <a:pt x="1488" y="1850"/>
                  </a:lnTo>
                  <a:lnTo>
                    <a:pt x="1497" y="1855"/>
                  </a:lnTo>
                  <a:lnTo>
                    <a:pt x="1502" y="1858"/>
                  </a:lnTo>
                  <a:lnTo>
                    <a:pt x="1518" y="1867"/>
                  </a:lnTo>
                  <a:lnTo>
                    <a:pt x="1766" y="1701"/>
                  </a:lnTo>
                  <a:lnTo>
                    <a:pt x="1764" y="1681"/>
                  </a:lnTo>
                  <a:lnTo>
                    <a:pt x="1763" y="1669"/>
                  </a:lnTo>
                  <a:lnTo>
                    <a:pt x="1760" y="1651"/>
                  </a:lnTo>
                  <a:lnTo>
                    <a:pt x="1757" y="1627"/>
                  </a:lnTo>
                  <a:lnTo>
                    <a:pt x="1753" y="1598"/>
                  </a:lnTo>
                  <a:lnTo>
                    <a:pt x="1748" y="1565"/>
                  </a:lnTo>
                  <a:lnTo>
                    <a:pt x="1742" y="1528"/>
                  </a:lnTo>
                  <a:lnTo>
                    <a:pt x="1736" y="1487"/>
                  </a:lnTo>
                  <a:lnTo>
                    <a:pt x="1729" y="1444"/>
                  </a:lnTo>
                  <a:lnTo>
                    <a:pt x="1720" y="1400"/>
                  </a:lnTo>
                  <a:lnTo>
                    <a:pt x="1712" y="1354"/>
                  </a:lnTo>
                  <a:lnTo>
                    <a:pt x="1702" y="1308"/>
                  </a:lnTo>
                  <a:lnTo>
                    <a:pt x="1691" y="1261"/>
                  </a:lnTo>
                  <a:lnTo>
                    <a:pt x="1680" y="1216"/>
                  </a:lnTo>
                  <a:lnTo>
                    <a:pt x="1668" y="1171"/>
                  </a:lnTo>
                  <a:lnTo>
                    <a:pt x="1655" y="1129"/>
                  </a:lnTo>
                  <a:lnTo>
                    <a:pt x="1641" y="1090"/>
                  </a:lnTo>
                  <a:lnTo>
                    <a:pt x="1627" y="1053"/>
                  </a:lnTo>
                  <a:lnTo>
                    <a:pt x="1613" y="1021"/>
                  </a:lnTo>
                  <a:lnTo>
                    <a:pt x="1597" y="994"/>
                  </a:lnTo>
                  <a:lnTo>
                    <a:pt x="1571" y="956"/>
                  </a:lnTo>
                  <a:lnTo>
                    <a:pt x="1540" y="923"/>
                  </a:lnTo>
                  <a:lnTo>
                    <a:pt x="1507" y="894"/>
                  </a:lnTo>
                  <a:lnTo>
                    <a:pt x="1472" y="868"/>
                  </a:lnTo>
                  <a:lnTo>
                    <a:pt x="1434" y="848"/>
                  </a:lnTo>
                  <a:lnTo>
                    <a:pt x="1393" y="830"/>
                  </a:lnTo>
                  <a:lnTo>
                    <a:pt x="1351" y="819"/>
                  </a:lnTo>
                  <a:lnTo>
                    <a:pt x="1307" y="811"/>
                  </a:lnTo>
                  <a:lnTo>
                    <a:pt x="1263" y="809"/>
                  </a:lnTo>
                  <a:close/>
                  <a:moveTo>
                    <a:pt x="579" y="644"/>
                  </a:moveTo>
                  <a:lnTo>
                    <a:pt x="512" y="764"/>
                  </a:lnTo>
                  <a:lnTo>
                    <a:pt x="756" y="904"/>
                  </a:lnTo>
                  <a:lnTo>
                    <a:pt x="821" y="784"/>
                  </a:lnTo>
                  <a:lnTo>
                    <a:pt x="579" y="644"/>
                  </a:lnTo>
                  <a:close/>
                  <a:moveTo>
                    <a:pt x="1353" y="411"/>
                  </a:moveTo>
                  <a:lnTo>
                    <a:pt x="1188" y="641"/>
                  </a:lnTo>
                  <a:lnTo>
                    <a:pt x="1297" y="723"/>
                  </a:lnTo>
                  <a:lnTo>
                    <a:pt x="1461" y="492"/>
                  </a:lnTo>
                  <a:lnTo>
                    <a:pt x="1353" y="411"/>
                  </a:lnTo>
                  <a:close/>
                  <a:moveTo>
                    <a:pt x="961" y="368"/>
                  </a:moveTo>
                  <a:lnTo>
                    <a:pt x="838" y="423"/>
                  </a:lnTo>
                  <a:lnTo>
                    <a:pt x="948" y="685"/>
                  </a:lnTo>
                  <a:lnTo>
                    <a:pt x="1072" y="630"/>
                  </a:lnTo>
                  <a:lnTo>
                    <a:pt x="961" y="368"/>
                  </a:lnTo>
                  <a:close/>
                  <a:moveTo>
                    <a:pt x="1387" y="0"/>
                  </a:moveTo>
                  <a:lnTo>
                    <a:pt x="1435" y="3"/>
                  </a:lnTo>
                  <a:lnTo>
                    <a:pt x="1483" y="4"/>
                  </a:lnTo>
                  <a:lnTo>
                    <a:pt x="1531" y="7"/>
                  </a:lnTo>
                  <a:lnTo>
                    <a:pt x="1580" y="12"/>
                  </a:lnTo>
                  <a:lnTo>
                    <a:pt x="1628" y="18"/>
                  </a:lnTo>
                  <a:lnTo>
                    <a:pt x="1676" y="25"/>
                  </a:lnTo>
                  <a:lnTo>
                    <a:pt x="1724" y="36"/>
                  </a:lnTo>
                  <a:lnTo>
                    <a:pt x="1770" y="47"/>
                  </a:lnTo>
                  <a:lnTo>
                    <a:pt x="1818" y="59"/>
                  </a:lnTo>
                  <a:lnTo>
                    <a:pt x="1864" y="72"/>
                  </a:lnTo>
                  <a:lnTo>
                    <a:pt x="1911" y="88"/>
                  </a:lnTo>
                  <a:lnTo>
                    <a:pt x="1950" y="103"/>
                  </a:lnTo>
                  <a:lnTo>
                    <a:pt x="1988" y="118"/>
                  </a:lnTo>
                  <a:lnTo>
                    <a:pt x="2028" y="135"/>
                  </a:lnTo>
                  <a:lnTo>
                    <a:pt x="2065" y="151"/>
                  </a:lnTo>
                  <a:lnTo>
                    <a:pt x="2101" y="169"/>
                  </a:lnTo>
                  <a:lnTo>
                    <a:pt x="2137" y="190"/>
                  </a:lnTo>
                  <a:lnTo>
                    <a:pt x="2171" y="209"/>
                  </a:lnTo>
                  <a:lnTo>
                    <a:pt x="2205" y="230"/>
                  </a:lnTo>
                  <a:lnTo>
                    <a:pt x="2238" y="255"/>
                  </a:lnTo>
                  <a:lnTo>
                    <a:pt x="2271" y="277"/>
                  </a:lnTo>
                  <a:lnTo>
                    <a:pt x="2205" y="303"/>
                  </a:lnTo>
                  <a:lnTo>
                    <a:pt x="2235" y="330"/>
                  </a:lnTo>
                  <a:lnTo>
                    <a:pt x="2264" y="359"/>
                  </a:lnTo>
                  <a:lnTo>
                    <a:pt x="2292" y="388"/>
                  </a:lnTo>
                  <a:lnTo>
                    <a:pt x="2320" y="420"/>
                  </a:lnTo>
                  <a:lnTo>
                    <a:pt x="2346" y="453"/>
                  </a:lnTo>
                  <a:lnTo>
                    <a:pt x="2375" y="493"/>
                  </a:lnTo>
                  <a:lnTo>
                    <a:pt x="2403" y="535"/>
                  </a:lnTo>
                  <a:lnTo>
                    <a:pt x="2431" y="576"/>
                  </a:lnTo>
                  <a:lnTo>
                    <a:pt x="2456" y="620"/>
                  </a:lnTo>
                  <a:lnTo>
                    <a:pt x="2385" y="666"/>
                  </a:lnTo>
                  <a:lnTo>
                    <a:pt x="2407" y="712"/>
                  </a:lnTo>
                  <a:lnTo>
                    <a:pt x="2431" y="760"/>
                  </a:lnTo>
                  <a:lnTo>
                    <a:pt x="2453" y="808"/>
                  </a:lnTo>
                  <a:lnTo>
                    <a:pt x="2473" y="857"/>
                  </a:lnTo>
                  <a:lnTo>
                    <a:pt x="2492" y="909"/>
                  </a:lnTo>
                  <a:lnTo>
                    <a:pt x="2509" y="959"/>
                  </a:lnTo>
                  <a:lnTo>
                    <a:pt x="2526" y="1011"/>
                  </a:lnTo>
                  <a:lnTo>
                    <a:pt x="2541" y="1062"/>
                  </a:lnTo>
                  <a:lnTo>
                    <a:pt x="2555" y="1114"/>
                  </a:lnTo>
                  <a:lnTo>
                    <a:pt x="2568" y="1166"/>
                  </a:lnTo>
                  <a:lnTo>
                    <a:pt x="2580" y="1218"/>
                  </a:lnTo>
                  <a:lnTo>
                    <a:pt x="2575" y="1244"/>
                  </a:lnTo>
                  <a:lnTo>
                    <a:pt x="2563" y="1270"/>
                  </a:lnTo>
                  <a:lnTo>
                    <a:pt x="2551" y="1296"/>
                  </a:lnTo>
                  <a:lnTo>
                    <a:pt x="2548" y="1323"/>
                  </a:lnTo>
                  <a:lnTo>
                    <a:pt x="2561" y="1382"/>
                  </a:lnTo>
                  <a:lnTo>
                    <a:pt x="2580" y="1442"/>
                  </a:lnTo>
                  <a:lnTo>
                    <a:pt x="2600" y="1498"/>
                  </a:lnTo>
                  <a:lnTo>
                    <a:pt x="2622" y="1556"/>
                  </a:lnTo>
                  <a:lnTo>
                    <a:pt x="2644" y="1616"/>
                  </a:lnTo>
                  <a:lnTo>
                    <a:pt x="2668" y="1673"/>
                  </a:lnTo>
                  <a:lnTo>
                    <a:pt x="2687" y="1738"/>
                  </a:lnTo>
                  <a:lnTo>
                    <a:pt x="2707" y="1803"/>
                  </a:lnTo>
                  <a:lnTo>
                    <a:pt x="2709" y="1820"/>
                  </a:lnTo>
                  <a:lnTo>
                    <a:pt x="2704" y="1835"/>
                  </a:lnTo>
                  <a:lnTo>
                    <a:pt x="2696" y="1850"/>
                  </a:lnTo>
                  <a:lnTo>
                    <a:pt x="2683" y="1864"/>
                  </a:lnTo>
                  <a:lnTo>
                    <a:pt x="2666" y="1876"/>
                  </a:lnTo>
                  <a:lnTo>
                    <a:pt x="2646" y="1887"/>
                  </a:lnTo>
                  <a:lnTo>
                    <a:pt x="2622" y="1899"/>
                  </a:lnTo>
                  <a:lnTo>
                    <a:pt x="2596" y="1909"/>
                  </a:lnTo>
                  <a:lnTo>
                    <a:pt x="2596" y="1957"/>
                  </a:lnTo>
                  <a:lnTo>
                    <a:pt x="2603" y="2003"/>
                  </a:lnTo>
                  <a:lnTo>
                    <a:pt x="2613" y="2055"/>
                  </a:lnTo>
                  <a:lnTo>
                    <a:pt x="2630" y="2111"/>
                  </a:lnTo>
                  <a:lnTo>
                    <a:pt x="2634" y="2127"/>
                  </a:lnTo>
                  <a:lnTo>
                    <a:pt x="2630" y="2142"/>
                  </a:lnTo>
                  <a:lnTo>
                    <a:pt x="2624" y="2157"/>
                  </a:lnTo>
                  <a:lnTo>
                    <a:pt x="2613" y="2172"/>
                  </a:lnTo>
                  <a:lnTo>
                    <a:pt x="2602" y="2184"/>
                  </a:lnTo>
                  <a:lnTo>
                    <a:pt x="2584" y="2197"/>
                  </a:lnTo>
                  <a:lnTo>
                    <a:pt x="2566" y="2209"/>
                  </a:lnTo>
                  <a:lnTo>
                    <a:pt x="2548" y="2217"/>
                  </a:lnTo>
                  <a:lnTo>
                    <a:pt x="2564" y="2228"/>
                  </a:lnTo>
                  <a:lnTo>
                    <a:pt x="2580" y="2240"/>
                  </a:lnTo>
                  <a:lnTo>
                    <a:pt x="2592" y="2254"/>
                  </a:lnTo>
                  <a:lnTo>
                    <a:pt x="2603" y="2269"/>
                  </a:lnTo>
                  <a:lnTo>
                    <a:pt x="2610" y="2284"/>
                  </a:lnTo>
                  <a:lnTo>
                    <a:pt x="2615" y="2301"/>
                  </a:lnTo>
                  <a:lnTo>
                    <a:pt x="2618" y="2316"/>
                  </a:lnTo>
                  <a:lnTo>
                    <a:pt x="2620" y="2334"/>
                  </a:lnTo>
                  <a:lnTo>
                    <a:pt x="2618" y="2349"/>
                  </a:lnTo>
                  <a:lnTo>
                    <a:pt x="2612" y="2364"/>
                  </a:lnTo>
                  <a:lnTo>
                    <a:pt x="2604" y="2378"/>
                  </a:lnTo>
                  <a:lnTo>
                    <a:pt x="2595" y="2392"/>
                  </a:lnTo>
                  <a:lnTo>
                    <a:pt x="2585" y="2404"/>
                  </a:lnTo>
                  <a:lnTo>
                    <a:pt x="2577" y="2418"/>
                  </a:lnTo>
                  <a:lnTo>
                    <a:pt x="2570" y="2433"/>
                  </a:lnTo>
                  <a:lnTo>
                    <a:pt x="2564" y="2449"/>
                  </a:lnTo>
                  <a:lnTo>
                    <a:pt x="2564" y="2486"/>
                  </a:lnTo>
                  <a:lnTo>
                    <a:pt x="2572" y="2523"/>
                  </a:lnTo>
                  <a:lnTo>
                    <a:pt x="2575" y="2561"/>
                  </a:lnTo>
                  <a:lnTo>
                    <a:pt x="2568" y="2596"/>
                  </a:lnTo>
                  <a:lnTo>
                    <a:pt x="2556" y="2613"/>
                  </a:lnTo>
                  <a:lnTo>
                    <a:pt x="2543" y="2628"/>
                  </a:lnTo>
                  <a:lnTo>
                    <a:pt x="2528" y="2643"/>
                  </a:lnTo>
                  <a:lnTo>
                    <a:pt x="2509" y="2655"/>
                  </a:lnTo>
                  <a:lnTo>
                    <a:pt x="2490" y="2665"/>
                  </a:lnTo>
                  <a:lnTo>
                    <a:pt x="2471" y="2674"/>
                  </a:lnTo>
                  <a:lnTo>
                    <a:pt x="2450" y="2678"/>
                  </a:lnTo>
                  <a:lnTo>
                    <a:pt x="2431" y="2680"/>
                  </a:lnTo>
                  <a:lnTo>
                    <a:pt x="2399" y="2678"/>
                  </a:lnTo>
                  <a:lnTo>
                    <a:pt x="2369" y="2677"/>
                  </a:lnTo>
                  <a:lnTo>
                    <a:pt x="2339" y="2674"/>
                  </a:lnTo>
                  <a:lnTo>
                    <a:pt x="2406" y="2672"/>
                  </a:lnTo>
                  <a:lnTo>
                    <a:pt x="2379" y="2669"/>
                  </a:lnTo>
                  <a:lnTo>
                    <a:pt x="2352" y="2665"/>
                  </a:lnTo>
                  <a:lnTo>
                    <a:pt x="2327" y="2663"/>
                  </a:lnTo>
                  <a:lnTo>
                    <a:pt x="2301" y="2660"/>
                  </a:lnTo>
                  <a:lnTo>
                    <a:pt x="2276" y="2659"/>
                  </a:lnTo>
                  <a:lnTo>
                    <a:pt x="2249" y="2655"/>
                  </a:lnTo>
                  <a:lnTo>
                    <a:pt x="2243" y="2655"/>
                  </a:lnTo>
                  <a:lnTo>
                    <a:pt x="2216" y="2657"/>
                  </a:lnTo>
                  <a:lnTo>
                    <a:pt x="2188" y="2660"/>
                  </a:lnTo>
                  <a:lnTo>
                    <a:pt x="2166" y="2663"/>
                  </a:lnTo>
                  <a:lnTo>
                    <a:pt x="2146" y="2671"/>
                  </a:lnTo>
                  <a:lnTo>
                    <a:pt x="2128" y="2677"/>
                  </a:lnTo>
                  <a:lnTo>
                    <a:pt x="2111" y="2686"/>
                  </a:lnTo>
                  <a:lnTo>
                    <a:pt x="2099" y="2699"/>
                  </a:lnTo>
                  <a:lnTo>
                    <a:pt x="2090" y="2715"/>
                  </a:lnTo>
                  <a:lnTo>
                    <a:pt x="2082" y="2733"/>
                  </a:lnTo>
                  <a:lnTo>
                    <a:pt x="2078" y="2754"/>
                  </a:lnTo>
                  <a:lnTo>
                    <a:pt x="2068" y="2847"/>
                  </a:lnTo>
                  <a:lnTo>
                    <a:pt x="2063" y="3028"/>
                  </a:lnTo>
                  <a:lnTo>
                    <a:pt x="2059" y="3110"/>
                  </a:lnTo>
                  <a:lnTo>
                    <a:pt x="2059" y="3191"/>
                  </a:lnTo>
                  <a:lnTo>
                    <a:pt x="2054" y="3216"/>
                  </a:lnTo>
                  <a:lnTo>
                    <a:pt x="700" y="3216"/>
                  </a:lnTo>
                  <a:lnTo>
                    <a:pt x="698" y="2963"/>
                  </a:lnTo>
                  <a:lnTo>
                    <a:pt x="696" y="2880"/>
                  </a:lnTo>
                  <a:lnTo>
                    <a:pt x="696" y="2877"/>
                  </a:lnTo>
                  <a:lnTo>
                    <a:pt x="696" y="2866"/>
                  </a:lnTo>
                  <a:lnTo>
                    <a:pt x="696" y="2847"/>
                  </a:lnTo>
                  <a:lnTo>
                    <a:pt x="694" y="2824"/>
                  </a:lnTo>
                  <a:lnTo>
                    <a:pt x="691" y="2793"/>
                  </a:lnTo>
                  <a:lnTo>
                    <a:pt x="686" y="2756"/>
                  </a:lnTo>
                  <a:lnTo>
                    <a:pt x="679" y="2715"/>
                  </a:lnTo>
                  <a:lnTo>
                    <a:pt x="669" y="2670"/>
                  </a:lnTo>
                  <a:lnTo>
                    <a:pt x="656" y="2619"/>
                  </a:lnTo>
                  <a:lnTo>
                    <a:pt x="639" y="2565"/>
                  </a:lnTo>
                  <a:lnTo>
                    <a:pt x="617" y="2507"/>
                  </a:lnTo>
                  <a:lnTo>
                    <a:pt x="591" y="2446"/>
                  </a:lnTo>
                  <a:lnTo>
                    <a:pt x="561" y="2383"/>
                  </a:lnTo>
                  <a:lnTo>
                    <a:pt x="525" y="2318"/>
                  </a:lnTo>
                  <a:lnTo>
                    <a:pt x="482" y="2251"/>
                  </a:lnTo>
                  <a:lnTo>
                    <a:pt x="434" y="2183"/>
                  </a:lnTo>
                  <a:lnTo>
                    <a:pt x="379" y="2114"/>
                  </a:lnTo>
                  <a:lnTo>
                    <a:pt x="317" y="2043"/>
                  </a:lnTo>
                  <a:lnTo>
                    <a:pt x="83" y="1655"/>
                  </a:lnTo>
                  <a:lnTo>
                    <a:pt x="51" y="1564"/>
                  </a:lnTo>
                  <a:lnTo>
                    <a:pt x="26" y="1470"/>
                  </a:lnTo>
                  <a:lnTo>
                    <a:pt x="11" y="1374"/>
                  </a:lnTo>
                  <a:lnTo>
                    <a:pt x="2" y="1278"/>
                  </a:lnTo>
                  <a:lnTo>
                    <a:pt x="0" y="1181"/>
                  </a:lnTo>
                  <a:lnTo>
                    <a:pt x="5" y="1084"/>
                  </a:lnTo>
                  <a:lnTo>
                    <a:pt x="18" y="985"/>
                  </a:lnTo>
                  <a:lnTo>
                    <a:pt x="28" y="940"/>
                  </a:lnTo>
                  <a:lnTo>
                    <a:pt x="39" y="891"/>
                  </a:lnTo>
                  <a:lnTo>
                    <a:pt x="53" y="846"/>
                  </a:lnTo>
                  <a:lnTo>
                    <a:pt x="69" y="799"/>
                  </a:lnTo>
                  <a:lnTo>
                    <a:pt x="88" y="755"/>
                  </a:lnTo>
                  <a:lnTo>
                    <a:pt x="106" y="709"/>
                  </a:lnTo>
                  <a:lnTo>
                    <a:pt x="128" y="666"/>
                  </a:lnTo>
                  <a:lnTo>
                    <a:pt x="152" y="622"/>
                  </a:lnTo>
                  <a:lnTo>
                    <a:pt x="178" y="579"/>
                  </a:lnTo>
                  <a:lnTo>
                    <a:pt x="204" y="538"/>
                  </a:lnTo>
                  <a:lnTo>
                    <a:pt x="233" y="500"/>
                  </a:lnTo>
                  <a:lnTo>
                    <a:pt x="263" y="459"/>
                  </a:lnTo>
                  <a:lnTo>
                    <a:pt x="295" y="423"/>
                  </a:lnTo>
                  <a:lnTo>
                    <a:pt x="327" y="388"/>
                  </a:lnTo>
                  <a:lnTo>
                    <a:pt x="361" y="355"/>
                  </a:lnTo>
                  <a:lnTo>
                    <a:pt x="396" y="323"/>
                  </a:lnTo>
                  <a:lnTo>
                    <a:pt x="436" y="291"/>
                  </a:lnTo>
                  <a:lnTo>
                    <a:pt x="476" y="260"/>
                  </a:lnTo>
                  <a:lnTo>
                    <a:pt x="518" y="233"/>
                  </a:lnTo>
                  <a:lnTo>
                    <a:pt x="563" y="205"/>
                  </a:lnTo>
                  <a:lnTo>
                    <a:pt x="606" y="182"/>
                  </a:lnTo>
                  <a:lnTo>
                    <a:pt x="654" y="161"/>
                  </a:lnTo>
                  <a:lnTo>
                    <a:pt x="700" y="137"/>
                  </a:lnTo>
                  <a:lnTo>
                    <a:pt x="747" y="118"/>
                  </a:lnTo>
                  <a:lnTo>
                    <a:pt x="795" y="101"/>
                  </a:lnTo>
                  <a:lnTo>
                    <a:pt x="845" y="84"/>
                  </a:lnTo>
                  <a:lnTo>
                    <a:pt x="895" y="71"/>
                  </a:lnTo>
                  <a:lnTo>
                    <a:pt x="944" y="55"/>
                  </a:lnTo>
                  <a:lnTo>
                    <a:pt x="995" y="45"/>
                  </a:lnTo>
                  <a:lnTo>
                    <a:pt x="1045" y="36"/>
                  </a:lnTo>
                  <a:lnTo>
                    <a:pt x="1095" y="25"/>
                  </a:lnTo>
                  <a:lnTo>
                    <a:pt x="1144" y="18"/>
                  </a:lnTo>
                  <a:lnTo>
                    <a:pt x="1191" y="12"/>
                  </a:lnTo>
                  <a:lnTo>
                    <a:pt x="1240" y="7"/>
                  </a:lnTo>
                  <a:lnTo>
                    <a:pt x="1288" y="4"/>
                  </a:lnTo>
                  <a:lnTo>
                    <a:pt x="1337" y="3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5" name="Freeform 326"/>
          <p:cNvSpPr>
            <a:spLocks noEditPoints="1"/>
          </p:cNvSpPr>
          <p:nvPr/>
        </p:nvSpPr>
        <p:spPr bwMode="auto">
          <a:xfrm>
            <a:off x="5505270" y="2489253"/>
            <a:ext cx="475035" cy="228125"/>
          </a:xfrm>
          <a:custGeom>
            <a:avLst/>
            <a:gdLst>
              <a:gd name="T0" fmla="*/ 130 w 3540"/>
              <a:gd name="T1" fmla="*/ 1438 h 1702"/>
              <a:gd name="T2" fmla="*/ 321 w 3540"/>
              <a:gd name="T3" fmla="*/ 1410 h 1702"/>
              <a:gd name="T4" fmla="*/ 2283 w 3540"/>
              <a:gd name="T5" fmla="*/ 1438 h 1702"/>
              <a:gd name="T6" fmla="*/ 207 w 3540"/>
              <a:gd name="T7" fmla="*/ 1387 h 1702"/>
              <a:gd name="T8" fmla="*/ 242 w 3540"/>
              <a:gd name="T9" fmla="*/ 1379 h 1702"/>
              <a:gd name="T10" fmla="*/ 96 w 3540"/>
              <a:gd name="T11" fmla="*/ 1384 h 1702"/>
              <a:gd name="T12" fmla="*/ 282 w 3540"/>
              <a:gd name="T13" fmla="*/ 1368 h 1702"/>
              <a:gd name="T14" fmla="*/ 242 w 3540"/>
              <a:gd name="T15" fmla="*/ 1340 h 1702"/>
              <a:gd name="T16" fmla="*/ 316 w 3540"/>
              <a:gd name="T17" fmla="*/ 1354 h 1702"/>
              <a:gd name="T18" fmla="*/ 141 w 3540"/>
              <a:gd name="T19" fmla="*/ 1287 h 1702"/>
              <a:gd name="T20" fmla="*/ 112 w 3540"/>
              <a:gd name="T21" fmla="*/ 1279 h 1702"/>
              <a:gd name="T22" fmla="*/ 248 w 3540"/>
              <a:gd name="T23" fmla="*/ 1265 h 1702"/>
              <a:gd name="T24" fmla="*/ 112 w 3540"/>
              <a:gd name="T25" fmla="*/ 1259 h 1702"/>
              <a:gd name="T26" fmla="*/ 52 w 3540"/>
              <a:gd name="T27" fmla="*/ 1222 h 1702"/>
              <a:gd name="T28" fmla="*/ 146 w 3540"/>
              <a:gd name="T29" fmla="*/ 1208 h 1702"/>
              <a:gd name="T30" fmla="*/ 235 w 3540"/>
              <a:gd name="T31" fmla="*/ 1222 h 1702"/>
              <a:gd name="T32" fmla="*/ 223 w 3540"/>
              <a:gd name="T33" fmla="*/ 1172 h 1702"/>
              <a:gd name="T34" fmla="*/ 146 w 3540"/>
              <a:gd name="T35" fmla="*/ 1137 h 1702"/>
              <a:gd name="T36" fmla="*/ 276 w 3540"/>
              <a:gd name="T37" fmla="*/ 1019 h 1702"/>
              <a:gd name="T38" fmla="*/ 507 w 3540"/>
              <a:gd name="T39" fmla="*/ 1578 h 1702"/>
              <a:gd name="T40" fmla="*/ 1010 w 3540"/>
              <a:gd name="T41" fmla="*/ 925 h 1702"/>
              <a:gd name="T42" fmla="*/ 2380 w 3540"/>
              <a:gd name="T43" fmla="*/ 481 h 1702"/>
              <a:gd name="T44" fmla="*/ 2134 w 3540"/>
              <a:gd name="T45" fmla="*/ 459 h 1702"/>
              <a:gd name="T46" fmla="*/ 1966 w 3540"/>
              <a:gd name="T47" fmla="*/ 692 h 1702"/>
              <a:gd name="T48" fmla="*/ 2306 w 3540"/>
              <a:gd name="T49" fmla="*/ 712 h 1702"/>
              <a:gd name="T50" fmla="*/ 2338 w 3540"/>
              <a:gd name="T51" fmla="*/ 833 h 1702"/>
              <a:gd name="T52" fmla="*/ 2073 w 3540"/>
              <a:gd name="T53" fmla="*/ 790 h 1702"/>
              <a:gd name="T54" fmla="*/ 1922 w 3540"/>
              <a:gd name="T55" fmla="*/ 1068 h 1702"/>
              <a:gd name="T56" fmla="*/ 2217 w 3540"/>
              <a:gd name="T57" fmla="*/ 1131 h 1702"/>
              <a:gd name="T58" fmla="*/ 2402 w 3540"/>
              <a:gd name="T59" fmla="*/ 1315 h 1702"/>
              <a:gd name="T60" fmla="*/ 2559 w 3540"/>
              <a:gd name="T61" fmla="*/ 813 h 1702"/>
              <a:gd name="T62" fmla="*/ 1442 w 3540"/>
              <a:gd name="T63" fmla="*/ 347 h 1702"/>
              <a:gd name="T64" fmla="*/ 1245 w 3540"/>
              <a:gd name="T65" fmla="*/ 444 h 1702"/>
              <a:gd name="T66" fmla="*/ 1212 w 3540"/>
              <a:gd name="T67" fmla="*/ 854 h 1702"/>
              <a:gd name="T68" fmla="*/ 1215 w 3540"/>
              <a:gd name="T69" fmla="*/ 1074 h 1702"/>
              <a:gd name="T70" fmla="*/ 1369 w 3540"/>
              <a:gd name="T71" fmla="*/ 1275 h 1702"/>
              <a:gd name="T72" fmla="*/ 1521 w 3540"/>
              <a:gd name="T73" fmla="*/ 1541 h 1702"/>
              <a:gd name="T74" fmla="*/ 1563 w 3540"/>
              <a:gd name="T75" fmla="*/ 1248 h 1702"/>
              <a:gd name="T76" fmla="*/ 1664 w 3540"/>
              <a:gd name="T77" fmla="*/ 967 h 1702"/>
              <a:gd name="T78" fmla="*/ 1374 w 3540"/>
              <a:gd name="T79" fmla="*/ 882 h 1702"/>
              <a:gd name="T80" fmla="*/ 1266 w 3540"/>
              <a:gd name="T81" fmla="*/ 781 h 1702"/>
              <a:gd name="T82" fmla="*/ 1291 w 3540"/>
              <a:gd name="T83" fmla="*/ 691 h 1702"/>
              <a:gd name="T84" fmla="*/ 1458 w 3540"/>
              <a:gd name="T85" fmla="*/ 786 h 1702"/>
              <a:gd name="T86" fmla="*/ 1471 w 3540"/>
              <a:gd name="T87" fmla="*/ 680 h 1702"/>
              <a:gd name="T88" fmla="*/ 1511 w 3540"/>
              <a:gd name="T89" fmla="*/ 502 h 1702"/>
              <a:gd name="T90" fmla="*/ 1597 w 3540"/>
              <a:gd name="T91" fmla="*/ 520 h 1702"/>
              <a:gd name="T92" fmla="*/ 1611 w 3540"/>
              <a:gd name="T93" fmla="*/ 343 h 1702"/>
              <a:gd name="T94" fmla="*/ 1766 w 3540"/>
              <a:gd name="T95" fmla="*/ 292 h 1702"/>
              <a:gd name="T96" fmla="*/ 1410 w 3540"/>
              <a:gd name="T97" fmla="*/ 323 h 1702"/>
              <a:gd name="T98" fmla="*/ 2215 w 3540"/>
              <a:gd name="T99" fmla="*/ 287 h 1702"/>
              <a:gd name="T100" fmla="*/ 2301 w 3540"/>
              <a:gd name="T101" fmla="*/ 330 h 1702"/>
              <a:gd name="T102" fmla="*/ 2635 w 3540"/>
              <a:gd name="T103" fmla="*/ 574 h 1702"/>
              <a:gd name="T104" fmla="*/ 3343 w 3540"/>
              <a:gd name="T105" fmla="*/ 811 h 1702"/>
              <a:gd name="T106" fmla="*/ 2888 w 3540"/>
              <a:gd name="T107" fmla="*/ 128 h 1702"/>
              <a:gd name="T108" fmla="*/ 1747 w 3540"/>
              <a:gd name="T109" fmla="*/ 235 h 1702"/>
              <a:gd name="T110" fmla="*/ 2172 w 3540"/>
              <a:gd name="T111" fmla="*/ 69 h 1702"/>
              <a:gd name="T112" fmla="*/ 3534 w 3540"/>
              <a:gd name="T113" fmla="*/ 416 h 1702"/>
              <a:gd name="T114" fmla="*/ 2459 w 3540"/>
              <a:gd name="T115" fmla="*/ 1428 h 1702"/>
              <a:gd name="T116" fmla="*/ 886 w 3540"/>
              <a:gd name="T117" fmla="*/ 1651 h 1702"/>
              <a:gd name="T118" fmla="*/ 0 w 3540"/>
              <a:gd name="T119" fmla="*/ 1303 h 1702"/>
              <a:gd name="T120" fmla="*/ 1002 w 3540"/>
              <a:gd name="T121" fmla="*/ 496 h 1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40" h="1702">
                <a:moveTo>
                  <a:pt x="196" y="1420"/>
                </a:moveTo>
                <a:lnTo>
                  <a:pt x="196" y="1423"/>
                </a:lnTo>
                <a:lnTo>
                  <a:pt x="196" y="1425"/>
                </a:lnTo>
                <a:lnTo>
                  <a:pt x="196" y="1427"/>
                </a:lnTo>
                <a:lnTo>
                  <a:pt x="202" y="1435"/>
                </a:lnTo>
                <a:lnTo>
                  <a:pt x="208" y="1441"/>
                </a:lnTo>
                <a:lnTo>
                  <a:pt x="218" y="1446"/>
                </a:lnTo>
                <a:lnTo>
                  <a:pt x="213" y="1439"/>
                </a:lnTo>
                <a:lnTo>
                  <a:pt x="207" y="1434"/>
                </a:lnTo>
                <a:lnTo>
                  <a:pt x="206" y="1433"/>
                </a:lnTo>
                <a:lnTo>
                  <a:pt x="205" y="1430"/>
                </a:lnTo>
                <a:lnTo>
                  <a:pt x="201" y="1426"/>
                </a:lnTo>
                <a:lnTo>
                  <a:pt x="196" y="1420"/>
                </a:lnTo>
                <a:close/>
                <a:moveTo>
                  <a:pt x="130" y="1420"/>
                </a:moveTo>
                <a:lnTo>
                  <a:pt x="127" y="1420"/>
                </a:lnTo>
                <a:lnTo>
                  <a:pt x="124" y="1423"/>
                </a:lnTo>
                <a:lnTo>
                  <a:pt x="122" y="1426"/>
                </a:lnTo>
                <a:lnTo>
                  <a:pt x="121" y="1429"/>
                </a:lnTo>
                <a:lnTo>
                  <a:pt x="122" y="1433"/>
                </a:lnTo>
                <a:lnTo>
                  <a:pt x="124" y="1436"/>
                </a:lnTo>
                <a:lnTo>
                  <a:pt x="127" y="1437"/>
                </a:lnTo>
                <a:lnTo>
                  <a:pt x="130" y="1438"/>
                </a:lnTo>
                <a:lnTo>
                  <a:pt x="133" y="1437"/>
                </a:lnTo>
                <a:lnTo>
                  <a:pt x="136" y="1436"/>
                </a:lnTo>
                <a:lnTo>
                  <a:pt x="139" y="1433"/>
                </a:lnTo>
                <a:lnTo>
                  <a:pt x="139" y="1429"/>
                </a:lnTo>
                <a:lnTo>
                  <a:pt x="139" y="1426"/>
                </a:lnTo>
                <a:lnTo>
                  <a:pt x="136" y="1423"/>
                </a:lnTo>
                <a:lnTo>
                  <a:pt x="133" y="1420"/>
                </a:lnTo>
                <a:lnTo>
                  <a:pt x="130" y="1420"/>
                </a:lnTo>
                <a:close/>
                <a:moveTo>
                  <a:pt x="314" y="1407"/>
                </a:moveTo>
                <a:lnTo>
                  <a:pt x="312" y="1407"/>
                </a:lnTo>
                <a:lnTo>
                  <a:pt x="310" y="1409"/>
                </a:lnTo>
                <a:lnTo>
                  <a:pt x="309" y="1410"/>
                </a:lnTo>
                <a:lnTo>
                  <a:pt x="308" y="1414"/>
                </a:lnTo>
                <a:lnTo>
                  <a:pt x="309" y="1416"/>
                </a:lnTo>
                <a:lnTo>
                  <a:pt x="310" y="1418"/>
                </a:lnTo>
                <a:lnTo>
                  <a:pt x="312" y="1419"/>
                </a:lnTo>
                <a:lnTo>
                  <a:pt x="314" y="1420"/>
                </a:lnTo>
                <a:lnTo>
                  <a:pt x="316" y="1419"/>
                </a:lnTo>
                <a:lnTo>
                  <a:pt x="319" y="1418"/>
                </a:lnTo>
                <a:lnTo>
                  <a:pt x="321" y="1416"/>
                </a:lnTo>
                <a:lnTo>
                  <a:pt x="321" y="1414"/>
                </a:lnTo>
                <a:lnTo>
                  <a:pt x="321" y="1410"/>
                </a:lnTo>
                <a:lnTo>
                  <a:pt x="319" y="1409"/>
                </a:lnTo>
                <a:lnTo>
                  <a:pt x="316" y="1407"/>
                </a:lnTo>
                <a:lnTo>
                  <a:pt x="314" y="1407"/>
                </a:lnTo>
                <a:close/>
                <a:moveTo>
                  <a:pt x="157" y="1407"/>
                </a:moveTo>
                <a:lnTo>
                  <a:pt x="156" y="1407"/>
                </a:lnTo>
                <a:lnTo>
                  <a:pt x="155" y="1408"/>
                </a:lnTo>
                <a:lnTo>
                  <a:pt x="154" y="1410"/>
                </a:lnTo>
                <a:lnTo>
                  <a:pt x="155" y="1411"/>
                </a:lnTo>
                <a:lnTo>
                  <a:pt x="156" y="1413"/>
                </a:lnTo>
                <a:lnTo>
                  <a:pt x="157" y="1414"/>
                </a:lnTo>
                <a:lnTo>
                  <a:pt x="159" y="1413"/>
                </a:lnTo>
                <a:lnTo>
                  <a:pt x="160" y="1411"/>
                </a:lnTo>
                <a:lnTo>
                  <a:pt x="160" y="1410"/>
                </a:lnTo>
                <a:lnTo>
                  <a:pt x="160" y="1408"/>
                </a:lnTo>
                <a:lnTo>
                  <a:pt x="159" y="1407"/>
                </a:lnTo>
                <a:lnTo>
                  <a:pt x="157" y="1407"/>
                </a:lnTo>
                <a:close/>
                <a:moveTo>
                  <a:pt x="2323" y="1403"/>
                </a:moveTo>
                <a:lnTo>
                  <a:pt x="2296" y="1411"/>
                </a:lnTo>
                <a:lnTo>
                  <a:pt x="2269" y="1420"/>
                </a:lnTo>
                <a:lnTo>
                  <a:pt x="2275" y="1429"/>
                </a:lnTo>
                <a:lnTo>
                  <a:pt x="2282" y="1439"/>
                </a:lnTo>
                <a:lnTo>
                  <a:pt x="2283" y="1438"/>
                </a:lnTo>
                <a:lnTo>
                  <a:pt x="2289" y="1434"/>
                </a:lnTo>
                <a:lnTo>
                  <a:pt x="2298" y="1426"/>
                </a:lnTo>
                <a:lnTo>
                  <a:pt x="2310" y="1416"/>
                </a:lnTo>
                <a:lnTo>
                  <a:pt x="2323" y="1403"/>
                </a:lnTo>
                <a:close/>
                <a:moveTo>
                  <a:pt x="170" y="1384"/>
                </a:moveTo>
                <a:lnTo>
                  <a:pt x="168" y="1385"/>
                </a:lnTo>
                <a:lnTo>
                  <a:pt x="167" y="1386"/>
                </a:lnTo>
                <a:lnTo>
                  <a:pt x="166" y="1388"/>
                </a:lnTo>
                <a:lnTo>
                  <a:pt x="167" y="1390"/>
                </a:lnTo>
                <a:lnTo>
                  <a:pt x="168" y="1391"/>
                </a:lnTo>
                <a:lnTo>
                  <a:pt x="170" y="1391"/>
                </a:lnTo>
                <a:lnTo>
                  <a:pt x="171" y="1391"/>
                </a:lnTo>
                <a:lnTo>
                  <a:pt x="174" y="1390"/>
                </a:lnTo>
                <a:lnTo>
                  <a:pt x="174" y="1388"/>
                </a:lnTo>
                <a:lnTo>
                  <a:pt x="174" y="1386"/>
                </a:lnTo>
                <a:lnTo>
                  <a:pt x="171" y="1385"/>
                </a:lnTo>
                <a:lnTo>
                  <a:pt x="170" y="1384"/>
                </a:lnTo>
                <a:close/>
                <a:moveTo>
                  <a:pt x="229" y="1377"/>
                </a:moveTo>
                <a:lnTo>
                  <a:pt x="215" y="1379"/>
                </a:lnTo>
                <a:lnTo>
                  <a:pt x="212" y="1381"/>
                </a:lnTo>
                <a:lnTo>
                  <a:pt x="210" y="1384"/>
                </a:lnTo>
                <a:lnTo>
                  <a:pt x="207" y="1387"/>
                </a:lnTo>
                <a:lnTo>
                  <a:pt x="205" y="1389"/>
                </a:lnTo>
                <a:lnTo>
                  <a:pt x="203" y="1393"/>
                </a:lnTo>
                <a:lnTo>
                  <a:pt x="203" y="1395"/>
                </a:lnTo>
                <a:lnTo>
                  <a:pt x="204" y="1397"/>
                </a:lnTo>
                <a:lnTo>
                  <a:pt x="211" y="1390"/>
                </a:lnTo>
                <a:lnTo>
                  <a:pt x="217" y="1386"/>
                </a:lnTo>
                <a:lnTo>
                  <a:pt x="226" y="1384"/>
                </a:lnTo>
                <a:lnTo>
                  <a:pt x="237" y="1386"/>
                </a:lnTo>
                <a:lnTo>
                  <a:pt x="246" y="1393"/>
                </a:lnTo>
                <a:lnTo>
                  <a:pt x="252" y="1401"/>
                </a:lnTo>
                <a:lnTo>
                  <a:pt x="254" y="1413"/>
                </a:lnTo>
                <a:lnTo>
                  <a:pt x="252" y="1423"/>
                </a:lnTo>
                <a:lnTo>
                  <a:pt x="247" y="1430"/>
                </a:lnTo>
                <a:lnTo>
                  <a:pt x="239" y="1436"/>
                </a:lnTo>
                <a:lnTo>
                  <a:pt x="241" y="1439"/>
                </a:lnTo>
                <a:lnTo>
                  <a:pt x="244" y="1443"/>
                </a:lnTo>
                <a:lnTo>
                  <a:pt x="254" y="1435"/>
                </a:lnTo>
                <a:lnTo>
                  <a:pt x="261" y="1424"/>
                </a:lnTo>
                <a:lnTo>
                  <a:pt x="263" y="1411"/>
                </a:lnTo>
                <a:lnTo>
                  <a:pt x="261" y="1399"/>
                </a:lnTo>
                <a:lnTo>
                  <a:pt x="253" y="1387"/>
                </a:lnTo>
                <a:lnTo>
                  <a:pt x="242" y="1379"/>
                </a:lnTo>
                <a:lnTo>
                  <a:pt x="229" y="1377"/>
                </a:lnTo>
                <a:close/>
                <a:moveTo>
                  <a:pt x="143" y="1376"/>
                </a:moveTo>
                <a:lnTo>
                  <a:pt x="141" y="1377"/>
                </a:lnTo>
                <a:lnTo>
                  <a:pt x="140" y="1378"/>
                </a:lnTo>
                <a:lnTo>
                  <a:pt x="139" y="1380"/>
                </a:lnTo>
                <a:lnTo>
                  <a:pt x="140" y="1383"/>
                </a:lnTo>
                <a:lnTo>
                  <a:pt x="141" y="1384"/>
                </a:lnTo>
                <a:lnTo>
                  <a:pt x="143" y="1384"/>
                </a:lnTo>
                <a:lnTo>
                  <a:pt x="145" y="1384"/>
                </a:lnTo>
                <a:lnTo>
                  <a:pt x="146" y="1383"/>
                </a:lnTo>
                <a:lnTo>
                  <a:pt x="147" y="1380"/>
                </a:lnTo>
                <a:lnTo>
                  <a:pt x="146" y="1378"/>
                </a:lnTo>
                <a:lnTo>
                  <a:pt x="145" y="1377"/>
                </a:lnTo>
                <a:lnTo>
                  <a:pt x="143" y="1376"/>
                </a:lnTo>
                <a:close/>
                <a:moveTo>
                  <a:pt x="99" y="1368"/>
                </a:moveTo>
                <a:lnTo>
                  <a:pt x="96" y="1369"/>
                </a:lnTo>
                <a:lnTo>
                  <a:pt x="94" y="1370"/>
                </a:lnTo>
                <a:lnTo>
                  <a:pt x="93" y="1373"/>
                </a:lnTo>
                <a:lnTo>
                  <a:pt x="92" y="1376"/>
                </a:lnTo>
                <a:lnTo>
                  <a:pt x="93" y="1379"/>
                </a:lnTo>
                <a:lnTo>
                  <a:pt x="94" y="1381"/>
                </a:lnTo>
                <a:lnTo>
                  <a:pt x="96" y="1384"/>
                </a:lnTo>
                <a:lnTo>
                  <a:pt x="99" y="1384"/>
                </a:lnTo>
                <a:lnTo>
                  <a:pt x="103" y="1384"/>
                </a:lnTo>
                <a:lnTo>
                  <a:pt x="105" y="1381"/>
                </a:lnTo>
                <a:lnTo>
                  <a:pt x="107" y="1379"/>
                </a:lnTo>
                <a:lnTo>
                  <a:pt x="107" y="1376"/>
                </a:lnTo>
                <a:lnTo>
                  <a:pt x="107" y="1373"/>
                </a:lnTo>
                <a:lnTo>
                  <a:pt x="105" y="1370"/>
                </a:lnTo>
                <a:lnTo>
                  <a:pt x="103" y="1369"/>
                </a:lnTo>
                <a:lnTo>
                  <a:pt x="99" y="1368"/>
                </a:lnTo>
                <a:close/>
                <a:moveTo>
                  <a:pt x="276" y="1363"/>
                </a:moveTo>
                <a:lnTo>
                  <a:pt x="274" y="1363"/>
                </a:lnTo>
                <a:lnTo>
                  <a:pt x="273" y="1364"/>
                </a:lnTo>
                <a:lnTo>
                  <a:pt x="272" y="1366"/>
                </a:lnTo>
                <a:lnTo>
                  <a:pt x="271" y="1368"/>
                </a:lnTo>
                <a:lnTo>
                  <a:pt x="272" y="1370"/>
                </a:lnTo>
                <a:lnTo>
                  <a:pt x="273" y="1371"/>
                </a:lnTo>
                <a:lnTo>
                  <a:pt x="274" y="1374"/>
                </a:lnTo>
                <a:lnTo>
                  <a:pt x="276" y="1374"/>
                </a:lnTo>
                <a:lnTo>
                  <a:pt x="278" y="1374"/>
                </a:lnTo>
                <a:lnTo>
                  <a:pt x="280" y="1371"/>
                </a:lnTo>
                <a:lnTo>
                  <a:pt x="282" y="1370"/>
                </a:lnTo>
                <a:lnTo>
                  <a:pt x="282" y="1368"/>
                </a:lnTo>
                <a:lnTo>
                  <a:pt x="282" y="1366"/>
                </a:lnTo>
                <a:lnTo>
                  <a:pt x="280" y="1364"/>
                </a:lnTo>
                <a:lnTo>
                  <a:pt x="278" y="1363"/>
                </a:lnTo>
                <a:lnTo>
                  <a:pt x="276" y="1363"/>
                </a:lnTo>
                <a:close/>
                <a:moveTo>
                  <a:pt x="237" y="1338"/>
                </a:moveTo>
                <a:lnTo>
                  <a:pt x="232" y="1339"/>
                </a:lnTo>
                <a:lnTo>
                  <a:pt x="229" y="1342"/>
                </a:lnTo>
                <a:lnTo>
                  <a:pt x="227" y="1345"/>
                </a:lnTo>
                <a:lnTo>
                  <a:pt x="226" y="1348"/>
                </a:lnTo>
                <a:lnTo>
                  <a:pt x="227" y="1353"/>
                </a:lnTo>
                <a:lnTo>
                  <a:pt x="228" y="1355"/>
                </a:lnTo>
                <a:lnTo>
                  <a:pt x="230" y="1358"/>
                </a:lnTo>
                <a:lnTo>
                  <a:pt x="234" y="1359"/>
                </a:lnTo>
                <a:lnTo>
                  <a:pt x="237" y="1359"/>
                </a:lnTo>
                <a:lnTo>
                  <a:pt x="240" y="1359"/>
                </a:lnTo>
                <a:lnTo>
                  <a:pt x="242" y="1358"/>
                </a:lnTo>
                <a:lnTo>
                  <a:pt x="246" y="1355"/>
                </a:lnTo>
                <a:lnTo>
                  <a:pt x="247" y="1353"/>
                </a:lnTo>
                <a:lnTo>
                  <a:pt x="248" y="1348"/>
                </a:lnTo>
                <a:lnTo>
                  <a:pt x="247" y="1345"/>
                </a:lnTo>
                <a:lnTo>
                  <a:pt x="246" y="1343"/>
                </a:lnTo>
                <a:lnTo>
                  <a:pt x="242" y="1340"/>
                </a:lnTo>
                <a:lnTo>
                  <a:pt x="240" y="1338"/>
                </a:lnTo>
                <a:lnTo>
                  <a:pt x="237" y="1338"/>
                </a:lnTo>
                <a:close/>
                <a:moveTo>
                  <a:pt x="336" y="1298"/>
                </a:moveTo>
                <a:lnTo>
                  <a:pt x="323" y="1302"/>
                </a:lnTo>
                <a:lnTo>
                  <a:pt x="312" y="1308"/>
                </a:lnTo>
                <a:lnTo>
                  <a:pt x="304" y="1319"/>
                </a:lnTo>
                <a:lnTo>
                  <a:pt x="302" y="1333"/>
                </a:lnTo>
                <a:lnTo>
                  <a:pt x="304" y="1346"/>
                </a:lnTo>
                <a:lnTo>
                  <a:pt x="312" y="1356"/>
                </a:lnTo>
                <a:lnTo>
                  <a:pt x="323" y="1364"/>
                </a:lnTo>
                <a:lnTo>
                  <a:pt x="335" y="1366"/>
                </a:lnTo>
                <a:lnTo>
                  <a:pt x="348" y="1364"/>
                </a:lnTo>
                <a:lnTo>
                  <a:pt x="357" y="1358"/>
                </a:lnTo>
                <a:lnTo>
                  <a:pt x="362" y="1352"/>
                </a:lnTo>
                <a:lnTo>
                  <a:pt x="366" y="1343"/>
                </a:lnTo>
                <a:lnTo>
                  <a:pt x="367" y="1334"/>
                </a:lnTo>
                <a:lnTo>
                  <a:pt x="363" y="1345"/>
                </a:lnTo>
                <a:lnTo>
                  <a:pt x="358" y="1354"/>
                </a:lnTo>
                <a:lnTo>
                  <a:pt x="348" y="1360"/>
                </a:lnTo>
                <a:lnTo>
                  <a:pt x="337" y="1363"/>
                </a:lnTo>
                <a:lnTo>
                  <a:pt x="326" y="1360"/>
                </a:lnTo>
                <a:lnTo>
                  <a:pt x="316" y="1354"/>
                </a:lnTo>
                <a:lnTo>
                  <a:pt x="310" y="1344"/>
                </a:lnTo>
                <a:lnTo>
                  <a:pt x="308" y="1333"/>
                </a:lnTo>
                <a:lnTo>
                  <a:pt x="310" y="1320"/>
                </a:lnTo>
                <a:lnTo>
                  <a:pt x="316" y="1312"/>
                </a:lnTo>
                <a:lnTo>
                  <a:pt x="326" y="1305"/>
                </a:lnTo>
                <a:lnTo>
                  <a:pt x="337" y="1303"/>
                </a:lnTo>
                <a:lnTo>
                  <a:pt x="348" y="1305"/>
                </a:lnTo>
                <a:lnTo>
                  <a:pt x="358" y="1312"/>
                </a:lnTo>
                <a:lnTo>
                  <a:pt x="363" y="1320"/>
                </a:lnTo>
                <a:lnTo>
                  <a:pt x="367" y="1332"/>
                </a:lnTo>
                <a:lnTo>
                  <a:pt x="367" y="1328"/>
                </a:lnTo>
                <a:lnTo>
                  <a:pt x="367" y="1326"/>
                </a:lnTo>
                <a:lnTo>
                  <a:pt x="367" y="1323"/>
                </a:lnTo>
                <a:lnTo>
                  <a:pt x="367" y="1319"/>
                </a:lnTo>
                <a:lnTo>
                  <a:pt x="359" y="1308"/>
                </a:lnTo>
                <a:lnTo>
                  <a:pt x="348" y="1302"/>
                </a:lnTo>
                <a:lnTo>
                  <a:pt x="336" y="1298"/>
                </a:lnTo>
                <a:close/>
                <a:moveTo>
                  <a:pt x="146" y="1278"/>
                </a:moveTo>
                <a:lnTo>
                  <a:pt x="143" y="1279"/>
                </a:lnTo>
                <a:lnTo>
                  <a:pt x="141" y="1282"/>
                </a:lnTo>
                <a:lnTo>
                  <a:pt x="141" y="1284"/>
                </a:lnTo>
                <a:lnTo>
                  <a:pt x="141" y="1287"/>
                </a:lnTo>
                <a:lnTo>
                  <a:pt x="143" y="1288"/>
                </a:lnTo>
                <a:lnTo>
                  <a:pt x="146" y="1289"/>
                </a:lnTo>
                <a:lnTo>
                  <a:pt x="147" y="1289"/>
                </a:lnTo>
                <a:lnTo>
                  <a:pt x="147" y="1288"/>
                </a:lnTo>
                <a:lnTo>
                  <a:pt x="148" y="1287"/>
                </a:lnTo>
                <a:lnTo>
                  <a:pt x="148" y="1284"/>
                </a:lnTo>
                <a:lnTo>
                  <a:pt x="148" y="1280"/>
                </a:lnTo>
                <a:lnTo>
                  <a:pt x="147" y="1280"/>
                </a:lnTo>
                <a:lnTo>
                  <a:pt x="146" y="1279"/>
                </a:lnTo>
                <a:lnTo>
                  <a:pt x="146" y="1278"/>
                </a:lnTo>
                <a:close/>
                <a:moveTo>
                  <a:pt x="110" y="1278"/>
                </a:moveTo>
                <a:lnTo>
                  <a:pt x="108" y="1279"/>
                </a:lnTo>
                <a:lnTo>
                  <a:pt x="107" y="1280"/>
                </a:lnTo>
                <a:lnTo>
                  <a:pt x="106" y="1283"/>
                </a:lnTo>
                <a:lnTo>
                  <a:pt x="107" y="1285"/>
                </a:lnTo>
                <a:lnTo>
                  <a:pt x="108" y="1286"/>
                </a:lnTo>
                <a:lnTo>
                  <a:pt x="110" y="1287"/>
                </a:lnTo>
                <a:lnTo>
                  <a:pt x="112" y="1286"/>
                </a:lnTo>
                <a:lnTo>
                  <a:pt x="115" y="1285"/>
                </a:lnTo>
                <a:lnTo>
                  <a:pt x="115" y="1283"/>
                </a:lnTo>
                <a:lnTo>
                  <a:pt x="115" y="1280"/>
                </a:lnTo>
                <a:lnTo>
                  <a:pt x="112" y="1279"/>
                </a:lnTo>
                <a:lnTo>
                  <a:pt x="110" y="1278"/>
                </a:lnTo>
                <a:close/>
                <a:moveTo>
                  <a:pt x="248" y="1265"/>
                </a:moveTo>
                <a:lnTo>
                  <a:pt x="243" y="1265"/>
                </a:lnTo>
                <a:lnTo>
                  <a:pt x="241" y="1267"/>
                </a:lnTo>
                <a:lnTo>
                  <a:pt x="239" y="1269"/>
                </a:lnTo>
                <a:lnTo>
                  <a:pt x="237" y="1273"/>
                </a:lnTo>
                <a:lnTo>
                  <a:pt x="237" y="1276"/>
                </a:lnTo>
                <a:lnTo>
                  <a:pt x="237" y="1279"/>
                </a:lnTo>
                <a:lnTo>
                  <a:pt x="239" y="1283"/>
                </a:lnTo>
                <a:lnTo>
                  <a:pt x="241" y="1285"/>
                </a:lnTo>
                <a:lnTo>
                  <a:pt x="243" y="1286"/>
                </a:lnTo>
                <a:lnTo>
                  <a:pt x="248" y="1287"/>
                </a:lnTo>
                <a:lnTo>
                  <a:pt x="251" y="1286"/>
                </a:lnTo>
                <a:lnTo>
                  <a:pt x="253" y="1285"/>
                </a:lnTo>
                <a:lnTo>
                  <a:pt x="255" y="1283"/>
                </a:lnTo>
                <a:lnTo>
                  <a:pt x="258" y="1279"/>
                </a:lnTo>
                <a:lnTo>
                  <a:pt x="258" y="1276"/>
                </a:lnTo>
                <a:lnTo>
                  <a:pt x="258" y="1273"/>
                </a:lnTo>
                <a:lnTo>
                  <a:pt x="255" y="1269"/>
                </a:lnTo>
                <a:lnTo>
                  <a:pt x="253" y="1267"/>
                </a:lnTo>
                <a:lnTo>
                  <a:pt x="251" y="1265"/>
                </a:lnTo>
                <a:lnTo>
                  <a:pt x="248" y="1265"/>
                </a:lnTo>
                <a:close/>
                <a:moveTo>
                  <a:pt x="374" y="1249"/>
                </a:moveTo>
                <a:lnTo>
                  <a:pt x="371" y="1250"/>
                </a:lnTo>
                <a:lnTo>
                  <a:pt x="369" y="1252"/>
                </a:lnTo>
                <a:lnTo>
                  <a:pt x="368" y="1254"/>
                </a:lnTo>
                <a:lnTo>
                  <a:pt x="367" y="1257"/>
                </a:lnTo>
                <a:lnTo>
                  <a:pt x="368" y="1260"/>
                </a:lnTo>
                <a:lnTo>
                  <a:pt x="369" y="1263"/>
                </a:lnTo>
                <a:lnTo>
                  <a:pt x="371" y="1264"/>
                </a:lnTo>
                <a:lnTo>
                  <a:pt x="374" y="1265"/>
                </a:lnTo>
                <a:lnTo>
                  <a:pt x="376" y="1264"/>
                </a:lnTo>
                <a:lnTo>
                  <a:pt x="380" y="1263"/>
                </a:lnTo>
                <a:lnTo>
                  <a:pt x="381" y="1260"/>
                </a:lnTo>
                <a:lnTo>
                  <a:pt x="382" y="1257"/>
                </a:lnTo>
                <a:lnTo>
                  <a:pt x="381" y="1254"/>
                </a:lnTo>
                <a:lnTo>
                  <a:pt x="380" y="1252"/>
                </a:lnTo>
                <a:lnTo>
                  <a:pt x="376" y="1250"/>
                </a:lnTo>
                <a:lnTo>
                  <a:pt x="374" y="1249"/>
                </a:lnTo>
                <a:close/>
                <a:moveTo>
                  <a:pt x="128" y="1238"/>
                </a:moveTo>
                <a:lnTo>
                  <a:pt x="120" y="1239"/>
                </a:lnTo>
                <a:lnTo>
                  <a:pt x="114" y="1245"/>
                </a:lnTo>
                <a:lnTo>
                  <a:pt x="110" y="1252"/>
                </a:lnTo>
                <a:lnTo>
                  <a:pt x="112" y="1259"/>
                </a:lnTo>
                <a:lnTo>
                  <a:pt x="117" y="1266"/>
                </a:lnTo>
                <a:lnTo>
                  <a:pt x="124" y="1269"/>
                </a:lnTo>
                <a:lnTo>
                  <a:pt x="132" y="1268"/>
                </a:lnTo>
                <a:lnTo>
                  <a:pt x="139" y="1263"/>
                </a:lnTo>
                <a:lnTo>
                  <a:pt x="141" y="1256"/>
                </a:lnTo>
                <a:lnTo>
                  <a:pt x="140" y="1248"/>
                </a:lnTo>
                <a:lnTo>
                  <a:pt x="135" y="1242"/>
                </a:lnTo>
                <a:lnTo>
                  <a:pt x="128" y="1238"/>
                </a:lnTo>
                <a:close/>
                <a:moveTo>
                  <a:pt x="325" y="1234"/>
                </a:moveTo>
                <a:lnTo>
                  <a:pt x="323" y="1235"/>
                </a:lnTo>
                <a:lnTo>
                  <a:pt x="322" y="1236"/>
                </a:lnTo>
                <a:lnTo>
                  <a:pt x="321" y="1238"/>
                </a:lnTo>
                <a:lnTo>
                  <a:pt x="322" y="1240"/>
                </a:lnTo>
                <a:lnTo>
                  <a:pt x="323" y="1242"/>
                </a:lnTo>
                <a:lnTo>
                  <a:pt x="325" y="1243"/>
                </a:lnTo>
                <a:lnTo>
                  <a:pt x="327" y="1242"/>
                </a:lnTo>
                <a:lnTo>
                  <a:pt x="328" y="1240"/>
                </a:lnTo>
                <a:lnTo>
                  <a:pt x="328" y="1238"/>
                </a:lnTo>
                <a:lnTo>
                  <a:pt x="328" y="1236"/>
                </a:lnTo>
                <a:lnTo>
                  <a:pt x="327" y="1235"/>
                </a:lnTo>
                <a:lnTo>
                  <a:pt x="325" y="1234"/>
                </a:lnTo>
                <a:close/>
                <a:moveTo>
                  <a:pt x="52" y="1222"/>
                </a:moveTo>
                <a:lnTo>
                  <a:pt x="50" y="1223"/>
                </a:lnTo>
                <a:lnTo>
                  <a:pt x="49" y="1224"/>
                </a:lnTo>
                <a:lnTo>
                  <a:pt x="48" y="1226"/>
                </a:lnTo>
                <a:lnTo>
                  <a:pt x="49" y="1228"/>
                </a:lnTo>
                <a:lnTo>
                  <a:pt x="50" y="1229"/>
                </a:lnTo>
                <a:lnTo>
                  <a:pt x="52" y="1230"/>
                </a:lnTo>
                <a:lnTo>
                  <a:pt x="55" y="1229"/>
                </a:lnTo>
                <a:lnTo>
                  <a:pt x="56" y="1228"/>
                </a:lnTo>
                <a:lnTo>
                  <a:pt x="57" y="1226"/>
                </a:lnTo>
                <a:lnTo>
                  <a:pt x="56" y="1224"/>
                </a:lnTo>
                <a:lnTo>
                  <a:pt x="55" y="1223"/>
                </a:lnTo>
                <a:lnTo>
                  <a:pt x="52" y="1222"/>
                </a:lnTo>
                <a:close/>
                <a:moveTo>
                  <a:pt x="143" y="1192"/>
                </a:moveTo>
                <a:lnTo>
                  <a:pt x="140" y="1193"/>
                </a:lnTo>
                <a:lnTo>
                  <a:pt x="138" y="1195"/>
                </a:lnTo>
                <a:lnTo>
                  <a:pt x="135" y="1197"/>
                </a:lnTo>
                <a:lnTo>
                  <a:pt x="135" y="1200"/>
                </a:lnTo>
                <a:lnTo>
                  <a:pt x="135" y="1204"/>
                </a:lnTo>
                <a:lnTo>
                  <a:pt x="138" y="1207"/>
                </a:lnTo>
                <a:lnTo>
                  <a:pt x="140" y="1208"/>
                </a:lnTo>
                <a:lnTo>
                  <a:pt x="143" y="1209"/>
                </a:lnTo>
                <a:lnTo>
                  <a:pt x="146" y="1208"/>
                </a:lnTo>
                <a:lnTo>
                  <a:pt x="150" y="1207"/>
                </a:lnTo>
                <a:lnTo>
                  <a:pt x="152" y="1204"/>
                </a:lnTo>
                <a:lnTo>
                  <a:pt x="152" y="1200"/>
                </a:lnTo>
                <a:lnTo>
                  <a:pt x="152" y="1197"/>
                </a:lnTo>
                <a:lnTo>
                  <a:pt x="150" y="1195"/>
                </a:lnTo>
                <a:lnTo>
                  <a:pt x="146" y="1193"/>
                </a:lnTo>
                <a:lnTo>
                  <a:pt x="143" y="1192"/>
                </a:lnTo>
                <a:close/>
                <a:moveTo>
                  <a:pt x="207" y="1162"/>
                </a:moveTo>
                <a:lnTo>
                  <a:pt x="196" y="1164"/>
                </a:lnTo>
                <a:lnTo>
                  <a:pt x="188" y="1171"/>
                </a:lnTo>
                <a:lnTo>
                  <a:pt x="183" y="1183"/>
                </a:lnTo>
                <a:lnTo>
                  <a:pt x="179" y="1195"/>
                </a:lnTo>
                <a:lnTo>
                  <a:pt x="180" y="1200"/>
                </a:lnTo>
                <a:lnTo>
                  <a:pt x="181" y="1205"/>
                </a:lnTo>
                <a:lnTo>
                  <a:pt x="184" y="1209"/>
                </a:lnTo>
                <a:lnTo>
                  <a:pt x="184" y="1212"/>
                </a:lnTo>
                <a:lnTo>
                  <a:pt x="184" y="1213"/>
                </a:lnTo>
                <a:lnTo>
                  <a:pt x="191" y="1223"/>
                </a:lnTo>
                <a:lnTo>
                  <a:pt x="201" y="1229"/>
                </a:lnTo>
                <a:lnTo>
                  <a:pt x="213" y="1232"/>
                </a:lnTo>
                <a:lnTo>
                  <a:pt x="224" y="1229"/>
                </a:lnTo>
                <a:lnTo>
                  <a:pt x="235" y="1222"/>
                </a:lnTo>
                <a:lnTo>
                  <a:pt x="240" y="1213"/>
                </a:lnTo>
                <a:lnTo>
                  <a:pt x="242" y="1200"/>
                </a:lnTo>
                <a:lnTo>
                  <a:pt x="240" y="1189"/>
                </a:lnTo>
                <a:lnTo>
                  <a:pt x="238" y="1185"/>
                </a:lnTo>
                <a:lnTo>
                  <a:pt x="236" y="1182"/>
                </a:lnTo>
                <a:lnTo>
                  <a:pt x="232" y="1178"/>
                </a:lnTo>
                <a:lnTo>
                  <a:pt x="235" y="1183"/>
                </a:lnTo>
                <a:lnTo>
                  <a:pt x="236" y="1187"/>
                </a:lnTo>
                <a:lnTo>
                  <a:pt x="237" y="1193"/>
                </a:lnTo>
                <a:lnTo>
                  <a:pt x="235" y="1204"/>
                </a:lnTo>
                <a:lnTo>
                  <a:pt x="228" y="1213"/>
                </a:lnTo>
                <a:lnTo>
                  <a:pt x="218" y="1219"/>
                </a:lnTo>
                <a:lnTo>
                  <a:pt x="207" y="1222"/>
                </a:lnTo>
                <a:lnTo>
                  <a:pt x="198" y="1220"/>
                </a:lnTo>
                <a:lnTo>
                  <a:pt x="190" y="1216"/>
                </a:lnTo>
                <a:lnTo>
                  <a:pt x="184" y="1209"/>
                </a:lnTo>
                <a:lnTo>
                  <a:pt x="182" y="1198"/>
                </a:lnTo>
                <a:lnTo>
                  <a:pt x="186" y="1187"/>
                </a:lnTo>
                <a:lnTo>
                  <a:pt x="191" y="1178"/>
                </a:lnTo>
                <a:lnTo>
                  <a:pt x="201" y="1172"/>
                </a:lnTo>
                <a:lnTo>
                  <a:pt x="212" y="1169"/>
                </a:lnTo>
                <a:lnTo>
                  <a:pt x="223" y="1172"/>
                </a:lnTo>
                <a:lnTo>
                  <a:pt x="231" y="1177"/>
                </a:lnTo>
                <a:lnTo>
                  <a:pt x="226" y="1169"/>
                </a:lnTo>
                <a:lnTo>
                  <a:pt x="217" y="1164"/>
                </a:lnTo>
                <a:lnTo>
                  <a:pt x="207" y="1162"/>
                </a:lnTo>
                <a:close/>
                <a:moveTo>
                  <a:pt x="92" y="1148"/>
                </a:moveTo>
                <a:lnTo>
                  <a:pt x="92" y="1149"/>
                </a:lnTo>
                <a:lnTo>
                  <a:pt x="91" y="1149"/>
                </a:lnTo>
                <a:lnTo>
                  <a:pt x="91" y="1151"/>
                </a:lnTo>
                <a:lnTo>
                  <a:pt x="91" y="1153"/>
                </a:lnTo>
                <a:lnTo>
                  <a:pt x="92" y="1153"/>
                </a:lnTo>
                <a:lnTo>
                  <a:pt x="92" y="1153"/>
                </a:lnTo>
                <a:lnTo>
                  <a:pt x="93" y="1153"/>
                </a:lnTo>
                <a:lnTo>
                  <a:pt x="94" y="1153"/>
                </a:lnTo>
                <a:lnTo>
                  <a:pt x="94" y="1151"/>
                </a:lnTo>
                <a:lnTo>
                  <a:pt x="94" y="1149"/>
                </a:lnTo>
                <a:lnTo>
                  <a:pt x="93" y="1149"/>
                </a:lnTo>
                <a:lnTo>
                  <a:pt x="92" y="1148"/>
                </a:lnTo>
                <a:close/>
                <a:moveTo>
                  <a:pt x="152" y="1131"/>
                </a:moveTo>
                <a:lnTo>
                  <a:pt x="150" y="1132"/>
                </a:lnTo>
                <a:lnTo>
                  <a:pt x="147" y="1133"/>
                </a:lnTo>
                <a:lnTo>
                  <a:pt x="146" y="1135"/>
                </a:lnTo>
                <a:lnTo>
                  <a:pt x="146" y="1137"/>
                </a:lnTo>
                <a:lnTo>
                  <a:pt x="146" y="1141"/>
                </a:lnTo>
                <a:lnTo>
                  <a:pt x="148" y="1143"/>
                </a:lnTo>
                <a:lnTo>
                  <a:pt x="152" y="1144"/>
                </a:lnTo>
                <a:lnTo>
                  <a:pt x="155" y="1143"/>
                </a:lnTo>
                <a:lnTo>
                  <a:pt x="157" y="1141"/>
                </a:lnTo>
                <a:lnTo>
                  <a:pt x="158" y="1137"/>
                </a:lnTo>
                <a:lnTo>
                  <a:pt x="158" y="1135"/>
                </a:lnTo>
                <a:lnTo>
                  <a:pt x="156" y="1133"/>
                </a:lnTo>
                <a:lnTo>
                  <a:pt x="154" y="1132"/>
                </a:lnTo>
                <a:lnTo>
                  <a:pt x="152" y="1131"/>
                </a:lnTo>
                <a:close/>
                <a:moveTo>
                  <a:pt x="1093" y="479"/>
                </a:moveTo>
                <a:lnTo>
                  <a:pt x="992" y="523"/>
                </a:lnTo>
                <a:lnTo>
                  <a:pt x="896" y="570"/>
                </a:lnTo>
                <a:lnTo>
                  <a:pt x="805" y="617"/>
                </a:lnTo>
                <a:lnTo>
                  <a:pt x="718" y="665"/>
                </a:lnTo>
                <a:lnTo>
                  <a:pt x="637" y="715"/>
                </a:lnTo>
                <a:lnTo>
                  <a:pt x="562" y="765"/>
                </a:lnTo>
                <a:lnTo>
                  <a:pt x="492" y="815"/>
                </a:lnTo>
                <a:lnTo>
                  <a:pt x="428" y="866"/>
                </a:lnTo>
                <a:lnTo>
                  <a:pt x="371" y="917"/>
                </a:lnTo>
                <a:lnTo>
                  <a:pt x="320" y="968"/>
                </a:lnTo>
                <a:lnTo>
                  <a:pt x="276" y="1019"/>
                </a:lnTo>
                <a:lnTo>
                  <a:pt x="239" y="1069"/>
                </a:lnTo>
                <a:lnTo>
                  <a:pt x="271" y="1075"/>
                </a:lnTo>
                <a:lnTo>
                  <a:pt x="301" y="1086"/>
                </a:lnTo>
                <a:lnTo>
                  <a:pt x="330" y="1102"/>
                </a:lnTo>
                <a:lnTo>
                  <a:pt x="356" y="1121"/>
                </a:lnTo>
                <a:lnTo>
                  <a:pt x="379" y="1144"/>
                </a:lnTo>
                <a:lnTo>
                  <a:pt x="398" y="1171"/>
                </a:lnTo>
                <a:lnTo>
                  <a:pt x="414" y="1202"/>
                </a:lnTo>
                <a:lnTo>
                  <a:pt x="424" y="1236"/>
                </a:lnTo>
                <a:lnTo>
                  <a:pt x="430" y="1269"/>
                </a:lnTo>
                <a:lnTo>
                  <a:pt x="430" y="1304"/>
                </a:lnTo>
                <a:lnTo>
                  <a:pt x="424" y="1337"/>
                </a:lnTo>
                <a:lnTo>
                  <a:pt x="415" y="1368"/>
                </a:lnTo>
                <a:lnTo>
                  <a:pt x="400" y="1398"/>
                </a:lnTo>
                <a:lnTo>
                  <a:pt x="381" y="1426"/>
                </a:lnTo>
                <a:lnTo>
                  <a:pt x="358" y="1450"/>
                </a:lnTo>
                <a:lnTo>
                  <a:pt x="331" y="1471"/>
                </a:lnTo>
                <a:lnTo>
                  <a:pt x="300" y="1488"/>
                </a:lnTo>
                <a:lnTo>
                  <a:pt x="344" y="1514"/>
                </a:lnTo>
                <a:lnTo>
                  <a:pt x="393" y="1538"/>
                </a:lnTo>
                <a:lnTo>
                  <a:pt x="447" y="1559"/>
                </a:lnTo>
                <a:lnTo>
                  <a:pt x="507" y="1578"/>
                </a:lnTo>
                <a:lnTo>
                  <a:pt x="573" y="1594"/>
                </a:lnTo>
                <a:lnTo>
                  <a:pt x="643" y="1607"/>
                </a:lnTo>
                <a:lnTo>
                  <a:pt x="718" y="1617"/>
                </a:lnTo>
                <a:lnTo>
                  <a:pt x="798" y="1625"/>
                </a:lnTo>
                <a:lnTo>
                  <a:pt x="883" y="1630"/>
                </a:lnTo>
                <a:lnTo>
                  <a:pt x="971" y="1631"/>
                </a:lnTo>
                <a:lnTo>
                  <a:pt x="1083" y="1629"/>
                </a:lnTo>
                <a:lnTo>
                  <a:pt x="1199" y="1622"/>
                </a:lnTo>
                <a:lnTo>
                  <a:pt x="1318" y="1611"/>
                </a:lnTo>
                <a:lnTo>
                  <a:pt x="1439" y="1596"/>
                </a:lnTo>
                <a:lnTo>
                  <a:pt x="1381" y="1560"/>
                </a:lnTo>
                <a:lnTo>
                  <a:pt x="1326" y="1520"/>
                </a:lnTo>
                <a:lnTo>
                  <a:pt x="1275" y="1476"/>
                </a:lnTo>
                <a:lnTo>
                  <a:pt x="1227" y="1427"/>
                </a:lnTo>
                <a:lnTo>
                  <a:pt x="1184" y="1375"/>
                </a:lnTo>
                <a:lnTo>
                  <a:pt x="1144" y="1319"/>
                </a:lnTo>
                <a:lnTo>
                  <a:pt x="1110" y="1259"/>
                </a:lnTo>
                <a:lnTo>
                  <a:pt x="1079" y="1197"/>
                </a:lnTo>
                <a:lnTo>
                  <a:pt x="1054" y="1133"/>
                </a:lnTo>
                <a:lnTo>
                  <a:pt x="1034" y="1066"/>
                </a:lnTo>
                <a:lnTo>
                  <a:pt x="1019" y="996"/>
                </a:lnTo>
                <a:lnTo>
                  <a:pt x="1010" y="925"/>
                </a:lnTo>
                <a:lnTo>
                  <a:pt x="1007" y="852"/>
                </a:lnTo>
                <a:lnTo>
                  <a:pt x="1010" y="785"/>
                </a:lnTo>
                <a:lnTo>
                  <a:pt x="1018" y="720"/>
                </a:lnTo>
                <a:lnTo>
                  <a:pt x="1030" y="656"/>
                </a:lnTo>
                <a:lnTo>
                  <a:pt x="1046" y="595"/>
                </a:lnTo>
                <a:lnTo>
                  <a:pt x="1068" y="536"/>
                </a:lnTo>
                <a:lnTo>
                  <a:pt x="1093" y="479"/>
                </a:lnTo>
                <a:close/>
                <a:moveTo>
                  <a:pt x="2472" y="448"/>
                </a:moveTo>
                <a:lnTo>
                  <a:pt x="2472" y="450"/>
                </a:lnTo>
                <a:lnTo>
                  <a:pt x="2472" y="455"/>
                </a:lnTo>
                <a:lnTo>
                  <a:pt x="2473" y="465"/>
                </a:lnTo>
                <a:lnTo>
                  <a:pt x="2474" y="476"/>
                </a:lnTo>
                <a:lnTo>
                  <a:pt x="2476" y="489"/>
                </a:lnTo>
                <a:lnTo>
                  <a:pt x="2478" y="500"/>
                </a:lnTo>
                <a:lnTo>
                  <a:pt x="2479" y="510"/>
                </a:lnTo>
                <a:lnTo>
                  <a:pt x="2480" y="516"/>
                </a:lnTo>
                <a:lnTo>
                  <a:pt x="2480" y="519"/>
                </a:lnTo>
                <a:lnTo>
                  <a:pt x="2400" y="509"/>
                </a:lnTo>
                <a:lnTo>
                  <a:pt x="2399" y="506"/>
                </a:lnTo>
                <a:lnTo>
                  <a:pt x="2395" y="500"/>
                </a:lnTo>
                <a:lnTo>
                  <a:pt x="2388" y="491"/>
                </a:lnTo>
                <a:lnTo>
                  <a:pt x="2380" y="481"/>
                </a:lnTo>
                <a:lnTo>
                  <a:pt x="2370" y="472"/>
                </a:lnTo>
                <a:lnTo>
                  <a:pt x="2358" y="466"/>
                </a:lnTo>
                <a:lnTo>
                  <a:pt x="2344" y="464"/>
                </a:lnTo>
                <a:lnTo>
                  <a:pt x="2330" y="468"/>
                </a:lnTo>
                <a:lnTo>
                  <a:pt x="2318" y="475"/>
                </a:lnTo>
                <a:lnTo>
                  <a:pt x="2311" y="482"/>
                </a:lnTo>
                <a:lnTo>
                  <a:pt x="2306" y="488"/>
                </a:lnTo>
                <a:lnTo>
                  <a:pt x="2303" y="492"/>
                </a:lnTo>
                <a:lnTo>
                  <a:pt x="2299" y="496"/>
                </a:lnTo>
                <a:lnTo>
                  <a:pt x="2291" y="501"/>
                </a:lnTo>
                <a:lnTo>
                  <a:pt x="2279" y="505"/>
                </a:lnTo>
                <a:lnTo>
                  <a:pt x="2260" y="509"/>
                </a:lnTo>
                <a:lnTo>
                  <a:pt x="2243" y="509"/>
                </a:lnTo>
                <a:lnTo>
                  <a:pt x="2228" y="504"/>
                </a:lnTo>
                <a:lnTo>
                  <a:pt x="2215" y="496"/>
                </a:lnTo>
                <a:lnTo>
                  <a:pt x="2202" y="488"/>
                </a:lnTo>
                <a:lnTo>
                  <a:pt x="2190" y="476"/>
                </a:lnTo>
                <a:lnTo>
                  <a:pt x="2178" y="466"/>
                </a:lnTo>
                <a:lnTo>
                  <a:pt x="2167" y="459"/>
                </a:lnTo>
                <a:lnTo>
                  <a:pt x="2156" y="453"/>
                </a:lnTo>
                <a:lnTo>
                  <a:pt x="2145" y="453"/>
                </a:lnTo>
                <a:lnTo>
                  <a:pt x="2134" y="459"/>
                </a:lnTo>
                <a:lnTo>
                  <a:pt x="2120" y="468"/>
                </a:lnTo>
                <a:lnTo>
                  <a:pt x="2108" y="472"/>
                </a:lnTo>
                <a:lnTo>
                  <a:pt x="2097" y="473"/>
                </a:lnTo>
                <a:lnTo>
                  <a:pt x="2088" y="473"/>
                </a:lnTo>
                <a:lnTo>
                  <a:pt x="2080" y="474"/>
                </a:lnTo>
                <a:lnTo>
                  <a:pt x="2075" y="476"/>
                </a:lnTo>
                <a:lnTo>
                  <a:pt x="2070" y="483"/>
                </a:lnTo>
                <a:lnTo>
                  <a:pt x="2065" y="495"/>
                </a:lnTo>
                <a:lnTo>
                  <a:pt x="2063" y="513"/>
                </a:lnTo>
                <a:lnTo>
                  <a:pt x="2062" y="531"/>
                </a:lnTo>
                <a:lnTo>
                  <a:pt x="2062" y="549"/>
                </a:lnTo>
                <a:lnTo>
                  <a:pt x="2063" y="564"/>
                </a:lnTo>
                <a:lnTo>
                  <a:pt x="2065" y="576"/>
                </a:lnTo>
                <a:lnTo>
                  <a:pt x="2066" y="585"/>
                </a:lnTo>
                <a:lnTo>
                  <a:pt x="2067" y="588"/>
                </a:lnTo>
                <a:lnTo>
                  <a:pt x="2025" y="617"/>
                </a:lnTo>
                <a:lnTo>
                  <a:pt x="2005" y="630"/>
                </a:lnTo>
                <a:lnTo>
                  <a:pt x="1990" y="644"/>
                </a:lnTo>
                <a:lnTo>
                  <a:pt x="1979" y="659"/>
                </a:lnTo>
                <a:lnTo>
                  <a:pt x="1972" y="672"/>
                </a:lnTo>
                <a:lnTo>
                  <a:pt x="1968" y="684"/>
                </a:lnTo>
                <a:lnTo>
                  <a:pt x="1966" y="692"/>
                </a:lnTo>
                <a:lnTo>
                  <a:pt x="1965" y="694"/>
                </a:lnTo>
                <a:lnTo>
                  <a:pt x="1968" y="695"/>
                </a:lnTo>
                <a:lnTo>
                  <a:pt x="1977" y="699"/>
                </a:lnTo>
                <a:lnTo>
                  <a:pt x="1989" y="702"/>
                </a:lnTo>
                <a:lnTo>
                  <a:pt x="2005" y="705"/>
                </a:lnTo>
                <a:lnTo>
                  <a:pt x="2023" y="707"/>
                </a:lnTo>
                <a:lnTo>
                  <a:pt x="2042" y="709"/>
                </a:lnTo>
                <a:lnTo>
                  <a:pt x="2062" y="709"/>
                </a:lnTo>
                <a:lnTo>
                  <a:pt x="2082" y="704"/>
                </a:lnTo>
                <a:lnTo>
                  <a:pt x="2099" y="696"/>
                </a:lnTo>
                <a:lnTo>
                  <a:pt x="2120" y="685"/>
                </a:lnTo>
                <a:lnTo>
                  <a:pt x="2137" y="680"/>
                </a:lnTo>
                <a:lnTo>
                  <a:pt x="2152" y="676"/>
                </a:lnTo>
                <a:lnTo>
                  <a:pt x="2164" y="676"/>
                </a:lnTo>
                <a:lnTo>
                  <a:pt x="2173" y="677"/>
                </a:lnTo>
                <a:lnTo>
                  <a:pt x="2179" y="679"/>
                </a:lnTo>
                <a:lnTo>
                  <a:pt x="2181" y="680"/>
                </a:lnTo>
                <a:lnTo>
                  <a:pt x="2272" y="726"/>
                </a:lnTo>
                <a:lnTo>
                  <a:pt x="2283" y="730"/>
                </a:lnTo>
                <a:lnTo>
                  <a:pt x="2292" y="727"/>
                </a:lnTo>
                <a:lnTo>
                  <a:pt x="2301" y="721"/>
                </a:lnTo>
                <a:lnTo>
                  <a:pt x="2306" y="712"/>
                </a:lnTo>
                <a:lnTo>
                  <a:pt x="2312" y="701"/>
                </a:lnTo>
                <a:lnTo>
                  <a:pt x="2316" y="691"/>
                </a:lnTo>
                <a:lnTo>
                  <a:pt x="2318" y="681"/>
                </a:lnTo>
                <a:lnTo>
                  <a:pt x="2319" y="675"/>
                </a:lnTo>
                <a:lnTo>
                  <a:pt x="2320" y="672"/>
                </a:lnTo>
                <a:lnTo>
                  <a:pt x="2306" y="645"/>
                </a:lnTo>
                <a:lnTo>
                  <a:pt x="2298" y="621"/>
                </a:lnTo>
                <a:lnTo>
                  <a:pt x="2293" y="599"/>
                </a:lnTo>
                <a:lnTo>
                  <a:pt x="2292" y="581"/>
                </a:lnTo>
                <a:lnTo>
                  <a:pt x="2293" y="566"/>
                </a:lnTo>
                <a:lnTo>
                  <a:pt x="2294" y="558"/>
                </a:lnTo>
                <a:lnTo>
                  <a:pt x="2295" y="554"/>
                </a:lnTo>
                <a:lnTo>
                  <a:pt x="2455" y="621"/>
                </a:lnTo>
                <a:lnTo>
                  <a:pt x="2470" y="692"/>
                </a:lnTo>
                <a:lnTo>
                  <a:pt x="2460" y="743"/>
                </a:lnTo>
                <a:lnTo>
                  <a:pt x="2350" y="784"/>
                </a:lnTo>
                <a:lnTo>
                  <a:pt x="2350" y="786"/>
                </a:lnTo>
                <a:lnTo>
                  <a:pt x="2349" y="791"/>
                </a:lnTo>
                <a:lnTo>
                  <a:pt x="2348" y="798"/>
                </a:lnTo>
                <a:lnTo>
                  <a:pt x="2346" y="808"/>
                </a:lnTo>
                <a:lnTo>
                  <a:pt x="2342" y="821"/>
                </a:lnTo>
                <a:lnTo>
                  <a:pt x="2338" y="833"/>
                </a:lnTo>
                <a:lnTo>
                  <a:pt x="2332" y="845"/>
                </a:lnTo>
                <a:lnTo>
                  <a:pt x="2326" y="858"/>
                </a:lnTo>
                <a:lnTo>
                  <a:pt x="2317" y="870"/>
                </a:lnTo>
                <a:lnTo>
                  <a:pt x="2307" y="881"/>
                </a:lnTo>
                <a:lnTo>
                  <a:pt x="2295" y="890"/>
                </a:lnTo>
                <a:lnTo>
                  <a:pt x="2281" y="895"/>
                </a:lnTo>
                <a:lnTo>
                  <a:pt x="2266" y="898"/>
                </a:lnTo>
                <a:lnTo>
                  <a:pt x="2248" y="897"/>
                </a:lnTo>
                <a:lnTo>
                  <a:pt x="2228" y="893"/>
                </a:lnTo>
                <a:lnTo>
                  <a:pt x="2205" y="883"/>
                </a:lnTo>
                <a:lnTo>
                  <a:pt x="2180" y="867"/>
                </a:lnTo>
                <a:lnTo>
                  <a:pt x="2179" y="866"/>
                </a:lnTo>
                <a:lnTo>
                  <a:pt x="2175" y="863"/>
                </a:lnTo>
                <a:lnTo>
                  <a:pt x="2170" y="858"/>
                </a:lnTo>
                <a:lnTo>
                  <a:pt x="2162" y="851"/>
                </a:lnTo>
                <a:lnTo>
                  <a:pt x="2152" y="843"/>
                </a:lnTo>
                <a:lnTo>
                  <a:pt x="2143" y="834"/>
                </a:lnTo>
                <a:lnTo>
                  <a:pt x="2130" y="825"/>
                </a:lnTo>
                <a:lnTo>
                  <a:pt x="2116" y="815"/>
                </a:lnTo>
                <a:lnTo>
                  <a:pt x="2102" y="806"/>
                </a:lnTo>
                <a:lnTo>
                  <a:pt x="2088" y="797"/>
                </a:lnTo>
                <a:lnTo>
                  <a:pt x="2073" y="790"/>
                </a:lnTo>
                <a:lnTo>
                  <a:pt x="2056" y="783"/>
                </a:lnTo>
                <a:lnTo>
                  <a:pt x="2041" y="777"/>
                </a:lnTo>
                <a:lnTo>
                  <a:pt x="2026" y="774"/>
                </a:lnTo>
                <a:lnTo>
                  <a:pt x="2011" y="773"/>
                </a:lnTo>
                <a:lnTo>
                  <a:pt x="1995" y="774"/>
                </a:lnTo>
                <a:lnTo>
                  <a:pt x="1981" y="777"/>
                </a:lnTo>
                <a:lnTo>
                  <a:pt x="1968" y="785"/>
                </a:lnTo>
                <a:lnTo>
                  <a:pt x="1956" y="796"/>
                </a:lnTo>
                <a:lnTo>
                  <a:pt x="1945" y="811"/>
                </a:lnTo>
                <a:lnTo>
                  <a:pt x="1935" y="830"/>
                </a:lnTo>
                <a:lnTo>
                  <a:pt x="1928" y="853"/>
                </a:lnTo>
                <a:lnTo>
                  <a:pt x="1922" y="881"/>
                </a:lnTo>
                <a:lnTo>
                  <a:pt x="1919" y="914"/>
                </a:lnTo>
                <a:lnTo>
                  <a:pt x="1918" y="953"/>
                </a:lnTo>
                <a:lnTo>
                  <a:pt x="1918" y="956"/>
                </a:lnTo>
                <a:lnTo>
                  <a:pt x="1917" y="963"/>
                </a:lnTo>
                <a:lnTo>
                  <a:pt x="1917" y="975"/>
                </a:lnTo>
                <a:lnTo>
                  <a:pt x="1917" y="989"/>
                </a:lnTo>
                <a:lnTo>
                  <a:pt x="1917" y="1007"/>
                </a:lnTo>
                <a:lnTo>
                  <a:pt x="1918" y="1026"/>
                </a:lnTo>
                <a:lnTo>
                  <a:pt x="1919" y="1047"/>
                </a:lnTo>
                <a:lnTo>
                  <a:pt x="1922" y="1068"/>
                </a:lnTo>
                <a:lnTo>
                  <a:pt x="1927" y="1091"/>
                </a:lnTo>
                <a:lnTo>
                  <a:pt x="1932" y="1111"/>
                </a:lnTo>
                <a:lnTo>
                  <a:pt x="1939" y="1129"/>
                </a:lnTo>
                <a:lnTo>
                  <a:pt x="1948" y="1147"/>
                </a:lnTo>
                <a:lnTo>
                  <a:pt x="1959" y="1161"/>
                </a:lnTo>
                <a:lnTo>
                  <a:pt x="1974" y="1172"/>
                </a:lnTo>
                <a:lnTo>
                  <a:pt x="1990" y="1177"/>
                </a:lnTo>
                <a:lnTo>
                  <a:pt x="2008" y="1178"/>
                </a:lnTo>
                <a:lnTo>
                  <a:pt x="2032" y="1177"/>
                </a:lnTo>
                <a:lnTo>
                  <a:pt x="2051" y="1175"/>
                </a:lnTo>
                <a:lnTo>
                  <a:pt x="2066" y="1174"/>
                </a:lnTo>
                <a:lnTo>
                  <a:pt x="2077" y="1173"/>
                </a:lnTo>
                <a:lnTo>
                  <a:pt x="2087" y="1171"/>
                </a:lnTo>
                <a:lnTo>
                  <a:pt x="2095" y="1168"/>
                </a:lnTo>
                <a:lnTo>
                  <a:pt x="2102" y="1166"/>
                </a:lnTo>
                <a:lnTo>
                  <a:pt x="2112" y="1163"/>
                </a:lnTo>
                <a:lnTo>
                  <a:pt x="2123" y="1159"/>
                </a:lnTo>
                <a:lnTo>
                  <a:pt x="2137" y="1155"/>
                </a:lnTo>
                <a:lnTo>
                  <a:pt x="2156" y="1149"/>
                </a:lnTo>
                <a:lnTo>
                  <a:pt x="2180" y="1143"/>
                </a:lnTo>
                <a:lnTo>
                  <a:pt x="2199" y="1135"/>
                </a:lnTo>
                <a:lnTo>
                  <a:pt x="2217" y="1131"/>
                </a:lnTo>
                <a:lnTo>
                  <a:pt x="2231" y="1129"/>
                </a:lnTo>
                <a:lnTo>
                  <a:pt x="2243" y="1132"/>
                </a:lnTo>
                <a:lnTo>
                  <a:pt x="2253" y="1137"/>
                </a:lnTo>
                <a:lnTo>
                  <a:pt x="2262" y="1144"/>
                </a:lnTo>
                <a:lnTo>
                  <a:pt x="2267" y="1153"/>
                </a:lnTo>
                <a:lnTo>
                  <a:pt x="2271" y="1162"/>
                </a:lnTo>
                <a:lnTo>
                  <a:pt x="2275" y="1171"/>
                </a:lnTo>
                <a:lnTo>
                  <a:pt x="2277" y="1179"/>
                </a:lnTo>
                <a:lnTo>
                  <a:pt x="2279" y="1187"/>
                </a:lnTo>
                <a:lnTo>
                  <a:pt x="2279" y="1194"/>
                </a:lnTo>
                <a:lnTo>
                  <a:pt x="2280" y="1198"/>
                </a:lnTo>
                <a:lnTo>
                  <a:pt x="2280" y="1199"/>
                </a:lnTo>
                <a:lnTo>
                  <a:pt x="2272" y="1302"/>
                </a:lnTo>
                <a:lnTo>
                  <a:pt x="2262" y="1363"/>
                </a:lnTo>
                <a:lnTo>
                  <a:pt x="2262" y="1366"/>
                </a:lnTo>
                <a:lnTo>
                  <a:pt x="2259" y="1374"/>
                </a:lnTo>
                <a:lnTo>
                  <a:pt x="2258" y="1386"/>
                </a:lnTo>
                <a:lnTo>
                  <a:pt x="2260" y="1401"/>
                </a:lnTo>
                <a:lnTo>
                  <a:pt x="2308" y="1385"/>
                </a:lnTo>
                <a:lnTo>
                  <a:pt x="2355" y="1368"/>
                </a:lnTo>
                <a:lnTo>
                  <a:pt x="2378" y="1344"/>
                </a:lnTo>
                <a:lnTo>
                  <a:pt x="2402" y="1315"/>
                </a:lnTo>
                <a:lnTo>
                  <a:pt x="2426" y="1283"/>
                </a:lnTo>
                <a:lnTo>
                  <a:pt x="2451" y="1247"/>
                </a:lnTo>
                <a:lnTo>
                  <a:pt x="2474" y="1208"/>
                </a:lnTo>
                <a:lnTo>
                  <a:pt x="2497" y="1167"/>
                </a:lnTo>
                <a:lnTo>
                  <a:pt x="2518" y="1122"/>
                </a:lnTo>
                <a:lnTo>
                  <a:pt x="2536" y="1075"/>
                </a:lnTo>
                <a:lnTo>
                  <a:pt x="2552" y="1024"/>
                </a:lnTo>
                <a:lnTo>
                  <a:pt x="2563" y="971"/>
                </a:lnTo>
                <a:lnTo>
                  <a:pt x="2570" y="915"/>
                </a:lnTo>
                <a:lnTo>
                  <a:pt x="2555" y="915"/>
                </a:lnTo>
                <a:lnTo>
                  <a:pt x="2542" y="911"/>
                </a:lnTo>
                <a:lnTo>
                  <a:pt x="2530" y="904"/>
                </a:lnTo>
                <a:lnTo>
                  <a:pt x="2520" y="896"/>
                </a:lnTo>
                <a:lnTo>
                  <a:pt x="2511" y="888"/>
                </a:lnTo>
                <a:lnTo>
                  <a:pt x="2505" y="882"/>
                </a:lnTo>
                <a:lnTo>
                  <a:pt x="2502" y="877"/>
                </a:lnTo>
                <a:lnTo>
                  <a:pt x="2500" y="875"/>
                </a:lnTo>
                <a:lnTo>
                  <a:pt x="2440" y="804"/>
                </a:lnTo>
                <a:lnTo>
                  <a:pt x="2541" y="804"/>
                </a:lnTo>
                <a:lnTo>
                  <a:pt x="2543" y="805"/>
                </a:lnTo>
                <a:lnTo>
                  <a:pt x="2550" y="808"/>
                </a:lnTo>
                <a:lnTo>
                  <a:pt x="2559" y="813"/>
                </a:lnTo>
                <a:lnTo>
                  <a:pt x="2570" y="817"/>
                </a:lnTo>
                <a:lnTo>
                  <a:pt x="2575" y="806"/>
                </a:lnTo>
                <a:lnTo>
                  <a:pt x="2576" y="791"/>
                </a:lnTo>
                <a:lnTo>
                  <a:pt x="2576" y="772"/>
                </a:lnTo>
                <a:lnTo>
                  <a:pt x="2574" y="749"/>
                </a:lnTo>
                <a:lnTo>
                  <a:pt x="2568" y="723"/>
                </a:lnTo>
                <a:lnTo>
                  <a:pt x="2563" y="696"/>
                </a:lnTo>
                <a:lnTo>
                  <a:pt x="2555" y="666"/>
                </a:lnTo>
                <a:lnTo>
                  <a:pt x="2546" y="636"/>
                </a:lnTo>
                <a:lnTo>
                  <a:pt x="2538" y="606"/>
                </a:lnTo>
                <a:lnTo>
                  <a:pt x="2527" y="576"/>
                </a:lnTo>
                <a:lnTo>
                  <a:pt x="2516" y="546"/>
                </a:lnTo>
                <a:lnTo>
                  <a:pt x="2505" y="519"/>
                </a:lnTo>
                <a:lnTo>
                  <a:pt x="2494" y="493"/>
                </a:lnTo>
                <a:lnTo>
                  <a:pt x="2483" y="471"/>
                </a:lnTo>
                <a:lnTo>
                  <a:pt x="2473" y="451"/>
                </a:lnTo>
                <a:lnTo>
                  <a:pt x="2472" y="448"/>
                </a:lnTo>
                <a:close/>
                <a:moveTo>
                  <a:pt x="1538" y="328"/>
                </a:moveTo>
                <a:lnTo>
                  <a:pt x="1516" y="328"/>
                </a:lnTo>
                <a:lnTo>
                  <a:pt x="1498" y="329"/>
                </a:lnTo>
                <a:lnTo>
                  <a:pt x="1470" y="338"/>
                </a:lnTo>
                <a:lnTo>
                  <a:pt x="1442" y="347"/>
                </a:lnTo>
                <a:lnTo>
                  <a:pt x="1448" y="367"/>
                </a:lnTo>
                <a:lnTo>
                  <a:pt x="1449" y="369"/>
                </a:lnTo>
                <a:lnTo>
                  <a:pt x="1452" y="373"/>
                </a:lnTo>
                <a:lnTo>
                  <a:pt x="1454" y="380"/>
                </a:lnTo>
                <a:lnTo>
                  <a:pt x="1455" y="390"/>
                </a:lnTo>
                <a:lnTo>
                  <a:pt x="1452" y="395"/>
                </a:lnTo>
                <a:lnTo>
                  <a:pt x="1444" y="399"/>
                </a:lnTo>
                <a:lnTo>
                  <a:pt x="1435" y="401"/>
                </a:lnTo>
                <a:lnTo>
                  <a:pt x="1424" y="402"/>
                </a:lnTo>
                <a:lnTo>
                  <a:pt x="1414" y="402"/>
                </a:lnTo>
                <a:lnTo>
                  <a:pt x="1406" y="401"/>
                </a:lnTo>
                <a:lnTo>
                  <a:pt x="1403" y="401"/>
                </a:lnTo>
                <a:lnTo>
                  <a:pt x="1402" y="399"/>
                </a:lnTo>
                <a:lnTo>
                  <a:pt x="1400" y="392"/>
                </a:lnTo>
                <a:lnTo>
                  <a:pt x="1396" y="383"/>
                </a:lnTo>
                <a:lnTo>
                  <a:pt x="1395" y="373"/>
                </a:lnTo>
                <a:lnTo>
                  <a:pt x="1396" y="363"/>
                </a:lnTo>
                <a:lnTo>
                  <a:pt x="1396" y="362"/>
                </a:lnTo>
                <a:lnTo>
                  <a:pt x="1396" y="362"/>
                </a:lnTo>
                <a:lnTo>
                  <a:pt x="1333" y="384"/>
                </a:lnTo>
                <a:lnTo>
                  <a:pt x="1272" y="407"/>
                </a:lnTo>
                <a:lnTo>
                  <a:pt x="1245" y="444"/>
                </a:lnTo>
                <a:lnTo>
                  <a:pt x="1219" y="485"/>
                </a:lnTo>
                <a:lnTo>
                  <a:pt x="1192" y="530"/>
                </a:lnTo>
                <a:lnTo>
                  <a:pt x="1168" y="580"/>
                </a:lnTo>
                <a:lnTo>
                  <a:pt x="1144" y="633"/>
                </a:lnTo>
                <a:lnTo>
                  <a:pt x="1146" y="646"/>
                </a:lnTo>
                <a:lnTo>
                  <a:pt x="1149" y="662"/>
                </a:lnTo>
                <a:lnTo>
                  <a:pt x="1151" y="677"/>
                </a:lnTo>
                <a:lnTo>
                  <a:pt x="1153" y="693"/>
                </a:lnTo>
                <a:lnTo>
                  <a:pt x="1152" y="706"/>
                </a:lnTo>
                <a:lnTo>
                  <a:pt x="1150" y="720"/>
                </a:lnTo>
                <a:lnTo>
                  <a:pt x="1148" y="731"/>
                </a:lnTo>
                <a:lnTo>
                  <a:pt x="1147" y="743"/>
                </a:lnTo>
                <a:lnTo>
                  <a:pt x="1149" y="756"/>
                </a:lnTo>
                <a:lnTo>
                  <a:pt x="1151" y="765"/>
                </a:lnTo>
                <a:lnTo>
                  <a:pt x="1156" y="775"/>
                </a:lnTo>
                <a:lnTo>
                  <a:pt x="1162" y="786"/>
                </a:lnTo>
                <a:lnTo>
                  <a:pt x="1167" y="796"/>
                </a:lnTo>
                <a:lnTo>
                  <a:pt x="1173" y="805"/>
                </a:lnTo>
                <a:lnTo>
                  <a:pt x="1177" y="811"/>
                </a:lnTo>
                <a:lnTo>
                  <a:pt x="1178" y="813"/>
                </a:lnTo>
                <a:lnTo>
                  <a:pt x="1212" y="851"/>
                </a:lnTo>
                <a:lnTo>
                  <a:pt x="1212" y="854"/>
                </a:lnTo>
                <a:lnTo>
                  <a:pt x="1213" y="861"/>
                </a:lnTo>
                <a:lnTo>
                  <a:pt x="1215" y="872"/>
                </a:lnTo>
                <a:lnTo>
                  <a:pt x="1218" y="885"/>
                </a:lnTo>
                <a:lnTo>
                  <a:pt x="1222" y="897"/>
                </a:lnTo>
                <a:lnTo>
                  <a:pt x="1227" y="910"/>
                </a:lnTo>
                <a:lnTo>
                  <a:pt x="1235" y="920"/>
                </a:lnTo>
                <a:lnTo>
                  <a:pt x="1239" y="928"/>
                </a:lnTo>
                <a:lnTo>
                  <a:pt x="1240" y="936"/>
                </a:lnTo>
                <a:lnTo>
                  <a:pt x="1238" y="944"/>
                </a:lnTo>
                <a:lnTo>
                  <a:pt x="1234" y="952"/>
                </a:lnTo>
                <a:lnTo>
                  <a:pt x="1230" y="957"/>
                </a:lnTo>
                <a:lnTo>
                  <a:pt x="1225" y="961"/>
                </a:lnTo>
                <a:lnTo>
                  <a:pt x="1223" y="962"/>
                </a:lnTo>
                <a:lnTo>
                  <a:pt x="1223" y="965"/>
                </a:lnTo>
                <a:lnTo>
                  <a:pt x="1221" y="973"/>
                </a:lnTo>
                <a:lnTo>
                  <a:pt x="1219" y="985"/>
                </a:lnTo>
                <a:lnTo>
                  <a:pt x="1216" y="999"/>
                </a:lnTo>
                <a:lnTo>
                  <a:pt x="1214" y="1015"/>
                </a:lnTo>
                <a:lnTo>
                  <a:pt x="1212" y="1031"/>
                </a:lnTo>
                <a:lnTo>
                  <a:pt x="1212" y="1045"/>
                </a:lnTo>
                <a:lnTo>
                  <a:pt x="1212" y="1057"/>
                </a:lnTo>
                <a:lnTo>
                  <a:pt x="1215" y="1074"/>
                </a:lnTo>
                <a:lnTo>
                  <a:pt x="1219" y="1094"/>
                </a:lnTo>
                <a:lnTo>
                  <a:pt x="1223" y="1115"/>
                </a:lnTo>
                <a:lnTo>
                  <a:pt x="1227" y="1135"/>
                </a:lnTo>
                <a:lnTo>
                  <a:pt x="1233" y="1153"/>
                </a:lnTo>
                <a:lnTo>
                  <a:pt x="1238" y="1164"/>
                </a:lnTo>
                <a:lnTo>
                  <a:pt x="1245" y="1171"/>
                </a:lnTo>
                <a:lnTo>
                  <a:pt x="1255" y="1177"/>
                </a:lnTo>
                <a:lnTo>
                  <a:pt x="1267" y="1184"/>
                </a:lnTo>
                <a:lnTo>
                  <a:pt x="1280" y="1192"/>
                </a:lnTo>
                <a:lnTo>
                  <a:pt x="1293" y="1198"/>
                </a:lnTo>
                <a:lnTo>
                  <a:pt x="1305" y="1204"/>
                </a:lnTo>
                <a:lnTo>
                  <a:pt x="1316" y="1209"/>
                </a:lnTo>
                <a:lnTo>
                  <a:pt x="1322" y="1213"/>
                </a:lnTo>
                <a:lnTo>
                  <a:pt x="1326" y="1214"/>
                </a:lnTo>
                <a:lnTo>
                  <a:pt x="1328" y="1215"/>
                </a:lnTo>
                <a:lnTo>
                  <a:pt x="1333" y="1219"/>
                </a:lnTo>
                <a:lnTo>
                  <a:pt x="1341" y="1225"/>
                </a:lnTo>
                <a:lnTo>
                  <a:pt x="1350" y="1233"/>
                </a:lnTo>
                <a:lnTo>
                  <a:pt x="1358" y="1242"/>
                </a:lnTo>
                <a:lnTo>
                  <a:pt x="1364" y="1250"/>
                </a:lnTo>
                <a:lnTo>
                  <a:pt x="1366" y="1259"/>
                </a:lnTo>
                <a:lnTo>
                  <a:pt x="1369" y="1275"/>
                </a:lnTo>
                <a:lnTo>
                  <a:pt x="1375" y="1292"/>
                </a:lnTo>
                <a:lnTo>
                  <a:pt x="1383" y="1309"/>
                </a:lnTo>
                <a:lnTo>
                  <a:pt x="1392" y="1324"/>
                </a:lnTo>
                <a:lnTo>
                  <a:pt x="1400" y="1334"/>
                </a:lnTo>
                <a:lnTo>
                  <a:pt x="1408" y="1344"/>
                </a:lnTo>
                <a:lnTo>
                  <a:pt x="1417" y="1355"/>
                </a:lnTo>
                <a:lnTo>
                  <a:pt x="1426" y="1367"/>
                </a:lnTo>
                <a:lnTo>
                  <a:pt x="1431" y="1380"/>
                </a:lnTo>
                <a:lnTo>
                  <a:pt x="1432" y="1396"/>
                </a:lnTo>
                <a:lnTo>
                  <a:pt x="1432" y="1415"/>
                </a:lnTo>
                <a:lnTo>
                  <a:pt x="1436" y="1430"/>
                </a:lnTo>
                <a:lnTo>
                  <a:pt x="1441" y="1445"/>
                </a:lnTo>
                <a:lnTo>
                  <a:pt x="1448" y="1460"/>
                </a:lnTo>
                <a:lnTo>
                  <a:pt x="1454" y="1477"/>
                </a:lnTo>
                <a:lnTo>
                  <a:pt x="1461" y="1493"/>
                </a:lnTo>
                <a:lnTo>
                  <a:pt x="1468" y="1508"/>
                </a:lnTo>
                <a:lnTo>
                  <a:pt x="1478" y="1524"/>
                </a:lnTo>
                <a:lnTo>
                  <a:pt x="1489" y="1536"/>
                </a:lnTo>
                <a:lnTo>
                  <a:pt x="1502" y="1546"/>
                </a:lnTo>
                <a:lnTo>
                  <a:pt x="1516" y="1551"/>
                </a:lnTo>
                <a:lnTo>
                  <a:pt x="1518" y="1549"/>
                </a:lnTo>
                <a:lnTo>
                  <a:pt x="1521" y="1541"/>
                </a:lnTo>
                <a:lnTo>
                  <a:pt x="1526" y="1530"/>
                </a:lnTo>
                <a:lnTo>
                  <a:pt x="1532" y="1517"/>
                </a:lnTo>
                <a:lnTo>
                  <a:pt x="1538" y="1501"/>
                </a:lnTo>
                <a:lnTo>
                  <a:pt x="1544" y="1485"/>
                </a:lnTo>
                <a:lnTo>
                  <a:pt x="1550" y="1468"/>
                </a:lnTo>
                <a:lnTo>
                  <a:pt x="1555" y="1451"/>
                </a:lnTo>
                <a:lnTo>
                  <a:pt x="1558" y="1438"/>
                </a:lnTo>
                <a:lnTo>
                  <a:pt x="1559" y="1427"/>
                </a:lnTo>
                <a:lnTo>
                  <a:pt x="1557" y="1419"/>
                </a:lnTo>
                <a:lnTo>
                  <a:pt x="1552" y="1409"/>
                </a:lnTo>
                <a:lnTo>
                  <a:pt x="1548" y="1397"/>
                </a:lnTo>
                <a:lnTo>
                  <a:pt x="1545" y="1383"/>
                </a:lnTo>
                <a:lnTo>
                  <a:pt x="1542" y="1369"/>
                </a:lnTo>
                <a:lnTo>
                  <a:pt x="1539" y="1358"/>
                </a:lnTo>
                <a:lnTo>
                  <a:pt x="1538" y="1350"/>
                </a:lnTo>
                <a:lnTo>
                  <a:pt x="1538" y="1347"/>
                </a:lnTo>
                <a:lnTo>
                  <a:pt x="1542" y="1282"/>
                </a:lnTo>
                <a:lnTo>
                  <a:pt x="1543" y="1279"/>
                </a:lnTo>
                <a:lnTo>
                  <a:pt x="1545" y="1275"/>
                </a:lnTo>
                <a:lnTo>
                  <a:pt x="1550" y="1267"/>
                </a:lnTo>
                <a:lnTo>
                  <a:pt x="1556" y="1258"/>
                </a:lnTo>
                <a:lnTo>
                  <a:pt x="1563" y="1248"/>
                </a:lnTo>
                <a:lnTo>
                  <a:pt x="1572" y="1240"/>
                </a:lnTo>
                <a:lnTo>
                  <a:pt x="1582" y="1232"/>
                </a:lnTo>
                <a:lnTo>
                  <a:pt x="1591" y="1222"/>
                </a:lnTo>
                <a:lnTo>
                  <a:pt x="1597" y="1212"/>
                </a:lnTo>
                <a:lnTo>
                  <a:pt x="1605" y="1199"/>
                </a:lnTo>
                <a:lnTo>
                  <a:pt x="1612" y="1183"/>
                </a:lnTo>
                <a:lnTo>
                  <a:pt x="1621" y="1167"/>
                </a:lnTo>
                <a:lnTo>
                  <a:pt x="1630" y="1149"/>
                </a:lnTo>
                <a:lnTo>
                  <a:pt x="1638" y="1132"/>
                </a:lnTo>
                <a:lnTo>
                  <a:pt x="1645" y="1114"/>
                </a:lnTo>
                <a:lnTo>
                  <a:pt x="1651" y="1099"/>
                </a:lnTo>
                <a:lnTo>
                  <a:pt x="1654" y="1088"/>
                </a:lnTo>
                <a:lnTo>
                  <a:pt x="1657" y="1081"/>
                </a:lnTo>
                <a:lnTo>
                  <a:pt x="1663" y="1071"/>
                </a:lnTo>
                <a:lnTo>
                  <a:pt x="1669" y="1058"/>
                </a:lnTo>
                <a:lnTo>
                  <a:pt x="1677" y="1045"/>
                </a:lnTo>
                <a:lnTo>
                  <a:pt x="1683" y="1032"/>
                </a:lnTo>
                <a:lnTo>
                  <a:pt x="1688" y="1018"/>
                </a:lnTo>
                <a:lnTo>
                  <a:pt x="1690" y="1005"/>
                </a:lnTo>
                <a:lnTo>
                  <a:pt x="1688" y="993"/>
                </a:lnTo>
                <a:lnTo>
                  <a:pt x="1681" y="982"/>
                </a:lnTo>
                <a:lnTo>
                  <a:pt x="1664" y="967"/>
                </a:lnTo>
                <a:lnTo>
                  <a:pt x="1645" y="958"/>
                </a:lnTo>
                <a:lnTo>
                  <a:pt x="1624" y="951"/>
                </a:lnTo>
                <a:lnTo>
                  <a:pt x="1605" y="946"/>
                </a:lnTo>
                <a:lnTo>
                  <a:pt x="1587" y="943"/>
                </a:lnTo>
                <a:lnTo>
                  <a:pt x="1572" y="938"/>
                </a:lnTo>
                <a:lnTo>
                  <a:pt x="1560" y="936"/>
                </a:lnTo>
                <a:lnTo>
                  <a:pt x="1546" y="933"/>
                </a:lnTo>
                <a:lnTo>
                  <a:pt x="1530" y="928"/>
                </a:lnTo>
                <a:lnTo>
                  <a:pt x="1512" y="923"/>
                </a:lnTo>
                <a:lnTo>
                  <a:pt x="1497" y="916"/>
                </a:lnTo>
                <a:lnTo>
                  <a:pt x="1483" y="910"/>
                </a:lnTo>
                <a:lnTo>
                  <a:pt x="1473" y="901"/>
                </a:lnTo>
                <a:lnTo>
                  <a:pt x="1467" y="890"/>
                </a:lnTo>
                <a:lnTo>
                  <a:pt x="1463" y="881"/>
                </a:lnTo>
                <a:lnTo>
                  <a:pt x="1455" y="875"/>
                </a:lnTo>
                <a:lnTo>
                  <a:pt x="1444" y="872"/>
                </a:lnTo>
                <a:lnTo>
                  <a:pt x="1432" y="870"/>
                </a:lnTo>
                <a:lnTo>
                  <a:pt x="1419" y="871"/>
                </a:lnTo>
                <a:lnTo>
                  <a:pt x="1406" y="872"/>
                </a:lnTo>
                <a:lnTo>
                  <a:pt x="1393" y="875"/>
                </a:lnTo>
                <a:lnTo>
                  <a:pt x="1382" y="878"/>
                </a:lnTo>
                <a:lnTo>
                  <a:pt x="1374" y="882"/>
                </a:lnTo>
                <a:lnTo>
                  <a:pt x="1365" y="886"/>
                </a:lnTo>
                <a:lnTo>
                  <a:pt x="1353" y="891"/>
                </a:lnTo>
                <a:lnTo>
                  <a:pt x="1339" y="895"/>
                </a:lnTo>
                <a:lnTo>
                  <a:pt x="1324" y="898"/>
                </a:lnTo>
                <a:lnTo>
                  <a:pt x="1310" y="901"/>
                </a:lnTo>
                <a:lnTo>
                  <a:pt x="1297" y="902"/>
                </a:lnTo>
                <a:lnTo>
                  <a:pt x="1285" y="901"/>
                </a:lnTo>
                <a:lnTo>
                  <a:pt x="1278" y="896"/>
                </a:lnTo>
                <a:lnTo>
                  <a:pt x="1272" y="890"/>
                </a:lnTo>
                <a:lnTo>
                  <a:pt x="1266" y="874"/>
                </a:lnTo>
                <a:lnTo>
                  <a:pt x="1256" y="861"/>
                </a:lnTo>
                <a:lnTo>
                  <a:pt x="1245" y="847"/>
                </a:lnTo>
                <a:lnTo>
                  <a:pt x="1236" y="836"/>
                </a:lnTo>
                <a:lnTo>
                  <a:pt x="1232" y="824"/>
                </a:lnTo>
                <a:lnTo>
                  <a:pt x="1232" y="818"/>
                </a:lnTo>
                <a:lnTo>
                  <a:pt x="1235" y="815"/>
                </a:lnTo>
                <a:lnTo>
                  <a:pt x="1240" y="814"/>
                </a:lnTo>
                <a:lnTo>
                  <a:pt x="1247" y="813"/>
                </a:lnTo>
                <a:lnTo>
                  <a:pt x="1255" y="810"/>
                </a:lnTo>
                <a:lnTo>
                  <a:pt x="1260" y="804"/>
                </a:lnTo>
                <a:lnTo>
                  <a:pt x="1264" y="794"/>
                </a:lnTo>
                <a:lnTo>
                  <a:pt x="1266" y="781"/>
                </a:lnTo>
                <a:lnTo>
                  <a:pt x="1262" y="771"/>
                </a:lnTo>
                <a:lnTo>
                  <a:pt x="1255" y="764"/>
                </a:lnTo>
                <a:lnTo>
                  <a:pt x="1244" y="761"/>
                </a:lnTo>
                <a:lnTo>
                  <a:pt x="1231" y="762"/>
                </a:lnTo>
                <a:lnTo>
                  <a:pt x="1216" y="767"/>
                </a:lnTo>
                <a:lnTo>
                  <a:pt x="1204" y="772"/>
                </a:lnTo>
                <a:lnTo>
                  <a:pt x="1196" y="771"/>
                </a:lnTo>
                <a:lnTo>
                  <a:pt x="1190" y="767"/>
                </a:lnTo>
                <a:lnTo>
                  <a:pt x="1187" y="761"/>
                </a:lnTo>
                <a:lnTo>
                  <a:pt x="1188" y="754"/>
                </a:lnTo>
                <a:lnTo>
                  <a:pt x="1191" y="746"/>
                </a:lnTo>
                <a:lnTo>
                  <a:pt x="1198" y="741"/>
                </a:lnTo>
                <a:lnTo>
                  <a:pt x="1204" y="736"/>
                </a:lnTo>
                <a:lnTo>
                  <a:pt x="1213" y="730"/>
                </a:lnTo>
                <a:lnTo>
                  <a:pt x="1224" y="722"/>
                </a:lnTo>
                <a:lnTo>
                  <a:pt x="1236" y="713"/>
                </a:lnTo>
                <a:lnTo>
                  <a:pt x="1248" y="704"/>
                </a:lnTo>
                <a:lnTo>
                  <a:pt x="1260" y="697"/>
                </a:lnTo>
                <a:lnTo>
                  <a:pt x="1271" y="692"/>
                </a:lnTo>
                <a:lnTo>
                  <a:pt x="1281" y="689"/>
                </a:lnTo>
                <a:lnTo>
                  <a:pt x="1287" y="687"/>
                </a:lnTo>
                <a:lnTo>
                  <a:pt x="1291" y="691"/>
                </a:lnTo>
                <a:lnTo>
                  <a:pt x="1297" y="702"/>
                </a:lnTo>
                <a:lnTo>
                  <a:pt x="1307" y="710"/>
                </a:lnTo>
                <a:lnTo>
                  <a:pt x="1319" y="715"/>
                </a:lnTo>
                <a:lnTo>
                  <a:pt x="1331" y="717"/>
                </a:lnTo>
                <a:lnTo>
                  <a:pt x="1341" y="716"/>
                </a:lnTo>
                <a:lnTo>
                  <a:pt x="1346" y="714"/>
                </a:lnTo>
                <a:lnTo>
                  <a:pt x="1354" y="711"/>
                </a:lnTo>
                <a:lnTo>
                  <a:pt x="1363" y="707"/>
                </a:lnTo>
                <a:lnTo>
                  <a:pt x="1372" y="703"/>
                </a:lnTo>
                <a:lnTo>
                  <a:pt x="1381" y="701"/>
                </a:lnTo>
                <a:lnTo>
                  <a:pt x="1390" y="700"/>
                </a:lnTo>
                <a:lnTo>
                  <a:pt x="1398" y="702"/>
                </a:lnTo>
                <a:lnTo>
                  <a:pt x="1403" y="707"/>
                </a:lnTo>
                <a:lnTo>
                  <a:pt x="1407" y="717"/>
                </a:lnTo>
                <a:lnTo>
                  <a:pt x="1411" y="731"/>
                </a:lnTo>
                <a:lnTo>
                  <a:pt x="1417" y="743"/>
                </a:lnTo>
                <a:lnTo>
                  <a:pt x="1424" y="755"/>
                </a:lnTo>
                <a:lnTo>
                  <a:pt x="1432" y="766"/>
                </a:lnTo>
                <a:lnTo>
                  <a:pt x="1440" y="775"/>
                </a:lnTo>
                <a:lnTo>
                  <a:pt x="1448" y="782"/>
                </a:lnTo>
                <a:lnTo>
                  <a:pt x="1453" y="785"/>
                </a:lnTo>
                <a:lnTo>
                  <a:pt x="1458" y="786"/>
                </a:lnTo>
                <a:lnTo>
                  <a:pt x="1460" y="783"/>
                </a:lnTo>
                <a:lnTo>
                  <a:pt x="1460" y="774"/>
                </a:lnTo>
                <a:lnTo>
                  <a:pt x="1462" y="762"/>
                </a:lnTo>
                <a:lnTo>
                  <a:pt x="1464" y="747"/>
                </a:lnTo>
                <a:lnTo>
                  <a:pt x="1466" y="732"/>
                </a:lnTo>
                <a:lnTo>
                  <a:pt x="1467" y="716"/>
                </a:lnTo>
                <a:lnTo>
                  <a:pt x="1466" y="703"/>
                </a:lnTo>
                <a:lnTo>
                  <a:pt x="1463" y="691"/>
                </a:lnTo>
                <a:lnTo>
                  <a:pt x="1461" y="686"/>
                </a:lnTo>
                <a:lnTo>
                  <a:pt x="1460" y="683"/>
                </a:lnTo>
                <a:lnTo>
                  <a:pt x="1460" y="681"/>
                </a:lnTo>
                <a:lnTo>
                  <a:pt x="1460" y="679"/>
                </a:lnTo>
                <a:lnTo>
                  <a:pt x="1461" y="677"/>
                </a:lnTo>
                <a:lnTo>
                  <a:pt x="1462" y="677"/>
                </a:lnTo>
                <a:lnTo>
                  <a:pt x="1463" y="677"/>
                </a:lnTo>
                <a:lnTo>
                  <a:pt x="1464" y="677"/>
                </a:lnTo>
                <a:lnTo>
                  <a:pt x="1466" y="677"/>
                </a:lnTo>
                <a:lnTo>
                  <a:pt x="1467" y="679"/>
                </a:lnTo>
                <a:lnTo>
                  <a:pt x="1468" y="679"/>
                </a:lnTo>
                <a:lnTo>
                  <a:pt x="1470" y="680"/>
                </a:lnTo>
                <a:lnTo>
                  <a:pt x="1471" y="680"/>
                </a:lnTo>
                <a:lnTo>
                  <a:pt x="1471" y="680"/>
                </a:lnTo>
                <a:lnTo>
                  <a:pt x="1473" y="679"/>
                </a:lnTo>
                <a:lnTo>
                  <a:pt x="1477" y="674"/>
                </a:lnTo>
                <a:lnTo>
                  <a:pt x="1485" y="669"/>
                </a:lnTo>
                <a:lnTo>
                  <a:pt x="1494" y="660"/>
                </a:lnTo>
                <a:lnTo>
                  <a:pt x="1503" y="649"/>
                </a:lnTo>
                <a:lnTo>
                  <a:pt x="1513" y="636"/>
                </a:lnTo>
                <a:lnTo>
                  <a:pt x="1522" y="622"/>
                </a:lnTo>
                <a:lnTo>
                  <a:pt x="1531" y="607"/>
                </a:lnTo>
                <a:lnTo>
                  <a:pt x="1537" y="592"/>
                </a:lnTo>
                <a:lnTo>
                  <a:pt x="1543" y="580"/>
                </a:lnTo>
                <a:lnTo>
                  <a:pt x="1546" y="572"/>
                </a:lnTo>
                <a:lnTo>
                  <a:pt x="1549" y="565"/>
                </a:lnTo>
                <a:lnTo>
                  <a:pt x="1550" y="561"/>
                </a:lnTo>
                <a:lnTo>
                  <a:pt x="1551" y="554"/>
                </a:lnTo>
                <a:lnTo>
                  <a:pt x="1554" y="548"/>
                </a:lnTo>
                <a:lnTo>
                  <a:pt x="1552" y="536"/>
                </a:lnTo>
                <a:lnTo>
                  <a:pt x="1547" y="524"/>
                </a:lnTo>
                <a:lnTo>
                  <a:pt x="1539" y="515"/>
                </a:lnTo>
                <a:lnTo>
                  <a:pt x="1528" y="510"/>
                </a:lnTo>
                <a:lnTo>
                  <a:pt x="1518" y="509"/>
                </a:lnTo>
                <a:lnTo>
                  <a:pt x="1513" y="508"/>
                </a:lnTo>
                <a:lnTo>
                  <a:pt x="1511" y="502"/>
                </a:lnTo>
                <a:lnTo>
                  <a:pt x="1511" y="494"/>
                </a:lnTo>
                <a:lnTo>
                  <a:pt x="1513" y="484"/>
                </a:lnTo>
                <a:lnTo>
                  <a:pt x="1518" y="474"/>
                </a:lnTo>
                <a:lnTo>
                  <a:pt x="1523" y="464"/>
                </a:lnTo>
                <a:lnTo>
                  <a:pt x="1531" y="454"/>
                </a:lnTo>
                <a:lnTo>
                  <a:pt x="1539" y="448"/>
                </a:lnTo>
                <a:lnTo>
                  <a:pt x="1549" y="443"/>
                </a:lnTo>
                <a:lnTo>
                  <a:pt x="1560" y="443"/>
                </a:lnTo>
                <a:lnTo>
                  <a:pt x="1572" y="446"/>
                </a:lnTo>
                <a:lnTo>
                  <a:pt x="1579" y="452"/>
                </a:lnTo>
                <a:lnTo>
                  <a:pt x="1582" y="458"/>
                </a:lnTo>
                <a:lnTo>
                  <a:pt x="1582" y="463"/>
                </a:lnTo>
                <a:lnTo>
                  <a:pt x="1581" y="469"/>
                </a:lnTo>
                <a:lnTo>
                  <a:pt x="1579" y="473"/>
                </a:lnTo>
                <a:lnTo>
                  <a:pt x="1576" y="476"/>
                </a:lnTo>
                <a:lnTo>
                  <a:pt x="1575" y="478"/>
                </a:lnTo>
                <a:lnTo>
                  <a:pt x="1576" y="480"/>
                </a:lnTo>
                <a:lnTo>
                  <a:pt x="1579" y="486"/>
                </a:lnTo>
                <a:lnTo>
                  <a:pt x="1582" y="494"/>
                </a:lnTo>
                <a:lnTo>
                  <a:pt x="1586" y="503"/>
                </a:lnTo>
                <a:lnTo>
                  <a:pt x="1592" y="512"/>
                </a:lnTo>
                <a:lnTo>
                  <a:pt x="1597" y="520"/>
                </a:lnTo>
                <a:lnTo>
                  <a:pt x="1603" y="523"/>
                </a:lnTo>
                <a:lnTo>
                  <a:pt x="1608" y="522"/>
                </a:lnTo>
                <a:lnTo>
                  <a:pt x="1612" y="515"/>
                </a:lnTo>
                <a:lnTo>
                  <a:pt x="1619" y="506"/>
                </a:lnTo>
                <a:lnTo>
                  <a:pt x="1627" y="495"/>
                </a:lnTo>
                <a:lnTo>
                  <a:pt x="1636" y="484"/>
                </a:lnTo>
                <a:lnTo>
                  <a:pt x="1646" y="472"/>
                </a:lnTo>
                <a:lnTo>
                  <a:pt x="1655" y="461"/>
                </a:lnTo>
                <a:lnTo>
                  <a:pt x="1663" y="450"/>
                </a:lnTo>
                <a:lnTo>
                  <a:pt x="1668" y="439"/>
                </a:lnTo>
                <a:lnTo>
                  <a:pt x="1669" y="430"/>
                </a:lnTo>
                <a:lnTo>
                  <a:pt x="1666" y="422"/>
                </a:lnTo>
                <a:lnTo>
                  <a:pt x="1658" y="416"/>
                </a:lnTo>
                <a:lnTo>
                  <a:pt x="1650" y="412"/>
                </a:lnTo>
                <a:lnTo>
                  <a:pt x="1644" y="405"/>
                </a:lnTo>
                <a:lnTo>
                  <a:pt x="1640" y="398"/>
                </a:lnTo>
                <a:lnTo>
                  <a:pt x="1638" y="389"/>
                </a:lnTo>
                <a:lnTo>
                  <a:pt x="1634" y="380"/>
                </a:lnTo>
                <a:lnTo>
                  <a:pt x="1631" y="370"/>
                </a:lnTo>
                <a:lnTo>
                  <a:pt x="1627" y="361"/>
                </a:lnTo>
                <a:lnTo>
                  <a:pt x="1620" y="352"/>
                </a:lnTo>
                <a:lnTo>
                  <a:pt x="1611" y="343"/>
                </a:lnTo>
                <a:lnTo>
                  <a:pt x="1599" y="337"/>
                </a:lnTo>
                <a:lnTo>
                  <a:pt x="1584" y="332"/>
                </a:lnTo>
                <a:lnTo>
                  <a:pt x="1564" y="329"/>
                </a:lnTo>
                <a:lnTo>
                  <a:pt x="1538" y="328"/>
                </a:lnTo>
                <a:close/>
                <a:moveTo>
                  <a:pt x="1798" y="245"/>
                </a:moveTo>
                <a:lnTo>
                  <a:pt x="1741" y="259"/>
                </a:lnTo>
                <a:lnTo>
                  <a:pt x="1686" y="273"/>
                </a:lnTo>
                <a:lnTo>
                  <a:pt x="1667" y="278"/>
                </a:lnTo>
                <a:lnTo>
                  <a:pt x="1690" y="298"/>
                </a:lnTo>
                <a:lnTo>
                  <a:pt x="1714" y="322"/>
                </a:lnTo>
                <a:lnTo>
                  <a:pt x="1727" y="334"/>
                </a:lnTo>
                <a:lnTo>
                  <a:pt x="1738" y="342"/>
                </a:lnTo>
                <a:lnTo>
                  <a:pt x="1747" y="344"/>
                </a:lnTo>
                <a:lnTo>
                  <a:pt x="1754" y="344"/>
                </a:lnTo>
                <a:lnTo>
                  <a:pt x="1760" y="340"/>
                </a:lnTo>
                <a:lnTo>
                  <a:pt x="1764" y="334"/>
                </a:lnTo>
                <a:lnTo>
                  <a:pt x="1767" y="327"/>
                </a:lnTo>
                <a:lnTo>
                  <a:pt x="1768" y="319"/>
                </a:lnTo>
                <a:lnTo>
                  <a:pt x="1768" y="311"/>
                </a:lnTo>
                <a:lnTo>
                  <a:pt x="1767" y="303"/>
                </a:lnTo>
                <a:lnTo>
                  <a:pt x="1766" y="299"/>
                </a:lnTo>
                <a:lnTo>
                  <a:pt x="1766" y="292"/>
                </a:lnTo>
                <a:lnTo>
                  <a:pt x="1771" y="282"/>
                </a:lnTo>
                <a:lnTo>
                  <a:pt x="1778" y="272"/>
                </a:lnTo>
                <a:lnTo>
                  <a:pt x="1787" y="259"/>
                </a:lnTo>
                <a:lnTo>
                  <a:pt x="1798" y="245"/>
                </a:lnTo>
                <a:close/>
                <a:moveTo>
                  <a:pt x="1520" y="203"/>
                </a:moveTo>
                <a:lnTo>
                  <a:pt x="1516" y="204"/>
                </a:lnTo>
                <a:lnTo>
                  <a:pt x="1509" y="207"/>
                </a:lnTo>
                <a:lnTo>
                  <a:pt x="1497" y="212"/>
                </a:lnTo>
                <a:lnTo>
                  <a:pt x="1482" y="221"/>
                </a:lnTo>
                <a:lnTo>
                  <a:pt x="1462" y="232"/>
                </a:lnTo>
                <a:lnTo>
                  <a:pt x="1439" y="247"/>
                </a:lnTo>
                <a:lnTo>
                  <a:pt x="1414" y="264"/>
                </a:lnTo>
                <a:lnTo>
                  <a:pt x="1387" y="285"/>
                </a:lnTo>
                <a:lnTo>
                  <a:pt x="1358" y="311"/>
                </a:lnTo>
                <a:lnTo>
                  <a:pt x="1328" y="341"/>
                </a:lnTo>
                <a:lnTo>
                  <a:pt x="1297" y="374"/>
                </a:lnTo>
                <a:lnTo>
                  <a:pt x="1351" y="355"/>
                </a:lnTo>
                <a:lnTo>
                  <a:pt x="1405" y="338"/>
                </a:lnTo>
                <a:lnTo>
                  <a:pt x="1406" y="333"/>
                </a:lnTo>
                <a:lnTo>
                  <a:pt x="1407" y="329"/>
                </a:lnTo>
                <a:lnTo>
                  <a:pt x="1410" y="325"/>
                </a:lnTo>
                <a:lnTo>
                  <a:pt x="1410" y="323"/>
                </a:lnTo>
                <a:lnTo>
                  <a:pt x="1411" y="322"/>
                </a:lnTo>
                <a:lnTo>
                  <a:pt x="1411" y="321"/>
                </a:lnTo>
                <a:lnTo>
                  <a:pt x="1440" y="279"/>
                </a:lnTo>
                <a:lnTo>
                  <a:pt x="1442" y="280"/>
                </a:lnTo>
                <a:lnTo>
                  <a:pt x="1449" y="280"/>
                </a:lnTo>
                <a:lnTo>
                  <a:pt x="1460" y="282"/>
                </a:lnTo>
                <a:lnTo>
                  <a:pt x="1475" y="287"/>
                </a:lnTo>
                <a:lnTo>
                  <a:pt x="1487" y="289"/>
                </a:lnTo>
                <a:lnTo>
                  <a:pt x="1501" y="289"/>
                </a:lnTo>
                <a:lnTo>
                  <a:pt x="1514" y="288"/>
                </a:lnTo>
                <a:lnTo>
                  <a:pt x="1526" y="285"/>
                </a:lnTo>
                <a:lnTo>
                  <a:pt x="1535" y="284"/>
                </a:lnTo>
                <a:lnTo>
                  <a:pt x="1538" y="283"/>
                </a:lnTo>
                <a:lnTo>
                  <a:pt x="1520" y="203"/>
                </a:lnTo>
                <a:close/>
                <a:moveTo>
                  <a:pt x="2205" y="199"/>
                </a:moveTo>
                <a:lnTo>
                  <a:pt x="2197" y="199"/>
                </a:lnTo>
                <a:lnTo>
                  <a:pt x="2197" y="212"/>
                </a:lnTo>
                <a:lnTo>
                  <a:pt x="2198" y="228"/>
                </a:lnTo>
                <a:lnTo>
                  <a:pt x="2202" y="244"/>
                </a:lnTo>
                <a:lnTo>
                  <a:pt x="2206" y="260"/>
                </a:lnTo>
                <a:lnTo>
                  <a:pt x="2210" y="274"/>
                </a:lnTo>
                <a:lnTo>
                  <a:pt x="2215" y="287"/>
                </a:lnTo>
                <a:lnTo>
                  <a:pt x="2217" y="294"/>
                </a:lnTo>
                <a:lnTo>
                  <a:pt x="2218" y="297"/>
                </a:lnTo>
                <a:lnTo>
                  <a:pt x="2158" y="338"/>
                </a:lnTo>
                <a:lnTo>
                  <a:pt x="2158" y="352"/>
                </a:lnTo>
                <a:lnTo>
                  <a:pt x="2161" y="364"/>
                </a:lnTo>
                <a:lnTo>
                  <a:pt x="2168" y="373"/>
                </a:lnTo>
                <a:lnTo>
                  <a:pt x="2175" y="380"/>
                </a:lnTo>
                <a:lnTo>
                  <a:pt x="2184" y="384"/>
                </a:lnTo>
                <a:lnTo>
                  <a:pt x="2193" y="387"/>
                </a:lnTo>
                <a:lnTo>
                  <a:pt x="2200" y="388"/>
                </a:lnTo>
                <a:lnTo>
                  <a:pt x="2206" y="389"/>
                </a:lnTo>
                <a:lnTo>
                  <a:pt x="2208" y="389"/>
                </a:lnTo>
                <a:lnTo>
                  <a:pt x="2209" y="389"/>
                </a:lnTo>
                <a:lnTo>
                  <a:pt x="2214" y="389"/>
                </a:lnTo>
                <a:lnTo>
                  <a:pt x="2221" y="389"/>
                </a:lnTo>
                <a:lnTo>
                  <a:pt x="2230" y="388"/>
                </a:lnTo>
                <a:lnTo>
                  <a:pt x="2240" y="385"/>
                </a:lnTo>
                <a:lnTo>
                  <a:pt x="2252" y="381"/>
                </a:lnTo>
                <a:lnTo>
                  <a:pt x="2264" y="373"/>
                </a:lnTo>
                <a:lnTo>
                  <a:pt x="2277" y="362"/>
                </a:lnTo>
                <a:lnTo>
                  <a:pt x="2289" y="348"/>
                </a:lnTo>
                <a:lnTo>
                  <a:pt x="2301" y="330"/>
                </a:lnTo>
                <a:lnTo>
                  <a:pt x="2311" y="307"/>
                </a:lnTo>
                <a:lnTo>
                  <a:pt x="2320" y="278"/>
                </a:lnTo>
                <a:lnTo>
                  <a:pt x="2302" y="259"/>
                </a:lnTo>
                <a:lnTo>
                  <a:pt x="2282" y="241"/>
                </a:lnTo>
                <a:lnTo>
                  <a:pt x="2264" y="228"/>
                </a:lnTo>
                <a:lnTo>
                  <a:pt x="2246" y="216"/>
                </a:lnTo>
                <a:lnTo>
                  <a:pt x="2230" y="207"/>
                </a:lnTo>
                <a:lnTo>
                  <a:pt x="2216" y="201"/>
                </a:lnTo>
                <a:lnTo>
                  <a:pt x="2205" y="199"/>
                </a:lnTo>
                <a:close/>
                <a:moveTo>
                  <a:pt x="2716" y="121"/>
                </a:moveTo>
                <a:lnTo>
                  <a:pt x="2620" y="123"/>
                </a:lnTo>
                <a:lnTo>
                  <a:pt x="2521" y="129"/>
                </a:lnTo>
                <a:lnTo>
                  <a:pt x="2420" y="138"/>
                </a:lnTo>
                <a:lnTo>
                  <a:pt x="2316" y="149"/>
                </a:lnTo>
                <a:lnTo>
                  <a:pt x="2370" y="190"/>
                </a:lnTo>
                <a:lnTo>
                  <a:pt x="2420" y="234"/>
                </a:lnTo>
                <a:lnTo>
                  <a:pt x="2466" y="282"/>
                </a:lnTo>
                <a:lnTo>
                  <a:pt x="2508" y="334"/>
                </a:lnTo>
                <a:lnTo>
                  <a:pt x="2546" y="390"/>
                </a:lnTo>
                <a:lnTo>
                  <a:pt x="2580" y="449"/>
                </a:lnTo>
                <a:lnTo>
                  <a:pt x="2610" y="510"/>
                </a:lnTo>
                <a:lnTo>
                  <a:pt x="2635" y="574"/>
                </a:lnTo>
                <a:lnTo>
                  <a:pt x="2654" y="640"/>
                </a:lnTo>
                <a:lnTo>
                  <a:pt x="2668" y="709"/>
                </a:lnTo>
                <a:lnTo>
                  <a:pt x="2677" y="779"/>
                </a:lnTo>
                <a:lnTo>
                  <a:pt x="2680" y="851"/>
                </a:lnTo>
                <a:lnTo>
                  <a:pt x="2677" y="920"/>
                </a:lnTo>
                <a:lnTo>
                  <a:pt x="2670" y="985"/>
                </a:lnTo>
                <a:lnTo>
                  <a:pt x="2656" y="1051"/>
                </a:lnTo>
                <a:lnTo>
                  <a:pt x="2639" y="1114"/>
                </a:lnTo>
                <a:lnTo>
                  <a:pt x="2617" y="1174"/>
                </a:lnTo>
                <a:lnTo>
                  <a:pt x="2591" y="1233"/>
                </a:lnTo>
                <a:lnTo>
                  <a:pt x="2560" y="1289"/>
                </a:lnTo>
                <a:lnTo>
                  <a:pt x="2652" y="1249"/>
                </a:lnTo>
                <a:lnTo>
                  <a:pt x="2739" y="1208"/>
                </a:lnTo>
                <a:lnTo>
                  <a:pt x="2823" y="1167"/>
                </a:lnTo>
                <a:lnTo>
                  <a:pt x="2904" y="1124"/>
                </a:lnTo>
                <a:lnTo>
                  <a:pt x="2980" y="1081"/>
                </a:lnTo>
                <a:lnTo>
                  <a:pt x="3052" y="1037"/>
                </a:lnTo>
                <a:lnTo>
                  <a:pt x="3120" y="992"/>
                </a:lnTo>
                <a:lnTo>
                  <a:pt x="3183" y="947"/>
                </a:lnTo>
                <a:lnTo>
                  <a:pt x="3241" y="902"/>
                </a:lnTo>
                <a:lnTo>
                  <a:pt x="3295" y="856"/>
                </a:lnTo>
                <a:lnTo>
                  <a:pt x="3343" y="811"/>
                </a:lnTo>
                <a:lnTo>
                  <a:pt x="3385" y="765"/>
                </a:lnTo>
                <a:lnTo>
                  <a:pt x="3423" y="720"/>
                </a:lnTo>
                <a:lnTo>
                  <a:pt x="3455" y="675"/>
                </a:lnTo>
                <a:lnTo>
                  <a:pt x="3480" y="631"/>
                </a:lnTo>
                <a:lnTo>
                  <a:pt x="3500" y="588"/>
                </a:lnTo>
                <a:lnTo>
                  <a:pt x="3513" y="544"/>
                </a:lnTo>
                <a:lnTo>
                  <a:pt x="3519" y="503"/>
                </a:lnTo>
                <a:lnTo>
                  <a:pt x="3519" y="462"/>
                </a:lnTo>
                <a:lnTo>
                  <a:pt x="3513" y="422"/>
                </a:lnTo>
                <a:lnTo>
                  <a:pt x="3500" y="385"/>
                </a:lnTo>
                <a:lnTo>
                  <a:pt x="3480" y="351"/>
                </a:lnTo>
                <a:lnTo>
                  <a:pt x="3454" y="319"/>
                </a:lnTo>
                <a:lnTo>
                  <a:pt x="3422" y="289"/>
                </a:lnTo>
                <a:lnTo>
                  <a:pt x="3384" y="260"/>
                </a:lnTo>
                <a:lnTo>
                  <a:pt x="3340" y="234"/>
                </a:lnTo>
                <a:lnTo>
                  <a:pt x="3291" y="212"/>
                </a:lnTo>
                <a:lnTo>
                  <a:pt x="3237" y="191"/>
                </a:lnTo>
                <a:lnTo>
                  <a:pt x="3177" y="173"/>
                </a:lnTo>
                <a:lnTo>
                  <a:pt x="3111" y="158"/>
                </a:lnTo>
                <a:lnTo>
                  <a:pt x="3042" y="144"/>
                </a:lnTo>
                <a:lnTo>
                  <a:pt x="2967" y="134"/>
                </a:lnTo>
                <a:lnTo>
                  <a:pt x="2888" y="128"/>
                </a:lnTo>
                <a:lnTo>
                  <a:pt x="2805" y="123"/>
                </a:lnTo>
                <a:lnTo>
                  <a:pt x="2716" y="121"/>
                </a:lnTo>
                <a:close/>
                <a:moveTo>
                  <a:pt x="1826" y="118"/>
                </a:moveTo>
                <a:lnTo>
                  <a:pt x="1802" y="118"/>
                </a:lnTo>
                <a:lnTo>
                  <a:pt x="1775" y="122"/>
                </a:lnTo>
                <a:lnTo>
                  <a:pt x="1748" y="129"/>
                </a:lnTo>
                <a:lnTo>
                  <a:pt x="1720" y="139"/>
                </a:lnTo>
                <a:lnTo>
                  <a:pt x="1693" y="154"/>
                </a:lnTo>
                <a:lnTo>
                  <a:pt x="1668" y="173"/>
                </a:lnTo>
                <a:lnTo>
                  <a:pt x="1665" y="180"/>
                </a:lnTo>
                <a:lnTo>
                  <a:pt x="1657" y="186"/>
                </a:lnTo>
                <a:lnTo>
                  <a:pt x="1646" y="190"/>
                </a:lnTo>
                <a:lnTo>
                  <a:pt x="1634" y="196"/>
                </a:lnTo>
                <a:lnTo>
                  <a:pt x="1624" y="200"/>
                </a:lnTo>
                <a:lnTo>
                  <a:pt x="1616" y="203"/>
                </a:lnTo>
                <a:lnTo>
                  <a:pt x="1612" y="208"/>
                </a:lnTo>
                <a:lnTo>
                  <a:pt x="1615" y="222"/>
                </a:lnTo>
                <a:lnTo>
                  <a:pt x="1621" y="235"/>
                </a:lnTo>
                <a:lnTo>
                  <a:pt x="1632" y="249"/>
                </a:lnTo>
                <a:lnTo>
                  <a:pt x="1647" y="262"/>
                </a:lnTo>
                <a:lnTo>
                  <a:pt x="1680" y="252"/>
                </a:lnTo>
                <a:lnTo>
                  <a:pt x="1747" y="235"/>
                </a:lnTo>
                <a:lnTo>
                  <a:pt x="1813" y="220"/>
                </a:lnTo>
                <a:lnTo>
                  <a:pt x="1820" y="208"/>
                </a:lnTo>
                <a:lnTo>
                  <a:pt x="1823" y="196"/>
                </a:lnTo>
                <a:lnTo>
                  <a:pt x="1825" y="183"/>
                </a:lnTo>
                <a:lnTo>
                  <a:pt x="1831" y="174"/>
                </a:lnTo>
                <a:lnTo>
                  <a:pt x="1837" y="169"/>
                </a:lnTo>
                <a:lnTo>
                  <a:pt x="1846" y="163"/>
                </a:lnTo>
                <a:lnTo>
                  <a:pt x="1856" y="159"/>
                </a:lnTo>
                <a:lnTo>
                  <a:pt x="1866" y="152"/>
                </a:lnTo>
                <a:lnTo>
                  <a:pt x="1875" y="144"/>
                </a:lnTo>
                <a:lnTo>
                  <a:pt x="1884" y="132"/>
                </a:lnTo>
                <a:lnTo>
                  <a:pt x="1878" y="127"/>
                </a:lnTo>
                <a:lnTo>
                  <a:pt x="1866" y="122"/>
                </a:lnTo>
                <a:lnTo>
                  <a:pt x="1848" y="119"/>
                </a:lnTo>
                <a:lnTo>
                  <a:pt x="1826" y="118"/>
                </a:lnTo>
                <a:close/>
                <a:moveTo>
                  <a:pt x="1844" y="0"/>
                </a:moveTo>
                <a:lnTo>
                  <a:pt x="1844" y="0"/>
                </a:lnTo>
                <a:lnTo>
                  <a:pt x="1914" y="3"/>
                </a:lnTo>
                <a:lnTo>
                  <a:pt x="1981" y="11"/>
                </a:lnTo>
                <a:lnTo>
                  <a:pt x="2047" y="26"/>
                </a:lnTo>
                <a:lnTo>
                  <a:pt x="2111" y="44"/>
                </a:lnTo>
                <a:lnTo>
                  <a:pt x="2172" y="69"/>
                </a:lnTo>
                <a:lnTo>
                  <a:pt x="2232" y="98"/>
                </a:lnTo>
                <a:lnTo>
                  <a:pt x="2289" y="131"/>
                </a:lnTo>
                <a:lnTo>
                  <a:pt x="2399" y="118"/>
                </a:lnTo>
                <a:lnTo>
                  <a:pt x="2508" y="109"/>
                </a:lnTo>
                <a:lnTo>
                  <a:pt x="2614" y="102"/>
                </a:lnTo>
                <a:lnTo>
                  <a:pt x="2716" y="101"/>
                </a:lnTo>
                <a:lnTo>
                  <a:pt x="2803" y="102"/>
                </a:lnTo>
                <a:lnTo>
                  <a:pt x="2883" y="106"/>
                </a:lnTo>
                <a:lnTo>
                  <a:pt x="2961" y="112"/>
                </a:lnTo>
                <a:lnTo>
                  <a:pt x="3034" y="122"/>
                </a:lnTo>
                <a:lnTo>
                  <a:pt x="3102" y="133"/>
                </a:lnTo>
                <a:lnTo>
                  <a:pt x="3166" y="148"/>
                </a:lnTo>
                <a:lnTo>
                  <a:pt x="3225" y="164"/>
                </a:lnTo>
                <a:lnTo>
                  <a:pt x="3280" y="183"/>
                </a:lnTo>
                <a:lnTo>
                  <a:pt x="3330" y="204"/>
                </a:lnTo>
                <a:lnTo>
                  <a:pt x="3374" y="229"/>
                </a:lnTo>
                <a:lnTo>
                  <a:pt x="3415" y="254"/>
                </a:lnTo>
                <a:lnTo>
                  <a:pt x="3448" y="282"/>
                </a:lnTo>
                <a:lnTo>
                  <a:pt x="3478" y="313"/>
                </a:lnTo>
                <a:lnTo>
                  <a:pt x="3502" y="345"/>
                </a:lnTo>
                <a:lnTo>
                  <a:pt x="3520" y="380"/>
                </a:lnTo>
                <a:lnTo>
                  <a:pt x="3534" y="416"/>
                </a:lnTo>
                <a:lnTo>
                  <a:pt x="3540" y="459"/>
                </a:lnTo>
                <a:lnTo>
                  <a:pt x="3540" y="501"/>
                </a:lnTo>
                <a:lnTo>
                  <a:pt x="3534" y="545"/>
                </a:lnTo>
                <a:lnTo>
                  <a:pt x="3519" y="590"/>
                </a:lnTo>
                <a:lnTo>
                  <a:pt x="3500" y="635"/>
                </a:lnTo>
                <a:lnTo>
                  <a:pt x="3472" y="682"/>
                </a:lnTo>
                <a:lnTo>
                  <a:pt x="3440" y="729"/>
                </a:lnTo>
                <a:lnTo>
                  <a:pt x="3400" y="776"/>
                </a:lnTo>
                <a:lnTo>
                  <a:pt x="3356" y="824"/>
                </a:lnTo>
                <a:lnTo>
                  <a:pt x="3306" y="871"/>
                </a:lnTo>
                <a:lnTo>
                  <a:pt x="3250" y="918"/>
                </a:lnTo>
                <a:lnTo>
                  <a:pt x="3190" y="966"/>
                </a:lnTo>
                <a:lnTo>
                  <a:pt x="3124" y="1013"/>
                </a:lnTo>
                <a:lnTo>
                  <a:pt x="3054" y="1058"/>
                </a:lnTo>
                <a:lnTo>
                  <a:pt x="2978" y="1105"/>
                </a:lnTo>
                <a:lnTo>
                  <a:pt x="2899" y="1149"/>
                </a:lnTo>
                <a:lnTo>
                  <a:pt x="2816" y="1194"/>
                </a:lnTo>
                <a:lnTo>
                  <a:pt x="2728" y="1237"/>
                </a:lnTo>
                <a:lnTo>
                  <a:pt x="2637" y="1278"/>
                </a:lnTo>
                <a:lnTo>
                  <a:pt x="2542" y="1319"/>
                </a:lnTo>
                <a:lnTo>
                  <a:pt x="2503" y="1375"/>
                </a:lnTo>
                <a:lnTo>
                  <a:pt x="2459" y="1428"/>
                </a:lnTo>
                <a:lnTo>
                  <a:pt x="2411" y="1477"/>
                </a:lnTo>
                <a:lnTo>
                  <a:pt x="2360" y="1521"/>
                </a:lnTo>
                <a:lnTo>
                  <a:pt x="2305" y="1561"/>
                </a:lnTo>
                <a:lnTo>
                  <a:pt x="2246" y="1598"/>
                </a:lnTo>
                <a:lnTo>
                  <a:pt x="2185" y="1629"/>
                </a:lnTo>
                <a:lnTo>
                  <a:pt x="2122" y="1655"/>
                </a:lnTo>
                <a:lnTo>
                  <a:pt x="2055" y="1676"/>
                </a:lnTo>
                <a:lnTo>
                  <a:pt x="1987" y="1690"/>
                </a:lnTo>
                <a:lnTo>
                  <a:pt x="1916" y="1700"/>
                </a:lnTo>
                <a:lnTo>
                  <a:pt x="1844" y="1702"/>
                </a:lnTo>
                <a:lnTo>
                  <a:pt x="1778" y="1700"/>
                </a:lnTo>
                <a:lnTo>
                  <a:pt x="1713" y="1692"/>
                </a:lnTo>
                <a:lnTo>
                  <a:pt x="1651" y="1679"/>
                </a:lnTo>
                <a:lnTo>
                  <a:pt x="1588" y="1661"/>
                </a:lnTo>
                <a:lnTo>
                  <a:pt x="1530" y="1639"/>
                </a:lnTo>
                <a:lnTo>
                  <a:pt x="1473" y="1614"/>
                </a:lnTo>
                <a:lnTo>
                  <a:pt x="1368" y="1627"/>
                </a:lnTo>
                <a:lnTo>
                  <a:pt x="1266" y="1638"/>
                </a:lnTo>
                <a:lnTo>
                  <a:pt x="1165" y="1646"/>
                </a:lnTo>
                <a:lnTo>
                  <a:pt x="1067" y="1651"/>
                </a:lnTo>
                <a:lnTo>
                  <a:pt x="971" y="1652"/>
                </a:lnTo>
                <a:lnTo>
                  <a:pt x="886" y="1651"/>
                </a:lnTo>
                <a:lnTo>
                  <a:pt x="804" y="1647"/>
                </a:lnTo>
                <a:lnTo>
                  <a:pt x="727" y="1640"/>
                </a:lnTo>
                <a:lnTo>
                  <a:pt x="655" y="1630"/>
                </a:lnTo>
                <a:lnTo>
                  <a:pt x="586" y="1619"/>
                </a:lnTo>
                <a:lnTo>
                  <a:pt x="522" y="1605"/>
                </a:lnTo>
                <a:lnTo>
                  <a:pt x="463" y="1587"/>
                </a:lnTo>
                <a:lnTo>
                  <a:pt x="408" y="1568"/>
                </a:lnTo>
                <a:lnTo>
                  <a:pt x="359" y="1547"/>
                </a:lnTo>
                <a:lnTo>
                  <a:pt x="314" y="1523"/>
                </a:lnTo>
                <a:lnTo>
                  <a:pt x="275" y="1497"/>
                </a:lnTo>
                <a:lnTo>
                  <a:pt x="243" y="1504"/>
                </a:lnTo>
                <a:lnTo>
                  <a:pt x="212" y="1505"/>
                </a:lnTo>
                <a:lnTo>
                  <a:pt x="181" y="1503"/>
                </a:lnTo>
                <a:lnTo>
                  <a:pt x="151" y="1496"/>
                </a:lnTo>
                <a:lnTo>
                  <a:pt x="122" y="1484"/>
                </a:lnTo>
                <a:lnTo>
                  <a:pt x="95" y="1469"/>
                </a:lnTo>
                <a:lnTo>
                  <a:pt x="71" y="1449"/>
                </a:lnTo>
                <a:lnTo>
                  <a:pt x="49" y="1427"/>
                </a:lnTo>
                <a:lnTo>
                  <a:pt x="31" y="1400"/>
                </a:lnTo>
                <a:lnTo>
                  <a:pt x="15" y="1371"/>
                </a:lnTo>
                <a:lnTo>
                  <a:pt x="4" y="1337"/>
                </a:lnTo>
                <a:lnTo>
                  <a:pt x="0" y="1303"/>
                </a:lnTo>
                <a:lnTo>
                  <a:pt x="0" y="1268"/>
                </a:lnTo>
                <a:lnTo>
                  <a:pt x="6" y="1235"/>
                </a:lnTo>
                <a:lnTo>
                  <a:pt x="15" y="1203"/>
                </a:lnTo>
                <a:lnTo>
                  <a:pt x="31" y="1173"/>
                </a:lnTo>
                <a:lnTo>
                  <a:pt x="49" y="1145"/>
                </a:lnTo>
                <a:lnTo>
                  <a:pt x="73" y="1121"/>
                </a:lnTo>
                <a:lnTo>
                  <a:pt x="100" y="1099"/>
                </a:lnTo>
                <a:lnTo>
                  <a:pt x="132" y="1084"/>
                </a:lnTo>
                <a:lnTo>
                  <a:pt x="160" y="1074"/>
                </a:lnTo>
                <a:lnTo>
                  <a:pt x="190" y="1068"/>
                </a:lnTo>
                <a:lnTo>
                  <a:pt x="218" y="1067"/>
                </a:lnTo>
                <a:lnTo>
                  <a:pt x="256" y="1014"/>
                </a:lnTo>
                <a:lnTo>
                  <a:pt x="301" y="961"/>
                </a:lnTo>
                <a:lnTo>
                  <a:pt x="355" y="907"/>
                </a:lnTo>
                <a:lnTo>
                  <a:pt x="414" y="854"/>
                </a:lnTo>
                <a:lnTo>
                  <a:pt x="480" y="801"/>
                </a:lnTo>
                <a:lnTo>
                  <a:pt x="553" y="749"/>
                </a:lnTo>
                <a:lnTo>
                  <a:pt x="632" y="696"/>
                </a:lnTo>
                <a:lnTo>
                  <a:pt x="716" y="644"/>
                </a:lnTo>
                <a:lnTo>
                  <a:pt x="805" y="594"/>
                </a:lnTo>
                <a:lnTo>
                  <a:pt x="901" y="545"/>
                </a:lnTo>
                <a:lnTo>
                  <a:pt x="1002" y="496"/>
                </a:lnTo>
                <a:lnTo>
                  <a:pt x="1106" y="451"/>
                </a:lnTo>
                <a:lnTo>
                  <a:pt x="1140" y="390"/>
                </a:lnTo>
                <a:lnTo>
                  <a:pt x="1180" y="333"/>
                </a:lnTo>
                <a:lnTo>
                  <a:pt x="1224" y="280"/>
                </a:lnTo>
                <a:lnTo>
                  <a:pt x="1272" y="230"/>
                </a:lnTo>
                <a:lnTo>
                  <a:pt x="1323" y="184"/>
                </a:lnTo>
                <a:lnTo>
                  <a:pt x="1379" y="143"/>
                </a:lnTo>
                <a:lnTo>
                  <a:pt x="1438" y="107"/>
                </a:lnTo>
                <a:lnTo>
                  <a:pt x="1499" y="76"/>
                </a:lnTo>
                <a:lnTo>
                  <a:pt x="1563" y="49"/>
                </a:lnTo>
                <a:lnTo>
                  <a:pt x="1631" y="28"/>
                </a:lnTo>
                <a:lnTo>
                  <a:pt x="1700" y="12"/>
                </a:lnTo>
                <a:lnTo>
                  <a:pt x="1771" y="3"/>
                </a:lnTo>
                <a:lnTo>
                  <a:pt x="184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331"/>
          <p:cNvSpPr>
            <a:spLocks noEditPoints="1"/>
          </p:cNvSpPr>
          <p:nvPr/>
        </p:nvSpPr>
        <p:spPr bwMode="auto">
          <a:xfrm>
            <a:off x="4832642" y="2455873"/>
            <a:ext cx="417050" cy="294884"/>
          </a:xfrm>
          <a:custGeom>
            <a:avLst/>
            <a:gdLst>
              <a:gd name="T0" fmla="*/ 1665 w 3265"/>
              <a:gd name="T1" fmla="*/ 1586 h 2317"/>
              <a:gd name="T2" fmla="*/ 2783 w 3265"/>
              <a:gd name="T3" fmla="*/ 1457 h 2317"/>
              <a:gd name="T4" fmla="*/ 2791 w 3265"/>
              <a:gd name="T5" fmla="*/ 1504 h 2317"/>
              <a:gd name="T6" fmla="*/ 2797 w 3265"/>
              <a:gd name="T7" fmla="*/ 1534 h 2317"/>
              <a:gd name="T8" fmla="*/ 2799 w 3265"/>
              <a:gd name="T9" fmla="*/ 1555 h 2317"/>
              <a:gd name="T10" fmla="*/ 2788 w 3265"/>
              <a:gd name="T11" fmla="*/ 1595 h 2317"/>
              <a:gd name="T12" fmla="*/ 2758 w 3265"/>
              <a:gd name="T13" fmla="*/ 1641 h 2317"/>
              <a:gd name="T14" fmla="*/ 2709 w 3265"/>
              <a:gd name="T15" fmla="*/ 1695 h 2317"/>
              <a:gd name="T16" fmla="*/ 2646 w 3265"/>
              <a:gd name="T17" fmla="*/ 1753 h 2317"/>
              <a:gd name="T18" fmla="*/ 2571 w 3265"/>
              <a:gd name="T19" fmla="*/ 1815 h 2317"/>
              <a:gd name="T20" fmla="*/ 2485 w 3265"/>
              <a:gd name="T21" fmla="*/ 1879 h 2317"/>
              <a:gd name="T22" fmla="*/ 2391 w 3265"/>
              <a:gd name="T23" fmla="*/ 1943 h 2317"/>
              <a:gd name="T24" fmla="*/ 2292 w 3265"/>
              <a:gd name="T25" fmla="*/ 2006 h 2317"/>
              <a:gd name="T26" fmla="*/ 2190 w 3265"/>
              <a:gd name="T27" fmla="*/ 2068 h 2317"/>
              <a:gd name="T28" fmla="*/ 2086 w 3265"/>
              <a:gd name="T29" fmla="*/ 2126 h 2317"/>
              <a:gd name="T30" fmla="*/ 1985 w 3265"/>
              <a:gd name="T31" fmla="*/ 2178 h 2317"/>
              <a:gd name="T32" fmla="*/ 1889 w 3265"/>
              <a:gd name="T33" fmla="*/ 2224 h 2317"/>
              <a:gd name="T34" fmla="*/ 1798 w 3265"/>
              <a:gd name="T35" fmla="*/ 2263 h 2317"/>
              <a:gd name="T36" fmla="*/ 1716 w 3265"/>
              <a:gd name="T37" fmla="*/ 2292 h 2317"/>
              <a:gd name="T38" fmla="*/ 1646 w 3265"/>
              <a:gd name="T39" fmla="*/ 2310 h 2317"/>
              <a:gd name="T40" fmla="*/ 1590 w 3265"/>
              <a:gd name="T41" fmla="*/ 2317 h 2317"/>
              <a:gd name="T42" fmla="*/ 1531 w 3265"/>
              <a:gd name="T43" fmla="*/ 2309 h 2317"/>
              <a:gd name="T44" fmla="*/ 1461 w 3265"/>
              <a:gd name="T45" fmla="*/ 2289 h 2317"/>
              <a:gd name="T46" fmla="*/ 1382 w 3265"/>
              <a:gd name="T47" fmla="*/ 2255 h 2317"/>
              <a:gd name="T48" fmla="*/ 1296 w 3265"/>
              <a:gd name="T49" fmla="*/ 2213 h 2317"/>
              <a:gd name="T50" fmla="*/ 1205 w 3265"/>
              <a:gd name="T51" fmla="*/ 2161 h 2317"/>
              <a:gd name="T52" fmla="*/ 1112 w 3265"/>
              <a:gd name="T53" fmla="*/ 2103 h 2317"/>
              <a:gd name="T54" fmla="*/ 1019 w 3265"/>
              <a:gd name="T55" fmla="*/ 2039 h 2317"/>
              <a:gd name="T56" fmla="*/ 928 w 3265"/>
              <a:gd name="T57" fmla="*/ 1972 h 2317"/>
              <a:gd name="T58" fmla="*/ 841 w 3265"/>
              <a:gd name="T59" fmla="*/ 1904 h 2317"/>
              <a:gd name="T60" fmla="*/ 762 w 3265"/>
              <a:gd name="T61" fmla="*/ 1835 h 2317"/>
              <a:gd name="T62" fmla="*/ 692 w 3265"/>
              <a:gd name="T63" fmla="*/ 1769 h 2317"/>
              <a:gd name="T64" fmla="*/ 633 w 3265"/>
              <a:gd name="T65" fmla="*/ 1706 h 2317"/>
              <a:gd name="T66" fmla="*/ 589 w 3265"/>
              <a:gd name="T67" fmla="*/ 1649 h 2317"/>
              <a:gd name="T68" fmla="*/ 560 w 3265"/>
              <a:gd name="T69" fmla="*/ 1598 h 2317"/>
              <a:gd name="T70" fmla="*/ 550 w 3265"/>
              <a:gd name="T71" fmla="*/ 1555 h 2317"/>
              <a:gd name="T72" fmla="*/ 559 w 3265"/>
              <a:gd name="T73" fmla="*/ 1514 h 2317"/>
              <a:gd name="T74" fmla="*/ 567 w 3265"/>
              <a:gd name="T75" fmla="*/ 1494 h 2317"/>
              <a:gd name="T76" fmla="*/ 651 w 3265"/>
              <a:gd name="T77" fmla="*/ 967 h 2317"/>
              <a:gd name="T78" fmla="*/ 184 w 3265"/>
              <a:gd name="T79" fmla="*/ 1655 h 2317"/>
              <a:gd name="T80" fmla="*/ 0 w 3265"/>
              <a:gd name="T81" fmla="*/ 1655 h 2317"/>
              <a:gd name="T82" fmla="*/ 95 w 3265"/>
              <a:gd name="T83" fmla="*/ 596 h 2317"/>
              <a:gd name="T84" fmla="*/ 3265 w 3265"/>
              <a:gd name="T85" fmla="*/ 503 h 2317"/>
              <a:gd name="T86" fmla="*/ 85 w 3265"/>
              <a:gd name="T87" fmla="*/ 511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65" h="2317">
                <a:moveTo>
                  <a:pt x="651" y="967"/>
                </a:moveTo>
                <a:lnTo>
                  <a:pt x="1665" y="1586"/>
                </a:lnTo>
                <a:lnTo>
                  <a:pt x="2698" y="967"/>
                </a:lnTo>
                <a:lnTo>
                  <a:pt x="2783" y="1457"/>
                </a:lnTo>
                <a:lnTo>
                  <a:pt x="2787" y="1483"/>
                </a:lnTo>
                <a:lnTo>
                  <a:pt x="2791" y="1504"/>
                </a:lnTo>
                <a:lnTo>
                  <a:pt x="2794" y="1521"/>
                </a:lnTo>
                <a:lnTo>
                  <a:pt x="2797" y="1534"/>
                </a:lnTo>
                <a:lnTo>
                  <a:pt x="2798" y="1545"/>
                </a:lnTo>
                <a:lnTo>
                  <a:pt x="2799" y="1555"/>
                </a:lnTo>
                <a:lnTo>
                  <a:pt x="2796" y="1574"/>
                </a:lnTo>
                <a:lnTo>
                  <a:pt x="2788" y="1595"/>
                </a:lnTo>
                <a:lnTo>
                  <a:pt x="2776" y="1617"/>
                </a:lnTo>
                <a:lnTo>
                  <a:pt x="2758" y="1641"/>
                </a:lnTo>
                <a:lnTo>
                  <a:pt x="2735" y="1667"/>
                </a:lnTo>
                <a:lnTo>
                  <a:pt x="2709" y="1695"/>
                </a:lnTo>
                <a:lnTo>
                  <a:pt x="2679" y="1723"/>
                </a:lnTo>
                <a:lnTo>
                  <a:pt x="2646" y="1753"/>
                </a:lnTo>
                <a:lnTo>
                  <a:pt x="2610" y="1783"/>
                </a:lnTo>
                <a:lnTo>
                  <a:pt x="2571" y="1815"/>
                </a:lnTo>
                <a:lnTo>
                  <a:pt x="2530" y="1847"/>
                </a:lnTo>
                <a:lnTo>
                  <a:pt x="2485" y="1879"/>
                </a:lnTo>
                <a:lnTo>
                  <a:pt x="2439" y="1911"/>
                </a:lnTo>
                <a:lnTo>
                  <a:pt x="2391" y="1943"/>
                </a:lnTo>
                <a:lnTo>
                  <a:pt x="2343" y="1974"/>
                </a:lnTo>
                <a:lnTo>
                  <a:pt x="2292" y="2006"/>
                </a:lnTo>
                <a:lnTo>
                  <a:pt x="2241" y="2038"/>
                </a:lnTo>
                <a:lnTo>
                  <a:pt x="2190" y="2068"/>
                </a:lnTo>
                <a:lnTo>
                  <a:pt x="2138" y="2097"/>
                </a:lnTo>
                <a:lnTo>
                  <a:pt x="2086" y="2126"/>
                </a:lnTo>
                <a:lnTo>
                  <a:pt x="2036" y="2153"/>
                </a:lnTo>
                <a:lnTo>
                  <a:pt x="1985" y="2178"/>
                </a:lnTo>
                <a:lnTo>
                  <a:pt x="1936" y="2201"/>
                </a:lnTo>
                <a:lnTo>
                  <a:pt x="1889" y="2224"/>
                </a:lnTo>
                <a:lnTo>
                  <a:pt x="1842" y="2244"/>
                </a:lnTo>
                <a:lnTo>
                  <a:pt x="1798" y="2263"/>
                </a:lnTo>
                <a:lnTo>
                  <a:pt x="1756" y="2278"/>
                </a:lnTo>
                <a:lnTo>
                  <a:pt x="1716" y="2292"/>
                </a:lnTo>
                <a:lnTo>
                  <a:pt x="1680" y="2302"/>
                </a:lnTo>
                <a:lnTo>
                  <a:pt x="1646" y="2310"/>
                </a:lnTo>
                <a:lnTo>
                  <a:pt x="1616" y="2316"/>
                </a:lnTo>
                <a:lnTo>
                  <a:pt x="1590" y="2317"/>
                </a:lnTo>
                <a:lnTo>
                  <a:pt x="1562" y="2315"/>
                </a:lnTo>
                <a:lnTo>
                  <a:pt x="1531" y="2309"/>
                </a:lnTo>
                <a:lnTo>
                  <a:pt x="1497" y="2301"/>
                </a:lnTo>
                <a:lnTo>
                  <a:pt x="1461" y="2289"/>
                </a:lnTo>
                <a:lnTo>
                  <a:pt x="1423" y="2273"/>
                </a:lnTo>
                <a:lnTo>
                  <a:pt x="1382" y="2255"/>
                </a:lnTo>
                <a:lnTo>
                  <a:pt x="1339" y="2235"/>
                </a:lnTo>
                <a:lnTo>
                  <a:pt x="1296" y="2213"/>
                </a:lnTo>
                <a:lnTo>
                  <a:pt x="1250" y="2188"/>
                </a:lnTo>
                <a:lnTo>
                  <a:pt x="1205" y="2161"/>
                </a:lnTo>
                <a:lnTo>
                  <a:pt x="1158" y="2132"/>
                </a:lnTo>
                <a:lnTo>
                  <a:pt x="1112" y="2103"/>
                </a:lnTo>
                <a:lnTo>
                  <a:pt x="1065" y="2072"/>
                </a:lnTo>
                <a:lnTo>
                  <a:pt x="1019" y="2039"/>
                </a:lnTo>
                <a:lnTo>
                  <a:pt x="972" y="2006"/>
                </a:lnTo>
                <a:lnTo>
                  <a:pt x="928" y="1972"/>
                </a:lnTo>
                <a:lnTo>
                  <a:pt x="884" y="1938"/>
                </a:lnTo>
                <a:lnTo>
                  <a:pt x="841" y="1904"/>
                </a:lnTo>
                <a:lnTo>
                  <a:pt x="801" y="1870"/>
                </a:lnTo>
                <a:lnTo>
                  <a:pt x="762" y="1835"/>
                </a:lnTo>
                <a:lnTo>
                  <a:pt x="725" y="1802"/>
                </a:lnTo>
                <a:lnTo>
                  <a:pt x="692" y="1769"/>
                </a:lnTo>
                <a:lnTo>
                  <a:pt x="661" y="1737"/>
                </a:lnTo>
                <a:lnTo>
                  <a:pt x="633" y="1706"/>
                </a:lnTo>
                <a:lnTo>
                  <a:pt x="610" y="1677"/>
                </a:lnTo>
                <a:lnTo>
                  <a:pt x="589" y="1649"/>
                </a:lnTo>
                <a:lnTo>
                  <a:pt x="572" y="1622"/>
                </a:lnTo>
                <a:lnTo>
                  <a:pt x="560" y="1598"/>
                </a:lnTo>
                <a:lnTo>
                  <a:pt x="553" y="1575"/>
                </a:lnTo>
                <a:lnTo>
                  <a:pt x="550" y="1555"/>
                </a:lnTo>
                <a:lnTo>
                  <a:pt x="552" y="1534"/>
                </a:lnTo>
                <a:lnTo>
                  <a:pt x="559" y="1514"/>
                </a:lnTo>
                <a:lnTo>
                  <a:pt x="568" y="1493"/>
                </a:lnTo>
                <a:lnTo>
                  <a:pt x="567" y="1494"/>
                </a:lnTo>
                <a:lnTo>
                  <a:pt x="567" y="1495"/>
                </a:lnTo>
                <a:lnTo>
                  <a:pt x="651" y="967"/>
                </a:lnTo>
                <a:close/>
                <a:moveTo>
                  <a:pt x="95" y="596"/>
                </a:moveTo>
                <a:lnTo>
                  <a:pt x="184" y="1655"/>
                </a:lnTo>
                <a:lnTo>
                  <a:pt x="95" y="1972"/>
                </a:lnTo>
                <a:lnTo>
                  <a:pt x="0" y="1655"/>
                </a:lnTo>
                <a:lnTo>
                  <a:pt x="0" y="1655"/>
                </a:lnTo>
                <a:lnTo>
                  <a:pt x="95" y="596"/>
                </a:lnTo>
                <a:close/>
                <a:moveTo>
                  <a:pt x="1677" y="0"/>
                </a:moveTo>
                <a:lnTo>
                  <a:pt x="3265" y="503"/>
                </a:lnTo>
                <a:lnTo>
                  <a:pt x="1673" y="1476"/>
                </a:lnTo>
                <a:lnTo>
                  <a:pt x="85" y="511"/>
                </a:lnTo>
                <a:lnTo>
                  <a:pt x="167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7" name="Group 508"/>
          <p:cNvGrpSpPr/>
          <p:nvPr/>
        </p:nvGrpSpPr>
        <p:grpSpPr>
          <a:xfrm>
            <a:off x="4148240" y="2431936"/>
            <a:ext cx="382614" cy="342759"/>
            <a:chOff x="2465388" y="4302126"/>
            <a:chExt cx="457200" cy="409575"/>
          </a:xfrm>
          <a:solidFill>
            <a:srgbClr val="000000"/>
          </a:solidFill>
        </p:grpSpPr>
        <p:sp>
          <p:nvSpPr>
            <p:cNvPr id="118" name="Freeform 336"/>
            <p:cNvSpPr>
              <a:spLocks noEditPoints="1"/>
            </p:cNvSpPr>
            <p:nvPr/>
          </p:nvSpPr>
          <p:spPr bwMode="auto">
            <a:xfrm>
              <a:off x="2465388" y="4302126"/>
              <a:ext cx="457200" cy="409575"/>
            </a:xfrm>
            <a:custGeom>
              <a:avLst/>
              <a:gdLst>
                <a:gd name="T0" fmla="*/ 1328 w 3460"/>
                <a:gd name="T1" fmla="*/ 194 h 3095"/>
                <a:gd name="T2" fmla="*/ 879 w 3460"/>
                <a:gd name="T3" fmla="*/ 331 h 3095"/>
                <a:gd name="T4" fmla="*/ 517 w 3460"/>
                <a:gd name="T5" fmla="*/ 554 h 3095"/>
                <a:gd name="T6" fmla="*/ 267 w 3460"/>
                <a:gd name="T7" fmla="*/ 843 h 3095"/>
                <a:gd name="T8" fmla="*/ 155 w 3460"/>
                <a:gd name="T9" fmla="*/ 1181 h 3095"/>
                <a:gd name="T10" fmla="*/ 205 w 3460"/>
                <a:gd name="T11" fmla="*/ 1534 h 3095"/>
                <a:gd name="T12" fmla="*/ 409 w 3460"/>
                <a:gd name="T13" fmla="*/ 1851 h 3095"/>
                <a:gd name="T14" fmla="*/ 748 w 3460"/>
                <a:gd name="T15" fmla="*/ 2109 h 3095"/>
                <a:gd name="T16" fmla="*/ 1040 w 3460"/>
                <a:gd name="T17" fmla="*/ 2246 h 3095"/>
                <a:gd name="T18" fmla="*/ 1074 w 3460"/>
                <a:gd name="T19" fmla="*/ 2356 h 3095"/>
                <a:gd name="T20" fmla="*/ 1048 w 3460"/>
                <a:gd name="T21" fmla="*/ 2542 h 3095"/>
                <a:gd name="T22" fmla="*/ 932 w 3460"/>
                <a:gd name="T23" fmla="*/ 2780 h 3095"/>
                <a:gd name="T24" fmla="*/ 1215 w 3460"/>
                <a:gd name="T25" fmla="*/ 2702 h 3095"/>
                <a:gd name="T26" fmla="*/ 1638 w 3460"/>
                <a:gd name="T27" fmla="*/ 2475 h 3095"/>
                <a:gd name="T28" fmla="*/ 1839 w 3460"/>
                <a:gd name="T29" fmla="*/ 2346 h 3095"/>
                <a:gd name="T30" fmla="*/ 2346 w 3460"/>
                <a:gd name="T31" fmla="*/ 2261 h 3095"/>
                <a:gd name="T32" fmla="*/ 2773 w 3460"/>
                <a:gd name="T33" fmla="*/ 2073 h 3095"/>
                <a:gd name="T34" fmla="*/ 3093 w 3460"/>
                <a:gd name="T35" fmla="*/ 1803 h 3095"/>
                <a:gd name="T36" fmla="*/ 3275 w 3460"/>
                <a:gd name="T37" fmla="*/ 1473 h 3095"/>
                <a:gd name="T38" fmla="*/ 3294 w 3460"/>
                <a:gd name="T39" fmla="*/ 1111 h 3095"/>
                <a:gd name="T40" fmla="*/ 3153 w 3460"/>
                <a:gd name="T41" fmla="*/ 781 h 3095"/>
                <a:gd name="T42" fmla="*/ 2879 w 3460"/>
                <a:gd name="T43" fmla="*/ 503 h 3095"/>
                <a:gd name="T44" fmla="*/ 2497 w 3460"/>
                <a:gd name="T45" fmla="*/ 296 h 3095"/>
                <a:gd name="T46" fmla="*/ 2035 w 3460"/>
                <a:gd name="T47" fmla="*/ 178 h 3095"/>
                <a:gd name="T48" fmla="*/ 1839 w 3460"/>
                <a:gd name="T49" fmla="*/ 2 h 3095"/>
                <a:gd name="T50" fmla="*/ 2355 w 3460"/>
                <a:gd name="T51" fmla="*/ 84 h 3095"/>
                <a:gd name="T52" fmla="*/ 2800 w 3460"/>
                <a:gd name="T53" fmla="*/ 269 h 3095"/>
                <a:gd name="T54" fmla="*/ 3150 w 3460"/>
                <a:gd name="T55" fmla="*/ 539 h 3095"/>
                <a:gd name="T56" fmla="*/ 3378 w 3460"/>
                <a:gd name="T57" fmla="*/ 875 h 3095"/>
                <a:gd name="T58" fmla="*/ 3460 w 3460"/>
                <a:gd name="T59" fmla="*/ 1257 h 3095"/>
                <a:gd name="T60" fmla="*/ 3373 w 3460"/>
                <a:gd name="T61" fmla="*/ 1648 h 3095"/>
                <a:gd name="T62" fmla="*/ 3134 w 3460"/>
                <a:gd name="T63" fmla="*/ 1990 h 3095"/>
                <a:gd name="T64" fmla="*/ 2768 w 3460"/>
                <a:gd name="T65" fmla="*/ 2262 h 3095"/>
                <a:gd name="T66" fmla="*/ 2302 w 3460"/>
                <a:gd name="T67" fmla="*/ 2444 h 3095"/>
                <a:gd name="T68" fmla="*/ 1821 w 3460"/>
                <a:gd name="T69" fmla="*/ 2551 h 3095"/>
                <a:gd name="T70" fmla="*/ 1522 w 3460"/>
                <a:gd name="T71" fmla="*/ 2737 h 3095"/>
                <a:gd name="T72" fmla="*/ 1211 w 3460"/>
                <a:gd name="T73" fmla="*/ 2886 h 3095"/>
                <a:gd name="T74" fmla="*/ 930 w 3460"/>
                <a:gd name="T75" fmla="*/ 2996 h 3095"/>
                <a:gd name="T76" fmla="*/ 723 w 3460"/>
                <a:gd name="T77" fmla="*/ 3065 h 3095"/>
                <a:gd name="T78" fmla="*/ 633 w 3460"/>
                <a:gd name="T79" fmla="*/ 3092 h 3095"/>
                <a:gd name="T80" fmla="*/ 557 w 3460"/>
                <a:gd name="T81" fmla="*/ 3077 h 3095"/>
                <a:gd name="T82" fmla="*/ 522 w 3460"/>
                <a:gd name="T83" fmla="*/ 2990 h 3095"/>
                <a:gd name="T84" fmla="*/ 651 w 3460"/>
                <a:gd name="T85" fmla="*/ 2840 h 3095"/>
                <a:gd name="T86" fmla="*/ 819 w 3460"/>
                <a:gd name="T87" fmla="*/ 2627 h 3095"/>
                <a:gd name="T88" fmla="*/ 893 w 3460"/>
                <a:gd name="T89" fmla="*/ 2461 h 3095"/>
                <a:gd name="T90" fmla="*/ 815 w 3460"/>
                <a:gd name="T91" fmla="*/ 2325 h 3095"/>
                <a:gd name="T92" fmla="*/ 423 w 3460"/>
                <a:gd name="T93" fmla="*/ 2083 h 3095"/>
                <a:gd name="T94" fmla="*/ 150 w 3460"/>
                <a:gd name="T95" fmla="*/ 1771 h 3095"/>
                <a:gd name="T96" fmla="*/ 13 w 3460"/>
                <a:gd name="T97" fmla="*/ 1411 h 3095"/>
                <a:gd name="T98" fmla="*/ 31 w 3460"/>
                <a:gd name="T99" fmla="*/ 1024 h 3095"/>
                <a:gd name="T100" fmla="*/ 202 w 3460"/>
                <a:gd name="T101" fmla="*/ 666 h 3095"/>
                <a:gd name="T102" fmla="*/ 507 w 3460"/>
                <a:gd name="T103" fmla="*/ 369 h 3095"/>
                <a:gd name="T104" fmla="*/ 917 w 3460"/>
                <a:gd name="T105" fmla="*/ 147 h 3095"/>
                <a:gd name="T106" fmla="*/ 1408 w 3460"/>
                <a:gd name="T107" fmla="*/ 21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60" h="3095">
                  <a:moveTo>
                    <a:pt x="1731" y="157"/>
                  </a:moveTo>
                  <a:lnTo>
                    <a:pt x="1626" y="160"/>
                  </a:lnTo>
                  <a:lnTo>
                    <a:pt x="1525" y="167"/>
                  </a:lnTo>
                  <a:lnTo>
                    <a:pt x="1425" y="178"/>
                  </a:lnTo>
                  <a:lnTo>
                    <a:pt x="1328" y="194"/>
                  </a:lnTo>
                  <a:lnTo>
                    <a:pt x="1232" y="214"/>
                  </a:lnTo>
                  <a:lnTo>
                    <a:pt x="1139" y="237"/>
                  </a:lnTo>
                  <a:lnTo>
                    <a:pt x="1049" y="265"/>
                  </a:lnTo>
                  <a:lnTo>
                    <a:pt x="963" y="296"/>
                  </a:lnTo>
                  <a:lnTo>
                    <a:pt x="879" y="331"/>
                  </a:lnTo>
                  <a:lnTo>
                    <a:pt x="799" y="370"/>
                  </a:lnTo>
                  <a:lnTo>
                    <a:pt x="722" y="411"/>
                  </a:lnTo>
                  <a:lnTo>
                    <a:pt x="650" y="456"/>
                  </a:lnTo>
                  <a:lnTo>
                    <a:pt x="581" y="503"/>
                  </a:lnTo>
                  <a:lnTo>
                    <a:pt x="517" y="554"/>
                  </a:lnTo>
                  <a:lnTo>
                    <a:pt x="457" y="606"/>
                  </a:lnTo>
                  <a:lnTo>
                    <a:pt x="402" y="663"/>
                  </a:lnTo>
                  <a:lnTo>
                    <a:pt x="351" y="721"/>
                  </a:lnTo>
                  <a:lnTo>
                    <a:pt x="307" y="781"/>
                  </a:lnTo>
                  <a:lnTo>
                    <a:pt x="267" y="843"/>
                  </a:lnTo>
                  <a:lnTo>
                    <a:pt x="233" y="907"/>
                  </a:lnTo>
                  <a:lnTo>
                    <a:pt x="205" y="974"/>
                  </a:lnTo>
                  <a:lnTo>
                    <a:pt x="181" y="1042"/>
                  </a:lnTo>
                  <a:lnTo>
                    <a:pt x="166" y="1111"/>
                  </a:lnTo>
                  <a:lnTo>
                    <a:pt x="155" y="1181"/>
                  </a:lnTo>
                  <a:lnTo>
                    <a:pt x="152" y="1254"/>
                  </a:lnTo>
                  <a:lnTo>
                    <a:pt x="155" y="1325"/>
                  </a:lnTo>
                  <a:lnTo>
                    <a:pt x="166" y="1397"/>
                  </a:lnTo>
                  <a:lnTo>
                    <a:pt x="182" y="1466"/>
                  </a:lnTo>
                  <a:lnTo>
                    <a:pt x="205" y="1534"/>
                  </a:lnTo>
                  <a:lnTo>
                    <a:pt x="234" y="1602"/>
                  </a:lnTo>
                  <a:lnTo>
                    <a:pt x="269" y="1667"/>
                  </a:lnTo>
                  <a:lnTo>
                    <a:pt x="310" y="1731"/>
                  </a:lnTo>
                  <a:lnTo>
                    <a:pt x="356" y="1793"/>
                  </a:lnTo>
                  <a:lnTo>
                    <a:pt x="409" y="1851"/>
                  </a:lnTo>
                  <a:lnTo>
                    <a:pt x="466" y="1909"/>
                  </a:lnTo>
                  <a:lnTo>
                    <a:pt x="529" y="1963"/>
                  </a:lnTo>
                  <a:lnTo>
                    <a:pt x="597" y="2014"/>
                  </a:lnTo>
                  <a:lnTo>
                    <a:pt x="670" y="2064"/>
                  </a:lnTo>
                  <a:lnTo>
                    <a:pt x="748" y="2109"/>
                  </a:lnTo>
                  <a:lnTo>
                    <a:pt x="830" y="2152"/>
                  </a:lnTo>
                  <a:lnTo>
                    <a:pt x="916" y="2190"/>
                  </a:lnTo>
                  <a:lnTo>
                    <a:pt x="1008" y="2227"/>
                  </a:lnTo>
                  <a:lnTo>
                    <a:pt x="1025" y="2234"/>
                  </a:lnTo>
                  <a:lnTo>
                    <a:pt x="1040" y="2246"/>
                  </a:lnTo>
                  <a:lnTo>
                    <a:pt x="1051" y="2260"/>
                  </a:lnTo>
                  <a:lnTo>
                    <a:pt x="1061" y="2277"/>
                  </a:lnTo>
                  <a:lnTo>
                    <a:pt x="1066" y="2295"/>
                  </a:lnTo>
                  <a:lnTo>
                    <a:pt x="1071" y="2324"/>
                  </a:lnTo>
                  <a:lnTo>
                    <a:pt x="1074" y="2356"/>
                  </a:lnTo>
                  <a:lnTo>
                    <a:pt x="1075" y="2389"/>
                  </a:lnTo>
                  <a:lnTo>
                    <a:pt x="1072" y="2424"/>
                  </a:lnTo>
                  <a:lnTo>
                    <a:pt x="1067" y="2461"/>
                  </a:lnTo>
                  <a:lnTo>
                    <a:pt x="1060" y="2501"/>
                  </a:lnTo>
                  <a:lnTo>
                    <a:pt x="1048" y="2542"/>
                  </a:lnTo>
                  <a:lnTo>
                    <a:pt x="1033" y="2586"/>
                  </a:lnTo>
                  <a:lnTo>
                    <a:pt x="1016" y="2632"/>
                  </a:lnTo>
                  <a:lnTo>
                    <a:pt x="992" y="2679"/>
                  </a:lnTo>
                  <a:lnTo>
                    <a:pt x="965" y="2729"/>
                  </a:lnTo>
                  <a:lnTo>
                    <a:pt x="932" y="2780"/>
                  </a:lnTo>
                  <a:lnTo>
                    <a:pt x="894" y="2834"/>
                  </a:lnTo>
                  <a:lnTo>
                    <a:pt x="969" y="2806"/>
                  </a:lnTo>
                  <a:lnTo>
                    <a:pt x="1048" y="2774"/>
                  </a:lnTo>
                  <a:lnTo>
                    <a:pt x="1130" y="2740"/>
                  </a:lnTo>
                  <a:lnTo>
                    <a:pt x="1215" y="2702"/>
                  </a:lnTo>
                  <a:lnTo>
                    <a:pt x="1301" y="2663"/>
                  </a:lnTo>
                  <a:lnTo>
                    <a:pt x="1388" y="2620"/>
                  </a:lnTo>
                  <a:lnTo>
                    <a:pt x="1473" y="2574"/>
                  </a:lnTo>
                  <a:lnTo>
                    <a:pt x="1557" y="2525"/>
                  </a:lnTo>
                  <a:lnTo>
                    <a:pt x="1638" y="2475"/>
                  </a:lnTo>
                  <a:lnTo>
                    <a:pt x="1715" y="2422"/>
                  </a:lnTo>
                  <a:lnTo>
                    <a:pt x="1787" y="2365"/>
                  </a:lnTo>
                  <a:lnTo>
                    <a:pt x="1803" y="2356"/>
                  </a:lnTo>
                  <a:lnTo>
                    <a:pt x="1821" y="2348"/>
                  </a:lnTo>
                  <a:lnTo>
                    <a:pt x="1839" y="2346"/>
                  </a:lnTo>
                  <a:lnTo>
                    <a:pt x="1946" y="2338"/>
                  </a:lnTo>
                  <a:lnTo>
                    <a:pt x="2050" y="2326"/>
                  </a:lnTo>
                  <a:lnTo>
                    <a:pt x="2151" y="2309"/>
                  </a:lnTo>
                  <a:lnTo>
                    <a:pt x="2250" y="2286"/>
                  </a:lnTo>
                  <a:lnTo>
                    <a:pt x="2346" y="2261"/>
                  </a:lnTo>
                  <a:lnTo>
                    <a:pt x="2439" y="2231"/>
                  </a:lnTo>
                  <a:lnTo>
                    <a:pt x="2529" y="2197"/>
                  </a:lnTo>
                  <a:lnTo>
                    <a:pt x="2614" y="2160"/>
                  </a:lnTo>
                  <a:lnTo>
                    <a:pt x="2696" y="2118"/>
                  </a:lnTo>
                  <a:lnTo>
                    <a:pt x="2773" y="2073"/>
                  </a:lnTo>
                  <a:lnTo>
                    <a:pt x="2847" y="2025"/>
                  </a:lnTo>
                  <a:lnTo>
                    <a:pt x="2916" y="1974"/>
                  </a:lnTo>
                  <a:lnTo>
                    <a:pt x="2980" y="1920"/>
                  </a:lnTo>
                  <a:lnTo>
                    <a:pt x="3039" y="1862"/>
                  </a:lnTo>
                  <a:lnTo>
                    <a:pt x="3093" y="1803"/>
                  </a:lnTo>
                  <a:lnTo>
                    <a:pt x="3141" y="1741"/>
                  </a:lnTo>
                  <a:lnTo>
                    <a:pt x="3185" y="1676"/>
                  </a:lnTo>
                  <a:lnTo>
                    <a:pt x="3221" y="1610"/>
                  </a:lnTo>
                  <a:lnTo>
                    <a:pt x="3251" y="1542"/>
                  </a:lnTo>
                  <a:lnTo>
                    <a:pt x="3275" y="1473"/>
                  </a:lnTo>
                  <a:lnTo>
                    <a:pt x="3293" y="1401"/>
                  </a:lnTo>
                  <a:lnTo>
                    <a:pt x="3304" y="1328"/>
                  </a:lnTo>
                  <a:lnTo>
                    <a:pt x="3308" y="1254"/>
                  </a:lnTo>
                  <a:lnTo>
                    <a:pt x="3304" y="1181"/>
                  </a:lnTo>
                  <a:lnTo>
                    <a:pt x="3294" y="1111"/>
                  </a:lnTo>
                  <a:lnTo>
                    <a:pt x="3278" y="1042"/>
                  </a:lnTo>
                  <a:lnTo>
                    <a:pt x="3255" y="974"/>
                  </a:lnTo>
                  <a:lnTo>
                    <a:pt x="3227" y="907"/>
                  </a:lnTo>
                  <a:lnTo>
                    <a:pt x="3193" y="843"/>
                  </a:lnTo>
                  <a:lnTo>
                    <a:pt x="3153" y="781"/>
                  </a:lnTo>
                  <a:lnTo>
                    <a:pt x="3108" y="721"/>
                  </a:lnTo>
                  <a:lnTo>
                    <a:pt x="3058" y="663"/>
                  </a:lnTo>
                  <a:lnTo>
                    <a:pt x="3003" y="606"/>
                  </a:lnTo>
                  <a:lnTo>
                    <a:pt x="2943" y="554"/>
                  </a:lnTo>
                  <a:lnTo>
                    <a:pt x="2879" y="503"/>
                  </a:lnTo>
                  <a:lnTo>
                    <a:pt x="2810" y="456"/>
                  </a:lnTo>
                  <a:lnTo>
                    <a:pt x="2738" y="411"/>
                  </a:lnTo>
                  <a:lnTo>
                    <a:pt x="2662" y="370"/>
                  </a:lnTo>
                  <a:lnTo>
                    <a:pt x="2582" y="331"/>
                  </a:lnTo>
                  <a:lnTo>
                    <a:pt x="2497" y="296"/>
                  </a:lnTo>
                  <a:lnTo>
                    <a:pt x="2411" y="265"/>
                  </a:lnTo>
                  <a:lnTo>
                    <a:pt x="2321" y="237"/>
                  </a:lnTo>
                  <a:lnTo>
                    <a:pt x="2228" y="214"/>
                  </a:lnTo>
                  <a:lnTo>
                    <a:pt x="2133" y="194"/>
                  </a:lnTo>
                  <a:lnTo>
                    <a:pt x="2035" y="178"/>
                  </a:lnTo>
                  <a:lnTo>
                    <a:pt x="1935" y="167"/>
                  </a:lnTo>
                  <a:lnTo>
                    <a:pt x="1834" y="160"/>
                  </a:lnTo>
                  <a:lnTo>
                    <a:pt x="1731" y="157"/>
                  </a:lnTo>
                  <a:close/>
                  <a:moveTo>
                    <a:pt x="1731" y="0"/>
                  </a:moveTo>
                  <a:lnTo>
                    <a:pt x="1839" y="2"/>
                  </a:lnTo>
                  <a:lnTo>
                    <a:pt x="1947" y="9"/>
                  </a:lnTo>
                  <a:lnTo>
                    <a:pt x="2052" y="21"/>
                  </a:lnTo>
                  <a:lnTo>
                    <a:pt x="2155" y="38"/>
                  </a:lnTo>
                  <a:lnTo>
                    <a:pt x="2257" y="59"/>
                  </a:lnTo>
                  <a:lnTo>
                    <a:pt x="2355" y="84"/>
                  </a:lnTo>
                  <a:lnTo>
                    <a:pt x="2451" y="114"/>
                  </a:lnTo>
                  <a:lnTo>
                    <a:pt x="2543" y="147"/>
                  </a:lnTo>
                  <a:lnTo>
                    <a:pt x="2632" y="184"/>
                  </a:lnTo>
                  <a:lnTo>
                    <a:pt x="2718" y="226"/>
                  </a:lnTo>
                  <a:lnTo>
                    <a:pt x="2800" y="269"/>
                  </a:lnTo>
                  <a:lnTo>
                    <a:pt x="2879" y="317"/>
                  </a:lnTo>
                  <a:lnTo>
                    <a:pt x="2953" y="369"/>
                  </a:lnTo>
                  <a:lnTo>
                    <a:pt x="3023" y="422"/>
                  </a:lnTo>
                  <a:lnTo>
                    <a:pt x="3089" y="480"/>
                  </a:lnTo>
                  <a:lnTo>
                    <a:pt x="3150" y="539"/>
                  </a:lnTo>
                  <a:lnTo>
                    <a:pt x="3206" y="602"/>
                  </a:lnTo>
                  <a:lnTo>
                    <a:pt x="3257" y="666"/>
                  </a:lnTo>
                  <a:lnTo>
                    <a:pt x="3303" y="733"/>
                  </a:lnTo>
                  <a:lnTo>
                    <a:pt x="3343" y="804"/>
                  </a:lnTo>
                  <a:lnTo>
                    <a:pt x="3378" y="875"/>
                  </a:lnTo>
                  <a:lnTo>
                    <a:pt x="3407" y="948"/>
                  </a:lnTo>
                  <a:lnTo>
                    <a:pt x="3429" y="1024"/>
                  </a:lnTo>
                  <a:lnTo>
                    <a:pt x="3446" y="1100"/>
                  </a:lnTo>
                  <a:lnTo>
                    <a:pt x="3456" y="1178"/>
                  </a:lnTo>
                  <a:lnTo>
                    <a:pt x="3460" y="1257"/>
                  </a:lnTo>
                  <a:lnTo>
                    <a:pt x="3456" y="1338"/>
                  </a:lnTo>
                  <a:lnTo>
                    <a:pt x="3445" y="1418"/>
                  </a:lnTo>
                  <a:lnTo>
                    <a:pt x="3428" y="1496"/>
                  </a:lnTo>
                  <a:lnTo>
                    <a:pt x="3404" y="1573"/>
                  </a:lnTo>
                  <a:lnTo>
                    <a:pt x="3373" y="1648"/>
                  </a:lnTo>
                  <a:lnTo>
                    <a:pt x="3338" y="1721"/>
                  </a:lnTo>
                  <a:lnTo>
                    <a:pt x="3295" y="1792"/>
                  </a:lnTo>
                  <a:lnTo>
                    <a:pt x="3247" y="1860"/>
                  </a:lnTo>
                  <a:lnTo>
                    <a:pt x="3193" y="1926"/>
                  </a:lnTo>
                  <a:lnTo>
                    <a:pt x="3134" y="1990"/>
                  </a:lnTo>
                  <a:lnTo>
                    <a:pt x="3071" y="2051"/>
                  </a:lnTo>
                  <a:lnTo>
                    <a:pt x="3001" y="2108"/>
                  </a:lnTo>
                  <a:lnTo>
                    <a:pt x="2928" y="2163"/>
                  </a:lnTo>
                  <a:lnTo>
                    <a:pt x="2850" y="2214"/>
                  </a:lnTo>
                  <a:lnTo>
                    <a:pt x="2768" y="2262"/>
                  </a:lnTo>
                  <a:lnTo>
                    <a:pt x="2682" y="2307"/>
                  </a:lnTo>
                  <a:lnTo>
                    <a:pt x="2592" y="2347"/>
                  </a:lnTo>
                  <a:lnTo>
                    <a:pt x="2498" y="2384"/>
                  </a:lnTo>
                  <a:lnTo>
                    <a:pt x="2402" y="2416"/>
                  </a:lnTo>
                  <a:lnTo>
                    <a:pt x="2302" y="2444"/>
                  </a:lnTo>
                  <a:lnTo>
                    <a:pt x="2199" y="2468"/>
                  </a:lnTo>
                  <a:lnTo>
                    <a:pt x="2093" y="2487"/>
                  </a:lnTo>
                  <a:lnTo>
                    <a:pt x="1986" y="2501"/>
                  </a:lnTo>
                  <a:lnTo>
                    <a:pt x="1875" y="2510"/>
                  </a:lnTo>
                  <a:lnTo>
                    <a:pt x="1821" y="2551"/>
                  </a:lnTo>
                  <a:lnTo>
                    <a:pt x="1764" y="2592"/>
                  </a:lnTo>
                  <a:lnTo>
                    <a:pt x="1705" y="2630"/>
                  </a:lnTo>
                  <a:lnTo>
                    <a:pt x="1645" y="2667"/>
                  </a:lnTo>
                  <a:lnTo>
                    <a:pt x="1584" y="2702"/>
                  </a:lnTo>
                  <a:lnTo>
                    <a:pt x="1522" y="2737"/>
                  </a:lnTo>
                  <a:lnTo>
                    <a:pt x="1459" y="2770"/>
                  </a:lnTo>
                  <a:lnTo>
                    <a:pt x="1396" y="2801"/>
                  </a:lnTo>
                  <a:lnTo>
                    <a:pt x="1334" y="2830"/>
                  </a:lnTo>
                  <a:lnTo>
                    <a:pt x="1272" y="2859"/>
                  </a:lnTo>
                  <a:lnTo>
                    <a:pt x="1211" y="2886"/>
                  </a:lnTo>
                  <a:lnTo>
                    <a:pt x="1152" y="2910"/>
                  </a:lnTo>
                  <a:lnTo>
                    <a:pt x="1093" y="2934"/>
                  </a:lnTo>
                  <a:lnTo>
                    <a:pt x="1037" y="2956"/>
                  </a:lnTo>
                  <a:lnTo>
                    <a:pt x="982" y="2977"/>
                  </a:lnTo>
                  <a:lnTo>
                    <a:pt x="930" y="2996"/>
                  </a:lnTo>
                  <a:lnTo>
                    <a:pt x="882" y="3013"/>
                  </a:lnTo>
                  <a:lnTo>
                    <a:pt x="836" y="3029"/>
                  </a:lnTo>
                  <a:lnTo>
                    <a:pt x="795" y="3043"/>
                  </a:lnTo>
                  <a:lnTo>
                    <a:pt x="757" y="3054"/>
                  </a:lnTo>
                  <a:lnTo>
                    <a:pt x="723" y="3065"/>
                  </a:lnTo>
                  <a:lnTo>
                    <a:pt x="695" y="3074"/>
                  </a:lnTo>
                  <a:lnTo>
                    <a:pt x="671" y="3081"/>
                  </a:lnTo>
                  <a:lnTo>
                    <a:pt x="653" y="3086"/>
                  </a:lnTo>
                  <a:lnTo>
                    <a:pt x="639" y="3090"/>
                  </a:lnTo>
                  <a:lnTo>
                    <a:pt x="633" y="3092"/>
                  </a:lnTo>
                  <a:lnTo>
                    <a:pt x="621" y="3094"/>
                  </a:lnTo>
                  <a:lnTo>
                    <a:pt x="610" y="3095"/>
                  </a:lnTo>
                  <a:lnTo>
                    <a:pt x="591" y="3093"/>
                  </a:lnTo>
                  <a:lnTo>
                    <a:pt x="573" y="3086"/>
                  </a:lnTo>
                  <a:lnTo>
                    <a:pt x="557" y="3077"/>
                  </a:lnTo>
                  <a:lnTo>
                    <a:pt x="542" y="3064"/>
                  </a:lnTo>
                  <a:lnTo>
                    <a:pt x="531" y="3048"/>
                  </a:lnTo>
                  <a:lnTo>
                    <a:pt x="524" y="3030"/>
                  </a:lnTo>
                  <a:lnTo>
                    <a:pt x="521" y="3010"/>
                  </a:lnTo>
                  <a:lnTo>
                    <a:pt x="522" y="2990"/>
                  </a:lnTo>
                  <a:lnTo>
                    <a:pt x="527" y="2971"/>
                  </a:lnTo>
                  <a:lnTo>
                    <a:pt x="536" y="2954"/>
                  </a:lnTo>
                  <a:lnTo>
                    <a:pt x="549" y="2939"/>
                  </a:lnTo>
                  <a:lnTo>
                    <a:pt x="602" y="2888"/>
                  </a:lnTo>
                  <a:lnTo>
                    <a:pt x="651" y="2840"/>
                  </a:lnTo>
                  <a:lnTo>
                    <a:pt x="694" y="2793"/>
                  </a:lnTo>
                  <a:lnTo>
                    <a:pt x="732" y="2748"/>
                  </a:lnTo>
                  <a:lnTo>
                    <a:pt x="765" y="2706"/>
                  </a:lnTo>
                  <a:lnTo>
                    <a:pt x="794" y="2665"/>
                  </a:lnTo>
                  <a:lnTo>
                    <a:pt x="819" y="2627"/>
                  </a:lnTo>
                  <a:lnTo>
                    <a:pt x="840" y="2589"/>
                  </a:lnTo>
                  <a:lnTo>
                    <a:pt x="858" y="2554"/>
                  </a:lnTo>
                  <a:lnTo>
                    <a:pt x="873" y="2521"/>
                  </a:lnTo>
                  <a:lnTo>
                    <a:pt x="885" y="2490"/>
                  </a:lnTo>
                  <a:lnTo>
                    <a:pt x="893" y="2461"/>
                  </a:lnTo>
                  <a:lnTo>
                    <a:pt x="900" y="2434"/>
                  </a:lnTo>
                  <a:lnTo>
                    <a:pt x="904" y="2409"/>
                  </a:lnTo>
                  <a:lnTo>
                    <a:pt x="906" y="2386"/>
                  </a:lnTo>
                  <a:lnTo>
                    <a:pt x="907" y="2364"/>
                  </a:lnTo>
                  <a:lnTo>
                    <a:pt x="815" y="2325"/>
                  </a:lnTo>
                  <a:lnTo>
                    <a:pt x="729" y="2283"/>
                  </a:lnTo>
                  <a:lnTo>
                    <a:pt x="645" y="2237"/>
                  </a:lnTo>
                  <a:lnTo>
                    <a:pt x="566" y="2189"/>
                  </a:lnTo>
                  <a:lnTo>
                    <a:pt x="492" y="2137"/>
                  </a:lnTo>
                  <a:lnTo>
                    <a:pt x="423" y="2083"/>
                  </a:lnTo>
                  <a:lnTo>
                    <a:pt x="357" y="2025"/>
                  </a:lnTo>
                  <a:lnTo>
                    <a:pt x="298" y="1965"/>
                  </a:lnTo>
                  <a:lnTo>
                    <a:pt x="244" y="1904"/>
                  </a:lnTo>
                  <a:lnTo>
                    <a:pt x="194" y="1838"/>
                  </a:lnTo>
                  <a:lnTo>
                    <a:pt x="150" y="1771"/>
                  </a:lnTo>
                  <a:lnTo>
                    <a:pt x="111" y="1703"/>
                  </a:lnTo>
                  <a:lnTo>
                    <a:pt x="77" y="1633"/>
                  </a:lnTo>
                  <a:lnTo>
                    <a:pt x="50" y="1560"/>
                  </a:lnTo>
                  <a:lnTo>
                    <a:pt x="28" y="1486"/>
                  </a:lnTo>
                  <a:lnTo>
                    <a:pt x="13" y="1411"/>
                  </a:lnTo>
                  <a:lnTo>
                    <a:pt x="3" y="1335"/>
                  </a:lnTo>
                  <a:lnTo>
                    <a:pt x="0" y="1257"/>
                  </a:lnTo>
                  <a:lnTo>
                    <a:pt x="3" y="1178"/>
                  </a:lnTo>
                  <a:lnTo>
                    <a:pt x="14" y="1100"/>
                  </a:lnTo>
                  <a:lnTo>
                    <a:pt x="31" y="1024"/>
                  </a:lnTo>
                  <a:lnTo>
                    <a:pt x="53" y="948"/>
                  </a:lnTo>
                  <a:lnTo>
                    <a:pt x="82" y="875"/>
                  </a:lnTo>
                  <a:lnTo>
                    <a:pt x="117" y="804"/>
                  </a:lnTo>
                  <a:lnTo>
                    <a:pt x="157" y="733"/>
                  </a:lnTo>
                  <a:lnTo>
                    <a:pt x="202" y="666"/>
                  </a:lnTo>
                  <a:lnTo>
                    <a:pt x="254" y="602"/>
                  </a:lnTo>
                  <a:lnTo>
                    <a:pt x="310" y="539"/>
                  </a:lnTo>
                  <a:lnTo>
                    <a:pt x="371" y="480"/>
                  </a:lnTo>
                  <a:lnTo>
                    <a:pt x="438" y="422"/>
                  </a:lnTo>
                  <a:lnTo>
                    <a:pt x="507" y="369"/>
                  </a:lnTo>
                  <a:lnTo>
                    <a:pt x="582" y="317"/>
                  </a:lnTo>
                  <a:lnTo>
                    <a:pt x="660" y="269"/>
                  </a:lnTo>
                  <a:lnTo>
                    <a:pt x="742" y="226"/>
                  </a:lnTo>
                  <a:lnTo>
                    <a:pt x="828" y="184"/>
                  </a:lnTo>
                  <a:lnTo>
                    <a:pt x="917" y="147"/>
                  </a:lnTo>
                  <a:lnTo>
                    <a:pt x="1010" y="114"/>
                  </a:lnTo>
                  <a:lnTo>
                    <a:pt x="1105" y="84"/>
                  </a:lnTo>
                  <a:lnTo>
                    <a:pt x="1203" y="59"/>
                  </a:lnTo>
                  <a:lnTo>
                    <a:pt x="1304" y="38"/>
                  </a:lnTo>
                  <a:lnTo>
                    <a:pt x="1408" y="21"/>
                  </a:lnTo>
                  <a:lnTo>
                    <a:pt x="1513" y="9"/>
                  </a:lnTo>
                  <a:lnTo>
                    <a:pt x="1621" y="2"/>
                  </a:lnTo>
                  <a:lnTo>
                    <a:pt x="17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37"/>
            <p:cNvSpPr>
              <a:spLocks noEditPoints="1"/>
            </p:cNvSpPr>
            <p:nvPr/>
          </p:nvSpPr>
          <p:spPr bwMode="auto">
            <a:xfrm>
              <a:off x="2643188" y="4376738"/>
              <a:ext cx="101600" cy="196850"/>
            </a:xfrm>
            <a:custGeom>
              <a:avLst/>
              <a:gdLst>
                <a:gd name="T0" fmla="*/ 357 w 762"/>
                <a:gd name="T1" fmla="*/ 1107 h 1494"/>
                <a:gd name="T2" fmla="*/ 415 w 762"/>
                <a:gd name="T3" fmla="*/ 1124 h 1494"/>
                <a:gd name="T4" fmla="*/ 462 w 762"/>
                <a:gd name="T5" fmla="*/ 1158 h 1494"/>
                <a:gd name="T6" fmla="*/ 494 w 762"/>
                <a:gd name="T7" fmla="*/ 1206 h 1494"/>
                <a:gd name="T8" fmla="*/ 512 w 762"/>
                <a:gd name="T9" fmla="*/ 1266 h 1494"/>
                <a:gd name="T10" fmla="*/ 512 w 762"/>
                <a:gd name="T11" fmla="*/ 1332 h 1494"/>
                <a:gd name="T12" fmla="*/ 495 w 762"/>
                <a:gd name="T13" fmla="*/ 1391 h 1494"/>
                <a:gd name="T14" fmla="*/ 463 w 762"/>
                <a:gd name="T15" fmla="*/ 1439 h 1494"/>
                <a:gd name="T16" fmla="*/ 416 w 762"/>
                <a:gd name="T17" fmla="*/ 1474 h 1494"/>
                <a:gd name="T18" fmla="*/ 357 w 762"/>
                <a:gd name="T19" fmla="*/ 1492 h 1494"/>
                <a:gd name="T20" fmla="*/ 291 w 762"/>
                <a:gd name="T21" fmla="*/ 1492 h 1494"/>
                <a:gd name="T22" fmla="*/ 233 w 762"/>
                <a:gd name="T23" fmla="*/ 1474 h 1494"/>
                <a:gd name="T24" fmla="*/ 187 w 762"/>
                <a:gd name="T25" fmla="*/ 1439 h 1494"/>
                <a:gd name="T26" fmla="*/ 155 w 762"/>
                <a:gd name="T27" fmla="*/ 1391 h 1494"/>
                <a:gd name="T28" fmla="*/ 138 w 762"/>
                <a:gd name="T29" fmla="*/ 1332 h 1494"/>
                <a:gd name="T30" fmla="*/ 138 w 762"/>
                <a:gd name="T31" fmla="*/ 1266 h 1494"/>
                <a:gd name="T32" fmla="*/ 155 w 762"/>
                <a:gd name="T33" fmla="*/ 1206 h 1494"/>
                <a:gd name="T34" fmla="*/ 189 w 762"/>
                <a:gd name="T35" fmla="*/ 1158 h 1494"/>
                <a:gd name="T36" fmla="*/ 235 w 762"/>
                <a:gd name="T37" fmla="*/ 1124 h 1494"/>
                <a:gd name="T38" fmla="*/ 292 w 762"/>
                <a:gd name="T39" fmla="*/ 1107 h 1494"/>
                <a:gd name="T40" fmla="*/ 353 w 762"/>
                <a:gd name="T41" fmla="*/ 0 h 1494"/>
                <a:gd name="T42" fmla="*/ 457 w 762"/>
                <a:gd name="T43" fmla="*/ 8 h 1494"/>
                <a:gd name="T44" fmla="*/ 546 w 762"/>
                <a:gd name="T45" fmla="*/ 31 h 1494"/>
                <a:gd name="T46" fmla="*/ 618 w 762"/>
                <a:gd name="T47" fmla="*/ 66 h 1494"/>
                <a:gd name="T48" fmla="*/ 676 w 762"/>
                <a:gd name="T49" fmla="*/ 113 h 1494"/>
                <a:gd name="T50" fmla="*/ 719 w 762"/>
                <a:gd name="T51" fmla="*/ 168 h 1494"/>
                <a:gd name="T52" fmla="*/ 746 w 762"/>
                <a:gd name="T53" fmla="*/ 231 h 1494"/>
                <a:gd name="T54" fmla="*/ 761 w 762"/>
                <a:gd name="T55" fmla="*/ 300 h 1494"/>
                <a:gd name="T56" fmla="*/ 760 w 762"/>
                <a:gd name="T57" fmla="*/ 377 h 1494"/>
                <a:gd name="T58" fmla="*/ 742 w 762"/>
                <a:gd name="T59" fmla="*/ 456 h 1494"/>
                <a:gd name="T60" fmla="*/ 711 w 762"/>
                <a:gd name="T61" fmla="*/ 526 h 1494"/>
                <a:gd name="T62" fmla="*/ 670 w 762"/>
                <a:gd name="T63" fmla="*/ 588 h 1494"/>
                <a:gd name="T64" fmla="*/ 625 w 762"/>
                <a:gd name="T65" fmla="*/ 643 h 1494"/>
                <a:gd name="T66" fmla="*/ 580 w 762"/>
                <a:gd name="T67" fmla="*/ 694 h 1494"/>
                <a:gd name="T68" fmla="*/ 518 w 762"/>
                <a:gd name="T69" fmla="*/ 782 h 1494"/>
                <a:gd name="T70" fmla="*/ 482 w 762"/>
                <a:gd name="T71" fmla="*/ 870 h 1494"/>
                <a:gd name="T72" fmla="*/ 472 w 762"/>
                <a:gd name="T73" fmla="*/ 963 h 1494"/>
                <a:gd name="T74" fmla="*/ 190 w 762"/>
                <a:gd name="T75" fmla="*/ 1001 h 1494"/>
                <a:gd name="T76" fmla="*/ 189 w 762"/>
                <a:gd name="T77" fmla="*/ 899 h 1494"/>
                <a:gd name="T78" fmla="*/ 204 w 762"/>
                <a:gd name="T79" fmla="*/ 804 h 1494"/>
                <a:gd name="T80" fmla="*/ 245 w 762"/>
                <a:gd name="T81" fmla="*/ 708 h 1494"/>
                <a:gd name="T82" fmla="*/ 313 w 762"/>
                <a:gd name="T83" fmla="*/ 611 h 1494"/>
                <a:gd name="T84" fmla="*/ 368 w 762"/>
                <a:gd name="T85" fmla="*/ 543 h 1494"/>
                <a:gd name="T86" fmla="*/ 409 w 762"/>
                <a:gd name="T87" fmla="*/ 478 h 1494"/>
                <a:gd name="T88" fmla="*/ 433 w 762"/>
                <a:gd name="T89" fmla="*/ 417 h 1494"/>
                <a:gd name="T90" fmla="*/ 434 w 762"/>
                <a:gd name="T91" fmla="*/ 363 h 1494"/>
                <a:gd name="T92" fmla="*/ 419 w 762"/>
                <a:gd name="T93" fmla="*/ 320 h 1494"/>
                <a:gd name="T94" fmla="*/ 390 w 762"/>
                <a:gd name="T95" fmla="*/ 288 h 1494"/>
                <a:gd name="T96" fmla="*/ 344 w 762"/>
                <a:gd name="T97" fmla="*/ 267 h 1494"/>
                <a:gd name="T98" fmla="*/ 281 w 762"/>
                <a:gd name="T99" fmla="*/ 258 h 1494"/>
                <a:gd name="T100" fmla="*/ 209 w 762"/>
                <a:gd name="T101" fmla="*/ 265 h 1494"/>
                <a:gd name="T102" fmla="*/ 135 w 762"/>
                <a:gd name="T103" fmla="*/ 288 h 1494"/>
                <a:gd name="T104" fmla="*/ 71 w 762"/>
                <a:gd name="T105" fmla="*/ 322 h 1494"/>
                <a:gd name="T106" fmla="*/ 36 w 762"/>
                <a:gd name="T107" fmla="*/ 69 h 1494"/>
                <a:gd name="T108" fmla="*/ 124 w 762"/>
                <a:gd name="T109" fmla="*/ 35 h 1494"/>
                <a:gd name="T110" fmla="*/ 231 w 762"/>
                <a:gd name="T111" fmla="*/ 9 h 1494"/>
                <a:gd name="T112" fmla="*/ 353 w 762"/>
                <a:gd name="T113" fmla="*/ 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2" h="1494">
                  <a:moveTo>
                    <a:pt x="324" y="1104"/>
                  </a:moveTo>
                  <a:lnTo>
                    <a:pt x="357" y="1107"/>
                  </a:lnTo>
                  <a:lnTo>
                    <a:pt x="388" y="1113"/>
                  </a:lnTo>
                  <a:lnTo>
                    <a:pt x="415" y="1124"/>
                  </a:lnTo>
                  <a:lnTo>
                    <a:pt x="440" y="1140"/>
                  </a:lnTo>
                  <a:lnTo>
                    <a:pt x="462" y="1158"/>
                  </a:lnTo>
                  <a:lnTo>
                    <a:pt x="480" y="1181"/>
                  </a:lnTo>
                  <a:lnTo>
                    <a:pt x="494" y="1206"/>
                  </a:lnTo>
                  <a:lnTo>
                    <a:pt x="505" y="1235"/>
                  </a:lnTo>
                  <a:lnTo>
                    <a:pt x="512" y="1266"/>
                  </a:lnTo>
                  <a:lnTo>
                    <a:pt x="514" y="1299"/>
                  </a:lnTo>
                  <a:lnTo>
                    <a:pt x="512" y="1332"/>
                  </a:lnTo>
                  <a:lnTo>
                    <a:pt x="506" y="1363"/>
                  </a:lnTo>
                  <a:lnTo>
                    <a:pt x="495" y="1391"/>
                  </a:lnTo>
                  <a:lnTo>
                    <a:pt x="481" y="1416"/>
                  </a:lnTo>
                  <a:lnTo>
                    <a:pt x="463" y="1439"/>
                  </a:lnTo>
                  <a:lnTo>
                    <a:pt x="442" y="1458"/>
                  </a:lnTo>
                  <a:lnTo>
                    <a:pt x="416" y="1474"/>
                  </a:lnTo>
                  <a:lnTo>
                    <a:pt x="388" y="1485"/>
                  </a:lnTo>
                  <a:lnTo>
                    <a:pt x="357" y="1492"/>
                  </a:lnTo>
                  <a:lnTo>
                    <a:pt x="324" y="1494"/>
                  </a:lnTo>
                  <a:lnTo>
                    <a:pt x="291" y="1492"/>
                  </a:lnTo>
                  <a:lnTo>
                    <a:pt x="261" y="1485"/>
                  </a:lnTo>
                  <a:lnTo>
                    <a:pt x="233" y="1474"/>
                  </a:lnTo>
                  <a:lnTo>
                    <a:pt x="209" y="1458"/>
                  </a:lnTo>
                  <a:lnTo>
                    <a:pt x="187" y="1439"/>
                  </a:lnTo>
                  <a:lnTo>
                    <a:pt x="170" y="1416"/>
                  </a:lnTo>
                  <a:lnTo>
                    <a:pt x="155" y="1391"/>
                  </a:lnTo>
                  <a:lnTo>
                    <a:pt x="144" y="1363"/>
                  </a:lnTo>
                  <a:lnTo>
                    <a:pt x="138" y="1332"/>
                  </a:lnTo>
                  <a:lnTo>
                    <a:pt x="135" y="1299"/>
                  </a:lnTo>
                  <a:lnTo>
                    <a:pt x="138" y="1266"/>
                  </a:lnTo>
                  <a:lnTo>
                    <a:pt x="144" y="1235"/>
                  </a:lnTo>
                  <a:lnTo>
                    <a:pt x="155" y="1206"/>
                  </a:lnTo>
                  <a:lnTo>
                    <a:pt x="170" y="1181"/>
                  </a:lnTo>
                  <a:lnTo>
                    <a:pt x="189" y="1158"/>
                  </a:lnTo>
                  <a:lnTo>
                    <a:pt x="210" y="1140"/>
                  </a:lnTo>
                  <a:lnTo>
                    <a:pt x="235" y="1124"/>
                  </a:lnTo>
                  <a:lnTo>
                    <a:pt x="261" y="1113"/>
                  </a:lnTo>
                  <a:lnTo>
                    <a:pt x="292" y="1107"/>
                  </a:lnTo>
                  <a:lnTo>
                    <a:pt x="324" y="1104"/>
                  </a:lnTo>
                  <a:close/>
                  <a:moveTo>
                    <a:pt x="353" y="0"/>
                  </a:moveTo>
                  <a:lnTo>
                    <a:pt x="407" y="2"/>
                  </a:lnTo>
                  <a:lnTo>
                    <a:pt x="457" y="8"/>
                  </a:lnTo>
                  <a:lnTo>
                    <a:pt x="504" y="18"/>
                  </a:lnTo>
                  <a:lnTo>
                    <a:pt x="546" y="31"/>
                  </a:lnTo>
                  <a:lnTo>
                    <a:pt x="584" y="47"/>
                  </a:lnTo>
                  <a:lnTo>
                    <a:pt x="618" y="66"/>
                  </a:lnTo>
                  <a:lnTo>
                    <a:pt x="649" y="88"/>
                  </a:lnTo>
                  <a:lnTo>
                    <a:pt x="676" y="113"/>
                  </a:lnTo>
                  <a:lnTo>
                    <a:pt x="699" y="140"/>
                  </a:lnTo>
                  <a:lnTo>
                    <a:pt x="719" y="168"/>
                  </a:lnTo>
                  <a:lnTo>
                    <a:pt x="735" y="199"/>
                  </a:lnTo>
                  <a:lnTo>
                    <a:pt x="746" y="231"/>
                  </a:lnTo>
                  <a:lnTo>
                    <a:pt x="756" y="264"/>
                  </a:lnTo>
                  <a:lnTo>
                    <a:pt x="761" y="300"/>
                  </a:lnTo>
                  <a:lnTo>
                    <a:pt x="762" y="335"/>
                  </a:lnTo>
                  <a:lnTo>
                    <a:pt x="760" y="377"/>
                  </a:lnTo>
                  <a:lnTo>
                    <a:pt x="753" y="418"/>
                  </a:lnTo>
                  <a:lnTo>
                    <a:pt x="742" y="456"/>
                  </a:lnTo>
                  <a:lnTo>
                    <a:pt x="727" y="492"/>
                  </a:lnTo>
                  <a:lnTo>
                    <a:pt x="711" y="526"/>
                  </a:lnTo>
                  <a:lnTo>
                    <a:pt x="692" y="558"/>
                  </a:lnTo>
                  <a:lnTo>
                    <a:pt x="670" y="588"/>
                  </a:lnTo>
                  <a:lnTo>
                    <a:pt x="648" y="616"/>
                  </a:lnTo>
                  <a:lnTo>
                    <a:pt x="625" y="643"/>
                  </a:lnTo>
                  <a:lnTo>
                    <a:pt x="602" y="670"/>
                  </a:lnTo>
                  <a:lnTo>
                    <a:pt x="580" y="694"/>
                  </a:lnTo>
                  <a:lnTo>
                    <a:pt x="545" y="738"/>
                  </a:lnTo>
                  <a:lnTo>
                    <a:pt x="518" y="782"/>
                  </a:lnTo>
                  <a:lnTo>
                    <a:pt x="496" y="825"/>
                  </a:lnTo>
                  <a:lnTo>
                    <a:pt x="482" y="870"/>
                  </a:lnTo>
                  <a:lnTo>
                    <a:pt x="474" y="915"/>
                  </a:lnTo>
                  <a:lnTo>
                    <a:pt x="472" y="963"/>
                  </a:lnTo>
                  <a:lnTo>
                    <a:pt x="472" y="1001"/>
                  </a:lnTo>
                  <a:lnTo>
                    <a:pt x="190" y="1001"/>
                  </a:lnTo>
                  <a:lnTo>
                    <a:pt x="189" y="946"/>
                  </a:lnTo>
                  <a:lnTo>
                    <a:pt x="189" y="899"/>
                  </a:lnTo>
                  <a:lnTo>
                    <a:pt x="194" y="851"/>
                  </a:lnTo>
                  <a:lnTo>
                    <a:pt x="204" y="804"/>
                  </a:lnTo>
                  <a:lnTo>
                    <a:pt x="222" y="756"/>
                  </a:lnTo>
                  <a:lnTo>
                    <a:pt x="245" y="708"/>
                  </a:lnTo>
                  <a:lnTo>
                    <a:pt x="276" y="660"/>
                  </a:lnTo>
                  <a:lnTo>
                    <a:pt x="313" y="611"/>
                  </a:lnTo>
                  <a:lnTo>
                    <a:pt x="341" y="576"/>
                  </a:lnTo>
                  <a:lnTo>
                    <a:pt x="368" y="543"/>
                  </a:lnTo>
                  <a:lnTo>
                    <a:pt x="390" y="510"/>
                  </a:lnTo>
                  <a:lnTo>
                    <a:pt x="409" y="478"/>
                  </a:lnTo>
                  <a:lnTo>
                    <a:pt x="424" y="447"/>
                  </a:lnTo>
                  <a:lnTo>
                    <a:pt x="433" y="417"/>
                  </a:lnTo>
                  <a:lnTo>
                    <a:pt x="436" y="386"/>
                  </a:lnTo>
                  <a:lnTo>
                    <a:pt x="434" y="363"/>
                  </a:lnTo>
                  <a:lnTo>
                    <a:pt x="429" y="340"/>
                  </a:lnTo>
                  <a:lnTo>
                    <a:pt x="419" y="320"/>
                  </a:lnTo>
                  <a:lnTo>
                    <a:pt x="407" y="303"/>
                  </a:lnTo>
                  <a:lnTo>
                    <a:pt x="390" y="288"/>
                  </a:lnTo>
                  <a:lnTo>
                    <a:pt x="369" y="275"/>
                  </a:lnTo>
                  <a:lnTo>
                    <a:pt x="344" y="267"/>
                  </a:lnTo>
                  <a:lnTo>
                    <a:pt x="315" y="260"/>
                  </a:lnTo>
                  <a:lnTo>
                    <a:pt x="281" y="258"/>
                  </a:lnTo>
                  <a:lnTo>
                    <a:pt x="245" y="259"/>
                  </a:lnTo>
                  <a:lnTo>
                    <a:pt x="209" y="265"/>
                  </a:lnTo>
                  <a:lnTo>
                    <a:pt x="171" y="275"/>
                  </a:lnTo>
                  <a:lnTo>
                    <a:pt x="135" y="288"/>
                  </a:lnTo>
                  <a:lnTo>
                    <a:pt x="101" y="304"/>
                  </a:lnTo>
                  <a:lnTo>
                    <a:pt x="71" y="322"/>
                  </a:lnTo>
                  <a:lnTo>
                    <a:pt x="0" y="88"/>
                  </a:lnTo>
                  <a:lnTo>
                    <a:pt x="36" y="69"/>
                  </a:lnTo>
                  <a:lnTo>
                    <a:pt x="78" y="51"/>
                  </a:lnTo>
                  <a:lnTo>
                    <a:pt x="124" y="35"/>
                  </a:lnTo>
                  <a:lnTo>
                    <a:pt x="176" y="20"/>
                  </a:lnTo>
                  <a:lnTo>
                    <a:pt x="231" y="9"/>
                  </a:lnTo>
                  <a:lnTo>
                    <a:pt x="291" y="3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0" name="Group 515"/>
          <p:cNvGrpSpPr/>
          <p:nvPr/>
        </p:nvGrpSpPr>
        <p:grpSpPr>
          <a:xfrm>
            <a:off x="3502195" y="2422936"/>
            <a:ext cx="271463" cy="360760"/>
            <a:chOff x="1708150" y="4264026"/>
            <a:chExt cx="361950" cy="481013"/>
          </a:xfrm>
          <a:solidFill>
            <a:srgbClr val="000000"/>
          </a:solidFill>
        </p:grpSpPr>
        <p:sp>
          <p:nvSpPr>
            <p:cNvPr id="121" name="Freeform 342"/>
            <p:cNvSpPr>
              <a:spLocks/>
            </p:cNvSpPr>
            <p:nvPr/>
          </p:nvSpPr>
          <p:spPr bwMode="auto">
            <a:xfrm>
              <a:off x="1798638" y="4356101"/>
              <a:ext cx="180975" cy="296863"/>
            </a:xfrm>
            <a:custGeom>
              <a:avLst/>
              <a:gdLst>
                <a:gd name="T0" fmla="*/ 1247 w 1247"/>
                <a:gd name="T1" fmla="*/ 0 h 2054"/>
                <a:gd name="T2" fmla="*/ 1246 w 1247"/>
                <a:gd name="T3" fmla="*/ 106 h 2054"/>
                <a:gd name="T4" fmla="*/ 1241 w 1247"/>
                <a:gd name="T5" fmla="*/ 129 h 2054"/>
                <a:gd name="T6" fmla="*/ 1227 w 1247"/>
                <a:gd name="T7" fmla="*/ 171 h 2054"/>
                <a:gd name="T8" fmla="*/ 1204 w 1247"/>
                <a:gd name="T9" fmla="*/ 233 h 2054"/>
                <a:gd name="T10" fmla="*/ 1167 w 1247"/>
                <a:gd name="T11" fmla="*/ 310 h 2054"/>
                <a:gd name="T12" fmla="*/ 1115 w 1247"/>
                <a:gd name="T13" fmla="*/ 401 h 2054"/>
                <a:gd name="T14" fmla="*/ 1045 w 1247"/>
                <a:gd name="T15" fmla="*/ 505 h 2054"/>
                <a:gd name="T16" fmla="*/ 954 w 1247"/>
                <a:gd name="T17" fmla="*/ 619 h 2054"/>
                <a:gd name="T18" fmla="*/ 840 w 1247"/>
                <a:gd name="T19" fmla="*/ 741 h 2054"/>
                <a:gd name="T20" fmla="*/ 702 w 1247"/>
                <a:gd name="T21" fmla="*/ 869 h 2054"/>
                <a:gd name="T22" fmla="*/ 703 w 1247"/>
                <a:gd name="T23" fmla="*/ 1123 h 2054"/>
                <a:gd name="T24" fmla="*/ 717 w 1247"/>
                <a:gd name="T25" fmla="*/ 1138 h 2054"/>
                <a:gd name="T26" fmla="*/ 746 w 1247"/>
                <a:gd name="T27" fmla="*/ 1167 h 2054"/>
                <a:gd name="T28" fmla="*/ 783 w 1247"/>
                <a:gd name="T29" fmla="*/ 1208 h 2054"/>
                <a:gd name="T30" fmla="*/ 831 w 1247"/>
                <a:gd name="T31" fmla="*/ 1263 h 2054"/>
                <a:gd name="T32" fmla="*/ 885 w 1247"/>
                <a:gd name="T33" fmla="*/ 1329 h 2054"/>
                <a:gd name="T34" fmla="*/ 944 w 1247"/>
                <a:gd name="T35" fmla="*/ 1407 h 2054"/>
                <a:gd name="T36" fmla="*/ 1007 w 1247"/>
                <a:gd name="T37" fmla="*/ 1495 h 2054"/>
                <a:gd name="T38" fmla="*/ 1070 w 1247"/>
                <a:gd name="T39" fmla="*/ 1592 h 2054"/>
                <a:gd name="T40" fmla="*/ 1133 w 1247"/>
                <a:gd name="T41" fmla="*/ 1699 h 2054"/>
                <a:gd name="T42" fmla="*/ 1193 w 1247"/>
                <a:gd name="T43" fmla="*/ 1814 h 2054"/>
                <a:gd name="T44" fmla="*/ 1247 w 1247"/>
                <a:gd name="T45" fmla="*/ 1935 h 2054"/>
                <a:gd name="T46" fmla="*/ 0 w 1247"/>
                <a:gd name="T47" fmla="*/ 2054 h 2054"/>
                <a:gd name="T48" fmla="*/ 19 w 1247"/>
                <a:gd name="T49" fmla="*/ 1881 h 2054"/>
                <a:gd name="T50" fmla="*/ 67 w 1247"/>
                <a:gd name="T51" fmla="*/ 1775 h 2054"/>
                <a:gd name="T52" fmla="*/ 120 w 1247"/>
                <a:gd name="T53" fmla="*/ 1673 h 2054"/>
                <a:gd name="T54" fmla="*/ 179 w 1247"/>
                <a:gd name="T55" fmla="*/ 1577 h 2054"/>
                <a:gd name="T56" fmla="*/ 239 w 1247"/>
                <a:gd name="T57" fmla="*/ 1486 h 2054"/>
                <a:gd name="T58" fmla="*/ 300 w 1247"/>
                <a:gd name="T59" fmla="*/ 1403 h 2054"/>
                <a:gd name="T60" fmla="*/ 358 w 1247"/>
                <a:gd name="T61" fmla="*/ 1329 h 2054"/>
                <a:gd name="T62" fmla="*/ 413 w 1247"/>
                <a:gd name="T63" fmla="*/ 1263 h 2054"/>
                <a:gd name="T64" fmla="*/ 460 w 1247"/>
                <a:gd name="T65" fmla="*/ 1209 h 2054"/>
                <a:gd name="T66" fmla="*/ 500 w 1247"/>
                <a:gd name="T67" fmla="*/ 1168 h 2054"/>
                <a:gd name="T68" fmla="*/ 528 w 1247"/>
                <a:gd name="T69" fmla="*/ 1138 h 2054"/>
                <a:gd name="T70" fmla="*/ 543 w 1247"/>
                <a:gd name="T71" fmla="*/ 1123 h 2054"/>
                <a:gd name="T72" fmla="*/ 545 w 1247"/>
                <a:gd name="T73" fmla="*/ 869 h 2054"/>
                <a:gd name="T74" fmla="*/ 456 w 1247"/>
                <a:gd name="T75" fmla="*/ 800 h 2054"/>
                <a:gd name="T76" fmla="*/ 374 w 1247"/>
                <a:gd name="T77" fmla="*/ 722 h 2054"/>
                <a:gd name="T78" fmla="*/ 301 w 1247"/>
                <a:gd name="T79" fmla="*/ 636 h 2054"/>
                <a:gd name="T80" fmla="*/ 235 w 1247"/>
                <a:gd name="T81" fmla="*/ 548 h 2054"/>
                <a:gd name="T82" fmla="*/ 177 w 1247"/>
                <a:gd name="T83" fmla="*/ 460 h 2054"/>
                <a:gd name="T84" fmla="*/ 127 w 1247"/>
                <a:gd name="T85" fmla="*/ 374 h 2054"/>
                <a:gd name="T86" fmla="*/ 85 w 1247"/>
                <a:gd name="T87" fmla="*/ 296 h 2054"/>
                <a:gd name="T88" fmla="*/ 51 w 1247"/>
                <a:gd name="T89" fmla="*/ 227 h 2054"/>
                <a:gd name="T90" fmla="*/ 26 w 1247"/>
                <a:gd name="T91" fmla="*/ 169 h 2054"/>
                <a:gd name="T92" fmla="*/ 9 w 1247"/>
                <a:gd name="T93" fmla="*/ 129 h 2054"/>
                <a:gd name="T94" fmla="*/ 1 w 1247"/>
                <a:gd name="T95" fmla="*/ 106 h 2054"/>
                <a:gd name="T96" fmla="*/ 0 w 1247"/>
                <a:gd name="T97" fmla="*/ 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7" h="2054">
                  <a:moveTo>
                    <a:pt x="0" y="0"/>
                  </a:moveTo>
                  <a:lnTo>
                    <a:pt x="1247" y="0"/>
                  </a:lnTo>
                  <a:lnTo>
                    <a:pt x="1247" y="104"/>
                  </a:lnTo>
                  <a:lnTo>
                    <a:pt x="1246" y="106"/>
                  </a:lnTo>
                  <a:lnTo>
                    <a:pt x="1245" y="115"/>
                  </a:lnTo>
                  <a:lnTo>
                    <a:pt x="1241" y="129"/>
                  </a:lnTo>
                  <a:lnTo>
                    <a:pt x="1236" y="148"/>
                  </a:lnTo>
                  <a:lnTo>
                    <a:pt x="1227" y="171"/>
                  </a:lnTo>
                  <a:lnTo>
                    <a:pt x="1217" y="200"/>
                  </a:lnTo>
                  <a:lnTo>
                    <a:pt x="1204" y="233"/>
                  </a:lnTo>
                  <a:lnTo>
                    <a:pt x="1187" y="269"/>
                  </a:lnTo>
                  <a:lnTo>
                    <a:pt x="1167" y="310"/>
                  </a:lnTo>
                  <a:lnTo>
                    <a:pt x="1143" y="355"/>
                  </a:lnTo>
                  <a:lnTo>
                    <a:pt x="1115" y="401"/>
                  </a:lnTo>
                  <a:lnTo>
                    <a:pt x="1082" y="452"/>
                  </a:lnTo>
                  <a:lnTo>
                    <a:pt x="1045" y="505"/>
                  </a:lnTo>
                  <a:lnTo>
                    <a:pt x="1003" y="561"/>
                  </a:lnTo>
                  <a:lnTo>
                    <a:pt x="954" y="619"/>
                  </a:lnTo>
                  <a:lnTo>
                    <a:pt x="900" y="679"/>
                  </a:lnTo>
                  <a:lnTo>
                    <a:pt x="840" y="741"/>
                  </a:lnTo>
                  <a:lnTo>
                    <a:pt x="774" y="805"/>
                  </a:lnTo>
                  <a:lnTo>
                    <a:pt x="702" y="869"/>
                  </a:lnTo>
                  <a:lnTo>
                    <a:pt x="702" y="1121"/>
                  </a:lnTo>
                  <a:lnTo>
                    <a:pt x="703" y="1123"/>
                  </a:lnTo>
                  <a:lnTo>
                    <a:pt x="709" y="1128"/>
                  </a:lnTo>
                  <a:lnTo>
                    <a:pt x="717" y="1138"/>
                  </a:lnTo>
                  <a:lnTo>
                    <a:pt x="730" y="1150"/>
                  </a:lnTo>
                  <a:lnTo>
                    <a:pt x="746" y="1167"/>
                  </a:lnTo>
                  <a:lnTo>
                    <a:pt x="763" y="1185"/>
                  </a:lnTo>
                  <a:lnTo>
                    <a:pt x="783" y="1208"/>
                  </a:lnTo>
                  <a:lnTo>
                    <a:pt x="806" y="1234"/>
                  </a:lnTo>
                  <a:lnTo>
                    <a:pt x="831" y="1263"/>
                  </a:lnTo>
                  <a:lnTo>
                    <a:pt x="857" y="1295"/>
                  </a:lnTo>
                  <a:lnTo>
                    <a:pt x="885" y="1329"/>
                  </a:lnTo>
                  <a:lnTo>
                    <a:pt x="915" y="1366"/>
                  </a:lnTo>
                  <a:lnTo>
                    <a:pt x="944" y="1407"/>
                  </a:lnTo>
                  <a:lnTo>
                    <a:pt x="975" y="1450"/>
                  </a:lnTo>
                  <a:lnTo>
                    <a:pt x="1007" y="1495"/>
                  </a:lnTo>
                  <a:lnTo>
                    <a:pt x="1038" y="1542"/>
                  </a:lnTo>
                  <a:lnTo>
                    <a:pt x="1070" y="1592"/>
                  </a:lnTo>
                  <a:lnTo>
                    <a:pt x="1101" y="1644"/>
                  </a:lnTo>
                  <a:lnTo>
                    <a:pt x="1133" y="1699"/>
                  </a:lnTo>
                  <a:lnTo>
                    <a:pt x="1163" y="1755"/>
                  </a:lnTo>
                  <a:lnTo>
                    <a:pt x="1193" y="1814"/>
                  </a:lnTo>
                  <a:lnTo>
                    <a:pt x="1220" y="1874"/>
                  </a:lnTo>
                  <a:lnTo>
                    <a:pt x="1247" y="1935"/>
                  </a:lnTo>
                  <a:lnTo>
                    <a:pt x="1247" y="2054"/>
                  </a:lnTo>
                  <a:lnTo>
                    <a:pt x="0" y="2054"/>
                  </a:lnTo>
                  <a:lnTo>
                    <a:pt x="0" y="1935"/>
                  </a:lnTo>
                  <a:lnTo>
                    <a:pt x="19" y="1881"/>
                  </a:lnTo>
                  <a:lnTo>
                    <a:pt x="43" y="1828"/>
                  </a:lnTo>
                  <a:lnTo>
                    <a:pt x="67" y="1775"/>
                  </a:lnTo>
                  <a:lnTo>
                    <a:pt x="93" y="1724"/>
                  </a:lnTo>
                  <a:lnTo>
                    <a:pt x="120" y="1673"/>
                  </a:lnTo>
                  <a:lnTo>
                    <a:pt x="149" y="1624"/>
                  </a:lnTo>
                  <a:lnTo>
                    <a:pt x="179" y="1577"/>
                  </a:lnTo>
                  <a:lnTo>
                    <a:pt x="208" y="1531"/>
                  </a:lnTo>
                  <a:lnTo>
                    <a:pt x="239" y="1486"/>
                  </a:lnTo>
                  <a:lnTo>
                    <a:pt x="269" y="1443"/>
                  </a:lnTo>
                  <a:lnTo>
                    <a:pt x="300" y="1403"/>
                  </a:lnTo>
                  <a:lnTo>
                    <a:pt x="329" y="1364"/>
                  </a:lnTo>
                  <a:lnTo>
                    <a:pt x="358" y="1329"/>
                  </a:lnTo>
                  <a:lnTo>
                    <a:pt x="386" y="1295"/>
                  </a:lnTo>
                  <a:lnTo>
                    <a:pt x="413" y="1263"/>
                  </a:lnTo>
                  <a:lnTo>
                    <a:pt x="437" y="1235"/>
                  </a:lnTo>
                  <a:lnTo>
                    <a:pt x="460" y="1209"/>
                  </a:lnTo>
                  <a:lnTo>
                    <a:pt x="481" y="1187"/>
                  </a:lnTo>
                  <a:lnTo>
                    <a:pt x="500" y="1168"/>
                  </a:lnTo>
                  <a:lnTo>
                    <a:pt x="515" y="1151"/>
                  </a:lnTo>
                  <a:lnTo>
                    <a:pt x="528" y="1138"/>
                  </a:lnTo>
                  <a:lnTo>
                    <a:pt x="537" y="1128"/>
                  </a:lnTo>
                  <a:lnTo>
                    <a:pt x="543" y="1123"/>
                  </a:lnTo>
                  <a:lnTo>
                    <a:pt x="545" y="1121"/>
                  </a:lnTo>
                  <a:lnTo>
                    <a:pt x="545" y="869"/>
                  </a:lnTo>
                  <a:lnTo>
                    <a:pt x="500" y="836"/>
                  </a:lnTo>
                  <a:lnTo>
                    <a:pt x="456" y="800"/>
                  </a:lnTo>
                  <a:lnTo>
                    <a:pt x="414" y="762"/>
                  </a:lnTo>
                  <a:lnTo>
                    <a:pt x="374" y="722"/>
                  </a:lnTo>
                  <a:lnTo>
                    <a:pt x="336" y="680"/>
                  </a:lnTo>
                  <a:lnTo>
                    <a:pt x="301" y="636"/>
                  </a:lnTo>
                  <a:lnTo>
                    <a:pt x="267" y="593"/>
                  </a:lnTo>
                  <a:lnTo>
                    <a:pt x="235" y="548"/>
                  </a:lnTo>
                  <a:lnTo>
                    <a:pt x="205" y="504"/>
                  </a:lnTo>
                  <a:lnTo>
                    <a:pt x="177" y="460"/>
                  </a:lnTo>
                  <a:lnTo>
                    <a:pt x="151" y="417"/>
                  </a:lnTo>
                  <a:lnTo>
                    <a:pt x="127" y="374"/>
                  </a:lnTo>
                  <a:lnTo>
                    <a:pt x="104" y="335"/>
                  </a:lnTo>
                  <a:lnTo>
                    <a:pt x="85" y="296"/>
                  </a:lnTo>
                  <a:lnTo>
                    <a:pt x="67" y="260"/>
                  </a:lnTo>
                  <a:lnTo>
                    <a:pt x="51" y="227"/>
                  </a:lnTo>
                  <a:lnTo>
                    <a:pt x="37" y="196"/>
                  </a:lnTo>
                  <a:lnTo>
                    <a:pt x="26" y="169"/>
                  </a:lnTo>
                  <a:lnTo>
                    <a:pt x="16" y="147"/>
                  </a:lnTo>
                  <a:lnTo>
                    <a:pt x="9" y="129"/>
                  </a:lnTo>
                  <a:lnTo>
                    <a:pt x="4" y="115"/>
                  </a:lnTo>
                  <a:lnTo>
                    <a:pt x="1" y="106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43"/>
            <p:cNvSpPr>
              <a:spLocks noEditPoints="1"/>
            </p:cNvSpPr>
            <p:nvPr/>
          </p:nvSpPr>
          <p:spPr bwMode="auto">
            <a:xfrm>
              <a:off x="1708150" y="4264026"/>
              <a:ext cx="361950" cy="481013"/>
            </a:xfrm>
            <a:custGeom>
              <a:avLst/>
              <a:gdLst>
                <a:gd name="T0" fmla="*/ 372 w 2506"/>
                <a:gd name="T1" fmla="*/ 619 h 3330"/>
                <a:gd name="T2" fmla="*/ 449 w 2506"/>
                <a:gd name="T3" fmla="*/ 801 h 3330"/>
                <a:gd name="T4" fmla="*/ 567 w 2506"/>
                <a:gd name="T5" fmla="*/ 1025 h 3330"/>
                <a:gd name="T6" fmla="*/ 698 w 2506"/>
                <a:gd name="T7" fmla="*/ 1258 h 3330"/>
                <a:gd name="T8" fmla="*/ 816 w 2506"/>
                <a:gd name="T9" fmla="*/ 1466 h 3330"/>
                <a:gd name="T10" fmla="*/ 892 w 2506"/>
                <a:gd name="T11" fmla="*/ 1617 h 3330"/>
                <a:gd name="T12" fmla="*/ 900 w 2506"/>
                <a:gd name="T13" fmla="*/ 1694 h 3330"/>
                <a:gd name="T14" fmla="*/ 835 w 2506"/>
                <a:gd name="T15" fmla="*/ 1828 h 3330"/>
                <a:gd name="T16" fmla="*/ 724 w 2506"/>
                <a:gd name="T17" fmla="*/ 2028 h 3330"/>
                <a:gd name="T18" fmla="*/ 593 w 2506"/>
                <a:gd name="T19" fmla="*/ 2257 h 3330"/>
                <a:gd name="T20" fmla="*/ 470 w 2506"/>
                <a:gd name="T21" fmla="*/ 2486 h 3330"/>
                <a:gd name="T22" fmla="*/ 383 w 2506"/>
                <a:gd name="T23" fmla="*/ 2680 h 3330"/>
                <a:gd name="T24" fmla="*/ 359 w 2506"/>
                <a:gd name="T25" fmla="*/ 2973 h 3330"/>
                <a:gd name="T26" fmla="*/ 2133 w 2506"/>
                <a:gd name="T27" fmla="*/ 2711 h 3330"/>
                <a:gd name="T28" fmla="*/ 2057 w 2506"/>
                <a:gd name="T29" fmla="*/ 2529 h 3330"/>
                <a:gd name="T30" fmla="*/ 1938 w 2506"/>
                <a:gd name="T31" fmla="*/ 2304 h 3330"/>
                <a:gd name="T32" fmla="*/ 1805 w 2506"/>
                <a:gd name="T33" fmla="*/ 2072 h 3330"/>
                <a:gd name="T34" fmla="*/ 1686 w 2506"/>
                <a:gd name="T35" fmla="*/ 1864 h 3330"/>
                <a:gd name="T36" fmla="*/ 1610 w 2506"/>
                <a:gd name="T37" fmla="*/ 1713 h 3330"/>
                <a:gd name="T38" fmla="*/ 1601 w 2506"/>
                <a:gd name="T39" fmla="*/ 1636 h 3330"/>
                <a:gd name="T40" fmla="*/ 1667 w 2506"/>
                <a:gd name="T41" fmla="*/ 1502 h 3330"/>
                <a:gd name="T42" fmla="*/ 1780 w 2506"/>
                <a:gd name="T43" fmla="*/ 1303 h 3330"/>
                <a:gd name="T44" fmla="*/ 1912 w 2506"/>
                <a:gd name="T45" fmla="*/ 1073 h 3330"/>
                <a:gd name="T46" fmla="*/ 2036 w 2506"/>
                <a:gd name="T47" fmla="*/ 844 h 3330"/>
                <a:gd name="T48" fmla="*/ 2123 w 2506"/>
                <a:gd name="T49" fmla="*/ 651 h 3330"/>
                <a:gd name="T50" fmla="*/ 2148 w 2506"/>
                <a:gd name="T51" fmla="*/ 356 h 3330"/>
                <a:gd name="T52" fmla="*/ 2327 w 2506"/>
                <a:gd name="T53" fmla="*/ 356 h 3330"/>
                <a:gd name="T54" fmla="*/ 2302 w 2506"/>
                <a:gd name="T55" fmla="*/ 681 h 3330"/>
                <a:gd name="T56" fmla="*/ 2214 w 2506"/>
                <a:gd name="T57" fmla="*/ 900 h 3330"/>
                <a:gd name="T58" fmla="*/ 2091 w 2506"/>
                <a:gd name="T59" fmla="*/ 1141 h 3330"/>
                <a:gd name="T60" fmla="*/ 1960 w 2506"/>
                <a:gd name="T61" fmla="*/ 1369 h 3330"/>
                <a:gd name="T62" fmla="*/ 1849 w 2506"/>
                <a:gd name="T63" fmla="*/ 1552 h 3330"/>
                <a:gd name="T64" fmla="*/ 1786 w 2506"/>
                <a:gd name="T65" fmla="*/ 1656 h 3330"/>
                <a:gd name="T66" fmla="*/ 1816 w 2506"/>
                <a:gd name="T67" fmla="*/ 1725 h 3330"/>
                <a:gd name="T68" fmla="*/ 1912 w 2506"/>
                <a:gd name="T69" fmla="*/ 1880 h 3330"/>
                <a:gd name="T70" fmla="*/ 2038 w 2506"/>
                <a:gd name="T71" fmla="*/ 2094 h 3330"/>
                <a:gd name="T72" fmla="*/ 2168 w 2506"/>
                <a:gd name="T73" fmla="*/ 2334 h 3330"/>
                <a:gd name="T74" fmla="*/ 2273 w 2506"/>
                <a:gd name="T75" fmla="*/ 2566 h 3330"/>
                <a:gd name="T76" fmla="*/ 2325 w 2506"/>
                <a:gd name="T77" fmla="*/ 2757 h 3330"/>
                <a:gd name="T78" fmla="*/ 0 w 2506"/>
                <a:gd name="T79" fmla="*/ 3330 h 3330"/>
                <a:gd name="T80" fmla="*/ 186 w 2506"/>
                <a:gd name="T81" fmla="*/ 2723 h 3330"/>
                <a:gd name="T82" fmla="*/ 251 w 2506"/>
                <a:gd name="T83" fmla="*/ 2522 h 3330"/>
                <a:gd name="T84" fmla="*/ 363 w 2506"/>
                <a:gd name="T85" fmla="*/ 2285 h 3330"/>
                <a:gd name="T86" fmla="*/ 494 w 2506"/>
                <a:gd name="T87" fmla="*/ 2047 h 3330"/>
                <a:gd name="T88" fmla="*/ 616 w 2506"/>
                <a:gd name="T89" fmla="*/ 1841 h 3330"/>
                <a:gd name="T90" fmla="*/ 700 w 2506"/>
                <a:gd name="T91" fmla="*/ 1703 h 3330"/>
                <a:gd name="T92" fmla="*/ 709 w 2506"/>
                <a:gd name="T93" fmla="*/ 1645 h 3330"/>
                <a:gd name="T94" fmla="*/ 636 w 2506"/>
                <a:gd name="T95" fmla="*/ 1523 h 3330"/>
                <a:gd name="T96" fmla="*/ 519 w 2506"/>
                <a:gd name="T97" fmla="*/ 1329 h 3330"/>
                <a:gd name="T98" fmla="*/ 388 w 2506"/>
                <a:gd name="T99" fmla="*/ 1095 h 3330"/>
                <a:gd name="T100" fmla="*/ 271 w 2506"/>
                <a:gd name="T101" fmla="*/ 854 h 3330"/>
                <a:gd name="T102" fmla="*/ 194 w 2506"/>
                <a:gd name="T103" fmla="*/ 643 h 3330"/>
                <a:gd name="T104" fmla="*/ 0 w 2506"/>
                <a:gd name="T105" fmla="*/ 356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06" h="3330">
                  <a:moveTo>
                    <a:pt x="359" y="356"/>
                  </a:moveTo>
                  <a:lnTo>
                    <a:pt x="359" y="543"/>
                  </a:lnTo>
                  <a:lnTo>
                    <a:pt x="360" y="565"/>
                  </a:lnTo>
                  <a:lnTo>
                    <a:pt x="365" y="590"/>
                  </a:lnTo>
                  <a:lnTo>
                    <a:pt x="372" y="619"/>
                  </a:lnTo>
                  <a:lnTo>
                    <a:pt x="383" y="651"/>
                  </a:lnTo>
                  <a:lnTo>
                    <a:pt x="397" y="685"/>
                  </a:lnTo>
                  <a:lnTo>
                    <a:pt x="412" y="721"/>
                  </a:lnTo>
                  <a:lnTo>
                    <a:pt x="429" y="761"/>
                  </a:lnTo>
                  <a:lnTo>
                    <a:pt x="449" y="801"/>
                  </a:lnTo>
                  <a:lnTo>
                    <a:pt x="470" y="844"/>
                  </a:lnTo>
                  <a:lnTo>
                    <a:pt x="493" y="888"/>
                  </a:lnTo>
                  <a:lnTo>
                    <a:pt x="516" y="932"/>
                  </a:lnTo>
                  <a:lnTo>
                    <a:pt x="541" y="979"/>
                  </a:lnTo>
                  <a:lnTo>
                    <a:pt x="567" y="1025"/>
                  </a:lnTo>
                  <a:lnTo>
                    <a:pt x="593" y="1073"/>
                  </a:lnTo>
                  <a:lnTo>
                    <a:pt x="619" y="1120"/>
                  </a:lnTo>
                  <a:lnTo>
                    <a:pt x="645" y="1166"/>
                  </a:lnTo>
                  <a:lnTo>
                    <a:pt x="673" y="1212"/>
                  </a:lnTo>
                  <a:lnTo>
                    <a:pt x="698" y="1258"/>
                  </a:lnTo>
                  <a:lnTo>
                    <a:pt x="724" y="1303"/>
                  </a:lnTo>
                  <a:lnTo>
                    <a:pt x="748" y="1346"/>
                  </a:lnTo>
                  <a:lnTo>
                    <a:pt x="772" y="1388"/>
                  </a:lnTo>
                  <a:lnTo>
                    <a:pt x="795" y="1428"/>
                  </a:lnTo>
                  <a:lnTo>
                    <a:pt x="816" y="1466"/>
                  </a:lnTo>
                  <a:lnTo>
                    <a:pt x="835" y="1502"/>
                  </a:lnTo>
                  <a:lnTo>
                    <a:pt x="853" y="1535"/>
                  </a:lnTo>
                  <a:lnTo>
                    <a:pt x="869" y="1566"/>
                  </a:lnTo>
                  <a:lnTo>
                    <a:pt x="881" y="1593"/>
                  </a:lnTo>
                  <a:lnTo>
                    <a:pt x="892" y="1617"/>
                  </a:lnTo>
                  <a:lnTo>
                    <a:pt x="900" y="1636"/>
                  </a:lnTo>
                  <a:lnTo>
                    <a:pt x="904" y="1653"/>
                  </a:lnTo>
                  <a:lnTo>
                    <a:pt x="907" y="1665"/>
                  </a:lnTo>
                  <a:lnTo>
                    <a:pt x="904" y="1677"/>
                  </a:lnTo>
                  <a:lnTo>
                    <a:pt x="900" y="1694"/>
                  </a:lnTo>
                  <a:lnTo>
                    <a:pt x="892" y="1713"/>
                  </a:lnTo>
                  <a:lnTo>
                    <a:pt x="881" y="1737"/>
                  </a:lnTo>
                  <a:lnTo>
                    <a:pt x="869" y="1764"/>
                  </a:lnTo>
                  <a:lnTo>
                    <a:pt x="853" y="1795"/>
                  </a:lnTo>
                  <a:lnTo>
                    <a:pt x="835" y="1828"/>
                  </a:lnTo>
                  <a:lnTo>
                    <a:pt x="816" y="1864"/>
                  </a:lnTo>
                  <a:lnTo>
                    <a:pt x="795" y="1902"/>
                  </a:lnTo>
                  <a:lnTo>
                    <a:pt x="772" y="1942"/>
                  </a:lnTo>
                  <a:lnTo>
                    <a:pt x="748" y="1984"/>
                  </a:lnTo>
                  <a:lnTo>
                    <a:pt x="724" y="2028"/>
                  </a:lnTo>
                  <a:lnTo>
                    <a:pt x="698" y="2072"/>
                  </a:lnTo>
                  <a:lnTo>
                    <a:pt x="673" y="2118"/>
                  </a:lnTo>
                  <a:lnTo>
                    <a:pt x="645" y="2164"/>
                  </a:lnTo>
                  <a:lnTo>
                    <a:pt x="619" y="2211"/>
                  </a:lnTo>
                  <a:lnTo>
                    <a:pt x="593" y="2257"/>
                  </a:lnTo>
                  <a:lnTo>
                    <a:pt x="567" y="2304"/>
                  </a:lnTo>
                  <a:lnTo>
                    <a:pt x="541" y="2351"/>
                  </a:lnTo>
                  <a:lnTo>
                    <a:pt x="516" y="2397"/>
                  </a:lnTo>
                  <a:lnTo>
                    <a:pt x="493" y="2442"/>
                  </a:lnTo>
                  <a:lnTo>
                    <a:pt x="470" y="2486"/>
                  </a:lnTo>
                  <a:lnTo>
                    <a:pt x="449" y="2529"/>
                  </a:lnTo>
                  <a:lnTo>
                    <a:pt x="429" y="2569"/>
                  </a:lnTo>
                  <a:lnTo>
                    <a:pt x="412" y="2608"/>
                  </a:lnTo>
                  <a:lnTo>
                    <a:pt x="397" y="2645"/>
                  </a:lnTo>
                  <a:lnTo>
                    <a:pt x="383" y="2680"/>
                  </a:lnTo>
                  <a:lnTo>
                    <a:pt x="372" y="2711"/>
                  </a:lnTo>
                  <a:lnTo>
                    <a:pt x="365" y="2739"/>
                  </a:lnTo>
                  <a:lnTo>
                    <a:pt x="360" y="2765"/>
                  </a:lnTo>
                  <a:lnTo>
                    <a:pt x="359" y="2787"/>
                  </a:lnTo>
                  <a:lnTo>
                    <a:pt x="359" y="2973"/>
                  </a:lnTo>
                  <a:lnTo>
                    <a:pt x="2148" y="2973"/>
                  </a:lnTo>
                  <a:lnTo>
                    <a:pt x="2148" y="2787"/>
                  </a:lnTo>
                  <a:lnTo>
                    <a:pt x="2146" y="2765"/>
                  </a:lnTo>
                  <a:lnTo>
                    <a:pt x="2142" y="2739"/>
                  </a:lnTo>
                  <a:lnTo>
                    <a:pt x="2133" y="2711"/>
                  </a:lnTo>
                  <a:lnTo>
                    <a:pt x="2123" y="2680"/>
                  </a:lnTo>
                  <a:lnTo>
                    <a:pt x="2109" y="2645"/>
                  </a:lnTo>
                  <a:lnTo>
                    <a:pt x="2093" y="2608"/>
                  </a:lnTo>
                  <a:lnTo>
                    <a:pt x="2077" y="2569"/>
                  </a:lnTo>
                  <a:lnTo>
                    <a:pt x="2057" y="2529"/>
                  </a:lnTo>
                  <a:lnTo>
                    <a:pt x="2036" y="2486"/>
                  </a:lnTo>
                  <a:lnTo>
                    <a:pt x="2013" y="2442"/>
                  </a:lnTo>
                  <a:lnTo>
                    <a:pt x="1988" y="2397"/>
                  </a:lnTo>
                  <a:lnTo>
                    <a:pt x="1963" y="2351"/>
                  </a:lnTo>
                  <a:lnTo>
                    <a:pt x="1938" y="2304"/>
                  </a:lnTo>
                  <a:lnTo>
                    <a:pt x="1912" y="2257"/>
                  </a:lnTo>
                  <a:lnTo>
                    <a:pt x="1885" y="2211"/>
                  </a:lnTo>
                  <a:lnTo>
                    <a:pt x="1858" y="2164"/>
                  </a:lnTo>
                  <a:lnTo>
                    <a:pt x="1831" y="2118"/>
                  </a:lnTo>
                  <a:lnTo>
                    <a:pt x="1805" y="2072"/>
                  </a:lnTo>
                  <a:lnTo>
                    <a:pt x="1780" y="2028"/>
                  </a:lnTo>
                  <a:lnTo>
                    <a:pt x="1754" y="1984"/>
                  </a:lnTo>
                  <a:lnTo>
                    <a:pt x="1730" y="1942"/>
                  </a:lnTo>
                  <a:lnTo>
                    <a:pt x="1708" y="1902"/>
                  </a:lnTo>
                  <a:lnTo>
                    <a:pt x="1686" y="1864"/>
                  </a:lnTo>
                  <a:lnTo>
                    <a:pt x="1667" y="1828"/>
                  </a:lnTo>
                  <a:lnTo>
                    <a:pt x="1649" y="1795"/>
                  </a:lnTo>
                  <a:lnTo>
                    <a:pt x="1634" y="1764"/>
                  </a:lnTo>
                  <a:lnTo>
                    <a:pt x="1620" y="1737"/>
                  </a:lnTo>
                  <a:lnTo>
                    <a:pt x="1610" y="1713"/>
                  </a:lnTo>
                  <a:lnTo>
                    <a:pt x="1601" y="1694"/>
                  </a:lnTo>
                  <a:lnTo>
                    <a:pt x="1597" y="1677"/>
                  </a:lnTo>
                  <a:lnTo>
                    <a:pt x="1595" y="1665"/>
                  </a:lnTo>
                  <a:lnTo>
                    <a:pt x="1597" y="1653"/>
                  </a:lnTo>
                  <a:lnTo>
                    <a:pt x="1601" y="1636"/>
                  </a:lnTo>
                  <a:lnTo>
                    <a:pt x="1610" y="1617"/>
                  </a:lnTo>
                  <a:lnTo>
                    <a:pt x="1620" y="1593"/>
                  </a:lnTo>
                  <a:lnTo>
                    <a:pt x="1634" y="1566"/>
                  </a:lnTo>
                  <a:lnTo>
                    <a:pt x="1649" y="1535"/>
                  </a:lnTo>
                  <a:lnTo>
                    <a:pt x="1667" y="1502"/>
                  </a:lnTo>
                  <a:lnTo>
                    <a:pt x="1686" y="1466"/>
                  </a:lnTo>
                  <a:lnTo>
                    <a:pt x="1708" y="1428"/>
                  </a:lnTo>
                  <a:lnTo>
                    <a:pt x="1730" y="1388"/>
                  </a:lnTo>
                  <a:lnTo>
                    <a:pt x="1754" y="1346"/>
                  </a:lnTo>
                  <a:lnTo>
                    <a:pt x="1780" y="1303"/>
                  </a:lnTo>
                  <a:lnTo>
                    <a:pt x="1806" y="1258"/>
                  </a:lnTo>
                  <a:lnTo>
                    <a:pt x="1832" y="1212"/>
                  </a:lnTo>
                  <a:lnTo>
                    <a:pt x="1858" y="1166"/>
                  </a:lnTo>
                  <a:lnTo>
                    <a:pt x="1886" y="1120"/>
                  </a:lnTo>
                  <a:lnTo>
                    <a:pt x="1912" y="1073"/>
                  </a:lnTo>
                  <a:lnTo>
                    <a:pt x="1938" y="1025"/>
                  </a:lnTo>
                  <a:lnTo>
                    <a:pt x="1964" y="979"/>
                  </a:lnTo>
                  <a:lnTo>
                    <a:pt x="1988" y="932"/>
                  </a:lnTo>
                  <a:lnTo>
                    <a:pt x="2013" y="888"/>
                  </a:lnTo>
                  <a:lnTo>
                    <a:pt x="2036" y="844"/>
                  </a:lnTo>
                  <a:lnTo>
                    <a:pt x="2057" y="801"/>
                  </a:lnTo>
                  <a:lnTo>
                    <a:pt x="2077" y="761"/>
                  </a:lnTo>
                  <a:lnTo>
                    <a:pt x="2094" y="721"/>
                  </a:lnTo>
                  <a:lnTo>
                    <a:pt x="2110" y="685"/>
                  </a:lnTo>
                  <a:lnTo>
                    <a:pt x="2123" y="651"/>
                  </a:lnTo>
                  <a:lnTo>
                    <a:pt x="2133" y="619"/>
                  </a:lnTo>
                  <a:lnTo>
                    <a:pt x="2142" y="590"/>
                  </a:lnTo>
                  <a:lnTo>
                    <a:pt x="2147" y="565"/>
                  </a:lnTo>
                  <a:lnTo>
                    <a:pt x="2148" y="543"/>
                  </a:lnTo>
                  <a:lnTo>
                    <a:pt x="2148" y="356"/>
                  </a:lnTo>
                  <a:lnTo>
                    <a:pt x="359" y="356"/>
                  </a:lnTo>
                  <a:close/>
                  <a:moveTo>
                    <a:pt x="0" y="0"/>
                  </a:moveTo>
                  <a:lnTo>
                    <a:pt x="2506" y="0"/>
                  </a:lnTo>
                  <a:lnTo>
                    <a:pt x="2506" y="356"/>
                  </a:lnTo>
                  <a:lnTo>
                    <a:pt x="2327" y="356"/>
                  </a:lnTo>
                  <a:lnTo>
                    <a:pt x="2327" y="543"/>
                  </a:lnTo>
                  <a:lnTo>
                    <a:pt x="2325" y="574"/>
                  </a:lnTo>
                  <a:lnTo>
                    <a:pt x="2320" y="607"/>
                  </a:lnTo>
                  <a:lnTo>
                    <a:pt x="2313" y="643"/>
                  </a:lnTo>
                  <a:lnTo>
                    <a:pt x="2302" y="681"/>
                  </a:lnTo>
                  <a:lnTo>
                    <a:pt x="2289" y="721"/>
                  </a:lnTo>
                  <a:lnTo>
                    <a:pt x="2273" y="764"/>
                  </a:lnTo>
                  <a:lnTo>
                    <a:pt x="2255" y="809"/>
                  </a:lnTo>
                  <a:lnTo>
                    <a:pt x="2236" y="853"/>
                  </a:lnTo>
                  <a:lnTo>
                    <a:pt x="2214" y="900"/>
                  </a:lnTo>
                  <a:lnTo>
                    <a:pt x="2192" y="948"/>
                  </a:lnTo>
                  <a:lnTo>
                    <a:pt x="2168" y="996"/>
                  </a:lnTo>
                  <a:lnTo>
                    <a:pt x="2143" y="1045"/>
                  </a:lnTo>
                  <a:lnTo>
                    <a:pt x="2117" y="1093"/>
                  </a:lnTo>
                  <a:lnTo>
                    <a:pt x="2091" y="1141"/>
                  </a:lnTo>
                  <a:lnTo>
                    <a:pt x="2065" y="1188"/>
                  </a:lnTo>
                  <a:lnTo>
                    <a:pt x="2038" y="1236"/>
                  </a:lnTo>
                  <a:lnTo>
                    <a:pt x="2012" y="1282"/>
                  </a:lnTo>
                  <a:lnTo>
                    <a:pt x="1985" y="1327"/>
                  </a:lnTo>
                  <a:lnTo>
                    <a:pt x="1960" y="1369"/>
                  </a:lnTo>
                  <a:lnTo>
                    <a:pt x="1936" y="1411"/>
                  </a:lnTo>
                  <a:lnTo>
                    <a:pt x="1912" y="1450"/>
                  </a:lnTo>
                  <a:lnTo>
                    <a:pt x="1890" y="1487"/>
                  </a:lnTo>
                  <a:lnTo>
                    <a:pt x="1869" y="1521"/>
                  </a:lnTo>
                  <a:lnTo>
                    <a:pt x="1849" y="1552"/>
                  </a:lnTo>
                  <a:lnTo>
                    <a:pt x="1832" y="1580"/>
                  </a:lnTo>
                  <a:lnTo>
                    <a:pt x="1816" y="1605"/>
                  </a:lnTo>
                  <a:lnTo>
                    <a:pt x="1804" y="1626"/>
                  </a:lnTo>
                  <a:lnTo>
                    <a:pt x="1793" y="1644"/>
                  </a:lnTo>
                  <a:lnTo>
                    <a:pt x="1786" y="1656"/>
                  </a:lnTo>
                  <a:lnTo>
                    <a:pt x="1782" y="1665"/>
                  </a:lnTo>
                  <a:lnTo>
                    <a:pt x="1786" y="1673"/>
                  </a:lnTo>
                  <a:lnTo>
                    <a:pt x="1793" y="1686"/>
                  </a:lnTo>
                  <a:lnTo>
                    <a:pt x="1804" y="1703"/>
                  </a:lnTo>
                  <a:lnTo>
                    <a:pt x="1816" y="1725"/>
                  </a:lnTo>
                  <a:lnTo>
                    <a:pt x="1832" y="1749"/>
                  </a:lnTo>
                  <a:lnTo>
                    <a:pt x="1849" y="1777"/>
                  </a:lnTo>
                  <a:lnTo>
                    <a:pt x="1869" y="1809"/>
                  </a:lnTo>
                  <a:lnTo>
                    <a:pt x="1890" y="1843"/>
                  </a:lnTo>
                  <a:lnTo>
                    <a:pt x="1912" y="1880"/>
                  </a:lnTo>
                  <a:lnTo>
                    <a:pt x="1936" y="1919"/>
                  </a:lnTo>
                  <a:lnTo>
                    <a:pt x="1960" y="1960"/>
                  </a:lnTo>
                  <a:lnTo>
                    <a:pt x="1985" y="2004"/>
                  </a:lnTo>
                  <a:lnTo>
                    <a:pt x="2012" y="2048"/>
                  </a:lnTo>
                  <a:lnTo>
                    <a:pt x="2038" y="2094"/>
                  </a:lnTo>
                  <a:lnTo>
                    <a:pt x="2065" y="2141"/>
                  </a:lnTo>
                  <a:lnTo>
                    <a:pt x="2091" y="2189"/>
                  </a:lnTo>
                  <a:lnTo>
                    <a:pt x="2117" y="2238"/>
                  </a:lnTo>
                  <a:lnTo>
                    <a:pt x="2143" y="2285"/>
                  </a:lnTo>
                  <a:lnTo>
                    <a:pt x="2168" y="2334"/>
                  </a:lnTo>
                  <a:lnTo>
                    <a:pt x="2192" y="2382"/>
                  </a:lnTo>
                  <a:lnTo>
                    <a:pt x="2214" y="2430"/>
                  </a:lnTo>
                  <a:lnTo>
                    <a:pt x="2236" y="2476"/>
                  </a:lnTo>
                  <a:lnTo>
                    <a:pt x="2255" y="2522"/>
                  </a:lnTo>
                  <a:lnTo>
                    <a:pt x="2273" y="2566"/>
                  </a:lnTo>
                  <a:lnTo>
                    <a:pt x="2289" y="2608"/>
                  </a:lnTo>
                  <a:lnTo>
                    <a:pt x="2302" y="2648"/>
                  </a:lnTo>
                  <a:lnTo>
                    <a:pt x="2313" y="2687"/>
                  </a:lnTo>
                  <a:lnTo>
                    <a:pt x="2320" y="2723"/>
                  </a:lnTo>
                  <a:lnTo>
                    <a:pt x="2325" y="2757"/>
                  </a:lnTo>
                  <a:lnTo>
                    <a:pt x="2327" y="2787"/>
                  </a:lnTo>
                  <a:lnTo>
                    <a:pt x="2327" y="2973"/>
                  </a:lnTo>
                  <a:lnTo>
                    <a:pt x="2506" y="2973"/>
                  </a:lnTo>
                  <a:lnTo>
                    <a:pt x="2506" y="3330"/>
                  </a:lnTo>
                  <a:lnTo>
                    <a:pt x="0" y="3330"/>
                  </a:lnTo>
                  <a:lnTo>
                    <a:pt x="0" y="2973"/>
                  </a:lnTo>
                  <a:lnTo>
                    <a:pt x="179" y="2973"/>
                  </a:lnTo>
                  <a:lnTo>
                    <a:pt x="179" y="2787"/>
                  </a:lnTo>
                  <a:lnTo>
                    <a:pt x="181" y="2757"/>
                  </a:lnTo>
                  <a:lnTo>
                    <a:pt x="186" y="2723"/>
                  </a:lnTo>
                  <a:lnTo>
                    <a:pt x="194" y="2687"/>
                  </a:lnTo>
                  <a:lnTo>
                    <a:pt x="205" y="2649"/>
                  </a:lnTo>
                  <a:lnTo>
                    <a:pt x="218" y="2609"/>
                  </a:lnTo>
                  <a:lnTo>
                    <a:pt x="233" y="2566"/>
                  </a:lnTo>
                  <a:lnTo>
                    <a:pt x="251" y="2522"/>
                  </a:lnTo>
                  <a:lnTo>
                    <a:pt x="271" y="2476"/>
                  </a:lnTo>
                  <a:lnTo>
                    <a:pt x="292" y="2429"/>
                  </a:lnTo>
                  <a:lnTo>
                    <a:pt x="315" y="2382"/>
                  </a:lnTo>
                  <a:lnTo>
                    <a:pt x="338" y="2333"/>
                  </a:lnTo>
                  <a:lnTo>
                    <a:pt x="363" y="2285"/>
                  </a:lnTo>
                  <a:lnTo>
                    <a:pt x="388" y="2237"/>
                  </a:lnTo>
                  <a:lnTo>
                    <a:pt x="414" y="2188"/>
                  </a:lnTo>
                  <a:lnTo>
                    <a:pt x="441" y="2140"/>
                  </a:lnTo>
                  <a:lnTo>
                    <a:pt x="468" y="2093"/>
                  </a:lnTo>
                  <a:lnTo>
                    <a:pt x="494" y="2047"/>
                  </a:lnTo>
                  <a:lnTo>
                    <a:pt x="519" y="2003"/>
                  </a:lnTo>
                  <a:lnTo>
                    <a:pt x="546" y="1959"/>
                  </a:lnTo>
                  <a:lnTo>
                    <a:pt x="570" y="1918"/>
                  </a:lnTo>
                  <a:lnTo>
                    <a:pt x="593" y="1879"/>
                  </a:lnTo>
                  <a:lnTo>
                    <a:pt x="616" y="1841"/>
                  </a:lnTo>
                  <a:lnTo>
                    <a:pt x="636" y="1808"/>
                  </a:lnTo>
                  <a:lnTo>
                    <a:pt x="656" y="1776"/>
                  </a:lnTo>
                  <a:lnTo>
                    <a:pt x="673" y="1749"/>
                  </a:lnTo>
                  <a:lnTo>
                    <a:pt x="687" y="1724"/>
                  </a:lnTo>
                  <a:lnTo>
                    <a:pt x="700" y="1703"/>
                  </a:lnTo>
                  <a:lnTo>
                    <a:pt x="709" y="1686"/>
                  </a:lnTo>
                  <a:lnTo>
                    <a:pt x="717" y="1674"/>
                  </a:lnTo>
                  <a:lnTo>
                    <a:pt x="721" y="1666"/>
                  </a:lnTo>
                  <a:lnTo>
                    <a:pt x="717" y="1657"/>
                  </a:lnTo>
                  <a:lnTo>
                    <a:pt x="709" y="1645"/>
                  </a:lnTo>
                  <a:lnTo>
                    <a:pt x="700" y="1628"/>
                  </a:lnTo>
                  <a:lnTo>
                    <a:pt x="687" y="1607"/>
                  </a:lnTo>
                  <a:lnTo>
                    <a:pt x="673" y="1582"/>
                  </a:lnTo>
                  <a:lnTo>
                    <a:pt x="655" y="1554"/>
                  </a:lnTo>
                  <a:lnTo>
                    <a:pt x="636" y="1523"/>
                  </a:lnTo>
                  <a:lnTo>
                    <a:pt x="615" y="1489"/>
                  </a:lnTo>
                  <a:lnTo>
                    <a:pt x="593" y="1452"/>
                  </a:lnTo>
                  <a:lnTo>
                    <a:pt x="570" y="1413"/>
                  </a:lnTo>
                  <a:lnTo>
                    <a:pt x="545" y="1371"/>
                  </a:lnTo>
                  <a:lnTo>
                    <a:pt x="519" y="1329"/>
                  </a:lnTo>
                  <a:lnTo>
                    <a:pt x="494" y="1284"/>
                  </a:lnTo>
                  <a:lnTo>
                    <a:pt x="468" y="1238"/>
                  </a:lnTo>
                  <a:lnTo>
                    <a:pt x="441" y="1190"/>
                  </a:lnTo>
                  <a:lnTo>
                    <a:pt x="414" y="1142"/>
                  </a:lnTo>
                  <a:lnTo>
                    <a:pt x="388" y="1095"/>
                  </a:lnTo>
                  <a:lnTo>
                    <a:pt x="363" y="1046"/>
                  </a:lnTo>
                  <a:lnTo>
                    <a:pt x="338" y="997"/>
                  </a:lnTo>
                  <a:lnTo>
                    <a:pt x="315" y="949"/>
                  </a:lnTo>
                  <a:lnTo>
                    <a:pt x="292" y="901"/>
                  </a:lnTo>
                  <a:lnTo>
                    <a:pt x="271" y="854"/>
                  </a:lnTo>
                  <a:lnTo>
                    <a:pt x="251" y="809"/>
                  </a:lnTo>
                  <a:lnTo>
                    <a:pt x="233" y="765"/>
                  </a:lnTo>
                  <a:lnTo>
                    <a:pt x="218" y="722"/>
                  </a:lnTo>
                  <a:lnTo>
                    <a:pt x="205" y="682"/>
                  </a:lnTo>
                  <a:lnTo>
                    <a:pt x="194" y="643"/>
                  </a:lnTo>
                  <a:lnTo>
                    <a:pt x="186" y="607"/>
                  </a:lnTo>
                  <a:lnTo>
                    <a:pt x="181" y="574"/>
                  </a:lnTo>
                  <a:lnTo>
                    <a:pt x="179" y="543"/>
                  </a:lnTo>
                  <a:lnTo>
                    <a:pt x="179" y="356"/>
                  </a:lnTo>
                  <a:lnTo>
                    <a:pt x="0" y="35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" name="Freeform 653"/>
          <p:cNvSpPr>
            <a:spLocks/>
          </p:cNvSpPr>
          <p:nvPr/>
        </p:nvSpPr>
        <p:spPr bwMode="auto">
          <a:xfrm>
            <a:off x="6985295" y="2997929"/>
            <a:ext cx="321469" cy="369093"/>
          </a:xfrm>
          <a:custGeom>
            <a:avLst/>
            <a:gdLst>
              <a:gd name="connsiteX0" fmla="*/ 9525 w 428625"/>
              <a:gd name="connsiteY0" fmla="*/ 331787 h 492124"/>
              <a:gd name="connsiteX1" fmla="*/ 149225 w 428625"/>
              <a:gd name="connsiteY1" fmla="*/ 331787 h 492124"/>
              <a:gd name="connsiteX2" fmla="*/ 149225 w 428625"/>
              <a:gd name="connsiteY2" fmla="*/ 352550 h 492124"/>
              <a:gd name="connsiteX3" fmla="*/ 91541 w 428625"/>
              <a:gd name="connsiteY3" fmla="*/ 352550 h 492124"/>
              <a:gd name="connsiteX4" fmla="*/ 91541 w 428625"/>
              <a:gd name="connsiteY4" fmla="*/ 492124 h 492124"/>
              <a:gd name="connsiteX5" fmla="*/ 66922 w 428625"/>
              <a:gd name="connsiteY5" fmla="*/ 492124 h 492124"/>
              <a:gd name="connsiteX6" fmla="*/ 66922 w 428625"/>
              <a:gd name="connsiteY6" fmla="*/ 352550 h 492124"/>
              <a:gd name="connsiteX7" fmla="*/ 9525 w 428625"/>
              <a:gd name="connsiteY7" fmla="*/ 352550 h 492124"/>
              <a:gd name="connsiteX8" fmla="*/ 158750 w 428625"/>
              <a:gd name="connsiteY8" fmla="*/ 195262 h 492124"/>
              <a:gd name="connsiteX9" fmla="*/ 425450 w 428625"/>
              <a:gd name="connsiteY9" fmla="*/ 195262 h 492124"/>
              <a:gd name="connsiteX10" fmla="*/ 425450 w 428625"/>
              <a:gd name="connsiteY10" fmla="*/ 234950 h 492124"/>
              <a:gd name="connsiteX11" fmla="*/ 315319 w 428625"/>
              <a:gd name="connsiteY11" fmla="*/ 234950 h 492124"/>
              <a:gd name="connsiteX12" fmla="*/ 315319 w 428625"/>
              <a:gd name="connsiteY12" fmla="*/ 492124 h 492124"/>
              <a:gd name="connsiteX13" fmla="*/ 268305 w 428625"/>
              <a:gd name="connsiteY13" fmla="*/ 492124 h 492124"/>
              <a:gd name="connsiteX14" fmla="*/ 268305 w 428625"/>
              <a:gd name="connsiteY14" fmla="*/ 234950 h 492124"/>
              <a:gd name="connsiteX15" fmla="*/ 158750 w 428625"/>
              <a:gd name="connsiteY15" fmla="*/ 234950 h 492124"/>
              <a:gd name="connsiteX16" fmla="*/ 75242 w 428625"/>
              <a:gd name="connsiteY16" fmla="*/ 96837 h 492124"/>
              <a:gd name="connsiteX17" fmla="*/ 119205 w 428625"/>
              <a:gd name="connsiteY17" fmla="*/ 96837 h 492124"/>
              <a:gd name="connsiteX18" fmla="*/ 121079 w 428625"/>
              <a:gd name="connsiteY18" fmla="*/ 97269 h 492124"/>
              <a:gd name="connsiteX19" fmla="*/ 122664 w 428625"/>
              <a:gd name="connsiteY19" fmla="*/ 98278 h 492124"/>
              <a:gd name="connsiteX20" fmla="*/ 123529 w 428625"/>
              <a:gd name="connsiteY20" fmla="*/ 100150 h 492124"/>
              <a:gd name="connsiteX21" fmla="*/ 123673 w 428625"/>
              <a:gd name="connsiteY21" fmla="*/ 101879 h 492124"/>
              <a:gd name="connsiteX22" fmla="*/ 118484 w 428625"/>
              <a:gd name="connsiteY22" fmla="*/ 143654 h 492124"/>
              <a:gd name="connsiteX23" fmla="*/ 230337 w 428625"/>
              <a:gd name="connsiteY23" fmla="*/ 143654 h 492124"/>
              <a:gd name="connsiteX24" fmla="*/ 232067 w 428625"/>
              <a:gd name="connsiteY24" fmla="*/ 144230 h 492124"/>
              <a:gd name="connsiteX25" fmla="*/ 233509 w 428625"/>
              <a:gd name="connsiteY25" fmla="*/ 145094 h 492124"/>
              <a:gd name="connsiteX26" fmla="*/ 234373 w 428625"/>
              <a:gd name="connsiteY26" fmla="*/ 146535 h 492124"/>
              <a:gd name="connsiteX27" fmla="*/ 234950 w 428625"/>
              <a:gd name="connsiteY27" fmla="*/ 148407 h 492124"/>
              <a:gd name="connsiteX28" fmla="*/ 234950 w 428625"/>
              <a:gd name="connsiteY28" fmla="*/ 179810 h 492124"/>
              <a:gd name="connsiteX29" fmla="*/ 234373 w 428625"/>
              <a:gd name="connsiteY29" fmla="*/ 181683 h 492124"/>
              <a:gd name="connsiteX30" fmla="*/ 233509 w 428625"/>
              <a:gd name="connsiteY30" fmla="*/ 182980 h 492124"/>
              <a:gd name="connsiteX31" fmla="*/ 232067 w 428625"/>
              <a:gd name="connsiteY31" fmla="*/ 183988 h 492124"/>
              <a:gd name="connsiteX32" fmla="*/ 230193 w 428625"/>
              <a:gd name="connsiteY32" fmla="*/ 184276 h 492124"/>
              <a:gd name="connsiteX33" fmla="*/ 111421 w 428625"/>
              <a:gd name="connsiteY33" fmla="*/ 184276 h 492124"/>
              <a:gd name="connsiteX34" fmla="*/ 99746 w 428625"/>
              <a:gd name="connsiteY34" fmla="*/ 266097 h 492124"/>
              <a:gd name="connsiteX35" fmla="*/ 213473 w 428625"/>
              <a:gd name="connsiteY35" fmla="*/ 266097 h 492124"/>
              <a:gd name="connsiteX36" fmla="*/ 215347 w 428625"/>
              <a:gd name="connsiteY36" fmla="*/ 266385 h 492124"/>
              <a:gd name="connsiteX37" fmla="*/ 216788 w 428625"/>
              <a:gd name="connsiteY37" fmla="*/ 267393 h 492124"/>
              <a:gd name="connsiteX38" fmla="*/ 217653 w 428625"/>
              <a:gd name="connsiteY38" fmla="*/ 268690 h 492124"/>
              <a:gd name="connsiteX39" fmla="*/ 217941 w 428625"/>
              <a:gd name="connsiteY39" fmla="*/ 270562 h 492124"/>
              <a:gd name="connsiteX40" fmla="*/ 218085 w 428625"/>
              <a:gd name="connsiteY40" fmla="*/ 481309 h 492124"/>
              <a:gd name="connsiteX41" fmla="*/ 217797 w 428625"/>
              <a:gd name="connsiteY41" fmla="*/ 483037 h 492124"/>
              <a:gd name="connsiteX42" fmla="*/ 216932 w 428625"/>
              <a:gd name="connsiteY42" fmla="*/ 484622 h 492124"/>
              <a:gd name="connsiteX43" fmla="*/ 215491 w 428625"/>
              <a:gd name="connsiteY43" fmla="*/ 485486 h 492124"/>
              <a:gd name="connsiteX44" fmla="*/ 213617 w 428625"/>
              <a:gd name="connsiteY44" fmla="*/ 485774 h 492124"/>
              <a:gd name="connsiteX45" fmla="*/ 169078 w 428625"/>
              <a:gd name="connsiteY45" fmla="*/ 485774 h 492124"/>
              <a:gd name="connsiteX46" fmla="*/ 167204 w 428625"/>
              <a:gd name="connsiteY46" fmla="*/ 485486 h 492124"/>
              <a:gd name="connsiteX47" fmla="*/ 165906 w 428625"/>
              <a:gd name="connsiteY47" fmla="*/ 484622 h 492124"/>
              <a:gd name="connsiteX48" fmla="*/ 164897 w 428625"/>
              <a:gd name="connsiteY48" fmla="*/ 483037 h 492124"/>
              <a:gd name="connsiteX49" fmla="*/ 164609 w 428625"/>
              <a:gd name="connsiteY49" fmla="*/ 481309 h 492124"/>
              <a:gd name="connsiteX50" fmla="*/ 164753 w 428625"/>
              <a:gd name="connsiteY50" fmla="*/ 319396 h 492124"/>
              <a:gd name="connsiteX51" fmla="*/ 4468 w 428625"/>
              <a:gd name="connsiteY51" fmla="*/ 319396 h 492124"/>
              <a:gd name="connsiteX52" fmla="*/ 3027 w 428625"/>
              <a:gd name="connsiteY52" fmla="*/ 319108 h 492124"/>
              <a:gd name="connsiteX53" fmla="*/ 1730 w 428625"/>
              <a:gd name="connsiteY53" fmla="*/ 318531 h 492124"/>
              <a:gd name="connsiteX54" fmla="*/ 721 w 428625"/>
              <a:gd name="connsiteY54" fmla="*/ 317379 h 492124"/>
              <a:gd name="connsiteX55" fmla="*/ 144 w 428625"/>
              <a:gd name="connsiteY55" fmla="*/ 316227 h 492124"/>
              <a:gd name="connsiteX56" fmla="*/ 0 w 428625"/>
              <a:gd name="connsiteY56" fmla="*/ 314930 h 492124"/>
              <a:gd name="connsiteX57" fmla="*/ 144 w 428625"/>
              <a:gd name="connsiteY57" fmla="*/ 313346 h 492124"/>
              <a:gd name="connsiteX58" fmla="*/ 70485 w 428625"/>
              <a:gd name="connsiteY58" fmla="*/ 101303 h 492124"/>
              <a:gd name="connsiteX59" fmla="*/ 70773 w 428625"/>
              <a:gd name="connsiteY59" fmla="*/ 100294 h 492124"/>
              <a:gd name="connsiteX60" fmla="*/ 71350 w 428625"/>
              <a:gd name="connsiteY60" fmla="*/ 99142 h 492124"/>
              <a:gd name="connsiteX61" fmla="*/ 72359 w 428625"/>
              <a:gd name="connsiteY61" fmla="*/ 97846 h 492124"/>
              <a:gd name="connsiteX62" fmla="*/ 73800 w 428625"/>
              <a:gd name="connsiteY62" fmla="*/ 97125 h 492124"/>
              <a:gd name="connsiteX63" fmla="*/ 411162 w 428625"/>
              <a:gd name="connsiteY63" fmla="*/ 76200 h 492124"/>
              <a:gd name="connsiteX64" fmla="*/ 428625 w 428625"/>
              <a:gd name="connsiteY64" fmla="*/ 86001 h 492124"/>
              <a:gd name="connsiteX65" fmla="*/ 371371 w 428625"/>
              <a:gd name="connsiteY65" fmla="*/ 188192 h 492124"/>
              <a:gd name="connsiteX66" fmla="*/ 371371 w 428625"/>
              <a:gd name="connsiteY66" fmla="*/ 188912 h 492124"/>
              <a:gd name="connsiteX67" fmla="*/ 254000 w 428625"/>
              <a:gd name="connsiteY67" fmla="*/ 188912 h 492124"/>
              <a:gd name="connsiteX68" fmla="*/ 254000 w 428625"/>
              <a:gd name="connsiteY68" fmla="*/ 168589 h 492124"/>
              <a:gd name="connsiteX69" fmla="*/ 359204 w 428625"/>
              <a:gd name="connsiteY69" fmla="*/ 168589 h 492124"/>
              <a:gd name="connsiteX70" fmla="*/ 104703 w 428625"/>
              <a:gd name="connsiteY70" fmla="*/ 0 h 492124"/>
              <a:gd name="connsiteX71" fmla="*/ 110855 w 428625"/>
              <a:gd name="connsiteY71" fmla="*/ 438 h 492124"/>
              <a:gd name="connsiteX72" fmla="*/ 116578 w 428625"/>
              <a:gd name="connsiteY72" fmla="*/ 1896 h 492124"/>
              <a:gd name="connsiteX73" fmla="*/ 122158 w 428625"/>
              <a:gd name="connsiteY73" fmla="*/ 3937 h 492124"/>
              <a:gd name="connsiteX74" fmla="*/ 127165 w 428625"/>
              <a:gd name="connsiteY74" fmla="*/ 6854 h 492124"/>
              <a:gd name="connsiteX75" fmla="*/ 131743 w 428625"/>
              <a:gd name="connsiteY75" fmla="*/ 10353 h 492124"/>
              <a:gd name="connsiteX76" fmla="*/ 135892 w 428625"/>
              <a:gd name="connsiteY76" fmla="*/ 14582 h 492124"/>
              <a:gd name="connsiteX77" fmla="*/ 139326 w 428625"/>
              <a:gd name="connsiteY77" fmla="*/ 19248 h 492124"/>
              <a:gd name="connsiteX78" fmla="*/ 142187 w 428625"/>
              <a:gd name="connsiteY78" fmla="*/ 24352 h 492124"/>
              <a:gd name="connsiteX79" fmla="*/ 144333 w 428625"/>
              <a:gd name="connsiteY79" fmla="*/ 29893 h 492124"/>
              <a:gd name="connsiteX80" fmla="*/ 145621 w 428625"/>
              <a:gd name="connsiteY80" fmla="*/ 35871 h 492124"/>
              <a:gd name="connsiteX81" fmla="*/ 146050 w 428625"/>
              <a:gd name="connsiteY81" fmla="*/ 41996 h 492124"/>
              <a:gd name="connsiteX82" fmla="*/ 145621 w 428625"/>
              <a:gd name="connsiteY82" fmla="*/ 48266 h 492124"/>
              <a:gd name="connsiteX83" fmla="*/ 144333 w 428625"/>
              <a:gd name="connsiteY83" fmla="*/ 54099 h 492124"/>
              <a:gd name="connsiteX84" fmla="*/ 142187 w 428625"/>
              <a:gd name="connsiteY84" fmla="*/ 59786 h 492124"/>
              <a:gd name="connsiteX85" fmla="*/ 139326 w 428625"/>
              <a:gd name="connsiteY85" fmla="*/ 64889 h 492124"/>
              <a:gd name="connsiteX86" fmla="*/ 135892 w 428625"/>
              <a:gd name="connsiteY86" fmla="*/ 69555 h 492124"/>
              <a:gd name="connsiteX87" fmla="*/ 131743 w 428625"/>
              <a:gd name="connsiteY87" fmla="*/ 73784 h 492124"/>
              <a:gd name="connsiteX88" fmla="*/ 127165 w 428625"/>
              <a:gd name="connsiteY88" fmla="*/ 77284 h 492124"/>
              <a:gd name="connsiteX89" fmla="*/ 122158 w 428625"/>
              <a:gd name="connsiteY89" fmla="*/ 80200 h 492124"/>
              <a:gd name="connsiteX90" fmla="*/ 116578 w 428625"/>
              <a:gd name="connsiteY90" fmla="*/ 82242 h 492124"/>
              <a:gd name="connsiteX91" fmla="*/ 110855 w 428625"/>
              <a:gd name="connsiteY91" fmla="*/ 83700 h 492124"/>
              <a:gd name="connsiteX92" fmla="*/ 104703 w 428625"/>
              <a:gd name="connsiteY92" fmla="*/ 84137 h 492124"/>
              <a:gd name="connsiteX93" fmla="*/ 98695 w 428625"/>
              <a:gd name="connsiteY93" fmla="*/ 83700 h 492124"/>
              <a:gd name="connsiteX94" fmla="*/ 92829 w 428625"/>
              <a:gd name="connsiteY94" fmla="*/ 82242 h 492124"/>
              <a:gd name="connsiteX95" fmla="*/ 87392 w 428625"/>
              <a:gd name="connsiteY95" fmla="*/ 80200 h 492124"/>
              <a:gd name="connsiteX96" fmla="*/ 82385 w 428625"/>
              <a:gd name="connsiteY96" fmla="*/ 77284 h 492124"/>
              <a:gd name="connsiteX97" fmla="*/ 77664 w 428625"/>
              <a:gd name="connsiteY97" fmla="*/ 73784 h 492124"/>
              <a:gd name="connsiteX98" fmla="*/ 73515 w 428625"/>
              <a:gd name="connsiteY98" fmla="*/ 69555 h 492124"/>
              <a:gd name="connsiteX99" fmla="*/ 70224 w 428625"/>
              <a:gd name="connsiteY99" fmla="*/ 64889 h 492124"/>
              <a:gd name="connsiteX100" fmla="*/ 67363 w 428625"/>
              <a:gd name="connsiteY100" fmla="*/ 59786 h 492124"/>
              <a:gd name="connsiteX101" fmla="*/ 65217 w 428625"/>
              <a:gd name="connsiteY101" fmla="*/ 54099 h 492124"/>
              <a:gd name="connsiteX102" fmla="*/ 63929 w 428625"/>
              <a:gd name="connsiteY102" fmla="*/ 48266 h 492124"/>
              <a:gd name="connsiteX103" fmla="*/ 63500 w 428625"/>
              <a:gd name="connsiteY103" fmla="*/ 41996 h 492124"/>
              <a:gd name="connsiteX104" fmla="*/ 63929 w 428625"/>
              <a:gd name="connsiteY104" fmla="*/ 35871 h 492124"/>
              <a:gd name="connsiteX105" fmla="*/ 65217 w 428625"/>
              <a:gd name="connsiteY105" fmla="*/ 29893 h 492124"/>
              <a:gd name="connsiteX106" fmla="*/ 67363 w 428625"/>
              <a:gd name="connsiteY106" fmla="*/ 24352 h 492124"/>
              <a:gd name="connsiteX107" fmla="*/ 70224 w 428625"/>
              <a:gd name="connsiteY107" fmla="*/ 19248 h 492124"/>
              <a:gd name="connsiteX108" fmla="*/ 73515 w 428625"/>
              <a:gd name="connsiteY108" fmla="*/ 14582 h 492124"/>
              <a:gd name="connsiteX109" fmla="*/ 77807 w 428625"/>
              <a:gd name="connsiteY109" fmla="*/ 10353 h 492124"/>
              <a:gd name="connsiteX110" fmla="*/ 82385 w 428625"/>
              <a:gd name="connsiteY110" fmla="*/ 6854 h 492124"/>
              <a:gd name="connsiteX111" fmla="*/ 87392 w 428625"/>
              <a:gd name="connsiteY111" fmla="*/ 3937 h 492124"/>
              <a:gd name="connsiteX112" fmla="*/ 92829 w 428625"/>
              <a:gd name="connsiteY112" fmla="*/ 1896 h 492124"/>
              <a:gd name="connsiteX113" fmla="*/ 98695 w 428625"/>
              <a:gd name="connsiteY113" fmla="*/ 438 h 4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28625" h="492124">
                <a:moveTo>
                  <a:pt x="9525" y="331787"/>
                </a:moveTo>
                <a:lnTo>
                  <a:pt x="149225" y="331787"/>
                </a:lnTo>
                <a:lnTo>
                  <a:pt x="149225" y="352550"/>
                </a:lnTo>
                <a:lnTo>
                  <a:pt x="91541" y="352550"/>
                </a:lnTo>
                <a:lnTo>
                  <a:pt x="91541" y="492124"/>
                </a:lnTo>
                <a:lnTo>
                  <a:pt x="66922" y="492124"/>
                </a:lnTo>
                <a:lnTo>
                  <a:pt x="66922" y="352550"/>
                </a:lnTo>
                <a:lnTo>
                  <a:pt x="9525" y="352550"/>
                </a:lnTo>
                <a:close/>
                <a:moveTo>
                  <a:pt x="158750" y="195262"/>
                </a:moveTo>
                <a:lnTo>
                  <a:pt x="425450" y="195262"/>
                </a:lnTo>
                <a:lnTo>
                  <a:pt x="425450" y="234950"/>
                </a:lnTo>
                <a:lnTo>
                  <a:pt x="315319" y="234950"/>
                </a:lnTo>
                <a:lnTo>
                  <a:pt x="315319" y="492124"/>
                </a:lnTo>
                <a:lnTo>
                  <a:pt x="268305" y="492124"/>
                </a:lnTo>
                <a:lnTo>
                  <a:pt x="268305" y="234950"/>
                </a:lnTo>
                <a:lnTo>
                  <a:pt x="158750" y="234950"/>
                </a:lnTo>
                <a:close/>
                <a:moveTo>
                  <a:pt x="75242" y="96837"/>
                </a:moveTo>
                <a:lnTo>
                  <a:pt x="119205" y="96837"/>
                </a:lnTo>
                <a:lnTo>
                  <a:pt x="121079" y="97269"/>
                </a:lnTo>
                <a:lnTo>
                  <a:pt x="122664" y="98278"/>
                </a:lnTo>
                <a:lnTo>
                  <a:pt x="123529" y="100150"/>
                </a:lnTo>
                <a:lnTo>
                  <a:pt x="123673" y="101879"/>
                </a:lnTo>
                <a:lnTo>
                  <a:pt x="118484" y="143654"/>
                </a:lnTo>
                <a:lnTo>
                  <a:pt x="230337" y="143654"/>
                </a:lnTo>
                <a:lnTo>
                  <a:pt x="232067" y="144230"/>
                </a:lnTo>
                <a:lnTo>
                  <a:pt x="233509" y="145094"/>
                </a:lnTo>
                <a:lnTo>
                  <a:pt x="234373" y="146535"/>
                </a:lnTo>
                <a:lnTo>
                  <a:pt x="234950" y="148407"/>
                </a:lnTo>
                <a:lnTo>
                  <a:pt x="234950" y="179810"/>
                </a:lnTo>
                <a:lnTo>
                  <a:pt x="234373" y="181683"/>
                </a:lnTo>
                <a:lnTo>
                  <a:pt x="233509" y="182980"/>
                </a:lnTo>
                <a:lnTo>
                  <a:pt x="232067" y="183988"/>
                </a:lnTo>
                <a:lnTo>
                  <a:pt x="230193" y="184276"/>
                </a:lnTo>
                <a:lnTo>
                  <a:pt x="111421" y="184276"/>
                </a:lnTo>
                <a:lnTo>
                  <a:pt x="99746" y="266097"/>
                </a:lnTo>
                <a:lnTo>
                  <a:pt x="213473" y="266097"/>
                </a:lnTo>
                <a:lnTo>
                  <a:pt x="215347" y="266385"/>
                </a:lnTo>
                <a:lnTo>
                  <a:pt x="216788" y="267393"/>
                </a:lnTo>
                <a:lnTo>
                  <a:pt x="217653" y="268690"/>
                </a:lnTo>
                <a:lnTo>
                  <a:pt x="217941" y="270562"/>
                </a:lnTo>
                <a:lnTo>
                  <a:pt x="218085" y="481309"/>
                </a:lnTo>
                <a:lnTo>
                  <a:pt x="217797" y="483037"/>
                </a:lnTo>
                <a:lnTo>
                  <a:pt x="216932" y="484622"/>
                </a:lnTo>
                <a:lnTo>
                  <a:pt x="215491" y="485486"/>
                </a:lnTo>
                <a:lnTo>
                  <a:pt x="213617" y="485774"/>
                </a:lnTo>
                <a:lnTo>
                  <a:pt x="169078" y="485774"/>
                </a:lnTo>
                <a:lnTo>
                  <a:pt x="167204" y="485486"/>
                </a:lnTo>
                <a:lnTo>
                  <a:pt x="165906" y="484622"/>
                </a:lnTo>
                <a:lnTo>
                  <a:pt x="164897" y="483037"/>
                </a:lnTo>
                <a:lnTo>
                  <a:pt x="164609" y="481309"/>
                </a:lnTo>
                <a:lnTo>
                  <a:pt x="164753" y="319396"/>
                </a:lnTo>
                <a:lnTo>
                  <a:pt x="4468" y="319396"/>
                </a:lnTo>
                <a:lnTo>
                  <a:pt x="3027" y="319108"/>
                </a:lnTo>
                <a:lnTo>
                  <a:pt x="1730" y="318531"/>
                </a:lnTo>
                <a:lnTo>
                  <a:pt x="721" y="317379"/>
                </a:lnTo>
                <a:lnTo>
                  <a:pt x="144" y="316227"/>
                </a:lnTo>
                <a:lnTo>
                  <a:pt x="0" y="314930"/>
                </a:lnTo>
                <a:lnTo>
                  <a:pt x="144" y="313346"/>
                </a:lnTo>
                <a:lnTo>
                  <a:pt x="70485" y="101303"/>
                </a:lnTo>
                <a:lnTo>
                  <a:pt x="70773" y="100294"/>
                </a:lnTo>
                <a:lnTo>
                  <a:pt x="71350" y="99142"/>
                </a:lnTo>
                <a:lnTo>
                  <a:pt x="72359" y="97846"/>
                </a:lnTo>
                <a:lnTo>
                  <a:pt x="73800" y="97125"/>
                </a:lnTo>
                <a:close/>
                <a:moveTo>
                  <a:pt x="411162" y="76200"/>
                </a:moveTo>
                <a:lnTo>
                  <a:pt x="428625" y="86001"/>
                </a:lnTo>
                <a:lnTo>
                  <a:pt x="371371" y="188192"/>
                </a:lnTo>
                <a:lnTo>
                  <a:pt x="371371" y="188912"/>
                </a:lnTo>
                <a:lnTo>
                  <a:pt x="254000" y="188912"/>
                </a:lnTo>
                <a:lnTo>
                  <a:pt x="254000" y="168589"/>
                </a:lnTo>
                <a:lnTo>
                  <a:pt x="359204" y="168589"/>
                </a:lnTo>
                <a:close/>
                <a:moveTo>
                  <a:pt x="104703" y="0"/>
                </a:moveTo>
                <a:lnTo>
                  <a:pt x="110855" y="438"/>
                </a:lnTo>
                <a:lnTo>
                  <a:pt x="116578" y="1896"/>
                </a:lnTo>
                <a:lnTo>
                  <a:pt x="122158" y="3937"/>
                </a:lnTo>
                <a:lnTo>
                  <a:pt x="127165" y="6854"/>
                </a:lnTo>
                <a:lnTo>
                  <a:pt x="131743" y="10353"/>
                </a:lnTo>
                <a:lnTo>
                  <a:pt x="135892" y="14582"/>
                </a:lnTo>
                <a:lnTo>
                  <a:pt x="139326" y="19248"/>
                </a:lnTo>
                <a:lnTo>
                  <a:pt x="142187" y="24352"/>
                </a:lnTo>
                <a:lnTo>
                  <a:pt x="144333" y="29893"/>
                </a:lnTo>
                <a:lnTo>
                  <a:pt x="145621" y="35871"/>
                </a:lnTo>
                <a:lnTo>
                  <a:pt x="146050" y="41996"/>
                </a:lnTo>
                <a:lnTo>
                  <a:pt x="145621" y="48266"/>
                </a:lnTo>
                <a:lnTo>
                  <a:pt x="144333" y="54099"/>
                </a:lnTo>
                <a:lnTo>
                  <a:pt x="142187" y="59786"/>
                </a:lnTo>
                <a:lnTo>
                  <a:pt x="139326" y="64889"/>
                </a:lnTo>
                <a:lnTo>
                  <a:pt x="135892" y="69555"/>
                </a:lnTo>
                <a:lnTo>
                  <a:pt x="131743" y="73784"/>
                </a:lnTo>
                <a:lnTo>
                  <a:pt x="127165" y="77284"/>
                </a:lnTo>
                <a:lnTo>
                  <a:pt x="122158" y="80200"/>
                </a:lnTo>
                <a:lnTo>
                  <a:pt x="116578" y="82242"/>
                </a:lnTo>
                <a:lnTo>
                  <a:pt x="110855" y="83700"/>
                </a:lnTo>
                <a:lnTo>
                  <a:pt x="104703" y="84137"/>
                </a:lnTo>
                <a:lnTo>
                  <a:pt x="98695" y="83700"/>
                </a:lnTo>
                <a:lnTo>
                  <a:pt x="92829" y="82242"/>
                </a:lnTo>
                <a:lnTo>
                  <a:pt x="87392" y="80200"/>
                </a:lnTo>
                <a:lnTo>
                  <a:pt x="82385" y="77284"/>
                </a:lnTo>
                <a:lnTo>
                  <a:pt x="77664" y="73784"/>
                </a:lnTo>
                <a:lnTo>
                  <a:pt x="73515" y="69555"/>
                </a:lnTo>
                <a:lnTo>
                  <a:pt x="70224" y="64889"/>
                </a:lnTo>
                <a:lnTo>
                  <a:pt x="67363" y="59786"/>
                </a:lnTo>
                <a:lnTo>
                  <a:pt x="65217" y="54099"/>
                </a:lnTo>
                <a:lnTo>
                  <a:pt x="63929" y="48266"/>
                </a:lnTo>
                <a:lnTo>
                  <a:pt x="63500" y="41996"/>
                </a:lnTo>
                <a:lnTo>
                  <a:pt x="63929" y="35871"/>
                </a:lnTo>
                <a:lnTo>
                  <a:pt x="65217" y="29893"/>
                </a:lnTo>
                <a:lnTo>
                  <a:pt x="67363" y="24352"/>
                </a:lnTo>
                <a:lnTo>
                  <a:pt x="70224" y="19248"/>
                </a:lnTo>
                <a:lnTo>
                  <a:pt x="73515" y="14582"/>
                </a:lnTo>
                <a:lnTo>
                  <a:pt x="77807" y="10353"/>
                </a:lnTo>
                <a:lnTo>
                  <a:pt x="82385" y="6854"/>
                </a:lnTo>
                <a:lnTo>
                  <a:pt x="87392" y="3937"/>
                </a:lnTo>
                <a:lnTo>
                  <a:pt x="92829" y="1896"/>
                </a:lnTo>
                <a:lnTo>
                  <a:pt x="98695" y="438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4" name="Freeform 357"/>
          <p:cNvSpPr>
            <a:spLocks noEditPoints="1"/>
          </p:cNvSpPr>
          <p:nvPr/>
        </p:nvSpPr>
        <p:spPr bwMode="auto">
          <a:xfrm>
            <a:off x="2719016" y="3076510"/>
            <a:ext cx="434579" cy="211931"/>
          </a:xfrm>
          <a:custGeom>
            <a:avLst/>
            <a:gdLst>
              <a:gd name="T0" fmla="*/ 2763 w 3282"/>
              <a:gd name="T1" fmla="*/ 1051 h 1420"/>
              <a:gd name="T2" fmla="*/ 2659 w 3282"/>
              <a:gd name="T3" fmla="*/ 1138 h 1420"/>
              <a:gd name="T4" fmla="*/ 2717 w 3282"/>
              <a:gd name="T5" fmla="*/ 1264 h 1420"/>
              <a:gd name="T6" fmla="*/ 2847 w 3282"/>
              <a:gd name="T7" fmla="*/ 1234 h 1420"/>
              <a:gd name="T8" fmla="*/ 2847 w 3282"/>
              <a:gd name="T9" fmla="*/ 1093 h 1420"/>
              <a:gd name="T10" fmla="*/ 495 w 3282"/>
              <a:gd name="T11" fmla="*/ 1054 h 1420"/>
              <a:gd name="T12" fmla="*/ 412 w 3282"/>
              <a:gd name="T13" fmla="*/ 1164 h 1420"/>
              <a:gd name="T14" fmla="*/ 495 w 3282"/>
              <a:gd name="T15" fmla="*/ 1273 h 1420"/>
              <a:gd name="T16" fmla="*/ 617 w 3282"/>
              <a:gd name="T17" fmla="*/ 1213 h 1420"/>
              <a:gd name="T18" fmla="*/ 587 w 3282"/>
              <a:gd name="T19" fmla="*/ 1076 h 1420"/>
              <a:gd name="T20" fmla="*/ 2835 w 3282"/>
              <a:gd name="T21" fmla="*/ 919 h 1420"/>
              <a:gd name="T22" fmla="*/ 2987 w 3282"/>
              <a:gd name="T23" fmla="*/ 1056 h 1420"/>
              <a:gd name="T24" fmla="*/ 2987 w 3282"/>
              <a:gd name="T25" fmla="*/ 1272 h 1420"/>
              <a:gd name="T26" fmla="*/ 2835 w 3282"/>
              <a:gd name="T27" fmla="*/ 1408 h 1420"/>
              <a:gd name="T28" fmla="*/ 2630 w 3282"/>
              <a:gd name="T29" fmla="*/ 1378 h 1420"/>
              <a:gd name="T30" fmla="*/ 2520 w 3282"/>
              <a:gd name="T31" fmla="*/ 1201 h 1420"/>
              <a:gd name="T32" fmla="*/ 2578 w 3282"/>
              <a:gd name="T33" fmla="*/ 997 h 1420"/>
              <a:gd name="T34" fmla="*/ 2763 w 3282"/>
              <a:gd name="T35" fmla="*/ 908 h 1420"/>
              <a:gd name="T36" fmla="*/ 681 w 3282"/>
              <a:gd name="T37" fmla="*/ 971 h 1420"/>
              <a:gd name="T38" fmla="*/ 766 w 3282"/>
              <a:gd name="T39" fmla="*/ 1164 h 1420"/>
              <a:gd name="T40" fmla="*/ 681 w 3282"/>
              <a:gd name="T41" fmla="*/ 1357 h 1420"/>
              <a:gd name="T42" fmla="*/ 484 w 3282"/>
              <a:gd name="T43" fmla="*/ 1417 h 1420"/>
              <a:gd name="T44" fmla="*/ 313 w 3282"/>
              <a:gd name="T45" fmla="*/ 1303 h 1420"/>
              <a:gd name="T46" fmla="*/ 284 w 3282"/>
              <a:gd name="T47" fmla="*/ 1090 h 1420"/>
              <a:gd name="T48" fmla="*/ 416 w 3282"/>
              <a:gd name="T49" fmla="*/ 932 h 1420"/>
              <a:gd name="T50" fmla="*/ 3282 w 3282"/>
              <a:gd name="T51" fmla="*/ 1164 h 1420"/>
              <a:gd name="T52" fmla="*/ 2980 w 3282"/>
              <a:gd name="T53" fmla="*/ 976 h 1420"/>
              <a:gd name="T54" fmla="*/ 2771 w 3282"/>
              <a:gd name="T55" fmla="*/ 877 h 1420"/>
              <a:gd name="T56" fmla="*/ 2563 w 3282"/>
              <a:gd name="T57" fmla="*/ 976 h 1420"/>
              <a:gd name="T58" fmla="*/ 802 w 3282"/>
              <a:gd name="T59" fmla="*/ 1164 h 1420"/>
              <a:gd name="T60" fmla="*/ 707 w 3282"/>
              <a:gd name="T61" fmla="*/ 947 h 1420"/>
              <a:gd name="T62" fmla="*/ 486 w 3282"/>
              <a:gd name="T63" fmla="*/ 880 h 1420"/>
              <a:gd name="T64" fmla="*/ 294 w 3282"/>
              <a:gd name="T65" fmla="*/ 1007 h 1420"/>
              <a:gd name="T66" fmla="*/ 11 w 3282"/>
              <a:gd name="T67" fmla="*/ 1160 h 1420"/>
              <a:gd name="T68" fmla="*/ 1 w 3282"/>
              <a:gd name="T69" fmla="*/ 1041 h 1420"/>
              <a:gd name="T70" fmla="*/ 8 w 3282"/>
              <a:gd name="T71" fmla="*/ 873 h 1420"/>
              <a:gd name="T72" fmla="*/ 2737 w 3282"/>
              <a:gd name="T73" fmla="*/ 130 h 1420"/>
              <a:gd name="T74" fmla="*/ 1551 w 3282"/>
              <a:gd name="T75" fmla="*/ 448 h 1420"/>
              <a:gd name="T76" fmla="*/ 1054 w 3282"/>
              <a:gd name="T77" fmla="*/ 137 h 1420"/>
              <a:gd name="T78" fmla="*/ 924 w 3282"/>
              <a:gd name="T79" fmla="*/ 233 h 1420"/>
              <a:gd name="T80" fmla="*/ 800 w 3282"/>
              <a:gd name="T81" fmla="*/ 365 h 1420"/>
              <a:gd name="T82" fmla="*/ 736 w 3282"/>
              <a:gd name="T83" fmla="*/ 446 h 1420"/>
              <a:gd name="T84" fmla="*/ 2150 w 3282"/>
              <a:gd name="T85" fmla="*/ 445 h 1420"/>
              <a:gd name="T86" fmla="*/ 3115 w 3282"/>
              <a:gd name="T87" fmla="*/ 4 h 1420"/>
              <a:gd name="T88" fmla="*/ 3204 w 3282"/>
              <a:gd name="T89" fmla="*/ 130 h 1420"/>
              <a:gd name="T90" fmla="*/ 3259 w 3282"/>
              <a:gd name="T91" fmla="*/ 333 h 1420"/>
              <a:gd name="T92" fmla="*/ 3281 w 3282"/>
              <a:gd name="T93" fmla="*/ 460 h 1420"/>
              <a:gd name="T94" fmla="*/ 100 w 3282"/>
              <a:gd name="T95" fmla="*/ 819 h 1420"/>
              <a:gd name="T96" fmla="*/ 84 w 3282"/>
              <a:gd name="T97" fmla="*/ 701 h 1420"/>
              <a:gd name="T98" fmla="*/ 273 w 3282"/>
              <a:gd name="T99" fmla="*/ 608 h 1420"/>
              <a:gd name="T100" fmla="*/ 448 w 3282"/>
              <a:gd name="T101" fmla="*/ 557 h 1420"/>
              <a:gd name="T102" fmla="*/ 499 w 3282"/>
              <a:gd name="T103" fmla="*/ 541 h 1420"/>
              <a:gd name="T104" fmla="*/ 580 w 3282"/>
              <a:gd name="T105" fmla="*/ 439 h 1420"/>
              <a:gd name="T106" fmla="*/ 727 w 3282"/>
              <a:gd name="T107" fmla="*/ 271 h 1420"/>
              <a:gd name="T108" fmla="*/ 836 w 3282"/>
              <a:gd name="T109" fmla="*/ 130 h 1420"/>
              <a:gd name="T110" fmla="*/ 773 w 3282"/>
              <a:gd name="T111" fmla="*/ 65 h 1420"/>
              <a:gd name="T112" fmla="*/ 836 w 3282"/>
              <a:gd name="T113" fmla="*/ 0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82" h="1420">
                <a:moveTo>
                  <a:pt x="820" y="1188"/>
                </a:moveTo>
                <a:lnTo>
                  <a:pt x="2510" y="1188"/>
                </a:lnTo>
                <a:lnTo>
                  <a:pt x="2510" y="1271"/>
                </a:lnTo>
                <a:lnTo>
                  <a:pt x="820" y="1271"/>
                </a:lnTo>
                <a:lnTo>
                  <a:pt x="820" y="1188"/>
                </a:lnTo>
                <a:close/>
                <a:moveTo>
                  <a:pt x="2763" y="1051"/>
                </a:moveTo>
                <a:lnTo>
                  <a:pt x="2739" y="1054"/>
                </a:lnTo>
                <a:lnTo>
                  <a:pt x="2717" y="1063"/>
                </a:lnTo>
                <a:lnTo>
                  <a:pt x="2696" y="1076"/>
                </a:lnTo>
                <a:lnTo>
                  <a:pt x="2679" y="1093"/>
                </a:lnTo>
                <a:lnTo>
                  <a:pt x="2667" y="1114"/>
                </a:lnTo>
                <a:lnTo>
                  <a:pt x="2659" y="1138"/>
                </a:lnTo>
                <a:lnTo>
                  <a:pt x="2656" y="1164"/>
                </a:lnTo>
                <a:lnTo>
                  <a:pt x="2659" y="1190"/>
                </a:lnTo>
                <a:lnTo>
                  <a:pt x="2667" y="1213"/>
                </a:lnTo>
                <a:lnTo>
                  <a:pt x="2679" y="1234"/>
                </a:lnTo>
                <a:lnTo>
                  <a:pt x="2696" y="1251"/>
                </a:lnTo>
                <a:lnTo>
                  <a:pt x="2717" y="1264"/>
                </a:lnTo>
                <a:lnTo>
                  <a:pt x="2739" y="1273"/>
                </a:lnTo>
                <a:lnTo>
                  <a:pt x="2763" y="1276"/>
                </a:lnTo>
                <a:lnTo>
                  <a:pt x="2789" y="1273"/>
                </a:lnTo>
                <a:lnTo>
                  <a:pt x="2811" y="1264"/>
                </a:lnTo>
                <a:lnTo>
                  <a:pt x="2831" y="1251"/>
                </a:lnTo>
                <a:lnTo>
                  <a:pt x="2847" y="1234"/>
                </a:lnTo>
                <a:lnTo>
                  <a:pt x="2860" y="1213"/>
                </a:lnTo>
                <a:lnTo>
                  <a:pt x="2869" y="1190"/>
                </a:lnTo>
                <a:lnTo>
                  <a:pt x="2872" y="1164"/>
                </a:lnTo>
                <a:lnTo>
                  <a:pt x="2869" y="1138"/>
                </a:lnTo>
                <a:lnTo>
                  <a:pt x="2860" y="1114"/>
                </a:lnTo>
                <a:lnTo>
                  <a:pt x="2847" y="1093"/>
                </a:lnTo>
                <a:lnTo>
                  <a:pt x="2831" y="1076"/>
                </a:lnTo>
                <a:lnTo>
                  <a:pt x="2811" y="1063"/>
                </a:lnTo>
                <a:lnTo>
                  <a:pt x="2789" y="1054"/>
                </a:lnTo>
                <a:lnTo>
                  <a:pt x="2763" y="1051"/>
                </a:lnTo>
                <a:close/>
                <a:moveTo>
                  <a:pt x="520" y="1051"/>
                </a:moveTo>
                <a:lnTo>
                  <a:pt x="495" y="1054"/>
                </a:lnTo>
                <a:lnTo>
                  <a:pt x="473" y="1063"/>
                </a:lnTo>
                <a:lnTo>
                  <a:pt x="452" y="1076"/>
                </a:lnTo>
                <a:lnTo>
                  <a:pt x="435" y="1093"/>
                </a:lnTo>
                <a:lnTo>
                  <a:pt x="423" y="1114"/>
                </a:lnTo>
                <a:lnTo>
                  <a:pt x="415" y="1138"/>
                </a:lnTo>
                <a:lnTo>
                  <a:pt x="412" y="1164"/>
                </a:lnTo>
                <a:lnTo>
                  <a:pt x="415" y="1190"/>
                </a:lnTo>
                <a:lnTo>
                  <a:pt x="423" y="1213"/>
                </a:lnTo>
                <a:lnTo>
                  <a:pt x="435" y="1234"/>
                </a:lnTo>
                <a:lnTo>
                  <a:pt x="452" y="1251"/>
                </a:lnTo>
                <a:lnTo>
                  <a:pt x="473" y="1264"/>
                </a:lnTo>
                <a:lnTo>
                  <a:pt x="495" y="1273"/>
                </a:lnTo>
                <a:lnTo>
                  <a:pt x="520" y="1276"/>
                </a:lnTo>
                <a:lnTo>
                  <a:pt x="544" y="1273"/>
                </a:lnTo>
                <a:lnTo>
                  <a:pt x="567" y="1264"/>
                </a:lnTo>
                <a:lnTo>
                  <a:pt x="587" y="1251"/>
                </a:lnTo>
                <a:lnTo>
                  <a:pt x="604" y="1234"/>
                </a:lnTo>
                <a:lnTo>
                  <a:pt x="617" y="1213"/>
                </a:lnTo>
                <a:lnTo>
                  <a:pt x="625" y="1190"/>
                </a:lnTo>
                <a:lnTo>
                  <a:pt x="627" y="1164"/>
                </a:lnTo>
                <a:lnTo>
                  <a:pt x="625" y="1138"/>
                </a:lnTo>
                <a:lnTo>
                  <a:pt x="617" y="1114"/>
                </a:lnTo>
                <a:lnTo>
                  <a:pt x="604" y="1093"/>
                </a:lnTo>
                <a:lnTo>
                  <a:pt x="587" y="1076"/>
                </a:lnTo>
                <a:lnTo>
                  <a:pt x="567" y="1063"/>
                </a:lnTo>
                <a:lnTo>
                  <a:pt x="544" y="1054"/>
                </a:lnTo>
                <a:lnTo>
                  <a:pt x="520" y="1051"/>
                </a:lnTo>
                <a:close/>
                <a:moveTo>
                  <a:pt x="2763" y="908"/>
                </a:moveTo>
                <a:lnTo>
                  <a:pt x="2800" y="911"/>
                </a:lnTo>
                <a:lnTo>
                  <a:pt x="2835" y="919"/>
                </a:lnTo>
                <a:lnTo>
                  <a:pt x="2867" y="932"/>
                </a:lnTo>
                <a:lnTo>
                  <a:pt x="2898" y="949"/>
                </a:lnTo>
                <a:lnTo>
                  <a:pt x="2925" y="971"/>
                </a:lnTo>
                <a:lnTo>
                  <a:pt x="2949" y="997"/>
                </a:lnTo>
                <a:lnTo>
                  <a:pt x="2970" y="1025"/>
                </a:lnTo>
                <a:lnTo>
                  <a:pt x="2987" y="1056"/>
                </a:lnTo>
                <a:lnTo>
                  <a:pt x="2999" y="1090"/>
                </a:lnTo>
                <a:lnTo>
                  <a:pt x="3007" y="1126"/>
                </a:lnTo>
                <a:lnTo>
                  <a:pt x="3010" y="1164"/>
                </a:lnTo>
                <a:lnTo>
                  <a:pt x="3007" y="1201"/>
                </a:lnTo>
                <a:lnTo>
                  <a:pt x="2999" y="1237"/>
                </a:lnTo>
                <a:lnTo>
                  <a:pt x="2987" y="1272"/>
                </a:lnTo>
                <a:lnTo>
                  <a:pt x="2970" y="1303"/>
                </a:lnTo>
                <a:lnTo>
                  <a:pt x="2949" y="1332"/>
                </a:lnTo>
                <a:lnTo>
                  <a:pt x="2925" y="1357"/>
                </a:lnTo>
                <a:lnTo>
                  <a:pt x="2898" y="1378"/>
                </a:lnTo>
                <a:lnTo>
                  <a:pt x="2867" y="1396"/>
                </a:lnTo>
                <a:lnTo>
                  <a:pt x="2835" y="1408"/>
                </a:lnTo>
                <a:lnTo>
                  <a:pt x="2800" y="1417"/>
                </a:lnTo>
                <a:lnTo>
                  <a:pt x="2763" y="1420"/>
                </a:lnTo>
                <a:lnTo>
                  <a:pt x="2727" y="1417"/>
                </a:lnTo>
                <a:lnTo>
                  <a:pt x="2692" y="1408"/>
                </a:lnTo>
                <a:lnTo>
                  <a:pt x="2660" y="1396"/>
                </a:lnTo>
                <a:lnTo>
                  <a:pt x="2630" y="1378"/>
                </a:lnTo>
                <a:lnTo>
                  <a:pt x="2602" y="1357"/>
                </a:lnTo>
                <a:lnTo>
                  <a:pt x="2578" y="1332"/>
                </a:lnTo>
                <a:lnTo>
                  <a:pt x="2557" y="1303"/>
                </a:lnTo>
                <a:lnTo>
                  <a:pt x="2541" y="1272"/>
                </a:lnTo>
                <a:lnTo>
                  <a:pt x="2529" y="1237"/>
                </a:lnTo>
                <a:lnTo>
                  <a:pt x="2520" y="1201"/>
                </a:lnTo>
                <a:lnTo>
                  <a:pt x="2517" y="1164"/>
                </a:lnTo>
                <a:lnTo>
                  <a:pt x="2520" y="1126"/>
                </a:lnTo>
                <a:lnTo>
                  <a:pt x="2529" y="1090"/>
                </a:lnTo>
                <a:lnTo>
                  <a:pt x="2541" y="1056"/>
                </a:lnTo>
                <a:lnTo>
                  <a:pt x="2557" y="1025"/>
                </a:lnTo>
                <a:lnTo>
                  <a:pt x="2578" y="997"/>
                </a:lnTo>
                <a:lnTo>
                  <a:pt x="2602" y="971"/>
                </a:lnTo>
                <a:lnTo>
                  <a:pt x="2630" y="949"/>
                </a:lnTo>
                <a:lnTo>
                  <a:pt x="2660" y="932"/>
                </a:lnTo>
                <a:lnTo>
                  <a:pt x="2692" y="919"/>
                </a:lnTo>
                <a:lnTo>
                  <a:pt x="2727" y="911"/>
                </a:lnTo>
                <a:lnTo>
                  <a:pt x="2763" y="908"/>
                </a:lnTo>
                <a:close/>
                <a:moveTo>
                  <a:pt x="520" y="908"/>
                </a:moveTo>
                <a:lnTo>
                  <a:pt x="555" y="911"/>
                </a:lnTo>
                <a:lnTo>
                  <a:pt x="591" y="919"/>
                </a:lnTo>
                <a:lnTo>
                  <a:pt x="623" y="932"/>
                </a:lnTo>
                <a:lnTo>
                  <a:pt x="654" y="949"/>
                </a:lnTo>
                <a:lnTo>
                  <a:pt x="681" y="971"/>
                </a:lnTo>
                <a:lnTo>
                  <a:pt x="705" y="997"/>
                </a:lnTo>
                <a:lnTo>
                  <a:pt x="725" y="1025"/>
                </a:lnTo>
                <a:lnTo>
                  <a:pt x="743" y="1056"/>
                </a:lnTo>
                <a:lnTo>
                  <a:pt x="755" y="1090"/>
                </a:lnTo>
                <a:lnTo>
                  <a:pt x="763" y="1126"/>
                </a:lnTo>
                <a:lnTo>
                  <a:pt x="766" y="1164"/>
                </a:lnTo>
                <a:lnTo>
                  <a:pt x="763" y="1201"/>
                </a:lnTo>
                <a:lnTo>
                  <a:pt x="755" y="1237"/>
                </a:lnTo>
                <a:lnTo>
                  <a:pt x="743" y="1272"/>
                </a:lnTo>
                <a:lnTo>
                  <a:pt x="725" y="1303"/>
                </a:lnTo>
                <a:lnTo>
                  <a:pt x="705" y="1332"/>
                </a:lnTo>
                <a:lnTo>
                  <a:pt x="681" y="1357"/>
                </a:lnTo>
                <a:lnTo>
                  <a:pt x="654" y="1378"/>
                </a:lnTo>
                <a:lnTo>
                  <a:pt x="623" y="1396"/>
                </a:lnTo>
                <a:lnTo>
                  <a:pt x="591" y="1408"/>
                </a:lnTo>
                <a:lnTo>
                  <a:pt x="557" y="1417"/>
                </a:lnTo>
                <a:lnTo>
                  <a:pt x="520" y="1420"/>
                </a:lnTo>
                <a:lnTo>
                  <a:pt x="484" y="1417"/>
                </a:lnTo>
                <a:lnTo>
                  <a:pt x="448" y="1408"/>
                </a:lnTo>
                <a:lnTo>
                  <a:pt x="416" y="1396"/>
                </a:lnTo>
                <a:lnTo>
                  <a:pt x="386" y="1378"/>
                </a:lnTo>
                <a:lnTo>
                  <a:pt x="358" y="1357"/>
                </a:lnTo>
                <a:lnTo>
                  <a:pt x="334" y="1332"/>
                </a:lnTo>
                <a:lnTo>
                  <a:pt x="313" y="1303"/>
                </a:lnTo>
                <a:lnTo>
                  <a:pt x="296" y="1272"/>
                </a:lnTo>
                <a:lnTo>
                  <a:pt x="284" y="1237"/>
                </a:lnTo>
                <a:lnTo>
                  <a:pt x="276" y="1201"/>
                </a:lnTo>
                <a:lnTo>
                  <a:pt x="273" y="1164"/>
                </a:lnTo>
                <a:lnTo>
                  <a:pt x="276" y="1126"/>
                </a:lnTo>
                <a:lnTo>
                  <a:pt x="284" y="1090"/>
                </a:lnTo>
                <a:lnTo>
                  <a:pt x="296" y="1056"/>
                </a:lnTo>
                <a:lnTo>
                  <a:pt x="314" y="1025"/>
                </a:lnTo>
                <a:lnTo>
                  <a:pt x="334" y="997"/>
                </a:lnTo>
                <a:lnTo>
                  <a:pt x="358" y="971"/>
                </a:lnTo>
                <a:lnTo>
                  <a:pt x="386" y="949"/>
                </a:lnTo>
                <a:lnTo>
                  <a:pt x="416" y="932"/>
                </a:lnTo>
                <a:lnTo>
                  <a:pt x="448" y="919"/>
                </a:lnTo>
                <a:lnTo>
                  <a:pt x="484" y="911"/>
                </a:lnTo>
                <a:lnTo>
                  <a:pt x="520" y="908"/>
                </a:lnTo>
                <a:close/>
                <a:moveTo>
                  <a:pt x="8" y="873"/>
                </a:moveTo>
                <a:lnTo>
                  <a:pt x="3282" y="873"/>
                </a:lnTo>
                <a:lnTo>
                  <a:pt x="3282" y="1164"/>
                </a:lnTo>
                <a:lnTo>
                  <a:pt x="3048" y="1164"/>
                </a:lnTo>
                <a:lnTo>
                  <a:pt x="3045" y="1122"/>
                </a:lnTo>
                <a:lnTo>
                  <a:pt x="3036" y="1081"/>
                </a:lnTo>
                <a:lnTo>
                  <a:pt x="3022" y="1043"/>
                </a:lnTo>
                <a:lnTo>
                  <a:pt x="3003" y="1008"/>
                </a:lnTo>
                <a:lnTo>
                  <a:pt x="2980" y="976"/>
                </a:lnTo>
                <a:lnTo>
                  <a:pt x="2952" y="947"/>
                </a:lnTo>
                <a:lnTo>
                  <a:pt x="2922" y="923"/>
                </a:lnTo>
                <a:lnTo>
                  <a:pt x="2888" y="903"/>
                </a:lnTo>
                <a:lnTo>
                  <a:pt x="2851" y="889"/>
                </a:lnTo>
                <a:lnTo>
                  <a:pt x="2813" y="880"/>
                </a:lnTo>
                <a:lnTo>
                  <a:pt x="2771" y="877"/>
                </a:lnTo>
                <a:lnTo>
                  <a:pt x="2731" y="880"/>
                </a:lnTo>
                <a:lnTo>
                  <a:pt x="2691" y="889"/>
                </a:lnTo>
                <a:lnTo>
                  <a:pt x="2655" y="903"/>
                </a:lnTo>
                <a:lnTo>
                  <a:pt x="2621" y="923"/>
                </a:lnTo>
                <a:lnTo>
                  <a:pt x="2590" y="947"/>
                </a:lnTo>
                <a:lnTo>
                  <a:pt x="2563" y="976"/>
                </a:lnTo>
                <a:lnTo>
                  <a:pt x="2540" y="1007"/>
                </a:lnTo>
                <a:lnTo>
                  <a:pt x="2520" y="1043"/>
                </a:lnTo>
                <a:lnTo>
                  <a:pt x="2507" y="1081"/>
                </a:lnTo>
                <a:lnTo>
                  <a:pt x="2498" y="1122"/>
                </a:lnTo>
                <a:lnTo>
                  <a:pt x="2495" y="1164"/>
                </a:lnTo>
                <a:lnTo>
                  <a:pt x="802" y="1164"/>
                </a:lnTo>
                <a:lnTo>
                  <a:pt x="799" y="1122"/>
                </a:lnTo>
                <a:lnTo>
                  <a:pt x="791" y="1081"/>
                </a:lnTo>
                <a:lnTo>
                  <a:pt x="777" y="1043"/>
                </a:lnTo>
                <a:lnTo>
                  <a:pt x="758" y="1008"/>
                </a:lnTo>
                <a:lnTo>
                  <a:pt x="735" y="976"/>
                </a:lnTo>
                <a:lnTo>
                  <a:pt x="707" y="947"/>
                </a:lnTo>
                <a:lnTo>
                  <a:pt x="677" y="923"/>
                </a:lnTo>
                <a:lnTo>
                  <a:pt x="643" y="903"/>
                </a:lnTo>
                <a:lnTo>
                  <a:pt x="606" y="889"/>
                </a:lnTo>
                <a:lnTo>
                  <a:pt x="567" y="880"/>
                </a:lnTo>
                <a:lnTo>
                  <a:pt x="526" y="877"/>
                </a:lnTo>
                <a:lnTo>
                  <a:pt x="486" y="880"/>
                </a:lnTo>
                <a:lnTo>
                  <a:pt x="446" y="889"/>
                </a:lnTo>
                <a:lnTo>
                  <a:pt x="410" y="903"/>
                </a:lnTo>
                <a:lnTo>
                  <a:pt x="375" y="923"/>
                </a:lnTo>
                <a:lnTo>
                  <a:pt x="345" y="947"/>
                </a:lnTo>
                <a:lnTo>
                  <a:pt x="318" y="976"/>
                </a:lnTo>
                <a:lnTo>
                  <a:pt x="294" y="1007"/>
                </a:lnTo>
                <a:lnTo>
                  <a:pt x="275" y="1043"/>
                </a:lnTo>
                <a:lnTo>
                  <a:pt x="262" y="1081"/>
                </a:lnTo>
                <a:lnTo>
                  <a:pt x="253" y="1122"/>
                </a:lnTo>
                <a:lnTo>
                  <a:pt x="250" y="1164"/>
                </a:lnTo>
                <a:lnTo>
                  <a:pt x="12" y="1164"/>
                </a:lnTo>
                <a:lnTo>
                  <a:pt x="11" y="1160"/>
                </a:lnTo>
                <a:lnTo>
                  <a:pt x="10" y="1152"/>
                </a:lnTo>
                <a:lnTo>
                  <a:pt x="8" y="1137"/>
                </a:lnTo>
                <a:lnTo>
                  <a:pt x="6" y="1118"/>
                </a:lnTo>
                <a:lnTo>
                  <a:pt x="4" y="1096"/>
                </a:lnTo>
                <a:lnTo>
                  <a:pt x="2" y="1070"/>
                </a:lnTo>
                <a:lnTo>
                  <a:pt x="1" y="1041"/>
                </a:lnTo>
                <a:lnTo>
                  <a:pt x="0" y="1010"/>
                </a:lnTo>
                <a:lnTo>
                  <a:pt x="0" y="1005"/>
                </a:lnTo>
                <a:lnTo>
                  <a:pt x="0" y="977"/>
                </a:lnTo>
                <a:lnTo>
                  <a:pt x="1" y="942"/>
                </a:lnTo>
                <a:lnTo>
                  <a:pt x="4" y="907"/>
                </a:lnTo>
                <a:lnTo>
                  <a:pt x="8" y="873"/>
                </a:lnTo>
                <a:close/>
                <a:moveTo>
                  <a:pt x="100" y="819"/>
                </a:moveTo>
                <a:lnTo>
                  <a:pt x="228" y="819"/>
                </a:lnTo>
                <a:lnTo>
                  <a:pt x="228" y="823"/>
                </a:lnTo>
                <a:lnTo>
                  <a:pt x="100" y="823"/>
                </a:lnTo>
                <a:lnTo>
                  <a:pt x="100" y="819"/>
                </a:lnTo>
                <a:close/>
                <a:moveTo>
                  <a:pt x="2737" y="130"/>
                </a:moveTo>
                <a:lnTo>
                  <a:pt x="2737" y="448"/>
                </a:lnTo>
                <a:lnTo>
                  <a:pt x="3129" y="448"/>
                </a:lnTo>
                <a:lnTo>
                  <a:pt x="3060" y="130"/>
                </a:lnTo>
                <a:lnTo>
                  <a:pt x="2737" y="130"/>
                </a:lnTo>
                <a:close/>
                <a:moveTo>
                  <a:pt x="1551" y="130"/>
                </a:moveTo>
                <a:lnTo>
                  <a:pt x="1551" y="448"/>
                </a:lnTo>
                <a:lnTo>
                  <a:pt x="2084" y="448"/>
                </a:lnTo>
                <a:lnTo>
                  <a:pt x="2084" y="130"/>
                </a:lnTo>
                <a:lnTo>
                  <a:pt x="1551" y="130"/>
                </a:lnTo>
                <a:close/>
                <a:moveTo>
                  <a:pt x="1091" y="130"/>
                </a:moveTo>
                <a:lnTo>
                  <a:pt x="1074" y="132"/>
                </a:lnTo>
                <a:lnTo>
                  <a:pt x="1054" y="137"/>
                </a:lnTo>
                <a:lnTo>
                  <a:pt x="1034" y="147"/>
                </a:lnTo>
                <a:lnTo>
                  <a:pt x="1014" y="159"/>
                </a:lnTo>
                <a:lnTo>
                  <a:pt x="992" y="175"/>
                </a:lnTo>
                <a:lnTo>
                  <a:pt x="969" y="193"/>
                </a:lnTo>
                <a:lnTo>
                  <a:pt x="947" y="212"/>
                </a:lnTo>
                <a:lnTo>
                  <a:pt x="924" y="233"/>
                </a:lnTo>
                <a:lnTo>
                  <a:pt x="902" y="255"/>
                </a:lnTo>
                <a:lnTo>
                  <a:pt x="879" y="277"/>
                </a:lnTo>
                <a:lnTo>
                  <a:pt x="858" y="300"/>
                </a:lnTo>
                <a:lnTo>
                  <a:pt x="838" y="323"/>
                </a:lnTo>
                <a:lnTo>
                  <a:pt x="819" y="344"/>
                </a:lnTo>
                <a:lnTo>
                  <a:pt x="800" y="365"/>
                </a:lnTo>
                <a:lnTo>
                  <a:pt x="784" y="385"/>
                </a:lnTo>
                <a:lnTo>
                  <a:pt x="770" y="403"/>
                </a:lnTo>
                <a:lnTo>
                  <a:pt x="758" y="418"/>
                </a:lnTo>
                <a:lnTo>
                  <a:pt x="748" y="430"/>
                </a:lnTo>
                <a:lnTo>
                  <a:pt x="740" y="440"/>
                </a:lnTo>
                <a:lnTo>
                  <a:pt x="736" y="446"/>
                </a:lnTo>
                <a:lnTo>
                  <a:pt x="734" y="448"/>
                </a:lnTo>
                <a:lnTo>
                  <a:pt x="1412" y="448"/>
                </a:lnTo>
                <a:lnTo>
                  <a:pt x="1412" y="130"/>
                </a:lnTo>
                <a:lnTo>
                  <a:pt x="1091" y="130"/>
                </a:lnTo>
                <a:close/>
                <a:moveTo>
                  <a:pt x="2150" y="126"/>
                </a:moveTo>
                <a:lnTo>
                  <a:pt x="2150" y="445"/>
                </a:lnTo>
                <a:lnTo>
                  <a:pt x="2672" y="445"/>
                </a:lnTo>
                <a:lnTo>
                  <a:pt x="2672" y="126"/>
                </a:lnTo>
                <a:lnTo>
                  <a:pt x="2150" y="126"/>
                </a:lnTo>
                <a:close/>
                <a:moveTo>
                  <a:pt x="836" y="0"/>
                </a:moveTo>
                <a:lnTo>
                  <a:pt x="3098" y="0"/>
                </a:lnTo>
                <a:lnTo>
                  <a:pt x="3115" y="4"/>
                </a:lnTo>
                <a:lnTo>
                  <a:pt x="3133" y="13"/>
                </a:lnTo>
                <a:lnTo>
                  <a:pt x="3149" y="28"/>
                </a:lnTo>
                <a:lnTo>
                  <a:pt x="3164" y="48"/>
                </a:lnTo>
                <a:lnTo>
                  <a:pt x="3178" y="72"/>
                </a:lnTo>
                <a:lnTo>
                  <a:pt x="3192" y="99"/>
                </a:lnTo>
                <a:lnTo>
                  <a:pt x="3204" y="130"/>
                </a:lnTo>
                <a:lnTo>
                  <a:pt x="3216" y="162"/>
                </a:lnTo>
                <a:lnTo>
                  <a:pt x="3227" y="197"/>
                </a:lnTo>
                <a:lnTo>
                  <a:pt x="3236" y="232"/>
                </a:lnTo>
                <a:lnTo>
                  <a:pt x="3245" y="265"/>
                </a:lnTo>
                <a:lnTo>
                  <a:pt x="3253" y="300"/>
                </a:lnTo>
                <a:lnTo>
                  <a:pt x="3259" y="333"/>
                </a:lnTo>
                <a:lnTo>
                  <a:pt x="3265" y="363"/>
                </a:lnTo>
                <a:lnTo>
                  <a:pt x="3270" y="390"/>
                </a:lnTo>
                <a:lnTo>
                  <a:pt x="3274" y="415"/>
                </a:lnTo>
                <a:lnTo>
                  <a:pt x="3278" y="435"/>
                </a:lnTo>
                <a:lnTo>
                  <a:pt x="3280" y="449"/>
                </a:lnTo>
                <a:lnTo>
                  <a:pt x="3281" y="460"/>
                </a:lnTo>
                <a:lnTo>
                  <a:pt x="3282" y="463"/>
                </a:lnTo>
                <a:lnTo>
                  <a:pt x="3282" y="819"/>
                </a:lnTo>
                <a:lnTo>
                  <a:pt x="228" y="819"/>
                </a:lnTo>
                <a:lnTo>
                  <a:pt x="228" y="739"/>
                </a:lnTo>
                <a:lnTo>
                  <a:pt x="100" y="739"/>
                </a:lnTo>
                <a:lnTo>
                  <a:pt x="100" y="819"/>
                </a:lnTo>
                <a:lnTo>
                  <a:pt x="20" y="819"/>
                </a:lnTo>
                <a:lnTo>
                  <a:pt x="28" y="792"/>
                </a:lnTo>
                <a:lnTo>
                  <a:pt x="39" y="765"/>
                </a:lnTo>
                <a:lnTo>
                  <a:pt x="52" y="741"/>
                </a:lnTo>
                <a:lnTo>
                  <a:pt x="67" y="719"/>
                </a:lnTo>
                <a:lnTo>
                  <a:pt x="84" y="701"/>
                </a:lnTo>
                <a:lnTo>
                  <a:pt x="104" y="686"/>
                </a:lnTo>
                <a:lnTo>
                  <a:pt x="136" y="667"/>
                </a:lnTo>
                <a:lnTo>
                  <a:pt x="169" y="650"/>
                </a:lnTo>
                <a:lnTo>
                  <a:pt x="203" y="634"/>
                </a:lnTo>
                <a:lnTo>
                  <a:pt x="239" y="620"/>
                </a:lnTo>
                <a:lnTo>
                  <a:pt x="273" y="608"/>
                </a:lnTo>
                <a:lnTo>
                  <a:pt x="308" y="596"/>
                </a:lnTo>
                <a:lnTo>
                  <a:pt x="340" y="586"/>
                </a:lnTo>
                <a:lnTo>
                  <a:pt x="371" y="577"/>
                </a:lnTo>
                <a:lnTo>
                  <a:pt x="400" y="569"/>
                </a:lnTo>
                <a:lnTo>
                  <a:pt x="426" y="563"/>
                </a:lnTo>
                <a:lnTo>
                  <a:pt x="448" y="557"/>
                </a:lnTo>
                <a:lnTo>
                  <a:pt x="466" y="554"/>
                </a:lnTo>
                <a:lnTo>
                  <a:pt x="481" y="551"/>
                </a:lnTo>
                <a:lnTo>
                  <a:pt x="490" y="549"/>
                </a:lnTo>
                <a:lnTo>
                  <a:pt x="493" y="549"/>
                </a:lnTo>
                <a:lnTo>
                  <a:pt x="494" y="547"/>
                </a:lnTo>
                <a:lnTo>
                  <a:pt x="499" y="541"/>
                </a:lnTo>
                <a:lnTo>
                  <a:pt x="506" y="531"/>
                </a:lnTo>
                <a:lnTo>
                  <a:pt x="516" y="518"/>
                </a:lnTo>
                <a:lnTo>
                  <a:pt x="529" y="502"/>
                </a:lnTo>
                <a:lnTo>
                  <a:pt x="543" y="483"/>
                </a:lnTo>
                <a:lnTo>
                  <a:pt x="561" y="462"/>
                </a:lnTo>
                <a:lnTo>
                  <a:pt x="580" y="439"/>
                </a:lnTo>
                <a:lnTo>
                  <a:pt x="601" y="414"/>
                </a:lnTo>
                <a:lnTo>
                  <a:pt x="624" y="386"/>
                </a:lnTo>
                <a:lnTo>
                  <a:pt x="648" y="359"/>
                </a:lnTo>
                <a:lnTo>
                  <a:pt x="674" y="329"/>
                </a:lnTo>
                <a:lnTo>
                  <a:pt x="700" y="300"/>
                </a:lnTo>
                <a:lnTo>
                  <a:pt x="727" y="271"/>
                </a:lnTo>
                <a:lnTo>
                  <a:pt x="756" y="241"/>
                </a:lnTo>
                <a:lnTo>
                  <a:pt x="785" y="212"/>
                </a:lnTo>
                <a:lnTo>
                  <a:pt x="815" y="183"/>
                </a:lnTo>
                <a:lnTo>
                  <a:pt x="845" y="156"/>
                </a:lnTo>
                <a:lnTo>
                  <a:pt x="874" y="130"/>
                </a:lnTo>
                <a:lnTo>
                  <a:pt x="836" y="130"/>
                </a:lnTo>
                <a:lnTo>
                  <a:pt x="820" y="127"/>
                </a:lnTo>
                <a:lnTo>
                  <a:pt x="804" y="120"/>
                </a:lnTo>
                <a:lnTo>
                  <a:pt x="791" y="111"/>
                </a:lnTo>
                <a:lnTo>
                  <a:pt x="782" y="97"/>
                </a:lnTo>
                <a:lnTo>
                  <a:pt x="775" y="82"/>
                </a:lnTo>
                <a:lnTo>
                  <a:pt x="773" y="65"/>
                </a:lnTo>
                <a:lnTo>
                  <a:pt x="775" y="48"/>
                </a:lnTo>
                <a:lnTo>
                  <a:pt x="782" y="32"/>
                </a:lnTo>
                <a:lnTo>
                  <a:pt x="791" y="19"/>
                </a:lnTo>
                <a:lnTo>
                  <a:pt x="804" y="9"/>
                </a:lnTo>
                <a:lnTo>
                  <a:pt x="820" y="3"/>
                </a:lnTo>
                <a:lnTo>
                  <a:pt x="83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5" name="Group 599"/>
          <p:cNvGrpSpPr/>
          <p:nvPr/>
        </p:nvGrpSpPr>
        <p:grpSpPr>
          <a:xfrm>
            <a:off x="3437534" y="2989616"/>
            <a:ext cx="400785" cy="385718"/>
            <a:chOff x="1662113" y="5076825"/>
            <a:chExt cx="422275" cy="406400"/>
          </a:xfrm>
          <a:solidFill>
            <a:srgbClr val="000000"/>
          </a:solidFill>
        </p:grpSpPr>
        <p:sp>
          <p:nvSpPr>
            <p:cNvPr id="126" name="Rectangle 362"/>
            <p:cNvSpPr>
              <a:spLocks noChangeArrowheads="1"/>
            </p:cNvSpPr>
            <p:nvPr/>
          </p:nvSpPr>
          <p:spPr bwMode="auto">
            <a:xfrm>
              <a:off x="1677988" y="5416550"/>
              <a:ext cx="3175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363"/>
            <p:cNvSpPr>
              <a:spLocks noChangeArrowheads="1"/>
            </p:cNvSpPr>
            <p:nvPr/>
          </p:nvSpPr>
          <p:spPr bwMode="auto">
            <a:xfrm>
              <a:off x="1693863" y="5416550"/>
              <a:ext cx="4763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364"/>
            <p:cNvSpPr>
              <a:spLocks noChangeArrowheads="1"/>
            </p:cNvSpPr>
            <p:nvPr/>
          </p:nvSpPr>
          <p:spPr bwMode="auto">
            <a:xfrm>
              <a:off x="1703388" y="5416550"/>
              <a:ext cx="4763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365"/>
            <p:cNvSpPr>
              <a:spLocks noChangeArrowheads="1"/>
            </p:cNvSpPr>
            <p:nvPr/>
          </p:nvSpPr>
          <p:spPr bwMode="auto">
            <a:xfrm>
              <a:off x="1685926" y="5416550"/>
              <a:ext cx="4763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366"/>
            <p:cNvSpPr>
              <a:spLocks noChangeArrowheads="1"/>
            </p:cNvSpPr>
            <p:nvPr/>
          </p:nvSpPr>
          <p:spPr bwMode="auto">
            <a:xfrm>
              <a:off x="1677988" y="5443538"/>
              <a:ext cx="26988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67"/>
            <p:cNvSpPr>
              <a:spLocks noEditPoints="1"/>
            </p:cNvSpPr>
            <p:nvPr/>
          </p:nvSpPr>
          <p:spPr bwMode="auto">
            <a:xfrm>
              <a:off x="1662113" y="5076825"/>
              <a:ext cx="422275" cy="406400"/>
            </a:xfrm>
            <a:custGeom>
              <a:avLst/>
              <a:gdLst>
                <a:gd name="T0" fmla="*/ 44 w 3458"/>
                <a:gd name="T1" fmla="*/ 709 h 2820"/>
                <a:gd name="T2" fmla="*/ 44 w 3458"/>
                <a:gd name="T3" fmla="*/ 2778 h 2820"/>
                <a:gd name="T4" fmla="*/ 3416 w 3458"/>
                <a:gd name="T5" fmla="*/ 2779 h 2820"/>
                <a:gd name="T6" fmla="*/ 3416 w 3458"/>
                <a:gd name="T7" fmla="*/ 709 h 2820"/>
                <a:gd name="T8" fmla="*/ 44 w 3458"/>
                <a:gd name="T9" fmla="*/ 709 h 2820"/>
                <a:gd name="T10" fmla="*/ 1645 w 3458"/>
                <a:gd name="T11" fmla="*/ 104 h 2820"/>
                <a:gd name="T12" fmla="*/ 858 w 3458"/>
                <a:gd name="T13" fmla="*/ 667 h 2820"/>
                <a:gd name="T14" fmla="*/ 2608 w 3458"/>
                <a:gd name="T15" fmla="*/ 666 h 2820"/>
                <a:gd name="T16" fmla="*/ 1813 w 3458"/>
                <a:gd name="T17" fmla="*/ 104 h 2820"/>
                <a:gd name="T18" fmla="*/ 1811 w 3458"/>
                <a:gd name="T19" fmla="*/ 122 h 2820"/>
                <a:gd name="T20" fmla="*/ 1803 w 3458"/>
                <a:gd name="T21" fmla="*/ 138 h 2820"/>
                <a:gd name="T22" fmla="*/ 1793 w 3458"/>
                <a:gd name="T23" fmla="*/ 151 h 2820"/>
                <a:gd name="T24" fmla="*/ 1779 w 3458"/>
                <a:gd name="T25" fmla="*/ 162 h 2820"/>
                <a:gd name="T26" fmla="*/ 1764 w 3458"/>
                <a:gd name="T27" fmla="*/ 171 h 2820"/>
                <a:gd name="T28" fmla="*/ 1747 w 3458"/>
                <a:gd name="T29" fmla="*/ 176 h 2820"/>
                <a:gd name="T30" fmla="*/ 1729 w 3458"/>
                <a:gd name="T31" fmla="*/ 178 h 2820"/>
                <a:gd name="T32" fmla="*/ 1711 w 3458"/>
                <a:gd name="T33" fmla="*/ 176 h 2820"/>
                <a:gd name="T34" fmla="*/ 1694 w 3458"/>
                <a:gd name="T35" fmla="*/ 171 h 2820"/>
                <a:gd name="T36" fmla="*/ 1679 w 3458"/>
                <a:gd name="T37" fmla="*/ 162 h 2820"/>
                <a:gd name="T38" fmla="*/ 1665 w 3458"/>
                <a:gd name="T39" fmla="*/ 151 h 2820"/>
                <a:gd name="T40" fmla="*/ 1655 w 3458"/>
                <a:gd name="T41" fmla="*/ 138 h 2820"/>
                <a:gd name="T42" fmla="*/ 1647 w 3458"/>
                <a:gd name="T43" fmla="*/ 122 h 2820"/>
                <a:gd name="T44" fmla="*/ 1645 w 3458"/>
                <a:gd name="T45" fmla="*/ 104 h 2820"/>
                <a:gd name="T46" fmla="*/ 1729 w 3458"/>
                <a:gd name="T47" fmla="*/ 74 h 2820"/>
                <a:gd name="T48" fmla="*/ 1715 w 3458"/>
                <a:gd name="T49" fmla="*/ 76 h 2820"/>
                <a:gd name="T50" fmla="*/ 1706 w 3458"/>
                <a:gd name="T51" fmla="*/ 81 h 2820"/>
                <a:gd name="T52" fmla="*/ 1700 w 3458"/>
                <a:gd name="T53" fmla="*/ 91 h 2820"/>
                <a:gd name="T54" fmla="*/ 1698 w 3458"/>
                <a:gd name="T55" fmla="*/ 104 h 2820"/>
                <a:gd name="T56" fmla="*/ 1700 w 3458"/>
                <a:gd name="T57" fmla="*/ 119 h 2820"/>
                <a:gd name="T58" fmla="*/ 1706 w 3458"/>
                <a:gd name="T59" fmla="*/ 128 h 2820"/>
                <a:gd name="T60" fmla="*/ 1715 w 3458"/>
                <a:gd name="T61" fmla="*/ 134 h 2820"/>
                <a:gd name="T62" fmla="*/ 1729 w 3458"/>
                <a:gd name="T63" fmla="*/ 136 h 2820"/>
                <a:gd name="T64" fmla="*/ 1743 w 3458"/>
                <a:gd name="T65" fmla="*/ 134 h 2820"/>
                <a:gd name="T66" fmla="*/ 1752 w 3458"/>
                <a:gd name="T67" fmla="*/ 128 h 2820"/>
                <a:gd name="T68" fmla="*/ 1758 w 3458"/>
                <a:gd name="T69" fmla="*/ 119 h 2820"/>
                <a:gd name="T70" fmla="*/ 1760 w 3458"/>
                <a:gd name="T71" fmla="*/ 104 h 2820"/>
                <a:gd name="T72" fmla="*/ 1758 w 3458"/>
                <a:gd name="T73" fmla="*/ 91 h 2820"/>
                <a:gd name="T74" fmla="*/ 1752 w 3458"/>
                <a:gd name="T75" fmla="*/ 81 h 2820"/>
                <a:gd name="T76" fmla="*/ 1743 w 3458"/>
                <a:gd name="T77" fmla="*/ 76 h 2820"/>
                <a:gd name="T78" fmla="*/ 1729 w 3458"/>
                <a:gd name="T79" fmla="*/ 74 h 2820"/>
                <a:gd name="T80" fmla="*/ 1729 w 3458"/>
                <a:gd name="T81" fmla="*/ 0 h 2820"/>
                <a:gd name="T82" fmla="*/ 1742 w 3458"/>
                <a:gd name="T83" fmla="*/ 2 h 2820"/>
                <a:gd name="T84" fmla="*/ 1754 w 3458"/>
                <a:gd name="T85" fmla="*/ 8 h 2820"/>
                <a:gd name="T86" fmla="*/ 2693 w 3458"/>
                <a:gd name="T87" fmla="*/ 667 h 2820"/>
                <a:gd name="T88" fmla="*/ 3458 w 3458"/>
                <a:gd name="T89" fmla="*/ 667 h 2820"/>
                <a:gd name="T90" fmla="*/ 3458 w 3458"/>
                <a:gd name="T91" fmla="*/ 2820 h 2820"/>
                <a:gd name="T92" fmla="*/ 0 w 3458"/>
                <a:gd name="T93" fmla="*/ 2820 h 2820"/>
                <a:gd name="T94" fmla="*/ 0 w 3458"/>
                <a:gd name="T95" fmla="*/ 667 h 2820"/>
                <a:gd name="T96" fmla="*/ 765 w 3458"/>
                <a:gd name="T97" fmla="*/ 667 h 2820"/>
                <a:gd name="T98" fmla="*/ 1704 w 3458"/>
                <a:gd name="T99" fmla="*/ 8 h 2820"/>
                <a:gd name="T100" fmla="*/ 1716 w 3458"/>
                <a:gd name="T101" fmla="*/ 2 h 2820"/>
                <a:gd name="T102" fmla="*/ 1729 w 3458"/>
                <a:gd name="T103" fmla="*/ 0 h 2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58" h="2820">
                  <a:moveTo>
                    <a:pt x="44" y="709"/>
                  </a:moveTo>
                  <a:lnTo>
                    <a:pt x="44" y="2778"/>
                  </a:lnTo>
                  <a:lnTo>
                    <a:pt x="3416" y="2779"/>
                  </a:lnTo>
                  <a:lnTo>
                    <a:pt x="3416" y="709"/>
                  </a:lnTo>
                  <a:lnTo>
                    <a:pt x="44" y="709"/>
                  </a:lnTo>
                  <a:close/>
                  <a:moveTo>
                    <a:pt x="1645" y="104"/>
                  </a:moveTo>
                  <a:lnTo>
                    <a:pt x="858" y="667"/>
                  </a:lnTo>
                  <a:lnTo>
                    <a:pt x="2608" y="666"/>
                  </a:lnTo>
                  <a:lnTo>
                    <a:pt x="1813" y="104"/>
                  </a:lnTo>
                  <a:lnTo>
                    <a:pt x="1811" y="122"/>
                  </a:lnTo>
                  <a:lnTo>
                    <a:pt x="1803" y="138"/>
                  </a:lnTo>
                  <a:lnTo>
                    <a:pt x="1793" y="151"/>
                  </a:lnTo>
                  <a:lnTo>
                    <a:pt x="1779" y="162"/>
                  </a:lnTo>
                  <a:lnTo>
                    <a:pt x="1764" y="171"/>
                  </a:lnTo>
                  <a:lnTo>
                    <a:pt x="1747" y="176"/>
                  </a:lnTo>
                  <a:lnTo>
                    <a:pt x="1729" y="178"/>
                  </a:lnTo>
                  <a:lnTo>
                    <a:pt x="1711" y="176"/>
                  </a:lnTo>
                  <a:lnTo>
                    <a:pt x="1694" y="171"/>
                  </a:lnTo>
                  <a:lnTo>
                    <a:pt x="1679" y="162"/>
                  </a:lnTo>
                  <a:lnTo>
                    <a:pt x="1665" y="151"/>
                  </a:lnTo>
                  <a:lnTo>
                    <a:pt x="1655" y="138"/>
                  </a:lnTo>
                  <a:lnTo>
                    <a:pt x="1647" y="122"/>
                  </a:lnTo>
                  <a:lnTo>
                    <a:pt x="1645" y="104"/>
                  </a:lnTo>
                  <a:close/>
                  <a:moveTo>
                    <a:pt x="1729" y="74"/>
                  </a:moveTo>
                  <a:lnTo>
                    <a:pt x="1715" y="76"/>
                  </a:lnTo>
                  <a:lnTo>
                    <a:pt x="1706" y="81"/>
                  </a:lnTo>
                  <a:lnTo>
                    <a:pt x="1700" y="91"/>
                  </a:lnTo>
                  <a:lnTo>
                    <a:pt x="1698" y="104"/>
                  </a:lnTo>
                  <a:lnTo>
                    <a:pt x="1700" y="119"/>
                  </a:lnTo>
                  <a:lnTo>
                    <a:pt x="1706" y="128"/>
                  </a:lnTo>
                  <a:lnTo>
                    <a:pt x="1715" y="134"/>
                  </a:lnTo>
                  <a:lnTo>
                    <a:pt x="1729" y="136"/>
                  </a:lnTo>
                  <a:lnTo>
                    <a:pt x="1743" y="134"/>
                  </a:lnTo>
                  <a:lnTo>
                    <a:pt x="1752" y="128"/>
                  </a:lnTo>
                  <a:lnTo>
                    <a:pt x="1758" y="119"/>
                  </a:lnTo>
                  <a:lnTo>
                    <a:pt x="1760" y="104"/>
                  </a:lnTo>
                  <a:lnTo>
                    <a:pt x="1758" y="91"/>
                  </a:lnTo>
                  <a:lnTo>
                    <a:pt x="1752" y="81"/>
                  </a:lnTo>
                  <a:lnTo>
                    <a:pt x="1743" y="76"/>
                  </a:lnTo>
                  <a:lnTo>
                    <a:pt x="1729" y="74"/>
                  </a:lnTo>
                  <a:close/>
                  <a:moveTo>
                    <a:pt x="1729" y="0"/>
                  </a:moveTo>
                  <a:lnTo>
                    <a:pt x="1742" y="2"/>
                  </a:lnTo>
                  <a:lnTo>
                    <a:pt x="1754" y="8"/>
                  </a:lnTo>
                  <a:lnTo>
                    <a:pt x="2693" y="667"/>
                  </a:lnTo>
                  <a:lnTo>
                    <a:pt x="3458" y="667"/>
                  </a:lnTo>
                  <a:lnTo>
                    <a:pt x="3458" y="2820"/>
                  </a:lnTo>
                  <a:lnTo>
                    <a:pt x="0" y="2820"/>
                  </a:lnTo>
                  <a:lnTo>
                    <a:pt x="0" y="667"/>
                  </a:lnTo>
                  <a:lnTo>
                    <a:pt x="765" y="667"/>
                  </a:lnTo>
                  <a:lnTo>
                    <a:pt x="1704" y="8"/>
                  </a:lnTo>
                  <a:lnTo>
                    <a:pt x="1716" y="2"/>
                  </a:lnTo>
                  <a:lnTo>
                    <a:pt x="1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368"/>
            <p:cNvSpPr>
              <a:spLocks noChangeArrowheads="1"/>
            </p:cNvSpPr>
            <p:nvPr/>
          </p:nvSpPr>
          <p:spPr bwMode="auto">
            <a:xfrm>
              <a:off x="1677988" y="5392738"/>
              <a:ext cx="65088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369"/>
            <p:cNvSpPr>
              <a:spLocks noChangeArrowheads="1"/>
            </p:cNvSpPr>
            <p:nvPr/>
          </p:nvSpPr>
          <p:spPr bwMode="auto">
            <a:xfrm>
              <a:off x="1711326" y="5416550"/>
              <a:ext cx="635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370"/>
            <p:cNvSpPr>
              <a:spLocks noChangeArrowheads="1"/>
            </p:cNvSpPr>
            <p:nvPr/>
          </p:nvSpPr>
          <p:spPr bwMode="auto">
            <a:xfrm>
              <a:off x="1731963" y="5416550"/>
              <a:ext cx="4763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71"/>
            <p:cNvSpPr>
              <a:spLocks noChangeArrowheads="1"/>
            </p:cNvSpPr>
            <p:nvPr/>
          </p:nvSpPr>
          <p:spPr bwMode="auto">
            <a:xfrm>
              <a:off x="1722438" y="5416550"/>
              <a:ext cx="4763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372"/>
            <p:cNvSpPr>
              <a:spLocks noChangeArrowheads="1"/>
            </p:cNvSpPr>
            <p:nvPr/>
          </p:nvSpPr>
          <p:spPr bwMode="auto">
            <a:xfrm>
              <a:off x="1739901" y="5416550"/>
              <a:ext cx="3175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73"/>
            <p:cNvSpPr>
              <a:spLocks noChangeArrowheads="1"/>
            </p:cNvSpPr>
            <p:nvPr/>
          </p:nvSpPr>
          <p:spPr bwMode="auto">
            <a:xfrm>
              <a:off x="1717676" y="5443538"/>
              <a:ext cx="2540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74"/>
            <p:cNvSpPr>
              <a:spLocks/>
            </p:cNvSpPr>
            <p:nvPr/>
          </p:nvSpPr>
          <p:spPr bwMode="auto">
            <a:xfrm>
              <a:off x="1962151" y="5410200"/>
              <a:ext cx="39688" cy="42863"/>
            </a:xfrm>
            <a:custGeom>
              <a:avLst/>
              <a:gdLst>
                <a:gd name="T0" fmla="*/ 19 w 326"/>
                <a:gd name="T1" fmla="*/ 0 h 293"/>
                <a:gd name="T2" fmla="*/ 108 w 326"/>
                <a:gd name="T3" fmla="*/ 0 h 293"/>
                <a:gd name="T4" fmla="*/ 136 w 326"/>
                <a:gd name="T5" fmla="*/ 97 h 293"/>
                <a:gd name="T6" fmla="*/ 150 w 326"/>
                <a:gd name="T7" fmla="*/ 149 h 293"/>
                <a:gd name="T8" fmla="*/ 162 w 326"/>
                <a:gd name="T9" fmla="*/ 202 h 293"/>
                <a:gd name="T10" fmla="*/ 163 w 326"/>
                <a:gd name="T11" fmla="*/ 202 h 293"/>
                <a:gd name="T12" fmla="*/ 172 w 326"/>
                <a:gd name="T13" fmla="*/ 167 h 293"/>
                <a:gd name="T14" fmla="*/ 181 w 326"/>
                <a:gd name="T15" fmla="*/ 132 h 293"/>
                <a:gd name="T16" fmla="*/ 192 w 326"/>
                <a:gd name="T17" fmla="*/ 97 h 293"/>
                <a:gd name="T18" fmla="*/ 222 w 326"/>
                <a:gd name="T19" fmla="*/ 0 h 293"/>
                <a:gd name="T20" fmla="*/ 310 w 326"/>
                <a:gd name="T21" fmla="*/ 0 h 293"/>
                <a:gd name="T22" fmla="*/ 326 w 326"/>
                <a:gd name="T23" fmla="*/ 293 h 293"/>
                <a:gd name="T24" fmla="*/ 261 w 326"/>
                <a:gd name="T25" fmla="*/ 293 h 293"/>
                <a:gd name="T26" fmla="*/ 257 w 326"/>
                <a:gd name="T27" fmla="*/ 181 h 293"/>
                <a:gd name="T28" fmla="*/ 256 w 326"/>
                <a:gd name="T29" fmla="*/ 143 h 293"/>
                <a:gd name="T30" fmla="*/ 255 w 326"/>
                <a:gd name="T31" fmla="*/ 103 h 293"/>
                <a:gd name="T32" fmla="*/ 255 w 326"/>
                <a:gd name="T33" fmla="*/ 60 h 293"/>
                <a:gd name="T34" fmla="*/ 253 w 326"/>
                <a:gd name="T35" fmla="*/ 60 h 293"/>
                <a:gd name="T36" fmla="*/ 242 w 326"/>
                <a:gd name="T37" fmla="*/ 98 h 293"/>
                <a:gd name="T38" fmla="*/ 231 w 326"/>
                <a:gd name="T39" fmla="*/ 137 h 293"/>
                <a:gd name="T40" fmla="*/ 219 w 326"/>
                <a:gd name="T41" fmla="*/ 173 h 293"/>
                <a:gd name="T42" fmla="*/ 184 w 326"/>
                <a:gd name="T43" fmla="*/ 288 h 293"/>
                <a:gd name="T44" fmla="*/ 132 w 326"/>
                <a:gd name="T45" fmla="*/ 288 h 293"/>
                <a:gd name="T46" fmla="*/ 100 w 326"/>
                <a:gd name="T47" fmla="*/ 174 h 293"/>
                <a:gd name="T48" fmla="*/ 90 w 326"/>
                <a:gd name="T49" fmla="*/ 138 h 293"/>
                <a:gd name="T50" fmla="*/ 81 w 326"/>
                <a:gd name="T51" fmla="*/ 98 h 293"/>
                <a:gd name="T52" fmla="*/ 73 w 326"/>
                <a:gd name="T53" fmla="*/ 60 h 293"/>
                <a:gd name="T54" fmla="*/ 72 w 326"/>
                <a:gd name="T55" fmla="*/ 60 h 293"/>
                <a:gd name="T56" fmla="*/ 70 w 326"/>
                <a:gd name="T57" fmla="*/ 100 h 293"/>
                <a:gd name="T58" fmla="*/ 69 w 326"/>
                <a:gd name="T59" fmla="*/ 142 h 293"/>
                <a:gd name="T60" fmla="*/ 67 w 326"/>
                <a:gd name="T61" fmla="*/ 181 h 293"/>
                <a:gd name="T62" fmla="*/ 62 w 326"/>
                <a:gd name="T63" fmla="*/ 293 h 293"/>
                <a:gd name="T64" fmla="*/ 0 w 326"/>
                <a:gd name="T65" fmla="*/ 293 h 293"/>
                <a:gd name="T66" fmla="*/ 19 w 326"/>
                <a:gd name="T6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6" h="293">
                  <a:moveTo>
                    <a:pt x="19" y="0"/>
                  </a:moveTo>
                  <a:lnTo>
                    <a:pt x="108" y="0"/>
                  </a:lnTo>
                  <a:lnTo>
                    <a:pt x="136" y="97"/>
                  </a:lnTo>
                  <a:lnTo>
                    <a:pt x="150" y="149"/>
                  </a:lnTo>
                  <a:lnTo>
                    <a:pt x="162" y="202"/>
                  </a:lnTo>
                  <a:lnTo>
                    <a:pt x="163" y="202"/>
                  </a:lnTo>
                  <a:lnTo>
                    <a:pt x="172" y="167"/>
                  </a:lnTo>
                  <a:lnTo>
                    <a:pt x="181" y="132"/>
                  </a:lnTo>
                  <a:lnTo>
                    <a:pt x="192" y="97"/>
                  </a:lnTo>
                  <a:lnTo>
                    <a:pt x="222" y="0"/>
                  </a:lnTo>
                  <a:lnTo>
                    <a:pt x="310" y="0"/>
                  </a:lnTo>
                  <a:lnTo>
                    <a:pt x="326" y="293"/>
                  </a:lnTo>
                  <a:lnTo>
                    <a:pt x="261" y="293"/>
                  </a:lnTo>
                  <a:lnTo>
                    <a:pt x="257" y="181"/>
                  </a:lnTo>
                  <a:lnTo>
                    <a:pt x="256" y="143"/>
                  </a:lnTo>
                  <a:lnTo>
                    <a:pt x="255" y="103"/>
                  </a:lnTo>
                  <a:lnTo>
                    <a:pt x="255" y="60"/>
                  </a:lnTo>
                  <a:lnTo>
                    <a:pt x="253" y="60"/>
                  </a:lnTo>
                  <a:lnTo>
                    <a:pt x="242" y="98"/>
                  </a:lnTo>
                  <a:lnTo>
                    <a:pt x="231" y="137"/>
                  </a:lnTo>
                  <a:lnTo>
                    <a:pt x="219" y="173"/>
                  </a:lnTo>
                  <a:lnTo>
                    <a:pt x="184" y="288"/>
                  </a:lnTo>
                  <a:lnTo>
                    <a:pt x="132" y="288"/>
                  </a:lnTo>
                  <a:lnTo>
                    <a:pt x="100" y="174"/>
                  </a:lnTo>
                  <a:lnTo>
                    <a:pt x="90" y="138"/>
                  </a:lnTo>
                  <a:lnTo>
                    <a:pt x="81" y="98"/>
                  </a:lnTo>
                  <a:lnTo>
                    <a:pt x="73" y="60"/>
                  </a:lnTo>
                  <a:lnTo>
                    <a:pt x="72" y="60"/>
                  </a:lnTo>
                  <a:lnTo>
                    <a:pt x="70" y="100"/>
                  </a:lnTo>
                  <a:lnTo>
                    <a:pt x="69" y="142"/>
                  </a:lnTo>
                  <a:lnTo>
                    <a:pt x="67" y="181"/>
                  </a:lnTo>
                  <a:lnTo>
                    <a:pt x="62" y="293"/>
                  </a:lnTo>
                  <a:lnTo>
                    <a:pt x="0" y="293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75"/>
            <p:cNvSpPr>
              <a:spLocks noEditPoints="1"/>
            </p:cNvSpPr>
            <p:nvPr/>
          </p:nvSpPr>
          <p:spPr bwMode="auto">
            <a:xfrm>
              <a:off x="2005013" y="5410200"/>
              <a:ext cx="33338" cy="42863"/>
            </a:xfrm>
            <a:custGeom>
              <a:avLst/>
              <a:gdLst>
                <a:gd name="T0" fmla="*/ 131 w 270"/>
                <a:gd name="T1" fmla="*/ 48 h 293"/>
                <a:gd name="T2" fmla="*/ 126 w 270"/>
                <a:gd name="T3" fmla="*/ 68 h 293"/>
                <a:gd name="T4" fmla="*/ 122 w 270"/>
                <a:gd name="T5" fmla="*/ 87 h 293"/>
                <a:gd name="T6" fmla="*/ 118 w 270"/>
                <a:gd name="T7" fmla="*/ 106 h 293"/>
                <a:gd name="T8" fmla="*/ 100 w 270"/>
                <a:gd name="T9" fmla="*/ 168 h 293"/>
                <a:gd name="T10" fmla="*/ 165 w 270"/>
                <a:gd name="T11" fmla="*/ 168 h 293"/>
                <a:gd name="T12" fmla="*/ 147 w 270"/>
                <a:gd name="T13" fmla="*/ 106 h 293"/>
                <a:gd name="T14" fmla="*/ 140 w 270"/>
                <a:gd name="T15" fmla="*/ 78 h 293"/>
                <a:gd name="T16" fmla="*/ 132 w 270"/>
                <a:gd name="T17" fmla="*/ 48 h 293"/>
                <a:gd name="T18" fmla="*/ 131 w 270"/>
                <a:gd name="T19" fmla="*/ 48 h 293"/>
                <a:gd name="T20" fmla="*/ 90 w 270"/>
                <a:gd name="T21" fmla="*/ 0 h 293"/>
                <a:gd name="T22" fmla="*/ 179 w 270"/>
                <a:gd name="T23" fmla="*/ 0 h 293"/>
                <a:gd name="T24" fmla="*/ 270 w 270"/>
                <a:gd name="T25" fmla="*/ 293 h 293"/>
                <a:gd name="T26" fmla="*/ 197 w 270"/>
                <a:gd name="T27" fmla="*/ 293 h 293"/>
                <a:gd name="T28" fmla="*/ 175 w 270"/>
                <a:gd name="T29" fmla="*/ 218 h 293"/>
                <a:gd name="T30" fmla="*/ 90 w 270"/>
                <a:gd name="T31" fmla="*/ 218 h 293"/>
                <a:gd name="T32" fmla="*/ 70 w 270"/>
                <a:gd name="T33" fmla="*/ 293 h 293"/>
                <a:gd name="T34" fmla="*/ 0 w 270"/>
                <a:gd name="T35" fmla="*/ 293 h 293"/>
                <a:gd name="T36" fmla="*/ 90 w 270"/>
                <a:gd name="T3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0" h="293">
                  <a:moveTo>
                    <a:pt x="131" y="48"/>
                  </a:moveTo>
                  <a:lnTo>
                    <a:pt x="126" y="68"/>
                  </a:lnTo>
                  <a:lnTo>
                    <a:pt x="122" y="87"/>
                  </a:lnTo>
                  <a:lnTo>
                    <a:pt x="118" y="106"/>
                  </a:lnTo>
                  <a:lnTo>
                    <a:pt x="100" y="168"/>
                  </a:lnTo>
                  <a:lnTo>
                    <a:pt x="165" y="168"/>
                  </a:lnTo>
                  <a:lnTo>
                    <a:pt x="147" y="106"/>
                  </a:lnTo>
                  <a:lnTo>
                    <a:pt x="140" y="78"/>
                  </a:lnTo>
                  <a:lnTo>
                    <a:pt x="132" y="48"/>
                  </a:lnTo>
                  <a:lnTo>
                    <a:pt x="131" y="48"/>
                  </a:lnTo>
                  <a:close/>
                  <a:moveTo>
                    <a:pt x="90" y="0"/>
                  </a:moveTo>
                  <a:lnTo>
                    <a:pt x="179" y="0"/>
                  </a:lnTo>
                  <a:lnTo>
                    <a:pt x="270" y="293"/>
                  </a:lnTo>
                  <a:lnTo>
                    <a:pt x="197" y="293"/>
                  </a:lnTo>
                  <a:lnTo>
                    <a:pt x="175" y="218"/>
                  </a:lnTo>
                  <a:lnTo>
                    <a:pt x="90" y="218"/>
                  </a:lnTo>
                  <a:lnTo>
                    <a:pt x="70" y="293"/>
                  </a:lnTo>
                  <a:lnTo>
                    <a:pt x="0" y="293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76"/>
            <p:cNvSpPr>
              <a:spLocks noEditPoints="1"/>
            </p:cNvSpPr>
            <p:nvPr/>
          </p:nvSpPr>
          <p:spPr bwMode="auto">
            <a:xfrm>
              <a:off x="2043113" y="5410200"/>
              <a:ext cx="25400" cy="42863"/>
            </a:xfrm>
            <a:custGeom>
              <a:avLst/>
              <a:gdLst>
                <a:gd name="T0" fmla="*/ 95 w 213"/>
                <a:gd name="T1" fmla="*/ 49 h 295"/>
                <a:gd name="T2" fmla="*/ 83 w 213"/>
                <a:gd name="T3" fmla="*/ 49 h 295"/>
                <a:gd name="T4" fmla="*/ 74 w 213"/>
                <a:gd name="T5" fmla="*/ 52 h 295"/>
                <a:gd name="T6" fmla="*/ 68 w 213"/>
                <a:gd name="T7" fmla="*/ 53 h 295"/>
                <a:gd name="T8" fmla="*/ 68 w 213"/>
                <a:gd name="T9" fmla="*/ 139 h 295"/>
                <a:gd name="T10" fmla="*/ 77 w 213"/>
                <a:gd name="T11" fmla="*/ 140 h 295"/>
                <a:gd name="T12" fmla="*/ 90 w 213"/>
                <a:gd name="T13" fmla="*/ 141 h 295"/>
                <a:gd name="T14" fmla="*/ 109 w 213"/>
                <a:gd name="T15" fmla="*/ 139 h 295"/>
                <a:gd name="T16" fmla="*/ 125 w 213"/>
                <a:gd name="T17" fmla="*/ 133 h 295"/>
                <a:gd name="T18" fmla="*/ 138 w 213"/>
                <a:gd name="T19" fmla="*/ 122 h 295"/>
                <a:gd name="T20" fmla="*/ 145 w 213"/>
                <a:gd name="T21" fmla="*/ 109 h 295"/>
                <a:gd name="T22" fmla="*/ 147 w 213"/>
                <a:gd name="T23" fmla="*/ 93 h 295"/>
                <a:gd name="T24" fmla="*/ 145 w 213"/>
                <a:gd name="T25" fmla="*/ 78 h 295"/>
                <a:gd name="T26" fmla="*/ 139 w 213"/>
                <a:gd name="T27" fmla="*/ 66 h 295"/>
                <a:gd name="T28" fmla="*/ 128 w 213"/>
                <a:gd name="T29" fmla="*/ 57 h 295"/>
                <a:gd name="T30" fmla="*/ 114 w 213"/>
                <a:gd name="T31" fmla="*/ 52 h 295"/>
                <a:gd name="T32" fmla="*/ 95 w 213"/>
                <a:gd name="T33" fmla="*/ 49 h 295"/>
                <a:gd name="T34" fmla="*/ 92 w 213"/>
                <a:gd name="T35" fmla="*/ 0 h 295"/>
                <a:gd name="T36" fmla="*/ 120 w 213"/>
                <a:gd name="T37" fmla="*/ 1 h 295"/>
                <a:gd name="T38" fmla="*/ 145 w 213"/>
                <a:gd name="T39" fmla="*/ 5 h 295"/>
                <a:gd name="T40" fmla="*/ 165 w 213"/>
                <a:gd name="T41" fmla="*/ 12 h 295"/>
                <a:gd name="T42" fmla="*/ 182 w 213"/>
                <a:gd name="T43" fmla="*/ 22 h 295"/>
                <a:gd name="T44" fmla="*/ 194 w 213"/>
                <a:gd name="T45" fmla="*/ 36 h 295"/>
                <a:gd name="T46" fmla="*/ 205 w 213"/>
                <a:gd name="T47" fmla="*/ 52 h 295"/>
                <a:gd name="T48" fmla="*/ 211 w 213"/>
                <a:gd name="T49" fmla="*/ 70 h 295"/>
                <a:gd name="T50" fmla="*/ 213 w 213"/>
                <a:gd name="T51" fmla="*/ 91 h 295"/>
                <a:gd name="T52" fmla="*/ 211 w 213"/>
                <a:gd name="T53" fmla="*/ 112 h 295"/>
                <a:gd name="T54" fmla="*/ 206 w 213"/>
                <a:gd name="T55" fmla="*/ 131 h 295"/>
                <a:gd name="T56" fmla="*/ 197 w 213"/>
                <a:gd name="T57" fmla="*/ 146 h 295"/>
                <a:gd name="T58" fmla="*/ 186 w 213"/>
                <a:gd name="T59" fmla="*/ 161 h 295"/>
                <a:gd name="T60" fmla="*/ 171 w 213"/>
                <a:gd name="T61" fmla="*/ 171 h 295"/>
                <a:gd name="T62" fmla="*/ 154 w 213"/>
                <a:gd name="T63" fmla="*/ 180 h 295"/>
                <a:gd name="T64" fmla="*/ 135 w 213"/>
                <a:gd name="T65" fmla="*/ 187 h 295"/>
                <a:gd name="T66" fmla="*/ 114 w 213"/>
                <a:gd name="T67" fmla="*/ 190 h 295"/>
                <a:gd name="T68" fmla="*/ 91 w 213"/>
                <a:gd name="T69" fmla="*/ 191 h 295"/>
                <a:gd name="T70" fmla="*/ 78 w 213"/>
                <a:gd name="T71" fmla="*/ 191 h 295"/>
                <a:gd name="T72" fmla="*/ 68 w 213"/>
                <a:gd name="T73" fmla="*/ 190 h 295"/>
                <a:gd name="T74" fmla="*/ 68 w 213"/>
                <a:gd name="T75" fmla="*/ 295 h 295"/>
                <a:gd name="T76" fmla="*/ 1 w 213"/>
                <a:gd name="T77" fmla="*/ 295 h 295"/>
                <a:gd name="T78" fmla="*/ 0 w 213"/>
                <a:gd name="T79" fmla="*/ 6 h 295"/>
                <a:gd name="T80" fmla="*/ 18 w 213"/>
                <a:gd name="T81" fmla="*/ 3 h 295"/>
                <a:gd name="T82" fmla="*/ 38 w 213"/>
                <a:gd name="T83" fmla="*/ 2 h 295"/>
                <a:gd name="T84" fmla="*/ 63 w 213"/>
                <a:gd name="T85" fmla="*/ 0 h 295"/>
                <a:gd name="T86" fmla="*/ 92 w 213"/>
                <a:gd name="T8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95">
                  <a:moveTo>
                    <a:pt x="95" y="49"/>
                  </a:moveTo>
                  <a:lnTo>
                    <a:pt x="83" y="49"/>
                  </a:lnTo>
                  <a:lnTo>
                    <a:pt x="74" y="52"/>
                  </a:lnTo>
                  <a:lnTo>
                    <a:pt x="68" y="53"/>
                  </a:lnTo>
                  <a:lnTo>
                    <a:pt x="68" y="139"/>
                  </a:lnTo>
                  <a:lnTo>
                    <a:pt x="77" y="140"/>
                  </a:lnTo>
                  <a:lnTo>
                    <a:pt x="90" y="141"/>
                  </a:lnTo>
                  <a:lnTo>
                    <a:pt x="109" y="139"/>
                  </a:lnTo>
                  <a:lnTo>
                    <a:pt x="125" y="133"/>
                  </a:lnTo>
                  <a:lnTo>
                    <a:pt x="138" y="122"/>
                  </a:lnTo>
                  <a:lnTo>
                    <a:pt x="145" y="109"/>
                  </a:lnTo>
                  <a:lnTo>
                    <a:pt x="147" y="93"/>
                  </a:lnTo>
                  <a:lnTo>
                    <a:pt x="145" y="78"/>
                  </a:lnTo>
                  <a:lnTo>
                    <a:pt x="139" y="66"/>
                  </a:lnTo>
                  <a:lnTo>
                    <a:pt x="128" y="57"/>
                  </a:lnTo>
                  <a:lnTo>
                    <a:pt x="114" y="52"/>
                  </a:lnTo>
                  <a:lnTo>
                    <a:pt x="95" y="49"/>
                  </a:lnTo>
                  <a:close/>
                  <a:moveTo>
                    <a:pt x="92" y="0"/>
                  </a:moveTo>
                  <a:lnTo>
                    <a:pt x="120" y="1"/>
                  </a:lnTo>
                  <a:lnTo>
                    <a:pt x="145" y="5"/>
                  </a:lnTo>
                  <a:lnTo>
                    <a:pt x="165" y="12"/>
                  </a:lnTo>
                  <a:lnTo>
                    <a:pt x="182" y="22"/>
                  </a:lnTo>
                  <a:lnTo>
                    <a:pt x="194" y="36"/>
                  </a:lnTo>
                  <a:lnTo>
                    <a:pt x="205" y="52"/>
                  </a:lnTo>
                  <a:lnTo>
                    <a:pt x="211" y="70"/>
                  </a:lnTo>
                  <a:lnTo>
                    <a:pt x="213" y="91"/>
                  </a:lnTo>
                  <a:lnTo>
                    <a:pt x="211" y="112"/>
                  </a:lnTo>
                  <a:lnTo>
                    <a:pt x="206" y="131"/>
                  </a:lnTo>
                  <a:lnTo>
                    <a:pt x="197" y="146"/>
                  </a:lnTo>
                  <a:lnTo>
                    <a:pt x="186" y="161"/>
                  </a:lnTo>
                  <a:lnTo>
                    <a:pt x="171" y="171"/>
                  </a:lnTo>
                  <a:lnTo>
                    <a:pt x="154" y="180"/>
                  </a:lnTo>
                  <a:lnTo>
                    <a:pt x="135" y="187"/>
                  </a:lnTo>
                  <a:lnTo>
                    <a:pt x="114" y="190"/>
                  </a:lnTo>
                  <a:lnTo>
                    <a:pt x="91" y="191"/>
                  </a:lnTo>
                  <a:lnTo>
                    <a:pt x="78" y="191"/>
                  </a:lnTo>
                  <a:lnTo>
                    <a:pt x="68" y="190"/>
                  </a:lnTo>
                  <a:lnTo>
                    <a:pt x="68" y="295"/>
                  </a:lnTo>
                  <a:lnTo>
                    <a:pt x="1" y="295"/>
                  </a:lnTo>
                  <a:lnTo>
                    <a:pt x="0" y="6"/>
                  </a:lnTo>
                  <a:lnTo>
                    <a:pt x="18" y="3"/>
                  </a:lnTo>
                  <a:lnTo>
                    <a:pt x="38" y="2"/>
                  </a:lnTo>
                  <a:lnTo>
                    <a:pt x="63" y="0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77"/>
            <p:cNvSpPr>
              <a:spLocks/>
            </p:cNvSpPr>
            <p:nvPr/>
          </p:nvSpPr>
          <p:spPr bwMode="auto">
            <a:xfrm>
              <a:off x="1963738" y="5310188"/>
              <a:ext cx="25400" cy="20638"/>
            </a:xfrm>
            <a:custGeom>
              <a:avLst/>
              <a:gdLst>
                <a:gd name="T0" fmla="*/ 17 w 204"/>
                <a:gd name="T1" fmla="*/ 0 h 151"/>
                <a:gd name="T2" fmla="*/ 81 w 204"/>
                <a:gd name="T3" fmla="*/ 57 h 151"/>
                <a:gd name="T4" fmla="*/ 80 w 204"/>
                <a:gd name="T5" fmla="*/ 66 h 151"/>
                <a:gd name="T6" fmla="*/ 93 w 204"/>
                <a:gd name="T7" fmla="*/ 84 h 151"/>
                <a:gd name="T8" fmla="*/ 143 w 204"/>
                <a:gd name="T9" fmla="*/ 84 h 151"/>
                <a:gd name="T10" fmla="*/ 145 w 204"/>
                <a:gd name="T11" fmla="*/ 106 h 151"/>
                <a:gd name="T12" fmla="*/ 127 w 204"/>
                <a:gd name="T13" fmla="*/ 108 h 151"/>
                <a:gd name="T14" fmla="*/ 120 w 204"/>
                <a:gd name="T15" fmla="*/ 105 h 151"/>
                <a:gd name="T16" fmla="*/ 121 w 204"/>
                <a:gd name="T17" fmla="*/ 130 h 151"/>
                <a:gd name="T18" fmla="*/ 168 w 204"/>
                <a:gd name="T19" fmla="*/ 129 h 151"/>
                <a:gd name="T20" fmla="*/ 204 w 204"/>
                <a:gd name="T21" fmla="*/ 151 h 151"/>
                <a:gd name="T22" fmla="*/ 92 w 204"/>
                <a:gd name="T23" fmla="*/ 147 h 151"/>
                <a:gd name="T24" fmla="*/ 88 w 204"/>
                <a:gd name="T25" fmla="*/ 133 h 151"/>
                <a:gd name="T26" fmla="*/ 105 w 204"/>
                <a:gd name="T27" fmla="*/ 133 h 151"/>
                <a:gd name="T28" fmla="*/ 105 w 204"/>
                <a:gd name="T29" fmla="*/ 127 h 151"/>
                <a:gd name="T30" fmla="*/ 92 w 204"/>
                <a:gd name="T31" fmla="*/ 123 h 151"/>
                <a:gd name="T32" fmla="*/ 0 w 204"/>
                <a:gd name="T33" fmla="*/ 12 h 151"/>
                <a:gd name="T34" fmla="*/ 17 w 204"/>
                <a:gd name="T3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4" h="151">
                  <a:moveTo>
                    <a:pt x="17" y="0"/>
                  </a:moveTo>
                  <a:lnTo>
                    <a:pt x="81" y="57"/>
                  </a:lnTo>
                  <a:lnTo>
                    <a:pt x="80" y="66"/>
                  </a:lnTo>
                  <a:lnTo>
                    <a:pt x="93" y="84"/>
                  </a:lnTo>
                  <a:lnTo>
                    <a:pt x="143" y="84"/>
                  </a:lnTo>
                  <a:lnTo>
                    <a:pt x="145" y="106"/>
                  </a:lnTo>
                  <a:lnTo>
                    <a:pt x="127" y="108"/>
                  </a:lnTo>
                  <a:lnTo>
                    <a:pt x="120" y="105"/>
                  </a:lnTo>
                  <a:lnTo>
                    <a:pt x="121" y="130"/>
                  </a:lnTo>
                  <a:lnTo>
                    <a:pt x="168" y="129"/>
                  </a:lnTo>
                  <a:lnTo>
                    <a:pt x="204" y="151"/>
                  </a:lnTo>
                  <a:lnTo>
                    <a:pt x="92" y="147"/>
                  </a:lnTo>
                  <a:lnTo>
                    <a:pt x="88" y="133"/>
                  </a:lnTo>
                  <a:lnTo>
                    <a:pt x="105" y="133"/>
                  </a:lnTo>
                  <a:lnTo>
                    <a:pt x="105" y="127"/>
                  </a:lnTo>
                  <a:lnTo>
                    <a:pt x="92" y="123"/>
                  </a:lnTo>
                  <a:lnTo>
                    <a:pt x="0" y="1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78"/>
            <p:cNvSpPr>
              <a:spLocks/>
            </p:cNvSpPr>
            <p:nvPr/>
          </p:nvSpPr>
          <p:spPr bwMode="auto">
            <a:xfrm>
              <a:off x="1982788" y="5307013"/>
              <a:ext cx="11113" cy="17463"/>
            </a:xfrm>
            <a:custGeom>
              <a:avLst/>
              <a:gdLst>
                <a:gd name="T0" fmla="*/ 80 w 102"/>
                <a:gd name="T1" fmla="*/ 0 h 125"/>
                <a:gd name="T2" fmla="*/ 92 w 102"/>
                <a:gd name="T3" fmla="*/ 0 h 125"/>
                <a:gd name="T4" fmla="*/ 95 w 102"/>
                <a:gd name="T5" fmla="*/ 19 h 125"/>
                <a:gd name="T6" fmla="*/ 102 w 102"/>
                <a:gd name="T7" fmla="*/ 22 h 125"/>
                <a:gd name="T8" fmla="*/ 102 w 102"/>
                <a:gd name="T9" fmla="*/ 83 h 125"/>
                <a:gd name="T10" fmla="*/ 95 w 102"/>
                <a:gd name="T11" fmla="*/ 87 h 125"/>
                <a:gd name="T12" fmla="*/ 95 w 102"/>
                <a:gd name="T13" fmla="*/ 96 h 125"/>
                <a:gd name="T14" fmla="*/ 84 w 102"/>
                <a:gd name="T15" fmla="*/ 106 h 125"/>
                <a:gd name="T16" fmla="*/ 76 w 102"/>
                <a:gd name="T17" fmla="*/ 125 h 125"/>
                <a:gd name="T18" fmla="*/ 22 w 102"/>
                <a:gd name="T19" fmla="*/ 125 h 125"/>
                <a:gd name="T20" fmla="*/ 0 w 102"/>
                <a:gd name="T21" fmla="*/ 96 h 125"/>
                <a:gd name="T22" fmla="*/ 0 w 102"/>
                <a:gd name="T23" fmla="*/ 61 h 125"/>
                <a:gd name="T24" fmla="*/ 65 w 102"/>
                <a:gd name="T25" fmla="*/ 27 h 125"/>
                <a:gd name="T26" fmla="*/ 73 w 102"/>
                <a:gd name="T27" fmla="*/ 19 h 125"/>
                <a:gd name="T28" fmla="*/ 80 w 102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25">
                  <a:moveTo>
                    <a:pt x="80" y="0"/>
                  </a:moveTo>
                  <a:lnTo>
                    <a:pt x="92" y="0"/>
                  </a:lnTo>
                  <a:lnTo>
                    <a:pt x="95" y="19"/>
                  </a:lnTo>
                  <a:lnTo>
                    <a:pt x="102" y="22"/>
                  </a:lnTo>
                  <a:lnTo>
                    <a:pt x="102" y="83"/>
                  </a:lnTo>
                  <a:lnTo>
                    <a:pt x="95" y="87"/>
                  </a:lnTo>
                  <a:lnTo>
                    <a:pt x="95" y="96"/>
                  </a:lnTo>
                  <a:lnTo>
                    <a:pt x="84" y="106"/>
                  </a:lnTo>
                  <a:lnTo>
                    <a:pt x="76" y="125"/>
                  </a:lnTo>
                  <a:lnTo>
                    <a:pt x="22" y="125"/>
                  </a:lnTo>
                  <a:lnTo>
                    <a:pt x="0" y="96"/>
                  </a:lnTo>
                  <a:lnTo>
                    <a:pt x="0" y="61"/>
                  </a:lnTo>
                  <a:lnTo>
                    <a:pt x="65" y="27"/>
                  </a:lnTo>
                  <a:lnTo>
                    <a:pt x="73" y="19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79"/>
            <p:cNvSpPr>
              <a:spLocks/>
            </p:cNvSpPr>
            <p:nvPr/>
          </p:nvSpPr>
          <p:spPr bwMode="auto">
            <a:xfrm>
              <a:off x="1993901" y="5319713"/>
              <a:ext cx="6350" cy="9525"/>
            </a:xfrm>
            <a:custGeom>
              <a:avLst/>
              <a:gdLst>
                <a:gd name="T0" fmla="*/ 41 w 42"/>
                <a:gd name="T1" fmla="*/ 0 h 65"/>
                <a:gd name="T2" fmla="*/ 42 w 42"/>
                <a:gd name="T3" fmla="*/ 59 h 65"/>
                <a:gd name="T4" fmla="*/ 28 w 42"/>
                <a:gd name="T5" fmla="*/ 60 h 65"/>
                <a:gd name="T6" fmla="*/ 28 w 42"/>
                <a:gd name="T7" fmla="*/ 41 h 65"/>
                <a:gd name="T8" fmla="*/ 15 w 42"/>
                <a:gd name="T9" fmla="*/ 35 h 65"/>
                <a:gd name="T10" fmla="*/ 17 w 42"/>
                <a:gd name="T11" fmla="*/ 65 h 65"/>
                <a:gd name="T12" fmla="*/ 0 w 42"/>
                <a:gd name="T13" fmla="*/ 65 h 65"/>
                <a:gd name="T14" fmla="*/ 0 w 42"/>
                <a:gd name="T15" fmla="*/ 19 h 65"/>
                <a:gd name="T16" fmla="*/ 9 w 42"/>
                <a:gd name="T17" fmla="*/ 19 h 65"/>
                <a:gd name="T18" fmla="*/ 9 w 42"/>
                <a:gd name="T19" fmla="*/ 12 h 65"/>
                <a:gd name="T20" fmla="*/ 41 w 42"/>
                <a:gd name="T2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65">
                  <a:moveTo>
                    <a:pt x="41" y="0"/>
                  </a:moveTo>
                  <a:lnTo>
                    <a:pt x="42" y="59"/>
                  </a:lnTo>
                  <a:lnTo>
                    <a:pt x="28" y="60"/>
                  </a:lnTo>
                  <a:lnTo>
                    <a:pt x="28" y="41"/>
                  </a:lnTo>
                  <a:lnTo>
                    <a:pt x="15" y="35"/>
                  </a:lnTo>
                  <a:lnTo>
                    <a:pt x="17" y="65"/>
                  </a:lnTo>
                  <a:lnTo>
                    <a:pt x="0" y="65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80"/>
            <p:cNvSpPr>
              <a:spLocks/>
            </p:cNvSpPr>
            <p:nvPr/>
          </p:nvSpPr>
          <p:spPr bwMode="auto">
            <a:xfrm>
              <a:off x="1982788" y="5335588"/>
              <a:ext cx="50800" cy="41275"/>
            </a:xfrm>
            <a:custGeom>
              <a:avLst/>
              <a:gdLst>
                <a:gd name="T0" fmla="*/ 224 w 411"/>
                <a:gd name="T1" fmla="*/ 0 h 291"/>
                <a:gd name="T2" fmla="*/ 266 w 411"/>
                <a:gd name="T3" fmla="*/ 0 h 291"/>
                <a:gd name="T4" fmla="*/ 303 w 411"/>
                <a:gd name="T5" fmla="*/ 21 h 291"/>
                <a:gd name="T6" fmla="*/ 286 w 411"/>
                <a:gd name="T7" fmla="*/ 38 h 291"/>
                <a:gd name="T8" fmla="*/ 266 w 411"/>
                <a:gd name="T9" fmla="*/ 34 h 291"/>
                <a:gd name="T10" fmla="*/ 266 w 411"/>
                <a:gd name="T11" fmla="*/ 61 h 291"/>
                <a:gd name="T12" fmla="*/ 278 w 411"/>
                <a:gd name="T13" fmla="*/ 67 h 291"/>
                <a:gd name="T14" fmla="*/ 316 w 411"/>
                <a:gd name="T15" fmla="*/ 70 h 291"/>
                <a:gd name="T16" fmla="*/ 324 w 411"/>
                <a:gd name="T17" fmla="*/ 2 h 291"/>
                <a:gd name="T18" fmla="*/ 344 w 411"/>
                <a:gd name="T19" fmla="*/ 3 h 291"/>
                <a:gd name="T20" fmla="*/ 366 w 411"/>
                <a:gd name="T21" fmla="*/ 40 h 291"/>
                <a:gd name="T22" fmla="*/ 368 w 411"/>
                <a:gd name="T23" fmla="*/ 94 h 291"/>
                <a:gd name="T24" fmla="*/ 401 w 411"/>
                <a:gd name="T25" fmla="*/ 123 h 291"/>
                <a:gd name="T26" fmla="*/ 411 w 411"/>
                <a:gd name="T27" fmla="*/ 159 h 291"/>
                <a:gd name="T28" fmla="*/ 389 w 411"/>
                <a:gd name="T29" fmla="*/ 208 h 291"/>
                <a:gd name="T30" fmla="*/ 301 w 411"/>
                <a:gd name="T31" fmla="*/ 291 h 291"/>
                <a:gd name="T32" fmla="*/ 210 w 411"/>
                <a:gd name="T33" fmla="*/ 288 h 291"/>
                <a:gd name="T34" fmla="*/ 179 w 411"/>
                <a:gd name="T35" fmla="*/ 222 h 291"/>
                <a:gd name="T36" fmla="*/ 99 w 411"/>
                <a:gd name="T37" fmla="*/ 225 h 291"/>
                <a:gd name="T38" fmla="*/ 0 w 411"/>
                <a:gd name="T39" fmla="*/ 259 h 291"/>
                <a:gd name="T40" fmla="*/ 0 w 411"/>
                <a:gd name="T41" fmla="*/ 242 h 291"/>
                <a:gd name="T42" fmla="*/ 21 w 411"/>
                <a:gd name="T43" fmla="*/ 222 h 291"/>
                <a:gd name="T44" fmla="*/ 23 w 411"/>
                <a:gd name="T45" fmla="*/ 121 h 291"/>
                <a:gd name="T46" fmla="*/ 57 w 411"/>
                <a:gd name="T47" fmla="*/ 97 h 291"/>
                <a:gd name="T48" fmla="*/ 88 w 411"/>
                <a:gd name="T49" fmla="*/ 97 h 291"/>
                <a:gd name="T50" fmla="*/ 145 w 411"/>
                <a:gd name="T51" fmla="*/ 32 h 291"/>
                <a:gd name="T52" fmla="*/ 181 w 411"/>
                <a:gd name="T53" fmla="*/ 30 h 291"/>
                <a:gd name="T54" fmla="*/ 181 w 411"/>
                <a:gd name="T55" fmla="*/ 43 h 291"/>
                <a:gd name="T56" fmla="*/ 194 w 411"/>
                <a:gd name="T57" fmla="*/ 43 h 291"/>
                <a:gd name="T58" fmla="*/ 224 w 411"/>
                <a:gd name="T59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1" h="291">
                  <a:moveTo>
                    <a:pt x="224" y="0"/>
                  </a:moveTo>
                  <a:lnTo>
                    <a:pt x="266" y="0"/>
                  </a:lnTo>
                  <a:lnTo>
                    <a:pt x="303" y="21"/>
                  </a:lnTo>
                  <a:lnTo>
                    <a:pt x="286" y="38"/>
                  </a:lnTo>
                  <a:lnTo>
                    <a:pt x="266" y="34"/>
                  </a:lnTo>
                  <a:lnTo>
                    <a:pt x="266" y="61"/>
                  </a:lnTo>
                  <a:lnTo>
                    <a:pt x="278" y="67"/>
                  </a:lnTo>
                  <a:lnTo>
                    <a:pt x="316" y="70"/>
                  </a:lnTo>
                  <a:lnTo>
                    <a:pt x="324" y="2"/>
                  </a:lnTo>
                  <a:lnTo>
                    <a:pt x="344" y="3"/>
                  </a:lnTo>
                  <a:lnTo>
                    <a:pt x="366" y="40"/>
                  </a:lnTo>
                  <a:lnTo>
                    <a:pt x="368" y="94"/>
                  </a:lnTo>
                  <a:lnTo>
                    <a:pt x="401" y="123"/>
                  </a:lnTo>
                  <a:lnTo>
                    <a:pt x="411" y="159"/>
                  </a:lnTo>
                  <a:lnTo>
                    <a:pt x="389" y="208"/>
                  </a:lnTo>
                  <a:lnTo>
                    <a:pt x="301" y="291"/>
                  </a:lnTo>
                  <a:lnTo>
                    <a:pt x="210" y="288"/>
                  </a:lnTo>
                  <a:lnTo>
                    <a:pt x="179" y="222"/>
                  </a:lnTo>
                  <a:lnTo>
                    <a:pt x="99" y="225"/>
                  </a:lnTo>
                  <a:lnTo>
                    <a:pt x="0" y="259"/>
                  </a:lnTo>
                  <a:lnTo>
                    <a:pt x="0" y="242"/>
                  </a:lnTo>
                  <a:lnTo>
                    <a:pt x="21" y="222"/>
                  </a:lnTo>
                  <a:lnTo>
                    <a:pt x="23" y="121"/>
                  </a:lnTo>
                  <a:lnTo>
                    <a:pt x="57" y="97"/>
                  </a:lnTo>
                  <a:lnTo>
                    <a:pt x="88" y="97"/>
                  </a:lnTo>
                  <a:lnTo>
                    <a:pt x="145" y="32"/>
                  </a:lnTo>
                  <a:lnTo>
                    <a:pt x="181" y="30"/>
                  </a:lnTo>
                  <a:lnTo>
                    <a:pt x="181" y="43"/>
                  </a:lnTo>
                  <a:lnTo>
                    <a:pt x="194" y="43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81"/>
            <p:cNvSpPr>
              <a:spLocks/>
            </p:cNvSpPr>
            <p:nvPr/>
          </p:nvSpPr>
          <p:spPr bwMode="auto">
            <a:xfrm>
              <a:off x="2009776" y="5380038"/>
              <a:ext cx="7938" cy="4763"/>
            </a:xfrm>
            <a:custGeom>
              <a:avLst/>
              <a:gdLst>
                <a:gd name="T0" fmla="*/ 31 w 59"/>
                <a:gd name="T1" fmla="*/ 0 h 37"/>
                <a:gd name="T2" fmla="*/ 59 w 59"/>
                <a:gd name="T3" fmla="*/ 3 h 37"/>
                <a:gd name="T4" fmla="*/ 58 w 59"/>
                <a:gd name="T5" fmla="*/ 23 h 37"/>
                <a:gd name="T6" fmla="*/ 33 w 59"/>
                <a:gd name="T7" fmla="*/ 37 h 37"/>
                <a:gd name="T8" fmla="*/ 0 w 59"/>
                <a:gd name="T9" fmla="*/ 33 h 37"/>
                <a:gd name="T10" fmla="*/ 31 w 59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7">
                  <a:moveTo>
                    <a:pt x="31" y="0"/>
                  </a:moveTo>
                  <a:lnTo>
                    <a:pt x="59" y="3"/>
                  </a:lnTo>
                  <a:lnTo>
                    <a:pt x="58" y="23"/>
                  </a:lnTo>
                  <a:lnTo>
                    <a:pt x="33" y="37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82"/>
            <p:cNvSpPr>
              <a:spLocks/>
            </p:cNvSpPr>
            <p:nvPr/>
          </p:nvSpPr>
          <p:spPr bwMode="auto">
            <a:xfrm>
              <a:off x="2025651" y="5367338"/>
              <a:ext cx="23813" cy="20638"/>
            </a:xfrm>
            <a:custGeom>
              <a:avLst/>
              <a:gdLst>
                <a:gd name="T0" fmla="*/ 166 w 188"/>
                <a:gd name="T1" fmla="*/ 0 h 139"/>
                <a:gd name="T2" fmla="*/ 166 w 188"/>
                <a:gd name="T3" fmla="*/ 30 h 139"/>
                <a:gd name="T4" fmla="*/ 179 w 188"/>
                <a:gd name="T5" fmla="*/ 28 h 139"/>
                <a:gd name="T6" fmla="*/ 188 w 188"/>
                <a:gd name="T7" fmla="*/ 45 h 139"/>
                <a:gd name="T8" fmla="*/ 163 w 188"/>
                <a:gd name="T9" fmla="*/ 58 h 139"/>
                <a:gd name="T10" fmla="*/ 139 w 188"/>
                <a:gd name="T11" fmla="*/ 69 h 139"/>
                <a:gd name="T12" fmla="*/ 116 w 188"/>
                <a:gd name="T13" fmla="*/ 84 h 139"/>
                <a:gd name="T14" fmla="*/ 34 w 188"/>
                <a:gd name="T15" fmla="*/ 134 h 139"/>
                <a:gd name="T16" fmla="*/ 0 w 188"/>
                <a:gd name="T17" fmla="*/ 139 h 139"/>
                <a:gd name="T18" fmla="*/ 0 w 188"/>
                <a:gd name="T19" fmla="*/ 124 h 139"/>
                <a:gd name="T20" fmla="*/ 11 w 188"/>
                <a:gd name="T21" fmla="*/ 114 h 139"/>
                <a:gd name="T22" fmla="*/ 76 w 188"/>
                <a:gd name="T23" fmla="*/ 69 h 139"/>
                <a:gd name="T24" fmla="*/ 116 w 188"/>
                <a:gd name="T25" fmla="*/ 63 h 139"/>
                <a:gd name="T26" fmla="*/ 138 w 188"/>
                <a:gd name="T27" fmla="*/ 49 h 139"/>
                <a:gd name="T28" fmla="*/ 141 w 188"/>
                <a:gd name="T29" fmla="*/ 2 h 139"/>
                <a:gd name="T30" fmla="*/ 166 w 188"/>
                <a:gd name="T3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8" h="139">
                  <a:moveTo>
                    <a:pt x="166" y="0"/>
                  </a:moveTo>
                  <a:lnTo>
                    <a:pt x="166" y="30"/>
                  </a:lnTo>
                  <a:lnTo>
                    <a:pt x="179" y="28"/>
                  </a:lnTo>
                  <a:lnTo>
                    <a:pt x="188" y="45"/>
                  </a:lnTo>
                  <a:lnTo>
                    <a:pt x="163" y="58"/>
                  </a:lnTo>
                  <a:lnTo>
                    <a:pt x="139" y="69"/>
                  </a:lnTo>
                  <a:lnTo>
                    <a:pt x="116" y="84"/>
                  </a:lnTo>
                  <a:lnTo>
                    <a:pt x="34" y="134"/>
                  </a:lnTo>
                  <a:lnTo>
                    <a:pt x="0" y="139"/>
                  </a:lnTo>
                  <a:lnTo>
                    <a:pt x="0" y="124"/>
                  </a:lnTo>
                  <a:lnTo>
                    <a:pt x="11" y="114"/>
                  </a:lnTo>
                  <a:lnTo>
                    <a:pt x="76" y="69"/>
                  </a:lnTo>
                  <a:lnTo>
                    <a:pt x="116" y="63"/>
                  </a:lnTo>
                  <a:lnTo>
                    <a:pt x="138" y="49"/>
                  </a:lnTo>
                  <a:lnTo>
                    <a:pt x="141" y="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83"/>
            <p:cNvSpPr>
              <a:spLocks/>
            </p:cNvSpPr>
            <p:nvPr/>
          </p:nvSpPr>
          <p:spPr bwMode="auto">
            <a:xfrm>
              <a:off x="2008188" y="5318125"/>
              <a:ext cx="23813" cy="15875"/>
            </a:xfrm>
            <a:custGeom>
              <a:avLst/>
              <a:gdLst>
                <a:gd name="T0" fmla="*/ 28 w 189"/>
                <a:gd name="T1" fmla="*/ 0 h 114"/>
                <a:gd name="T2" fmla="*/ 49 w 189"/>
                <a:gd name="T3" fmla="*/ 12 h 114"/>
                <a:gd name="T4" fmla="*/ 47 w 189"/>
                <a:gd name="T5" fmla="*/ 33 h 114"/>
                <a:gd name="T6" fmla="*/ 68 w 189"/>
                <a:gd name="T7" fmla="*/ 32 h 114"/>
                <a:gd name="T8" fmla="*/ 90 w 189"/>
                <a:gd name="T9" fmla="*/ 21 h 114"/>
                <a:gd name="T10" fmla="*/ 171 w 189"/>
                <a:gd name="T11" fmla="*/ 57 h 114"/>
                <a:gd name="T12" fmla="*/ 173 w 189"/>
                <a:gd name="T13" fmla="*/ 100 h 114"/>
                <a:gd name="T14" fmla="*/ 189 w 189"/>
                <a:gd name="T15" fmla="*/ 100 h 114"/>
                <a:gd name="T16" fmla="*/ 189 w 189"/>
                <a:gd name="T17" fmla="*/ 114 h 114"/>
                <a:gd name="T18" fmla="*/ 157 w 189"/>
                <a:gd name="T19" fmla="*/ 114 h 114"/>
                <a:gd name="T20" fmla="*/ 157 w 189"/>
                <a:gd name="T21" fmla="*/ 79 h 114"/>
                <a:gd name="T22" fmla="*/ 137 w 189"/>
                <a:gd name="T23" fmla="*/ 80 h 114"/>
                <a:gd name="T24" fmla="*/ 119 w 189"/>
                <a:gd name="T25" fmla="*/ 100 h 114"/>
                <a:gd name="T26" fmla="*/ 69 w 189"/>
                <a:gd name="T27" fmla="*/ 103 h 114"/>
                <a:gd name="T28" fmla="*/ 68 w 189"/>
                <a:gd name="T29" fmla="*/ 80 h 114"/>
                <a:gd name="T30" fmla="*/ 84 w 189"/>
                <a:gd name="T31" fmla="*/ 80 h 114"/>
                <a:gd name="T32" fmla="*/ 83 w 189"/>
                <a:gd name="T33" fmla="*/ 70 h 114"/>
                <a:gd name="T34" fmla="*/ 61 w 189"/>
                <a:gd name="T35" fmla="*/ 57 h 114"/>
                <a:gd name="T36" fmla="*/ 20 w 189"/>
                <a:gd name="T37" fmla="*/ 51 h 114"/>
                <a:gd name="T38" fmla="*/ 0 w 189"/>
                <a:gd name="T39" fmla="*/ 28 h 114"/>
                <a:gd name="T40" fmla="*/ 28 w 189"/>
                <a:gd name="T4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114">
                  <a:moveTo>
                    <a:pt x="28" y="0"/>
                  </a:moveTo>
                  <a:lnTo>
                    <a:pt x="49" y="12"/>
                  </a:lnTo>
                  <a:lnTo>
                    <a:pt x="47" y="33"/>
                  </a:lnTo>
                  <a:lnTo>
                    <a:pt x="68" y="32"/>
                  </a:lnTo>
                  <a:lnTo>
                    <a:pt x="90" y="21"/>
                  </a:lnTo>
                  <a:lnTo>
                    <a:pt x="171" y="57"/>
                  </a:lnTo>
                  <a:lnTo>
                    <a:pt x="173" y="100"/>
                  </a:lnTo>
                  <a:lnTo>
                    <a:pt x="189" y="100"/>
                  </a:lnTo>
                  <a:lnTo>
                    <a:pt x="189" y="114"/>
                  </a:lnTo>
                  <a:lnTo>
                    <a:pt x="157" y="114"/>
                  </a:lnTo>
                  <a:lnTo>
                    <a:pt x="157" y="79"/>
                  </a:lnTo>
                  <a:lnTo>
                    <a:pt x="137" y="80"/>
                  </a:lnTo>
                  <a:lnTo>
                    <a:pt x="119" y="100"/>
                  </a:lnTo>
                  <a:lnTo>
                    <a:pt x="69" y="103"/>
                  </a:lnTo>
                  <a:lnTo>
                    <a:pt x="68" y="80"/>
                  </a:lnTo>
                  <a:lnTo>
                    <a:pt x="84" y="80"/>
                  </a:lnTo>
                  <a:lnTo>
                    <a:pt x="83" y="70"/>
                  </a:lnTo>
                  <a:lnTo>
                    <a:pt x="61" y="57"/>
                  </a:lnTo>
                  <a:lnTo>
                    <a:pt x="20" y="51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84"/>
            <p:cNvSpPr>
              <a:spLocks/>
            </p:cNvSpPr>
            <p:nvPr/>
          </p:nvSpPr>
          <p:spPr bwMode="auto">
            <a:xfrm>
              <a:off x="1944688" y="5305425"/>
              <a:ext cx="4763" cy="6350"/>
            </a:xfrm>
            <a:custGeom>
              <a:avLst/>
              <a:gdLst>
                <a:gd name="T0" fmla="*/ 16 w 38"/>
                <a:gd name="T1" fmla="*/ 0 h 44"/>
                <a:gd name="T2" fmla="*/ 38 w 38"/>
                <a:gd name="T3" fmla="*/ 4 h 44"/>
                <a:gd name="T4" fmla="*/ 35 w 38"/>
                <a:gd name="T5" fmla="*/ 34 h 44"/>
                <a:gd name="T6" fmla="*/ 8 w 38"/>
                <a:gd name="T7" fmla="*/ 44 h 44"/>
                <a:gd name="T8" fmla="*/ 0 w 38"/>
                <a:gd name="T9" fmla="*/ 23 h 44"/>
                <a:gd name="T10" fmla="*/ 16 w 38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4">
                  <a:moveTo>
                    <a:pt x="16" y="0"/>
                  </a:moveTo>
                  <a:lnTo>
                    <a:pt x="38" y="4"/>
                  </a:lnTo>
                  <a:lnTo>
                    <a:pt x="35" y="34"/>
                  </a:lnTo>
                  <a:lnTo>
                    <a:pt x="8" y="44"/>
                  </a:lnTo>
                  <a:lnTo>
                    <a:pt x="0" y="2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85"/>
            <p:cNvSpPr>
              <a:spLocks/>
            </p:cNvSpPr>
            <p:nvPr/>
          </p:nvSpPr>
          <p:spPr bwMode="auto">
            <a:xfrm>
              <a:off x="1897063" y="5337175"/>
              <a:ext cx="12700" cy="23813"/>
            </a:xfrm>
            <a:custGeom>
              <a:avLst/>
              <a:gdLst>
                <a:gd name="T0" fmla="*/ 73 w 97"/>
                <a:gd name="T1" fmla="*/ 0 h 171"/>
                <a:gd name="T2" fmla="*/ 97 w 97"/>
                <a:gd name="T3" fmla="*/ 0 h 171"/>
                <a:gd name="T4" fmla="*/ 79 w 97"/>
                <a:gd name="T5" fmla="*/ 86 h 171"/>
                <a:gd name="T6" fmla="*/ 41 w 97"/>
                <a:gd name="T7" fmla="*/ 141 h 171"/>
                <a:gd name="T8" fmla="*/ 22 w 97"/>
                <a:gd name="T9" fmla="*/ 171 h 171"/>
                <a:gd name="T10" fmla="*/ 0 w 97"/>
                <a:gd name="T11" fmla="*/ 152 h 171"/>
                <a:gd name="T12" fmla="*/ 0 w 97"/>
                <a:gd name="T13" fmla="*/ 118 h 171"/>
                <a:gd name="T14" fmla="*/ 16 w 97"/>
                <a:gd name="T15" fmla="*/ 101 h 171"/>
                <a:gd name="T16" fmla="*/ 26 w 97"/>
                <a:gd name="T17" fmla="*/ 84 h 171"/>
                <a:gd name="T18" fmla="*/ 13 w 97"/>
                <a:gd name="T19" fmla="*/ 70 h 171"/>
                <a:gd name="T20" fmla="*/ 13 w 97"/>
                <a:gd name="T21" fmla="*/ 39 h 171"/>
                <a:gd name="T22" fmla="*/ 51 w 97"/>
                <a:gd name="T23" fmla="*/ 45 h 171"/>
                <a:gd name="T24" fmla="*/ 73 w 97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71">
                  <a:moveTo>
                    <a:pt x="73" y="0"/>
                  </a:moveTo>
                  <a:lnTo>
                    <a:pt x="97" y="0"/>
                  </a:lnTo>
                  <a:lnTo>
                    <a:pt x="79" y="86"/>
                  </a:lnTo>
                  <a:lnTo>
                    <a:pt x="41" y="141"/>
                  </a:lnTo>
                  <a:lnTo>
                    <a:pt x="22" y="171"/>
                  </a:lnTo>
                  <a:lnTo>
                    <a:pt x="0" y="152"/>
                  </a:lnTo>
                  <a:lnTo>
                    <a:pt x="0" y="118"/>
                  </a:lnTo>
                  <a:lnTo>
                    <a:pt x="16" y="101"/>
                  </a:lnTo>
                  <a:lnTo>
                    <a:pt x="26" y="84"/>
                  </a:lnTo>
                  <a:lnTo>
                    <a:pt x="13" y="70"/>
                  </a:lnTo>
                  <a:lnTo>
                    <a:pt x="13" y="39"/>
                  </a:lnTo>
                  <a:lnTo>
                    <a:pt x="51" y="45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86"/>
            <p:cNvSpPr>
              <a:spLocks/>
            </p:cNvSpPr>
            <p:nvPr/>
          </p:nvSpPr>
          <p:spPr bwMode="auto">
            <a:xfrm>
              <a:off x="1998663" y="5330825"/>
              <a:ext cx="1588" cy="0"/>
            </a:xfrm>
            <a:custGeom>
              <a:avLst/>
              <a:gdLst>
                <a:gd name="T0" fmla="*/ 0 w 13"/>
                <a:gd name="T1" fmla="*/ 0 h 9"/>
                <a:gd name="T2" fmla="*/ 13 w 13"/>
                <a:gd name="T3" fmla="*/ 0 h 9"/>
                <a:gd name="T4" fmla="*/ 9 w 13"/>
                <a:gd name="T5" fmla="*/ 9 h 9"/>
                <a:gd name="T6" fmla="*/ 0 w 13"/>
                <a:gd name="T7" fmla="*/ 6 h 9"/>
                <a:gd name="T8" fmla="*/ 0 w 1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13" y="0"/>
                  </a:lnTo>
                  <a:lnTo>
                    <a:pt x="9" y="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387"/>
            <p:cNvSpPr>
              <a:spLocks noChangeArrowheads="1"/>
            </p:cNvSpPr>
            <p:nvPr/>
          </p:nvSpPr>
          <p:spPr bwMode="auto">
            <a:xfrm>
              <a:off x="1992313" y="5330825"/>
              <a:ext cx="1588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88"/>
            <p:cNvSpPr>
              <a:spLocks/>
            </p:cNvSpPr>
            <p:nvPr/>
          </p:nvSpPr>
          <p:spPr bwMode="auto">
            <a:xfrm>
              <a:off x="1993901" y="5330825"/>
              <a:ext cx="4763" cy="3175"/>
            </a:xfrm>
            <a:custGeom>
              <a:avLst/>
              <a:gdLst>
                <a:gd name="T0" fmla="*/ 16 w 31"/>
                <a:gd name="T1" fmla="*/ 0 h 22"/>
                <a:gd name="T2" fmla="*/ 31 w 31"/>
                <a:gd name="T3" fmla="*/ 0 h 22"/>
                <a:gd name="T4" fmla="*/ 31 w 31"/>
                <a:gd name="T5" fmla="*/ 6 h 22"/>
                <a:gd name="T6" fmla="*/ 23 w 31"/>
                <a:gd name="T7" fmla="*/ 7 h 22"/>
                <a:gd name="T8" fmla="*/ 23 w 31"/>
                <a:gd name="T9" fmla="*/ 15 h 22"/>
                <a:gd name="T10" fmla="*/ 14 w 31"/>
                <a:gd name="T11" fmla="*/ 15 h 22"/>
                <a:gd name="T12" fmla="*/ 14 w 31"/>
                <a:gd name="T13" fmla="*/ 21 h 22"/>
                <a:gd name="T14" fmla="*/ 0 w 31"/>
                <a:gd name="T15" fmla="*/ 22 h 22"/>
                <a:gd name="T16" fmla="*/ 0 w 31"/>
                <a:gd name="T17" fmla="*/ 15 h 22"/>
                <a:gd name="T18" fmla="*/ 10 w 31"/>
                <a:gd name="T19" fmla="*/ 6 h 22"/>
                <a:gd name="T20" fmla="*/ 16 w 31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2">
                  <a:moveTo>
                    <a:pt x="16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23" y="7"/>
                  </a:lnTo>
                  <a:lnTo>
                    <a:pt x="23" y="15"/>
                  </a:lnTo>
                  <a:lnTo>
                    <a:pt x="14" y="15"/>
                  </a:lnTo>
                  <a:lnTo>
                    <a:pt x="14" y="21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10" y="6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89"/>
            <p:cNvSpPr>
              <a:spLocks/>
            </p:cNvSpPr>
            <p:nvPr/>
          </p:nvSpPr>
          <p:spPr bwMode="auto">
            <a:xfrm>
              <a:off x="1998663" y="5330825"/>
              <a:ext cx="4763" cy="3175"/>
            </a:xfrm>
            <a:custGeom>
              <a:avLst/>
              <a:gdLst>
                <a:gd name="T0" fmla="*/ 39 w 40"/>
                <a:gd name="T1" fmla="*/ 0 h 26"/>
                <a:gd name="T2" fmla="*/ 40 w 40"/>
                <a:gd name="T3" fmla="*/ 13 h 26"/>
                <a:gd name="T4" fmla="*/ 29 w 40"/>
                <a:gd name="T5" fmla="*/ 12 h 26"/>
                <a:gd name="T6" fmla="*/ 29 w 40"/>
                <a:gd name="T7" fmla="*/ 20 h 26"/>
                <a:gd name="T8" fmla="*/ 15 w 40"/>
                <a:gd name="T9" fmla="*/ 20 h 26"/>
                <a:gd name="T10" fmla="*/ 15 w 40"/>
                <a:gd name="T11" fmla="*/ 26 h 26"/>
                <a:gd name="T12" fmla="*/ 0 w 40"/>
                <a:gd name="T13" fmla="*/ 26 h 26"/>
                <a:gd name="T14" fmla="*/ 0 w 40"/>
                <a:gd name="T15" fmla="*/ 13 h 26"/>
                <a:gd name="T16" fmla="*/ 1 w 40"/>
                <a:gd name="T17" fmla="*/ 13 h 26"/>
                <a:gd name="T18" fmla="*/ 20 w 40"/>
                <a:gd name="T19" fmla="*/ 11 h 26"/>
                <a:gd name="T20" fmla="*/ 21 w 40"/>
                <a:gd name="T21" fmla="*/ 2 h 26"/>
                <a:gd name="T22" fmla="*/ 39 w 40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26">
                  <a:moveTo>
                    <a:pt x="39" y="0"/>
                  </a:moveTo>
                  <a:lnTo>
                    <a:pt x="40" y="13"/>
                  </a:lnTo>
                  <a:lnTo>
                    <a:pt x="29" y="12"/>
                  </a:lnTo>
                  <a:lnTo>
                    <a:pt x="29" y="20"/>
                  </a:lnTo>
                  <a:lnTo>
                    <a:pt x="15" y="20"/>
                  </a:lnTo>
                  <a:lnTo>
                    <a:pt x="15" y="26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0" y="11"/>
                  </a:lnTo>
                  <a:lnTo>
                    <a:pt x="21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90"/>
            <p:cNvSpPr>
              <a:spLocks/>
            </p:cNvSpPr>
            <p:nvPr/>
          </p:nvSpPr>
          <p:spPr bwMode="auto">
            <a:xfrm>
              <a:off x="1719263" y="5237163"/>
              <a:ext cx="1588" cy="3175"/>
            </a:xfrm>
            <a:custGeom>
              <a:avLst/>
              <a:gdLst>
                <a:gd name="T0" fmla="*/ 0 w 21"/>
                <a:gd name="T1" fmla="*/ 0 h 23"/>
                <a:gd name="T2" fmla="*/ 21 w 21"/>
                <a:gd name="T3" fmla="*/ 3 h 23"/>
                <a:gd name="T4" fmla="*/ 18 w 21"/>
                <a:gd name="T5" fmla="*/ 23 h 23"/>
                <a:gd name="T6" fmla="*/ 3 w 21"/>
                <a:gd name="T7" fmla="*/ 23 h 23"/>
                <a:gd name="T8" fmla="*/ 2 w 21"/>
                <a:gd name="T9" fmla="*/ 20 h 23"/>
                <a:gd name="T10" fmla="*/ 1 w 21"/>
                <a:gd name="T11" fmla="*/ 12 h 23"/>
                <a:gd name="T12" fmla="*/ 0 w 21"/>
                <a:gd name="T13" fmla="*/ 4 h 23"/>
                <a:gd name="T14" fmla="*/ 0 w 21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21" y="3"/>
                  </a:lnTo>
                  <a:lnTo>
                    <a:pt x="18" y="23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1" y="1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91"/>
            <p:cNvSpPr>
              <a:spLocks/>
            </p:cNvSpPr>
            <p:nvPr/>
          </p:nvSpPr>
          <p:spPr bwMode="auto">
            <a:xfrm>
              <a:off x="1841501" y="5232400"/>
              <a:ext cx="9525" cy="11113"/>
            </a:xfrm>
            <a:custGeom>
              <a:avLst/>
              <a:gdLst>
                <a:gd name="T0" fmla="*/ 31 w 75"/>
                <a:gd name="T1" fmla="*/ 0 h 87"/>
                <a:gd name="T2" fmla="*/ 38 w 75"/>
                <a:gd name="T3" fmla="*/ 30 h 87"/>
                <a:gd name="T4" fmla="*/ 50 w 75"/>
                <a:gd name="T5" fmla="*/ 51 h 87"/>
                <a:gd name="T6" fmla="*/ 60 w 75"/>
                <a:gd name="T7" fmla="*/ 60 h 87"/>
                <a:gd name="T8" fmla="*/ 75 w 75"/>
                <a:gd name="T9" fmla="*/ 66 h 87"/>
                <a:gd name="T10" fmla="*/ 61 w 75"/>
                <a:gd name="T11" fmla="*/ 84 h 87"/>
                <a:gd name="T12" fmla="*/ 31 w 75"/>
                <a:gd name="T13" fmla="*/ 87 h 87"/>
                <a:gd name="T14" fmla="*/ 9 w 75"/>
                <a:gd name="T15" fmla="*/ 87 h 87"/>
                <a:gd name="T16" fmla="*/ 12 w 75"/>
                <a:gd name="T17" fmla="*/ 61 h 87"/>
                <a:gd name="T18" fmla="*/ 30 w 75"/>
                <a:gd name="T19" fmla="*/ 58 h 87"/>
                <a:gd name="T20" fmla="*/ 28 w 75"/>
                <a:gd name="T21" fmla="*/ 45 h 87"/>
                <a:gd name="T22" fmla="*/ 12 w 75"/>
                <a:gd name="T23" fmla="*/ 35 h 87"/>
                <a:gd name="T24" fmla="*/ 0 w 75"/>
                <a:gd name="T25" fmla="*/ 27 h 87"/>
                <a:gd name="T26" fmla="*/ 0 w 75"/>
                <a:gd name="T27" fmla="*/ 15 h 87"/>
                <a:gd name="T28" fmla="*/ 7 w 75"/>
                <a:gd name="T29" fmla="*/ 5 h 87"/>
                <a:gd name="T30" fmla="*/ 31 w 75"/>
                <a:gd name="T3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87">
                  <a:moveTo>
                    <a:pt x="31" y="0"/>
                  </a:moveTo>
                  <a:lnTo>
                    <a:pt x="38" y="30"/>
                  </a:lnTo>
                  <a:lnTo>
                    <a:pt x="50" y="51"/>
                  </a:lnTo>
                  <a:lnTo>
                    <a:pt x="60" y="60"/>
                  </a:lnTo>
                  <a:lnTo>
                    <a:pt x="75" y="66"/>
                  </a:lnTo>
                  <a:lnTo>
                    <a:pt x="61" y="84"/>
                  </a:lnTo>
                  <a:lnTo>
                    <a:pt x="31" y="87"/>
                  </a:lnTo>
                  <a:lnTo>
                    <a:pt x="9" y="87"/>
                  </a:lnTo>
                  <a:lnTo>
                    <a:pt x="12" y="61"/>
                  </a:lnTo>
                  <a:lnTo>
                    <a:pt x="30" y="58"/>
                  </a:lnTo>
                  <a:lnTo>
                    <a:pt x="28" y="45"/>
                  </a:lnTo>
                  <a:lnTo>
                    <a:pt x="12" y="35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7" y="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92"/>
            <p:cNvSpPr>
              <a:spLocks/>
            </p:cNvSpPr>
            <p:nvPr/>
          </p:nvSpPr>
          <p:spPr bwMode="auto">
            <a:xfrm>
              <a:off x="1836738" y="5237163"/>
              <a:ext cx="4763" cy="6350"/>
            </a:xfrm>
            <a:custGeom>
              <a:avLst/>
              <a:gdLst>
                <a:gd name="T0" fmla="*/ 36 w 50"/>
                <a:gd name="T1" fmla="*/ 0 h 44"/>
                <a:gd name="T2" fmla="*/ 50 w 50"/>
                <a:gd name="T3" fmla="*/ 6 h 44"/>
                <a:gd name="T4" fmla="*/ 49 w 50"/>
                <a:gd name="T5" fmla="*/ 23 h 44"/>
                <a:gd name="T6" fmla="*/ 18 w 50"/>
                <a:gd name="T7" fmla="*/ 44 h 44"/>
                <a:gd name="T8" fmla="*/ 0 w 50"/>
                <a:gd name="T9" fmla="*/ 44 h 44"/>
                <a:gd name="T10" fmla="*/ 0 w 50"/>
                <a:gd name="T11" fmla="*/ 28 h 44"/>
                <a:gd name="T12" fmla="*/ 16 w 50"/>
                <a:gd name="T13" fmla="*/ 5 h 44"/>
                <a:gd name="T14" fmla="*/ 36 w 50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4">
                  <a:moveTo>
                    <a:pt x="36" y="0"/>
                  </a:moveTo>
                  <a:lnTo>
                    <a:pt x="50" y="6"/>
                  </a:lnTo>
                  <a:lnTo>
                    <a:pt x="49" y="23"/>
                  </a:lnTo>
                  <a:lnTo>
                    <a:pt x="18" y="44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16" y="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93"/>
            <p:cNvSpPr>
              <a:spLocks noEditPoints="1"/>
            </p:cNvSpPr>
            <p:nvPr/>
          </p:nvSpPr>
          <p:spPr bwMode="auto">
            <a:xfrm>
              <a:off x="1824038" y="5208588"/>
              <a:ext cx="204788" cy="161925"/>
            </a:xfrm>
            <a:custGeom>
              <a:avLst/>
              <a:gdLst>
                <a:gd name="T0" fmla="*/ 456 w 1677"/>
                <a:gd name="T1" fmla="*/ 323 h 1122"/>
                <a:gd name="T2" fmla="*/ 550 w 1677"/>
                <a:gd name="T3" fmla="*/ 342 h 1122"/>
                <a:gd name="T4" fmla="*/ 635 w 1677"/>
                <a:gd name="T5" fmla="*/ 277 h 1122"/>
                <a:gd name="T6" fmla="*/ 644 w 1677"/>
                <a:gd name="T7" fmla="*/ 368 h 1122"/>
                <a:gd name="T8" fmla="*/ 704 w 1677"/>
                <a:gd name="T9" fmla="*/ 379 h 1122"/>
                <a:gd name="T10" fmla="*/ 650 w 1677"/>
                <a:gd name="T11" fmla="*/ 296 h 1122"/>
                <a:gd name="T12" fmla="*/ 338 w 1677"/>
                <a:gd name="T13" fmla="*/ 121 h 1122"/>
                <a:gd name="T14" fmla="*/ 390 w 1677"/>
                <a:gd name="T15" fmla="*/ 166 h 1122"/>
                <a:gd name="T16" fmla="*/ 405 w 1677"/>
                <a:gd name="T17" fmla="*/ 84 h 1122"/>
                <a:gd name="T18" fmla="*/ 1166 w 1677"/>
                <a:gd name="T19" fmla="*/ 60 h 1122"/>
                <a:gd name="T20" fmla="*/ 1309 w 1677"/>
                <a:gd name="T21" fmla="*/ 53 h 1122"/>
                <a:gd name="T22" fmla="*/ 1605 w 1677"/>
                <a:gd name="T23" fmla="*/ 112 h 1122"/>
                <a:gd name="T24" fmla="*/ 1584 w 1677"/>
                <a:gd name="T25" fmla="*/ 193 h 1122"/>
                <a:gd name="T26" fmla="*/ 1525 w 1677"/>
                <a:gd name="T27" fmla="*/ 141 h 1122"/>
                <a:gd name="T28" fmla="*/ 1355 w 1677"/>
                <a:gd name="T29" fmla="*/ 185 h 1122"/>
                <a:gd name="T30" fmla="*/ 1441 w 1677"/>
                <a:gd name="T31" fmla="*/ 236 h 1122"/>
                <a:gd name="T32" fmla="*/ 1392 w 1677"/>
                <a:gd name="T33" fmla="*/ 356 h 1122"/>
                <a:gd name="T34" fmla="*/ 1324 w 1677"/>
                <a:gd name="T35" fmla="*/ 347 h 1122"/>
                <a:gd name="T36" fmla="*/ 1293 w 1677"/>
                <a:gd name="T37" fmla="*/ 544 h 1122"/>
                <a:gd name="T38" fmla="*/ 1253 w 1677"/>
                <a:gd name="T39" fmla="*/ 533 h 1122"/>
                <a:gd name="T40" fmla="*/ 1264 w 1677"/>
                <a:gd name="T41" fmla="*/ 666 h 1122"/>
                <a:gd name="T42" fmla="*/ 1265 w 1677"/>
                <a:gd name="T43" fmla="*/ 768 h 1122"/>
                <a:gd name="T44" fmla="*/ 1027 w 1677"/>
                <a:gd name="T45" fmla="*/ 546 h 1122"/>
                <a:gd name="T46" fmla="*/ 905 w 1677"/>
                <a:gd name="T47" fmla="*/ 590 h 1122"/>
                <a:gd name="T48" fmla="*/ 722 w 1677"/>
                <a:gd name="T49" fmla="*/ 496 h 1122"/>
                <a:gd name="T50" fmla="*/ 653 w 1677"/>
                <a:gd name="T51" fmla="*/ 453 h 1122"/>
                <a:gd name="T52" fmla="*/ 656 w 1677"/>
                <a:gd name="T53" fmla="*/ 483 h 1122"/>
                <a:gd name="T54" fmla="*/ 707 w 1677"/>
                <a:gd name="T55" fmla="*/ 509 h 1122"/>
                <a:gd name="T56" fmla="*/ 749 w 1677"/>
                <a:gd name="T57" fmla="*/ 529 h 1122"/>
                <a:gd name="T58" fmla="*/ 630 w 1677"/>
                <a:gd name="T59" fmla="*/ 630 h 1122"/>
                <a:gd name="T60" fmla="*/ 603 w 1677"/>
                <a:gd name="T61" fmla="*/ 643 h 1122"/>
                <a:gd name="T62" fmla="*/ 573 w 1677"/>
                <a:gd name="T63" fmla="*/ 818 h 1122"/>
                <a:gd name="T64" fmla="*/ 543 w 1677"/>
                <a:gd name="T65" fmla="*/ 1017 h 1122"/>
                <a:gd name="T66" fmla="*/ 350 w 1677"/>
                <a:gd name="T67" fmla="*/ 1072 h 1122"/>
                <a:gd name="T68" fmla="*/ 326 w 1677"/>
                <a:gd name="T69" fmla="*/ 876 h 1122"/>
                <a:gd name="T70" fmla="*/ 183 w 1677"/>
                <a:gd name="T71" fmla="*/ 701 h 1122"/>
                <a:gd name="T72" fmla="*/ 7 w 1677"/>
                <a:gd name="T73" fmla="*/ 639 h 1122"/>
                <a:gd name="T74" fmla="*/ 0 w 1677"/>
                <a:gd name="T75" fmla="*/ 523 h 1122"/>
                <a:gd name="T76" fmla="*/ 173 w 1677"/>
                <a:gd name="T77" fmla="*/ 401 h 1122"/>
                <a:gd name="T78" fmla="*/ 361 w 1677"/>
                <a:gd name="T79" fmla="*/ 449 h 1122"/>
                <a:gd name="T80" fmla="*/ 508 w 1677"/>
                <a:gd name="T81" fmla="*/ 449 h 1122"/>
                <a:gd name="T82" fmla="*/ 433 w 1677"/>
                <a:gd name="T83" fmla="*/ 366 h 1122"/>
                <a:gd name="T84" fmla="*/ 368 w 1677"/>
                <a:gd name="T85" fmla="*/ 325 h 1122"/>
                <a:gd name="T86" fmla="*/ 348 w 1677"/>
                <a:gd name="T87" fmla="*/ 341 h 1122"/>
                <a:gd name="T88" fmla="*/ 311 w 1677"/>
                <a:gd name="T89" fmla="*/ 379 h 1122"/>
                <a:gd name="T90" fmla="*/ 272 w 1677"/>
                <a:gd name="T91" fmla="*/ 301 h 1122"/>
                <a:gd name="T92" fmla="*/ 157 w 1677"/>
                <a:gd name="T93" fmla="*/ 385 h 1122"/>
                <a:gd name="T94" fmla="*/ 138 w 1677"/>
                <a:gd name="T95" fmla="*/ 308 h 1122"/>
                <a:gd name="T96" fmla="*/ 209 w 1677"/>
                <a:gd name="T97" fmla="*/ 251 h 1122"/>
                <a:gd name="T98" fmla="*/ 293 w 1677"/>
                <a:gd name="T99" fmla="*/ 177 h 1122"/>
                <a:gd name="T100" fmla="*/ 245 w 1677"/>
                <a:gd name="T101" fmla="*/ 126 h 1122"/>
                <a:gd name="T102" fmla="*/ 521 w 1677"/>
                <a:gd name="T103" fmla="*/ 85 h 1122"/>
                <a:gd name="T104" fmla="*/ 532 w 1677"/>
                <a:gd name="T105" fmla="*/ 94 h 1122"/>
                <a:gd name="T106" fmla="*/ 707 w 1677"/>
                <a:gd name="T107" fmla="*/ 73 h 1122"/>
                <a:gd name="T108" fmla="*/ 748 w 1677"/>
                <a:gd name="T109" fmla="*/ 91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7" h="1122">
                  <a:moveTo>
                    <a:pt x="510" y="295"/>
                  </a:moveTo>
                  <a:lnTo>
                    <a:pt x="504" y="304"/>
                  </a:lnTo>
                  <a:lnTo>
                    <a:pt x="478" y="306"/>
                  </a:lnTo>
                  <a:lnTo>
                    <a:pt x="467" y="311"/>
                  </a:lnTo>
                  <a:lnTo>
                    <a:pt x="456" y="323"/>
                  </a:lnTo>
                  <a:lnTo>
                    <a:pt x="456" y="355"/>
                  </a:lnTo>
                  <a:lnTo>
                    <a:pt x="470" y="353"/>
                  </a:lnTo>
                  <a:lnTo>
                    <a:pt x="519" y="355"/>
                  </a:lnTo>
                  <a:lnTo>
                    <a:pt x="552" y="355"/>
                  </a:lnTo>
                  <a:lnTo>
                    <a:pt x="550" y="342"/>
                  </a:lnTo>
                  <a:lnTo>
                    <a:pt x="521" y="330"/>
                  </a:lnTo>
                  <a:lnTo>
                    <a:pt x="520" y="300"/>
                  </a:lnTo>
                  <a:lnTo>
                    <a:pt x="510" y="295"/>
                  </a:lnTo>
                  <a:close/>
                  <a:moveTo>
                    <a:pt x="659" y="274"/>
                  </a:moveTo>
                  <a:lnTo>
                    <a:pt x="635" y="277"/>
                  </a:lnTo>
                  <a:lnTo>
                    <a:pt x="627" y="291"/>
                  </a:lnTo>
                  <a:lnTo>
                    <a:pt x="629" y="320"/>
                  </a:lnTo>
                  <a:lnTo>
                    <a:pt x="660" y="342"/>
                  </a:lnTo>
                  <a:lnTo>
                    <a:pt x="660" y="353"/>
                  </a:lnTo>
                  <a:lnTo>
                    <a:pt x="644" y="368"/>
                  </a:lnTo>
                  <a:lnTo>
                    <a:pt x="642" y="377"/>
                  </a:lnTo>
                  <a:lnTo>
                    <a:pt x="672" y="380"/>
                  </a:lnTo>
                  <a:lnTo>
                    <a:pt x="675" y="385"/>
                  </a:lnTo>
                  <a:lnTo>
                    <a:pt x="695" y="388"/>
                  </a:lnTo>
                  <a:lnTo>
                    <a:pt x="704" y="379"/>
                  </a:lnTo>
                  <a:lnTo>
                    <a:pt x="704" y="366"/>
                  </a:lnTo>
                  <a:lnTo>
                    <a:pt x="687" y="354"/>
                  </a:lnTo>
                  <a:lnTo>
                    <a:pt x="687" y="336"/>
                  </a:lnTo>
                  <a:lnTo>
                    <a:pt x="649" y="311"/>
                  </a:lnTo>
                  <a:lnTo>
                    <a:pt x="650" y="296"/>
                  </a:lnTo>
                  <a:lnTo>
                    <a:pt x="682" y="298"/>
                  </a:lnTo>
                  <a:lnTo>
                    <a:pt x="681" y="284"/>
                  </a:lnTo>
                  <a:lnTo>
                    <a:pt x="659" y="274"/>
                  </a:lnTo>
                  <a:close/>
                  <a:moveTo>
                    <a:pt x="394" y="84"/>
                  </a:moveTo>
                  <a:lnTo>
                    <a:pt x="338" y="121"/>
                  </a:lnTo>
                  <a:lnTo>
                    <a:pt x="338" y="182"/>
                  </a:lnTo>
                  <a:lnTo>
                    <a:pt x="307" y="198"/>
                  </a:lnTo>
                  <a:lnTo>
                    <a:pt x="310" y="209"/>
                  </a:lnTo>
                  <a:lnTo>
                    <a:pt x="361" y="209"/>
                  </a:lnTo>
                  <a:lnTo>
                    <a:pt x="390" y="166"/>
                  </a:lnTo>
                  <a:lnTo>
                    <a:pt x="389" y="145"/>
                  </a:lnTo>
                  <a:lnTo>
                    <a:pt x="368" y="136"/>
                  </a:lnTo>
                  <a:lnTo>
                    <a:pt x="368" y="121"/>
                  </a:lnTo>
                  <a:lnTo>
                    <a:pt x="405" y="98"/>
                  </a:lnTo>
                  <a:lnTo>
                    <a:pt x="405" y="84"/>
                  </a:lnTo>
                  <a:lnTo>
                    <a:pt x="394" y="84"/>
                  </a:lnTo>
                  <a:close/>
                  <a:moveTo>
                    <a:pt x="959" y="0"/>
                  </a:moveTo>
                  <a:lnTo>
                    <a:pt x="1013" y="32"/>
                  </a:lnTo>
                  <a:lnTo>
                    <a:pt x="1127" y="32"/>
                  </a:lnTo>
                  <a:lnTo>
                    <a:pt x="1166" y="60"/>
                  </a:lnTo>
                  <a:lnTo>
                    <a:pt x="1177" y="61"/>
                  </a:lnTo>
                  <a:lnTo>
                    <a:pt x="1208" y="32"/>
                  </a:lnTo>
                  <a:lnTo>
                    <a:pt x="1239" y="33"/>
                  </a:lnTo>
                  <a:lnTo>
                    <a:pt x="1282" y="39"/>
                  </a:lnTo>
                  <a:lnTo>
                    <a:pt x="1309" y="53"/>
                  </a:lnTo>
                  <a:lnTo>
                    <a:pt x="1598" y="67"/>
                  </a:lnTo>
                  <a:lnTo>
                    <a:pt x="1677" y="100"/>
                  </a:lnTo>
                  <a:lnTo>
                    <a:pt x="1666" y="110"/>
                  </a:lnTo>
                  <a:lnTo>
                    <a:pt x="1607" y="100"/>
                  </a:lnTo>
                  <a:lnTo>
                    <a:pt x="1605" y="112"/>
                  </a:lnTo>
                  <a:lnTo>
                    <a:pt x="1626" y="126"/>
                  </a:lnTo>
                  <a:lnTo>
                    <a:pt x="1599" y="132"/>
                  </a:lnTo>
                  <a:lnTo>
                    <a:pt x="1599" y="148"/>
                  </a:lnTo>
                  <a:lnTo>
                    <a:pt x="1541" y="152"/>
                  </a:lnTo>
                  <a:lnTo>
                    <a:pt x="1584" y="193"/>
                  </a:lnTo>
                  <a:lnTo>
                    <a:pt x="1591" y="226"/>
                  </a:lnTo>
                  <a:lnTo>
                    <a:pt x="1572" y="237"/>
                  </a:lnTo>
                  <a:lnTo>
                    <a:pt x="1511" y="187"/>
                  </a:lnTo>
                  <a:lnTo>
                    <a:pt x="1511" y="164"/>
                  </a:lnTo>
                  <a:lnTo>
                    <a:pt x="1525" y="141"/>
                  </a:lnTo>
                  <a:lnTo>
                    <a:pt x="1514" y="126"/>
                  </a:lnTo>
                  <a:lnTo>
                    <a:pt x="1448" y="171"/>
                  </a:lnTo>
                  <a:lnTo>
                    <a:pt x="1394" y="166"/>
                  </a:lnTo>
                  <a:lnTo>
                    <a:pt x="1378" y="153"/>
                  </a:lnTo>
                  <a:lnTo>
                    <a:pt x="1355" y="185"/>
                  </a:lnTo>
                  <a:lnTo>
                    <a:pt x="1365" y="205"/>
                  </a:lnTo>
                  <a:lnTo>
                    <a:pt x="1441" y="215"/>
                  </a:lnTo>
                  <a:lnTo>
                    <a:pt x="1473" y="249"/>
                  </a:lnTo>
                  <a:lnTo>
                    <a:pt x="1466" y="260"/>
                  </a:lnTo>
                  <a:lnTo>
                    <a:pt x="1441" y="236"/>
                  </a:lnTo>
                  <a:lnTo>
                    <a:pt x="1430" y="247"/>
                  </a:lnTo>
                  <a:lnTo>
                    <a:pt x="1449" y="272"/>
                  </a:lnTo>
                  <a:lnTo>
                    <a:pt x="1446" y="319"/>
                  </a:lnTo>
                  <a:lnTo>
                    <a:pt x="1395" y="319"/>
                  </a:lnTo>
                  <a:lnTo>
                    <a:pt x="1392" y="356"/>
                  </a:lnTo>
                  <a:lnTo>
                    <a:pt x="1435" y="381"/>
                  </a:lnTo>
                  <a:lnTo>
                    <a:pt x="1450" y="401"/>
                  </a:lnTo>
                  <a:lnTo>
                    <a:pt x="1428" y="406"/>
                  </a:lnTo>
                  <a:lnTo>
                    <a:pt x="1349" y="347"/>
                  </a:lnTo>
                  <a:lnTo>
                    <a:pt x="1324" y="347"/>
                  </a:lnTo>
                  <a:lnTo>
                    <a:pt x="1325" y="396"/>
                  </a:lnTo>
                  <a:lnTo>
                    <a:pt x="1382" y="454"/>
                  </a:lnTo>
                  <a:lnTo>
                    <a:pt x="1386" y="497"/>
                  </a:lnTo>
                  <a:lnTo>
                    <a:pt x="1358" y="521"/>
                  </a:lnTo>
                  <a:lnTo>
                    <a:pt x="1293" y="544"/>
                  </a:lnTo>
                  <a:lnTo>
                    <a:pt x="1299" y="568"/>
                  </a:lnTo>
                  <a:lnTo>
                    <a:pt x="1287" y="577"/>
                  </a:lnTo>
                  <a:lnTo>
                    <a:pt x="1274" y="556"/>
                  </a:lnTo>
                  <a:lnTo>
                    <a:pt x="1276" y="540"/>
                  </a:lnTo>
                  <a:lnTo>
                    <a:pt x="1253" y="533"/>
                  </a:lnTo>
                  <a:lnTo>
                    <a:pt x="1240" y="551"/>
                  </a:lnTo>
                  <a:lnTo>
                    <a:pt x="1242" y="584"/>
                  </a:lnTo>
                  <a:lnTo>
                    <a:pt x="1289" y="620"/>
                  </a:lnTo>
                  <a:lnTo>
                    <a:pt x="1293" y="649"/>
                  </a:lnTo>
                  <a:lnTo>
                    <a:pt x="1264" y="666"/>
                  </a:lnTo>
                  <a:lnTo>
                    <a:pt x="1243" y="664"/>
                  </a:lnTo>
                  <a:lnTo>
                    <a:pt x="1206" y="622"/>
                  </a:lnTo>
                  <a:lnTo>
                    <a:pt x="1198" y="651"/>
                  </a:lnTo>
                  <a:lnTo>
                    <a:pt x="1270" y="753"/>
                  </a:lnTo>
                  <a:lnTo>
                    <a:pt x="1265" y="768"/>
                  </a:lnTo>
                  <a:lnTo>
                    <a:pt x="1177" y="684"/>
                  </a:lnTo>
                  <a:lnTo>
                    <a:pt x="1177" y="599"/>
                  </a:lnTo>
                  <a:lnTo>
                    <a:pt x="1110" y="539"/>
                  </a:lnTo>
                  <a:lnTo>
                    <a:pt x="1057" y="534"/>
                  </a:lnTo>
                  <a:lnTo>
                    <a:pt x="1027" y="546"/>
                  </a:lnTo>
                  <a:lnTo>
                    <a:pt x="1008" y="586"/>
                  </a:lnTo>
                  <a:lnTo>
                    <a:pt x="998" y="660"/>
                  </a:lnTo>
                  <a:lnTo>
                    <a:pt x="979" y="687"/>
                  </a:lnTo>
                  <a:lnTo>
                    <a:pt x="962" y="683"/>
                  </a:lnTo>
                  <a:lnTo>
                    <a:pt x="905" y="590"/>
                  </a:lnTo>
                  <a:lnTo>
                    <a:pt x="908" y="556"/>
                  </a:lnTo>
                  <a:lnTo>
                    <a:pt x="908" y="531"/>
                  </a:lnTo>
                  <a:lnTo>
                    <a:pt x="883" y="515"/>
                  </a:lnTo>
                  <a:lnTo>
                    <a:pt x="773" y="498"/>
                  </a:lnTo>
                  <a:lnTo>
                    <a:pt x="722" y="496"/>
                  </a:lnTo>
                  <a:lnTo>
                    <a:pt x="678" y="470"/>
                  </a:lnTo>
                  <a:lnTo>
                    <a:pt x="674" y="444"/>
                  </a:lnTo>
                  <a:lnTo>
                    <a:pt x="653" y="444"/>
                  </a:lnTo>
                  <a:lnTo>
                    <a:pt x="653" y="446"/>
                  </a:lnTo>
                  <a:lnTo>
                    <a:pt x="653" y="453"/>
                  </a:lnTo>
                  <a:lnTo>
                    <a:pt x="653" y="462"/>
                  </a:lnTo>
                  <a:lnTo>
                    <a:pt x="653" y="471"/>
                  </a:lnTo>
                  <a:lnTo>
                    <a:pt x="653" y="478"/>
                  </a:lnTo>
                  <a:lnTo>
                    <a:pt x="653" y="482"/>
                  </a:lnTo>
                  <a:lnTo>
                    <a:pt x="656" y="483"/>
                  </a:lnTo>
                  <a:lnTo>
                    <a:pt x="661" y="487"/>
                  </a:lnTo>
                  <a:lnTo>
                    <a:pt x="670" y="492"/>
                  </a:lnTo>
                  <a:lnTo>
                    <a:pt x="682" y="497"/>
                  </a:lnTo>
                  <a:lnTo>
                    <a:pt x="694" y="503"/>
                  </a:lnTo>
                  <a:lnTo>
                    <a:pt x="707" y="509"/>
                  </a:lnTo>
                  <a:lnTo>
                    <a:pt x="720" y="515"/>
                  </a:lnTo>
                  <a:lnTo>
                    <a:pt x="731" y="521"/>
                  </a:lnTo>
                  <a:lnTo>
                    <a:pt x="740" y="525"/>
                  </a:lnTo>
                  <a:lnTo>
                    <a:pt x="747" y="528"/>
                  </a:lnTo>
                  <a:lnTo>
                    <a:pt x="749" y="529"/>
                  </a:lnTo>
                  <a:lnTo>
                    <a:pt x="776" y="532"/>
                  </a:lnTo>
                  <a:lnTo>
                    <a:pt x="776" y="552"/>
                  </a:lnTo>
                  <a:lnTo>
                    <a:pt x="751" y="568"/>
                  </a:lnTo>
                  <a:lnTo>
                    <a:pt x="669" y="628"/>
                  </a:lnTo>
                  <a:lnTo>
                    <a:pt x="630" y="630"/>
                  </a:lnTo>
                  <a:lnTo>
                    <a:pt x="611" y="611"/>
                  </a:lnTo>
                  <a:lnTo>
                    <a:pt x="608" y="580"/>
                  </a:lnTo>
                  <a:lnTo>
                    <a:pt x="526" y="479"/>
                  </a:lnTo>
                  <a:lnTo>
                    <a:pt x="520" y="486"/>
                  </a:lnTo>
                  <a:lnTo>
                    <a:pt x="603" y="643"/>
                  </a:lnTo>
                  <a:lnTo>
                    <a:pt x="624" y="653"/>
                  </a:lnTo>
                  <a:lnTo>
                    <a:pt x="704" y="637"/>
                  </a:lnTo>
                  <a:lnTo>
                    <a:pt x="718" y="643"/>
                  </a:lnTo>
                  <a:lnTo>
                    <a:pt x="642" y="753"/>
                  </a:lnTo>
                  <a:lnTo>
                    <a:pt x="573" y="818"/>
                  </a:lnTo>
                  <a:lnTo>
                    <a:pt x="587" y="845"/>
                  </a:lnTo>
                  <a:lnTo>
                    <a:pt x="595" y="919"/>
                  </a:lnTo>
                  <a:lnTo>
                    <a:pt x="560" y="967"/>
                  </a:lnTo>
                  <a:lnTo>
                    <a:pt x="543" y="987"/>
                  </a:lnTo>
                  <a:lnTo>
                    <a:pt x="543" y="1017"/>
                  </a:lnTo>
                  <a:lnTo>
                    <a:pt x="518" y="1022"/>
                  </a:lnTo>
                  <a:lnTo>
                    <a:pt x="497" y="1057"/>
                  </a:lnTo>
                  <a:lnTo>
                    <a:pt x="434" y="1122"/>
                  </a:lnTo>
                  <a:lnTo>
                    <a:pt x="350" y="1122"/>
                  </a:lnTo>
                  <a:lnTo>
                    <a:pt x="350" y="1072"/>
                  </a:lnTo>
                  <a:lnTo>
                    <a:pt x="321" y="1034"/>
                  </a:lnTo>
                  <a:lnTo>
                    <a:pt x="321" y="974"/>
                  </a:lnTo>
                  <a:lnTo>
                    <a:pt x="299" y="953"/>
                  </a:lnTo>
                  <a:lnTo>
                    <a:pt x="297" y="928"/>
                  </a:lnTo>
                  <a:lnTo>
                    <a:pt x="326" y="876"/>
                  </a:lnTo>
                  <a:lnTo>
                    <a:pt x="273" y="785"/>
                  </a:lnTo>
                  <a:lnTo>
                    <a:pt x="278" y="722"/>
                  </a:lnTo>
                  <a:lnTo>
                    <a:pt x="232" y="717"/>
                  </a:lnTo>
                  <a:lnTo>
                    <a:pt x="214" y="701"/>
                  </a:lnTo>
                  <a:lnTo>
                    <a:pt x="183" y="701"/>
                  </a:lnTo>
                  <a:lnTo>
                    <a:pt x="166" y="715"/>
                  </a:lnTo>
                  <a:lnTo>
                    <a:pt x="111" y="715"/>
                  </a:lnTo>
                  <a:lnTo>
                    <a:pt x="109" y="719"/>
                  </a:lnTo>
                  <a:lnTo>
                    <a:pt x="78" y="719"/>
                  </a:lnTo>
                  <a:lnTo>
                    <a:pt x="7" y="639"/>
                  </a:lnTo>
                  <a:lnTo>
                    <a:pt x="7" y="577"/>
                  </a:lnTo>
                  <a:lnTo>
                    <a:pt x="20" y="572"/>
                  </a:lnTo>
                  <a:lnTo>
                    <a:pt x="24" y="548"/>
                  </a:lnTo>
                  <a:lnTo>
                    <a:pt x="7" y="548"/>
                  </a:lnTo>
                  <a:lnTo>
                    <a:pt x="0" y="523"/>
                  </a:lnTo>
                  <a:lnTo>
                    <a:pt x="82" y="463"/>
                  </a:lnTo>
                  <a:lnTo>
                    <a:pt x="82" y="421"/>
                  </a:lnTo>
                  <a:lnTo>
                    <a:pt x="122" y="399"/>
                  </a:lnTo>
                  <a:lnTo>
                    <a:pt x="139" y="401"/>
                  </a:lnTo>
                  <a:lnTo>
                    <a:pt x="173" y="401"/>
                  </a:lnTo>
                  <a:lnTo>
                    <a:pt x="199" y="388"/>
                  </a:lnTo>
                  <a:lnTo>
                    <a:pt x="283" y="380"/>
                  </a:lnTo>
                  <a:lnTo>
                    <a:pt x="283" y="423"/>
                  </a:lnTo>
                  <a:lnTo>
                    <a:pt x="349" y="440"/>
                  </a:lnTo>
                  <a:lnTo>
                    <a:pt x="361" y="449"/>
                  </a:lnTo>
                  <a:lnTo>
                    <a:pt x="374" y="449"/>
                  </a:lnTo>
                  <a:lnTo>
                    <a:pt x="374" y="426"/>
                  </a:lnTo>
                  <a:lnTo>
                    <a:pt x="411" y="422"/>
                  </a:lnTo>
                  <a:lnTo>
                    <a:pt x="448" y="449"/>
                  </a:lnTo>
                  <a:lnTo>
                    <a:pt x="508" y="449"/>
                  </a:lnTo>
                  <a:lnTo>
                    <a:pt x="529" y="429"/>
                  </a:lnTo>
                  <a:lnTo>
                    <a:pt x="529" y="399"/>
                  </a:lnTo>
                  <a:lnTo>
                    <a:pt x="512" y="386"/>
                  </a:lnTo>
                  <a:lnTo>
                    <a:pt x="453" y="388"/>
                  </a:lnTo>
                  <a:lnTo>
                    <a:pt x="433" y="366"/>
                  </a:lnTo>
                  <a:lnTo>
                    <a:pt x="429" y="331"/>
                  </a:lnTo>
                  <a:lnTo>
                    <a:pt x="409" y="342"/>
                  </a:lnTo>
                  <a:lnTo>
                    <a:pt x="399" y="384"/>
                  </a:lnTo>
                  <a:lnTo>
                    <a:pt x="370" y="353"/>
                  </a:lnTo>
                  <a:lnTo>
                    <a:pt x="368" y="325"/>
                  </a:lnTo>
                  <a:lnTo>
                    <a:pt x="340" y="301"/>
                  </a:lnTo>
                  <a:lnTo>
                    <a:pt x="331" y="291"/>
                  </a:lnTo>
                  <a:lnTo>
                    <a:pt x="298" y="291"/>
                  </a:lnTo>
                  <a:lnTo>
                    <a:pt x="309" y="320"/>
                  </a:lnTo>
                  <a:lnTo>
                    <a:pt x="348" y="341"/>
                  </a:lnTo>
                  <a:lnTo>
                    <a:pt x="354" y="348"/>
                  </a:lnTo>
                  <a:lnTo>
                    <a:pt x="345" y="352"/>
                  </a:lnTo>
                  <a:lnTo>
                    <a:pt x="345" y="375"/>
                  </a:lnTo>
                  <a:lnTo>
                    <a:pt x="328" y="383"/>
                  </a:lnTo>
                  <a:lnTo>
                    <a:pt x="311" y="379"/>
                  </a:lnTo>
                  <a:lnTo>
                    <a:pt x="300" y="365"/>
                  </a:lnTo>
                  <a:lnTo>
                    <a:pt x="328" y="367"/>
                  </a:lnTo>
                  <a:lnTo>
                    <a:pt x="335" y="357"/>
                  </a:lnTo>
                  <a:lnTo>
                    <a:pt x="276" y="318"/>
                  </a:lnTo>
                  <a:lnTo>
                    <a:pt x="272" y="301"/>
                  </a:lnTo>
                  <a:lnTo>
                    <a:pt x="248" y="323"/>
                  </a:lnTo>
                  <a:lnTo>
                    <a:pt x="224" y="318"/>
                  </a:lnTo>
                  <a:lnTo>
                    <a:pt x="187" y="365"/>
                  </a:lnTo>
                  <a:lnTo>
                    <a:pt x="180" y="383"/>
                  </a:lnTo>
                  <a:lnTo>
                    <a:pt x="157" y="385"/>
                  </a:lnTo>
                  <a:lnTo>
                    <a:pt x="122" y="385"/>
                  </a:lnTo>
                  <a:lnTo>
                    <a:pt x="101" y="376"/>
                  </a:lnTo>
                  <a:lnTo>
                    <a:pt x="95" y="336"/>
                  </a:lnTo>
                  <a:lnTo>
                    <a:pt x="102" y="316"/>
                  </a:lnTo>
                  <a:lnTo>
                    <a:pt x="138" y="308"/>
                  </a:lnTo>
                  <a:lnTo>
                    <a:pt x="177" y="316"/>
                  </a:lnTo>
                  <a:lnTo>
                    <a:pt x="181" y="295"/>
                  </a:lnTo>
                  <a:lnTo>
                    <a:pt x="164" y="291"/>
                  </a:lnTo>
                  <a:lnTo>
                    <a:pt x="170" y="259"/>
                  </a:lnTo>
                  <a:lnTo>
                    <a:pt x="209" y="251"/>
                  </a:lnTo>
                  <a:lnTo>
                    <a:pt x="235" y="214"/>
                  </a:lnTo>
                  <a:lnTo>
                    <a:pt x="264" y="210"/>
                  </a:lnTo>
                  <a:lnTo>
                    <a:pt x="289" y="213"/>
                  </a:lnTo>
                  <a:lnTo>
                    <a:pt x="298" y="213"/>
                  </a:lnTo>
                  <a:lnTo>
                    <a:pt x="293" y="177"/>
                  </a:lnTo>
                  <a:lnTo>
                    <a:pt x="263" y="190"/>
                  </a:lnTo>
                  <a:lnTo>
                    <a:pt x="252" y="163"/>
                  </a:lnTo>
                  <a:lnTo>
                    <a:pt x="234" y="161"/>
                  </a:lnTo>
                  <a:lnTo>
                    <a:pt x="230" y="143"/>
                  </a:lnTo>
                  <a:lnTo>
                    <a:pt x="245" y="126"/>
                  </a:lnTo>
                  <a:lnTo>
                    <a:pt x="279" y="113"/>
                  </a:lnTo>
                  <a:lnTo>
                    <a:pt x="299" y="79"/>
                  </a:lnTo>
                  <a:lnTo>
                    <a:pt x="352" y="53"/>
                  </a:lnTo>
                  <a:lnTo>
                    <a:pt x="445" y="49"/>
                  </a:lnTo>
                  <a:lnTo>
                    <a:pt x="521" y="85"/>
                  </a:lnTo>
                  <a:lnTo>
                    <a:pt x="508" y="95"/>
                  </a:lnTo>
                  <a:lnTo>
                    <a:pt x="445" y="98"/>
                  </a:lnTo>
                  <a:lnTo>
                    <a:pt x="447" y="112"/>
                  </a:lnTo>
                  <a:lnTo>
                    <a:pt x="508" y="113"/>
                  </a:lnTo>
                  <a:lnTo>
                    <a:pt x="532" y="94"/>
                  </a:lnTo>
                  <a:lnTo>
                    <a:pt x="541" y="71"/>
                  </a:lnTo>
                  <a:lnTo>
                    <a:pt x="553" y="68"/>
                  </a:lnTo>
                  <a:lnTo>
                    <a:pt x="560" y="89"/>
                  </a:lnTo>
                  <a:lnTo>
                    <a:pt x="607" y="67"/>
                  </a:lnTo>
                  <a:lnTo>
                    <a:pt x="707" y="73"/>
                  </a:lnTo>
                  <a:lnTo>
                    <a:pt x="699" y="54"/>
                  </a:lnTo>
                  <a:lnTo>
                    <a:pt x="705" y="29"/>
                  </a:lnTo>
                  <a:lnTo>
                    <a:pt x="733" y="35"/>
                  </a:lnTo>
                  <a:lnTo>
                    <a:pt x="743" y="49"/>
                  </a:lnTo>
                  <a:lnTo>
                    <a:pt x="748" y="91"/>
                  </a:lnTo>
                  <a:lnTo>
                    <a:pt x="773" y="84"/>
                  </a:lnTo>
                  <a:lnTo>
                    <a:pt x="772" y="42"/>
                  </a:lnTo>
                  <a:lnTo>
                    <a:pt x="853" y="6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94"/>
            <p:cNvSpPr>
              <a:spLocks/>
            </p:cNvSpPr>
            <p:nvPr/>
          </p:nvSpPr>
          <p:spPr bwMode="auto">
            <a:xfrm>
              <a:off x="1789113" y="5249863"/>
              <a:ext cx="4763" cy="3175"/>
            </a:xfrm>
            <a:custGeom>
              <a:avLst/>
              <a:gdLst>
                <a:gd name="T0" fmla="*/ 25 w 43"/>
                <a:gd name="T1" fmla="*/ 0 h 29"/>
                <a:gd name="T2" fmla="*/ 34 w 43"/>
                <a:gd name="T3" fmla="*/ 0 h 29"/>
                <a:gd name="T4" fmla="*/ 43 w 43"/>
                <a:gd name="T5" fmla="*/ 4 h 29"/>
                <a:gd name="T6" fmla="*/ 39 w 43"/>
                <a:gd name="T7" fmla="*/ 12 h 29"/>
                <a:gd name="T8" fmla="*/ 29 w 43"/>
                <a:gd name="T9" fmla="*/ 13 h 29"/>
                <a:gd name="T10" fmla="*/ 27 w 43"/>
                <a:gd name="T11" fmla="*/ 22 h 29"/>
                <a:gd name="T12" fmla="*/ 18 w 43"/>
                <a:gd name="T13" fmla="*/ 28 h 29"/>
                <a:gd name="T14" fmla="*/ 6 w 43"/>
                <a:gd name="T15" fmla="*/ 29 h 29"/>
                <a:gd name="T16" fmla="*/ 6 w 43"/>
                <a:gd name="T17" fmla="*/ 26 h 29"/>
                <a:gd name="T18" fmla="*/ 6 w 43"/>
                <a:gd name="T19" fmla="*/ 24 h 29"/>
                <a:gd name="T20" fmla="*/ 6 w 43"/>
                <a:gd name="T21" fmla="*/ 23 h 29"/>
                <a:gd name="T22" fmla="*/ 0 w 43"/>
                <a:gd name="T23" fmla="*/ 23 h 29"/>
                <a:gd name="T24" fmla="*/ 0 w 43"/>
                <a:gd name="T25" fmla="*/ 13 h 29"/>
                <a:gd name="T26" fmla="*/ 21 w 43"/>
                <a:gd name="T27" fmla="*/ 13 h 29"/>
                <a:gd name="T28" fmla="*/ 25 w 43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29">
                  <a:moveTo>
                    <a:pt x="25" y="0"/>
                  </a:moveTo>
                  <a:lnTo>
                    <a:pt x="34" y="0"/>
                  </a:lnTo>
                  <a:lnTo>
                    <a:pt x="43" y="4"/>
                  </a:lnTo>
                  <a:lnTo>
                    <a:pt x="39" y="12"/>
                  </a:lnTo>
                  <a:lnTo>
                    <a:pt x="29" y="13"/>
                  </a:lnTo>
                  <a:lnTo>
                    <a:pt x="27" y="22"/>
                  </a:lnTo>
                  <a:lnTo>
                    <a:pt x="18" y="28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21" y="13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95"/>
            <p:cNvSpPr>
              <a:spLocks/>
            </p:cNvSpPr>
            <p:nvPr/>
          </p:nvSpPr>
          <p:spPr bwMode="auto">
            <a:xfrm>
              <a:off x="1784351" y="5251450"/>
              <a:ext cx="3175" cy="3175"/>
            </a:xfrm>
            <a:custGeom>
              <a:avLst/>
              <a:gdLst>
                <a:gd name="T0" fmla="*/ 7 w 17"/>
                <a:gd name="T1" fmla="*/ 0 h 19"/>
                <a:gd name="T2" fmla="*/ 17 w 17"/>
                <a:gd name="T3" fmla="*/ 7 h 19"/>
                <a:gd name="T4" fmla="*/ 16 w 17"/>
                <a:gd name="T5" fmla="*/ 18 h 19"/>
                <a:gd name="T6" fmla="*/ 0 w 17"/>
                <a:gd name="T7" fmla="*/ 19 h 19"/>
                <a:gd name="T8" fmla="*/ 0 w 17"/>
                <a:gd name="T9" fmla="*/ 8 h 19"/>
                <a:gd name="T10" fmla="*/ 7 w 1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">
                  <a:moveTo>
                    <a:pt x="7" y="0"/>
                  </a:moveTo>
                  <a:lnTo>
                    <a:pt x="17" y="7"/>
                  </a:lnTo>
                  <a:lnTo>
                    <a:pt x="16" y="18"/>
                  </a:lnTo>
                  <a:lnTo>
                    <a:pt x="0" y="19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96"/>
            <p:cNvSpPr>
              <a:spLocks noEditPoints="1"/>
            </p:cNvSpPr>
            <p:nvPr/>
          </p:nvSpPr>
          <p:spPr bwMode="auto">
            <a:xfrm>
              <a:off x="1697038" y="5210175"/>
              <a:ext cx="119063" cy="192088"/>
            </a:xfrm>
            <a:custGeom>
              <a:avLst/>
              <a:gdLst>
                <a:gd name="T0" fmla="*/ 574 w 970"/>
                <a:gd name="T1" fmla="*/ 331 h 1327"/>
                <a:gd name="T2" fmla="*/ 628 w 970"/>
                <a:gd name="T3" fmla="*/ 316 h 1327"/>
                <a:gd name="T4" fmla="*/ 580 w 970"/>
                <a:gd name="T5" fmla="*/ 299 h 1327"/>
                <a:gd name="T6" fmla="*/ 506 w 970"/>
                <a:gd name="T7" fmla="*/ 314 h 1327"/>
                <a:gd name="T8" fmla="*/ 614 w 970"/>
                <a:gd name="T9" fmla="*/ 289 h 1327"/>
                <a:gd name="T10" fmla="*/ 579 w 970"/>
                <a:gd name="T11" fmla="*/ 254 h 1327"/>
                <a:gd name="T12" fmla="*/ 571 w 970"/>
                <a:gd name="T13" fmla="*/ 256 h 1327"/>
                <a:gd name="T14" fmla="*/ 479 w 970"/>
                <a:gd name="T15" fmla="*/ 225 h 1327"/>
                <a:gd name="T16" fmla="*/ 432 w 970"/>
                <a:gd name="T17" fmla="*/ 113 h 1327"/>
                <a:gd name="T18" fmla="*/ 441 w 970"/>
                <a:gd name="T19" fmla="*/ 128 h 1327"/>
                <a:gd name="T20" fmla="*/ 442 w 970"/>
                <a:gd name="T21" fmla="*/ 112 h 1327"/>
                <a:gd name="T22" fmla="*/ 435 w 970"/>
                <a:gd name="T23" fmla="*/ 94 h 1327"/>
                <a:gd name="T24" fmla="*/ 558 w 970"/>
                <a:gd name="T25" fmla="*/ 27 h 1327"/>
                <a:gd name="T26" fmla="*/ 588 w 970"/>
                <a:gd name="T27" fmla="*/ 44 h 1327"/>
                <a:gd name="T28" fmla="*/ 564 w 970"/>
                <a:gd name="T29" fmla="*/ 53 h 1327"/>
                <a:gd name="T30" fmla="*/ 648 w 970"/>
                <a:gd name="T31" fmla="*/ 55 h 1327"/>
                <a:gd name="T32" fmla="*/ 676 w 970"/>
                <a:gd name="T33" fmla="*/ 40 h 1327"/>
                <a:gd name="T34" fmla="*/ 853 w 970"/>
                <a:gd name="T35" fmla="*/ 40 h 1327"/>
                <a:gd name="T36" fmla="*/ 750 w 970"/>
                <a:gd name="T37" fmla="*/ 99 h 1327"/>
                <a:gd name="T38" fmla="*/ 694 w 970"/>
                <a:gd name="T39" fmla="*/ 79 h 1327"/>
                <a:gd name="T40" fmla="*/ 664 w 970"/>
                <a:gd name="T41" fmla="*/ 112 h 1327"/>
                <a:gd name="T42" fmla="*/ 626 w 970"/>
                <a:gd name="T43" fmla="*/ 183 h 1327"/>
                <a:gd name="T44" fmla="*/ 720 w 970"/>
                <a:gd name="T45" fmla="*/ 110 h 1327"/>
                <a:gd name="T46" fmla="*/ 854 w 970"/>
                <a:gd name="T47" fmla="*/ 199 h 1327"/>
                <a:gd name="T48" fmla="*/ 850 w 970"/>
                <a:gd name="T49" fmla="*/ 276 h 1327"/>
                <a:gd name="T50" fmla="*/ 806 w 970"/>
                <a:gd name="T51" fmla="*/ 226 h 1327"/>
                <a:gd name="T52" fmla="*/ 763 w 970"/>
                <a:gd name="T53" fmla="*/ 229 h 1327"/>
                <a:gd name="T54" fmla="*/ 744 w 970"/>
                <a:gd name="T55" fmla="*/ 249 h 1327"/>
                <a:gd name="T56" fmla="*/ 738 w 970"/>
                <a:gd name="T57" fmla="*/ 260 h 1327"/>
                <a:gd name="T58" fmla="*/ 599 w 970"/>
                <a:gd name="T59" fmla="*/ 386 h 1327"/>
                <a:gd name="T60" fmla="*/ 547 w 970"/>
                <a:gd name="T61" fmla="*/ 422 h 1327"/>
                <a:gd name="T62" fmla="*/ 502 w 970"/>
                <a:gd name="T63" fmla="*/ 443 h 1327"/>
                <a:gd name="T64" fmla="*/ 349 w 970"/>
                <a:gd name="T65" fmla="*/ 501 h 1327"/>
                <a:gd name="T66" fmla="*/ 389 w 970"/>
                <a:gd name="T67" fmla="*/ 564 h 1327"/>
                <a:gd name="T68" fmla="*/ 541 w 970"/>
                <a:gd name="T69" fmla="*/ 661 h 1327"/>
                <a:gd name="T70" fmla="*/ 711 w 970"/>
                <a:gd name="T71" fmla="*/ 645 h 1327"/>
                <a:gd name="T72" fmla="*/ 922 w 970"/>
                <a:gd name="T73" fmla="*/ 776 h 1327"/>
                <a:gd name="T74" fmla="*/ 895 w 970"/>
                <a:gd name="T75" fmla="*/ 994 h 1327"/>
                <a:gd name="T76" fmla="*/ 817 w 970"/>
                <a:gd name="T77" fmla="*/ 1104 h 1327"/>
                <a:gd name="T78" fmla="*/ 714 w 970"/>
                <a:gd name="T79" fmla="*/ 1176 h 1327"/>
                <a:gd name="T80" fmla="*/ 746 w 970"/>
                <a:gd name="T81" fmla="*/ 1240 h 1327"/>
                <a:gd name="T82" fmla="*/ 737 w 970"/>
                <a:gd name="T83" fmla="*/ 1287 h 1327"/>
                <a:gd name="T84" fmla="*/ 647 w 970"/>
                <a:gd name="T85" fmla="*/ 1170 h 1327"/>
                <a:gd name="T86" fmla="*/ 609 w 970"/>
                <a:gd name="T87" fmla="*/ 942 h 1327"/>
                <a:gd name="T88" fmla="*/ 570 w 970"/>
                <a:gd name="T89" fmla="*/ 914 h 1327"/>
                <a:gd name="T90" fmla="*/ 543 w 970"/>
                <a:gd name="T91" fmla="*/ 884 h 1327"/>
                <a:gd name="T92" fmla="*/ 470 w 970"/>
                <a:gd name="T93" fmla="*/ 670 h 1327"/>
                <a:gd name="T94" fmla="*/ 387 w 970"/>
                <a:gd name="T95" fmla="*/ 610 h 1327"/>
                <a:gd name="T96" fmla="*/ 284 w 970"/>
                <a:gd name="T97" fmla="*/ 579 h 1327"/>
                <a:gd name="T98" fmla="*/ 210 w 970"/>
                <a:gd name="T99" fmla="*/ 459 h 1327"/>
                <a:gd name="T100" fmla="*/ 149 w 970"/>
                <a:gd name="T101" fmla="*/ 393 h 1327"/>
                <a:gd name="T102" fmla="*/ 202 w 970"/>
                <a:gd name="T103" fmla="*/ 156 h 1327"/>
                <a:gd name="T104" fmla="*/ 21 w 970"/>
                <a:gd name="T105" fmla="*/ 107 h 1327"/>
                <a:gd name="T106" fmla="*/ 159 w 970"/>
                <a:gd name="T107" fmla="*/ 38 h 1327"/>
                <a:gd name="T108" fmla="*/ 436 w 970"/>
                <a:gd name="T109" fmla="*/ 42 h 1327"/>
                <a:gd name="T110" fmla="*/ 485 w 970"/>
                <a:gd name="T111" fmla="*/ 54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70" h="1327">
                  <a:moveTo>
                    <a:pt x="585" y="306"/>
                  </a:moveTo>
                  <a:lnTo>
                    <a:pt x="568" y="309"/>
                  </a:lnTo>
                  <a:lnTo>
                    <a:pt x="566" y="314"/>
                  </a:lnTo>
                  <a:lnTo>
                    <a:pt x="554" y="315"/>
                  </a:lnTo>
                  <a:lnTo>
                    <a:pt x="551" y="331"/>
                  </a:lnTo>
                  <a:lnTo>
                    <a:pt x="574" y="331"/>
                  </a:lnTo>
                  <a:lnTo>
                    <a:pt x="585" y="320"/>
                  </a:lnTo>
                  <a:lnTo>
                    <a:pt x="585" y="306"/>
                  </a:lnTo>
                  <a:close/>
                  <a:moveTo>
                    <a:pt x="597" y="293"/>
                  </a:moveTo>
                  <a:lnTo>
                    <a:pt x="597" y="307"/>
                  </a:lnTo>
                  <a:lnTo>
                    <a:pt x="604" y="316"/>
                  </a:lnTo>
                  <a:lnTo>
                    <a:pt x="628" y="316"/>
                  </a:lnTo>
                  <a:lnTo>
                    <a:pt x="628" y="302"/>
                  </a:lnTo>
                  <a:lnTo>
                    <a:pt x="598" y="293"/>
                  </a:lnTo>
                  <a:lnTo>
                    <a:pt x="597" y="293"/>
                  </a:lnTo>
                  <a:close/>
                  <a:moveTo>
                    <a:pt x="566" y="277"/>
                  </a:moveTo>
                  <a:lnTo>
                    <a:pt x="566" y="302"/>
                  </a:lnTo>
                  <a:lnTo>
                    <a:pt x="580" y="299"/>
                  </a:lnTo>
                  <a:lnTo>
                    <a:pt x="591" y="291"/>
                  </a:lnTo>
                  <a:lnTo>
                    <a:pt x="591" y="277"/>
                  </a:lnTo>
                  <a:lnTo>
                    <a:pt x="566" y="277"/>
                  </a:lnTo>
                  <a:close/>
                  <a:moveTo>
                    <a:pt x="526" y="277"/>
                  </a:moveTo>
                  <a:lnTo>
                    <a:pt x="509" y="295"/>
                  </a:lnTo>
                  <a:lnTo>
                    <a:pt x="506" y="314"/>
                  </a:lnTo>
                  <a:lnTo>
                    <a:pt x="520" y="320"/>
                  </a:lnTo>
                  <a:lnTo>
                    <a:pt x="551" y="277"/>
                  </a:lnTo>
                  <a:lnTo>
                    <a:pt x="526" y="277"/>
                  </a:lnTo>
                  <a:close/>
                  <a:moveTo>
                    <a:pt x="612" y="275"/>
                  </a:moveTo>
                  <a:lnTo>
                    <a:pt x="606" y="282"/>
                  </a:lnTo>
                  <a:lnTo>
                    <a:pt x="614" y="289"/>
                  </a:lnTo>
                  <a:lnTo>
                    <a:pt x="624" y="282"/>
                  </a:lnTo>
                  <a:lnTo>
                    <a:pt x="612" y="275"/>
                  </a:lnTo>
                  <a:close/>
                  <a:moveTo>
                    <a:pt x="579" y="254"/>
                  </a:moveTo>
                  <a:lnTo>
                    <a:pt x="579" y="271"/>
                  </a:lnTo>
                  <a:lnTo>
                    <a:pt x="594" y="267"/>
                  </a:lnTo>
                  <a:lnTo>
                    <a:pt x="579" y="254"/>
                  </a:lnTo>
                  <a:close/>
                  <a:moveTo>
                    <a:pt x="534" y="247"/>
                  </a:moveTo>
                  <a:lnTo>
                    <a:pt x="514" y="256"/>
                  </a:lnTo>
                  <a:lnTo>
                    <a:pt x="509" y="266"/>
                  </a:lnTo>
                  <a:lnTo>
                    <a:pt x="525" y="271"/>
                  </a:lnTo>
                  <a:lnTo>
                    <a:pt x="571" y="271"/>
                  </a:lnTo>
                  <a:lnTo>
                    <a:pt x="571" y="256"/>
                  </a:lnTo>
                  <a:lnTo>
                    <a:pt x="564" y="256"/>
                  </a:lnTo>
                  <a:lnTo>
                    <a:pt x="564" y="247"/>
                  </a:lnTo>
                  <a:lnTo>
                    <a:pt x="534" y="247"/>
                  </a:lnTo>
                  <a:close/>
                  <a:moveTo>
                    <a:pt x="486" y="191"/>
                  </a:moveTo>
                  <a:lnTo>
                    <a:pt x="466" y="201"/>
                  </a:lnTo>
                  <a:lnTo>
                    <a:pt x="479" y="225"/>
                  </a:lnTo>
                  <a:lnTo>
                    <a:pt x="498" y="218"/>
                  </a:lnTo>
                  <a:lnTo>
                    <a:pt x="504" y="196"/>
                  </a:lnTo>
                  <a:lnTo>
                    <a:pt x="486" y="191"/>
                  </a:lnTo>
                  <a:close/>
                  <a:moveTo>
                    <a:pt x="441" y="112"/>
                  </a:moveTo>
                  <a:lnTo>
                    <a:pt x="438" y="112"/>
                  </a:lnTo>
                  <a:lnTo>
                    <a:pt x="432" y="113"/>
                  </a:lnTo>
                  <a:lnTo>
                    <a:pt x="427" y="114"/>
                  </a:lnTo>
                  <a:lnTo>
                    <a:pt x="423" y="116"/>
                  </a:lnTo>
                  <a:lnTo>
                    <a:pt x="398" y="123"/>
                  </a:lnTo>
                  <a:lnTo>
                    <a:pt x="405" y="131"/>
                  </a:lnTo>
                  <a:lnTo>
                    <a:pt x="441" y="129"/>
                  </a:lnTo>
                  <a:lnTo>
                    <a:pt x="441" y="128"/>
                  </a:lnTo>
                  <a:lnTo>
                    <a:pt x="441" y="126"/>
                  </a:lnTo>
                  <a:lnTo>
                    <a:pt x="442" y="124"/>
                  </a:lnTo>
                  <a:lnTo>
                    <a:pt x="442" y="121"/>
                  </a:lnTo>
                  <a:lnTo>
                    <a:pt x="442" y="118"/>
                  </a:lnTo>
                  <a:lnTo>
                    <a:pt x="442" y="114"/>
                  </a:lnTo>
                  <a:lnTo>
                    <a:pt x="442" y="112"/>
                  </a:lnTo>
                  <a:lnTo>
                    <a:pt x="441" y="112"/>
                  </a:lnTo>
                  <a:close/>
                  <a:moveTo>
                    <a:pt x="416" y="73"/>
                  </a:moveTo>
                  <a:lnTo>
                    <a:pt x="414" y="78"/>
                  </a:lnTo>
                  <a:lnTo>
                    <a:pt x="398" y="78"/>
                  </a:lnTo>
                  <a:lnTo>
                    <a:pt x="398" y="94"/>
                  </a:lnTo>
                  <a:lnTo>
                    <a:pt x="435" y="94"/>
                  </a:lnTo>
                  <a:lnTo>
                    <a:pt x="442" y="84"/>
                  </a:lnTo>
                  <a:lnTo>
                    <a:pt x="442" y="73"/>
                  </a:lnTo>
                  <a:lnTo>
                    <a:pt x="416" y="73"/>
                  </a:lnTo>
                  <a:close/>
                  <a:moveTo>
                    <a:pt x="496" y="0"/>
                  </a:moveTo>
                  <a:lnTo>
                    <a:pt x="538" y="0"/>
                  </a:lnTo>
                  <a:lnTo>
                    <a:pt x="558" y="27"/>
                  </a:lnTo>
                  <a:lnTo>
                    <a:pt x="590" y="29"/>
                  </a:lnTo>
                  <a:lnTo>
                    <a:pt x="611" y="9"/>
                  </a:lnTo>
                  <a:lnTo>
                    <a:pt x="626" y="18"/>
                  </a:lnTo>
                  <a:lnTo>
                    <a:pt x="598" y="44"/>
                  </a:lnTo>
                  <a:lnTo>
                    <a:pt x="595" y="44"/>
                  </a:lnTo>
                  <a:lnTo>
                    <a:pt x="588" y="44"/>
                  </a:lnTo>
                  <a:lnTo>
                    <a:pt x="580" y="44"/>
                  </a:lnTo>
                  <a:lnTo>
                    <a:pt x="570" y="44"/>
                  </a:lnTo>
                  <a:lnTo>
                    <a:pt x="564" y="44"/>
                  </a:lnTo>
                  <a:lnTo>
                    <a:pt x="562" y="44"/>
                  </a:lnTo>
                  <a:lnTo>
                    <a:pt x="563" y="47"/>
                  </a:lnTo>
                  <a:lnTo>
                    <a:pt x="564" y="53"/>
                  </a:lnTo>
                  <a:lnTo>
                    <a:pt x="565" y="61"/>
                  </a:lnTo>
                  <a:lnTo>
                    <a:pt x="565" y="68"/>
                  </a:lnTo>
                  <a:lnTo>
                    <a:pt x="565" y="71"/>
                  </a:lnTo>
                  <a:lnTo>
                    <a:pt x="611" y="69"/>
                  </a:lnTo>
                  <a:lnTo>
                    <a:pt x="616" y="56"/>
                  </a:lnTo>
                  <a:lnTo>
                    <a:pt x="648" y="55"/>
                  </a:lnTo>
                  <a:lnTo>
                    <a:pt x="651" y="36"/>
                  </a:lnTo>
                  <a:lnTo>
                    <a:pt x="633" y="33"/>
                  </a:lnTo>
                  <a:lnTo>
                    <a:pt x="639" y="17"/>
                  </a:lnTo>
                  <a:lnTo>
                    <a:pt x="653" y="13"/>
                  </a:lnTo>
                  <a:lnTo>
                    <a:pt x="703" y="15"/>
                  </a:lnTo>
                  <a:lnTo>
                    <a:pt x="676" y="40"/>
                  </a:lnTo>
                  <a:lnTo>
                    <a:pt x="680" y="58"/>
                  </a:lnTo>
                  <a:lnTo>
                    <a:pt x="708" y="62"/>
                  </a:lnTo>
                  <a:lnTo>
                    <a:pt x="706" y="28"/>
                  </a:lnTo>
                  <a:lnTo>
                    <a:pt x="734" y="15"/>
                  </a:lnTo>
                  <a:lnTo>
                    <a:pt x="783" y="8"/>
                  </a:lnTo>
                  <a:lnTo>
                    <a:pt x="853" y="40"/>
                  </a:lnTo>
                  <a:lnTo>
                    <a:pt x="853" y="66"/>
                  </a:lnTo>
                  <a:lnTo>
                    <a:pt x="875" y="72"/>
                  </a:lnTo>
                  <a:lnTo>
                    <a:pt x="864" y="93"/>
                  </a:lnTo>
                  <a:lnTo>
                    <a:pt x="832" y="93"/>
                  </a:lnTo>
                  <a:lnTo>
                    <a:pt x="823" y="117"/>
                  </a:lnTo>
                  <a:lnTo>
                    <a:pt x="750" y="99"/>
                  </a:lnTo>
                  <a:lnTo>
                    <a:pt x="807" y="70"/>
                  </a:lnTo>
                  <a:lnTo>
                    <a:pt x="786" y="51"/>
                  </a:lnTo>
                  <a:lnTo>
                    <a:pt x="737" y="57"/>
                  </a:lnTo>
                  <a:lnTo>
                    <a:pt x="731" y="62"/>
                  </a:lnTo>
                  <a:lnTo>
                    <a:pt x="717" y="77"/>
                  </a:lnTo>
                  <a:lnTo>
                    <a:pt x="694" y="79"/>
                  </a:lnTo>
                  <a:lnTo>
                    <a:pt x="696" y="91"/>
                  </a:lnTo>
                  <a:lnTo>
                    <a:pt x="703" y="94"/>
                  </a:lnTo>
                  <a:lnTo>
                    <a:pt x="703" y="98"/>
                  </a:lnTo>
                  <a:lnTo>
                    <a:pt x="684" y="100"/>
                  </a:lnTo>
                  <a:lnTo>
                    <a:pt x="683" y="111"/>
                  </a:lnTo>
                  <a:lnTo>
                    <a:pt x="664" y="112"/>
                  </a:lnTo>
                  <a:lnTo>
                    <a:pt x="661" y="91"/>
                  </a:lnTo>
                  <a:lnTo>
                    <a:pt x="629" y="100"/>
                  </a:lnTo>
                  <a:lnTo>
                    <a:pt x="563" y="139"/>
                  </a:lnTo>
                  <a:lnTo>
                    <a:pt x="570" y="166"/>
                  </a:lnTo>
                  <a:lnTo>
                    <a:pt x="588" y="178"/>
                  </a:lnTo>
                  <a:lnTo>
                    <a:pt x="626" y="183"/>
                  </a:lnTo>
                  <a:lnTo>
                    <a:pt x="626" y="226"/>
                  </a:lnTo>
                  <a:lnTo>
                    <a:pt x="642" y="223"/>
                  </a:lnTo>
                  <a:lnTo>
                    <a:pt x="659" y="190"/>
                  </a:lnTo>
                  <a:lnTo>
                    <a:pt x="698" y="178"/>
                  </a:lnTo>
                  <a:lnTo>
                    <a:pt x="698" y="127"/>
                  </a:lnTo>
                  <a:lnTo>
                    <a:pt x="720" y="110"/>
                  </a:lnTo>
                  <a:lnTo>
                    <a:pt x="773" y="123"/>
                  </a:lnTo>
                  <a:lnTo>
                    <a:pt x="770" y="156"/>
                  </a:lnTo>
                  <a:lnTo>
                    <a:pt x="784" y="156"/>
                  </a:lnTo>
                  <a:lnTo>
                    <a:pt x="824" y="137"/>
                  </a:lnTo>
                  <a:lnTo>
                    <a:pt x="825" y="181"/>
                  </a:lnTo>
                  <a:lnTo>
                    <a:pt x="854" y="199"/>
                  </a:lnTo>
                  <a:lnTo>
                    <a:pt x="852" y="224"/>
                  </a:lnTo>
                  <a:lnTo>
                    <a:pt x="825" y="233"/>
                  </a:lnTo>
                  <a:lnTo>
                    <a:pt x="827" y="242"/>
                  </a:lnTo>
                  <a:lnTo>
                    <a:pt x="860" y="257"/>
                  </a:lnTo>
                  <a:lnTo>
                    <a:pt x="859" y="275"/>
                  </a:lnTo>
                  <a:lnTo>
                    <a:pt x="850" y="276"/>
                  </a:lnTo>
                  <a:lnTo>
                    <a:pt x="850" y="275"/>
                  </a:lnTo>
                  <a:lnTo>
                    <a:pt x="808" y="262"/>
                  </a:lnTo>
                  <a:lnTo>
                    <a:pt x="807" y="249"/>
                  </a:lnTo>
                  <a:lnTo>
                    <a:pt x="818" y="240"/>
                  </a:lnTo>
                  <a:lnTo>
                    <a:pt x="818" y="229"/>
                  </a:lnTo>
                  <a:lnTo>
                    <a:pt x="806" y="226"/>
                  </a:lnTo>
                  <a:lnTo>
                    <a:pt x="803" y="236"/>
                  </a:lnTo>
                  <a:lnTo>
                    <a:pt x="780" y="240"/>
                  </a:lnTo>
                  <a:lnTo>
                    <a:pt x="778" y="239"/>
                  </a:lnTo>
                  <a:lnTo>
                    <a:pt x="778" y="240"/>
                  </a:lnTo>
                  <a:lnTo>
                    <a:pt x="770" y="241"/>
                  </a:lnTo>
                  <a:lnTo>
                    <a:pt x="763" y="229"/>
                  </a:lnTo>
                  <a:lnTo>
                    <a:pt x="756" y="226"/>
                  </a:lnTo>
                  <a:lnTo>
                    <a:pt x="739" y="226"/>
                  </a:lnTo>
                  <a:lnTo>
                    <a:pt x="731" y="231"/>
                  </a:lnTo>
                  <a:lnTo>
                    <a:pt x="731" y="244"/>
                  </a:lnTo>
                  <a:lnTo>
                    <a:pt x="740" y="248"/>
                  </a:lnTo>
                  <a:lnTo>
                    <a:pt x="744" y="249"/>
                  </a:lnTo>
                  <a:lnTo>
                    <a:pt x="747" y="250"/>
                  </a:lnTo>
                  <a:lnTo>
                    <a:pt x="751" y="251"/>
                  </a:lnTo>
                  <a:lnTo>
                    <a:pt x="759" y="252"/>
                  </a:lnTo>
                  <a:lnTo>
                    <a:pt x="757" y="253"/>
                  </a:lnTo>
                  <a:lnTo>
                    <a:pt x="744" y="267"/>
                  </a:lnTo>
                  <a:lnTo>
                    <a:pt x="738" y="260"/>
                  </a:lnTo>
                  <a:lnTo>
                    <a:pt x="726" y="257"/>
                  </a:lnTo>
                  <a:lnTo>
                    <a:pt x="693" y="287"/>
                  </a:lnTo>
                  <a:lnTo>
                    <a:pt x="698" y="291"/>
                  </a:lnTo>
                  <a:lnTo>
                    <a:pt x="649" y="318"/>
                  </a:lnTo>
                  <a:lnTo>
                    <a:pt x="603" y="365"/>
                  </a:lnTo>
                  <a:lnTo>
                    <a:pt x="599" y="386"/>
                  </a:lnTo>
                  <a:lnTo>
                    <a:pt x="584" y="396"/>
                  </a:lnTo>
                  <a:lnTo>
                    <a:pt x="572" y="404"/>
                  </a:lnTo>
                  <a:lnTo>
                    <a:pt x="564" y="410"/>
                  </a:lnTo>
                  <a:lnTo>
                    <a:pt x="558" y="414"/>
                  </a:lnTo>
                  <a:lnTo>
                    <a:pt x="552" y="418"/>
                  </a:lnTo>
                  <a:lnTo>
                    <a:pt x="547" y="422"/>
                  </a:lnTo>
                  <a:lnTo>
                    <a:pt x="543" y="427"/>
                  </a:lnTo>
                  <a:lnTo>
                    <a:pt x="538" y="432"/>
                  </a:lnTo>
                  <a:lnTo>
                    <a:pt x="530" y="439"/>
                  </a:lnTo>
                  <a:lnTo>
                    <a:pt x="533" y="485"/>
                  </a:lnTo>
                  <a:lnTo>
                    <a:pt x="502" y="469"/>
                  </a:lnTo>
                  <a:lnTo>
                    <a:pt x="502" y="443"/>
                  </a:lnTo>
                  <a:lnTo>
                    <a:pt x="413" y="443"/>
                  </a:lnTo>
                  <a:lnTo>
                    <a:pt x="368" y="466"/>
                  </a:lnTo>
                  <a:lnTo>
                    <a:pt x="361" y="481"/>
                  </a:lnTo>
                  <a:lnTo>
                    <a:pt x="355" y="490"/>
                  </a:lnTo>
                  <a:lnTo>
                    <a:pt x="351" y="496"/>
                  </a:lnTo>
                  <a:lnTo>
                    <a:pt x="349" y="501"/>
                  </a:lnTo>
                  <a:lnTo>
                    <a:pt x="347" y="507"/>
                  </a:lnTo>
                  <a:lnTo>
                    <a:pt x="345" y="513"/>
                  </a:lnTo>
                  <a:lnTo>
                    <a:pt x="343" y="520"/>
                  </a:lnTo>
                  <a:lnTo>
                    <a:pt x="340" y="532"/>
                  </a:lnTo>
                  <a:lnTo>
                    <a:pt x="353" y="560"/>
                  </a:lnTo>
                  <a:lnTo>
                    <a:pt x="389" y="564"/>
                  </a:lnTo>
                  <a:lnTo>
                    <a:pt x="446" y="525"/>
                  </a:lnTo>
                  <a:lnTo>
                    <a:pt x="451" y="544"/>
                  </a:lnTo>
                  <a:lnTo>
                    <a:pt x="434" y="577"/>
                  </a:lnTo>
                  <a:lnTo>
                    <a:pt x="477" y="585"/>
                  </a:lnTo>
                  <a:lnTo>
                    <a:pt x="481" y="651"/>
                  </a:lnTo>
                  <a:lnTo>
                    <a:pt x="541" y="661"/>
                  </a:lnTo>
                  <a:lnTo>
                    <a:pt x="579" y="618"/>
                  </a:lnTo>
                  <a:lnTo>
                    <a:pt x="625" y="627"/>
                  </a:lnTo>
                  <a:lnTo>
                    <a:pt x="641" y="649"/>
                  </a:lnTo>
                  <a:lnTo>
                    <a:pt x="685" y="646"/>
                  </a:lnTo>
                  <a:lnTo>
                    <a:pt x="686" y="635"/>
                  </a:lnTo>
                  <a:lnTo>
                    <a:pt x="711" y="645"/>
                  </a:lnTo>
                  <a:lnTo>
                    <a:pt x="738" y="688"/>
                  </a:lnTo>
                  <a:lnTo>
                    <a:pt x="785" y="689"/>
                  </a:lnTo>
                  <a:lnTo>
                    <a:pt x="802" y="719"/>
                  </a:lnTo>
                  <a:lnTo>
                    <a:pt x="805" y="756"/>
                  </a:lnTo>
                  <a:lnTo>
                    <a:pt x="856" y="775"/>
                  </a:lnTo>
                  <a:lnTo>
                    <a:pt x="922" y="776"/>
                  </a:lnTo>
                  <a:lnTo>
                    <a:pt x="942" y="807"/>
                  </a:lnTo>
                  <a:lnTo>
                    <a:pt x="970" y="817"/>
                  </a:lnTo>
                  <a:lnTo>
                    <a:pt x="965" y="843"/>
                  </a:lnTo>
                  <a:lnTo>
                    <a:pt x="934" y="883"/>
                  </a:lnTo>
                  <a:lnTo>
                    <a:pt x="924" y="973"/>
                  </a:lnTo>
                  <a:lnTo>
                    <a:pt x="895" y="994"/>
                  </a:lnTo>
                  <a:lnTo>
                    <a:pt x="852" y="993"/>
                  </a:lnTo>
                  <a:lnTo>
                    <a:pt x="838" y="1018"/>
                  </a:lnTo>
                  <a:lnTo>
                    <a:pt x="849" y="1064"/>
                  </a:lnTo>
                  <a:lnTo>
                    <a:pt x="836" y="1080"/>
                  </a:lnTo>
                  <a:lnTo>
                    <a:pt x="826" y="1093"/>
                  </a:lnTo>
                  <a:lnTo>
                    <a:pt x="817" y="1104"/>
                  </a:lnTo>
                  <a:lnTo>
                    <a:pt x="810" y="1114"/>
                  </a:lnTo>
                  <a:lnTo>
                    <a:pt x="803" y="1124"/>
                  </a:lnTo>
                  <a:lnTo>
                    <a:pt x="795" y="1137"/>
                  </a:lnTo>
                  <a:lnTo>
                    <a:pt x="787" y="1150"/>
                  </a:lnTo>
                  <a:lnTo>
                    <a:pt x="743" y="1172"/>
                  </a:lnTo>
                  <a:lnTo>
                    <a:pt x="714" y="1176"/>
                  </a:lnTo>
                  <a:lnTo>
                    <a:pt x="713" y="1188"/>
                  </a:lnTo>
                  <a:lnTo>
                    <a:pt x="734" y="1194"/>
                  </a:lnTo>
                  <a:lnTo>
                    <a:pt x="730" y="1208"/>
                  </a:lnTo>
                  <a:lnTo>
                    <a:pt x="712" y="1225"/>
                  </a:lnTo>
                  <a:lnTo>
                    <a:pt x="723" y="1239"/>
                  </a:lnTo>
                  <a:lnTo>
                    <a:pt x="746" y="1240"/>
                  </a:lnTo>
                  <a:lnTo>
                    <a:pt x="744" y="1255"/>
                  </a:lnTo>
                  <a:lnTo>
                    <a:pt x="741" y="1265"/>
                  </a:lnTo>
                  <a:lnTo>
                    <a:pt x="739" y="1271"/>
                  </a:lnTo>
                  <a:lnTo>
                    <a:pt x="739" y="1274"/>
                  </a:lnTo>
                  <a:lnTo>
                    <a:pt x="738" y="1278"/>
                  </a:lnTo>
                  <a:lnTo>
                    <a:pt x="737" y="1287"/>
                  </a:lnTo>
                  <a:lnTo>
                    <a:pt x="769" y="1314"/>
                  </a:lnTo>
                  <a:lnTo>
                    <a:pt x="764" y="1327"/>
                  </a:lnTo>
                  <a:lnTo>
                    <a:pt x="720" y="1327"/>
                  </a:lnTo>
                  <a:lnTo>
                    <a:pt x="676" y="1289"/>
                  </a:lnTo>
                  <a:lnTo>
                    <a:pt x="642" y="1228"/>
                  </a:lnTo>
                  <a:lnTo>
                    <a:pt x="647" y="1170"/>
                  </a:lnTo>
                  <a:lnTo>
                    <a:pt x="620" y="1136"/>
                  </a:lnTo>
                  <a:lnTo>
                    <a:pt x="631" y="1078"/>
                  </a:lnTo>
                  <a:lnTo>
                    <a:pt x="615" y="1073"/>
                  </a:lnTo>
                  <a:lnTo>
                    <a:pt x="615" y="947"/>
                  </a:lnTo>
                  <a:lnTo>
                    <a:pt x="613" y="946"/>
                  </a:lnTo>
                  <a:lnTo>
                    <a:pt x="609" y="942"/>
                  </a:lnTo>
                  <a:lnTo>
                    <a:pt x="602" y="936"/>
                  </a:lnTo>
                  <a:lnTo>
                    <a:pt x="593" y="931"/>
                  </a:lnTo>
                  <a:lnTo>
                    <a:pt x="585" y="925"/>
                  </a:lnTo>
                  <a:lnTo>
                    <a:pt x="577" y="920"/>
                  </a:lnTo>
                  <a:lnTo>
                    <a:pt x="572" y="915"/>
                  </a:lnTo>
                  <a:lnTo>
                    <a:pt x="570" y="914"/>
                  </a:lnTo>
                  <a:lnTo>
                    <a:pt x="566" y="913"/>
                  </a:lnTo>
                  <a:lnTo>
                    <a:pt x="561" y="912"/>
                  </a:lnTo>
                  <a:lnTo>
                    <a:pt x="554" y="910"/>
                  </a:lnTo>
                  <a:lnTo>
                    <a:pt x="549" y="909"/>
                  </a:lnTo>
                  <a:lnTo>
                    <a:pt x="547" y="908"/>
                  </a:lnTo>
                  <a:lnTo>
                    <a:pt x="543" y="884"/>
                  </a:lnTo>
                  <a:lnTo>
                    <a:pt x="486" y="814"/>
                  </a:lnTo>
                  <a:lnTo>
                    <a:pt x="492" y="790"/>
                  </a:lnTo>
                  <a:lnTo>
                    <a:pt x="494" y="748"/>
                  </a:lnTo>
                  <a:lnTo>
                    <a:pt x="532" y="721"/>
                  </a:lnTo>
                  <a:lnTo>
                    <a:pt x="527" y="674"/>
                  </a:lnTo>
                  <a:lnTo>
                    <a:pt x="470" y="670"/>
                  </a:lnTo>
                  <a:lnTo>
                    <a:pt x="426" y="620"/>
                  </a:lnTo>
                  <a:lnTo>
                    <a:pt x="412" y="616"/>
                  </a:lnTo>
                  <a:lnTo>
                    <a:pt x="404" y="614"/>
                  </a:lnTo>
                  <a:lnTo>
                    <a:pt x="397" y="612"/>
                  </a:lnTo>
                  <a:lnTo>
                    <a:pt x="392" y="611"/>
                  </a:lnTo>
                  <a:lnTo>
                    <a:pt x="387" y="610"/>
                  </a:lnTo>
                  <a:lnTo>
                    <a:pt x="381" y="609"/>
                  </a:lnTo>
                  <a:lnTo>
                    <a:pt x="373" y="607"/>
                  </a:lnTo>
                  <a:lnTo>
                    <a:pt x="375" y="589"/>
                  </a:lnTo>
                  <a:lnTo>
                    <a:pt x="349" y="585"/>
                  </a:lnTo>
                  <a:lnTo>
                    <a:pt x="349" y="596"/>
                  </a:lnTo>
                  <a:lnTo>
                    <a:pt x="284" y="579"/>
                  </a:lnTo>
                  <a:lnTo>
                    <a:pt x="258" y="540"/>
                  </a:lnTo>
                  <a:lnTo>
                    <a:pt x="269" y="521"/>
                  </a:lnTo>
                  <a:lnTo>
                    <a:pt x="227" y="461"/>
                  </a:lnTo>
                  <a:lnTo>
                    <a:pt x="220" y="417"/>
                  </a:lnTo>
                  <a:lnTo>
                    <a:pt x="203" y="417"/>
                  </a:lnTo>
                  <a:lnTo>
                    <a:pt x="210" y="459"/>
                  </a:lnTo>
                  <a:lnTo>
                    <a:pt x="237" y="502"/>
                  </a:lnTo>
                  <a:lnTo>
                    <a:pt x="234" y="521"/>
                  </a:lnTo>
                  <a:lnTo>
                    <a:pt x="210" y="517"/>
                  </a:lnTo>
                  <a:lnTo>
                    <a:pt x="180" y="466"/>
                  </a:lnTo>
                  <a:lnTo>
                    <a:pt x="180" y="408"/>
                  </a:lnTo>
                  <a:lnTo>
                    <a:pt x="149" y="393"/>
                  </a:lnTo>
                  <a:lnTo>
                    <a:pt x="149" y="328"/>
                  </a:lnTo>
                  <a:lnTo>
                    <a:pt x="208" y="258"/>
                  </a:lnTo>
                  <a:lnTo>
                    <a:pt x="203" y="216"/>
                  </a:lnTo>
                  <a:lnTo>
                    <a:pt x="219" y="205"/>
                  </a:lnTo>
                  <a:lnTo>
                    <a:pt x="200" y="187"/>
                  </a:lnTo>
                  <a:lnTo>
                    <a:pt x="202" y="156"/>
                  </a:lnTo>
                  <a:lnTo>
                    <a:pt x="178" y="135"/>
                  </a:lnTo>
                  <a:lnTo>
                    <a:pt x="114" y="135"/>
                  </a:lnTo>
                  <a:lnTo>
                    <a:pt x="104" y="147"/>
                  </a:lnTo>
                  <a:lnTo>
                    <a:pt x="27" y="147"/>
                  </a:lnTo>
                  <a:lnTo>
                    <a:pt x="0" y="123"/>
                  </a:lnTo>
                  <a:lnTo>
                    <a:pt x="21" y="107"/>
                  </a:lnTo>
                  <a:lnTo>
                    <a:pt x="78" y="107"/>
                  </a:lnTo>
                  <a:lnTo>
                    <a:pt x="78" y="97"/>
                  </a:lnTo>
                  <a:lnTo>
                    <a:pt x="51" y="93"/>
                  </a:lnTo>
                  <a:lnTo>
                    <a:pt x="68" y="80"/>
                  </a:lnTo>
                  <a:lnTo>
                    <a:pt x="105" y="75"/>
                  </a:lnTo>
                  <a:lnTo>
                    <a:pt x="159" y="38"/>
                  </a:lnTo>
                  <a:lnTo>
                    <a:pt x="254" y="38"/>
                  </a:lnTo>
                  <a:lnTo>
                    <a:pt x="305" y="53"/>
                  </a:lnTo>
                  <a:lnTo>
                    <a:pt x="323" y="62"/>
                  </a:lnTo>
                  <a:lnTo>
                    <a:pt x="337" y="65"/>
                  </a:lnTo>
                  <a:lnTo>
                    <a:pt x="361" y="42"/>
                  </a:lnTo>
                  <a:lnTo>
                    <a:pt x="436" y="42"/>
                  </a:lnTo>
                  <a:lnTo>
                    <a:pt x="453" y="50"/>
                  </a:lnTo>
                  <a:lnTo>
                    <a:pt x="484" y="57"/>
                  </a:lnTo>
                  <a:lnTo>
                    <a:pt x="486" y="70"/>
                  </a:lnTo>
                  <a:lnTo>
                    <a:pt x="537" y="72"/>
                  </a:lnTo>
                  <a:lnTo>
                    <a:pt x="529" y="55"/>
                  </a:lnTo>
                  <a:lnTo>
                    <a:pt x="485" y="54"/>
                  </a:lnTo>
                  <a:lnTo>
                    <a:pt x="496" y="45"/>
                  </a:lnTo>
                  <a:lnTo>
                    <a:pt x="492" y="32"/>
                  </a:lnTo>
                  <a:lnTo>
                    <a:pt x="452" y="32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1" name="Freeform 401"/>
          <p:cNvSpPr>
            <a:spLocks noEditPoints="1"/>
          </p:cNvSpPr>
          <p:nvPr/>
        </p:nvSpPr>
        <p:spPr bwMode="auto">
          <a:xfrm>
            <a:off x="4102017" y="3043767"/>
            <a:ext cx="475060" cy="277416"/>
          </a:xfrm>
          <a:custGeom>
            <a:avLst/>
            <a:gdLst>
              <a:gd name="T0" fmla="*/ 3080 w 3589"/>
              <a:gd name="T1" fmla="*/ 921 h 1632"/>
              <a:gd name="T2" fmla="*/ 3178 w 3589"/>
              <a:gd name="T3" fmla="*/ 932 h 1632"/>
              <a:gd name="T4" fmla="*/ 3266 w 3589"/>
              <a:gd name="T5" fmla="*/ 963 h 1632"/>
              <a:gd name="T6" fmla="*/ 3344 w 3589"/>
              <a:gd name="T7" fmla="*/ 1011 h 1632"/>
              <a:gd name="T8" fmla="*/ 3405 w 3589"/>
              <a:gd name="T9" fmla="*/ 1073 h 1632"/>
              <a:gd name="T10" fmla="*/ 3450 w 3589"/>
              <a:gd name="T11" fmla="*/ 1148 h 1632"/>
              <a:gd name="T12" fmla="*/ 3474 w 3589"/>
              <a:gd name="T13" fmla="*/ 1231 h 1632"/>
              <a:gd name="T14" fmla="*/ 3474 w 3589"/>
              <a:gd name="T15" fmla="*/ 1321 h 1632"/>
              <a:gd name="T16" fmla="*/ 3450 w 3589"/>
              <a:gd name="T17" fmla="*/ 1405 h 1632"/>
              <a:gd name="T18" fmla="*/ 3405 w 3589"/>
              <a:gd name="T19" fmla="*/ 1479 h 1632"/>
              <a:gd name="T20" fmla="*/ 3344 w 3589"/>
              <a:gd name="T21" fmla="*/ 1542 h 1632"/>
              <a:gd name="T22" fmla="*/ 3266 w 3589"/>
              <a:gd name="T23" fmla="*/ 1590 h 1632"/>
              <a:gd name="T24" fmla="*/ 3177 w 3589"/>
              <a:gd name="T25" fmla="*/ 1622 h 1632"/>
              <a:gd name="T26" fmla="*/ 3079 w 3589"/>
              <a:gd name="T27" fmla="*/ 1632 h 1632"/>
              <a:gd name="T28" fmla="*/ 347 w 3589"/>
              <a:gd name="T29" fmla="*/ 1630 h 1632"/>
              <a:gd name="T30" fmla="*/ 253 w 3589"/>
              <a:gd name="T31" fmla="*/ 1608 h 1632"/>
              <a:gd name="T32" fmla="*/ 170 w 3589"/>
              <a:gd name="T33" fmla="*/ 1567 h 1632"/>
              <a:gd name="T34" fmla="*/ 101 w 3589"/>
              <a:gd name="T35" fmla="*/ 1512 h 1632"/>
              <a:gd name="T36" fmla="*/ 47 w 3589"/>
              <a:gd name="T37" fmla="*/ 1443 h 1632"/>
              <a:gd name="T38" fmla="*/ 12 w 3589"/>
              <a:gd name="T39" fmla="*/ 1364 h 1632"/>
              <a:gd name="T40" fmla="*/ 0 w 3589"/>
              <a:gd name="T41" fmla="*/ 1277 h 1632"/>
              <a:gd name="T42" fmla="*/ 12 w 3589"/>
              <a:gd name="T43" fmla="*/ 1189 h 1632"/>
              <a:gd name="T44" fmla="*/ 47 w 3589"/>
              <a:gd name="T45" fmla="*/ 1109 h 1632"/>
              <a:gd name="T46" fmla="*/ 101 w 3589"/>
              <a:gd name="T47" fmla="*/ 1040 h 1632"/>
              <a:gd name="T48" fmla="*/ 170 w 3589"/>
              <a:gd name="T49" fmla="*/ 985 h 1632"/>
              <a:gd name="T50" fmla="*/ 253 w 3589"/>
              <a:gd name="T51" fmla="*/ 945 h 1632"/>
              <a:gd name="T52" fmla="*/ 347 w 3589"/>
              <a:gd name="T53" fmla="*/ 924 h 1632"/>
              <a:gd name="T54" fmla="*/ 3095 w 3589"/>
              <a:gd name="T55" fmla="*/ 0 h 1632"/>
              <a:gd name="T56" fmla="*/ 3288 w 3589"/>
              <a:gd name="T57" fmla="*/ 2 h 1632"/>
              <a:gd name="T58" fmla="*/ 3311 w 3589"/>
              <a:gd name="T59" fmla="*/ 17 h 1632"/>
              <a:gd name="T60" fmla="*/ 3321 w 3589"/>
              <a:gd name="T61" fmla="*/ 42 h 1632"/>
              <a:gd name="T62" fmla="*/ 3541 w 3589"/>
              <a:gd name="T63" fmla="*/ 353 h 1632"/>
              <a:gd name="T64" fmla="*/ 3568 w 3589"/>
              <a:gd name="T65" fmla="*/ 360 h 1632"/>
              <a:gd name="T66" fmla="*/ 3586 w 3589"/>
              <a:gd name="T67" fmla="*/ 378 h 1632"/>
              <a:gd name="T68" fmla="*/ 3589 w 3589"/>
              <a:gd name="T69" fmla="*/ 402 h 1632"/>
              <a:gd name="T70" fmla="*/ 3578 w 3589"/>
              <a:gd name="T71" fmla="*/ 423 h 1632"/>
              <a:gd name="T72" fmla="*/ 3209 w 3589"/>
              <a:gd name="T73" fmla="*/ 801 h 1632"/>
              <a:gd name="T74" fmla="*/ 3183 w 3589"/>
              <a:gd name="T75" fmla="*/ 808 h 1632"/>
              <a:gd name="T76" fmla="*/ 3158 w 3589"/>
              <a:gd name="T77" fmla="*/ 801 h 1632"/>
              <a:gd name="T78" fmla="*/ 2793 w 3589"/>
              <a:gd name="T79" fmla="*/ 427 h 1632"/>
              <a:gd name="T80" fmla="*/ 2780 w 3589"/>
              <a:gd name="T81" fmla="*/ 407 h 1632"/>
              <a:gd name="T82" fmla="*/ 2780 w 3589"/>
              <a:gd name="T83" fmla="*/ 382 h 1632"/>
              <a:gd name="T84" fmla="*/ 2798 w 3589"/>
              <a:gd name="T85" fmla="*/ 361 h 1632"/>
              <a:gd name="T86" fmla="*/ 2826 w 3589"/>
              <a:gd name="T87" fmla="*/ 353 h 1632"/>
              <a:gd name="T88" fmla="*/ 3047 w 3589"/>
              <a:gd name="T89" fmla="*/ 42 h 1632"/>
              <a:gd name="T90" fmla="*/ 3056 w 3589"/>
              <a:gd name="T91" fmla="*/ 17 h 1632"/>
              <a:gd name="T92" fmla="*/ 3079 w 3589"/>
              <a:gd name="T93" fmla="*/ 2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89" h="1632">
                <a:moveTo>
                  <a:pt x="397" y="921"/>
                </a:moveTo>
                <a:lnTo>
                  <a:pt x="3080" y="921"/>
                </a:lnTo>
                <a:lnTo>
                  <a:pt x="3130" y="924"/>
                </a:lnTo>
                <a:lnTo>
                  <a:pt x="3178" y="932"/>
                </a:lnTo>
                <a:lnTo>
                  <a:pt x="3224" y="945"/>
                </a:lnTo>
                <a:lnTo>
                  <a:pt x="3266" y="963"/>
                </a:lnTo>
                <a:lnTo>
                  <a:pt x="3307" y="985"/>
                </a:lnTo>
                <a:lnTo>
                  <a:pt x="3344" y="1011"/>
                </a:lnTo>
                <a:lnTo>
                  <a:pt x="3376" y="1040"/>
                </a:lnTo>
                <a:lnTo>
                  <a:pt x="3405" y="1073"/>
                </a:lnTo>
                <a:lnTo>
                  <a:pt x="3430" y="1109"/>
                </a:lnTo>
                <a:lnTo>
                  <a:pt x="3450" y="1148"/>
                </a:lnTo>
                <a:lnTo>
                  <a:pt x="3465" y="1189"/>
                </a:lnTo>
                <a:lnTo>
                  <a:pt x="3474" y="1231"/>
                </a:lnTo>
                <a:lnTo>
                  <a:pt x="3477" y="1277"/>
                </a:lnTo>
                <a:lnTo>
                  <a:pt x="3474" y="1321"/>
                </a:lnTo>
                <a:lnTo>
                  <a:pt x="3465" y="1364"/>
                </a:lnTo>
                <a:lnTo>
                  <a:pt x="3450" y="1405"/>
                </a:lnTo>
                <a:lnTo>
                  <a:pt x="3430" y="1443"/>
                </a:lnTo>
                <a:lnTo>
                  <a:pt x="3405" y="1479"/>
                </a:lnTo>
                <a:lnTo>
                  <a:pt x="3376" y="1512"/>
                </a:lnTo>
                <a:lnTo>
                  <a:pt x="3344" y="1542"/>
                </a:lnTo>
                <a:lnTo>
                  <a:pt x="3307" y="1568"/>
                </a:lnTo>
                <a:lnTo>
                  <a:pt x="3266" y="1590"/>
                </a:lnTo>
                <a:lnTo>
                  <a:pt x="3223" y="1608"/>
                </a:lnTo>
                <a:lnTo>
                  <a:pt x="3177" y="1622"/>
                </a:lnTo>
                <a:lnTo>
                  <a:pt x="3130" y="1630"/>
                </a:lnTo>
                <a:lnTo>
                  <a:pt x="3079" y="1632"/>
                </a:lnTo>
                <a:lnTo>
                  <a:pt x="397" y="1632"/>
                </a:lnTo>
                <a:lnTo>
                  <a:pt x="347" y="1630"/>
                </a:lnTo>
                <a:lnTo>
                  <a:pt x="299" y="1621"/>
                </a:lnTo>
                <a:lnTo>
                  <a:pt x="253" y="1608"/>
                </a:lnTo>
                <a:lnTo>
                  <a:pt x="211" y="1590"/>
                </a:lnTo>
                <a:lnTo>
                  <a:pt x="170" y="1567"/>
                </a:lnTo>
                <a:lnTo>
                  <a:pt x="133" y="1541"/>
                </a:lnTo>
                <a:lnTo>
                  <a:pt x="101" y="1512"/>
                </a:lnTo>
                <a:lnTo>
                  <a:pt x="72" y="1479"/>
                </a:lnTo>
                <a:lnTo>
                  <a:pt x="47" y="1443"/>
                </a:lnTo>
                <a:lnTo>
                  <a:pt x="27" y="1405"/>
                </a:lnTo>
                <a:lnTo>
                  <a:pt x="12" y="1364"/>
                </a:lnTo>
                <a:lnTo>
                  <a:pt x="3" y="1321"/>
                </a:lnTo>
                <a:lnTo>
                  <a:pt x="0" y="1277"/>
                </a:lnTo>
                <a:lnTo>
                  <a:pt x="3" y="1231"/>
                </a:lnTo>
                <a:lnTo>
                  <a:pt x="12" y="1189"/>
                </a:lnTo>
                <a:lnTo>
                  <a:pt x="27" y="1148"/>
                </a:lnTo>
                <a:lnTo>
                  <a:pt x="47" y="1109"/>
                </a:lnTo>
                <a:lnTo>
                  <a:pt x="72" y="1073"/>
                </a:lnTo>
                <a:lnTo>
                  <a:pt x="101" y="1040"/>
                </a:lnTo>
                <a:lnTo>
                  <a:pt x="133" y="1011"/>
                </a:lnTo>
                <a:lnTo>
                  <a:pt x="170" y="985"/>
                </a:lnTo>
                <a:lnTo>
                  <a:pt x="211" y="963"/>
                </a:lnTo>
                <a:lnTo>
                  <a:pt x="253" y="945"/>
                </a:lnTo>
                <a:lnTo>
                  <a:pt x="299" y="932"/>
                </a:lnTo>
                <a:lnTo>
                  <a:pt x="347" y="924"/>
                </a:lnTo>
                <a:lnTo>
                  <a:pt x="397" y="921"/>
                </a:lnTo>
                <a:close/>
                <a:moveTo>
                  <a:pt x="3095" y="0"/>
                </a:moveTo>
                <a:lnTo>
                  <a:pt x="3273" y="0"/>
                </a:lnTo>
                <a:lnTo>
                  <a:pt x="3288" y="2"/>
                </a:lnTo>
                <a:lnTo>
                  <a:pt x="3301" y="8"/>
                </a:lnTo>
                <a:lnTo>
                  <a:pt x="3311" y="17"/>
                </a:lnTo>
                <a:lnTo>
                  <a:pt x="3319" y="28"/>
                </a:lnTo>
                <a:lnTo>
                  <a:pt x="3321" y="42"/>
                </a:lnTo>
                <a:lnTo>
                  <a:pt x="3321" y="353"/>
                </a:lnTo>
                <a:lnTo>
                  <a:pt x="3541" y="353"/>
                </a:lnTo>
                <a:lnTo>
                  <a:pt x="3554" y="355"/>
                </a:lnTo>
                <a:lnTo>
                  <a:pt x="3568" y="360"/>
                </a:lnTo>
                <a:lnTo>
                  <a:pt x="3578" y="367"/>
                </a:lnTo>
                <a:lnTo>
                  <a:pt x="3586" y="378"/>
                </a:lnTo>
                <a:lnTo>
                  <a:pt x="3589" y="389"/>
                </a:lnTo>
                <a:lnTo>
                  <a:pt x="3589" y="402"/>
                </a:lnTo>
                <a:lnTo>
                  <a:pt x="3585" y="413"/>
                </a:lnTo>
                <a:lnTo>
                  <a:pt x="3578" y="423"/>
                </a:lnTo>
                <a:lnTo>
                  <a:pt x="3220" y="793"/>
                </a:lnTo>
                <a:lnTo>
                  <a:pt x="3209" y="801"/>
                </a:lnTo>
                <a:lnTo>
                  <a:pt x="3197" y="806"/>
                </a:lnTo>
                <a:lnTo>
                  <a:pt x="3183" y="808"/>
                </a:lnTo>
                <a:lnTo>
                  <a:pt x="3170" y="806"/>
                </a:lnTo>
                <a:lnTo>
                  <a:pt x="3158" y="801"/>
                </a:lnTo>
                <a:lnTo>
                  <a:pt x="3148" y="793"/>
                </a:lnTo>
                <a:lnTo>
                  <a:pt x="2793" y="427"/>
                </a:lnTo>
                <a:lnTo>
                  <a:pt x="2785" y="418"/>
                </a:lnTo>
                <a:lnTo>
                  <a:pt x="2780" y="407"/>
                </a:lnTo>
                <a:lnTo>
                  <a:pt x="2778" y="395"/>
                </a:lnTo>
                <a:lnTo>
                  <a:pt x="2780" y="382"/>
                </a:lnTo>
                <a:lnTo>
                  <a:pt x="2788" y="370"/>
                </a:lnTo>
                <a:lnTo>
                  <a:pt x="2798" y="361"/>
                </a:lnTo>
                <a:lnTo>
                  <a:pt x="2811" y="355"/>
                </a:lnTo>
                <a:lnTo>
                  <a:pt x="2826" y="353"/>
                </a:lnTo>
                <a:lnTo>
                  <a:pt x="3047" y="353"/>
                </a:lnTo>
                <a:lnTo>
                  <a:pt x="3047" y="42"/>
                </a:lnTo>
                <a:lnTo>
                  <a:pt x="3049" y="28"/>
                </a:lnTo>
                <a:lnTo>
                  <a:pt x="3056" y="17"/>
                </a:lnTo>
                <a:lnTo>
                  <a:pt x="3066" y="8"/>
                </a:lnTo>
                <a:lnTo>
                  <a:pt x="3079" y="2"/>
                </a:lnTo>
                <a:lnTo>
                  <a:pt x="309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406"/>
          <p:cNvSpPr>
            <a:spLocks noEditPoints="1"/>
          </p:cNvSpPr>
          <p:nvPr/>
        </p:nvSpPr>
        <p:spPr bwMode="auto">
          <a:xfrm>
            <a:off x="4814948" y="3050316"/>
            <a:ext cx="452438" cy="264319"/>
          </a:xfrm>
          <a:custGeom>
            <a:avLst/>
            <a:gdLst>
              <a:gd name="T0" fmla="*/ 3045 w 3423"/>
              <a:gd name="T1" fmla="*/ 1003 h 1777"/>
              <a:gd name="T2" fmla="*/ 3138 w 3423"/>
              <a:gd name="T3" fmla="*/ 1015 h 1777"/>
              <a:gd name="T4" fmla="*/ 3222 w 3423"/>
              <a:gd name="T5" fmla="*/ 1049 h 1777"/>
              <a:gd name="T6" fmla="*/ 3296 w 3423"/>
              <a:gd name="T7" fmla="*/ 1101 h 1777"/>
              <a:gd name="T8" fmla="*/ 3356 w 3423"/>
              <a:gd name="T9" fmla="*/ 1170 h 1777"/>
              <a:gd name="T10" fmla="*/ 3398 w 3423"/>
              <a:gd name="T11" fmla="*/ 1251 h 1777"/>
              <a:gd name="T12" fmla="*/ 3420 w 3423"/>
              <a:gd name="T13" fmla="*/ 1341 h 1777"/>
              <a:gd name="T14" fmla="*/ 3420 w 3423"/>
              <a:gd name="T15" fmla="*/ 1439 h 1777"/>
              <a:gd name="T16" fmla="*/ 3398 w 3423"/>
              <a:gd name="T17" fmla="*/ 1530 h 1777"/>
              <a:gd name="T18" fmla="*/ 3355 w 3423"/>
              <a:gd name="T19" fmla="*/ 1611 h 1777"/>
              <a:gd name="T20" fmla="*/ 3296 w 3423"/>
              <a:gd name="T21" fmla="*/ 1680 h 1777"/>
              <a:gd name="T22" fmla="*/ 3222 w 3423"/>
              <a:gd name="T23" fmla="*/ 1732 h 1777"/>
              <a:gd name="T24" fmla="*/ 3137 w 3423"/>
              <a:gd name="T25" fmla="*/ 1766 h 1777"/>
              <a:gd name="T26" fmla="*/ 3044 w 3423"/>
              <a:gd name="T27" fmla="*/ 1777 h 1777"/>
              <a:gd name="T28" fmla="*/ 438 w 3423"/>
              <a:gd name="T29" fmla="*/ 1775 h 1777"/>
              <a:gd name="T30" fmla="*/ 349 w 3423"/>
              <a:gd name="T31" fmla="*/ 1751 h 1777"/>
              <a:gd name="T32" fmla="*/ 269 w 3423"/>
              <a:gd name="T33" fmla="*/ 1708 h 1777"/>
              <a:gd name="T34" fmla="*/ 203 w 3423"/>
              <a:gd name="T35" fmla="*/ 1647 h 1777"/>
              <a:gd name="T36" fmla="*/ 152 w 3423"/>
              <a:gd name="T37" fmla="*/ 1572 h 1777"/>
              <a:gd name="T38" fmla="*/ 119 w 3423"/>
              <a:gd name="T39" fmla="*/ 1486 h 1777"/>
              <a:gd name="T40" fmla="*/ 107 w 3423"/>
              <a:gd name="T41" fmla="*/ 1391 h 1777"/>
              <a:gd name="T42" fmla="*/ 119 w 3423"/>
              <a:gd name="T43" fmla="*/ 1296 h 1777"/>
              <a:gd name="T44" fmla="*/ 152 w 3423"/>
              <a:gd name="T45" fmla="*/ 1208 h 1777"/>
              <a:gd name="T46" fmla="*/ 203 w 3423"/>
              <a:gd name="T47" fmla="*/ 1134 h 1777"/>
              <a:gd name="T48" fmla="*/ 269 w 3423"/>
              <a:gd name="T49" fmla="*/ 1073 h 1777"/>
              <a:gd name="T50" fmla="*/ 349 w 3423"/>
              <a:gd name="T51" fmla="*/ 1029 h 1777"/>
              <a:gd name="T52" fmla="*/ 438 w 3423"/>
              <a:gd name="T53" fmla="*/ 1006 h 1777"/>
              <a:gd name="T54" fmla="*/ 301 w 3423"/>
              <a:gd name="T55" fmla="*/ 0 h 1777"/>
              <a:gd name="T56" fmla="*/ 486 w 3423"/>
              <a:gd name="T57" fmla="*/ 2 h 1777"/>
              <a:gd name="T58" fmla="*/ 509 w 3423"/>
              <a:gd name="T59" fmla="*/ 19 h 1777"/>
              <a:gd name="T60" fmla="*/ 517 w 3423"/>
              <a:gd name="T61" fmla="*/ 46 h 1777"/>
              <a:gd name="T62" fmla="*/ 728 w 3423"/>
              <a:gd name="T63" fmla="*/ 385 h 1777"/>
              <a:gd name="T64" fmla="*/ 755 w 3423"/>
              <a:gd name="T65" fmla="*/ 393 h 1777"/>
              <a:gd name="T66" fmla="*/ 771 w 3423"/>
              <a:gd name="T67" fmla="*/ 416 h 1777"/>
              <a:gd name="T68" fmla="*/ 772 w 3423"/>
              <a:gd name="T69" fmla="*/ 444 h 1777"/>
              <a:gd name="T70" fmla="*/ 759 w 3423"/>
              <a:gd name="T71" fmla="*/ 465 h 1777"/>
              <a:gd name="T72" fmla="*/ 412 w 3423"/>
              <a:gd name="T73" fmla="*/ 874 h 1777"/>
              <a:gd name="T74" fmla="*/ 386 w 3423"/>
              <a:gd name="T75" fmla="*/ 880 h 1777"/>
              <a:gd name="T76" fmla="*/ 361 w 3423"/>
              <a:gd name="T77" fmla="*/ 874 h 1777"/>
              <a:gd name="T78" fmla="*/ 12 w 3423"/>
              <a:gd name="T79" fmla="*/ 462 h 1777"/>
              <a:gd name="T80" fmla="*/ 0 w 3423"/>
              <a:gd name="T81" fmla="*/ 438 h 1777"/>
              <a:gd name="T82" fmla="*/ 4 w 3423"/>
              <a:gd name="T83" fmla="*/ 412 h 1777"/>
              <a:gd name="T84" fmla="*/ 20 w 3423"/>
              <a:gd name="T85" fmla="*/ 392 h 1777"/>
              <a:gd name="T86" fmla="*/ 45 w 3423"/>
              <a:gd name="T87" fmla="*/ 385 h 1777"/>
              <a:gd name="T88" fmla="*/ 256 w 3423"/>
              <a:gd name="T89" fmla="*/ 46 h 1777"/>
              <a:gd name="T90" fmla="*/ 264 w 3423"/>
              <a:gd name="T91" fmla="*/ 19 h 1777"/>
              <a:gd name="T92" fmla="*/ 287 w 3423"/>
              <a:gd name="T93" fmla="*/ 2 h 1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23" h="1777">
                <a:moveTo>
                  <a:pt x="485" y="1003"/>
                </a:moveTo>
                <a:lnTo>
                  <a:pt x="3045" y="1003"/>
                </a:lnTo>
                <a:lnTo>
                  <a:pt x="3092" y="1006"/>
                </a:lnTo>
                <a:lnTo>
                  <a:pt x="3138" y="1015"/>
                </a:lnTo>
                <a:lnTo>
                  <a:pt x="3182" y="1029"/>
                </a:lnTo>
                <a:lnTo>
                  <a:pt x="3222" y="1049"/>
                </a:lnTo>
                <a:lnTo>
                  <a:pt x="3261" y="1073"/>
                </a:lnTo>
                <a:lnTo>
                  <a:pt x="3296" y="1101"/>
                </a:lnTo>
                <a:lnTo>
                  <a:pt x="3328" y="1134"/>
                </a:lnTo>
                <a:lnTo>
                  <a:pt x="3356" y="1170"/>
                </a:lnTo>
                <a:lnTo>
                  <a:pt x="3379" y="1208"/>
                </a:lnTo>
                <a:lnTo>
                  <a:pt x="3398" y="1251"/>
                </a:lnTo>
                <a:lnTo>
                  <a:pt x="3411" y="1296"/>
                </a:lnTo>
                <a:lnTo>
                  <a:pt x="3420" y="1341"/>
                </a:lnTo>
                <a:lnTo>
                  <a:pt x="3423" y="1391"/>
                </a:lnTo>
                <a:lnTo>
                  <a:pt x="3420" y="1439"/>
                </a:lnTo>
                <a:lnTo>
                  <a:pt x="3411" y="1486"/>
                </a:lnTo>
                <a:lnTo>
                  <a:pt x="3398" y="1530"/>
                </a:lnTo>
                <a:lnTo>
                  <a:pt x="3379" y="1572"/>
                </a:lnTo>
                <a:lnTo>
                  <a:pt x="3355" y="1611"/>
                </a:lnTo>
                <a:lnTo>
                  <a:pt x="3327" y="1647"/>
                </a:lnTo>
                <a:lnTo>
                  <a:pt x="3296" y="1680"/>
                </a:lnTo>
                <a:lnTo>
                  <a:pt x="3261" y="1708"/>
                </a:lnTo>
                <a:lnTo>
                  <a:pt x="3222" y="1732"/>
                </a:lnTo>
                <a:lnTo>
                  <a:pt x="3181" y="1751"/>
                </a:lnTo>
                <a:lnTo>
                  <a:pt x="3137" y="1766"/>
                </a:lnTo>
                <a:lnTo>
                  <a:pt x="3092" y="1775"/>
                </a:lnTo>
                <a:lnTo>
                  <a:pt x="3044" y="1777"/>
                </a:lnTo>
                <a:lnTo>
                  <a:pt x="485" y="1777"/>
                </a:lnTo>
                <a:lnTo>
                  <a:pt x="438" y="1775"/>
                </a:lnTo>
                <a:lnTo>
                  <a:pt x="392" y="1766"/>
                </a:lnTo>
                <a:lnTo>
                  <a:pt x="349" y="1751"/>
                </a:lnTo>
                <a:lnTo>
                  <a:pt x="308" y="1732"/>
                </a:lnTo>
                <a:lnTo>
                  <a:pt x="269" y="1708"/>
                </a:lnTo>
                <a:lnTo>
                  <a:pt x="234" y="1680"/>
                </a:lnTo>
                <a:lnTo>
                  <a:pt x="203" y="1647"/>
                </a:lnTo>
                <a:lnTo>
                  <a:pt x="175" y="1611"/>
                </a:lnTo>
                <a:lnTo>
                  <a:pt x="152" y="1572"/>
                </a:lnTo>
                <a:lnTo>
                  <a:pt x="133" y="1530"/>
                </a:lnTo>
                <a:lnTo>
                  <a:pt x="119" y="1486"/>
                </a:lnTo>
                <a:lnTo>
                  <a:pt x="110" y="1439"/>
                </a:lnTo>
                <a:lnTo>
                  <a:pt x="107" y="1391"/>
                </a:lnTo>
                <a:lnTo>
                  <a:pt x="110" y="1341"/>
                </a:lnTo>
                <a:lnTo>
                  <a:pt x="119" y="1296"/>
                </a:lnTo>
                <a:lnTo>
                  <a:pt x="133" y="1251"/>
                </a:lnTo>
                <a:lnTo>
                  <a:pt x="152" y="1208"/>
                </a:lnTo>
                <a:lnTo>
                  <a:pt x="175" y="1170"/>
                </a:lnTo>
                <a:lnTo>
                  <a:pt x="203" y="1134"/>
                </a:lnTo>
                <a:lnTo>
                  <a:pt x="234" y="1101"/>
                </a:lnTo>
                <a:lnTo>
                  <a:pt x="269" y="1073"/>
                </a:lnTo>
                <a:lnTo>
                  <a:pt x="308" y="1049"/>
                </a:lnTo>
                <a:lnTo>
                  <a:pt x="349" y="1029"/>
                </a:lnTo>
                <a:lnTo>
                  <a:pt x="392" y="1015"/>
                </a:lnTo>
                <a:lnTo>
                  <a:pt x="438" y="1006"/>
                </a:lnTo>
                <a:lnTo>
                  <a:pt x="485" y="1003"/>
                </a:lnTo>
                <a:close/>
                <a:moveTo>
                  <a:pt x="301" y="0"/>
                </a:moveTo>
                <a:lnTo>
                  <a:pt x="471" y="0"/>
                </a:lnTo>
                <a:lnTo>
                  <a:pt x="486" y="2"/>
                </a:lnTo>
                <a:lnTo>
                  <a:pt x="498" y="9"/>
                </a:lnTo>
                <a:lnTo>
                  <a:pt x="509" y="19"/>
                </a:lnTo>
                <a:lnTo>
                  <a:pt x="515" y="32"/>
                </a:lnTo>
                <a:lnTo>
                  <a:pt x="517" y="46"/>
                </a:lnTo>
                <a:lnTo>
                  <a:pt x="517" y="385"/>
                </a:lnTo>
                <a:lnTo>
                  <a:pt x="728" y="385"/>
                </a:lnTo>
                <a:lnTo>
                  <a:pt x="743" y="387"/>
                </a:lnTo>
                <a:lnTo>
                  <a:pt x="755" y="393"/>
                </a:lnTo>
                <a:lnTo>
                  <a:pt x="764" y="403"/>
                </a:lnTo>
                <a:lnTo>
                  <a:pt x="771" y="416"/>
                </a:lnTo>
                <a:lnTo>
                  <a:pt x="774" y="430"/>
                </a:lnTo>
                <a:lnTo>
                  <a:pt x="772" y="444"/>
                </a:lnTo>
                <a:lnTo>
                  <a:pt x="767" y="456"/>
                </a:lnTo>
                <a:lnTo>
                  <a:pt x="759" y="465"/>
                </a:lnTo>
                <a:lnTo>
                  <a:pt x="421" y="865"/>
                </a:lnTo>
                <a:lnTo>
                  <a:pt x="412" y="874"/>
                </a:lnTo>
                <a:lnTo>
                  <a:pt x="400" y="879"/>
                </a:lnTo>
                <a:lnTo>
                  <a:pt x="386" y="880"/>
                </a:lnTo>
                <a:lnTo>
                  <a:pt x="373" y="879"/>
                </a:lnTo>
                <a:lnTo>
                  <a:pt x="361" y="874"/>
                </a:lnTo>
                <a:lnTo>
                  <a:pt x="352" y="865"/>
                </a:lnTo>
                <a:lnTo>
                  <a:pt x="12" y="462"/>
                </a:lnTo>
                <a:lnTo>
                  <a:pt x="4" y="450"/>
                </a:lnTo>
                <a:lnTo>
                  <a:pt x="0" y="438"/>
                </a:lnTo>
                <a:lnTo>
                  <a:pt x="0" y="425"/>
                </a:lnTo>
                <a:lnTo>
                  <a:pt x="4" y="412"/>
                </a:lnTo>
                <a:lnTo>
                  <a:pt x="11" y="401"/>
                </a:lnTo>
                <a:lnTo>
                  <a:pt x="20" y="392"/>
                </a:lnTo>
                <a:lnTo>
                  <a:pt x="32" y="387"/>
                </a:lnTo>
                <a:lnTo>
                  <a:pt x="45" y="385"/>
                </a:lnTo>
                <a:lnTo>
                  <a:pt x="256" y="385"/>
                </a:lnTo>
                <a:lnTo>
                  <a:pt x="256" y="46"/>
                </a:lnTo>
                <a:lnTo>
                  <a:pt x="258" y="32"/>
                </a:lnTo>
                <a:lnTo>
                  <a:pt x="264" y="19"/>
                </a:lnTo>
                <a:lnTo>
                  <a:pt x="275" y="9"/>
                </a:lnTo>
                <a:lnTo>
                  <a:pt x="287" y="2"/>
                </a:lnTo>
                <a:lnTo>
                  <a:pt x="30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3" name="Group 643"/>
          <p:cNvGrpSpPr/>
          <p:nvPr/>
        </p:nvGrpSpPr>
        <p:grpSpPr>
          <a:xfrm>
            <a:off x="6317606" y="3030671"/>
            <a:ext cx="253604" cy="303609"/>
            <a:chOff x="4543425" y="5084763"/>
            <a:chExt cx="338138" cy="404812"/>
          </a:xfrm>
          <a:solidFill>
            <a:srgbClr val="000000"/>
          </a:solidFill>
        </p:grpSpPr>
        <p:sp>
          <p:nvSpPr>
            <p:cNvPr id="164" name="Freeform 411"/>
            <p:cNvSpPr>
              <a:spLocks/>
            </p:cNvSpPr>
            <p:nvPr/>
          </p:nvSpPr>
          <p:spPr bwMode="auto">
            <a:xfrm>
              <a:off x="4543425" y="5127625"/>
              <a:ext cx="279400" cy="319087"/>
            </a:xfrm>
            <a:custGeom>
              <a:avLst/>
              <a:gdLst>
                <a:gd name="T0" fmla="*/ 84 w 2462"/>
                <a:gd name="T1" fmla="*/ 0 h 2608"/>
                <a:gd name="T2" fmla="*/ 2378 w 2462"/>
                <a:gd name="T3" fmla="*/ 0 h 2608"/>
                <a:gd name="T4" fmla="*/ 2400 w 2462"/>
                <a:gd name="T5" fmla="*/ 3 h 2608"/>
                <a:gd name="T6" fmla="*/ 2420 w 2462"/>
                <a:gd name="T7" fmla="*/ 12 h 2608"/>
                <a:gd name="T8" fmla="*/ 2437 w 2462"/>
                <a:gd name="T9" fmla="*/ 26 h 2608"/>
                <a:gd name="T10" fmla="*/ 2450 w 2462"/>
                <a:gd name="T11" fmla="*/ 45 h 2608"/>
                <a:gd name="T12" fmla="*/ 2459 w 2462"/>
                <a:gd name="T13" fmla="*/ 66 h 2608"/>
                <a:gd name="T14" fmla="*/ 2462 w 2462"/>
                <a:gd name="T15" fmla="*/ 89 h 2608"/>
                <a:gd name="T16" fmla="*/ 2462 w 2462"/>
                <a:gd name="T17" fmla="*/ 1543 h 2608"/>
                <a:gd name="T18" fmla="*/ 2413 w 2462"/>
                <a:gd name="T19" fmla="*/ 1538 h 2608"/>
                <a:gd name="T20" fmla="*/ 2364 w 2462"/>
                <a:gd name="T21" fmla="*/ 1537 h 2608"/>
                <a:gd name="T22" fmla="*/ 2328 w 2462"/>
                <a:gd name="T23" fmla="*/ 1537 h 2608"/>
                <a:gd name="T24" fmla="*/ 2294 w 2462"/>
                <a:gd name="T25" fmla="*/ 1540 h 2608"/>
                <a:gd name="T26" fmla="*/ 2294 w 2462"/>
                <a:gd name="T27" fmla="*/ 178 h 2608"/>
                <a:gd name="T28" fmla="*/ 167 w 2462"/>
                <a:gd name="T29" fmla="*/ 178 h 2608"/>
                <a:gd name="T30" fmla="*/ 167 w 2462"/>
                <a:gd name="T31" fmla="*/ 2429 h 2608"/>
                <a:gd name="T32" fmla="*/ 1554 w 2462"/>
                <a:gd name="T33" fmla="*/ 2429 h 2608"/>
                <a:gd name="T34" fmla="*/ 1558 w 2462"/>
                <a:gd name="T35" fmla="*/ 2490 h 2608"/>
                <a:gd name="T36" fmla="*/ 1567 w 2462"/>
                <a:gd name="T37" fmla="*/ 2550 h 2608"/>
                <a:gd name="T38" fmla="*/ 1580 w 2462"/>
                <a:gd name="T39" fmla="*/ 2608 h 2608"/>
                <a:gd name="T40" fmla="*/ 84 w 2462"/>
                <a:gd name="T41" fmla="*/ 2608 h 2608"/>
                <a:gd name="T42" fmla="*/ 61 w 2462"/>
                <a:gd name="T43" fmla="*/ 2605 h 2608"/>
                <a:gd name="T44" fmla="*/ 41 w 2462"/>
                <a:gd name="T45" fmla="*/ 2595 h 2608"/>
                <a:gd name="T46" fmla="*/ 24 w 2462"/>
                <a:gd name="T47" fmla="*/ 2581 h 2608"/>
                <a:gd name="T48" fmla="*/ 11 w 2462"/>
                <a:gd name="T49" fmla="*/ 2564 h 2608"/>
                <a:gd name="T50" fmla="*/ 3 w 2462"/>
                <a:gd name="T51" fmla="*/ 2543 h 2608"/>
                <a:gd name="T52" fmla="*/ 0 w 2462"/>
                <a:gd name="T53" fmla="*/ 2518 h 2608"/>
                <a:gd name="T54" fmla="*/ 0 w 2462"/>
                <a:gd name="T55" fmla="*/ 89 h 2608"/>
                <a:gd name="T56" fmla="*/ 3 w 2462"/>
                <a:gd name="T57" fmla="*/ 66 h 2608"/>
                <a:gd name="T58" fmla="*/ 11 w 2462"/>
                <a:gd name="T59" fmla="*/ 45 h 2608"/>
                <a:gd name="T60" fmla="*/ 24 w 2462"/>
                <a:gd name="T61" fmla="*/ 26 h 2608"/>
                <a:gd name="T62" fmla="*/ 41 w 2462"/>
                <a:gd name="T63" fmla="*/ 12 h 2608"/>
                <a:gd name="T64" fmla="*/ 61 w 2462"/>
                <a:gd name="T65" fmla="*/ 3 h 2608"/>
                <a:gd name="T66" fmla="*/ 84 w 2462"/>
                <a:gd name="T67" fmla="*/ 0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62" h="2608">
                  <a:moveTo>
                    <a:pt x="84" y="0"/>
                  </a:moveTo>
                  <a:lnTo>
                    <a:pt x="2378" y="0"/>
                  </a:lnTo>
                  <a:lnTo>
                    <a:pt x="2400" y="3"/>
                  </a:lnTo>
                  <a:lnTo>
                    <a:pt x="2420" y="12"/>
                  </a:lnTo>
                  <a:lnTo>
                    <a:pt x="2437" y="26"/>
                  </a:lnTo>
                  <a:lnTo>
                    <a:pt x="2450" y="45"/>
                  </a:lnTo>
                  <a:lnTo>
                    <a:pt x="2459" y="66"/>
                  </a:lnTo>
                  <a:lnTo>
                    <a:pt x="2462" y="89"/>
                  </a:lnTo>
                  <a:lnTo>
                    <a:pt x="2462" y="1543"/>
                  </a:lnTo>
                  <a:lnTo>
                    <a:pt x="2413" y="1538"/>
                  </a:lnTo>
                  <a:lnTo>
                    <a:pt x="2364" y="1537"/>
                  </a:lnTo>
                  <a:lnTo>
                    <a:pt x="2328" y="1537"/>
                  </a:lnTo>
                  <a:lnTo>
                    <a:pt x="2294" y="1540"/>
                  </a:lnTo>
                  <a:lnTo>
                    <a:pt x="2294" y="178"/>
                  </a:lnTo>
                  <a:lnTo>
                    <a:pt x="167" y="178"/>
                  </a:lnTo>
                  <a:lnTo>
                    <a:pt x="167" y="2429"/>
                  </a:lnTo>
                  <a:lnTo>
                    <a:pt x="1554" y="2429"/>
                  </a:lnTo>
                  <a:lnTo>
                    <a:pt x="1558" y="2490"/>
                  </a:lnTo>
                  <a:lnTo>
                    <a:pt x="1567" y="2550"/>
                  </a:lnTo>
                  <a:lnTo>
                    <a:pt x="1580" y="2608"/>
                  </a:lnTo>
                  <a:lnTo>
                    <a:pt x="84" y="2608"/>
                  </a:lnTo>
                  <a:lnTo>
                    <a:pt x="61" y="2605"/>
                  </a:lnTo>
                  <a:lnTo>
                    <a:pt x="41" y="2595"/>
                  </a:lnTo>
                  <a:lnTo>
                    <a:pt x="24" y="2581"/>
                  </a:lnTo>
                  <a:lnTo>
                    <a:pt x="11" y="2564"/>
                  </a:lnTo>
                  <a:lnTo>
                    <a:pt x="3" y="2543"/>
                  </a:lnTo>
                  <a:lnTo>
                    <a:pt x="0" y="2518"/>
                  </a:lnTo>
                  <a:lnTo>
                    <a:pt x="0" y="89"/>
                  </a:lnTo>
                  <a:lnTo>
                    <a:pt x="3" y="66"/>
                  </a:lnTo>
                  <a:lnTo>
                    <a:pt x="11" y="45"/>
                  </a:lnTo>
                  <a:lnTo>
                    <a:pt x="24" y="26"/>
                  </a:lnTo>
                  <a:lnTo>
                    <a:pt x="41" y="12"/>
                  </a:lnTo>
                  <a:lnTo>
                    <a:pt x="61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412"/>
            <p:cNvSpPr>
              <a:spLocks/>
            </p:cNvSpPr>
            <p:nvPr/>
          </p:nvSpPr>
          <p:spPr bwMode="auto">
            <a:xfrm>
              <a:off x="4719638" y="5424488"/>
              <a:ext cx="17463" cy="22225"/>
            </a:xfrm>
            <a:custGeom>
              <a:avLst/>
              <a:gdLst>
                <a:gd name="T0" fmla="*/ 0 w 148"/>
                <a:gd name="T1" fmla="*/ 0 h 179"/>
                <a:gd name="T2" fmla="*/ 119 w 148"/>
                <a:gd name="T3" fmla="*/ 0 h 179"/>
                <a:gd name="T4" fmla="*/ 124 w 148"/>
                <a:gd name="T5" fmla="*/ 61 h 179"/>
                <a:gd name="T6" fmla="*/ 133 w 148"/>
                <a:gd name="T7" fmla="*/ 121 h 179"/>
                <a:gd name="T8" fmla="*/ 148 w 148"/>
                <a:gd name="T9" fmla="*/ 179 h 179"/>
                <a:gd name="T10" fmla="*/ 26 w 148"/>
                <a:gd name="T11" fmla="*/ 179 h 179"/>
                <a:gd name="T12" fmla="*/ 13 w 148"/>
                <a:gd name="T13" fmla="*/ 121 h 179"/>
                <a:gd name="T14" fmla="*/ 4 w 148"/>
                <a:gd name="T15" fmla="*/ 61 h 179"/>
                <a:gd name="T16" fmla="*/ 0 w 148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79">
                  <a:moveTo>
                    <a:pt x="0" y="0"/>
                  </a:moveTo>
                  <a:lnTo>
                    <a:pt x="119" y="0"/>
                  </a:lnTo>
                  <a:lnTo>
                    <a:pt x="124" y="61"/>
                  </a:lnTo>
                  <a:lnTo>
                    <a:pt x="133" y="121"/>
                  </a:lnTo>
                  <a:lnTo>
                    <a:pt x="148" y="179"/>
                  </a:lnTo>
                  <a:lnTo>
                    <a:pt x="26" y="179"/>
                  </a:lnTo>
                  <a:lnTo>
                    <a:pt x="13" y="121"/>
                  </a:lnTo>
                  <a:lnTo>
                    <a:pt x="4" y="6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413"/>
            <p:cNvSpPr>
              <a:spLocks noEditPoints="1"/>
            </p:cNvSpPr>
            <p:nvPr/>
          </p:nvSpPr>
          <p:spPr bwMode="auto">
            <a:xfrm>
              <a:off x="4725988" y="5310188"/>
              <a:ext cx="155575" cy="179387"/>
            </a:xfrm>
            <a:custGeom>
              <a:avLst/>
              <a:gdLst>
                <a:gd name="T0" fmla="*/ 570 w 1377"/>
                <a:gd name="T1" fmla="*/ 120 h 1460"/>
                <a:gd name="T2" fmla="*/ 408 w 1377"/>
                <a:gd name="T3" fmla="*/ 183 h 1460"/>
                <a:gd name="T4" fmla="*/ 273 w 1377"/>
                <a:gd name="T5" fmla="*/ 290 h 1460"/>
                <a:gd name="T6" fmla="*/ 171 w 1377"/>
                <a:gd name="T7" fmla="*/ 434 h 1460"/>
                <a:gd name="T8" fmla="*/ 112 w 1377"/>
                <a:gd name="T9" fmla="*/ 605 h 1460"/>
                <a:gd name="T10" fmla="*/ 103 w 1377"/>
                <a:gd name="T11" fmla="*/ 794 h 1460"/>
                <a:gd name="T12" fmla="*/ 146 w 1377"/>
                <a:gd name="T13" fmla="*/ 972 h 1460"/>
                <a:gd name="T14" fmla="*/ 235 w 1377"/>
                <a:gd name="T15" fmla="*/ 1126 h 1460"/>
                <a:gd name="T16" fmla="*/ 360 w 1377"/>
                <a:gd name="T17" fmla="*/ 1246 h 1460"/>
                <a:gd name="T18" fmla="*/ 514 w 1377"/>
                <a:gd name="T19" fmla="*/ 1325 h 1460"/>
                <a:gd name="T20" fmla="*/ 688 w 1377"/>
                <a:gd name="T21" fmla="*/ 1353 h 1460"/>
                <a:gd name="T22" fmla="*/ 863 w 1377"/>
                <a:gd name="T23" fmla="*/ 1325 h 1460"/>
                <a:gd name="T24" fmla="*/ 1017 w 1377"/>
                <a:gd name="T25" fmla="*/ 1246 h 1460"/>
                <a:gd name="T26" fmla="*/ 1142 w 1377"/>
                <a:gd name="T27" fmla="*/ 1126 h 1460"/>
                <a:gd name="T28" fmla="*/ 1231 w 1377"/>
                <a:gd name="T29" fmla="*/ 972 h 1460"/>
                <a:gd name="T30" fmla="*/ 1273 w 1377"/>
                <a:gd name="T31" fmla="*/ 794 h 1460"/>
                <a:gd name="T32" fmla="*/ 1265 w 1377"/>
                <a:gd name="T33" fmla="*/ 605 h 1460"/>
                <a:gd name="T34" fmla="*/ 1205 w 1377"/>
                <a:gd name="T35" fmla="*/ 434 h 1460"/>
                <a:gd name="T36" fmla="*/ 1104 w 1377"/>
                <a:gd name="T37" fmla="*/ 290 h 1460"/>
                <a:gd name="T38" fmla="*/ 968 w 1377"/>
                <a:gd name="T39" fmla="*/ 183 h 1460"/>
                <a:gd name="T40" fmla="*/ 806 w 1377"/>
                <a:gd name="T41" fmla="*/ 120 h 1460"/>
                <a:gd name="T42" fmla="*/ 688 w 1377"/>
                <a:gd name="T43" fmla="*/ 0 h 1460"/>
                <a:gd name="T44" fmla="*/ 882 w 1377"/>
                <a:gd name="T45" fmla="*/ 30 h 1460"/>
                <a:gd name="T46" fmla="*/ 1053 w 1377"/>
                <a:gd name="T47" fmla="*/ 112 h 1460"/>
                <a:gd name="T48" fmla="*/ 1196 w 1377"/>
                <a:gd name="T49" fmla="*/ 239 h 1460"/>
                <a:gd name="T50" fmla="*/ 1303 w 1377"/>
                <a:gd name="T51" fmla="*/ 401 h 1460"/>
                <a:gd name="T52" fmla="*/ 1365 w 1377"/>
                <a:gd name="T53" fmla="*/ 592 h 1460"/>
                <a:gd name="T54" fmla="*/ 1374 w 1377"/>
                <a:gd name="T55" fmla="*/ 800 h 1460"/>
                <a:gd name="T56" fmla="*/ 1328 w 1377"/>
                <a:gd name="T57" fmla="*/ 999 h 1460"/>
                <a:gd name="T58" fmla="*/ 1237 w 1377"/>
                <a:gd name="T59" fmla="*/ 1172 h 1460"/>
                <a:gd name="T60" fmla="*/ 1105 w 1377"/>
                <a:gd name="T61" fmla="*/ 1311 h 1460"/>
                <a:gd name="T62" fmla="*/ 941 w 1377"/>
                <a:gd name="T63" fmla="*/ 1409 h 1460"/>
                <a:gd name="T64" fmla="*/ 755 w 1377"/>
                <a:gd name="T65" fmla="*/ 1457 h 1460"/>
                <a:gd name="T66" fmla="*/ 557 w 1377"/>
                <a:gd name="T67" fmla="*/ 1447 h 1460"/>
                <a:gd name="T68" fmla="*/ 378 w 1377"/>
                <a:gd name="T69" fmla="*/ 1382 h 1460"/>
                <a:gd name="T70" fmla="*/ 224 w 1377"/>
                <a:gd name="T71" fmla="*/ 1269 h 1460"/>
                <a:gd name="T72" fmla="*/ 105 w 1377"/>
                <a:gd name="T73" fmla="*/ 1117 h 1460"/>
                <a:gd name="T74" fmla="*/ 27 w 1377"/>
                <a:gd name="T75" fmla="*/ 935 h 1460"/>
                <a:gd name="T76" fmla="*/ 0 w 1377"/>
                <a:gd name="T77" fmla="*/ 730 h 1460"/>
                <a:gd name="T78" fmla="*/ 27 w 1377"/>
                <a:gd name="T79" fmla="*/ 526 h 1460"/>
                <a:gd name="T80" fmla="*/ 105 w 1377"/>
                <a:gd name="T81" fmla="*/ 343 h 1460"/>
                <a:gd name="T82" fmla="*/ 224 w 1377"/>
                <a:gd name="T83" fmla="*/ 192 h 1460"/>
                <a:gd name="T84" fmla="*/ 378 w 1377"/>
                <a:gd name="T85" fmla="*/ 79 h 1460"/>
                <a:gd name="T86" fmla="*/ 557 w 1377"/>
                <a:gd name="T87" fmla="*/ 14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77" h="1460">
                  <a:moveTo>
                    <a:pt x="688" y="107"/>
                  </a:moveTo>
                  <a:lnTo>
                    <a:pt x="628" y="110"/>
                  </a:lnTo>
                  <a:lnTo>
                    <a:pt x="570" y="120"/>
                  </a:lnTo>
                  <a:lnTo>
                    <a:pt x="514" y="136"/>
                  </a:lnTo>
                  <a:lnTo>
                    <a:pt x="459" y="156"/>
                  </a:lnTo>
                  <a:lnTo>
                    <a:pt x="408" y="183"/>
                  </a:lnTo>
                  <a:lnTo>
                    <a:pt x="360" y="214"/>
                  </a:lnTo>
                  <a:lnTo>
                    <a:pt x="314" y="250"/>
                  </a:lnTo>
                  <a:lnTo>
                    <a:pt x="273" y="290"/>
                  </a:lnTo>
                  <a:lnTo>
                    <a:pt x="235" y="335"/>
                  </a:lnTo>
                  <a:lnTo>
                    <a:pt x="200" y="383"/>
                  </a:lnTo>
                  <a:lnTo>
                    <a:pt x="171" y="434"/>
                  </a:lnTo>
                  <a:lnTo>
                    <a:pt x="146" y="488"/>
                  </a:lnTo>
                  <a:lnTo>
                    <a:pt x="127" y="545"/>
                  </a:lnTo>
                  <a:lnTo>
                    <a:pt x="112" y="605"/>
                  </a:lnTo>
                  <a:lnTo>
                    <a:pt x="103" y="667"/>
                  </a:lnTo>
                  <a:lnTo>
                    <a:pt x="100" y="730"/>
                  </a:lnTo>
                  <a:lnTo>
                    <a:pt x="103" y="794"/>
                  </a:lnTo>
                  <a:lnTo>
                    <a:pt x="112" y="856"/>
                  </a:lnTo>
                  <a:lnTo>
                    <a:pt x="127" y="915"/>
                  </a:lnTo>
                  <a:lnTo>
                    <a:pt x="146" y="972"/>
                  </a:lnTo>
                  <a:lnTo>
                    <a:pt x="171" y="1026"/>
                  </a:lnTo>
                  <a:lnTo>
                    <a:pt x="200" y="1078"/>
                  </a:lnTo>
                  <a:lnTo>
                    <a:pt x="235" y="1126"/>
                  </a:lnTo>
                  <a:lnTo>
                    <a:pt x="273" y="1171"/>
                  </a:lnTo>
                  <a:lnTo>
                    <a:pt x="314" y="1210"/>
                  </a:lnTo>
                  <a:lnTo>
                    <a:pt x="360" y="1246"/>
                  </a:lnTo>
                  <a:lnTo>
                    <a:pt x="408" y="1277"/>
                  </a:lnTo>
                  <a:lnTo>
                    <a:pt x="459" y="1304"/>
                  </a:lnTo>
                  <a:lnTo>
                    <a:pt x="514" y="1325"/>
                  </a:lnTo>
                  <a:lnTo>
                    <a:pt x="570" y="1340"/>
                  </a:lnTo>
                  <a:lnTo>
                    <a:pt x="628" y="1350"/>
                  </a:lnTo>
                  <a:lnTo>
                    <a:pt x="688" y="1353"/>
                  </a:lnTo>
                  <a:lnTo>
                    <a:pt x="749" y="1350"/>
                  </a:lnTo>
                  <a:lnTo>
                    <a:pt x="806" y="1340"/>
                  </a:lnTo>
                  <a:lnTo>
                    <a:pt x="863" y="1325"/>
                  </a:lnTo>
                  <a:lnTo>
                    <a:pt x="917" y="1304"/>
                  </a:lnTo>
                  <a:lnTo>
                    <a:pt x="968" y="1277"/>
                  </a:lnTo>
                  <a:lnTo>
                    <a:pt x="1017" y="1246"/>
                  </a:lnTo>
                  <a:lnTo>
                    <a:pt x="1062" y="1210"/>
                  </a:lnTo>
                  <a:lnTo>
                    <a:pt x="1104" y="1171"/>
                  </a:lnTo>
                  <a:lnTo>
                    <a:pt x="1142" y="1126"/>
                  </a:lnTo>
                  <a:lnTo>
                    <a:pt x="1176" y="1078"/>
                  </a:lnTo>
                  <a:lnTo>
                    <a:pt x="1205" y="1026"/>
                  </a:lnTo>
                  <a:lnTo>
                    <a:pt x="1231" y="972"/>
                  </a:lnTo>
                  <a:lnTo>
                    <a:pt x="1250" y="915"/>
                  </a:lnTo>
                  <a:lnTo>
                    <a:pt x="1265" y="856"/>
                  </a:lnTo>
                  <a:lnTo>
                    <a:pt x="1273" y="794"/>
                  </a:lnTo>
                  <a:lnTo>
                    <a:pt x="1277" y="730"/>
                  </a:lnTo>
                  <a:lnTo>
                    <a:pt x="1273" y="667"/>
                  </a:lnTo>
                  <a:lnTo>
                    <a:pt x="1265" y="605"/>
                  </a:lnTo>
                  <a:lnTo>
                    <a:pt x="1250" y="545"/>
                  </a:lnTo>
                  <a:lnTo>
                    <a:pt x="1231" y="488"/>
                  </a:lnTo>
                  <a:lnTo>
                    <a:pt x="1205" y="434"/>
                  </a:lnTo>
                  <a:lnTo>
                    <a:pt x="1176" y="383"/>
                  </a:lnTo>
                  <a:lnTo>
                    <a:pt x="1142" y="335"/>
                  </a:lnTo>
                  <a:lnTo>
                    <a:pt x="1104" y="290"/>
                  </a:lnTo>
                  <a:lnTo>
                    <a:pt x="1062" y="250"/>
                  </a:lnTo>
                  <a:lnTo>
                    <a:pt x="1017" y="214"/>
                  </a:lnTo>
                  <a:lnTo>
                    <a:pt x="968" y="183"/>
                  </a:lnTo>
                  <a:lnTo>
                    <a:pt x="917" y="156"/>
                  </a:lnTo>
                  <a:lnTo>
                    <a:pt x="863" y="136"/>
                  </a:lnTo>
                  <a:lnTo>
                    <a:pt x="806" y="120"/>
                  </a:lnTo>
                  <a:lnTo>
                    <a:pt x="749" y="110"/>
                  </a:lnTo>
                  <a:lnTo>
                    <a:pt x="688" y="107"/>
                  </a:lnTo>
                  <a:close/>
                  <a:moveTo>
                    <a:pt x="688" y="0"/>
                  </a:moveTo>
                  <a:lnTo>
                    <a:pt x="755" y="4"/>
                  </a:lnTo>
                  <a:lnTo>
                    <a:pt x="819" y="14"/>
                  </a:lnTo>
                  <a:lnTo>
                    <a:pt x="882" y="30"/>
                  </a:lnTo>
                  <a:lnTo>
                    <a:pt x="941" y="52"/>
                  </a:lnTo>
                  <a:lnTo>
                    <a:pt x="999" y="79"/>
                  </a:lnTo>
                  <a:lnTo>
                    <a:pt x="1053" y="112"/>
                  </a:lnTo>
                  <a:lnTo>
                    <a:pt x="1105" y="150"/>
                  </a:lnTo>
                  <a:lnTo>
                    <a:pt x="1152" y="192"/>
                  </a:lnTo>
                  <a:lnTo>
                    <a:pt x="1196" y="239"/>
                  </a:lnTo>
                  <a:lnTo>
                    <a:pt x="1237" y="289"/>
                  </a:lnTo>
                  <a:lnTo>
                    <a:pt x="1272" y="343"/>
                  </a:lnTo>
                  <a:lnTo>
                    <a:pt x="1303" y="401"/>
                  </a:lnTo>
                  <a:lnTo>
                    <a:pt x="1328" y="462"/>
                  </a:lnTo>
                  <a:lnTo>
                    <a:pt x="1349" y="526"/>
                  </a:lnTo>
                  <a:lnTo>
                    <a:pt x="1365" y="592"/>
                  </a:lnTo>
                  <a:lnTo>
                    <a:pt x="1374" y="660"/>
                  </a:lnTo>
                  <a:lnTo>
                    <a:pt x="1377" y="730"/>
                  </a:lnTo>
                  <a:lnTo>
                    <a:pt x="1374" y="800"/>
                  </a:lnTo>
                  <a:lnTo>
                    <a:pt x="1365" y="868"/>
                  </a:lnTo>
                  <a:lnTo>
                    <a:pt x="1349" y="935"/>
                  </a:lnTo>
                  <a:lnTo>
                    <a:pt x="1328" y="999"/>
                  </a:lnTo>
                  <a:lnTo>
                    <a:pt x="1303" y="1060"/>
                  </a:lnTo>
                  <a:lnTo>
                    <a:pt x="1272" y="1117"/>
                  </a:lnTo>
                  <a:lnTo>
                    <a:pt x="1237" y="1172"/>
                  </a:lnTo>
                  <a:lnTo>
                    <a:pt x="1196" y="1222"/>
                  </a:lnTo>
                  <a:lnTo>
                    <a:pt x="1153" y="1269"/>
                  </a:lnTo>
                  <a:lnTo>
                    <a:pt x="1105" y="1311"/>
                  </a:lnTo>
                  <a:lnTo>
                    <a:pt x="1053" y="1349"/>
                  </a:lnTo>
                  <a:lnTo>
                    <a:pt x="999" y="1382"/>
                  </a:lnTo>
                  <a:lnTo>
                    <a:pt x="941" y="1409"/>
                  </a:lnTo>
                  <a:lnTo>
                    <a:pt x="882" y="1431"/>
                  </a:lnTo>
                  <a:lnTo>
                    <a:pt x="819" y="1447"/>
                  </a:lnTo>
                  <a:lnTo>
                    <a:pt x="755" y="1457"/>
                  </a:lnTo>
                  <a:lnTo>
                    <a:pt x="688" y="1460"/>
                  </a:lnTo>
                  <a:lnTo>
                    <a:pt x="622" y="1457"/>
                  </a:lnTo>
                  <a:lnTo>
                    <a:pt x="557" y="1447"/>
                  </a:lnTo>
                  <a:lnTo>
                    <a:pt x="495" y="1431"/>
                  </a:lnTo>
                  <a:lnTo>
                    <a:pt x="435" y="1409"/>
                  </a:lnTo>
                  <a:lnTo>
                    <a:pt x="378" y="1382"/>
                  </a:lnTo>
                  <a:lnTo>
                    <a:pt x="323" y="1349"/>
                  </a:lnTo>
                  <a:lnTo>
                    <a:pt x="272" y="1311"/>
                  </a:lnTo>
                  <a:lnTo>
                    <a:pt x="224" y="1269"/>
                  </a:lnTo>
                  <a:lnTo>
                    <a:pt x="180" y="1222"/>
                  </a:lnTo>
                  <a:lnTo>
                    <a:pt x="140" y="1172"/>
                  </a:lnTo>
                  <a:lnTo>
                    <a:pt x="105" y="1117"/>
                  </a:lnTo>
                  <a:lnTo>
                    <a:pt x="73" y="1060"/>
                  </a:lnTo>
                  <a:lnTo>
                    <a:pt x="48" y="999"/>
                  </a:lnTo>
                  <a:lnTo>
                    <a:pt x="27" y="935"/>
                  </a:lnTo>
                  <a:lnTo>
                    <a:pt x="12" y="868"/>
                  </a:lnTo>
                  <a:lnTo>
                    <a:pt x="3" y="800"/>
                  </a:lnTo>
                  <a:lnTo>
                    <a:pt x="0" y="730"/>
                  </a:lnTo>
                  <a:lnTo>
                    <a:pt x="3" y="660"/>
                  </a:lnTo>
                  <a:lnTo>
                    <a:pt x="12" y="592"/>
                  </a:lnTo>
                  <a:lnTo>
                    <a:pt x="27" y="526"/>
                  </a:lnTo>
                  <a:lnTo>
                    <a:pt x="48" y="462"/>
                  </a:lnTo>
                  <a:lnTo>
                    <a:pt x="73" y="401"/>
                  </a:lnTo>
                  <a:lnTo>
                    <a:pt x="105" y="343"/>
                  </a:lnTo>
                  <a:lnTo>
                    <a:pt x="140" y="289"/>
                  </a:lnTo>
                  <a:lnTo>
                    <a:pt x="180" y="239"/>
                  </a:lnTo>
                  <a:lnTo>
                    <a:pt x="224" y="192"/>
                  </a:lnTo>
                  <a:lnTo>
                    <a:pt x="272" y="150"/>
                  </a:lnTo>
                  <a:lnTo>
                    <a:pt x="323" y="112"/>
                  </a:lnTo>
                  <a:lnTo>
                    <a:pt x="378" y="79"/>
                  </a:lnTo>
                  <a:lnTo>
                    <a:pt x="435" y="52"/>
                  </a:lnTo>
                  <a:lnTo>
                    <a:pt x="495" y="30"/>
                  </a:lnTo>
                  <a:lnTo>
                    <a:pt x="557" y="14"/>
                  </a:lnTo>
                  <a:lnTo>
                    <a:pt x="622" y="4"/>
                  </a:lnTo>
                  <a:lnTo>
                    <a:pt x="6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414"/>
            <p:cNvSpPr>
              <a:spLocks/>
            </p:cNvSpPr>
            <p:nvPr/>
          </p:nvSpPr>
          <p:spPr bwMode="auto">
            <a:xfrm>
              <a:off x="4779963" y="5349875"/>
              <a:ext cx="66675" cy="100012"/>
            </a:xfrm>
            <a:custGeom>
              <a:avLst/>
              <a:gdLst>
                <a:gd name="T0" fmla="*/ 36 w 589"/>
                <a:gd name="T1" fmla="*/ 0 h 823"/>
                <a:gd name="T2" fmla="*/ 50 w 589"/>
                <a:gd name="T3" fmla="*/ 1 h 823"/>
                <a:gd name="T4" fmla="*/ 63 w 589"/>
                <a:gd name="T5" fmla="*/ 7 h 823"/>
                <a:gd name="T6" fmla="*/ 571 w 589"/>
                <a:gd name="T7" fmla="*/ 375 h 823"/>
                <a:gd name="T8" fmla="*/ 580 w 589"/>
                <a:gd name="T9" fmla="*/ 385 h 823"/>
                <a:gd name="T10" fmla="*/ 586 w 589"/>
                <a:gd name="T11" fmla="*/ 398 h 823"/>
                <a:gd name="T12" fmla="*/ 589 w 589"/>
                <a:gd name="T13" fmla="*/ 411 h 823"/>
                <a:gd name="T14" fmla="*/ 586 w 589"/>
                <a:gd name="T15" fmla="*/ 425 h 823"/>
                <a:gd name="T16" fmla="*/ 580 w 589"/>
                <a:gd name="T17" fmla="*/ 437 h 823"/>
                <a:gd name="T18" fmla="*/ 571 w 589"/>
                <a:gd name="T19" fmla="*/ 447 h 823"/>
                <a:gd name="T20" fmla="*/ 63 w 589"/>
                <a:gd name="T21" fmla="*/ 815 h 823"/>
                <a:gd name="T22" fmla="*/ 52 w 589"/>
                <a:gd name="T23" fmla="*/ 821 h 823"/>
                <a:gd name="T24" fmla="*/ 40 w 589"/>
                <a:gd name="T25" fmla="*/ 823 h 823"/>
                <a:gd name="T26" fmla="*/ 31 w 589"/>
                <a:gd name="T27" fmla="*/ 822 h 823"/>
                <a:gd name="T28" fmla="*/ 22 w 589"/>
                <a:gd name="T29" fmla="*/ 817 h 823"/>
                <a:gd name="T30" fmla="*/ 13 w 589"/>
                <a:gd name="T31" fmla="*/ 811 h 823"/>
                <a:gd name="T32" fmla="*/ 6 w 589"/>
                <a:gd name="T33" fmla="*/ 802 h 823"/>
                <a:gd name="T34" fmla="*/ 1 w 589"/>
                <a:gd name="T35" fmla="*/ 792 h 823"/>
                <a:gd name="T36" fmla="*/ 0 w 589"/>
                <a:gd name="T37" fmla="*/ 779 h 823"/>
                <a:gd name="T38" fmla="*/ 0 w 589"/>
                <a:gd name="T39" fmla="*/ 42 h 823"/>
                <a:gd name="T40" fmla="*/ 3 w 589"/>
                <a:gd name="T41" fmla="*/ 27 h 823"/>
                <a:gd name="T42" fmla="*/ 10 w 589"/>
                <a:gd name="T43" fmla="*/ 14 h 823"/>
                <a:gd name="T44" fmla="*/ 22 w 589"/>
                <a:gd name="T45" fmla="*/ 4 h 823"/>
                <a:gd name="T46" fmla="*/ 36 w 589"/>
                <a:gd name="T47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9" h="823">
                  <a:moveTo>
                    <a:pt x="36" y="0"/>
                  </a:moveTo>
                  <a:lnTo>
                    <a:pt x="50" y="1"/>
                  </a:lnTo>
                  <a:lnTo>
                    <a:pt x="63" y="7"/>
                  </a:lnTo>
                  <a:lnTo>
                    <a:pt x="571" y="375"/>
                  </a:lnTo>
                  <a:lnTo>
                    <a:pt x="580" y="385"/>
                  </a:lnTo>
                  <a:lnTo>
                    <a:pt x="586" y="398"/>
                  </a:lnTo>
                  <a:lnTo>
                    <a:pt x="589" y="411"/>
                  </a:lnTo>
                  <a:lnTo>
                    <a:pt x="586" y="425"/>
                  </a:lnTo>
                  <a:lnTo>
                    <a:pt x="580" y="437"/>
                  </a:lnTo>
                  <a:lnTo>
                    <a:pt x="571" y="447"/>
                  </a:lnTo>
                  <a:lnTo>
                    <a:pt x="63" y="815"/>
                  </a:lnTo>
                  <a:lnTo>
                    <a:pt x="52" y="821"/>
                  </a:lnTo>
                  <a:lnTo>
                    <a:pt x="40" y="823"/>
                  </a:lnTo>
                  <a:lnTo>
                    <a:pt x="31" y="822"/>
                  </a:lnTo>
                  <a:lnTo>
                    <a:pt x="22" y="817"/>
                  </a:lnTo>
                  <a:lnTo>
                    <a:pt x="13" y="811"/>
                  </a:lnTo>
                  <a:lnTo>
                    <a:pt x="6" y="802"/>
                  </a:lnTo>
                  <a:lnTo>
                    <a:pt x="1" y="792"/>
                  </a:lnTo>
                  <a:lnTo>
                    <a:pt x="0" y="779"/>
                  </a:lnTo>
                  <a:lnTo>
                    <a:pt x="0" y="42"/>
                  </a:lnTo>
                  <a:lnTo>
                    <a:pt x="3" y="27"/>
                  </a:lnTo>
                  <a:lnTo>
                    <a:pt x="10" y="14"/>
                  </a:lnTo>
                  <a:lnTo>
                    <a:pt x="22" y="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415"/>
            <p:cNvSpPr>
              <a:spLocks/>
            </p:cNvSpPr>
            <p:nvPr/>
          </p:nvSpPr>
          <p:spPr bwMode="auto">
            <a:xfrm>
              <a:off x="4616450" y="5227638"/>
              <a:ext cx="104775" cy="119062"/>
            </a:xfrm>
            <a:custGeom>
              <a:avLst/>
              <a:gdLst>
                <a:gd name="T0" fmla="*/ 462 w 923"/>
                <a:gd name="T1" fmla="*/ 0 h 978"/>
                <a:gd name="T2" fmla="*/ 462 w 923"/>
                <a:gd name="T3" fmla="*/ 488 h 978"/>
                <a:gd name="T4" fmla="*/ 923 w 923"/>
                <a:gd name="T5" fmla="*/ 488 h 978"/>
                <a:gd name="T6" fmla="*/ 920 w 923"/>
                <a:gd name="T7" fmla="*/ 546 h 978"/>
                <a:gd name="T8" fmla="*/ 911 w 923"/>
                <a:gd name="T9" fmla="*/ 600 h 978"/>
                <a:gd name="T10" fmla="*/ 896 w 923"/>
                <a:gd name="T11" fmla="*/ 653 h 978"/>
                <a:gd name="T12" fmla="*/ 876 w 923"/>
                <a:gd name="T13" fmla="*/ 704 h 978"/>
                <a:gd name="T14" fmla="*/ 852 w 923"/>
                <a:gd name="T15" fmla="*/ 751 h 978"/>
                <a:gd name="T16" fmla="*/ 822 w 923"/>
                <a:gd name="T17" fmla="*/ 794 h 978"/>
                <a:gd name="T18" fmla="*/ 788 w 923"/>
                <a:gd name="T19" fmla="*/ 834 h 978"/>
                <a:gd name="T20" fmla="*/ 751 w 923"/>
                <a:gd name="T21" fmla="*/ 870 h 978"/>
                <a:gd name="T22" fmla="*/ 710 w 923"/>
                <a:gd name="T23" fmla="*/ 901 h 978"/>
                <a:gd name="T24" fmla="*/ 665 w 923"/>
                <a:gd name="T25" fmla="*/ 928 h 978"/>
                <a:gd name="T26" fmla="*/ 618 w 923"/>
                <a:gd name="T27" fmla="*/ 949 h 978"/>
                <a:gd name="T28" fmla="*/ 568 w 923"/>
                <a:gd name="T29" fmla="*/ 965 h 978"/>
                <a:gd name="T30" fmla="*/ 516 w 923"/>
                <a:gd name="T31" fmla="*/ 975 h 978"/>
                <a:gd name="T32" fmla="*/ 462 w 923"/>
                <a:gd name="T33" fmla="*/ 978 h 978"/>
                <a:gd name="T34" fmla="*/ 408 w 923"/>
                <a:gd name="T35" fmla="*/ 975 h 978"/>
                <a:gd name="T36" fmla="*/ 356 w 923"/>
                <a:gd name="T37" fmla="*/ 965 h 978"/>
                <a:gd name="T38" fmla="*/ 307 w 923"/>
                <a:gd name="T39" fmla="*/ 949 h 978"/>
                <a:gd name="T40" fmla="*/ 259 w 923"/>
                <a:gd name="T41" fmla="*/ 928 h 978"/>
                <a:gd name="T42" fmla="*/ 214 w 923"/>
                <a:gd name="T43" fmla="*/ 901 h 978"/>
                <a:gd name="T44" fmla="*/ 172 w 923"/>
                <a:gd name="T45" fmla="*/ 870 h 978"/>
                <a:gd name="T46" fmla="*/ 135 w 923"/>
                <a:gd name="T47" fmla="*/ 834 h 978"/>
                <a:gd name="T48" fmla="*/ 102 w 923"/>
                <a:gd name="T49" fmla="*/ 794 h 978"/>
                <a:gd name="T50" fmla="*/ 72 w 923"/>
                <a:gd name="T51" fmla="*/ 751 h 978"/>
                <a:gd name="T52" fmla="*/ 46 w 923"/>
                <a:gd name="T53" fmla="*/ 704 h 978"/>
                <a:gd name="T54" fmla="*/ 27 w 923"/>
                <a:gd name="T55" fmla="*/ 653 h 978"/>
                <a:gd name="T56" fmla="*/ 12 w 923"/>
                <a:gd name="T57" fmla="*/ 600 h 978"/>
                <a:gd name="T58" fmla="*/ 3 w 923"/>
                <a:gd name="T59" fmla="*/ 546 h 978"/>
                <a:gd name="T60" fmla="*/ 0 w 923"/>
                <a:gd name="T61" fmla="*/ 488 h 978"/>
                <a:gd name="T62" fmla="*/ 3 w 923"/>
                <a:gd name="T63" fmla="*/ 431 h 978"/>
                <a:gd name="T64" fmla="*/ 12 w 923"/>
                <a:gd name="T65" fmla="*/ 377 h 978"/>
                <a:gd name="T66" fmla="*/ 27 w 923"/>
                <a:gd name="T67" fmla="*/ 324 h 978"/>
                <a:gd name="T68" fmla="*/ 46 w 923"/>
                <a:gd name="T69" fmla="*/ 273 h 978"/>
                <a:gd name="T70" fmla="*/ 72 w 923"/>
                <a:gd name="T71" fmla="*/ 226 h 978"/>
                <a:gd name="T72" fmla="*/ 102 w 923"/>
                <a:gd name="T73" fmla="*/ 183 h 978"/>
                <a:gd name="T74" fmla="*/ 135 w 923"/>
                <a:gd name="T75" fmla="*/ 143 h 978"/>
                <a:gd name="T76" fmla="*/ 172 w 923"/>
                <a:gd name="T77" fmla="*/ 107 h 978"/>
                <a:gd name="T78" fmla="*/ 214 w 923"/>
                <a:gd name="T79" fmla="*/ 76 h 978"/>
                <a:gd name="T80" fmla="*/ 259 w 923"/>
                <a:gd name="T81" fmla="*/ 49 h 978"/>
                <a:gd name="T82" fmla="*/ 307 w 923"/>
                <a:gd name="T83" fmla="*/ 28 h 978"/>
                <a:gd name="T84" fmla="*/ 356 w 923"/>
                <a:gd name="T85" fmla="*/ 13 h 978"/>
                <a:gd name="T86" fmla="*/ 408 w 923"/>
                <a:gd name="T87" fmla="*/ 3 h 978"/>
                <a:gd name="T88" fmla="*/ 462 w 923"/>
                <a:gd name="T89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3" h="978">
                  <a:moveTo>
                    <a:pt x="462" y="0"/>
                  </a:moveTo>
                  <a:lnTo>
                    <a:pt x="462" y="488"/>
                  </a:lnTo>
                  <a:lnTo>
                    <a:pt x="923" y="488"/>
                  </a:lnTo>
                  <a:lnTo>
                    <a:pt x="920" y="546"/>
                  </a:lnTo>
                  <a:lnTo>
                    <a:pt x="911" y="600"/>
                  </a:lnTo>
                  <a:lnTo>
                    <a:pt x="896" y="653"/>
                  </a:lnTo>
                  <a:lnTo>
                    <a:pt x="876" y="704"/>
                  </a:lnTo>
                  <a:lnTo>
                    <a:pt x="852" y="751"/>
                  </a:lnTo>
                  <a:lnTo>
                    <a:pt x="822" y="794"/>
                  </a:lnTo>
                  <a:lnTo>
                    <a:pt x="788" y="834"/>
                  </a:lnTo>
                  <a:lnTo>
                    <a:pt x="751" y="870"/>
                  </a:lnTo>
                  <a:lnTo>
                    <a:pt x="710" y="901"/>
                  </a:lnTo>
                  <a:lnTo>
                    <a:pt x="665" y="928"/>
                  </a:lnTo>
                  <a:lnTo>
                    <a:pt x="618" y="949"/>
                  </a:lnTo>
                  <a:lnTo>
                    <a:pt x="568" y="965"/>
                  </a:lnTo>
                  <a:lnTo>
                    <a:pt x="516" y="975"/>
                  </a:lnTo>
                  <a:lnTo>
                    <a:pt x="462" y="978"/>
                  </a:lnTo>
                  <a:lnTo>
                    <a:pt x="408" y="975"/>
                  </a:lnTo>
                  <a:lnTo>
                    <a:pt x="356" y="965"/>
                  </a:lnTo>
                  <a:lnTo>
                    <a:pt x="307" y="949"/>
                  </a:lnTo>
                  <a:lnTo>
                    <a:pt x="259" y="928"/>
                  </a:lnTo>
                  <a:lnTo>
                    <a:pt x="214" y="901"/>
                  </a:lnTo>
                  <a:lnTo>
                    <a:pt x="172" y="870"/>
                  </a:lnTo>
                  <a:lnTo>
                    <a:pt x="135" y="834"/>
                  </a:lnTo>
                  <a:lnTo>
                    <a:pt x="102" y="794"/>
                  </a:lnTo>
                  <a:lnTo>
                    <a:pt x="72" y="751"/>
                  </a:lnTo>
                  <a:lnTo>
                    <a:pt x="46" y="704"/>
                  </a:lnTo>
                  <a:lnTo>
                    <a:pt x="27" y="653"/>
                  </a:lnTo>
                  <a:lnTo>
                    <a:pt x="12" y="600"/>
                  </a:lnTo>
                  <a:lnTo>
                    <a:pt x="3" y="546"/>
                  </a:lnTo>
                  <a:lnTo>
                    <a:pt x="0" y="488"/>
                  </a:lnTo>
                  <a:lnTo>
                    <a:pt x="3" y="431"/>
                  </a:lnTo>
                  <a:lnTo>
                    <a:pt x="12" y="377"/>
                  </a:lnTo>
                  <a:lnTo>
                    <a:pt x="27" y="324"/>
                  </a:lnTo>
                  <a:lnTo>
                    <a:pt x="46" y="273"/>
                  </a:lnTo>
                  <a:lnTo>
                    <a:pt x="72" y="226"/>
                  </a:lnTo>
                  <a:lnTo>
                    <a:pt x="102" y="183"/>
                  </a:lnTo>
                  <a:lnTo>
                    <a:pt x="135" y="143"/>
                  </a:lnTo>
                  <a:lnTo>
                    <a:pt x="172" y="107"/>
                  </a:lnTo>
                  <a:lnTo>
                    <a:pt x="214" y="76"/>
                  </a:lnTo>
                  <a:lnTo>
                    <a:pt x="259" y="49"/>
                  </a:lnTo>
                  <a:lnTo>
                    <a:pt x="307" y="28"/>
                  </a:lnTo>
                  <a:lnTo>
                    <a:pt x="356" y="13"/>
                  </a:lnTo>
                  <a:lnTo>
                    <a:pt x="408" y="3"/>
                  </a:lnTo>
                  <a:lnTo>
                    <a:pt x="4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416"/>
            <p:cNvSpPr>
              <a:spLocks/>
            </p:cNvSpPr>
            <p:nvPr/>
          </p:nvSpPr>
          <p:spPr bwMode="auto">
            <a:xfrm>
              <a:off x="4684713" y="5208588"/>
              <a:ext cx="52388" cy="60325"/>
            </a:xfrm>
            <a:custGeom>
              <a:avLst/>
              <a:gdLst>
                <a:gd name="T0" fmla="*/ 0 w 462"/>
                <a:gd name="T1" fmla="*/ 0 h 490"/>
                <a:gd name="T2" fmla="*/ 53 w 462"/>
                <a:gd name="T3" fmla="*/ 3 h 490"/>
                <a:gd name="T4" fmla="*/ 106 w 462"/>
                <a:gd name="T5" fmla="*/ 13 h 490"/>
                <a:gd name="T6" fmla="*/ 155 w 462"/>
                <a:gd name="T7" fmla="*/ 29 h 490"/>
                <a:gd name="T8" fmla="*/ 202 w 462"/>
                <a:gd name="T9" fmla="*/ 50 h 490"/>
                <a:gd name="T10" fmla="*/ 248 w 462"/>
                <a:gd name="T11" fmla="*/ 77 h 490"/>
                <a:gd name="T12" fmla="*/ 289 w 462"/>
                <a:gd name="T13" fmla="*/ 108 h 490"/>
                <a:gd name="T14" fmla="*/ 326 w 462"/>
                <a:gd name="T15" fmla="*/ 144 h 490"/>
                <a:gd name="T16" fmla="*/ 360 w 462"/>
                <a:gd name="T17" fmla="*/ 183 h 490"/>
                <a:gd name="T18" fmla="*/ 390 w 462"/>
                <a:gd name="T19" fmla="*/ 227 h 490"/>
                <a:gd name="T20" fmla="*/ 415 w 462"/>
                <a:gd name="T21" fmla="*/ 274 h 490"/>
                <a:gd name="T22" fmla="*/ 434 w 462"/>
                <a:gd name="T23" fmla="*/ 324 h 490"/>
                <a:gd name="T24" fmla="*/ 449 w 462"/>
                <a:gd name="T25" fmla="*/ 378 h 490"/>
                <a:gd name="T26" fmla="*/ 458 w 462"/>
                <a:gd name="T27" fmla="*/ 432 h 490"/>
                <a:gd name="T28" fmla="*/ 462 w 462"/>
                <a:gd name="T29" fmla="*/ 490 h 490"/>
                <a:gd name="T30" fmla="*/ 0 w 462"/>
                <a:gd name="T31" fmla="*/ 490 h 490"/>
                <a:gd name="T32" fmla="*/ 0 w 462"/>
                <a:gd name="T33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2" h="490">
                  <a:moveTo>
                    <a:pt x="0" y="0"/>
                  </a:moveTo>
                  <a:lnTo>
                    <a:pt x="53" y="3"/>
                  </a:lnTo>
                  <a:lnTo>
                    <a:pt x="106" y="13"/>
                  </a:lnTo>
                  <a:lnTo>
                    <a:pt x="155" y="29"/>
                  </a:lnTo>
                  <a:lnTo>
                    <a:pt x="202" y="50"/>
                  </a:lnTo>
                  <a:lnTo>
                    <a:pt x="248" y="77"/>
                  </a:lnTo>
                  <a:lnTo>
                    <a:pt x="289" y="108"/>
                  </a:lnTo>
                  <a:lnTo>
                    <a:pt x="326" y="144"/>
                  </a:lnTo>
                  <a:lnTo>
                    <a:pt x="360" y="183"/>
                  </a:lnTo>
                  <a:lnTo>
                    <a:pt x="390" y="227"/>
                  </a:lnTo>
                  <a:lnTo>
                    <a:pt x="415" y="274"/>
                  </a:lnTo>
                  <a:lnTo>
                    <a:pt x="434" y="324"/>
                  </a:lnTo>
                  <a:lnTo>
                    <a:pt x="449" y="378"/>
                  </a:lnTo>
                  <a:lnTo>
                    <a:pt x="458" y="432"/>
                  </a:lnTo>
                  <a:lnTo>
                    <a:pt x="462" y="490"/>
                  </a:lnTo>
                  <a:lnTo>
                    <a:pt x="0" y="4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417"/>
            <p:cNvSpPr>
              <a:spLocks/>
            </p:cNvSpPr>
            <p:nvPr/>
          </p:nvSpPr>
          <p:spPr bwMode="auto">
            <a:xfrm>
              <a:off x="4586288" y="5084763"/>
              <a:ext cx="279400" cy="265112"/>
            </a:xfrm>
            <a:custGeom>
              <a:avLst/>
              <a:gdLst>
                <a:gd name="T0" fmla="*/ 83 w 2461"/>
                <a:gd name="T1" fmla="*/ 0 h 2179"/>
                <a:gd name="T2" fmla="*/ 2378 w 2461"/>
                <a:gd name="T3" fmla="*/ 0 h 2179"/>
                <a:gd name="T4" fmla="*/ 2399 w 2461"/>
                <a:gd name="T5" fmla="*/ 3 h 2179"/>
                <a:gd name="T6" fmla="*/ 2419 w 2461"/>
                <a:gd name="T7" fmla="*/ 13 h 2179"/>
                <a:gd name="T8" fmla="*/ 2436 w 2461"/>
                <a:gd name="T9" fmla="*/ 27 h 2179"/>
                <a:gd name="T10" fmla="*/ 2449 w 2461"/>
                <a:gd name="T11" fmla="*/ 44 h 2179"/>
                <a:gd name="T12" fmla="*/ 2457 w 2461"/>
                <a:gd name="T13" fmla="*/ 65 h 2179"/>
                <a:gd name="T14" fmla="*/ 2461 w 2461"/>
                <a:gd name="T15" fmla="*/ 89 h 2179"/>
                <a:gd name="T16" fmla="*/ 2461 w 2461"/>
                <a:gd name="T17" fmla="*/ 2179 h 2179"/>
                <a:gd name="T18" fmla="*/ 2293 w 2461"/>
                <a:gd name="T19" fmla="*/ 2020 h 2179"/>
                <a:gd name="T20" fmla="*/ 2293 w 2461"/>
                <a:gd name="T21" fmla="*/ 178 h 2179"/>
                <a:gd name="T22" fmla="*/ 167 w 2461"/>
                <a:gd name="T23" fmla="*/ 178 h 2179"/>
                <a:gd name="T24" fmla="*/ 167 w 2461"/>
                <a:gd name="T25" fmla="*/ 399 h 2179"/>
                <a:gd name="T26" fmla="*/ 0 w 2461"/>
                <a:gd name="T27" fmla="*/ 399 h 2179"/>
                <a:gd name="T28" fmla="*/ 0 w 2461"/>
                <a:gd name="T29" fmla="*/ 89 h 2179"/>
                <a:gd name="T30" fmla="*/ 3 w 2461"/>
                <a:gd name="T31" fmla="*/ 65 h 2179"/>
                <a:gd name="T32" fmla="*/ 11 w 2461"/>
                <a:gd name="T33" fmla="*/ 44 h 2179"/>
                <a:gd name="T34" fmla="*/ 24 w 2461"/>
                <a:gd name="T35" fmla="*/ 27 h 2179"/>
                <a:gd name="T36" fmla="*/ 40 w 2461"/>
                <a:gd name="T37" fmla="*/ 13 h 2179"/>
                <a:gd name="T38" fmla="*/ 60 w 2461"/>
                <a:gd name="T39" fmla="*/ 3 h 2179"/>
                <a:gd name="T40" fmla="*/ 83 w 2461"/>
                <a:gd name="T41" fmla="*/ 0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61" h="2179">
                  <a:moveTo>
                    <a:pt x="83" y="0"/>
                  </a:moveTo>
                  <a:lnTo>
                    <a:pt x="2378" y="0"/>
                  </a:lnTo>
                  <a:lnTo>
                    <a:pt x="2399" y="3"/>
                  </a:lnTo>
                  <a:lnTo>
                    <a:pt x="2419" y="13"/>
                  </a:lnTo>
                  <a:lnTo>
                    <a:pt x="2436" y="27"/>
                  </a:lnTo>
                  <a:lnTo>
                    <a:pt x="2449" y="44"/>
                  </a:lnTo>
                  <a:lnTo>
                    <a:pt x="2457" y="65"/>
                  </a:lnTo>
                  <a:lnTo>
                    <a:pt x="2461" y="89"/>
                  </a:lnTo>
                  <a:lnTo>
                    <a:pt x="2461" y="2179"/>
                  </a:lnTo>
                  <a:lnTo>
                    <a:pt x="2293" y="2020"/>
                  </a:lnTo>
                  <a:lnTo>
                    <a:pt x="2293" y="178"/>
                  </a:lnTo>
                  <a:lnTo>
                    <a:pt x="167" y="178"/>
                  </a:lnTo>
                  <a:lnTo>
                    <a:pt x="167" y="399"/>
                  </a:lnTo>
                  <a:lnTo>
                    <a:pt x="0" y="399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1" y="44"/>
                  </a:lnTo>
                  <a:lnTo>
                    <a:pt x="24" y="27"/>
                  </a:lnTo>
                  <a:lnTo>
                    <a:pt x="40" y="13"/>
                  </a:lnTo>
                  <a:lnTo>
                    <a:pt x="60" y="3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1" name="Group 665"/>
          <p:cNvGrpSpPr/>
          <p:nvPr/>
        </p:nvGrpSpPr>
        <p:grpSpPr>
          <a:xfrm>
            <a:off x="5512998" y="3028885"/>
            <a:ext cx="459581" cy="307181"/>
            <a:chOff x="4389438" y="5073650"/>
            <a:chExt cx="612775" cy="409575"/>
          </a:xfrm>
          <a:solidFill>
            <a:srgbClr val="000000"/>
          </a:solidFill>
        </p:grpSpPr>
        <p:sp>
          <p:nvSpPr>
            <p:cNvPr id="172" name="Freeform 422"/>
            <p:cNvSpPr>
              <a:spLocks/>
            </p:cNvSpPr>
            <p:nvPr/>
          </p:nvSpPr>
          <p:spPr bwMode="auto">
            <a:xfrm>
              <a:off x="4672013" y="5073650"/>
              <a:ext cx="120650" cy="222250"/>
            </a:xfrm>
            <a:custGeom>
              <a:avLst/>
              <a:gdLst>
                <a:gd name="T0" fmla="*/ 210 w 688"/>
                <a:gd name="T1" fmla="*/ 0 h 1120"/>
                <a:gd name="T2" fmla="*/ 483 w 688"/>
                <a:gd name="T3" fmla="*/ 0 h 1120"/>
                <a:gd name="T4" fmla="*/ 498 w 688"/>
                <a:gd name="T5" fmla="*/ 2 h 1120"/>
                <a:gd name="T6" fmla="*/ 512 w 688"/>
                <a:gd name="T7" fmla="*/ 10 h 1120"/>
                <a:gd name="T8" fmla="*/ 524 w 688"/>
                <a:gd name="T9" fmla="*/ 21 h 1120"/>
                <a:gd name="T10" fmla="*/ 530 w 688"/>
                <a:gd name="T11" fmla="*/ 35 h 1120"/>
                <a:gd name="T12" fmla="*/ 533 w 688"/>
                <a:gd name="T13" fmla="*/ 52 h 1120"/>
                <a:gd name="T14" fmla="*/ 533 w 688"/>
                <a:gd name="T15" fmla="*/ 148 h 1120"/>
                <a:gd name="T16" fmla="*/ 533 w 688"/>
                <a:gd name="T17" fmla="*/ 197 h 1120"/>
                <a:gd name="T18" fmla="*/ 533 w 688"/>
                <a:gd name="T19" fmla="*/ 246 h 1120"/>
                <a:gd name="T20" fmla="*/ 533 w 688"/>
                <a:gd name="T21" fmla="*/ 345 h 1120"/>
                <a:gd name="T22" fmla="*/ 533 w 688"/>
                <a:gd name="T23" fmla="*/ 390 h 1120"/>
                <a:gd name="T24" fmla="*/ 533 w 688"/>
                <a:gd name="T25" fmla="*/ 434 h 1120"/>
                <a:gd name="T26" fmla="*/ 533 w 688"/>
                <a:gd name="T27" fmla="*/ 474 h 1120"/>
                <a:gd name="T28" fmla="*/ 533 w 688"/>
                <a:gd name="T29" fmla="*/ 511 h 1120"/>
                <a:gd name="T30" fmla="*/ 533 w 688"/>
                <a:gd name="T31" fmla="*/ 542 h 1120"/>
                <a:gd name="T32" fmla="*/ 533 w 688"/>
                <a:gd name="T33" fmla="*/ 567 h 1120"/>
                <a:gd name="T34" fmla="*/ 533 w 688"/>
                <a:gd name="T35" fmla="*/ 586 h 1120"/>
                <a:gd name="T36" fmla="*/ 533 w 688"/>
                <a:gd name="T37" fmla="*/ 602 h 1120"/>
                <a:gd name="T38" fmla="*/ 655 w 688"/>
                <a:gd name="T39" fmla="*/ 602 h 1120"/>
                <a:gd name="T40" fmla="*/ 667 w 688"/>
                <a:gd name="T41" fmla="*/ 605 h 1120"/>
                <a:gd name="T42" fmla="*/ 677 w 688"/>
                <a:gd name="T43" fmla="*/ 611 h 1120"/>
                <a:gd name="T44" fmla="*/ 685 w 688"/>
                <a:gd name="T45" fmla="*/ 621 h 1120"/>
                <a:gd name="T46" fmla="*/ 688 w 688"/>
                <a:gd name="T47" fmla="*/ 633 h 1120"/>
                <a:gd name="T48" fmla="*/ 687 w 688"/>
                <a:gd name="T49" fmla="*/ 647 h 1120"/>
                <a:gd name="T50" fmla="*/ 682 w 688"/>
                <a:gd name="T51" fmla="*/ 659 h 1120"/>
                <a:gd name="T52" fmla="*/ 374 w 688"/>
                <a:gd name="T53" fmla="*/ 1105 h 1120"/>
                <a:gd name="T54" fmla="*/ 366 w 688"/>
                <a:gd name="T55" fmla="*/ 1113 h 1120"/>
                <a:gd name="T56" fmla="*/ 357 w 688"/>
                <a:gd name="T57" fmla="*/ 1119 h 1120"/>
                <a:gd name="T58" fmla="*/ 346 w 688"/>
                <a:gd name="T59" fmla="*/ 1120 h 1120"/>
                <a:gd name="T60" fmla="*/ 336 w 688"/>
                <a:gd name="T61" fmla="*/ 1119 h 1120"/>
                <a:gd name="T62" fmla="*/ 326 w 688"/>
                <a:gd name="T63" fmla="*/ 1113 h 1120"/>
                <a:gd name="T64" fmla="*/ 319 w 688"/>
                <a:gd name="T65" fmla="*/ 1105 h 1120"/>
                <a:gd name="T66" fmla="*/ 8 w 688"/>
                <a:gd name="T67" fmla="*/ 660 h 1120"/>
                <a:gd name="T68" fmla="*/ 1 w 688"/>
                <a:gd name="T69" fmla="*/ 648 h 1120"/>
                <a:gd name="T70" fmla="*/ 0 w 688"/>
                <a:gd name="T71" fmla="*/ 636 h 1120"/>
                <a:gd name="T72" fmla="*/ 4 w 688"/>
                <a:gd name="T73" fmla="*/ 623 h 1120"/>
                <a:gd name="T74" fmla="*/ 12 w 688"/>
                <a:gd name="T75" fmla="*/ 612 h 1120"/>
                <a:gd name="T76" fmla="*/ 22 w 688"/>
                <a:gd name="T77" fmla="*/ 606 h 1120"/>
                <a:gd name="T78" fmla="*/ 34 w 688"/>
                <a:gd name="T79" fmla="*/ 603 h 1120"/>
                <a:gd name="T80" fmla="*/ 160 w 688"/>
                <a:gd name="T81" fmla="*/ 603 h 1120"/>
                <a:gd name="T82" fmla="*/ 160 w 688"/>
                <a:gd name="T83" fmla="*/ 599 h 1120"/>
                <a:gd name="T84" fmla="*/ 160 w 688"/>
                <a:gd name="T85" fmla="*/ 587 h 1120"/>
                <a:gd name="T86" fmla="*/ 160 w 688"/>
                <a:gd name="T87" fmla="*/ 567 h 1120"/>
                <a:gd name="T88" fmla="*/ 160 w 688"/>
                <a:gd name="T89" fmla="*/ 542 h 1120"/>
                <a:gd name="T90" fmla="*/ 160 w 688"/>
                <a:gd name="T91" fmla="*/ 509 h 1120"/>
                <a:gd name="T92" fmla="*/ 160 w 688"/>
                <a:gd name="T93" fmla="*/ 474 h 1120"/>
                <a:gd name="T94" fmla="*/ 161 w 688"/>
                <a:gd name="T95" fmla="*/ 433 h 1120"/>
                <a:gd name="T96" fmla="*/ 161 w 688"/>
                <a:gd name="T97" fmla="*/ 389 h 1120"/>
                <a:gd name="T98" fmla="*/ 161 w 688"/>
                <a:gd name="T99" fmla="*/ 343 h 1120"/>
                <a:gd name="T100" fmla="*/ 161 w 688"/>
                <a:gd name="T101" fmla="*/ 294 h 1120"/>
                <a:gd name="T102" fmla="*/ 161 w 688"/>
                <a:gd name="T103" fmla="*/ 245 h 1120"/>
                <a:gd name="T104" fmla="*/ 161 w 688"/>
                <a:gd name="T105" fmla="*/ 195 h 1120"/>
                <a:gd name="T106" fmla="*/ 161 w 688"/>
                <a:gd name="T107" fmla="*/ 146 h 1120"/>
                <a:gd name="T108" fmla="*/ 161 w 688"/>
                <a:gd name="T109" fmla="*/ 98 h 1120"/>
                <a:gd name="T110" fmla="*/ 161 w 688"/>
                <a:gd name="T111" fmla="*/ 52 h 1120"/>
                <a:gd name="T112" fmla="*/ 163 w 688"/>
                <a:gd name="T113" fmla="*/ 35 h 1120"/>
                <a:gd name="T114" fmla="*/ 170 w 688"/>
                <a:gd name="T115" fmla="*/ 21 h 1120"/>
                <a:gd name="T116" fmla="*/ 181 w 688"/>
                <a:gd name="T117" fmla="*/ 10 h 1120"/>
                <a:gd name="T118" fmla="*/ 194 w 688"/>
                <a:gd name="T119" fmla="*/ 2 h 1120"/>
                <a:gd name="T120" fmla="*/ 210 w 688"/>
                <a:gd name="T121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8" h="1120">
                  <a:moveTo>
                    <a:pt x="210" y="0"/>
                  </a:moveTo>
                  <a:lnTo>
                    <a:pt x="483" y="0"/>
                  </a:lnTo>
                  <a:lnTo>
                    <a:pt x="498" y="2"/>
                  </a:lnTo>
                  <a:lnTo>
                    <a:pt x="512" y="10"/>
                  </a:lnTo>
                  <a:lnTo>
                    <a:pt x="524" y="21"/>
                  </a:lnTo>
                  <a:lnTo>
                    <a:pt x="530" y="35"/>
                  </a:lnTo>
                  <a:lnTo>
                    <a:pt x="533" y="52"/>
                  </a:lnTo>
                  <a:lnTo>
                    <a:pt x="533" y="148"/>
                  </a:lnTo>
                  <a:lnTo>
                    <a:pt x="533" y="197"/>
                  </a:lnTo>
                  <a:lnTo>
                    <a:pt x="533" y="246"/>
                  </a:lnTo>
                  <a:lnTo>
                    <a:pt x="533" y="345"/>
                  </a:lnTo>
                  <a:lnTo>
                    <a:pt x="533" y="390"/>
                  </a:lnTo>
                  <a:lnTo>
                    <a:pt x="533" y="434"/>
                  </a:lnTo>
                  <a:lnTo>
                    <a:pt x="533" y="474"/>
                  </a:lnTo>
                  <a:lnTo>
                    <a:pt x="533" y="511"/>
                  </a:lnTo>
                  <a:lnTo>
                    <a:pt x="533" y="542"/>
                  </a:lnTo>
                  <a:lnTo>
                    <a:pt x="533" y="567"/>
                  </a:lnTo>
                  <a:lnTo>
                    <a:pt x="533" y="586"/>
                  </a:lnTo>
                  <a:lnTo>
                    <a:pt x="533" y="602"/>
                  </a:lnTo>
                  <a:lnTo>
                    <a:pt x="655" y="602"/>
                  </a:lnTo>
                  <a:lnTo>
                    <a:pt x="667" y="605"/>
                  </a:lnTo>
                  <a:lnTo>
                    <a:pt x="677" y="611"/>
                  </a:lnTo>
                  <a:lnTo>
                    <a:pt x="685" y="621"/>
                  </a:lnTo>
                  <a:lnTo>
                    <a:pt x="688" y="633"/>
                  </a:lnTo>
                  <a:lnTo>
                    <a:pt x="687" y="647"/>
                  </a:lnTo>
                  <a:lnTo>
                    <a:pt x="682" y="659"/>
                  </a:lnTo>
                  <a:lnTo>
                    <a:pt x="374" y="1105"/>
                  </a:lnTo>
                  <a:lnTo>
                    <a:pt x="366" y="1113"/>
                  </a:lnTo>
                  <a:lnTo>
                    <a:pt x="357" y="1119"/>
                  </a:lnTo>
                  <a:lnTo>
                    <a:pt x="346" y="1120"/>
                  </a:lnTo>
                  <a:lnTo>
                    <a:pt x="336" y="1119"/>
                  </a:lnTo>
                  <a:lnTo>
                    <a:pt x="326" y="1113"/>
                  </a:lnTo>
                  <a:lnTo>
                    <a:pt x="319" y="1105"/>
                  </a:lnTo>
                  <a:lnTo>
                    <a:pt x="8" y="660"/>
                  </a:lnTo>
                  <a:lnTo>
                    <a:pt x="1" y="648"/>
                  </a:lnTo>
                  <a:lnTo>
                    <a:pt x="0" y="636"/>
                  </a:lnTo>
                  <a:lnTo>
                    <a:pt x="4" y="623"/>
                  </a:lnTo>
                  <a:lnTo>
                    <a:pt x="12" y="612"/>
                  </a:lnTo>
                  <a:lnTo>
                    <a:pt x="22" y="606"/>
                  </a:lnTo>
                  <a:lnTo>
                    <a:pt x="34" y="603"/>
                  </a:lnTo>
                  <a:lnTo>
                    <a:pt x="160" y="603"/>
                  </a:lnTo>
                  <a:lnTo>
                    <a:pt x="160" y="599"/>
                  </a:lnTo>
                  <a:lnTo>
                    <a:pt x="160" y="587"/>
                  </a:lnTo>
                  <a:lnTo>
                    <a:pt x="160" y="567"/>
                  </a:lnTo>
                  <a:lnTo>
                    <a:pt x="160" y="542"/>
                  </a:lnTo>
                  <a:lnTo>
                    <a:pt x="160" y="509"/>
                  </a:lnTo>
                  <a:lnTo>
                    <a:pt x="160" y="474"/>
                  </a:lnTo>
                  <a:lnTo>
                    <a:pt x="161" y="433"/>
                  </a:lnTo>
                  <a:lnTo>
                    <a:pt x="161" y="389"/>
                  </a:lnTo>
                  <a:lnTo>
                    <a:pt x="161" y="343"/>
                  </a:lnTo>
                  <a:lnTo>
                    <a:pt x="161" y="294"/>
                  </a:lnTo>
                  <a:lnTo>
                    <a:pt x="161" y="245"/>
                  </a:lnTo>
                  <a:lnTo>
                    <a:pt x="161" y="195"/>
                  </a:lnTo>
                  <a:lnTo>
                    <a:pt x="161" y="146"/>
                  </a:lnTo>
                  <a:lnTo>
                    <a:pt x="161" y="98"/>
                  </a:lnTo>
                  <a:lnTo>
                    <a:pt x="161" y="52"/>
                  </a:lnTo>
                  <a:lnTo>
                    <a:pt x="163" y="35"/>
                  </a:lnTo>
                  <a:lnTo>
                    <a:pt x="170" y="21"/>
                  </a:lnTo>
                  <a:lnTo>
                    <a:pt x="181" y="10"/>
                  </a:lnTo>
                  <a:lnTo>
                    <a:pt x="194" y="2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423"/>
            <p:cNvSpPr>
              <a:spLocks noEditPoints="1"/>
            </p:cNvSpPr>
            <p:nvPr/>
          </p:nvSpPr>
          <p:spPr bwMode="auto">
            <a:xfrm>
              <a:off x="4389438" y="5318125"/>
              <a:ext cx="612775" cy="165100"/>
            </a:xfrm>
            <a:custGeom>
              <a:avLst/>
              <a:gdLst>
                <a:gd name="T0" fmla="*/ 2007 w 3475"/>
                <a:gd name="T1" fmla="*/ 101 h 833"/>
                <a:gd name="T2" fmla="*/ 2074 w 3475"/>
                <a:gd name="T3" fmla="*/ 161 h 833"/>
                <a:gd name="T4" fmla="*/ 2126 w 3475"/>
                <a:gd name="T5" fmla="*/ 235 h 833"/>
                <a:gd name="T6" fmla="*/ 2159 w 3475"/>
                <a:gd name="T7" fmla="*/ 321 h 833"/>
                <a:gd name="T8" fmla="*/ 2171 w 3475"/>
                <a:gd name="T9" fmla="*/ 417 h 833"/>
                <a:gd name="T10" fmla="*/ 2159 w 3475"/>
                <a:gd name="T11" fmla="*/ 512 h 833"/>
                <a:gd name="T12" fmla="*/ 2127 w 3475"/>
                <a:gd name="T13" fmla="*/ 598 h 833"/>
                <a:gd name="T14" fmla="*/ 2075 w 3475"/>
                <a:gd name="T15" fmla="*/ 672 h 833"/>
                <a:gd name="T16" fmla="*/ 2007 w 3475"/>
                <a:gd name="T17" fmla="*/ 732 h 833"/>
                <a:gd name="T18" fmla="*/ 3078 w 3475"/>
                <a:gd name="T19" fmla="*/ 754 h 833"/>
                <a:gd name="T20" fmla="*/ 3163 w 3475"/>
                <a:gd name="T21" fmla="*/ 742 h 833"/>
                <a:gd name="T22" fmla="*/ 3240 w 3475"/>
                <a:gd name="T23" fmla="*/ 708 h 833"/>
                <a:gd name="T24" fmla="*/ 3306 w 3475"/>
                <a:gd name="T25" fmla="*/ 656 h 833"/>
                <a:gd name="T26" fmla="*/ 3356 w 3475"/>
                <a:gd name="T27" fmla="*/ 587 h 833"/>
                <a:gd name="T28" fmla="*/ 3388 w 3475"/>
                <a:gd name="T29" fmla="*/ 507 h 833"/>
                <a:gd name="T30" fmla="*/ 3400 w 3475"/>
                <a:gd name="T31" fmla="*/ 417 h 833"/>
                <a:gd name="T32" fmla="*/ 3388 w 3475"/>
                <a:gd name="T33" fmla="*/ 326 h 833"/>
                <a:gd name="T34" fmla="*/ 3356 w 3475"/>
                <a:gd name="T35" fmla="*/ 246 h 833"/>
                <a:gd name="T36" fmla="*/ 3306 w 3475"/>
                <a:gd name="T37" fmla="*/ 178 h 833"/>
                <a:gd name="T38" fmla="*/ 3240 w 3475"/>
                <a:gd name="T39" fmla="*/ 125 h 833"/>
                <a:gd name="T40" fmla="*/ 3163 w 3475"/>
                <a:gd name="T41" fmla="*/ 91 h 833"/>
                <a:gd name="T42" fmla="*/ 3078 w 3475"/>
                <a:gd name="T43" fmla="*/ 79 h 833"/>
                <a:gd name="T44" fmla="*/ 397 w 3475"/>
                <a:gd name="T45" fmla="*/ 0 h 833"/>
                <a:gd name="T46" fmla="*/ 3127 w 3475"/>
                <a:gd name="T47" fmla="*/ 4 h 833"/>
                <a:gd name="T48" fmla="*/ 3220 w 3475"/>
                <a:gd name="T49" fmla="*/ 29 h 833"/>
                <a:gd name="T50" fmla="*/ 3304 w 3475"/>
                <a:gd name="T51" fmla="*/ 75 h 833"/>
                <a:gd name="T52" fmla="*/ 3374 w 3475"/>
                <a:gd name="T53" fmla="*/ 141 h 833"/>
                <a:gd name="T54" fmla="*/ 3428 w 3475"/>
                <a:gd name="T55" fmla="*/ 221 h 833"/>
                <a:gd name="T56" fmla="*/ 3463 w 3475"/>
                <a:gd name="T57" fmla="*/ 314 h 833"/>
                <a:gd name="T58" fmla="*/ 3475 w 3475"/>
                <a:gd name="T59" fmla="*/ 417 h 833"/>
                <a:gd name="T60" fmla="*/ 3463 w 3475"/>
                <a:gd name="T61" fmla="*/ 519 h 833"/>
                <a:gd name="T62" fmla="*/ 3428 w 3475"/>
                <a:gd name="T63" fmla="*/ 612 h 833"/>
                <a:gd name="T64" fmla="*/ 3374 w 3475"/>
                <a:gd name="T65" fmla="*/ 692 h 833"/>
                <a:gd name="T66" fmla="*/ 3304 w 3475"/>
                <a:gd name="T67" fmla="*/ 758 h 833"/>
                <a:gd name="T68" fmla="*/ 3220 w 3475"/>
                <a:gd name="T69" fmla="*/ 804 h 833"/>
                <a:gd name="T70" fmla="*/ 3127 w 3475"/>
                <a:gd name="T71" fmla="*/ 829 h 833"/>
                <a:gd name="T72" fmla="*/ 397 w 3475"/>
                <a:gd name="T73" fmla="*/ 833 h 833"/>
                <a:gd name="T74" fmla="*/ 300 w 3475"/>
                <a:gd name="T75" fmla="*/ 820 h 833"/>
                <a:gd name="T76" fmla="*/ 210 w 3475"/>
                <a:gd name="T77" fmla="*/ 784 h 833"/>
                <a:gd name="T78" fmla="*/ 133 w 3475"/>
                <a:gd name="T79" fmla="*/ 728 h 833"/>
                <a:gd name="T80" fmla="*/ 71 w 3475"/>
                <a:gd name="T81" fmla="*/ 654 h 833"/>
                <a:gd name="T82" fmla="*/ 26 w 3475"/>
                <a:gd name="T83" fmla="*/ 566 h 833"/>
                <a:gd name="T84" fmla="*/ 3 w 3475"/>
                <a:gd name="T85" fmla="*/ 469 h 833"/>
                <a:gd name="T86" fmla="*/ 3 w 3475"/>
                <a:gd name="T87" fmla="*/ 364 h 833"/>
                <a:gd name="T88" fmla="*/ 26 w 3475"/>
                <a:gd name="T89" fmla="*/ 267 h 833"/>
                <a:gd name="T90" fmla="*/ 71 w 3475"/>
                <a:gd name="T91" fmla="*/ 179 h 833"/>
                <a:gd name="T92" fmla="*/ 133 w 3475"/>
                <a:gd name="T93" fmla="*/ 105 h 833"/>
                <a:gd name="T94" fmla="*/ 210 w 3475"/>
                <a:gd name="T95" fmla="*/ 49 h 833"/>
                <a:gd name="T96" fmla="*/ 300 w 3475"/>
                <a:gd name="T97" fmla="*/ 14 h 833"/>
                <a:gd name="T98" fmla="*/ 397 w 3475"/>
                <a:gd name="T99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5" h="833">
                  <a:moveTo>
                    <a:pt x="1968" y="79"/>
                  </a:moveTo>
                  <a:lnTo>
                    <a:pt x="2007" y="101"/>
                  </a:lnTo>
                  <a:lnTo>
                    <a:pt x="2042" y="129"/>
                  </a:lnTo>
                  <a:lnTo>
                    <a:pt x="2074" y="161"/>
                  </a:lnTo>
                  <a:lnTo>
                    <a:pt x="2102" y="196"/>
                  </a:lnTo>
                  <a:lnTo>
                    <a:pt x="2126" y="235"/>
                  </a:lnTo>
                  <a:lnTo>
                    <a:pt x="2146" y="277"/>
                  </a:lnTo>
                  <a:lnTo>
                    <a:pt x="2159" y="321"/>
                  </a:lnTo>
                  <a:lnTo>
                    <a:pt x="2169" y="367"/>
                  </a:lnTo>
                  <a:lnTo>
                    <a:pt x="2171" y="417"/>
                  </a:lnTo>
                  <a:lnTo>
                    <a:pt x="2169" y="466"/>
                  </a:lnTo>
                  <a:lnTo>
                    <a:pt x="2159" y="512"/>
                  </a:lnTo>
                  <a:lnTo>
                    <a:pt x="2146" y="557"/>
                  </a:lnTo>
                  <a:lnTo>
                    <a:pt x="2127" y="598"/>
                  </a:lnTo>
                  <a:lnTo>
                    <a:pt x="2102" y="637"/>
                  </a:lnTo>
                  <a:lnTo>
                    <a:pt x="2075" y="672"/>
                  </a:lnTo>
                  <a:lnTo>
                    <a:pt x="2042" y="705"/>
                  </a:lnTo>
                  <a:lnTo>
                    <a:pt x="2007" y="732"/>
                  </a:lnTo>
                  <a:lnTo>
                    <a:pt x="1968" y="754"/>
                  </a:lnTo>
                  <a:lnTo>
                    <a:pt x="3078" y="754"/>
                  </a:lnTo>
                  <a:lnTo>
                    <a:pt x="3121" y="751"/>
                  </a:lnTo>
                  <a:lnTo>
                    <a:pt x="3163" y="742"/>
                  </a:lnTo>
                  <a:lnTo>
                    <a:pt x="3203" y="728"/>
                  </a:lnTo>
                  <a:lnTo>
                    <a:pt x="3240" y="708"/>
                  </a:lnTo>
                  <a:lnTo>
                    <a:pt x="3274" y="684"/>
                  </a:lnTo>
                  <a:lnTo>
                    <a:pt x="3306" y="656"/>
                  </a:lnTo>
                  <a:lnTo>
                    <a:pt x="3333" y="623"/>
                  </a:lnTo>
                  <a:lnTo>
                    <a:pt x="3356" y="587"/>
                  </a:lnTo>
                  <a:lnTo>
                    <a:pt x="3374" y="548"/>
                  </a:lnTo>
                  <a:lnTo>
                    <a:pt x="3388" y="507"/>
                  </a:lnTo>
                  <a:lnTo>
                    <a:pt x="3398" y="462"/>
                  </a:lnTo>
                  <a:lnTo>
                    <a:pt x="3400" y="417"/>
                  </a:lnTo>
                  <a:lnTo>
                    <a:pt x="3398" y="371"/>
                  </a:lnTo>
                  <a:lnTo>
                    <a:pt x="3388" y="326"/>
                  </a:lnTo>
                  <a:lnTo>
                    <a:pt x="3374" y="286"/>
                  </a:lnTo>
                  <a:lnTo>
                    <a:pt x="3356" y="246"/>
                  </a:lnTo>
                  <a:lnTo>
                    <a:pt x="3333" y="210"/>
                  </a:lnTo>
                  <a:lnTo>
                    <a:pt x="3306" y="178"/>
                  </a:lnTo>
                  <a:lnTo>
                    <a:pt x="3274" y="150"/>
                  </a:lnTo>
                  <a:lnTo>
                    <a:pt x="3240" y="125"/>
                  </a:lnTo>
                  <a:lnTo>
                    <a:pt x="3203" y="105"/>
                  </a:lnTo>
                  <a:lnTo>
                    <a:pt x="3163" y="91"/>
                  </a:lnTo>
                  <a:lnTo>
                    <a:pt x="3121" y="82"/>
                  </a:lnTo>
                  <a:lnTo>
                    <a:pt x="3078" y="79"/>
                  </a:lnTo>
                  <a:lnTo>
                    <a:pt x="1968" y="79"/>
                  </a:lnTo>
                  <a:close/>
                  <a:moveTo>
                    <a:pt x="397" y="0"/>
                  </a:moveTo>
                  <a:lnTo>
                    <a:pt x="3078" y="0"/>
                  </a:lnTo>
                  <a:lnTo>
                    <a:pt x="3127" y="4"/>
                  </a:lnTo>
                  <a:lnTo>
                    <a:pt x="3175" y="14"/>
                  </a:lnTo>
                  <a:lnTo>
                    <a:pt x="3220" y="29"/>
                  </a:lnTo>
                  <a:lnTo>
                    <a:pt x="3263" y="49"/>
                  </a:lnTo>
                  <a:lnTo>
                    <a:pt x="3304" y="75"/>
                  </a:lnTo>
                  <a:lnTo>
                    <a:pt x="3341" y="105"/>
                  </a:lnTo>
                  <a:lnTo>
                    <a:pt x="3374" y="141"/>
                  </a:lnTo>
                  <a:lnTo>
                    <a:pt x="3404" y="179"/>
                  </a:lnTo>
                  <a:lnTo>
                    <a:pt x="3428" y="221"/>
                  </a:lnTo>
                  <a:lnTo>
                    <a:pt x="3448" y="267"/>
                  </a:lnTo>
                  <a:lnTo>
                    <a:pt x="3463" y="314"/>
                  </a:lnTo>
                  <a:lnTo>
                    <a:pt x="3471" y="364"/>
                  </a:lnTo>
                  <a:lnTo>
                    <a:pt x="3475" y="417"/>
                  </a:lnTo>
                  <a:lnTo>
                    <a:pt x="3471" y="469"/>
                  </a:lnTo>
                  <a:lnTo>
                    <a:pt x="3463" y="519"/>
                  </a:lnTo>
                  <a:lnTo>
                    <a:pt x="3448" y="567"/>
                  </a:lnTo>
                  <a:lnTo>
                    <a:pt x="3428" y="612"/>
                  </a:lnTo>
                  <a:lnTo>
                    <a:pt x="3404" y="655"/>
                  </a:lnTo>
                  <a:lnTo>
                    <a:pt x="3374" y="692"/>
                  </a:lnTo>
                  <a:lnTo>
                    <a:pt x="3341" y="728"/>
                  </a:lnTo>
                  <a:lnTo>
                    <a:pt x="3304" y="758"/>
                  </a:lnTo>
                  <a:lnTo>
                    <a:pt x="3263" y="784"/>
                  </a:lnTo>
                  <a:lnTo>
                    <a:pt x="3220" y="804"/>
                  </a:lnTo>
                  <a:lnTo>
                    <a:pt x="3175" y="820"/>
                  </a:lnTo>
                  <a:lnTo>
                    <a:pt x="3127" y="829"/>
                  </a:lnTo>
                  <a:lnTo>
                    <a:pt x="3078" y="833"/>
                  </a:lnTo>
                  <a:lnTo>
                    <a:pt x="397" y="833"/>
                  </a:lnTo>
                  <a:lnTo>
                    <a:pt x="347" y="829"/>
                  </a:lnTo>
                  <a:lnTo>
                    <a:pt x="300" y="820"/>
                  </a:lnTo>
                  <a:lnTo>
                    <a:pt x="253" y="804"/>
                  </a:lnTo>
                  <a:lnTo>
                    <a:pt x="210" y="784"/>
                  </a:lnTo>
                  <a:lnTo>
                    <a:pt x="170" y="758"/>
                  </a:lnTo>
                  <a:lnTo>
                    <a:pt x="133" y="728"/>
                  </a:lnTo>
                  <a:lnTo>
                    <a:pt x="100" y="692"/>
                  </a:lnTo>
                  <a:lnTo>
                    <a:pt x="71" y="654"/>
                  </a:lnTo>
                  <a:lnTo>
                    <a:pt x="46" y="612"/>
                  </a:lnTo>
                  <a:lnTo>
                    <a:pt x="26" y="566"/>
                  </a:lnTo>
                  <a:lnTo>
                    <a:pt x="12" y="519"/>
                  </a:lnTo>
                  <a:lnTo>
                    <a:pt x="3" y="469"/>
                  </a:lnTo>
                  <a:lnTo>
                    <a:pt x="0" y="417"/>
                  </a:lnTo>
                  <a:lnTo>
                    <a:pt x="3" y="364"/>
                  </a:lnTo>
                  <a:lnTo>
                    <a:pt x="12" y="314"/>
                  </a:lnTo>
                  <a:lnTo>
                    <a:pt x="26" y="267"/>
                  </a:lnTo>
                  <a:lnTo>
                    <a:pt x="46" y="221"/>
                  </a:lnTo>
                  <a:lnTo>
                    <a:pt x="71" y="179"/>
                  </a:lnTo>
                  <a:lnTo>
                    <a:pt x="100" y="141"/>
                  </a:lnTo>
                  <a:lnTo>
                    <a:pt x="133" y="105"/>
                  </a:lnTo>
                  <a:lnTo>
                    <a:pt x="170" y="75"/>
                  </a:lnTo>
                  <a:lnTo>
                    <a:pt x="210" y="49"/>
                  </a:lnTo>
                  <a:lnTo>
                    <a:pt x="253" y="29"/>
                  </a:lnTo>
                  <a:lnTo>
                    <a:pt x="300" y="14"/>
                  </a:lnTo>
                  <a:lnTo>
                    <a:pt x="347" y="4"/>
                  </a:lnTo>
                  <a:lnTo>
                    <a:pt x="3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9" name="Group 115"/>
          <p:cNvGrpSpPr/>
          <p:nvPr/>
        </p:nvGrpSpPr>
        <p:grpSpPr>
          <a:xfrm>
            <a:off x="2696395" y="3684841"/>
            <a:ext cx="355997" cy="336947"/>
            <a:chOff x="9120188" y="1958976"/>
            <a:chExt cx="474662" cy="449263"/>
          </a:xfrm>
          <a:solidFill>
            <a:srgbClr val="000000"/>
          </a:solidFill>
        </p:grpSpPr>
        <p:sp>
          <p:nvSpPr>
            <p:cNvPr id="200" name="Freeform 66"/>
            <p:cNvSpPr>
              <a:spLocks noEditPoints="1"/>
            </p:cNvSpPr>
            <p:nvPr/>
          </p:nvSpPr>
          <p:spPr bwMode="auto">
            <a:xfrm>
              <a:off x="9120188" y="1958976"/>
              <a:ext cx="373062" cy="376238"/>
            </a:xfrm>
            <a:custGeom>
              <a:avLst/>
              <a:gdLst>
                <a:gd name="T0" fmla="*/ 1049 w 2582"/>
                <a:gd name="T1" fmla="*/ 223 h 2608"/>
                <a:gd name="T2" fmla="*/ 221 w 2582"/>
                <a:gd name="T3" fmla="*/ 1059 h 2608"/>
                <a:gd name="T4" fmla="*/ 1533 w 2582"/>
                <a:gd name="T5" fmla="*/ 2385 h 2608"/>
                <a:gd name="T6" fmla="*/ 2361 w 2582"/>
                <a:gd name="T7" fmla="*/ 1549 h 2608"/>
                <a:gd name="T8" fmla="*/ 1049 w 2582"/>
                <a:gd name="T9" fmla="*/ 223 h 2608"/>
                <a:gd name="T10" fmla="*/ 1049 w 2582"/>
                <a:gd name="T11" fmla="*/ 0 h 2608"/>
                <a:gd name="T12" fmla="*/ 2582 w 2582"/>
                <a:gd name="T13" fmla="*/ 1549 h 2608"/>
                <a:gd name="T14" fmla="*/ 1533 w 2582"/>
                <a:gd name="T15" fmla="*/ 2608 h 2608"/>
                <a:gd name="T16" fmla="*/ 0 w 2582"/>
                <a:gd name="T17" fmla="*/ 1059 h 2608"/>
                <a:gd name="T18" fmla="*/ 1049 w 2582"/>
                <a:gd name="T19" fmla="*/ 0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2" h="2608">
                  <a:moveTo>
                    <a:pt x="1049" y="223"/>
                  </a:moveTo>
                  <a:lnTo>
                    <a:pt x="221" y="1059"/>
                  </a:lnTo>
                  <a:lnTo>
                    <a:pt x="1533" y="2385"/>
                  </a:lnTo>
                  <a:lnTo>
                    <a:pt x="2361" y="1549"/>
                  </a:lnTo>
                  <a:lnTo>
                    <a:pt x="1049" y="223"/>
                  </a:lnTo>
                  <a:close/>
                  <a:moveTo>
                    <a:pt x="1049" y="0"/>
                  </a:moveTo>
                  <a:lnTo>
                    <a:pt x="2582" y="1549"/>
                  </a:lnTo>
                  <a:lnTo>
                    <a:pt x="1533" y="2608"/>
                  </a:lnTo>
                  <a:lnTo>
                    <a:pt x="0" y="1059"/>
                  </a:lnTo>
                  <a:lnTo>
                    <a:pt x="1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7"/>
            <p:cNvSpPr>
              <a:spLocks/>
            </p:cNvSpPr>
            <p:nvPr/>
          </p:nvSpPr>
          <p:spPr bwMode="auto">
            <a:xfrm>
              <a:off x="9355138" y="2197101"/>
              <a:ext cx="239712" cy="211138"/>
            </a:xfrm>
            <a:custGeom>
              <a:avLst/>
              <a:gdLst>
                <a:gd name="T0" fmla="*/ 1080 w 1662"/>
                <a:gd name="T1" fmla="*/ 0 h 1463"/>
                <a:gd name="T2" fmla="*/ 1092 w 1662"/>
                <a:gd name="T3" fmla="*/ 2 h 1463"/>
                <a:gd name="T4" fmla="*/ 1103 w 1662"/>
                <a:gd name="T5" fmla="*/ 9 h 1463"/>
                <a:gd name="T6" fmla="*/ 1653 w 1662"/>
                <a:gd name="T7" fmla="*/ 565 h 1463"/>
                <a:gd name="T8" fmla="*/ 1660 w 1662"/>
                <a:gd name="T9" fmla="*/ 575 h 1463"/>
                <a:gd name="T10" fmla="*/ 1662 w 1662"/>
                <a:gd name="T11" fmla="*/ 588 h 1463"/>
                <a:gd name="T12" fmla="*/ 1660 w 1662"/>
                <a:gd name="T13" fmla="*/ 599 h 1463"/>
                <a:gd name="T14" fmla="*/ 1653 w 1662"/>
                <a:gd name="T15" fmla="*/ 610 h 1463"/>
                <a:gd name="T16" fmla="*/ 817 w 1662"/>
                <a:gd name="T17" fmla="*/ 1454 h 1463"/>
                <a:gd name="T18" fmla="*/ 805 w 1662"/>
                <a:gd name="T19" fmla="*/ 1461 h 1463"/>
                <a:gd name="T20" fmla="*/ 791 w 1662"/>
                <a:gd name="T21" fmla="*/ 1463 h 1463"/>
                <a:gd name="T22" fmla="*/ 363 w 1662"/>
                <a:gd name="T23" fmla="*/ 1461 h 1463"/>
                <a:gd name="T24" fmla="*/ 353 w 1662"/>
                <a:gd name="T25" fmla="*/ 1458 h 1463"/>
                <a:gd name="T26" fmla="*/ 344 w 1662"/>
                <a:gd name="T27" fmla="*/ 1451 h 1463"/>
                <a:gd name="T28" fmla="*/ 10 w 1662"/>
                <a:gd name="T29" fmla="*/ 1113 h 1463"/>
                <a:gd name="T30" fmla="*/ 2 w 1662"/>
                <a:gd name="T31" fmla="*/ 1103 h 1463"/>
                <a:gd name="T32" fmla="*/ 0 w 1662"/>
                <a:gd name="T33" fmla="*/ 1091 h 1463"/>
                <a:gd name="T34" fmla="*/ 2 w 1662"/>
                <a:gd name="T35" fmla="*/ 1079 h 1463"/>
                <a:gd name="T36" fmla="*/ 10 w 1662"/>
                <a:gd name="T37" fmla="*/ 1069 h 1463"/>
                <a:gd name="T38" fmla="*/ 1058 w 1662"/>
                <a:gd name="T39" fmla="*/ 9 h 1463"/>
                <a:gd name="T40" fmla="*/ 1069 w 1662"/>
                <a:gd name="T41" fmla="*/ 2 h 1463"/>
                <a:gd name="T42" fmla="*/ 1080 w 1662"/>
                <a:gd name="T43" fmla="*/ 0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2" h="1463">
                  <a:moveTo>
                    <a:pt x="1080" y="0"/>
                  </a:moveTo>
                  <a:lnTo>
                    <a:pt x="1092" y="2"/>
                  </a:lnTo>
                  <a:lnTo>
                    <a:pt x="1103" y="9"/>
                  </a:lnTo>
                  <a:lnTo>
                    <a:pt x="1653" y="565"/>
                  </a:lnTo>
                  <a:lnTo>
                    <a:pt x="1660" y="575"/>
                  </a:lnTo>
                  <a:lnTo>
                    <a:pt x="1662" y="588"/>
                  </a:lnTo>
                  <a:lnTo>
                    <a:pt x="1660" y="599"/>
                  </a:lnTo>
                  <a:lnTo>
                    <a:pt x="1653" y="610"/>
                  </a:lnTo>
                  <a:lnTo>
                    <a:pt x="817" y="1454"/>
                  </a:lnTo>
                  <a:lnTo>
                    <a:pt x="805" y="1461"/>
                  </a:lnTo>
                  <a:lnTo>
                    <a:pt x="791" y="1463"/>
                  </a:lnTo>
                  <a:lnTo>
                    <a:pt x="363" y="1461"/>
                  </a:lnTo>
                  <a:lnTo>
                    <a:pt x="353" y="1458"/>
                  </a:lnTo>
                  <a:lnTo>
                    <a:pt x="344" y="1451"/>
                  </a:lnTo>
                  <a:lnTo>
                    <a:pt x="10" y="1113"/>
                  </a:lnTo>
                  <a:lnTo>
                    <a:pt x="2" y="1103"/>
                  </a:lnTo>
                  <a:lnTo>
                    <a:pt x="0" y="1091"/>
                  </a:lnTo>
                  <a:lnTo>
                    <a:pt x="2" y="1079"/>
                  </a:lnTo>
                  <a:lnTo>
                    <a:pt x="10" y="1069"/>
                  </a:lnTo>
                  <a:lnTo>
                    <a:pt x="1058" y="9"/>
                  </a:lnTo>
                  <a:lnTo>
                    <a:pt x="1069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2" name="Group 128"/>
          <p:cNvGrpSpPr/>
          <p:nvPr/>
        </p:nvGrpSpPr>
        <p:grpSpPr>
          <a:xfrm>
            <a:off x="3398611" y="3691388"/>
            <a:ext cx="354806" cy="323850"/>
            <a:chOff x="10058400" y="1976438"/>
            <a:chExt cx="473075" cy="431800"/>
          </a:xfrm>
          <a:solidFill>
            <a:srgbClr val="000000"/>
          </a:solidFill>
        </p:grpSpPr>
        <p:sp>
          <p:nvSpPr>
            <p:cNvPr id="203" name="Rectangle 72"/>
            <p:cNvSpPr>
              <a:spLocks noChangeArrowheads="1"/>
            </p:cNvSpPr>
            <p:nvPr/>
          </p:nvSpPr>
          <p:spPr bwMode="auto">
            <a:xfrm>
              <a:off x="10058400" y="2089150"/>
              <a:ext cx="49213" cy="777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73"/>
            <p:cNvSpPr>
              <a:spLocks noChangeArrowheads="1"/>
            </p:cNvSpPr>
            <p:nvPr/>
          </p:nvSpPr>
          <p:spPr bwMode="auto">
            <a:xfrm>
              <a:off x="10117138" y="2338388"/>
              <a:ext cx="53975" cy="698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74"/>
            <p:cNvSpPr>
              <a:spLocks noChangeArrowheads="1"/>
            </p:cNvSpPr>
            <p:nvPr/>
          </p:nvSpPr>
          <p:spPr bwMode="auto">
            <a:xfrm>
              <a:off x="10483850" y="2089150"/>
              <a:ext cx="47625" cy="777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75"/>
            <p:cNvSpPr>
              <a:spLocks noEditPoints="1"/>
            </p:cNvSpPr>
            <p:nvPr/>
          </p:nvSpPr>
          <p:spPr bwMode="auto">
            <a:xfrm>
              <a:off x="10098088" y="2051050"/>
              <a:ext cx="393700" cy="277813"/>
            </a:xfrm>
            <a:custGeom>
              <a:avLst/>
              <a:gdLst>
                <a:gd name="T0" fmla="*/ 968 w 2722"/>
                <a:gd name="T1" fmla="*/ 1621 h 1924"/>
                <a:gd name="T2" fmla="*/ 1754 w 2722"/>
                <a:gd name="T3" fmla="*/ 1543 h 1924"/>
                <a:gd name="T4" fmla="*/ 968 w 2722"/>
                <a:gd name="T5" fmla="*/ 1397 h 1924"/>
                <a:gd name="T6" fmla="*/ 1754 w 2722"/>
                <a:gd name="T7" fmla="*/ 1475 h 1924"/>
                <a:gd name="T8" fmla="*/ 968 w 2722"/>
                <a:gd name="T9" fmla="*/ 1397 h 1924"/>
                <a:gd name="T10" fmla="*/ 2125 w 2722"/>
                <a:gd name="T11" fmla="*/ 1277 h 1924"/>
                <a:gd name="T12" fmla="*/ 2064 w 2722"/>
                <a:gd name="T13" fmla="*/ 1298 h 1924"/>
                <a:gd name="T14" fmla="*/ 2013 w 2722"/>
                <a:gd name="T15" fmla="*/ 1335 h 1924"/>
                <a:gd name="T16" fmla="*/ 1975 w 2722"/>
                <a:gd name="T17" fmla="*/ 1386 h 1924"/>
                <a:gd name="T18" fmla="*/ 1955 w 2722"/>
                <a:gd name="T19" fmla="*/ 1448 h 1924"/>
                <a:gd name="T20" fmla="*/ 1955 w 2722"/>
                <a:gd name="T21" fmla="*/ 1516 h 1924"/>
                <a:gd name="T22" fmla="*/ 1975 w 2722"/>
                <a:gd name="T23" fmla="*/ 1578 h 1924"/>
                <a:gd name="T24" fmla="*/ 2013 w 2722"/>
                <a:gd name="T25" fmla="*/ 1629 h 1924"/>
                <a:gd name="T26" fmla="*/ 2064 w 2722"/>
                <a:gd name="T27" fmla="*/ 1668 h 1924"/>
                <a:gd name="T28" fmla="*/ 2125 w 2722"/>
                <a:gd name="T29" fmla="*/ 1687 h 1924"/>
                <a:gd name="T30" fmla="*/ 2192 w 2722"/>
                <a:gd name="T31" fmla="*/ 1687 h 1924"/>
                <a:gd name="T32" fmla="*/ 2254 w 2722"/>
                <a:gd name="T33" fmla="*/ 1668 h 1924"/>
                <a:gd name="T34" fmla="*/ 2305 w 2722"/>
                <a:gd name="T35" fmla="*/ 1629 h 1924"/>
                <a:gd name="T36" fmla="*/ 2342 w 2722"/>
                <a:gd name="T37" fmla="*/ 1578 h 1924"/>
                <a:gd name="T38" fmla="*/ 2362 w 2722"/>
                <a:gd name="T39" fmla="*/ 1516 h 1924"/>
                <a:gd name="T40" fmla="*/ 2363 w 2722"/>
                <a:gd name="T41" fmla="*/ 1448 h 1924"/>
                <a:gd name="T42" fmla="*/ 2342 w 2722"/>
                <a:gd name="T43" fmla="*/ 1386 h 1924"/>
                <a:gd name="T44" fmla="*/ 2305 w 2722"/>
                <a:gd name="T45" fmla="*/ 1335 h 1924"/>
                <a:gd name="T46" fmla="*/ 2254 w 2722"/>
                <a:gd name="T47" fmla="*/ 1298 h 1924"/>
                <a:gd name="T48" fmla="*/ 2192 w 2722"/>
                <a:gd name="T49" fmla="*/ 1277 h 1924"/>
                <a:gd name="T50" fmla="*/ 564 w 2722"/>
                <a:gd name="T51" fmla="*/ 1274 h 1924"/>
                <a:gd name="T52" fmla="*/ 498 w 2722"/>
                <a:gd name="T53" fmla="*/ 1286 h 1924"/>
                <a:gd name="T54" fmla="*/ 441 w 2722"/>
                <a:gd name="T55" fmla="*/ 1314 h 1924"/>
                <a:gd name="T56" fmla="*/ 396 w 2722"/>
                <a:gd name="T57" fmla="*/ 1360 h 1924"/>
                <a:gd name="T58" fmla="*/ 368 w 2722"/>
                <a:gd name="T59" fmla="*/ 1416 h 1924"/>
                <a:gd name="T60" fmla="*/ 357 w 2722"/>
                <a:gd name="T61" fmla="*/ 1482 h 1924"/>
                <a:gd name="T62" fmla="*/ 368 w 2722"/>
                <a:gd name="T63" fmla="*/ 1548 h 1924"/>
                <a:gd name="T64" fmla="*/ 396 w 2722"/>
                <a:gd name="T65" fmla="*/ 1605 h 1924"/>
                <a:gd name="T66" fmla="*/ 441 w 2722"/>
                <a:gd name="T67" fmla="*/ 1650 h 1924"/>
                <a:gd name="T68" fmla="*/ 498 w 2722"/>
                <a:gd name="T69" fmla="*/ 1680 h 1924"/>
                <a:gd name="T70" fmla="*/ 564 w 2722"/>
                <a:gd name="T71" fmla="*/ 1690 h 1924"/>
                <a:gd name="T72" fmla="*/ 628 w 2722"/>
                <a:gd name="T73" fmla="*/ 1680 h 1924"/>
                <a:gd name="T74" fmla="*/ 685 w 2722"/>
                <a:gd name="T75" fmla="*/ 1650 h 1924"/>
                <a:gd name="T76" fmla="*/ 730 w 2722"/>
                <a:gd name="T77" fmla="*/ 1605 h 1924"/>
                <a:gd name="T78" fmla="*/ 759 w 2722"/>
                <a:gd name="T79" fmla="*/ 1548 h 1924"/>
                <a:gd name="T80" fmla="*/ 770 w 2722"/>
                <a:gd name="T81" fmla="*/ 1482 h 1924"/>
                <a:gd name="T82" fmla="*/ 759 w 2722"/>
                <a:gd name="T83" fmla="*/ 1416 h 1924"/>
                <a:gd name="T84" fmla="*/ 730 w 2722"/>
                <a:gd name="T85" fmla="*/ 1360 h 1924"/>
                <a:gd name="T86" fmla="*/ 685 w 2722"/>
                <a:gd name="T87" fmla="*/ 1314 h 1924"/>
                <a:gd name="T88" fmla="*/ 628 w 2722"/>
                <a:gd name="T89" fmla="*/ 1286 h 1924"/>
                <a:gd name="T90" fmla="*/ 564 w 2722"/>
                <a:gd name="T91" fmla="*/ 1274 h 1924"/>
                <a:gd name="T92" fmla="*/ 968 w 2722"/>
                <a:gd name="T93" fmla="*/ 1315 h 1924"/>
                <a:gd name="T94" fmla="*/ 1754 w 2722"/>
                <a:gd name="T95" fmla="*/ 1237 h 1924"/>
                <a:gd name="T96" fmla="*/ 1419 w 2722"/>
                <a:gd name="T97" fmla="*/ 85 h 1924"/>
                <a:gd name="T98" fmla="*/ 1602 w 2722"/>
                <a:gd name="T99" fmla="*/ 267 h 1924"/>
                <a:gd name="T100" fmla="*/ 1419 w 2722"/>
                <a:gd name="T101" fmla="*/ 370 h 1924"/>
                <a:gd name="T102" fmla="*/ 2403 w 2722"/>
                <a:gd name="T103" fmla="*/ 821 h 1924"/>
                <a:gd name="T104" fmla="*/ 1419 w 2722"/>
                <a:gd name="T105" fmla="*/ 85 h 1924"/>
                <a:gd name="T106" fmla="*/ 320 w 2722"/>
                <a:gd name="T107" fmla="*/ 821 h 1924"/>
                <a:gd name="T108" fmla="*/ 1302 w 2722"/>
                <a:gd name="T109" fmla="*/ 370 h 1924"/>
                <a:gd name="T110" fmla="*/ 1119 w 2722"/>
                <a:gd name="T111" fmla="*/ 267 h 1924"/>
                <a:gd name="T112" fmla="*/ 1302 w 2722"/>
                <a:gd name="T113" fmla="*/ 85 h 1924"/>
                <a:gd name="T114" fmla="*/ 129 w 2722"/>
                <a:gd name="T115" fmla="*/ 0 h 1924"/>
                <a:gd name="T116" fmla="*/ 2593 w 2722"/>
                <a:gd name="T117" fmla="*/ 1057 h 1924"/>
                <a:gd name="T118" fmla="*/ 2722 w 2722"/>
                <a:gd name="T119" fmla="*/ 1924 h 1924"/>
                <a:gd name="T120" fmla="*/ 0 w 2722"/>
                <a:gd name="T121" fmla="*/ 1192 h 1924"/>
                <a:gd name="T122" fmla="*/ 129 w 2722"/>
                <a:gd name="T123" fmla="*/ 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2" h="1924">
                  <a:moveTo>
                    <a:pt x="968" y="1543"/>
                  </a:moveTo>
                  <a:lnTo>
                    <a:pt x="968" y="1621"/>
                  </a:lnTo>
                  <a:lnTo>
                    <a:pt x="1754" y="1621"/>
                  </a:lnTo>
                  <a:lnTo>
                    <a:pt x="1754" y="1543"/>
                  </a:lnTo>
                  <a:lnTo>
                    <a:pt x="968" y="1543"/>
                  </a:lnTo>
                  <a:close/>
                  <a:moveTo>
                    <a:pt x="968" y="1397"/>
                  </a:moveTo>
                  <a:lnTo>
                    <a:pt x="968" y="1475"/>
                  </a:lnTo>
                  <a:lnTo>
                    <a:pt x="1754" y="1475"/>
                  </a:lnTo>
                  <a:lnTo>
                    <a:pt x="1754" y="1397"/>
                  </a:lnTo>
                  <a:lnTo>
                    <a:pt x="968" y="1397"/>
                  </a:lnTo>
                  <a:close/>
                  <a:moveTo>
                    <a:pt x="2159" y="1274"/>
                  </a:moveTo>
                  <a:lnTo>
                    <a:pt x="2125" y="1277"/>
                  </a:lnTo>
                  <a:lnTo>
                    <a:pt x="2094" y="1286"/>
                  </a:lnTo>
                  <a:lnTo>
                    <a:pt x="2064" y="1298"/>
                  </a:lnTo>
                  <a:lnTo>
                    <a:pt x="2036" y="1314"/>
                  </a:lnTo>
                  <a:lnTo>
                    <a:pt x="2013" y="1335"/>
                  </a:lnTo>
                  <a:lnTo>
                    <a:pt x="1993" y="1360"/>
                  </a:lnTo>
                  <a:lnTo>
                    <a:pt x="1975" y="1386"/>
                  </a:lnTo>
                  <a:lnTo>
                    <a:pt x="1963" y="1416"/>
                  </a:lnTo>
                  <a:lnTo>
                    <a:pt x="1955" y="1448"/>
                  </a:lnTo>
                  <a:lnTo>
                    <a:pt x="1953" y="1482"/>
                  </a:lnTo>
                  <a:lnTo>
                    <a:pt x="1955" y="1516"/>
                  </a:lnTo>
                  <a:lnTo>
                    <a:pt x="1963" y="1548"/>
                  </a:lnTo>
                  <a:lnTo>
                    <a:pt x="1975" y="1578"/>
                  </a:lnTo>
                  <a:lnTo>
                    <a:pt x="1993" y="1605"/>
                  </a:lnTo>
                  <a:lnTo>
                    <a:pt x="2013" y="1629"/>
                  </a:lnTo>
                  <a:lnTo>
                    <a:pt x="2036" y="1650"/>
                  </a:lnTo>
                  <a:lnTo>
                    <a:pt x="2064" y="1668"/>
                  </a:lnTo>
                  <a:lnTo>
                    <a:pt x="2094" y="1680"/>
                  </a:lnTo>
                  <a:lnTo>
                    <a:pt x="2125" y="1687"/>
                  </a:lnTo>
                  <a:lnTo>
                    <a:pt x="2159" y="1690"/>
                  </a:lnTo>
                  <a:lnTo>
                    <a:pt x="2192" y="1687"/>
                  </a:lnTo>
                  <a:lnTo>
                    <a:pt x="2224" y="1680"/>
                  </a:lnTo>
                  <a:lnTo>
                    <a:pt x="2254" y="1668"/>
                  </a:lnTo>
                  <a:lnTo>
                    <a:pt x="2280" y="1650"/>
                  </a:lnTo>
                  <a:lnTo>
                    <a:pt x="2305" y="1629"/>
                  </a:lnTo>
                  <a:lnTo>
                    <a:pt x="2325" y="1605"/>
                  </a:lnTo>
                  <a:lnTo>
                    <a:pt x="2342" y="1578"/>
                  </a:lnTo>
                  <a:lnTo>
                    <a:pt x="2355" y="1548"/>
                  </a:lnTo>
                  <a:lnTo>
                    <a:pt x="2362" y="1516"/>
                  </a:lnTo>
                  <a:lnTo>
                    <a:pt x="2365" y="1482"/>
                  </a:lnTo>
                  <a:lnTo>
                    <a:pt x="2363" y="1448"/>
                  </a:lnTo>
                  <a:lnTo>
                    <a:pt x="2355" y="1416"/>
                  </a:lnTo>
                  <a:lnTo>
                    <a:pt x="2342" y="1386"/>
                  </a:lnTo>
                  <a:lnTo>
                    <a:pt x="2325" y="1360"/>
                  </a:lnTo>
                  <a:lnTo>
                    <a:pt x="2305" y="1335"/>
                  </a:lnTo>
                  <a:lnTo>
                    <a:pt x="2280" y="1314"/>
                  </a:lnTo>
                  <a:lnTo>
                    <a:pt x="2254" y="1298"/>
                  </a:lnTo>
                  <a:lnTo>
                    <a:pt x="2224" y="1286"/>
                  </a:lnTo>
                  <a:lnTo>
                    <a:pt x="2192" y="1277"/>
                  </a:lnTo>
                  <a:lnTo>
                    <a:pt x="2159" y="1274"/>
                  </a:lnTo>
                  <a:close/>
                  <a:moveTo>
                    <a:pt x="564" y="1274"/>
                  </a:moveTo>
                  <a:lnTo>
                    <a:pt x="530" y="1277"/>
                  </a:lnTo>
                  <a:lnTo>
                    <a:pt x="498" y="1286"/>
                  </a:lnTo>
                  <a:lnTo>
                    <a:pt x="469" y="1298"/>
                  </a:lnTo>
                  <a:lnTo>
                    <a:pt x="441" y="1314"/>
                  </a:lnTo>
                  <a:lnTo>
                    <a:pt x="418" y="1335"/>
                  </a:lnTo>
                  <a:lnTo>
                    <a:pt x="396" y="1360"/>
                  </a:lnTo>
                  <a:lnTo>
                    <a:pt x="380" y="1386"/>
                  </a:lnTo>
                  <a:lnTo>
                    <a:pt x="368" y="1416"/>
                  </a:lnTo>
                  <a:lnTo>
                    <a:pt x="360" y="1448"/>
                  </a:lnTo>
                  <a:lnTo>
                    <a:pt x="357" y="1482"/>
                  </a:lnTo>
                  <a:lnTo>
                    <a:pt x="360" y="1516"/>
                  </a:lnTo>
                  <a:lnTo>
                    <a:pt x="368" y="1548"/>
                  </a:lnTo>
                  <a:lnTo>
                    <a:pt x="380" y="1578"/>
                  </a:lnTo>
                  <a:lnTo>
                    <a:pt x="396" y="1605"/>
                  </a:lnTo>
                  <a:lnTo>
                    <a:pt x="418" y="1629"/>
                  </a:lnTo>
                  <a:lnTo>
                    <a:pt x="441" y="1650"/>
                  </a:lnTo>
                  <a:lnTo>
                    <a:pt x="469" y="1668"/>
                  </a:lnTo>
                  <a:lnTo>
                    <a:pt x="498" y="1680"/>
                  </a:lnTo>
                  <a:lnTo>
                    <a:pt x="530" y="1687"/>
                  </a:lnTo>
                  <a:lnTo>
                    <a:pt x="564" y="1690"/>
                  </a:lnTo>
                  <a:lnTo>
                    <a:pt x="596" y="1687"/>
                  </a:lnTo>
                  <a:lnTo>
                    <a:pt x="628" y="1680"/>
                  </a:lnTo>
                  <a:lnTo>
                    <a:pt x="658" y="1668"/>
                  </a:lnTo>
                  <a:lnTo>
                    <a:pt x="685" y="1650"/>
                  </a:lnTo>
                  <a:lnTo>
                    <a:pt x="709" y="1629"/>
                  </a:lnTo>
                  <a:lnTo>
                    <a:pt x="730" y="1605"/>
                  </a:lnTo>
                  <a:lnTo>
                    <a:pt x="746" y="1578"/>
                  </a:lnTo>
                  <a:lnTo>
                    <a:pt x="759" y="1548"/>
                  </a:lnTo>
                  <a:lnTo>
                    <a:pt x="767" y="1516"/>
                  </a:lnTo>
                  <a:lnTo>
                    <a:pt x="770" y="1482"/>
                  </a:lnTo>
                  <a:lnTo>
                    <a:pt x="767" y="1448"/>
                  </a:lnTo>
                  <a:lnTo>
                    <a:pt x="759" y="1416"/>
                  </a:lnTo>
                  <a:lnTo>
                    <a:pt x="746" y="1386"/>
                  </a:lnTo>
                  <a:lnTo>
                    <a:pt x="730" y="1360"/>
                  </a:lnTo>
                  <a:lnTo>
                    <a:pt x="709" y="1335"/>
                  </a:lnTo>
                  <a:lnTo>
                    <a:pt x="685" y="1314"/>
                  </a:lnTo>
                  <a:lnTo>
                    <a:pt x="658" y="1298"/>
                  </a:lnTo>
                  <a:lnTo>
                    <a:pt x="628" y="1286"/>
                  </a:lnTo>
                  <a:lnTo>
                    <a:pt x="596" y="1277"/>
                  </a:lnTo>
                  <a:lnTo>
                    <a:pt x="564" y="1274"/>
                  </a:lnTo>
                  <a:close/>
                  <a:moveTo>
                    <a:pt x="968" y="1237"/>
                  </a:moveTo>
                  <a:lnTo>
                    <a:pt x="968" y="1315"/>
                  </a:lnTo>
                  <a:lnTo>
                    <a:pt x="1754" y="1315"/>
                  </a:lnTo>
                  <a:lnTo>
                    <a:pt x="1754" y="1237"/>
                  </a:lnTo>
                  <a:lnTo>
                    <a:pt x="968" y="1237"/>
                  </a:lnTo>
                  <a:close/>
                  <a:moveTo>
                    <a:pt x="1419" y="85"/>
                  </a:moveTo>
                  <a:lnTo>
                    <a:pt x="1419" y="267"/>
                  </a:lnTo>
                  <a:lnTo>
                    <a:pt x="1602" y="267"/>
                  </a:lnTo>
                  <a:lnTo>
                    <a:pt x="1602" y="370"/>
                  </a:lnTo>
                  <a:lnTo>
                    <a:pt x="1419" y="370"/>
                  </a:lnTo>
                  <a:lnTo>
                    <a:pt x="1419" y="821"/>
                  </a:lnTo>
                  <a:lnTo>
                    <a:pt x="2403" y="821"/>
                  </a:lnTo>
                  <a:lnTo>
                    <a:pt x="2403" y="85"/>
                  </a:lnTo>
                  <a:lnTo>
                    <a:pt x="1419" y="85"/>
                  </a:lnTo>
                  <a:close/>
                  <a:moveTo>
                    <a:pt x="320" y="85"/>
                  </a:moveTo>
                  <a:lnTo>
                    <a:pt x="320" y="821"/>
                  </a:lnTo>
                  <a:lnTo>
                    <a:pt x="1302" y="821"/>
                  </a:lnTo>
                  <a:lnTo>
                    <a:pt x="1302" y="370"/>
                  </a:lnTo>
                  <a:lnTo>
                    <a:pt x="1119" y="370"/>
                  </a:lnTo>
                  <a:lnTo>
                    <a:pt x="1119" y="267"/>
                  </a:lnTo>
                  <a:lnTo>
                    <a:pt x="1302" y="267"/>
                  </a:lnTo>
                  <a:lnTo>
                    <a:pt x="1302" y="85"/>
                  </a:lnTo>
                  <a:lnTo>
                    <a:pt x="320" y="85"/>
                  </a:lnTo>
                  <a:close/>
                  <a:moveTo>
                    <a:pt x="129" y="0"/>
                  </a:moveTo>
                  <a:lnTo>
                    <a:pt x="2593" y="0"/>
                  </a:lnTo>
                  <a:lnTo>
                    <a:pt x="2593" y="1057"/>
                  </a:lnTo>
                  <a:lnTo>
                    <a:pt x="2722" y="1192"/>
                  </a:lnTo>
                  <a:lnTo>
                    <a:pt x="2722" y="1924"/>
                  </a:lnTo>
                  <a:lnTo>
                    <a:pt x="0" y="1924"/>
                  </a:lnTo>
                  <a:lnTo>
                    <a:pt x="0" y="1192"/>
                  </a:lnTo>
                  <a:lnTo>
                    <a:pt x="129" y="1057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76"/>
            <p:cNvSpPr>
              <a:spLocks noChangeArrowheads="1"/>
            </p:cNvSpPr>
            <p:nvPr/>
          </p:nvSpPr>
          <p:spPr bwMode="auto">
            <a:xfrm>
              <a:off x="10420350" y="2338388"/>
              <a:ext cx="52388" cy="698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77"/>
            <p:cNvSpPr>
              <a:spLocks noEditPoints="1"/>
            </p:cNvSpPr>
            <p:nvPr/>
          </p:nvSpPr>
          <p:spPr bwMode="auto">
            <a:xfrm>
              <a:off x="10117138" y="1976438"/>
              <a:ext cx="355600" cy="60325"/>
            </a:xfrm>
            <a:custGeom>
              <a:avLst/>
              <a:gdLst>
                <a:gd name="T0" fmla="*/ 2141 w 2464"/>
                <a:gd name="T1" fmla="*/ 160 h 421"/>
                <a:gd name="T2" fmla="*/ 2096 w 2464"/>
                <a:gd name="T3" fmla="*/ 204 h 421"/>
                <a:gd name="T4" fmla="*/ 2089 w 2464"/>
                <a:gd name="T5" fmla="*/ 270 h 421"/>
                <a:gd name="T6" fmla="*/ 2123 w 2464"/>
                <a:gd name="T7" fmla="*/ 324 h 421"/>
                <a:gd name="T8" fmla="*/ 2184 w 2464"/>
                <a:gd name="T9" fmla="*/ 345 h 421"/>
                <a:gd name="T10" fmla="*/ 2244 w 2464"/>
                <a:gd name="T11" fmla="*/ 324 h 421"/>
                <a:gd name="T12" fmla="*/ 2278 w 2464"/>
                <a:gd name="T13" fmla="*/ 270 h 421"/>
                <a:gd name="T14" fmla="*/ 2270 w 2464"/>
                <a:gd name="T15" fmla="*/ 204 h 421"/>
                <a:gd name="T16" fmla="*/ 2226 w 2464"/>
                <a:gd name="T17" fmla="*/ 160 h 421"/>
                <a:gd name="T18" fmla="*/ 1863 w 2464"/>
                <a:gd name="T19" fmla="*/ 150 h 421"/>
                <a:gd name="T20" fmla="*/ 1801 w 2464"/>
                <a:gd name="T21" fmla="*/ 171 h 421"/>
                <a:gd name="T22" fmla="*/ 1768 w 2464"/>
                <a:gd name="T23" fmla="*/ 225 h 421"/>
                <a:gd name="T24" fmla="*/ 1775 w 2464"/>
                <a:gd name="T25" fmla="*/ 291 h 421"/>
                <a:gd name="T26" fmla="*/ 1820 w 2464"/>
                <a:gd name="T27" fmla="*/ 335 h 421"/>
                <a:gd name="T28" fmla="*/ 1884 w 2464"/>
                <a:gd name="T29" fmla="*/ 342 h 421"/>
                <a:gd name="T30" fmla="*/ 1937 w 2464"/>
                <a:gd name="T31" fmla="*/ 308 h 421"/>
                <a:gd name="T32" fmla="*/ 1958 w 2464"/>
                <a:gd name="T33" fmla="*/ 248 h 421"/>
                <a:gd name="T34" fmla="*/ 1937 w 2464"/>
                <a:gd name="T35" fmla="*/ 187 h 421"/>
                <a:gd name="T36" fmla="*/ 1884 w 2464"/>
                <a:gd name="T37" fmla="*/ 153 h 421"/>
                <a:gd name="T38" fmla="*/ 579 w 2464"/>
                <a:gd name="T39" fmla="*/ 153 h 421"/>
                <a:gd name="T40" fmla="*/ 526 w 2464"/>
                <a:gd name="T41" fmla="*/ 187 h 421"/>
                <a:gd name="T42" fmla="*/ 505 w 2464"/>
                <a:gd name="T43" fmla="*/ 248 h 421"/>
                <a:gd name="T44" fmla="*/ 526 w 2464"/>
                <a:gd name="T45" fmla="*/ 308 h 421"/>
                <a:gd name="T46" fmla="*/ 579 w 2464"/>
                <a:gd name="T47" fmla="*/ 342 h 421"/>
                <a:gd name="T48" fmla="*/ 645 w 2464"/>
                <a:gd name="T49" fmla="*/ 335 h 421"/>
                <a:gd name="T50" fmla="*/ 689 w 2464"/>
                <a:gd name="T51" fmla="*/ 291 h 421"/>
                <a:gd name="T52" fmla="*/ 696 w 2464"/>
                <a:gd name="T53" fmla="*/ 225 h 421"/>
                <a:gd name="T54" fmla="*/ 662 w 2464"/>
                <a:gd name="T55" fmla="*/ 171 h 421"/>
                <a:gd name="T56" fmla="*/ 602 w 2464"/>
                <a:gd name="T57" fmla="*/ 150 h 421"/>
                <a:gd name="T58" fmla="*/ 238 w 2464"/>
                <a:gd name="T59" fmla="*/ 160 h 421"/>
                <a:gd name="T60" fmla="*/ 194 w 2464"/>
                <a:gd name="T61" fmla="*/ 204 h 421"/>
                <a:gd name="T62" fmla="*/ 187 w 2464"/>
                <a:gd name="T63" fmla="*/ 270 h 421"/>
                <a:gd name="T64" fmla="*/ 220 w 2464"/>
                <a:gd name="T65" fmla="*/ 324 h 421"/>
                <a:gd name="T66" fmla="*/ 281 w 2464"/>
                <a:gd name="T67" fmla="*/ 345 h 421"/>
                <a:gd name="T68" fmla="*/ 341 w 2464"/>
                <a:gd name="T69" fmla="*/ 324 h 421"/>
                <a:gd name="T70" fmla="*/ 374 w 2464"/>
                <a:gd name="T71" fmla="*/ 270 h 421"/>
                <a:gd name="T72" fmla="*/ 367 w 2464"/>
                <a:gd name="T73" fmla="*/ 204 h 421"/>
                <a:gd name="T74" fmla="*/ 323 w 2464"/>
                <a:gd name="T75" fmla="*/ 160 h 421"/>
                <a:gd name="T76" fmla="*/ 450 w 2464"/>
                <a:gd name="T77" fmla="*/ 0 h 421"/>
                <a:gd name="T78" fmla="*/ 2076 w 2464"/>
                <a:gd name="T79" fmla="*/ 8 h 421"/>
                <a:gd name="T80" fmla="*/ 2172 w 2464"/>
                <a:gd name="T81" fmla="*/ 39 h 421"/>
                <a:gd name="T82" fmla="*/ 2265 w 2464"/>
                <a:gd name="T83" fmla="*/ 87 h 421"/>
                <a:gd name="T84" fmla="*/ 2349 w 2464"/>
                <a:gd name="T85" fmla="*/ 139 h 421"/>
                <a:gd name="T86" fmla="*/ 2415 w 2464"/>
                <a:gd name="T87" fmla="*/ 188 h 421"/>
                <a:gd name="T88" fmla="*/ 2455 w 2464"/>
                <a:gd name="T89" fmla="*/ 220 h 421"/>
                <a:gd name="T90" fmla="*/ 2464 w 2464"/>
                <a:gd name="T91" fmla="*/ 421 h 421"/>
                <a:gd name="T92" fmla="*/ 2 w 2464"/>
                <a:gd name="T93" fmla="*/ 225 h 421"/>
                <a:gd name="T94" fmla="*/ 32 w 2464"/>
                <a:gd name="T95" fmla="*/ 200 h 421"/>
                <a:gd name="T96" fmla="*/ 90 w 2464"/>
                <a:gd name="T97" fmla="*/ 157 h 421"/>
                <a:gd name="T98" fmla="*/ 168 w 2464"/>
                <a:gd name="T99" fmla="*/ 104 h 421"/>
                <a:gd name="T100" fmla="*/ 260 w 2464"/>
                <a:gd name="T101" fmla="*/ 54 h 421"/>
                <a:gd name="T102" fmla="*/ 357 w 2464"/>
                <a:gd name="T103" fmla="*/ 16 h 421"/>
                <a:gd name="T104" fmla="*/ 450 w 2464"/>
                <a:gd name="T105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4" h="421">
                  <a:moveTo>
                    <a:pt x="2184" y="150"/>
                  </a:moveTo>
                  <a:lnTo>
                    <a:pt x="2161" y="153"/>
                  </a:lnTo>
                  <a:lnTo>
                    <a:pt x="2141" y="160"/>
                  </a:lnTo>
                  <a:lnTo>
                    <a:pt x="2123" y="171"/>
                  </a:lnTo>
                  <a:lnTo>
                    <a:pt x="2107" y="187"/>
                  </a:lnTo>
                  <a:lnTo>
                    <a:pt x="2096" y="204"/>
                  </a:lnTo>
                  <a:lnTo>
                    <a:pt x="2089" y="225"/>
                  </a:lnTo>
                  <a:lnTo>
                    <a:pt x="2086" y="248"/>
                  </a:lnTo>
                  <a:lnTo>
                    <a:pt x="2089" y="270"/>
                  </a:lnTo>
                  <a:lnTo>
                    <a:pt x="2096" y="291"/>
                  </a:lnTo>
                  <a:lnTo>
                    <a:pt x="2107" y="308"/>
                  </a:lnTo>
                  <a:lnTo>
                    <a:pt x="2123" y="324"/>
                  </a:lnTo>
                  <a:lnTo>
                    <a:pt x="2141" y="335"/>
                  </a:lnTo>
                  <a:lnTo>
                    <a:pt x="2161" y="342"/>
                  </a:lnTo>
                  <a:lnTo>
                    <a:pt x="2184" y="345"/>
                  </a:lnTo>
                  <a:lnTo>
                    <a:pt x="2205" y="342"/>
                  </a:lnTo>
                  <a:lnTo>
                    <a:pt x="2226" y="335"/>
                  </a:lnTo>
                  <a:lnTo>
                    <a:pt x="2244" y="324"/>
                  </a:lnTo>
                  <a:lnTo>
                    <a:pt x="2258" y="308"/>
                  </a:lnTo>
                  <a:lnTo>
                    <a:pt x="2270" y="291"/>
                  </a:lnTo>
                  <a:lnTo>
                    <a:pt x="2278" y="270"/>
                  </a:lnTo>
                  <a:lnTo>
                    <a:pt x="2280" y="248"/>
                  </a:lnTo>
                  <a:lnTo>
                    <a:pt x="2278" y="225"/>
                  </a:lnTo>
                  <a:lnTo>
                    <a:pt x="2270" y="204"/>
                  </a:lnTo>
                  <a:lnTo>
                    <a:pt x="2258" y="187"/>
                  </a:lnTo>
                  <a:lnTo>
                    <a:pt x="2244" y="171"/>
                  </a:lnTo>
                  <a:lnTo>
                    <a:pt x="2226" y="160"/>
                  </a:lnTo>
                  <a:lnTo>
                    <a:pt x="2205" y="153"/>
                  </a:lnTo>
                  <a:lnTo>
                    <a:pt x="2184" y="150"/>
                  </a:lnTo>
                  <a:close/>
                  <a:moveTo>
                    <a:pt x="1863" y="150"/>
                  </a:moveTo>
                  <a:lnTo>
                    <a:pt x="1840" y="153"/>
                  </a:lnTo>
                  <a:lnTo>
                    <a:pt x="1820" y="160"/>
                  </a:lnTo>
                  <a:lnTo>
                    <a:pt x="1801" y="171"/>
                  </a:lnTo>
                  <a:lnTo>
                    <a:pt x="1787" y="187"/>
                  </a:lnTo>
                  <a:lnTo>
                    <a:pt x="1775" y="204"/>
                  </a:lnTo>
                  <a:lnTo>
                    <a:pt x="1768" y="225"/>
                  </a:lnTo>
                  <a:lnTo>
                    <a:pt x="1766" y="248"/>
                  </a:lnTo>
                  <a:lnTo>
                    <a:pt x="1768" y="270"/>
                  </a:lnTo>
                  <a:lnTo>
                    <a:pt x="1775" y="291"/>
                  </a:lnTo>
                  <a:lnTo>
                    <a:pt x="1787" y="308"/>
                  </a:lnTo>
                  <a:lnTo>
                    <a:pt x="1801" y="324"/>
                  </a:lnTo>
                  <a:lnTo>
                    <a:pt x="1820" y="335"/>
                  </a:lnTo>
                  <a:lnTo>
                    <a:pt x="1840" y="342"/>
                  </a:lnTo>
                  <a:lnTo>
                    <a:pt x="1863" y="345"/>
                  </a:lnTo>
                  <a:lnTo>
                    <a:pt x="1884" y="342"/>
                  </a:lnTo>
                  <a:lnTo>
                    <a:pt x="1904" y="335"/>
                  </a:lnTo>
                  <a:lnTo>
                    <a:pt x="1923" y="324"/>
                  </a:lnTo>
                  <a:lnTo>
                    <a:pt x="1937" y="308"/>
                  </a:lnTo>
                  <a:lnTo>
                    <a:pt x="1949" y="291"/>
                  </a:lnTo>
                  <a:lnTo>
                    <a:pt x="1956" y="270"/>
                  </a:lnTo>
                  <a:lnTo>
                    <a:pt x="1958" y="248"/>
                  </a:lnTo>
                  <a:lnTo>
                    <a:pt x="1956" y="225"/>
                  </a:lnTo>
                  <a:lnTo>
                    <a:pt x="1949" y="204"/>
                  </a:lnTo>
                  <a:lnTo>
                    <a:pt x="1937" y="187"/>
                  </a:lnTo>
                  <a:lnTo>
                    <a:pt x="1923" y="171"/>
                  </a:lnTo>
                  <a:lnTo>
                    <a:pt x="1904" y="160"/>
                  </a:lnTo>
                  <a:lnTo>
                    <a:pt x="1884" y="153"/>
                  </a:lnTo>
                  <a:lnTo>
                    <a:pt x="1863" y="150"/>
                  </a:lnTo>
                  <a:close/>
                  <a:moveTo>
                    <a:pt x="602" y="150"/>
                  </a:moveTo>
                  <a:lnTo>
                    <a:pt x="579" y="153"/>
                  </a:lnTo>
                  <a:lnTo>
                    <a:pt x="559" y="160"/>
                  </a:lnTo>
                  <a:lnTo>
                    <a:pt x="542" y="171"/>
                  </a:lnTo>
                  <a:lnTo>
                    <a:pt x="526" y="187"/>
                  </a:lnTo>
                  <a:lnTo>
                    <a:pt x="515" y="204"/>
                  </a:lnTo>
                  <a:lnTo>
                    <a:pt x="507" y="225"/>
                  </a:lnTo>
                  <a:lnTo>
                    <a:pt x="505" y="248"/>
                  </a:lnTo>
                  <a:lnTo>
                    <a:pt x="507" y="270"/>
                  </a:lnTo>
                  <a:lnTo>
                    <a:pt x="515" y="291"/>
                  </a:lnTo>
                  <a:lnTo>
                    <a:pt x="526" y="308"/>
                  </a:lnTo>
                  <a:lnTo>
                    <a:pt x="542" y="324"/>
                  </a:lnTo>
                  <a:lnTo>
                    <a:pt x="559" y="335"/>
                  </a:lnTo>
                  <a:lnTo>
                    <a:pt x="579" y="342"/>
                  </a:lnTo>
                  <a:lnTo>
                    <a:pt x="602" y="345"/>
                  </a:lnTo>
                  <a:lnTo>
                    <a:pt x="624" y="342"/>
                  </a:lnTo>
                  <a:lnTo>
                    <a:pt x="645" y="335"/>
                  </a:lnTo>
                  <a:lnTo>
                    <a:pt x="662" y="324"/>
                  </a:lnTo>
                  <a:lnTo>
                    <a:pt x="677" y="308"/>
                  </a:lnTo>
                  <a:lnTo>
                    <a:pt x="689" y="291"/>
                  </a:lnTo>
                  <a:lnTo>
                    <a:pt x="696" y="270"/>
                  </a:lnTo>
                  <a:lnTo>
                    <a:pt x="699" y="248"/>
                  </a:lnTo>
                  <a:lnTo>
                    <a:pt x="696" y="225"/>
                  </a:lnTo>
                  <a:lnTo>
                    <a:pt x="689" y="204"/>
                  </a:lnTo>
                  <a:lnTo>
                    <a:pt x="677" y="187"/>
                  </a:lnTo>
                  <a:lnTo>
                    <a:pt x="662" y="171"/>
                  </a:lnTo>
                  <a:lnTo>
                    <a:pt x="645" y="160"/>
                  </a:lnTo>
                  <a:lnTo>
                    <a:pt x="624" y="153"/>
                  </a:lnTo>
                  <a:lnTo>
                    <a:pt x="602" y="150"/>
                  </a:lnTo>
                  <a:close/>
                  <a:moveTo>
                    <a:pt x="281" y="150"/>
                  </a:moveTo>
                  <a:lnTo>
                    <a:pt x="258" y="153"/>
                  </a:lnTo>
                  <a:lnTo>
                    <a:pt x="238" y="160"/>
                  </a:lnTo>
                  <a:lnTo>
                    <a:pt x="220" y="171"/>
                  </a:lnTo>
                  <a:lnTo>
                    <a:pt x="205" y="187"/>
                  </a:lnTo>
                  <a:lnTo>
                    <a:pt x="194" y="204"/>
                  </a:lnTo>
                  <a:lnTo>
                    <a:pt x="187" y="225"/>
                  </a:lnTo>
                  <a:lnTo>
                    <a:pt x="185" y="248"/>
                  </a:lnTo>
                  <a:lnTo>
                    <a:pt x="187" y="270"/>
                  </a:lnTo>
                  <a:lnTo>
                    <a:pt x="194" y="291"/>
                  </a:lnTo>
                  <a:lnTo>
                    <a:pt x="205" y="308"/>
                  </a:lnTo>
                  <a:lnTo>
                    <a:pt x="220" y="324"/>
                  </a:lnTo>
                  <a:lnTo>
                    <a:pt x="238" y="335"/>
                  </a:lnTo>
                  <a:lnTo>
                    <a:pt x="258" y="342"/>
                  </a:lnTo>
                  <a:lnTo>
                    <a:pt x="281" y="345"/>
                  </a:lnTo>
                  <a:lnTo>
                    <a:pt x="303" y="342"/>
                  </a:lnTo>
                  <a:lnTo>
                    <a:pt x="323" y="335"/>
                  </a:lnTo>
                  <a:lnTo>
                    <a:pt x="341" y="324"/>
                  </a:lnTo>
                  <a:lnTo>
                    <a:pt x="356" y="308"/>
                  </a:lnTo>
                  <a:lnTo>
                    <a:pt x="367" y="291"/>
                  </a:lnTo>
                  <a:lnTo>
                    <a:pt x="374" y="270"/>
                  </a:lnTo>
                  <a:lnTo>
                    <a:pt x="377" y="248"/>
                  </a:lnTo>
                  <a:lnTo>
                    <a:pt x="374" y="225"/>
                  </a:lnTo>
                  <a:lnTo>
                    <a:pt x="367" y="204"/>
                  </a:lnTo>
                  <a:lnTo>
                    <a:pt x="356" y="187"/>
                  </a:lnTo>
                  <a:lnTo>
                    <a:pt x="341" y="171"/>
                  </a:lnTo>
                  <a:lnTo>
                    <a:pt x="323" y="160"/>
                  </a:lnTo>
                  <a:lnTo>
                    <a:pt x="303" y="153"/>
                  </a:lnTo>
                  <a:lnTo>
                    <a:pt x="281" y="150"/>
                  </a:lnTo>
                  <a:close/>
                  <a:moveTo>
                    <a:pt x="450" y="0"/>
                  </a:moveTo>
                  <a:lnTo>
                    <a:pt x="2015" y="0"/>
                  </a:lnTo>
                  <a:lnTo>
                    <a:pt x="2044" y="2"/>
                  </a:lnTo>
                  <a:lnTo>
                    <a:pt x="2076" y="8"/>
                  </a:lnTo>
                  <a:lnTo>
                    <a:pt x="2107" y="16"/>
                  </a:lnTo>
                  <a:lnTo>
                    <a:pt x="2139" y="26"/>
                  </a:lnTo>
                  <a:lnTo>
                    <a:pt x="2172" y="39"/>
                  </a:lnTo>
                  <a:lnTo>
                    <a:pt x="2203" y="54"/>
                  </a:lnTo>
                  <a:lnTo>
                    <a:pt x="2235" y="69"/>
                  </a:lnTo>
                  <a:lnTo>
                    <a:pt x="2265" y="87"/>
                  </a:lnTo>
                  <a:lnTo>
                    <a:pt x="2295" y="104"/>
                  </a:lnTo>
                  <a:lnTo>
                    <a:pt x="2324" y="122"/>
                  </a:lnTo>
                  <a:lnTo>
                    <a:pt x="2349" y="139"/>
                  </a:lnTo>
                  <a:lnTo>
                    <a:pt x="2374" y="157"/>
                  </a:lnTo>
                  <a:lnTo>
                    <a:pt x="2396" y="173"/>
                  </a:lnTo>
                  <a:lnTo>
                    <a:pt x="2415" y="188"/>
                  </a:lnTo>
                  <a:lnTo>
                    <a:pt x="2432" y="200"/>
                  </a:lnTo>
                  <a:lnTo>
                    <a:pt x="2446" y="212"/>
                  </a:lnTo>
                  <a:lnTo>
                    <a:pt x="2455" y="220"/>
                  </a:lnTo>
                  <a:lnTo>
                    <a:pt x="2461" y="225"/>
                  </a:lnTo>
                  <a:lnTo>
                    <a:pt x="2464" y="226"/>
                  </a:lnTo>
                  <a:lnTo>
                    <a:pt x="2464" y="421"/>
                  </a:lnTo>
                  <a:lnTo>
                    <a:pt x="0" y="421"/>
                  </a:lnTo>
                  <a:lnTo>
                    <a:pt x="0" y="226"/>
                  </a:lnTo>
                  <a:lnTo>
                    <a:pt x="2" y="225"/>
                  </a:lnTo>
                  <a:lnTo>
                    <a:pt x="8" y="220"/>
                  </a:lnTo>
                  <a:lnTo>
                    <a:pt x="18" y="212"/>
                  </a:lnTo>
                  <a:lnTo>
                    <a:pt x="32" y="200"/>
                  </a:lnTo>
                  <a:lnTo>
                    <a:pt x="48" y="188"/>
                  </a:lnTo>
                  <a:lnTo>
                    <a:pt x="67" y="173"/>
                  </a:lnTo>
                  <a:lnTo>
                    <a:pt x="90" y="157"/>
                  </a:lnTo>
                  <a:lnTo>
                    <a:pt x="114" y="139"/>
                  </a:lnTo>
                  <a:lnTo>
                    <a:pt x="141" y="122"/>
                  </a:lnTo>
                  <a:lnTo>
                    <a:pt x="168" y="104"/>
                  </a:lnTo>
                  <a:lnTo>
                    <a:pt x="198" y="87"/>
                  </a:lnTo>
                  <a:lnTo>
                    <a:pt x="228" y="69"/>
                  </a:lnTo>
                  <a:lnTo>
                    <a:pt x="260" y="54"/>
                  </a:lnTo>
                  <a:lnTo>
                    <a:pt x="292" y="39"/>
                  </a:lnTo>
                  <a:lnTo>
                    <a:pt x="324" y="26"/>
                  </a:lnTo>
                  <a:lnTo>
                    <a:pt x="357" y="16"/>
                  </a:lnTo>
                  <a:lnTo>
                    <a:pt x="389" y="8"/>
                  </a:lnTo>
                  <a:lnTo>
                    <a:pt x="419" y="2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9" name="Group 134"/>
          <p:cNvGrpSpPr/>
          <p:nvPr/>
        </p:nvGrpSpPr>
        <p:grpSpPr>
          <a:xfrm>
            <a:off x="4096067" y="3679482"/>
            <a:ext cx="363141" cy="347663"/>
            <a:chOff x="10991850" y="1954213"/>
            <a:chExt cx="484188" cy="463550"/>
          </a:xfrm>
          <a:solidFill>
            <a:srgbClr val="000000"/>
          </a:solidFill>
        </p:grpSpPr>
        <p:sp>
          <p:nvSpPr>
            <p:cNvPr id="210" name="Freeform 82"/>
            <p:cNvSpPr>
              <a:spLocks noEditPoints="1"/>
            </p:cNvSpPr>
            <p:nvPr/>
          </p:nvSpPr>
          <p:spPr bwMode="auto">
            <a:xfrm>
              <a:off x="11122025" y="1954213"/>
              <a:ext cx="354013" cy="354013"/>
            </a:xfrm>
            <a:custGeom>
              <a:avLst/>
              <a:gdLst>
                <a:gd name="T0" fmla="*/ 285 w 2457"/>
                <a:gd name="T1" fmla="*/ 125 h 2455"/>
                <a:gd name="T2" fmla="*/ 1803 w 2457"/>
                <a:gd name="T3" fmla="*/ 1765 h 2455"/>
                <a:gd name="T4" fmla="*/ 1788 w 2457"/>
                <a:gd name="T5" fmla="*/ 1813 h 2455"/>
                <a:gd name="T6" fmla="*/ 1745 w 2457"/>
                <a:gd name="T7" fmla="*/ 1807 h 2455"/>
                <a:gd name="T8" fmla="*/ 100 w 2457"/>
                <a:gd name="T9" fmla="*/ 336 h 2455"/>
                <a:gd name="T10" fmla="*/ 2116 w 2457"/>
                <a:gd name="T11" fmla="*/ 1848 h 2455"/>
                <a:gd name="T12" fmla="*/ 1967 w 2457"/>
                <a:gd name="T13" fmla="*/ 1698 h 2455"/>
                <a:gd name="T14" fmla="*/ 1757 w 2457"/>
                <a:gd name="T15" fmla="*/ 1488 h 2455"/>
                <a:gd name="T16" fmla="*/ 1508 w 2457"/>
                <a:gd name="T17" fmla="*/ 1238 h 2455"/>
                <a:gd name="T18" fmla="*/ 1239 w 2457"/>
                <a:gd name="T19" fmla="*/ 970 h 2455"/>
                <a:gd name="T20" fmla="*/ 973 w 2457"/>
                <a:gd name="T21" fmla="*/ 704 h 2455"/>
                <a:gd name="T22" fmla="*/ 731 w 2457"/>
                <a:gd name="T23" fmla="*/ 462 h 2455"/>
                <a:gd name="T24" fmla="*/ 535 w 2457"/>
                <a:gd name="T25" fmla="*/ 266 h 2455"/>
                <a:gd name="T26" fmla="*/ 405 w 2457"/>
                <a:gd name="T27" fmla="*/ 135 h 2455"/>
                <a:gd name="T28" fmla="*/ 366 w 2457"/>
                <a:gd name="T29" fmla="*/ 97 h 2455"/>
                <a:gd name="T30" fmla="*/ 418 w 2457"/>
                <a:gd name="T31" fmla="*/ 15 h 2455"/>
                <a:gd name="T32" fmla="*/ 490 w 2457"/>
                <a:gd name="T33" fmla="*/ 84 h 2455"/>
                <a:gd name="T34" fmla="*/ 634 w 2457"/>
                <a:gd name="T35" fmla="*/ 228 h 2455"/>
                <a:gd name="T36" fmla="*/ 838 w 2457"/>
                <a:gd name="T37" fmla="*/ 432 h 2455"/>
                <a:gd name="T38" fmla="*/ 1082 w 2457"/>
                <a:gd name="T39" fmla="*/ 676 h 2455"/>
                <a:gd name="T40" fmla="*/ 1348 w 2457"/>
                <a:gd name="T41" fmla="*/ 941 h 2455"/>
                <a:gd name="T42" fmla="*/ 1612 w 2457"/>
                <a:gd name="T43" fmla="*/ 1206 h 2455"/>
                <a:gd name="T44" fmla="*/ 1856 w 2457"/>
                <a:gd name="T45" fmla="*/ 1448 h 2455"/>
                <a:gd name="T46" fmla="*/ 2057 w 2457"/>
                <a:gd name="T47" fmla="*/ 1651 h 2455"/>
                <a:gd name="T48" fmla="*/ 2196 w 2457"/>
                <a:gd name="T49" fmla="*/ 1789 h 2455"/>
                <a:gd name="T50" fmla="*/ 2250 w 2457"/>
                <a:gd name="T51" fmla="*/ 1842 h 2455"/>
                <a:gd name="T52" fmla="*/ 2253 w 2457"/>
                <a:gd name="T53" fmla="*/ 1849 h 2455"/>
                <a:gd name="T54" fmla="*/ 2276 w 2457"/>
                <a:gd name="T55" fmla="*/ 1907 h 2455"/>
                <a:gd name="T56" fmla="*/ 2334 w 2457"/>
                <a:gd name="T57" fmla="*/ 2049 h 2455"/>
                <a:gd name="T58" fmla="*/ 2399 w 2457"/>
                <a:gd name="T59" fmla="*/ 2222 h 2455"/>
                <a:gd name="T60" fmla="*/ 2447 w 2457"/>
                <a:gd name="T61" fmla="*/ 2372 h 2455"/>
                <a:gd name="T62" fmla="*/ 2453 w 2457"/>
                <a:gd name="T63" fmla="*/ 2450 h 2455"/>
                <a:gd name="T64" fmla="*/ 2375 w 2457"/>
                <a:gd name="T65" fmla="*/ 2444 h 2455"/>
                <a:gd name="T66" fmla="*/ 2223 w 2457"/>
                <a:gd name="T67" fmla="*/ 2397 h 2455"/>
                <a:gd name="T68" fmla="*/ 2051 w 2457"/>
                <a:gd name="T69" fmla="*/ 2332 h 2455"/>
                <a:gd name="T70" fmla="*/ 1908 w 2457"/>
                <a:gd name="T71" fmla="*/ 2276 h 2455"/>
                <a:gd name="T72" fmla="*/ 1849 w 2457"/>
                <a:gd name="T73" fmla="*/ 2251 h 2455"/>
                <a:gd name="T74" fmla="*/ 1802 w 2457"/>
                <a:gd name="T75" fmla="*/ 2205 h 2455"/>
                <a:gd name="T76" fmla="*/ 1674 w 2457"/>
                <a:gd name="T77" fmla="*/ 2076 h 2455"/>
                <a:gd name="T78" fmla="*/ 1484 w 2457"/>
                <a:gd name="T79" fmla="*/ 1886 h 2455"/>
                <a:gd name="T80" fmla="*/ 1250 w 2457"/>
                <a:gd name="T81" fmla="*/ 1653 h 2455"/>
                <a:gd name="T82" fmla="*/ 993 w 2457"/>
                <a:gd name="T83" fmla="*/ 1396 h 2455"/>
                <a:gd name="T84" fmla="*/ 732 w 2457"/>
                <a:gd name="T85" fmla="*/ 1134 h 2455"/>
                <a:gd name="T86" fmla="*/ 486 w 2457"/>
                <a:gd name="T87" fmla="*/ 889 h 2455"/>
                <a:gd name="T88" fmla="*/ 274 w 2457"/>
                <a:gd name="T89" fmla="*/ 676 h 2455"/>
                <a:gd name="T90" fmla="*/ 115 w 2457"/>
                <a:gd name="T91" fmla="*/ 518 h 2455"/>
                <a:gd name="T92" fmla="*/ 29 w 2457"/>
                <a:gd name="T93" fmla="*/ 432 h 2455"/>
                <a:gd name="T94" fmla="*/ 4 w 2457"/>
                <a:gd name="T95" fmla="*/ 319 h 2455"/>
                <a:gd name="T96" fmla="*/ 76 w 2457"/>
                <a:gd name="T97" fmla="*/ 184 h 2455"/>
                <a:gd name="T98" fmla="*/ 202 w 2457"/>
                <a:gd name="T99" fmla="*/ 64 h 2455"/>
                <a:gd name="T100" fmla="*/ 338 w 2457"/>
                <a:gd name="T101" fmla="*/ 2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57" h="2455">
                  <a:moveTo>
                    <a:pt x="363" y="97"/>
                  </a:moveTo>
                  <a:lnTo>
                    <a:pt x="346" y="99"/>
                  </a:lnTo>
                  <a:lnTo>
                    <a:pt x="327" y="105"/>
                  </a:lnTo>
                  <a:lnTo>
                    <a:pt x="306" y="114"/>
                  </a:lnTo>
                  <a:lnTo>
                    <a:pt x="285" y="125"/>
                  </a:lnTo>
                  <a:lnTo>
                    <a:pt x="262" y="140"/>
                  </a:lnTo>
                  <a:lnTo>
                    <a:pt x="240" y="157"/>
                  </a:lnTo>
                  <a:lnTo>
                    <a:pt x="217" y="175"/>
                  </a:lnTo>
                  <a:lnTo>
                    <a:pt x="1796" y="1755"/>
                  </a:lnTo>
                  <a:lnTo>
                    <a:pt x="1803" y="1765"/>
                  </a:lnTo>
                  <a:lnTo>
                    <a:pt x="1806" y="1775"/>
                  </a:lnTo>
                  <a:lnTo>
                    <a:pt x="1806" y="1786"/>
                  </a:lnTo>
                  <a:lnTo>
                    <a:pt x="1803" y="1797"/>
                  </a:lnTo>
                  <a:lnTo>
                    <a:pt x="1796" y="1807"/>
                  </a:lnTo>
                  <a:lnTo>
                    <a:pt x="1788" y="1813"/>
                  </a:lnTo>
                  <a:lnTo>
                    <a:pt x="1780" y="1816"/>
                  </a:lnTo>
                  <a:lnTo>
                    <a:pt x="1770" y="1817"/>
                  </a:lnTo>
                  <a:lnTo>
                    <a:pt x="1761" y="1816"/>
                  </a:lnTo>
                  <a:lnTo>
                    <a:pt x="1753" y="1813"/>
                  </a:lnTo>
                  <a:lnTo>
                    <a:pt x="1745" y="1807"/>
                  </a:lnTo>
                  <a:lnTo>
                    <a:pt x="166" y="228"/>
                  </a:lnTo>
                  <a:lnTo>
                    <a:pt x="142" y="256"/>
                  </a:lnTo>
                  <a:lnTo>
                    <a:pt x="122" y="287"/>
                  </a:lnTo>
                  <a:lnTo>
                    <a:pt x="106" y="318"/>
                  </a:lnTo>
                  <a:lnTo>
                    <a:pt x="100" y="336"/>
                  </a:lnTo>
                  <a:lnTo>
                    <a:pt x="97" y="350"/>
                  </a:lnTo>
                  <a:lnTo>
                    <a:pt x="97" y="359"/>
                  </a:lnTo>
                  <a:lnTo>
                    <a:pt x="98" y="363"/>
                  </a:lnTo>
                  <a:lnTo>
                    <a:pt x="1849" y="2115"/>
                  </a:lnTo>
                  <a:lnTo>
                    <a:pt x="2116" y="1848"/>
                  </a:lnTo>
                  <a:lnTo>
                    <a:pt x="2093" y="1823"/>
                  </a:lnTo>
                  <a:lnTo>
                    <a:pt x="2065" y="1796"/>
                  </a:lnTo>
                  <a:lnTo>
                    <a:pt x="2035" y="1767"/>
                  </a:lnTo>
                  <a:lnTo>
                    <a:pt x="2002" y="1734"/>
                  </a:lnTo>
                  <a:lnTo>
                    <a:pt x="1967" y="1698"/>
                  </a:lnTo>
                  <a:lnTo>
                    <a:pt x="1929" y="1660"/>
                  </a:lnTo>
                  <a:lnTo>
                    <a:pt x="1889" y="1620"/>
                  </a:lnTo>
                  <a:lnTo>
                    <a:pt x="1847" y="1578"/>
                  </a:lnTo>
                  <a:lnTo>
                    <a:pt x="1803" y="1534"/>
                  </a:lnTo>
                  <a:lnTo>
                    <a:pt x="1757" y="1488"/>
                  </a:lnTo>
                  <a:lnTo>
                    <a:pt x="1710" y="1440"/>
                  </a:lnTo>
                  <a:lnTo>
                    <a:pt x="1660" y="1392"/>
                  </a:lnTo>
                  <a:lnTo>
                    <a:pt x="1610" y="1342"/>
                  </a:lnTo>
                  <a:lnTo>
                    <a:pt x="1559" y="1290"/>
                  </a:lnTo>
                  <a:lnTo>
                    <a:pt x="1508" y="1238"/>
                  </a:lnTo>
                  <a:lnTo>
                    <a:pt x="1454" y="1185"/>
                  </a:lnTo>
                  <a:lnTo>
                    <a:pt x="1401" y="1131"/>
                  </a:lnTo>
                  <a:lnTo>
                    <a:pt x="1347" y="1078"/>
                  </a:lnTo>
                  <a:lnTo>
                    <a:pt x="1293" y="1023"/>
                  </a:lnTo>
                  <a:lnTo>
                    <a:pt x="1239" y="970"/>
                  </a:lnTo>
                  <a:lnTo>
                    <a:pt x="1185" y="916"/>
                  </a:lnTo>
                  <a:lnTo>
                    <a:pt x="1131" y="861"/>
                  </a:lnTo>
                  <a:lnTo>
                    <a:pt x="1077" y="809"/>
                  </a:lnTo>
                  <a:lnTo>
                    <a:pt x="1025" y="755"/>
                  </a:lnTo>
                  <a:lnTo>
                    <a:pt x="973" y="704"/>
                  </a:lnTo>
                  <a:lnTo>
                    <a:pt x="922" y="653"/>
                  </a:lnTo>
                  <a:lnTo>
                    <a:pt x="872" y="603"/>
                  </a:lnTo>
                  <a:lnTo>
                    <a:pt x="824" y="554"/>
                  </a:lnTo>
                  <a:lnTo>
                    <a:pt x="777" y="507"/>
                  </a:lnTo>
                  <a:lnTo>
                    <a:pt x="731" y="462"/>
                  </a:lnTo>
                  <a:lnTo>
                    <a:pt x="688" y="419"/>
                  </a:lnTo>
                  <a:lnTo>
                    <a:pt x="646" y="377"/>
                  </a:lnTo>
                  <a:lnTo>
                    <a:pt x="607" y="338"/>
                  </a:lnTo>
                  <a:lnTo>
                    <a:pt x="569" y="300"/>
                  </a:lnTo>
                  <a:lnTo>
                    <a:pt x="535" y="266"/>
                  </a:lnTo>
                  <a:lnTo>
                    <a:pt x="503" y="234"/>
                  </a:lnTo>
                  <a:lnTo>
                    <a:pt x="474" y="204"/>
                  </a:lnTo>
                  <a:lnTo>
                    <a:pt x="448" y="178"/>
                  </a:lnTo>
                  <a:lnTo>
                    <a:pt x="424" y="155"/>
                  </a:lnTo>
                  <a:lnTo>
                    <a:pt x="405" y="135"/>
                  </a:lnTo>
                  <a:lnTo>
                    <a:pt x="388" y="119"/>
                  </a:lnTo>
                  <a:lnTo>
                    <a:pt x="376" y="107"/>
                  </a:lnTo>
                  <a:lnTo>
                    <a:pt x="368" y="98"/>
                  </a:lnTo>
                  <a:lnTo>
                    <a:pt x="367" y="97"/>
                  </a:lnTo>
                  <a:lnTo>
                    <a:pt x="366" y="97"/>
                  </a:lnTo>
                  <a:lnTo>
                    <a:pt x="363" y="97"/>
                  </a:lnTo>
                  <a:close/>
                  <a:moveTo>
                    <a:pt x="363" y="0"/>
                  </a:moveTo>
                  <a:lnTo>
                    <a:pt x="383" y="2"/>
                  </a:lnTo>
                  <a:lnTo>
                    <a:pt x="402" y="7"/>
                  </a:lnTo>
                  <a:lnTo>
                    <a:pt x="418" y="15"/>
                  </a:lnTo>
                  <a:lnTo>
                    <a:pt x="434" y="28"/>
                  </a:lnTo>
                  <a:lnTo>
                    <a:pt x="443" y="37"/>
                  </a:lnTo>
                  <a:lnTo>
                    <a:pt x="455" y="49"/>
                  </a:lnTo>
                  <a:lnTo>
                    <a:pt x="471" y="64"/>
                  </a:lnTo>
                  <a:lnTo>
                    <a:pt x="490" y="84"/>
                  </a:lnTo>
                  <a:lnTo>
                    <a:pt x="514" y="108"/>
                  </a:lnTo>
                  <a:lnTo>
                    <a:pt x="539" y="133"/>
                  </a:lnTo>
                  <a:lnTo>
                    <a:pt x="568" y="162"/>
                  </a:lnTo>
                  <a:lnTo>
                    <a:pt x="600" y="193"/>
                  </a:lnTo>
                  <a:lnTo>
                    <a:pt x="634" y="228"/>
                  </a:lnTo>
                  <a:lnTo>
                    <a:pt x="671" y="264"/>
                  </a:lnTo>
                  <a:lnTo>
                    <a:pt x="709" y="303"/>
                  </a:lnTo>
                  <a:lnTo>
                    <a:pt x="750" y="344"/>
                  </a:lnTo>
                  <a:lnTo>
                    <a:pt x="793" y="387"/>
                  </a:lnTo>
                  <a:lnTo>
                    <a:pt x="838" y="432"/>
                  </a:lnTo>
                  <a:lnTo>
                    <a:pt x="884" y="478"/>
                  </a:lnTo>
                  <a:lnTo>
                    <a:pt x="933" y="525"/>
                  </a:lnTo>
                  <a:lnTo>
                    <a:pt x="982" y="575"/>
                  </a:lnTo>
                  <a:lnTo>
                    <a:pt x="1032" y="625"/>
                  </a:lnTo>
                  <a:lnTo>
                    <a:pt x="1082" y="676"/>
                  </a:lnTo>
                  <a:lnTo>
                    <a:pt x="1135" y="729"/>
                  </a:lnTo>
                  <a:lnTo>
                    <a:pt x="1187" y="781"/>
                  </a:lnTo>
                  <a:lnTo>
                    <a:pt x="1241" y="834"/>
                  </a:lnTo>
                  <a:lnTo>
                    <a:pt x="1294" y="888"/>
                  </a:lnTo>
                  <a:lnTo>
                    <a:pt x="1348" y="941"/>
                  </a:lnTo>
                  <a:lnTo>
                    <a:pt x="1402" y="995"/>
                  </a:lnTo>
                  <a:lnTo>
                    <a:pt x="1455" y="1048"/>
                  </a:lnTo>
                  <a:lnTo>
                    <a:pt x="1508" y="1101"/>
                  </a:lnTo>
                  <a:lnTo>
                    <a:pt x="1561" y="1154"/>
                  </a:lnTo>
                  <a:lnTo>
                    <a:pt x="1612" y="1206"/>
                  </a:lnTo>
                  <a:lnTo>
                    <a:pt x="1664" y="1256"/>
                  </a:lnTo>
                  <a:lnTo>
                    <a:pt x="1713" y="1307"/>
                  </a:lnTo>
                  <a:lnTo>
                    <a:pt x="1762" y="1355"/>
                  </a:lnTo>
                  <a:lnTo>
                    <a:pt x="1809" y="1403"/>
                  </a:lnTo>
                  <a:lnTo>
                    <a:pt x="1856" y="1448"/>
                  </a:lnTo>
                  <a:lnTo>
                    <a:pt x="1900" y="1494"/>
                  </a:lnTo>
                  <a:lnTo>
                    <a:pt x="1942" y="1536"/>
                  </a:lnTo>
                  <a:lnTo>
                    <a:pt x="1983" y="1576"/>
                  </a:lnTo>
                  <a:lnTo>
                    <a:pt x="2021" y="1615"/>
                  </a:lnTo>
                  <a:lnTo>
                    <a:pt x="2057" y="1651"/>
                  </a:lnTo>
                  <a:lnTo>
                    <a:pt x="2091" y="1684"/>
                  </a:lnTo>
                  <a:lnTo>
                    <a:pt x="2121" y="1714"/>
                  </a:lnTo>
                  <a:lnTo>
                    <a:pt x="2149" y="1743"/>
                  </a:lnTo>
                  <a:lnTo>
                    <a:pt x="2175" y="1768"/>
                  </a:lnTo>
                  <a:lnTo>
                    <a:pt x="2196" y="1789"/>
                  </a:lnTo>
                  <a:lnTo>
                    <a:pt x="2215" y="1809"/>
                  </a:lnTo>
                  <a:lnTo>
                    <a:pt x="2230" y="1823"/>
                  </a:lnTo>
                  <a:lnTo>
                    <a:pt x="2242" y="1834"/>
                  </a:lnTo>
                  <a:lnTo>
                    <a:pt x="2249" y="1843"/>
                  </a:lnTo>
                  <a:lnTo>
                    <a:pt x="2250" y="1842"/>
                  </a:lnTo>
                  <a:lnTo>
                    <a:pt x="2251" y="1845"/>
                  </a:lnTo>
                  <a:lnTo>
                    <a:pt x="2252" y="1846"/>
                  </a:lnTo>
                  <a:lnTo>
                    <a:pt x="2252" y="1847"/>
                  </a:lnTo>
                  <a:lnTo>
                    <a:pt x="2252" y="1848"/>
                  </a:lnTo>
                  <a:lnTo>
                    <a:pt x="2253" y="1849"/>
                  </a:lnTo>
                  <a:lnTo>
                    <a:pt x="2254" y="1851"/>
                  </a:lnTo>
                  <a:lnTo>
                    <a:pt x="2257" y="1859"/>
                  </a:lnTo>
                  <a:lnTo>
                    <a:pt x="2262" y="1871"/>
                  </a:lnTo>
                  <a:lnTo>
                    <a:pt x="2268" y="1888"/>
                  </a:lnTo>
                  <a:lnTo>
                    <a:pt x="2276" y="1907"/>
                  </a:lnTo>
                  <a:lnTo>
                    <a:pt x="2287" y="1931"/>
                  </a:lnTo>
                  <a:lnTo>
                    <a:pt x="2297" y="1957"/>
                  </a:lnTo>
                  <a:lnTo>
                    <a:pt x="2309" y="1985"/>
                  </a:lnTo>
                  <a:lnTo>
                    <a:pt x="2322" y="2016"/>
                  </a:lnTo>
                  <a:lnTo>
                    <a:pt x="2334" y="2049"/>
                  </a:lnTo>
                  <a:lnTo>
                    <a:pt x="2347" y="2083"/>
                  </a:lnTo>
                  <a:lnTo>
                    <a:pt x="2361" y="2118"/>
                  </a:lnTo>
                  <a:lnTo>
                    <a:pt x="2374" y="2153"/>
                  </a:lnTo>
                  <a:lnTo>
                    <a:pt x="2386" y="2187"/>
                  </a:lnTo>
                  <a:lnTo>
                    <a:pt x="2399" y="2222"/>
                  </a:lnTo>
                  <a:lnTo>
                    <a:pt x="2411" y="2255"/>
                  </a:lnTo>
                  <a:lnTo>
                    <a:pt x="2421" y="2287"/>
                  </a:lnTo>
                  <a:lnTo>
                    <a:pt x="2432" y="2318"/>
                  </a:lnTo>
                  <a:lnTo>
                    <a:pt x="2440" y="2347"/>
                  </a:lnTo>
                  <a:lnTo>
                    <a:pt x="2447" y="2372"/>
                  </a:lnTo>
                  <a:lnTo>
                    <a:pt x="2452" y="2396"/>
                  </a:lnTo>
                  <a:lnTo>
                    <a:pt x="2455" y="2416"/>
                  </a:lnTo>
                  <a:lnTo>
                    <a:pt x="2457" y="2431"/>
                  </a:lnTo>
                  <a:lnTo>
                    <a:pt x="2456" y="2443"/>
                  </a:lnTo>
                  <a:lnTo>
                    <a:pt x="2453" y="2450"/>
                  </a:lnTo>
                  <a:lnTo>
                    <a:pt x="2446" y="2454"/>
                  </a:lnTo>
                  <a:lnTo>
                    <a:pt x="2434" y="2455"/>
                  </a:lnTo>
                  <a:lnTo>
                    <a:pt x="2418" y="2454"/>
                  </a:lnTo>
                  <a:lnTo>
                    <a:pt x="2399" y="2449"/>
                  </a:lnTo>
                  <a:lnTo>
                    <a:pt x="2375" y="2444"/>
                  </a:lnTo>
                  <a:lnTo>
                    <a:pt x="2349" y="2438"/>
                  </a:lnTo>
                  <a:lnTo>
                    <a:pt x="2321" y="2429"/>
                  </a:lnTo>
                  <a:lnTo>
                    <a:pt x="2290" y="2420"/>
                  </a:lnTo>
                  <a:lnTo>
                    <a:pt x="2257" y="2409"/>
                  </a:lnTo>
                  <a:lnTo>
                    <a:pt x="2223" y="2397"/>
                  </a:lnTo>
                  <a:lnTo>
                    <a:pt x="2189" y="2385"/>
                  </a:lnTo>
                  <a:lnTo>
                    <a:pt x="2154" y="2372"/>
                  </a:lnTo>
                  <a:lnTo>
                    <a:pt x="2119" y="2359"/>
                  </a:lnTo>
                  <a:lnTo>
                    <a:pt x="2084" y="2346"/>
                  </a:lnTo>
                  <a:lnTo>
                    <a:pt x="2051" y="2332"/>
                  </a:lnTo>
                  <a:lnTo>
                    <a:pt x="2018" y="2320"/>
                  </a:lnTo>
                  <a:lnTo>
                    <a:pt x="1987" y="2308"/>
                  </a:lnTo>
                  <a:lnTo>
                    <a:pt x="1958" y="2296"/>
                  </a:lnTo>
                  <a:lnTo>
                    <a:pt x="1932" y="2285"/>
                  </a:lnTo>
                  <a:lnTo>
                    <a:pt x="1908" y="2276"/>
                  </a:lnTo>
                  <a:lnTo>
                    <a:pt x="1888" y="2268"/>
                  </a:lnTo>
                  <a:lnTo>
                    <a:pt x="1872" y="2262"/>
                  </a:lnTo>
                  <a:lnTo>
                    <a:pt x="1860" y="2256"/>
                  </a:lnTo>
                  <a:lnTo>
                    <a:pt x="1852" y="2252"/>
                  </a:lnTo>
                  <a:lnTo>
                    <a:pt x="1849" y="2251"/>
                  </a:lnTo>
                  <a:lnTo>
                    <a:pt x="1847" y="2249"/>
                  </a:lnTo>
                  <a:lnTo>
                    <a:pt x="1841" y="2244"/>
                  </a:lnTo>
                  <a:lnTo>
                    <a:pt x="1832" y="2234"/>
                  </a:lnTo>
                  <a:lnTo>
                    <a:pt x="1819" y="2222"/>
                  </a:lnTo>
                  <a:lnTo>
                    <a:pt x="1802" y="2205"/>
                  </a:lnTo>
                  <a:lnTo>
                    <a:pt x="1783" y="2185"/>
                  </a:lnTo>
                  <a:lnTo>
                    <a:pt x="1760" y="2162"/>
                  </a:lnTo>
                  <a:lnTo>
                    <a:pt x="1733" y="2136"/>
                  </a:lnTo>
                  <a:lnTo>
                    <a:pt x="1706" y="2108"/>
                  </a:lnTo>
                  <a:lnTo>
                    <a:pt x="1674" y="2076"/>
                  </a:lnTo>
                  <a:lnTo>
                    <a:pt x="1640" y="2043"/>
                  </a:lnTo>
                  <a:lnTo>
                    <a:pt x="1604" y="2007"/>
                  </a:lnTo>
                  <a:lnTo>
                    <a:pt x="1566" y="1968"/>
                  </a:lnTo>
                  <a:lnTo>
                    <a:pt x="1526" y="1928"/>
                  </a:lnTo>
                  <a:lnTo>
                    <a:pt x="1484" y="1886"/>
                  </a:lnTo>
                  <a:lnTo>
                    <a:pt x="1440" y="1842"/>
                  </a:lnTo>
                  <a:lnTo>
                    <a:pt x="1395" y="1796"/>
                  </a:lnTo>
                  <a:lnTo>
                    <a:pt x="1347" y="1750"/>
                  </a:lnTo>
                  <a:lnTo>
                    <a:pt x="1299" y="1702"/>
                  </a:lnTo>
                  <a:lnTo>
                    <a:pt x="1250" y="1653"/>
                  </a:lnTo>
                  <a:lnTo>
                    <a:pt x="1201" y="1602"/>
                  </a:lnTo>
                  <a:lnTo>
                    <a:pt x="1149" y="1552"/>
                  </a:lnTo>
                  <a:lnTo>
                    <a:pt x="1098" y="1500"/>
                  </a:lnTo>
                  <a:lnTo>
                    <a:pt x="1046" y="1448"/>
                  </a:lnTo>
                  <a:lnTo>
                    <a:pt x="993" y="1396"/>
                  </a:lnTo>
                  <a:lnTo>
                    <a:pt x="941" y="1344"/>
                  </a:lnTo>
                  <a:lnTo>
                    <a:pt x="888" y="1290"/>
                  </a:lnTo>
                  <a:lnTo>
                    <a:pt x="836" y="1238"/>
                  </a:lnTo>
                  <a:lnTo>
                    <a:pt x="784" y="1187"/>
                  </a:lnTo>
                  <a:lnTo>
                    <a:pt x="732" y="1134"/>
                  </a:lnTo>
                  <a:lnTo>
                    <a:pt x="681" y="1084"/>
                  </a:lnTo>
                  <a:lnTo>
                    <a:pt x="631" y="1034"/>
                  </a:lnTo>
                  <a:lnTo>
                    <a:pt x="581" y="984"/>
                  </a:lnTo>
                  <a:lnTo>
                    <a:pt x="533" y="936"/>
                  </a:lnTo>
                  <a:lnTo>
                    <a:pt x="486" y="889"/>
                  </a:lnTo>
                  <a:lnTo>
                    <a:pt x="441" y="843"/>
                  </a:lnTo>
                  <a:lnTo>
                    <a:pt x="397" y="799"/>
                  </a:lnTo>
                  <a:lnTo>
                    <a:pt x="354" y="756"/>
                  </a:lnTo>
                  <a:lnTo>
                    <a:pt x="312" y="715"/>
                  </a:lnTo>
                  <a:lnTo>
                    <a:pt x="274" y="676"/>
                  </a:lnTo>
                  <a:lnTo>
                    <a:pt x="238" y="639"/>
                  </a:lnTo>
                  <a:lnTo>
                    <a:pt x="204" y="606"/>
                  </a:lnTo>
                  <a:lnTo>
                    <a:pt x="172" y="574"/>
                  </a:lnTo>
                  <a:lnTo>
                    <a:pt x="142" y="545"/>
                  </a:lnTo>
                  <a:lnTo>
                    <a:pt x="115" y="518"/>
                  </a:lnTo>
                  <a:lnTo>
                    <a:pt x="92" y="495"/>
                  </a:lnTo>
                  <a:lnTo>
                    <a:pt x="71" y="474"/>
                  </a:lnTo>
                  <a:lnTo>
                    <a:pt x="54" y="457"/>
                  </a:lnTo>
                  <a:lnTo>
                    <a:pt x="40" y="442"/>
                  </a:lnTo>
                  <a:lnTo>
                    <a:pt x="29" y="432"/>
                  </a:lnTo>
                  <a:lnTo>
                    <a:pt x="15" y="414"/>
                  </a:lnTo>
                  <a:lnTo>
                    <a:pt x="5" y="392"/>
                  </a:lnTo>
                  <a:lnTo>
                    <a:pt x="0" y="369"/>
                  </a:lnTo>
                  <a:lnTo>
                    <a:pt x="0" y="345"/>
                  </a:lnTo>
                  <a:lnTo>
                    <a:pt x="4" y="319"/>
                  </a:lnTo>
                  <a:lnTo>
                    <a:pt x="13" y="292"/>
                  </a:lnTo>
                  <a:lnTo>
                    <a:pt x="24" y="265"/>
                  </a:lnTo>
                  <a:lnTo>
                    <a:pt x="38" y="238"/>
                  </a:lnTo>
                  <a:lnTo>
                    <a:pt x="56" y="210"/>
                  </a:lnTo>
                  <a:lnTo>
                    <a:pt x="76" y="184"/>
                  </a:lnTo>
                  <a:lnTo>
                    <a:pt x="98" y="157"/>
                  </a:lnTo>
                  <a:lnTo>
                    <a:pt x="123" y="131"/>
                  </a:lnTo>
                  <a:lnTo>
                    <a:pt x="147" y="108"/>
                  </a:lnTo>
                  <a:lnTo>
                    <a:pt x="174" y="85"/>
                  </a:lnTo>
                  <a:lnTo>
                    <a:pt x="202" y="64"/>
                  </a:lnTo>
                  <a:lnTo>
                    <a:pt x="229" y="46"/>
                  </a:lnTo>
                  <a:lnTo>
                    <a:pt x="257" y="31"/>
                  </a:lnTo>
                  <a:lnTo>
                    <a:pt x="285" y="17"/>
                  </a:lnTo>
                  <a:lnTo>
                    <a:pt x="311" y="8"/>
                  </a:lnTo>
                  <a:lnTo>
                    <a:pt x="338" y="2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83"/>
            <p:cNvSpPr>
              <a:spLocks noEditPoints="1"/>
            </p:cNvSpPr>
            <p:nvPr/>
          </p:nvSpPr>
          <p:spPr bwMode="auto">
            <a:xfrm>
              <a:off x="10991850" y="2036763"/>
              <a:ext cx="382588" cy="381000"/>
            </a:xfrm>
            <a:custGeom>
              <a:avLst/>
              <a:gdLst>
                <a:gd name="T0" fmla="*/ 158 w 2646"/>
                <a:gd name="T1" fmla="*/ 605 h 2646"/>
                <a:gd name="T2" fmla="*/ 615 w 2646"/>
                <a:gd name="T3" fmla="*/ 390 h 2646"/>
                <a:gd name="T4" fmla="*/ 317 w 2646"/>
                <a:gd name="T5" fmla="*/ 765 h 2646"/>
                <a:gd name="T6" fmla="*/ 593 w 2646"/>
                <a:gd name="T7" fmla="*/ 705 h 2646"/>
                <a:gd name="T8" fmla="*/ 464 w 2646"/>
                <a:gd name="T9" fmla="*/ 912 h 2646"/>
                <a:gd name="T10" fmla="*/ 739 w 2646"/>
                <a:gd name="T11" fmla="*/ 850 h 2646"/>
                <a:gd name="T12" fmla="*/ 609 w 2646"/>
                <a:gd name="T13" fmla="*/ 1057 h 2646"/>
                <a:gd name="T14" fmla="*/ 895 w 2646"/>
                <a:gd name="T15" fmla="*/ 1006 h 2646"/>
                <a:gd name="T16" fmla="*/ 766 w 2646"/>
                <a:gd name="T17" fmla="*/ 1213 h 2646"/>
                <a:gd name="T18" fmla="*/ 1208 w 2646"/>
                <a:gd name="T19" fmla="*/ 982 h 2646"/>
                <a:gd name="T20" fmla="*/ 911 w 2646"/>
                <a:gd name="T21" fmla="*/ 1358 h 2646"/>
                <a:gd name="T22" fmla="*/ 1186 w 2646"/>
                <a:gd name="T23" fmla="*/ 1297 h 2646"/>
                <a:gd name="T24" fmla="*/ 1057 w 2646"/>
                <a:gd name="T25" fmla="*/ 1505 h 2646"/>
                <a:gd name="T26" fmla="*/ 1332 w 2646"/>
                <a:gd name="T27" fmla="*/ 1442 h 2646"/>
                <a:gd name="T28" fmla="*/ 1201 w 2646"/>
                <a:gd name="T29" fmla="*/ 1649 h 2646"/>
                <a:gd name="T30" fmla="*/ 1488 w 2646"/>
                <a:gd name="T31" fmla="*/ 1598 h 2646"/>
                <a:gd name="T32" fmla="*/ 1357 w 2646"/>
                <a:gd name="T33" fmla="*/ 1806 h 2646"/>
                <a:gd name="T34" fmla="*/ 1786 w 2646"/>
                <a:gd name="T35" fmla="*/ 1560 h 2646"/>
                <a:gd name="T36" fmla="*/ 1489 w 2646"/>
                <a:gd name="T37" fmla="*/ 1937 h 2646"/>
                <a:gd name="T38" fmla="*/ 1756 w 2646"/>
                <a:gd name="T39" fmla="*/ 1866 h 2646"/>
                <a:gd name="T40" fmla="*/ 1626 w 2646"/>
                <a:gd name="T41" fmla="*/ 2073 h 2646"/>
                <a:gd name="T42" fmla="*/ 1900 w 2646"/>
                <a:gd name="T43" fmla="*/ 2011 h 2646"/>
                <a:gd name="T44" fmla="*/ 1771 w 2646"/>
                <a:gd name="T45" fmla="*/ 2219 h 2646"/>
                <a:gd name="T46" fmla="*/ 2056 w 2646"/>
                <a:gd name="T47" fmla="*/ 2168 h 2646"/>
                <a:gd name="T48" fmla="*/ 1927 w 2646"/>
                <a:gd name="T49" fmla="*/ 2375 h 2646"/>
                <a:gd name="T50" fmla="*/ 2488 w 2646"/>
                <a:gd name="T51" fmla="*/ 2041 h 2646"/>
                <a:gd name="T52" fmla="*/ 606 w 2646"/>
                <a:gd name="T53" fmla="*/ 0 h 2646"/>
                <a:gd name="T54" fmla="*/ 638 w 2646"/>
                <a:gd name="T55" fmla="*/ 9 h 2646"/>
                <a:gd name="T56" fmla="*/ 2626 w 2646"/>
                <a:gd name="T57" fmla="*/ 1994 h 2646"/>
                <a:gd name="T58" fmla="*/ 2644 w 2646"/>
                <a:gd name="T59" fmla="*/ 2024 h 2646"/>
                <a:gd name="T60" fmla="*/ 2644 w 2646"/>
                <a:gd name="T61" fmla="*/ 2057 h 2646"/>
                <a:gd name="T62" fmla="*/ 2626 w 2646"/>
                <a:gd name="T63" fmla="*/ 2087 h 2646"/>
                <a:gd name="T64" fmla="*/ 2073 w 2646"/>
                <a:gd name="T65" fmla="*/ 2637 h 2646"/>
                <a:gd name="T66" fmla="*/ 2040 w 2646"/>
                <a:gd name="T67" fmla="*/ 2646 h 2646"/>
                <a:gd name="T68" fmla="*/ 2008 w 2646"/>
                <a:gd name="T69" fmla="*/ 2637 h 2646"/>
                <a:gd name="T70" fmla="*/ 20 w 2646"/>
                <a:gd name="T71" fmla="*/ 653 h 2646"/>
                <a:gd name="T72" fmla="*/ 2 w 2646"/>
                <a:gd name="T73" fmla="*/ 623 h 2646"/>
                <a:gd name="T74" fmla="*/ 0 w 2646"/>
                <a:gd name="T75" fmla="*/ 604 h 2646"/>
                <a:gd name="T76" fmla="*/ 8 w 2646"/>
                <a:gd name="T77" fmla="*/ 574 h 2646"/>
                <a:gd name="T78" fmla="*/ 560 w 2646"/>
                <a:gd name="T79" fmla="*/ 19 h 2646"/>
                <a:gd name="T80" fmla="*/ 589 w 2646"/>
                <a:gd name="T81" fmla="*/ 3 h 2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46" h="2646">
                  <a:moveTo>
                    <a:pt x="606" y="158"/>
                  </a:moveTo>
                  <a:lnTo>
                    <a:pt x="158" y="605"/>
                  </a:lnTo>
                  <a:lnTo>
                    <a:pt x="278" y="726"/>
                  </a:lnTo>
                  <a:lnTo>
                    <a:pt x="615" y="390"/>
                  </a:lnTo>
                  <a:lnTo>
                    <a:pt x="655" y="429"/>
                  </a:lnTo>
                  <a:lnTo>
                    <a:pt x="317" y="765"/>
                  </a:lnTo>
                  <a:lnTo>
                    <a:pt x="426" y="873"/>
                  </a:lnTo>
                  <a:lnTo>
                    <a:pt x="593" y="705"/>
                  </a:lnTo>
                  <a:lnTo>
                    <a:pt x="633" y="744"/>
                  </a:lnTo>
                  <a:lnTo>
                    <a:pt x="464" y="912"/>
                  </a:lnTo>
                  <a:lnTo>
                    <a:pt x="570" y="1018"/>
                  </a:lnTo>
                  <a:lnTo>
                    <a:pt x="739" y="850"/>
                  </a:lnTo>
                  <a:lnTo>
                    <a:pt x="778" y="889"/>
                  </a:lnTo>
                  <a:lnTo>
                    <a:pt x="609" y="1057"/>
                  </a:lnTo>
                  <a:lnTo>
                    <a:pt x="726" y="1174"/>
                  </a:lnTo>
                  <a:lnTo>
                    <a:pt x="895" y="1006"/>
                  </a:lnTo>
                  <a:lnTo>
                    <a:pt x="934" y="1045"/>
                  </a:lnTo>
                  <a:lnTo>
                    <a:pt x="766" y="1213"/>
                  </a:lnTo>
                  <a:lnTo>
                    <a:pt x="872" y="1319"/>
                  </a:lnTo>
                  <a:lnTo>
                    <a:pt x="1208" y="982"/>
                  </a:lnTo>
                  <a:lnTo>
                    <a:pt x="1247" y="1021"/>
                  </a:lnTo>
                  <a:lnTo>
                    <a:pt x="911" y="1358"/>
                  </a:lnTo>
                  <a:lnTo>
                    <a:pt x="1018" y="1466"/>
                  </a:lnTo>
                  <a:lnTo>
                    <a:pt x="1186" y="1297"/>
                  </a:lnTo>
                  <a:lnTo>
                    <a:pt x="1226" y="1336"/>
                  </a:lnTo>
                  <a:lnTo>
                    <a:pt x="1057" y="1505"/>
                  </a:lnTo>
                  <a:lnTo>
                    <a:pt x="1162" y="1610"/>
                  </a:lnTo>
                  <a:lnTo>
                    <a:pt x="1332" y="1442"/>
                  </a:lnTo>
                  <a:lnTo>
                    <a:pt x="1371" y="1481"/>
                  </a:lnTo>
                  <a:lnTo>
                    <a:pt x="1201" y="1649"/>
                  </a:lnTo>
                  <a:lnTo>
                    <a:pt x="1318" y="1766"/>
                  </a:lnTo>
                  <a:lnTo>
                    <a:pt x="1488" y="1598"/>
                  </a:lnTo>
                  <a:lnTo>
                    <a:pt x="1527" y="1637"/>
                  </a:lnTo>
                  <a:lnTo>
                    <a:pt x="1357" y="1806"/>
                  </a:lnTo>
                  <a:lnTo>
                    <a:pt x="1450" y="1897"/>
                  </a:lnTo>
                  <a:lnTo>
                    <a:pt x="1786" y="1560"/>
                  </a:lnTo>
                  <a:lnTo>
                    <a:pt x="1825" y="1599"/>
                  </a:lnTo>
                  <a:lnTo>
                    <a:pt x="1489" y="1937"/>
                  </a:lnTo>
                  <a:lnTo>
                    <a:pt x="1587" y="2034"/>
                  </a:lnTo>
                  <a:lnTo>
                    <a:pt x="1756" y="1866"/>
                  </a:lnTo>
                  <a:lnTo>
                    <a:pt x="1795" y="1905"/>
                  </a:lnTo>
                  <a:lnTo>
                    <a:pt x="1626" y="2073"/>
                  </a:lnTo>
                  <a:lnTo>
                    <a:pt x="1732" y="2179"/>
                  </a:lnTo>
                  <a:lnTo>
                    <a:pt x="1900" y="2011"/>
                  </a:lnTo>
                  <a:lnTo>
                    <a:pt x="1939" y="2051"/>
                  </a:lnTo>
                  <a:lnTo>
                    <a:pt x="1771" y="2219"/>
                  </a:lnTo>
                  <a:lnTo>
                    <a:pt x="1888" y="2335"/>
                  </a:lnTo>
                  <a:lnTo>
                    <a:pt x="2056" y="2168"/>
                  </a:lnTo>
                  <a:lnTo>
                    <a:pt x="2095" y="2207"/>
                  </a:lnTo>
                  <a:lnTo>
                    <a:pt x="1927" y="2375"/>
                  </a:lnTo>
                  <a:lnTo>
                    <a:pt x="2040" y="2488"/>
                  </a:lnTo>
                  <a:lnTo>
                    <a:pt x="2488" y="2041"/>
                  </a:lnTo>
                  <a:lnTo>
                    <a:pt x="606" y="158"/>
                  </a:lnTo>
                  <a:close/>
                  <a:moveTo>
                    <a:pt x="606" y="0"/>
                  </a:moveTo>
                  <a:lnTo>
                    <a:pt x="622" y="3"/>
                  </a:lnTo>
                  <a:lnTo>
                    <a:pt x="638" y="9"/>
                  </a:lnTo>
                  <a:lnTo>
                    <a:pt x="652" y="19"/>
                  </a:lnTo>
                  <a:lnTo>
                    <a:pt x="2626" y="1994"/>
                  </a:lnTo>
                  <a:lnTo>
                    <a:pt x="2638" y="2008"/>
                  </a:lnTo>
                  <a:lnTo>
                    <a:pt x="2644" y="2024"/>
                  </a:lnTo>
                  <a:lnTo>
                    <a:pt x="2646" y="2041"/>
                  </a:lnTo>
                  <a:lnTo>
                    <a:pt x="2644" y="2057"/>
                  </a:lnTo>
                  <a:lnTo>
                    <a:pt x="2638" y="2073"/>
                  </a:lnTo>
                  <a:lnTo>
                    <a:pt x="2626" y="2087"/>
                  </a:lnTo>
                  <a:lnTo>
                    <a:pt x="2086" y="2627"/>
                  </a:lnTo>
                  <a:lnTo>
                    <a:pt x="2073" y="2637"/>
                  </a:lnTo>
                  <a:lnTo>
                    <a:pt x="2057" y="2643"/>
                  </a:lnTo>
                  <a:lnTo>
                    <a:pt x="2040" y="2646"/>
                  </a:lnTo>
                  <a:lnTo>
                    <a:pt x="2024" y="2643"/>
                  </a:lnTo>
                  <a:lnTo>
                    <a:pt x="2008" y="2637"/>
                  </a:lnTo>
                  <a:lnTo>
                    <a:pt x="1994" y="2627"/>
                  </a:lnTo>
                  <a:lnTo>
                    <a:pt x="20" y="653"/>
                  </a:lnTo>
                  <a:lnTo>
                    <a:pt x="8" y="638"/>
                  </a:lnTo>
                  <a:lnTo>
                    <a:pt x="2" y="623"/>
                  </a:lnTo>
                  <a:lnTo>
                    <a:pt x="0" y="606"/>
                  </a:lnTo>
                  <a:lnTo>
                    <a:pt x="0" y="604"/>
                  </a:lnTo>
                  <a:lnTo>
                    <a:pt x="2" y="589"/>
                  </a:lnTo>
                  <a:lnTo>
                    <a:pt x="8" y="574"/>
                  </a:lnTo>
                  <a:lnTo>
                    <a:pt x="20" y="559"/>
                  </a:lnTo>
                  <a:lnTo>
                    <a:pt x="560" y="19"/>
                  </a:lnTo>
                  <a:lnTo>
                    <a:pt x="573" y="9"/>
                  </a:lnTo>
                  <a:lnTo>
                    <a:pt x="589" y="3"/>
                  </a:lnTo>
                  <a:lnTo>
                    <a:pt x="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" name="Freeform 167"/>
          <p:cNvSpPr>
            <a:spLocks noEditPoints="1"/>
          </p:cNvSpPr>
          <p:nvPr/>
        </p:nvSpPr>
        <p:spPr bwMode="auto">
          <a:xfrm>
            <a:off x="2739852" y="4250255"/>
            <a:ext cx="269082" cy="364436"/>
          </a:xfrm>
          <a:custGeom>
            <a:avLst/>
            <a:gdLst>
              <a:gd name="T0" fmla="*/ 2095 w 2476"/>
              <a:gd name="T1" fmla="*/ 3163 h 3353"/>
              <a:gd name="T2" fmla="*/ 2287 w 2476"/>
              <a:gd name="T3" fmla="*/ 2729 h 3353"/>
              <a:gd name="T4" fmla="*/ 187 w 2476"/>
              <a:gd name="T5" fmla="*/ 3163 h 3353"/>
              <a:gd name="T6" fmla="*/ 301 w 2476"/>
              <a:gd name="T7" fmla="*/ 2601 h 3353"/>
              <a:gd name="T8" fmla="*/ 526 w 2476"/>
              <a:gd name="T9" fmla="*/ 3163 h 3353"/>
              <a:gd name="T10" fmla="*/ 609 w 2476"/>
              <a:gd name="T11" fmla="*/ 2601 h 3353"/>
              <a:gd name="T12" fmla="*/ 834 w 2476"/>
              <a:gd name="T13" fmla="*/ 3163 h 3353"/>
              <a:gd name="T14" fmla="*/ 937 w 2476"/>
              <a:gd name="T15" fmla="*/ 2601 h 3353"/>
              <a:gd name="T16" fmla="*/ 1162 w 2476"/>
              <a:gd name="T17" fmla="*/ 3163 h 3353"/>
              <a:gd name="T18" fmla="*/ 1256 w 2476"/>
              <a:gd name="T19" fmla="*/ 2601 h 3353"/>
              <a:gd name="T20" fmla="*/ 1480 w 2476"/>
              <a:gd name="T21" fmla="*/ 3163 h 3353"/>
              <a:gd name="T22" fmla="*/ 1868 w 2476"/>
              <a:gd name="T23" fmla="*/ 3119 h 3353"/>
              <a:gd name="T24" fmla="*/ 2287 w 2476"/>
              <a:gd name="T25" fmla="*/ 2663 h 3353"/>
              <a:gd name="T26" fmla="*/ 187 w 2476"/>
              <a:gd name="T27" fmla="*/ 2288 h 3353"/>
              <a:gd name="T28" fmla="*/ 187 w 2476"/>
              <a:gd name="T29" fmla="*/ 2056 h 3353"/>
              <a:gd name="T30" fmla="*/ 301 w 2476"/>
              <a:gd name="T31" fmla="*/ 1491 h 3353"/>
              <a:gd name="T32" fmla="*/ 526 w 2476"/>
              <a:gd name="T33" fmla="*/ 2056 h 3353"/>
              <a:gd name="T34" fmla="*/ 609 w 2476"/>
              <a:gd name="T35" fmla="*/ 1491 h 3353"/>
              <a:gd name="T36" fmla="*/ 834 w 2476"/>
              <a:gd name="T37" fmla="*/ 2056 h 3353"/>
              <a:gd name="T38" fmla="*/ 937 w 2476"/>
              <a:gd name="T39" fmla="*/ 1491 h 3353"/>
              <a:gd name="T40" fmla="*/ 1162 w 2476"/>
              <a:gd name="T41" fmla="*/ 2056 h 3353"/>
              <a:gd name="T42" fmla="*/ 1256 w 2476"/>
              <a:gd name="T43" fmla="*/ 1491 h 3353"/>
              <a:gd name="T44" fmla="*/ 1480 w 2476"/>
              <a:gd name="T45" fmla="*/ 2056 h 3353"/>
              <a:gd name="T46" fmla="*/ 1480 w 2476"/>
              <a:gd name="T47" fmla="*/ 1588 h 3353"/>
              <a:gd name="T48" fmla="*/ 1934 w 2476"/>
              <a:gd name="T49" fmla="*/ 2024 h 3353"/>
              <a:gd name="T50" fmla="*/ 2287 w 2476"/>
              <a:gd name="T51" fmla="*/ 2056 h 3353"/>
              <a:gd name="T52" fmla="*/ 187 w 2476"/>
              <a:gd name="T53" fmla="*/ 1214 h 3353"/>
              <a:gd name="T54" fmla="*/ 2111 w 2476"/>
              <a:gd name="T55" fmla="*/ 982 h 3353"/>
              <a:gd name="T56" fmla="*/ 2287 w 2476"/>
              <a:gd name="T57" fmla="*/ 549 h 3353"/>
              <a:gd name="T58" fmla="*/ 187 w 2476"/>
              <a:gd name="T59" fmla="*/ 982 h 3353"/>
              <a:gd name="T60" fmla="*/ 315 w 2476"/>
              <a:gd name="T61" fmla="*/ 393 h 3353"/>
              <a:gd name="T62" fmla="*/ 541 w 2476"/>
              <a:gd name="T63" fmla="*/ 982 h 3353"/>
              <a:gd name="T64" fmla="*/ 619 w 2476"/>
              <a:gd name="T65" fmla="*/ 393 h 3353"/>
              <a:gd name="T66" fmla="*/ 844 w 2476"/>
              <a:gd name="T67" fmla="*/ 982 h 3353"/>
              <a:gd name="T68" fmla="*/ 928 w 2476"/>
              <a:gd name="T69" fmla="*/ 393 h 3353"/>
              <a:gd name="T70" fmla="*/ 1152 w 2476"/>
              <a:gd name="T71" fmla="*/ 982 h 3353"/>
              <a:gd name="T72" fmla="*/ 1256 w 2476"/>
              <a:gd name="T73" fmla="*/ 393 h 3353"/>
              <a:gd name="T74" fmla="*/ 1480 w 2476"/>
              <a:gd name="T75" fmla="*/ 982 h 3353"/>
              <a:gd name="T76" fmla="*/ 1875 w 2476"/>
              <a:gd name="T77" fmla="*/ 964 h 3353"/>
              <a:gd name="T78" fmla="*/ 2287 w 2476"/>
              <a:gd name="T79" fmla="*/ 498 h 3353"/>
              <a:gd name="T80" fmla="*/ 187 w 2476"/>
              <a:gd name="T81" fmla="*/ 190 h 3353"/>
              <a:gd name="T82" fmla="*/ 2381 w 2476"/>
              <a:gd name="T83" fmla="*/ 0 h 3353"/>
              <a:gd name="T84" fmla="*/ 2423 w 2476"/>
              <a:gd name="T85" fmla="*/ 10 h 3353"/>
              <a:gd name="T86" fmla="*/ 2454 w 2476"/>
              <a:gd name="T87" fmla="*/ 36 h 3353"/>
              <a:gd name="T88" fmla="*/ 2472 w 2476"/>
              <a:gd name="T89" fmla="*/ 74 h 3353"/>
              <a:gd name="T90" fmla="*/ 2476 w 2476"/>
              <a:gd name="T91" fmla="*/ 3258 h 3353"/>
              <a:gd name="T92" fmla="*/ 2466 w 2476"/>
              <a:gd name="T93" fmla="*/ 3300 h 3353"/>
              <a:gd name="T94" fmla="*/ 2440 w 2476"/>
              <a:gd name="T95" fmla="*/ 3333 h 3353"/>
              <a:gd name="T96" fmla="*/ 2402 w 2476"/>
              <a:gd name="T97" fmla="*/ 3350 h 3353"/>
              <a:gd name="T98" fmla="*/ 94 w 2476"/>
              <a:gd name="T99" fmla="*/ 3353 h 3353"/>
              <a:gd name="T100" fmla="*/ 53 w 2476"/>
              <a:gd name="T101" fmla="*/ 3344 h 3353"/>
              <a:gd name="T102" fmla="*/ 20 w 2476"/>
              <a:gd name="T103" fmla="*/ 3317 h 3353"/>
              <a:gd name="T104" fmla="*/ 2 w 2476"/>
              <a:gd name="T105" fmla="*/ 3279 h 3353"/>
              <a:gd name="T106" fmla="*/ 0 w 2476"/>
              <a:gd name="T107" fmla="*/ 96 h 3353"/>
              <a:gd name="T108" fmla="*/ 10 w 2476"/>
              <a:gd name="T109" fmla="*/ 53 h 3353"/>
              <a:gd name="T110" fmla="*/ 35 w 2476"/>
              <a:gd name="T111" fmla="*/ 22 h 3353"/>
              <a:gd name="T112" fmla="*/ 72 w 2476"/>
              <a:gd name="T113" fmla="*/ 3 h 3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76" h="3353">
                <a:moveTo>
                  <a:pt x="2287" y="2729"/>
                </a:moveTo>
                <a:lnTo>
                  <a:pt x="2095" y="3163"/>
                </a:lnTo>
                <a:lnTo>
                  <a:pt x="2287" y="3163"/>
                </a:lnTo>
                <a:lnTo>
                  <a:pt x="2287" y="2729"/>
                </a:lnTo>
                <a:close/>
                <a:moveTo>
                  <a:pt x="187" y="2288"/>
                </a:moveTo>
                <a:lnTo>
                  <a:pt x="187" y="3163"/>
                </a:lnTo>
                <a:lnTo>
                  <a:pt x="301" y="3163"/>
                </a:lnTo>
                <a:lnTo>
                  <a:pt x="301" y="2601"/>
                </a:lnTo>
                <a:lnTo>
                  <a:pt x="526" y="2601"/>
                </a:lnTo>
                <a:lnTo>
                  <a:pt x="526" y="3163"/>
                </a:lnTo>
                <a:lnTo>
                  <a:pt x="609" y="3163"/>
                </a:lnTo>
                <a:lnTo>
                  <a:pt x="609" y="2601"/>
                </a:lnTo>
                <a:lnTo>
                  <a:pt x="834" y="2601"/>
                </a:lnTo>
                <a:lnTo>
                  <a:pt x="834" y="3163"/>
                </a:lnTo>
                <a:lnTo>
                  <a:pt x="937" y="3163"/>
                </a:lnTo>
                <a:lnTo>
                  <a:pt x="937" y="2601"/>
                </a:lnTo>
                <a:lnTo>
                  <a:pt x="1162" y="2601"/>
                </a:lnTo>
                <a:lnTo>
                  <a:pt x="1162" y="3163"/>
                </a:lnTo>
                <a:lnTo>
                  <a:pt x="1256" y="3163"/>
                </a:lnTo>
                <a:lnTo>
                  <a:pt x="1256" y="2601"/>
                </a:lnTo>
                <a:lnTo>
                  <a:pt x="1480" y="2601"/>
                </a:lnTo>
                <a:lnTo>
                  <a:pt x="1480" y="3163"/>
                </a:lnTo>
                <a:lnTo>
                  <a:pt x="1966" y="3163"/>
                </a:lnTo>
                <a:lnTo>
                  <a:pt x="1868" y="3119"/>
                </a:lnTo>
                <a:lnTo>
                  <a:pt x="2107" y="2580"/>
                </a:lnTo>
                <a:lnTo>
                  <a:pt x="2287" y="2663"/>
                </a:lnTo>
                <a:lnTo>
                  <a:pt x="2287" y="2288"/>
                </a:lnTo>
                <a:lnTo>
                  <a:pt x="187" y="2288"/>
                </a:lnTo>
                <a:close/>
                <a:moveTo>
                  <a:pt x="187" y="1214"/>
                </a:moveTo>
                <a:lnTo>
                  <a:pt x="187" y="2056"/>
                </a:lnTo>
                <a:lnTo>
                  <a:pt x="301" y="2056"/>
                </a:lnTo>
                <a:lnTo>
                  <a:pt x="301" y="1491"/>
                </a:lnTo>
                <a:lnTo>
                  <a:pt x="526" y="1491"/>
                </a:lnTo>
                <a:lnTo>
                  <a:pt x="526" y="2056"/>
                </a:lnTo>
                <a:lnTo>
                  <a:pt x="609" y="2056"/>
                </a:lnTo>
                <a:lnTo>
                  <a:pt x="609" y="1491"/>
                </a:lnTo>
                <a:lnTo>
                  <a:pt x="834" y="1491"/>
                </a:lnTo>
                <a:lnTo>
                  <a:pt x="834" y="2056"/>
                </a:lnTo>
                <a:lnTo>
                  <a:pt x="937" y="2056"/>
                </a:lnTo>
                <a:lnTo>
                  <a:pt x="937" y="1491"/>
                </a:lnTo>
                <a:lnTo>
                  <a:pt x="1162" y="1491"/>
                </a:lnTo>
                <a:lnTo>
                  <a:pt x="1162" y="2056"/>
                </a:lnTo>
                <a:lnTo>
                  <a:pt x="1256" y="2056"/>
                </a:lnTo>
                <a:lnTo>
                  <a:pt x="1256" y="1491"/>
                </a:lnTo>
                <a:lnTo>
                  <a:pt x="1480" y="1491"/>
                </a:lnTo>
                <a:lnTo>
                  <a:pt x="1480" y="2056"/>
                </a:lnTo>
                <a:lnTo>
                  <a:pt x="1701" y="2056"/>
                </a:lnTo>
                <a:lnTo>
                  <a:pt x="1480" y="1588"/>
                </a:lnTo>
                <a:lnTo>
                  <a:pt x="1683" y="1491"/>
                </a:lnTo>
                <a:lnTo>
                  <a:pt x="1934" y="2024"/>
                </a:lnTo>
                <a:lnTo>
                  <a:pt x="1864" y="2056"/>
                </a:lnTo>
                <a:lnTo>
                  <a:pt x="2287" y="2056"/>
                </a:lnTo>
                <a:lnTo>
                  <a:pt x="2287" y="1214"/>
                </a:lnTo>
                <a:lnTo>
                  <a:pt x="187" y="1214"/>
                </a:lnTo>
                <a:close/>
                <a:moveTo>
                  <a:pt x="2287" y="549"/>
                </a:moveTo>
                <a:lnTo>
                  <a:pt x="2111" y="982"/>
                </a:lnTo>
                <a:lnTo>
                  <a:pt x="2287" y="982"/>
                </a:lnTo>
                <a:lnTo>
                  <a:pt x="2287" y="549"/>
                </a:lnTo>
                <a:close/>
                <a:moveTo>
                  <a:pt x="187" y="190"/>
                </a:moveTo>
                <a:lnTo>
                  <a:pt x="187" y="982"/>
                </a:lnTo>
                <a:lnTo>
                  <a:pt x="315" y="982"/>
                </a:lnTo>
                <a:lnTo>
                  <a:pt x="315" y="393"/>
                </a:lnTo>
                <a:lnTo>
                  <a:pt x="541" y="393"/>
                </a:lnTo>
                <a:lnTo>
                  <a:pt x="541" y="982"/>
                </a:lnTo>
                <a:lnTo>
                  <a:pt x="619" y="982"/>
                </a:lnTo>
                <a:lnTo>
                  <a:pt x="619" y="393"/>
                </a:lnTo>
                <a:lnTo>
                  <a:pt x="844" y="393"/>
                </a:lnTo>
                <a:lnTo>
                  <a:pt x="844" y="982"/>
                </a:lnTo>
                <a:lnTo>
                  <a:pt x="928" y="982"/>
                </a:lnTo>
                <a:lnTo>
                  <a:pt x="928" y="393"/>
                </a:lnTo>
                <a:lnTo>
                  <a:pt x="1152" y="393"/>
                </a:lnTo>
                <a:lnTo>
                  <a:pt x="1152" y="982"/>
                </a:lnTo>
                <a:lnTo>
                  <a:pt x="1256" y="982"/>
                </a:lnTo>
                <a:lnTo>
                  <a:pt x="1256" y="393"/>
                </a:lnTo>
                <a:lnTo>
                  <a:pt x="1480" y="393"/>
                </a:lnTo>
                <a:lnTo>
                  <a:pt x="1480" y="982"/>
                </a:lnTo>
                <a:lnTo>
                  <a:pt x="1919" y="982"/>
                </a:lnTo>
                <a:lnTo>
                  <a:pt x="1875" y="964"/>
                </a:lnTo>
                <a:lnTo>
                  <a:pt x="2097" y="419"/>
                </a:lnTo>
                <a:lnTo>
                  <a:pt x="2287" y="498"/>
                </a:lnTo>
                <a:lnTo>
                  <a:pt x="2287" y="190"/>
                </a:lnTo>
                <a:lnTo>
                  <a:pt x="187" y="190"/>
                </a:lnTo>
                <a:close/>
                <a:moveTo>
                  <a:pt x="94" y="0"/>
                </a:moveTo>
                <a:lnTo>
                  <a:pt x="2381" y="0"/>
                </a:lnTo>
                <a:lnTo>
                  <a:pt x="2402" y="3"/>
                </a:lnTo>
                <a:lnTo>
                  <a:pt x="2423" y="10"/>
                </a:lnTo>
                <a:lnTo>
                  <a:pt x="2440" y="22"/>
                </a:lnTo>
                <a:lnTo>
                  <a:pt x="2454" y="36"/>
                </a:lnTo>
                <a:lnTo>
                  <a:pt x="2466" y="53"/>
                </a:lnTo>
                <a:lnTo>
                  <a:pt x="2472" y="74"/>
                </a:lnTo>
                <a:lnTo>
                  <a:pt x="2476" y="96"/>
                </a:lnTo>
                <a:lnTo>
                  <a:pt x="2476" y="3258"/>
                </a:lnTo>
                <a:lnTo>
                  <a:pt x="2472" y="3279"/>
                </a:lnTo>
                <a:lnTo>
                  <a:pt x="2466" y="3300"/>
                </a:lnTo>
                <a:lnTo>
                  <a:pt x="2454" y="3317"/>
                </a:lnTo>
                <a:lnTo>
                  <a:pt x="2440" y="3333"/>
                </a:lnTo>
                <a:lnTo>
                  <a:pt x="2423" y="3344"/>
                </a:lnTo>
                <a:lnTo>
                  <a:pt x="2402" y="3350"/>
                </a:lnTo>
                <a:lnTo>
                  <a:pt x="2381" y="3353"/>
                </a:lnTo>
                <a:lnTo>
                  <a:pt x="94" y="3353"/>
                </a:lnTo>
                <a:lnTo>
                  <a:pt x="72" y="3350"/>
                </a:lnTo>
                <a:lnTo>
                  <a:pt x="53" y="3344"/>
                </a:lnTo>
                <a:lnTo>
                  <a:pt x="35" y="3332"/>
                </a:lnTo>
                <a:lnTo>
                  <a:pt x="20" y="3317"/>
                </a:lnTo>
                <a:lnTo>
                  <a:pt x="10" y="3300"/>
                </a:lnTo>
                <a:lnTo>
                  <a:pt x="2" y="3279"/>
                </a:lnTo>
                <a:lnTo>
                  <a:pt x="0" y="3258"/>
                </a:lnTo>
                <a:lnTo>
                  <a:pt x="0" y="96"/>
                </a:lnTo>
                <a:lnTo>
                  <a:pt x="2" y="74"/>
                </a:lnTo>
                <a:lnTo>
                  <a:pt x="10" y="53"/>
                </a:lnTo>
                <a:lnTo>
                  <a:pt x="20" y="36"/>
                </a:lnTo>
                <a:lnTo>
                  <a:pt x="35" y="22"/>
                </a:lnTo>
                <a:lnTo>
                  <a:pt x="53" y="10"/>
                </a:lnTo>
                <a:lnTo>
                  <a:pt x="72" y="3"/>
                </a:lnTo>
                <a:lnTo>
                  <a:pt x="9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Freeform 172"/>
          <p:cNvSpPr>
            <a:spLocks noEditPoints="1"/>
          </p:cNvSpPr>
          <p:nvPr/>
        </p:nvSpPr>
        <p:spPr bwMode="auto">
          <a:xfrm>
            <a:off x="3426590" y="4266968"/>
            <a:ext cx="298847" cy="331010"/>
          </a:xfrm>
          <a:custGeom>
            <a:avLst/>
            <a:gdLst>
              <a:gd name="T0" fmla="*/ 1876 w 2897"/>
              <a:gd name="T1" fmla="*/ 2760 h 3206"/>
              <a:gd name="T2" fmla="*/ 1751 w 2897"/>
              <a:gd name="T3" fmla="*/ 2833 h 3206"/>
              <a:gd name="T4" fmla="*/ 1625 w 2897"/>
              <a:gd name="T5" fmla="*/ 2891 h 3206"/>
              <a:gd name="T6" fmla="*/ 1570 w 2897"/>
              <a:gd name="T7" fmla="*/ 2945 h 3206"/>
              <a:gd name="T8" fmla="*/ 1524 w 2897"/>
              <a:gd name="T9" fmla="*/ 2881 h 3206"/>
              <a:gd name="T10" fmla="*/ 1618 w 2897"/>
              <a:gd name="T11" fmla="*/ 2804 h 3206"/>
              <a:gd name="T12" fmla="*/ 1783 w 2897"/>
              <a:gd name="T13" fmla="*/ 2754 h 3206"/>
              <a:gd name="T14" fmla="*/ 1543 w 2897"/>
              <a:gd name="T15" fmla="*/ 2527 h 3206"/>
              <a:gd name="T16" fmla="*/ 1550 w 2897"/>
              <a:gd name="T17" fmla="*/ 2570 h 3206"/>
              <a:gd name="T18" fmla="*/ 1591 w 2897"/>
              <a:gd name="T19" fmla="*/ 2641 h 3206"/>
              <a:gd name="T20" fmla="*/ 1654 w 2897"/>
              <a:gd name="T21" fmla="*/ 2594 h 3206"/>
              <a:gd name="T22" fmla="*/ 1608 w 2897"/>
              <a:gd name="T23" fmla="*/ 2541 h 3206"/>
              <a:gd name="T24" fmla="*/ 1246 w 2897"/>
              <a:gd name="T25" fmla="*/ 2393 h 3206"/>
              <a:gd name="T26" fmla="*/ 1328 w 2897"/>
              <a:gd name="T27" fmla="*/ 2415 h 3206"/>
              <a:gd name="T28" fmla="*/ 1358 w 2897"/>
              <a:gd name="T29" fmla="*/ 2490 h 3206"/>
              <a:gd name="T30" fmla="*/ 1330 w 2897"/>
              <a:gd name="T31" fmla="*/ 2563 h 3206"/>
              <a:gd name="T32" fmla="*/ 1333 w 2897"/>
              <a:gd name="T33" fmla="*/ 2599 h 3206"/>
              <a:gd name="T34" fmla="*/ 1403 w 2897"/>
              <a:gd name="T35" fmla="*/ 2627 h 3206"/>
              <a:gd name="T36" fmla="*/ 1500 w 2897"/>
              <a:gd name="T37" fmla="*/ 2636 h 3206"/>
              <a:gd name="T38" fmla="*/ 1466 w 2897"/>
              <a:gd name="T39" fmla="*/ 2539 h 3206"/>
              <a:gd name="T40" fmla="*/ 1498 w 2897"/>
              <a:gd name="T41" fmla="*/ 2467 h 3206"/>
              <a:gd name="T42" fmla="*/ 1608 w 2897"/>
              <a:gd name="T43" fmla="*/ 2456 h 3206"/>
              <a:gd name="T44" fmla="*/ 1713 w 2897"/>
              <a:gd name="T45" fmla="*/ 2542 h 3206"/>
              <a:gd name="T46" fmla="*/ 1726 w 2897"/>
              <a:gd name="T47" fmla="*/ 2642 h 3206"/>
              <a:gd name="T48" fmla="*/ 1687 w 2897"/>
              <a:gd name="T49" fmla="*/ 2707 h 3206"/>
              <a:gd name="T50" fmla="*/ 1533 w 2897"/>
              <a:gd name="T51" fmla="*/ 2790 h 3206"/>
              <a:gd name="T52" fmla="*/ 1456 w 2897"/>
              <a:gd name="T53" fmla="*/ 2830 h 3206"/>
              <a:gd name="T54" fmla="*/ 1419 w 2897"/>
              <a:gd name="T55" fmla="*/ 2809 h 3206"/>
              <a:gd name="T56" fmla="*/ 1418 w 2897"/>
              <a:gd name="T57" fmla="*/ 2766 h 3206"/>
              <a:gd name="T58" fmla="*/ 1368 w 2897"/>
              <a:gd name="T59" fmla="*/ 2697 h 3206"/>
              <a:gd name="T60" fmla="*/ 1261 w 2897"/>
              <a:gd name="T61" fmla="*/ 2629 h 3206"/>
              <a:gd name="T62" fmla="*/ 1264 w 2897"/>
              <a:gd name="T63" fmla="*/ 2523 h 3206"/>
              <a:gd name="T64" fmla="*/ 1284 w 2897"/>
              <a:gd name="T65" fmla="*/ 2474 h 3206"/>
              <a:gd name="T66" fmla="*/ 1227 w 2897"/>
              <a:gd name="T67" fmla="*/ 2468 h 3206"/>
              <a:gd name="T68" fmla="*/ 1179 w 2897"/>
              <a:gd name="T69" fmla="*/ 2495 h 3206"/>
              <a:gd name="T70" fmla="*/ 1200 w 2897"/>
              <a:gd name="T71" fmla="*/ 2598 h 3206"/>
              <a:gd name="T72" fmla="*/ 1262 w 2897"/>
              <a:gd name="T73" fmla="*/ 2718 h 3206"/>
              <a:gd name="T74" fmla="*/ 1187 w 2897"/>
              <a:gd name="T75" fmla="*/ 2741 h 3206"/>
              <a:gd name="T76" fmla="*/ 1128 w 2897"/>
              <a:gd name="T77" fmla="*/ 2622 h 3206"/>
              <a:gd name="T78" fmla="*/ 1104 w 2897"/>
              <a:gd name="T79" fmla="*/ 2489 h 3206"/>
              <a:gd name="T80" fmla="*/ 1145 w 2897"/>
              <a:gd name="T81" fmla="*/ 2415 h 3206"/>
              <a:gd name="T82" fmla="*/ 1746 w 2897"/>
              <a:gd name="T83" fmla="*/ 2009 h 3206"/>
              <a:gd name="T84" fmla="*/ 1746 w 2897"/>
              <a:gd name="T85" fmla="*/ 2009 h 3206"/>
              <a:gd name="T86" fmla="*/ 386 w 2897"/>
              <a:gd name="T87" fmla="*/ 1553 h 3206"/>
              <a:gd name="T88" fmla="*/ 2446 w 2897"/>
              <a:gd name="T89" fmla="*/ 1310 h 3206"/>
              <a:gd name="T90" fmla="*/ 386 w 2897"/>
              <a:gd name="T91" fmla="*/ 1287 h 3206"/>
              <a:gd name="T92" fmla="*/ 2611 w 2897"/>
              <a:gd name="T93" fmla="*/ 1145 h 3206"/>
              <a:gd name="T94" fmla="*/ 386 w 2897"/>
              <a:gd name="T95" fmla="*/ 1025 h 3206"/>
              <a:gd name="T96" fmla="*/ 386 w 2897"/>
              <a:gd name="T97" fmla="*/ 769 h 3206"/>
              <a:gd name="T98" fmla="*/ 695 w 2897"/>
              <a:gd name="T99" fmla="*/ 379 h 3206"/>
              <a:gd name="T100" fmla="*/ 2248 w 2897"/>
              <a:gd name="T101" fmla="*/ 151 h 3206"/>
              <a:gd name="T102" fmla="*/ 2283 w 2897"/>
              <a:gd name="T103" fmla="*/ 2257 h 3206"/>
              <a:gd name="T104" fmla="*/ 0 w 2897"/>
              <a:gd name="T105" fmla="*/ 3206 h 3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97" h="3206">
                <a:moveTo>
                  <a:pt x="1876" y="2760"/>
                </a:moveTo>
                <a:lnTo>
                  <a:pt x="1951" y="2769"/>
                </a:lnTo>
                <a:lnTo>
                  <a:pt x="1942" y="2846"/>
                </a:lnTo>
                <a:lnTo>
                  <a:pt x="1867" y="2836"/>
                </a:lnTo>
                <a:lnTo>
                  <a:pt x="1876" y="2760"/>
                </a:lnTo>
                <a:close/>
                <a:moveTo>
                  <a:pt x="1783" y="2754"/>
                </a:moveTo>
                <a:lnTo>
                  <a:pt x="1824" y="2755"/>
                </a:lnTo>
                <a:lnTo>
                  <a:pt x="1818" y="2830"/>
                </a:lnTo>
                <a:lnTo>
                  <a:pt x="1783" y="2830"/>
                </a:lnTo>
                <a:lnTo>
                  <a:pt x="1751" y="2833"/>
                </a:lnTo>
                <a:lnTo>
                  <a:pt x="1721" y="2841"/>
                </a:lnTo>
                <a:lnTo>
                  <a:pt x="1692" y="2851"/>
                </a:lnTo>
                <a:lnTo>
                  <a:pt x="1667" y="2863"/>
                </a:lnTo>
                <a:lnTo>
                  <a:pt x="1645" y="2876"/>
                </a:lnTo>
                <a:lnTo>
                  <a:pt x="1625" y="2891"/>
                </a:lnTo>
                <a:lnTo>
                  <a:pt x="1609" y="2904"/>
                </a:lnTo>
                <a:lnTo>
                  <a:pt x="1594" y="2918"/>
                </a:lnTo>
                <a:lnTo>
                  <a:pt x="1583" y="2929"/>
                </a:lnTo>
                <a:lnTo>
                  <a:pt x="1575" y="2939"/>
                </a:lnTo>
                <a:lnTo>
                  <a:pt x="1570" y="2945"/>
                </a:lnTo>
                <a:lnTo>
                  <a:pt x="1568" y="2947"/>
                </a:lnTo>
                <a:lnTo>
                  <a:pt x="1506" y="2903"/>
                </a:lnTo>
                <a:lnTo>
                  <a:pt x="1508" y="2900"/>
                </a:lnTo>
                <a:lnTo>
                  <a:pt x="1515" y="2892"/>
                </a:lnTo>
                <a:lnTo>
                  <a:pt x="1524" y="2881"/>
                </a:lnTo>
                <a:lnTo>
                  <a:pt x="1537" y="2868"/>
                </a:lnTo>
                <a:lnTo>
                  <a:pt x="1552" y="2853"/>
                </a:lnTo>
                <a:lnTo>
                  <a:pt x="1571" y="2836"/>
                </a:lnTo>
                <a:lnTo>
                  <a:pt x="1593" y="2820"/>
                </a:lnTo>
                <a:lnTo>
                  <a:pt x="1618" y="2804"/>
                </a:lnTo>
                <a:lnTo>
                  <a:pt x="1645" y="2788"/>
                </a:lnTo>
                <a:lnTo>
                  <a:pt x="1676" y="2776"/>
                </a:lnTo>
                <a:lnTo>
                  <a:pt x="1709" y="2764"/>
                </a:lnTo>
                <a:lnTo>
                  <a:pt x="1745" y="2757"/>
                </a:lnTo>
                <a:lnTo>
                  <a:pt x="1783" y="2754"/>
                </a:lnTo>
                <a:close/>
                <a:moveTo>
                  <a:pt x="1563" y="2524"/>
                </a:moveTo>
                <a:lnTo>
                  <a:pt x="1561" y="2524"/>
                </a:lnTo>
                <a:lnTo>
                  <a:pt x="1559" y="2524"/>
                </a:lnTo>
                <a:lnTo>
                  <a:pt x="1548" y="2526"/>
                </a:lnTo>
                <a:lnTo>
                  <a:pt x="1543" y="2527"/>
                </a:lnTo>
                <a:lnTo>
                  <a:pt x="1542" y="2528"/>
                </a:lnTo>
                <a:lnTo>
                  <a:pt x="1541" y="2535"/>
                </a:lnTo>
                <a:lnTo>
                  <a:pt x="1542" y="2544"/>
                </a:lnTo>
                <a:lnTo>
                  <a:pt x="1545" y="2556"/>
                </a:lnTo>
                <a:lnTo>
                  <a:pt x="1550" y="2570"/>
                </a:lnTo>
                <a:lnTo>
                  <a:pt x="1558" y="2585"/>
                </a:lnTo>
                <a:lnTo>
                  <a:pt x="1567" y="2600"/>
                </a:lnTo>
                <a:lnTo>
                  <a:pt x="1577" y="2615"/>
                </a:lnTo>
                <a:lnTo>
                  <a:pt x="1594" y="2638"/>
                </a:lnTo>
                <a:lnTo>
                  <a:pt x="1591" y="2641"/>
                </a:lnTo>
                <a:lnTo>
                  <a:pt x="1596" y="2641"/>
                </a:lnTo>
                <a:lnTo>
                  <a:pt x="1600" y="2640"/>
                </a:lnTo>
                <a:lnTo>
                  <a:pt x="1651" y="2600"/>
                </a:lnTo>
                <a:lnTo>
                  <a:pt x="1656" y="2604"/>
                </a:lnTo>
                <a:lnTo>
                  <a:pt x="1654" y="2594"/>
                </a:lnTo>
                <a:lnTo>
                  <a:pt x="1651" y="2587"/>
                </a:lnTo>
                <a:lnTo>
                  <a:pt x="1647" y="2581"/>
                </a:lnTo>
                <a:lnTo>
                  <a:pt x="1637" y="2565"/>
                </a:lnTo>
                <a:lnTo>
                  <a:pt x="1623" y="2552"/>
                </a:lnTo>
                <a:lnTo>
                  <a:pt x="1608" y="2541"/>
                </a:lnTo>
                <a:lnTo>
                  <a:pt x="1592" y="2532"/>
                </a:lnTo>
                <a:lnTo>
                  <a:pt x="1576" y="2525"/>
                </a:lnTo>
                <a:lnTo>
                  <a:pt x="1563" y="2524"/>
                </a:lnTo>
                <a:close/>
                <a:moveTo>
                  <a:pt x="1219" y="2392"/>
                </a:moveTo>
                <a:lnTo>
                  <a:pt x="1246" y="2393"/>
                </a:lnTo>
                <a:lnTo>
                  <a:pt x="1263" y="2394"/>
                </a:lnTo>
                <a:lnTo>
                  <a:pt x="1281" y="2397"/>
                </a:lnTo>
                <a:lnTo>
                  <a:pt x="1297" y="2401"/>
                </a:lnTo>
                <a:lnTo>
                  <a:pt x="1313" y="2406"/>
                </a:lnTo>
                <a:lnTo>
                  <a:pt x="1328" y="2415"/>
                </a:lnTo>
                <a:lnTo>
                  <a:pt x="1340" y="2425"/>
                </a:lnTo>
                <a:lnTo>
                  <a:pt x="1351" y="2438"/>
                </a:lnTo>
                <a:lnTo>
                  <a:pt x="1358" y="2455"/>
                </a:lnTo>
                <a:lnTo>
                  <a:pt x="1360" y="2472"/>
                </a:lnTo>
                <a:lnTo>
                  <a:pt x="1358" y="2490"/>
                </a:lnTo>
                <a:lnTo>
                  <a:pt x="1354" y="2507"/>
                </a:lnTo>
                <a:lnTo>
                  <a:pt x="1348" y="2522"/>
                </a:lnTo>
                <a:lnTo>
                  <a:pt x="1340" y="2538"/>
                </a:lnTo>
                <a:lnTo>
                  <a:pt x="1335" y="2550"/>
                </a:lnTo>
                <a:lnTo>
                  <a:pt x="1330" y="2563"/>
                </a:lnTo>
                <a:lnTo>
                  <a:pt x="1327" y="2574"/>
                </a:lnTo>
                <a:lnTo>
                  <a:pt x="1325" y="2585"/>
                </a:lnTo>
                <a:lnTo>
                  <a:pt x="1327" y="2592"/>
                </a:lnTo>
                <a:lnTo>
                  <a:pt x="1329" y="2595"/>
                </a:lnTo>
                <a:lnTo>
                  <a:pt x="1333" y="2599"/>
                </a:lnTo>
                <a:lnTo>
                  <a:pt x="1339" y="2604"/>
                </a:lnTo>
                <a:lnTo>
                  <a:pt x="1350" y="2610"/>
                </a:lnTo>
                <a:lnTo>
                  <a:pt x="1362" y="2615"/>
                </a:lnTo>
                <a:lnTo>
                  <a:pt x="1380" y="2621"/>
                </a:lnTo>
                <a:lnTo>
                  <a:pt x="1403" y="2627"/>
                </a:lnTo>
                <a:lnTo>
                  <a:pt x="1431" y="2633"/>
                </a:lnTo>
                <a:lnTo>
                  <a:pt x="1466" y="2638"/>
                </a:lnTo>
                <a:lnTo>
                  <a:pt x="1496" y="2641"/>
                </a:lnTo>
                <a:lnTo>
                  <a:pt x="1498" y="2638"/>
                </a:lnTo>
                <a:lnTo>
                  <a:pt x="1500" y="2636"/>
                </a:lnTo>
                <a:lnTo>
                  <a:pt x="1492" y="2620"/>
                </a:lnTo>
                <a:lnTo>
                  <a:pt x="1482" y="2602"/>
                </a:lnTo>
                <a:lnTo>
                  <a:pt x="1474" y="2582"/>
                </a:lnTo>
                <a:lnTo>
                  <a:pt x="1469" y="2561"/>
                </a:lnTo>
                <a:lnTo>
                  <a:pt x="1466" y="2539"/>
                </a:lnTo>
                <a:lnTo>
                  <a:pt x="1467" y="2518"/>
                </a:lnTo>
                <a:lnTo>
                  <a:pt x="1473" y="2497"/>
                </a:lnTo>
                <a:lnTo>
                  <a:pt x="1478" y="2487"/>
                </a:lnTo>
                <a:lnTo>
                  <a:pt x="1487" y="2476"/>
                </a:lnTo>
                <a:lnTo>
                  <a:pt x="1498" y="2467"/>
                </a:lnTo>
                <a:lnTo>
                  <a:pt x="1512" y="2459"/>
                </a:lnTo>
                <a:lnTo>
                  <a:pt x="1530" y="2452"/>
                </a:lnTo>
                <a:lnTo>
                  <a:pt x="1552" y="2448"/>
                </a:lnTo>
                <a:lnTo>
                  <a:pt x="1581" y="2449"/>
                </a:lnTo>
                <a:lnTo>
                  <a:pt x="1608" y="2456"/>
                </a:lnTo>
                <a:lnTo>
                  <a:pt x="1634" y="2467"/>
                </a:lnTo>
                <a:lnTo>
                  <a:pt x="1658" y="2483"/>
                </a:lnTo>
                <a:lnTo>
                  <a:pt x="1680" y="2500"/>
                </a:lnTo>
                <a:lnTo>
                  <a:pt x="1699" y="2521"/>
                </a:lnTo>
                <a:lnTo>
                  <a:pt x="1713" y="2542"/>
                </a:lnTo>
                <a:lnTo>
                  <a:pt x="1723" y="2562"/>
                </a:lnTo>
                <a:lnTo>
                  <a:pt x="1730" y="2583"/>
                </a:lnTo>
                <a:lnTo>
                  <a:pt x="1732" y="2604"/>
                </a:lnTo>
                <a:lnTo>
                  <a:pt x="1731" y="2623"/>
                </a:lnTo>
                <a:lnTo>
                  <a:pt x="1726" y="2642"/>
                </a:lnTo>
                <a:lnTo>
                  <a:pt x="1727" y="2643"/>
                </a:lnTo>
                <a:lnTo>
                  <a:pt x="1729" y="2644"/>
                </a:lnTo>
                <a:lnTo>
                  <a:pt x="1757" y="2663"/>
                </a:lnTo>
                <a:lnTo>
                  <a:pt x="1715" y="2726"/>
                </a:lnTo>
                <a:lnTo>
                  <a:pt x="1687" y="2707"/>
                </a:lnTo>
                <a:lnTo>
                  <a:pt x="1679" y="2702"/>
                </a:lnTo>
                <a:lnTo>
                  <a:pt x="1671" y="2698"/>
                </a:lnTo>
                <a:lnTo>
                  <a:pt x="1654" y="2705"/>
                </a:lnTo>
                <a:lnTo>
                  <a:pt x="1634" y="2710"/>
                </a:lnTo>
                <a:lnTo>
                  <a:pt x="1533" y="2790"/>
                </a:lnTo>
                <a:lnTo>
                  <a:pt x="1518" y="2801"/>
                </a:lnTo>
                <a:lnTo>
                  <a:pt x="1503" y="2812"/>
                </a:lnTo>
                <a:lnTo>
                  <a:pt x="1488" y="2822"/>
                </a:lnTo>
                <a:lnTo>
                  <a:pt x="1472" y="2828"/>
                </a:lnTo>
                <a:lnTo>
                  <a:pt x="1456" y="2830"/>
                </a:lnTo>
                <a:lnTo>
                  <a:pt x="1446" y="2829"/>
                </a:lnTo>
                <a:lnTo>
                  <a:pt x="1435" y="2825"/>
                </a:lnTo>
                <a:lnTo>
                  <a:pt x="1427" y="2819"/>
                </a:lnTo>
                <a:lnTo>
                  <a:pt x="1422" y="2813"/>
                </a:lnTo>
                <a:lnTo>
                  <a:pt x="1419" y="2809"/>
                </a:lnTo>
                <a:lnTo>
                  <a:pt x="1416" y="2803"/>
                </a:lnTo>
                <a:lnTo>
                  <a:pt x="1413" y="2797"/>
                </a:lnTo>
                <a:lnTo>
                  <a:pt x="1412" y="2788"/>
                </a:lnTo>
                <a:lnTo>
                  <a:pt x="1414" y="2779"/>
                </a:lnTo>
                <a:lnTo>
                  <a:pt x="1418" y="2766"/>
                </a:lnTo>
                <a:lnTo>
                  <a:pt x="1424" y="2751"/>
                </a:lnTo>
                <a:lnTo>
                  <a:pt x="1433" y="2733"/>
                </a:lnTo>
                <a:lnTo>
                  <a:pt x="1447" y="2711"/>
                </a:lnTo>
                <a:lnTo>
                  <a:pt x="1405" y="2705"/>
                </a:lnTo>
                <a:lnTo>
                  <a:pt x="1368" y="2697"/>
                </a:lnTo>
                <a:lnTo>
                  <a:pt x="1337" y="2687"/>
                </a:lnTo>
                <a:lnTo>
                  <a:pt x="1311" y="2675"/>
                </a:lnTo>
                <a:lnTo>
                  <a:pt x="1290" y="2662"/>
                </a:lnTo>
                <a:lnTo>
                  <a:pt x="1273" y="2646"/>
                </a:lnTo>
                <a:lnTo>
                  <a:pt x="1261" y="2629"/>
                </a:lnTo>
                <a:lnTo>
                  <a:pt x="1251" y="2607"/>
                </a:lnTo>
                <a:lnTo>
                  <a:pt x="1249" y="2585"/>
                </a:lnTo>
                <a:lnTo>
                  <a:pt x="1251" y="2563"/>
                </a:lnTo>
                <a:lnTo>
                  <a:pt x="1257" y="2543"/>
                </a:lnTo>
                <a:lnTo>
                  <a:pt x="1264" y="2523"/>
                </a:lnTo>
                <a:lnTo>
                  <a:pt x="1272" y="2505"/>
                </a:lnTo>
                <a:lnTo>
                  <a:pt x="1276" y="2498"/>
                </a:lnTo>
                <a:lnTo>
                  <a:pt x="1280" y="2489"/>
                </a:lnTo>
                <a:lnTo>
                  <a:pt x="1283" y="2481"/>
                </a:lnTo>
                <a:lnTo>
                  <a:pt x="1284" y="2474"/>
                </a:lnTo>
                <a:lnTo>
                  <a:pt x="1281" y="2474"/>
                </a:lnTo>
                <a:lnTo>
                  <a:pt x="1272" y="2472"/>
                </a:lnTo>
                <a:lnTo>
                  <a:pt x="1260" y="2470"/>
                </a:lnTo>
                <a:lnTo>
                  <a:pt x="1241" y="2468"/>
                </a:lnTo>
                <a:lnTo>
                  <a:pt x="1227" y="2468"/>
                </a:lnTo>
                <a:lnTo>
                  <a:pt x="1214" y="2468"/>
                </a:lnTo>
                <a:lnTo>
                  <a:pt x="1201" y="2470"/>
                </a:lnTo>
                <a:lnTo>
                  <a:pt x="1191" y="2475"/>
                </a:lnTo>
                <a:lnTo>
                  <a:pt x="1184" y="2483"/>
                </a:lnTo>
                <a:lnTo>
                  <a:pt x="1179" y="2495"/>
                </a:lnTo>
                <a:lnTo>
                  <a:pt x="1178" y="2511"/>
                </a:lnTo>
                <a:lnTo>
                  <a:pt x="1179" y="2530"/>
                </a:lnTo>
                <a:lnTo>
                  <a:pt x="1185" y="2551"/>
                </a:lnTo>
                <a:lnTo>
                  <a:pt x="1191" y="2573"/>
                </a:lnTo>
                <a:lnTo>
                  <a:pt x="1200" y="2598"/>
                </a:lnTo>
                <a:lnTo>
                  <a:pt x="1211" y="2622"/>
                </a:lnTo>
                <a:lnTo>
                  <a:pt x="1222" y="2647"/>
                </a:lnTo>
                <a:lnTo>
                  <a:pt x="1235" y="2673"/>
                </a:lnTo>
                <a:lnTo>
                  <a:pt x="1248" y="2697"/>
                </a:lnTo>
                <a:lnTo>
                  <a:pt x="1262" y="2718"/>
                </a:lnTo>
                <a:lnTo>
                  <a:pt x="1276" y="2739"/>
                </a:lnTo>
                <a:lnTo>
                  <a:pt x="1212" y="2782"/>
                </a:lnTo>
                <a:lnTo>
                  <a:pt x="1206" y="2772"/>
                </a:lnTo>
                <a:lnTo>
                  <a:pt x="1197" y="2758"/>
                </a:lnTo>
                <a:lnTo>
                  <a:pt x="1187" y="2741"/>
                </a:lnTo>
                <a:lnTo>
                  <a:pt x="1175" y="2722"/>
                </a:lnTo>
                <a:lnTo>
                  <a:pt x="1164" y="2699"/>
                </a:lnTo>
                <a:lnTo>
                  <a:pt x="1151" y="2675"/>
                </a:lnTo>
                <a:lnTo>
                  <a:pt x="1140" y="2649"/>
                </a:lnTo>
                <a:lnTo>
                  <a:pt x="1128" y="2622"/>
                </a:lnTo>
                <a:lnTo>
                  <a:pt x="1119" y="2594"/>
                </a:lnTo>
                <a:lnTo>
                  <a:pt x="1110" y="2567"/>
                </a:lnTo>
                <a:lnTo>
                  <a:pt x="1105" y="2540"/>
                </a:lnTo>
                <a:lnTo>
                  <a:pt x="1103" y="2514"/>
                </a:lnTo>
                <a:lnTo>
                  <a:pt x="1104" y="2489"/>
                </a:lnTo>
                <a:lnTo>
                  <a:pt x="1108" y="2466"/>
                </a:lnTo>
                <a:lnTo>
                  <a:pt x="1118" y="2444"/>
                </a:lnTo>
                <a:lnTo>
                  <a:pt x="1125" y="2433"/>
                </a:lnTo>
                <a:lnTo>
                  <a:pt x="1134" y="2424"/>
                </a:lnTo>
                <a:lnTo>
                  <a:pt x="1145" y="2415"/>
                </a:lnTo>
                <a:lnTo>
                  <a:pt x="1160" y="2406"/>
                </a:lnTo>
                <a:lnTo>
                  <a:pt x="1176" y="2399"/>
                </a:lnTo>
                <a:lnTo>
                  <a:pt x="1196" y="2395"/>
                </a:lnTo>
                <a:lnTo>
                  <a:pt x="1219" y="2392"/>
                </a:lnTo>
                <a:close/>
                <a:moveTo>
                  <a:pt x="1746" y="2009"/>
                </a:moveTo>
                <a:lnTo>
                  <a:pt x="2032" y="2295"/>
                </a:lnTo>
                <a:lnTo>
                  <a:pt x="2002" y="2326"/>
                </a:lnTo>
                <a:lnTo>
                  <a:pt x="1634" y="2407"/>
                </a:lnTo>
                <a:lnTo>
                  <a:pt x="1715" y="2041"/>
                </a:lnTo>
                <a:lnTo>
                  <a:pt x="1746" y="2009"/>
                </a:lnTo>
                <a:close/>
                <a:moveTo>
                  <a:pt x="386" y="1553"/>
                </a:moveTo>
                <a:lnTo>
                  <a:pt x="1965" y="1553"/>
                </a:lnTo>
                <a:lnTo>
                  <a:pt x="1965" y="1639"/>
                </a:lnTo>
                <a:lnTo>
                  <a:pt x="386" y="1639"/>
                </a:lnTo>
                <a:lnTo>
                  <a:pt x="386" y="1553"/>
                </a:lnTo>
                <a:close/>
                <a:moveTo>
                  <a:pt x="2446" y="1310"/>
                </a:moveTo>
                <a:lnTo>
                  <a:pt x="2733" y="1596"/>
                </a:lnTo>
                <a:lnTo>
                  <a:pt x="2081" y="2245"/>
                </a:lnTo>
                <a:lnTo>
                  <a:pt x="1796" y="1960"/>
                </a:lnTo>
                <a:lnTo>
                  <a:pt x="2446" y="1310"/>
                </a:lnTo>
                <a:close/>
                <a:moveTo>
                  <a:pt x="386" y="1287"/>
                </a:moveTo>
                <a:lnTo>
                  <a:pt x="1965" y="1287"/>
                </a:lnTo>
                <a:lnTo>
                  <a:pt x="1965" y="1373"/>
                </a:lnTo>
                <a:lnTo>
                  <a:pt x="386" y="1373"/>
                </a:lnTo>
                <a:lnTo>
                  <a:pt x="386" y="1287"/>
                </a:lnTo>
                <a:close/>
                <a:moveTo>
                  <a:pt x="2611" y="1145"/>
                </a:moveTo>
                <a:lnTo>
                  <a:pt x="2897" y="1431"/>
                </a:lnTo>
                <a:lnTo>
                  <a:pt x="2762" y="1565"/>
                </a:lnTo>
                <a:lnTo>
                  <a:pt x="2477" y="1279"/>
                </a:lnTo>
                <a:lnTo>
                  <a:pt x="2611" y="1145"/>
                </a:lnTo>
                <a:close/>
                <a:moveTo>
                  <a:pt x="386" y="1025"/>
                </a:moveTo>
                <a:lnTo>
                  <a:pt x="1965" y="1025"/>
                </a:lnTo>
                <a:lnTo>
                  <a:pt x="1965" y="1111"/>
                </a:lnTo>
                <a:lnTo>
                  <a:pt x="386" y="1111"/>
                </a:lnTo>
                <a:lnTo>
                  <a:pt x="386" y="1025"/>
                </a:lnTo>
                <a:close/>
                <a:moveTo>
                  <a:pt x="386" y="769"/>
                </a:moveTo>
                <a:lnTo>
                  <a:pt x="1965" y="769"/>
                </a:lnTo>
                <a:lnTo>
                  <a:pt x="1965" y="855"/>
                </a:lnTo>
                <a:lnTo>
                  <a:pt x="386" y="855"/>
                </a:lnTo>
                <a:lnTo>
                  <a:pt x="386" y="769"/>
                </a:lnTo>
                <a:close/>
                <a:moveTo>
                  <a:pt x="695" y="379"/>
                </a:moveTo>
                <a:lnTo>
                  <a:pt x="1705" y="379"/>
                </a:lnTo>
                <a:lnTo>
                  <a:pt x="1705" y="529"/>
                </a:lnTo>
                <a:lnTo>
                  <a:pt x="695" y="529"/>
                </a:lnTo>
                <a:lnTo>
                  <a:pt x="695" y="379"/>
                </a:lnTo>
                <a:close/>
                <a:moveTo>
                  <a:pt x="0" y="0"/>
                </a:moveTo>
                <a:lnTo>
                  <a:pt x="2400" y="0"/>
                </a:lnTo>
                <a:lnTo>
                  <a:pt x="2400" y="1245"/>
                </a:lnTo>
                <a:lnTo>
                  <a:pt x="2248" y="1397"/>
                </a:lnTo>
                <a:lnTo>
                  <a:pt x="2248" y="151"/>
                </a:lnTo>
                <a:lnTo>
                  <a:pt x="151" y="151"/>
                </a:lnTo>
                <a:lnTo>
                  <a:pt x="151" y="3055"/>
                </a:lnTo>
                <a:lnTo>
                  <a:pt x="2248" y="3055"/>
                </a:lnTo>
                <a:lnTo>
                  <a:pt x="2248" y="2290"/>
                </a:lnTo>
                <a:lnTo>
                  <a:pt x="2283" y="2257"/>
                </a:lnTo>
                <a:lnTo>
                  <a:pt x="2306" y="2232"/>
                </a:lnTo>
                <a:lnTo>
                  <a:pt x="2306" y="2233"/>
                </a:lnTo>
                <a:lnTo>
                  <a:pt x="2400" y="2138"/>
                </a:lnTo>
                <a:lnTo>
                  <a:pt x="2400" y="3206"/>
                </a:lnTo>
                <a:lnTo>
                  <a:pt x="0" y="32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4" name="Group 294"/>
          <p:cNvGrpSpPr/>
          <p:nvPr/>
        </p:nvGrpSpPr>
        <p:grpSpPr>
          <a:xfrm>
            <a:off x="4144288" y="4269786"/>
            <a:ext cx="266700" cy="325374"/>
            <a:chOff x="11049000" y="2765425"/>
            <a:chExt cx="317500" cy="387350"/>
          </a:xfrm>
          <a:solidFill>
            <a:srgbClr val="000000"/>
          </a:solidFill>
        </p:grpSpPr>
        <p:sp>
          <p:nvSpPr>
            <p:cNvPr id="215" name="Freeform 177"/>
            <p:cNvSpPr>
              <a:spLocks noEditPoints="1"/>
            </p:cNvSpPr>
            <p:nvPr/>
          </p:nvSpPr>
          <p:spPr bwMode="auto">
            <a:xfrm>
              <a:off x="11049000" y="2765425"/>
              <a:ext cx="317500" cy="387350"/>
            </a:xfrm>
            <a:custGeom>
              <a:avLst/>
              <a:gdLst>
                <a:gd name="T0" fmla="*/ 351 w 2806"/>
                <a:gd name="T1" fmla="*/ 173 h 3168"/>
                <a:gd name="T2" fmla="*/ 286 w 2806"/>
                <a:gd name="T3" fmla="*/ 195 h 3168"/>
                <a:gd name="T4" fmla="*/ 232 w 2806"/>
                <a:gd name="T5" fmla="*/ 235 h 3168"/>
                <a:gd name="T6" fmla="*/ 192 w 2806"/>
                <a:gd name="T7" fmla="*/ 290 h 3168"/>
                <a:gd name="T8" fmla="*/ 171 w 2806"/>
                <a:gd name="T9" fmla="*/ 356 h 3168"/>
                <a:gd name="T10" fmla="*/ 168 w 2806"/>
                <a:gd name="T11" fmla="*/ 2777 h 3168"/>
                <a:gd name="T12" fmla="*/ 180 w 2806"/>
                <a:gd name="T13" fmla="*/ 2847 h 3168"/>
                <a:gd name="T14" fmla="*/ 210 w 2806"/>
                <a:gd name="T15" fmla="*/ 2909 h 3168"/>
                <a:gd name="T16" fmla="*/ 257 w 2806"/>
                <a:gd name="T17" fmla="*/ 2957 h 3168"/>
                <a:gd name="T18" fmla="*/ 317 w 2806"/>
                <a:gd name="T19" fmla="*/ 2988 h 3168"/>
                <a:gd name="T20" fmla="*/ 386 w 2806"/>
                <a:gd name="T21" fmla="*/ 2999 h 3168"/>
                <a:gd name="T22" fmla="*/ 2455 w 2806"/>
                <a:gd name="T23" fmla="*/ 2996 h 3168"/>
                <a:gd name="T24" fmla="*/ 2518 w 2806"/>
                <a:gd name="T25" fmla="*/ 2975 h 3168"/>
                <a:gd name="T26" fmla="*/ 2573 w 2806"/>
                <a:gd name="T27" fmla="*/ 2934 h 3168"/>
                <a:gd name="T28" fmla="*/ 2612 w 2806"/>
                <a:gd name="T29" fmla="*/ 2880 h 3168"/>
                <a:gd name="T30" fmla="*/ 2633 w 2806"/>
                <a:gd name="T31" fmla="*/ 2814 h 3168"/>
                <a:gd name="T32" fmla="*/ 2636 w 2806"/>
                <a:gd name="T33" fmla="*/ 392 h 3168"/>
                <a:gd name="T34" fmla="*/ 2626 w 2806"/>
                <a:gd name="T35" fmla="*/ 322 h 3168"/>
                <a:gd name="T36" fmla="*/ 2594 w 2806"/>
                <a:gd name="T37" fmla="*/ 262 h 3168"/>
                <a:gd name="T38" fmla="*/ 2547 w 2806"/>
                <a:gd name="T39" fmla="*/ 213 h 3168"/>
                <a:gd name="T40" fmla="*/ 2488 w 2806"/>
                <a:gd name="T41" fmla="*/ 182 h 3168"/>
                <a:gd name="T42" fmla="*/ 2419 w 2806"/>
                <a:gd name="T43" fmla="*/ 170 h 3168"/>
                <a:gd name="T44" fmla="*/ 421 w 2806"/>
                <a:gd name="T45" fmla="*/ 0 h 3168"/>
                <a:gd name="T46" fmla="*/ 2433 w 2806"/>
                <a:gd name="T47" fmla="*/ 3 h 3168"/>
                <a:gd name="T48" fmla="*/ 2526 w 2806"/>
                <a:gd name="T49" fmla="*/ 26 h 3168"/>
                <a:gd name="T50" fmla="*/ 2610 w 2806"/>
                <a:gd name="T51" fmla="*/ 67 h 3168"/>
                <a:gd name="T52" fmla="*/ 2682 w 2806"/>
                <a:gd name="T53" fmla="*/ 126 h 3168"/>
                <a:gd name="T54" fmla="*/ 2740 w 2806"/>
                <a:gd name="T55" fmla="*/ 200 h 3168"/>
                <a:gd name="T56" fmla="*/ 2781 w 2806"/>
                <a:gd name="T57" fmla="*/ 285 h 3168"/>
                <a:gd name="T58" fmla="*/ 2802 w 2806"/>
                <a:gd name="T59" fmla="*/ 379 h 3168"/>
                <a:gd name="T60" fmla="*/ 2806 w 2806"/>
                <a:gd name="T61" fmla="*/ 2740 h 3168"/>
                <a:gd name="T62" fmla="*/ 2794 w 2806"/>
                <a:gd name="T63" fmla="*/ 2838 h 3168"/>
                <a:gd name="T64" fmla="*/ 2762 w 2806"/>
                <a:gd name="T65" fmla="*/ 2928 h 3168"/>
                <a:gd name="T66" fmla="*/ 2713 w 2806"/>
                <a:gd name="T67" fmla="*/ 3008 h 3168"/>
                <a:gd name="T68" fmla="*/ 2647 w 2806"/>
                <a:gd name="T69" fmla="*/ 3074 h 3168"/>
                <a:gd name="T70" fmla="*/ 2570 w 2806"/>
                <a:gd name="T71" fmla="*/ 3125 h 3168"/>
                <a:gd name="T72" fmla="*/ 2481 w 2806"/>
                <a:gd name="T73" fmla="*/ 3157 h 3168"/>
                <a:gd name="T74" fmla="*/ 2385 w 2806"/>
                <a:gd name="T75" fmla="*/ 3168 h 3168"/>
                <a:gd name="T76" fmla="*/ 371 w 2806"/>
                <a:gd name="T77" fmla="*/ 3165 h 3168"/>
                <a:gd name="T78" fmla="*/ 279 w 2806"/>
                <a:gd name="T79" fmla="*/ 3144 h 3168"/>
                <a:gd name="T80" fmla="*/ 195 w 2806"/>
                <a:gd name="T81" fmla="*/ 3102 h 3168"/>
                <a:gd name="T82" fmla="*/ 123 w 2806"/>
                <a:gd name="T83" fmla="*/ 3044 h 3168"/>
                <a:gd name="T84" fmla="*/ 66 w 2806"/>
                <a:gd name="T85" fmla="*/ 2970 h 3168"/>
                <a:gd name="T86" fmla="*/ 24 w 2806"/>
                <a:gd name="T87" fmla="*/ 2885 h 3168"/>
                <a:gd name="T88" fmla="*/ 3 w 2806"/>
                <a:gd name="T89" fmla="*/ 2791 h 3168"/>
                <a:gd name="T90" fmla="*/ 0 w 2806"/>
                <a:gd name="T91" fmla="*/ 430 h 3168"/>
                <a:gd name="T92" fmla="*/ 11 w 2806"/>
                <a:gd name="T93" fmla="*/ 331 h 3168"/>
                <a:gd name="T94" fmla="*/ 43 w 2806"/>
                <a:gd name="T95" fmla="*/ 241 h 3168"/>
                <a:gd name="T96" fmla="*/ 92 w 2806"/>
                <a:gd name="T97" fmla="*/ 161 h 3168"/>
                <a:gd name="T98" fmla="*/ 157 w 2806"/>
                <a:gd name="T99" fmla="*/ 94 h 3168"/>
                <a:gd name="T100" fmla="*/ 236 w 2806"/>
                <a:gd name="T101" fmla="*/ 44 h 3168"/>
                <a:gd name="T102" fmla="*/ 324 w 2806"/>
                <a:gd name="T103" fmla="*/ 11 h 3168"/>
                <a:gd name="T104" fmla="*/ 421 w 2806"/>
                <a:gd name="T105" fmla="*/ 0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06" h="3168">
                  <a:moveTo>
                    <a:pt x="386" y="170"/>
                  </a:moveTo>
                  <a:lnTo>
                    <a:pt x="351" y="173"/>
                  </a:lnTo>
                  <a:lnTo>
                    <a:pt x="317" y="182"/>
                  </a:lnTo>
                  <a:lnTo>
                    <a:pt x="286" y="195"/>
                  </a:lnTo>
                  <a:lnTo>
                    <a:pt x="257" y="213"/>
                  </a:lnTo>
                  <a:lnTo>
                    <a:pt x="232" y="235"/>
                  </a:lnTo>
                  <a:lnTo>
                    <a:pt x="210" y="262"/>
                  </a:lnTo>
                  <a:lnTo>
                    <a:pt x="192" y="290"/>
                  </a:lnTo>
                  <a:lnTo>
                    <a:pt x="180" y="322"/>
                  </a:lnTo>
                  <a:lnTo>
                    <a:pt x="171" y="356"/>
                  </a:lnTo>
                  <a:lnTo>
                    <a:pt x="168" y="392"/>
                  </a:lnTo>
                  <a:lnTo>
                    <a:pt x="168" y="2777"/>
                  </a:lnTo>
                  <a:lnTo>
                    <a:pt x="171" y="2814"/>
                  </a:lnTo>
                  <a:lnTo>
                    <a:pt x="180" y="2847"/>
                  </a:lnTo>
                  <a:lnTo>
                    <a:pt x="192" y="2880"/>
                  </a:lnTo>
                  <a:lnTo>
                    <a:pt x="210" y="2909"/>
                  </a:lnTo>
                  <a:lnTo>
                    <a:pt x="232" y="2934"/>
                  </a:lnTo>
                  <a:lnTo>
                    <a:pt x="257" y="2957"/>
                  </a:lnTo>
                  <a:lnTo>
                    <a:pt x="286" y="2975"/>
                  </a:lnTo>
                  <a:lnTo>
                    <a:pt x="317" y="2988"/>
                  </a:lnTo>
                  <a:lnTo>
                    <a:pt x="351" y="2996"/>
                  </a:lnTo>
                  <a:lnTo>
                    <a:pt x="386" y="2999"/>
                  </a:lnTo>
                  <a:lnTo>
                    <a:pt x="2419" y="2999"/>
                  </a:lnTo>
                  <a:lnTo>
                    <a:pt x="2455" y="2996"/>
                  </a:lnTo>
                  <a:lnTo>
                    <a:pt x="2488" y="2988"/>
                  </a:lnTo>
                  <a:lnTo>
                    <a:pt x="2518" y="2975"/>
                  </a:lnTo>
                  <a:lnTo>
                    <a:pt x="2547" y="2957"/>
                  </a:lnTo>
                  <a:lnTo>
                    <a:pt x="2573" y="2934"/>
                  </a:lnTo>
                  <a:lnTo>
                    <a:pt x="2594" y="2909"/>
                  </a:lnTo>
                  <a:lnTo>
                    <a:pt x="2612" y="2880"/>
                  </a:lnTo>
                  <a:lnTo>
                    <a:pt x="2626" y="2847"/>
                  </a:lnTo>
                  <a:lnTo>
                    <a:pt x="2633" y="2814"/>
                  </a:lnTo>
                  <a:lnTo>
                    <a:pt x="2636" y="2777"/>
                  </a:lnTo>
                  <a:lnTo>
                    <a:pt x="2636" y="392"/>
                  </a:lnTo>
                  <a:lnTo>
                    <a:pt x="2633" y="356"/>
                  </a:lnTo>
                  <a:lnTo>
                    <a:pt x="2626" y="322"/>
                  </a:lnTo>
                  <a:lnTo>
                    <a:pt x="2612" y="290"/>
                  </a:lnTo>
                  <a:lnTo>
                    <a:pt x="2594" y="262"/>
                  </a:lnTo>
                  <a:lnTo>
                    <a:pt x="2573" y="235"/>
                  </a:lnTo>
                  <a:lnTo>
                    <a:pt x="2547" y="213"/>
                  </a:lnTo>
                  <a:lnTo>
                    <a:pt x="2518" y="195"/>
                  </a:lnTo>
                  <a:lnTo>
                    <a:pt x="2488" y="182"/>
                  </a:lnTo>
                  <a:lnTo>
                    <a:pt x="2455" y="173"/>
                  </a:lnTo>
                  <a:lnTo>
                    <a:pt x="2419" y="170"/>
                  </a:lnTo>
                  <a:lnTo>
                    <a:pt x="386" y="170"/>
                  </a:lnTo>
                  <a:close/>
                  <a:moveTo>
                    <a:pt x="421" y="0"/>
                  </a:moveTo>
                  <a:lnTo>
                    <a:pt x="2385" y="0"/>
                  </a:lnTo>
                  <a:lnTo>
                    <a:pt x="2433" y="3"/>
                  </a:lnTo>
                  <a:lnTo>
                    <a:pt x="2481" y="11"/>
                  </a:lnTo>
                  <a:lnTo>
                    <a:pt x="2526" y="26"/>
                  </a:lnTo>
                  <a:lnTo>
                    <a:pt x="2570" y="44"/>
                  </a:lnTo>
                  <a:lnTo>
                    <a:pt x="2610" y="67"/>
                  </a:lnTo>
                  <a:lnTo>
                    <a:pt x="2647" y="94"/>
                  </a:lnTo>
                  <a:lnTo>
                    <a:pt x="2682" y="126"/>
                  </a:lnTo>
                  <a:lnTo>
                    <a:pt x="2713" y="161"/>
                  </a:lnTo>
                  <a:lnTo>
                    <a:pt x="2740" y="200"/>
                  </a:lnTo>
                  <a:lnTo>
                    <a:pt x="2762" y="240"/>
                  </a:lnTo>
                  <a:lnTo>
                    <a:pt x="2781" y="285"/>
                  </a:lnTo>
                  <a:lnTo>
                    <a:pt x="2794" y="331"/>
                  </a:lnTo>
                  <a:lnTo>
                    <a:pt x="2802" y="379"/>
                  </a:lnTo>
                  <a:lnTo>
                    <a:pt x="2806" y="430"/>
                  </a:lnTo>
                  <a:lnTo>
                    <a:pt x="2806" y="2740"/>
                  </a:lnTo>
                  <a:lnTo>
                    <a:pt x="2802" y="2791"/>
                  </a:lnTo>
                  <a:lnTo>
                    <a:pt x="2794" y="2838"/>
                  </a:lnTo>
                  <a:lnTo>
                    <a:pt x="2781" y="2885"/>
                  </a:lnTo>
                  <a:lnTo>
                    <a:pt x="2762" y="2928"/>
                  </a:lnTo>
                  <a:lnTo>
                    <a:pt x="2740" y="2970"/>
                  </a:lnTo>
                  <a:lnTo>
                    <a:pt x="2713" y="3008"/>
                  </a:lnTo>
                  <a:lnTo>
                    <a:pt x="2682" y="3044"/>
                  </a:lnTo>
                  <a:lnTo>
                    <a:pt x="2647" y="3074"/>
                  </a:lnTo>
                  <a:lnTo>
                    <a:pt x="2610" y="3102"/>
                  </a:lnTo>
                  <a:lnTo>
                    <a:pt x="2570" y="3125"/>
                  </a:lnTo>
                  <a:lnTo>
                    <a:pt x="2526" y="3144"/>
                  </a:lnTo>
                  <a:lnTo>
                    <a:pt x="2481" y="3157"/>
                  </a:lnTo>
                  <a:lnTo>
                    <a:pt x="2433" y="3165"/>
                  </a:lnTo>
                  <a:lnTo>
                    <a:pt x="2385" y="3168"/>
                  </a:lnTo>
                  <a:lnTo>
                    <a:pt x="421" y="3168"/>
                  </a:lnTo>
                  <a:lnTo>
                    <a:pt x="371" y="3165"/>
                  </a:lnTo>
                  <a:lnTo>
                    <a:pt x="324" y="3157"/>
                  </a:lnTo>
                  <a:lnTo>
                    <a:pt x="279" y="3144"/>
                  </a:lnTo>
                  <a:lnTo>
                    <a:pt x="236" y="3125"/>
                  </a:lnTo>
                  <a:lnTo>
                    <a:pt x="195" y="3102"/>
                  </a:lnTo>
                  <a:lnTo>
                    <a:pt x="157" y="3074"/>
                  </a:lnTo>
                  <a:lnTo>
                    <a:pt x="123" y="3044"/>
                  </a:lnTo>
                  <a:lnTo>
                    <a:pt x="92" y="3008"/>
                  </a:lnTo>
                  <a:lnTo>
                    <a:pt x="66" y="2970"/>
                  </a:lnTo>
                  <a:lnTo>
                    <a:pt x="43" y="2928"/>
                  </a:lnTo>
                  <a:lnTo>
                    <a:pt x="24" y="2885"/>
                  </a:lnTo>
                  <a:lnTo>
                    <a:pt x="11" y="2838"/>
                  </a:lnTo>
                  <a:lnTo>
                    <a:pt x="3" y="2791"/>
                  </a:lnTo>
                  <a:lnTo>
                    <a:pt x="0" y="2740"/>
                  </a:lnTo>
                  <a:lnTo>
                    <a:pt x="0" y="430"/>
                  </a:lnTo>
                  <a:lnTo>
                    <a:pt x="3" y="380"/>
                  </a:lnTo>
                  <a:lnTo>
                    <a:pt x="11" y="331"/>
                  </a:lnTo>
                  <a:lnTo>
                    <a:pt x="24" y="285"/>
                  </a:lnTo>
                  <a:lnTo>
                    <a:pt x="43" y="241"/>
                  </a:lnTo>
                  <a:lnTo>
                    <a:pt x="66" y="200"/>
                  </a:lnTo>
                  <a:lnTo>
                    <a:pt x="92" y="161"/>
                  </a:lnTo>
                  <a:lnTo>
                    <a:pt x="123" y="126"/>
                  </a:lnTo>
                  <a:lnTo>
                    <a:pt x="157" y="94"/>
                  </a:lnTo>
                  <a:lnTo>
                    <a:pt x="195" y="67"/>
                  </a:lnTo>
                  <a:lnTo>
                    <a:pt x="236" y="44"/>
                  </a:lnTo>
                  <a:lnTo>
                    <a:pt x="279" y="26"/>
                  </a:lnTo>
                  <a:lnTo>
                    <a:pt x="324" y="11"/>
                  </a:lnTo>
                  <a:lnTo>
                    <a:pt x="371" y="3"/>
                  </a:lnTo>
                  <a:lnTo>
                    <a:pt x="4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78"/>
            <p:cNvSpPr>
              <a:spLocks noEditPoints="1"/>
            </p:cNvSpPr>
            <p:nvPr/>
          </p:nvSpPr>
          <p:spPr bwMode="auto">
            <a:xfrm>
              <a:off x="11082338" y="2808288"/>
              <a:ext cx="250825" cy="114300"/>
            </a:xfrm>
            <a:custGeom>
              <a:avLst/>
              <a:gdLst>
                <a:gd name="T0" fmla="*/ 53 w 2222"/>
                <a:gd name="T1" fmla="*/ 49 h 939"/>
                <a:gd name="T2" fmla="*/ 53 w 2222"/>
                <a:gd name="T3" fmla="*/ 889 h 939"/>
                <a:gd name="T4" fmla="*/ 2170 w 2222"/>
                <a:gd name="T5" fmla="*/ 889 h 939"/>
                <a:gd name="T6" fmla="*/ 2170 w 2222"/>
                <a:gd name="T7" fmla="*/ 49 h 939"/>
                <a:gd name="T8" fmla="*/ 53 w 2222"/>
                <a:gd name="T9" fmla="*/ 49 h 939"/>
                <a:gd name="T10" fmla="*/ 0 w 2222"/>
                <a:gd name="T11" fmla="*/ 0 h 939"/>
                <a:gd name="T12" fmla="*/ 2222 w 2222"/>
                <a:gd name="T13" fmla="*/ 0 h 939"/>
                <a:gd name="T14" fmla="*/ 2222 w 2222"/>
                <a:gd name="T15" fmla="*/ 939 h 939"/>
                <a:gd name="T16" fmla="*/ 0 w 2222"/>
                <a:gd name="T17" fmla="*/ 939 h 939"/>
                <a:gd name="T18" fmla="*/ 0 w 2222"/>
                <a:gd name="T19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2" h="939">
                  <a:moveTo>
                    <a:pt x="53" y="49"/>
                  </a:moveTo>
                  <a:lnTo>
                    <a:pt x="53" y="889"/>
                  </a:lnTo>
                  <a:lnTo>
                    <a:pt x="2170" y="889"/>
                  </a:lnTo>
                  <a:lnTo>
                    <a:pt x="2170" y="49"/>
                  </a:lnTo>
                  <a:lnTo>
                    <a:pt x="53" y="49"/>
                  </a:lnTo>
                  <a:close/>
                  <a:moveTo>
                    <a:pt x="0" y="0"/>
                  </a:moveTo>
                  <a:lnTo>
                    <a:pt x="2222" y="0"/>
                  </a:lnTo>
                  <a:lnTo>
                    <a:pt x="2222" y="939"/>
                  </a:lnTo>
                  <a:lnTo>
                    <a:pt x="0" y="9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79"/>
            <p:cNvSpPr>
              <a:spLocks/>
            </p:cNvSpPr>
            <p:nvPr/>
          </p:nvSpPr>
          <p:spPr bwMode="auto">
            <a:xfrm>
              <a:off x="11137900" y="2830513"/>
              <a:ext cx="46038" cy="71438"/>
            </a:xfrm>
            <a:custGeom>
              <a:avLst/>
              <a:gdLst>
                <a:gd name="T0" fmla="*/ 311 w 408"/>
                <a:gd name="T1" fmla="*/ 0 h 585"/>
                <a:gd name="T2" fmla="*/ 353 w 408"/>
                <a:gd name="T3" fmla="*/ 9 h 585"/>
                <a:gd name="T4" fmla="*/ 386 w 408"/>
                <a:gd name="T5" fmla="*/ 33 h 585"/>
                <a:gd name="T6" fmla="*/ 404 w 408"/>
                <a:gd name="T7" fmla="*/ 70 h 585"/>
                <a:gd name="T8" fmla="*/ 408 w 408"/>
                <a:gd name="T9" fmla="*/ 225 h 585"/>
                <a:gd name="T10" fmla="*/ 403 w 408"/>
                <a:gd name="T11" fmla="*/ 258 h 585"/>
                <a:gd name="T12" fmla="*/ 386 w 408"/>
                <a:gd name="T13" fmla="*/ 292 h 585"/>
                <a:gd name="T14" fmla="*/ 403 w 408"/>
                <a:gd name="T15" fmla="*/ 327 h 585"/>
                <a:gd name="T16" fmla="*/ 408 w 408"/>
                <a:gd name="T17" fmla="*/ 360 h 585"/>
                <a:gd name="T18" fmla="*/ 404 w 408"/>
                <a:gd name="T19" fmla="*/ 515 h 585"/>
                <a:gd name="T20" fmla="*/ 386 w 408"/>
                <a:gd name="T21" fmla="*/ 552 h 585"/>
                <a:gd name="T22" fmla="*/ 353 w 408"/>
                <a:gd name="T23" fmla="*/ 576 h 585"/>
                <a:gd name="T24" fmla="*/ 311 w 408"/>
                <a:gd name="T25" fmla="*/ 585 h 585"/>
                <a:gd name="T26" fmla="*/ 43 w 408"/>
                <a:gd name="T27" fmla="*/ 583 h 585"/>
                <a:gd name="T28" fmla="*/ 16 w 408"/>
                <a:gd name="T29" fmla="*/ 570 h 585"/>
                <a:gd name="T30" fmla="*/ 3 w 408"/>
                <a:gd name="T31" fmla="*/ 544 h 585"/>
                <a:gd name="T32" fmla="*/ 3 w 408"/>
                <a:gd name="T33" fmla="*/ 512 h 585"/>
                <a:gd name="T34" fmla="*/ 16 w 408"/>
                <a:gd name="T35" fmla="*/ 487 h 585"/>
                <a:gd name="T36" fmla="*/ 43 w 408"/>
                <a:gd name="T37" fmla="*/ 474 h 585"/>
                <a:gd name="T38" fmla="*/ 287 w 408"/>
                <a:gd name="T39" fmla="*/ 472 h 585"/>
                <a:gd name="T40" fmla="*/ 287 w 408"/>
                <a:gd name="T41" fmla="*/ 366 h 585"/>
                <a:gd name="T42" fmla="*/ 283 w 408"/>
                <a:gd name="T43" fmla="*/ 353 h 585"/>
                <a:gd name="T44" fmla="*/ 277 w 408"/>
                <a:gd name="T45" fmla="*/ 349 h 585"/>
                <a:gd name="T46" fmla="*/ 131 w 408"/>
                <a:gd name="T47" fmla="*/ 349 h 585"/>
                <a:gd name="T48" fmla="*/ 100 w 408"/>
                <a:gd name="T49" fmla="*/ 342 h 585"/>
                <a:gd name="T50" fmla="*/ 79 w 408"/>
                <a:gd name="T51" fmla="*/ 322 h 585"/>
                <a:gd name="T52" fmla="*/ 72 w 408"/>
                <a:gd name="T53" fmla="*/ 292 h 585"/>
                <a:gd name="T54" fmla="*/ 79 w 408"/>
                <a:gd name="T55" fmla="*/ 263 h 585"/>
                <a:gd name="T56" fmla="*/ 100 w 408"/>
                <a:gd name="T57" fmla="*/ 243 h 585"/>
                <a:gd name="T58" fmla="*/ 131 w 408"/>
                <a:gd name="T59" fmla="*/ 236 h 585"/>
                <a:gd name="T60" fmla="*/ 277 w 408"/>
                <a:gd name="T61" fmla="*/ 236 h 585"/>
                <a:gd name="T62" fmla="*/ 283 w 408"/>
                <a:gd name="T63" fmla="*/ 232 h 585"/>
                <a:gd name="T64" fmla="*/ 287 w 408"/>
                <a:gd name="T65" fmla="*/ 218 h 585"/>
                <a:gd name="T66" fmla="*/ 287 w 408"/>
                <a:gd name="T67" fmla="*/ 113 h 585"/>
                <a:gd name="T68" fmla="*/ 43 w 408"/>
                <a:gd name="T69" fmla="*/ 111 h 585"/>
                <a:gd name="T70" fmla="*/ 16 w 408"/>
                <a:gd name="T71" fmla="*/ 97 h 585"/>
                <a:gd name="T72" fmla="*/ 3 w 408"/>
                <a:gd name="T73" fmla="*/ 73 h 585"/>
                <a:gd name="T74" fmla="*/ 3 w 408"/>
                <a:gd name="T75" fmla="*/ 40 h 585"/>
                <a:gd name="T76" fmla="*/ 16 w 408"/>
                <a:gd name="T77" fmla="*/ 15 h 585"/>
                <a:gd name="T78" fmla="*/ 43 w 408"/>
                <a:gd name="T79" fmla="*/ 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8" h="585">
                  <a:moveTo>
                    <a:pt x="60" y="0"/>
                  </a:moveTo>
                  <a:lnTo>
                    <a:pt x="311" y="0"/>
                  </a:lnTo>
                  <a:lnTo>
                    <a:pt x="333" y="2"/>
                  </a:lnTo>
                  <a:lnTo>
                    <a:pt x="353" y="9"/>
                  </a:lnTo>
                  <a:lnTo>
                    <a:pt x="371" y="19"/>
                  </a:lnTo>
                  <a:lnTo>
                    <a:pt x="386" y="33"/>
                  </a:lnTo>
                  <a:lnTo>
                    <a:pt x="398" y="50"/>
                  </a:lnTo>
                  <a:lnTo>
                    <a:pt x="404" y="70"/>
                  </a:lnTo>
                  <a:lnTo>
                    <a:pt x="408" y="91"/>
                  </a:lnTo>
                  <a:lnTo>
                    <a:pt x="408" y="225"/>
                  </a:lnTo>
                  <a:lnTo>
                    <a:pt x="406" y="242"/>
                  </a:lnTo>
                  <a:lnTo>
                    <a:pt x="403" y="258"/>
                  </a:lnTo>
                  <a:lnTo>
                    <a:pt x="397" y="275"/>
                  </a:lnTo>
                  <a:lnTo>
                    <a:pt x="386" y="292"/>
                  </a:lnTo>
                  <a:lnTo>
                    <a:pt x="397" y="310"/>
                  </a:lnTo>
                  <a:lnTo>
                    <a:pt x="403" y="327"/>
                  </a:lnTo>
                  <a:lnTo>
                    <a:pt x="406" y="343"/>
                  </a:lnTo>
                  <a:lnTo>
                    <a:pt x="408" y="360"/>
                  </a:lnTo>
                  <a:lnTo>
                    <a:pt x="408" y="494"/>
                  </a:lnTo>
                  <a:lnTo>
                    <a:pt x="404" y="515"/>
                  </a:lnTo>
                  <a:lnTo>
                    <a:pt x="398" y="534"/>
                  </a:lnTo>
                  <a:lnTo>
                    <a:pt x="386" y="552"/>
                  </a:lnTo>
                  <a:lnTo>
                    <a:pt x="371" y="566"/>
                  </a:lnTo>
                  <a:lnTo>
                    <a:pt x="353" y="576"/>
                  </a:lnTo>
                  <a:lnTo>
                    <a:pt x="333" y="583"/>
                  </a:lnTo>
                  <a:lnTo>
                    <a:pt x="311" y="585"/>
                  </a:lnTo>
                  <a:lnTo>
                    <a:pt x="60" y="585"/>
                  </a:lnTo>
                  <a:lnTo>
                    <a:pt x="43" y="583"/>
                  </a:lnTo>
                  <a:lnTo>
                    <a:pt x="28" y="578"/>
                  </a:lnTo>
                  <a:lnTo>
                    <a:pt x="16" y="570"/>
                  </a:lnTo>
                  <a:lnTo>
                    <a:pt x="8" y="559"/>
                  </a:lnTo>
                  <a:lnTo>
                    <a:pt x="3" y="544"/>
                  </a:lnTo>
                  <a:lnTo>
                    <a:pt x="0" y="528"/>
                  </a:lnTo>
                  <a:lnTo>
                    <a:pt x="3" y="512"/>
                  </a:lnTo>
                  <a:lnTo>
                    <a:pt x="8" y="499"/>
                  </a:lnTo>
                  <a:lnTo>
                    <a:pt x="16" y="487"/>
                  </a:lnTo>
                  <a:lnTo>
                    <a:pt x="28" y="479"/>
                  </a:lnTo>
                  <a:lnTo>
                    <a:pt x="43" y="474"/>
                  </a:lnTo>
                  <a:lnTo>
                    <a:pt x="60" y="472"/>
                  </a:lnTo>
                  <a:lnTo>
                    <a:pt x="287" y="472"/>
                  </a:lnTo>
                  <a:lnTo>
                    <a:pt x="287" y="378"/>
                  </a:lnTo>
                  <a:lnTo>
                    <a:pt x="287" y="366"/>
                  </a:lnTo>
                  <a:lnTo>
                    <a:pt x="285" y="357"/>
                  </a:lnTo>
                  <a:lnTo>
                    <a:pt x="283" y="353"/>
                  </a:lnTo>
                  <a:lnTo>
                    <a:pt x="280" y="350"/>
                  </a:lnTo>
                  <a:lnTo>
                    <a:pt x="277" y="349"/>
                  </a:lnTo>
                  <a:lnTo>
                    <a:pt x="275" y="349"/>
                  </a:lnTo>
                  <a:lnTo>
                    <a:pt x="131" y="349"/>
                  </a:lnTo>
                  <a:lnTo>
                    <a:pt x="114" y="347"/>
                  </a:lnTo>
                  <a:lnTo>
                    <a:pt x="100" y="342"/>
                  </a:lnTo>
                  <a:lnTo>
                    <a:pt x="88" y="334"/>
                  </a:lnTo>
                  <a:lnTo>
                    <a:pt x="79" y="322"/>
                  </a:lnTo>
                  <a:lnTo>
                    <a:pt x="74" y="309"/>
                  </a:lnTo>
                  <a:lnTo>
                    <a:pt x="72" y="292"/>
                  </a:lnTo>
                  <a:lnTo>
                    <a:pt x="74" y="276"/>
                  </a:lnTo>
                  <a:lnTo>
                    <a:pt x="79" y="263"/>
                  </a:lnTo>
                  <a:lnTo>
                    <a:pt x="88" y="252"/>
                  </a:lnTo>
                  <a:lnTo>
                    <a:pt x="100" y="243"/>
                  </a:lnTo>
                  <a:lnTo>
                    <a:pt x="114" y="238"/>
                  </a:lnTo>
                  <a:lnTo>
                    <a:pt x="131" y="236"/>
                  </a:lnTo>
                  <a:lnTo>
                    <a:pt x="275" y="236"/>
                  </a:lnTo>
                  <a:lnTo>
                    <a:pt x="277" y="236"/>
                  </a:lnTo>
                  <a:lnTo>
                    <a:pt x="280" y="235"/>
                  </a:lnTo>
                  <a:lnTo>
                    <a:pt x="283" y="232"/>
                  </a:lnTo>
                  <a:lnTo>
                    <a:pt x="285" y="227"/>
                  </a:lnTo>
                  <a:lnTo>
                    <a:pt x="287" y="218"/>
                  </a:lnTo>
                  <a:lnTo>
                    <a:pt x="287" y="206"/>
                  </a:lnTo>
                  <a:lnTo>
                    <a:pt x="287" y="113"/>
                  </a:lnTo>
                  <a:lnTo>
                    <a:pt x="60" y="113"/>
                  </a:lnTo>
                  <a:lnTo>
                    <a:pt x="43" y="111"/>
                  </a:lnTo>
                  <a:lnTo>
                    <a:pt x="28" y="106"/>
                  </a:lnTo>
                  <a:lnTo>
                    <a:pt x="16" y="97"/>
                  </a:lnTo>
                  <a:lnTo>
                    <a:pt x="8" y="86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40"/>
                  </a:lnTo>
                  <a:lnTo>
                    <a:pt x="8" y="26"/>
                  </a:lnTo>
                  <a:lnTo>
                    <a:pt x="16" y="15"/>
                  </a:lnTo>
                  <a:lnTo>
                    <a:pt x="28" y="7"/>
                  </a:lnTo>
                  <a:lnTo>
                    <a:pt x="43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80"/>
            <p:cNvSpPr>
              <a:spLocks/>
            </p:cNvSpPr>
            <p:nvPr/>
          </p:nvSpPr>
          <p:spPr bwMode="auto">
            <a:xfrm>
              <a:off x="11193463" y="2886075"/>
              <a:ext cx="14288" cy="12700"/>
            </a:xfrm>
            <a:custGeom>
              <a:avLst/>
              <a:gdLst>
                <a:gd name="T0" fmla="*/ 43 w 120"/>
                <a:gd name="T1" fmla="*/ 0 h 109"/>
                <a:gd name="T2" fmla="*/ 77 w 120"/>
                <a:gd name="T3" fmla="*/ 0 h 109"/>
                <a:gd name="T4" fmla="*/ 86 w 120"/>
                <a:gd name="T5" fmla="*/ 0 h 109"/>
                <a:gd name="T6" fmla="*/ 95 w 120"/>
                <a:gd name="T7" fmla="*/ 1 h 109"/>
                <a:gd name="T8" fmla="*/ 104 w 120"/>
                <a:gd name="T9" fmla="*/ 6 h 109"/>
                <a:gd name="T10" fmla="*/ 112 w 120"/>
                <a:gd name="T11" fmla="*/ 15 h 109"/>
                <a:gd name="T12" fmla="*/ 118 w 120"/>
                <a:gd name="T13" fmla="*/ 24 h 109"/>
                <a:gd name="T14" fmla="*/ 120 w 120"/>
                <a:gd name="T15" fmla="*/ 33 h 109"/>
                <a:gd name="T16" fmla="*/ 120 w 120"/>
                <a:gd name="T17" fmla="*/ 42 h 109"/>
                <a:gd name="T18" fmla="*/ 120 w 120"/>
                <a:gd name="T19" fmla="*/ 67 h 109"/>
                <a:gd name="T20" fmla="*/ 120 w 120"/>
                <a:gd name="T21" fmla="*/ 76 h 109"/>
                <a:gd name="T22" fmla="*/ 118 w 120"/>
                <a:gd name="T23" fmla="*/ 85 h 109"/>
                <a:gd name="T24" fmla="*/ 112 w 120"/>
                <a:gd name="T25" fmla="*/ 95 h 109"/>
                <a:gd name="T26" fmla="*/ 104 w 120"/>
                <a:gd name="T27" fmla="*/ 103 h 109"/>
                <a:gd name="T28" fmla="*/ 94 w 120"/>
                <a:gd name="T29" fmla="*/ 108 h 109"/>
                <a:gd name="T30" fmla="*/ 86 w 120"/>
                <a:gd name="T31" fmla="*/ 109 h 109"/>
                <a:gd name="T32" fmla="*/ 77 w 120"/>
                <a:gd name="T33" fmla="*/ 109 h 109"/>
                <a:gd name="T34" fmla="*/ 43 w 120"/>
                <a:gd name="T35" fmla="*/ 109 h 109"/>
                <a:gd name="T36" fmla="*/ 35 w 120"/>
                <a:gd name="T37" fmla="*/ 109 h 109"/>
                <a:gd name="T38" fmla="*/ 25 w 120"/>
                <a:gd name="T39" fmla="*/ 108 h 109"/>
                <a:gd name="T40" fmla="*/ 16 w 120"/>
                <a:gd name="T41" fmla="*/ 103 h 109"/>
                <a:gd name="T42" fmla="*/ 7 w 120"/>
                <a:gd name="T43" fmla="*/ 95 h 109"/>
                <a:gd name="T44" fmla="*/ 2 w 120"/>
                <a:gd name="T45" fmla="*/ 85 h 109"/>
                <a:gd name="T46" fmla="*/ 1 w 120"/>
                <a:gd name="T47" fmla="*/ 76 h 109"/>
                <a:gd name="T48" fmla="*/ 0 w 120"/>
                <a:gd name="T49" fmla="*/ 67 h 109"/>
                <a:gd name="T50" fmla="*/ 0 w 120"/>
                <a:gd name="T51" fmla="*/ 42 h 109"/>
                <a:gd name="T52" fmla="*/ 1 w 120"/>
                <a:gd name="T53" fmla="*/ 33 h 109"/>
                <a:gd name="T54" fmla="*/ 2 w 120"/>
                <a:gd name="T55" fmla="*/ 24 h 109"/>
                <a:gd name="T56" fmla="*/ 8 w 120"/>
                <a:gd name="T57" fmla="*/ 15 h 109"/>
                <a:gd name="T58" fmla="*/ 17 w 120"/>
                <a:gd name="T59" fmla="*/ 6 h 109"/>
                <a:gd name="T60" fmla="*/ 25 w 120"/>
                <a:gd name="T61" fmla="*/ 1 h 109"/>
                <a:gd name="T62" fmla="*/ 35 w 120"/>
                <a:gd name="T63" fmla="*/ 0 h 109"/>
                <a:gd name="T64" fmla="*/ 43 w 120"/>
                <a:gd name="T6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" h="109">
                  <a:moveTo>
                    <a:pt x="43" y="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95" y="1"/>
                  </a:lnTo>
                  <a:lnTo>
                    <a:pt x="104" y="6"/>
                  </a:lnTo>
                  <a:lnTo>
                    <a:pt x="112" y="15"/>
                  </a:lnTo>
                  <a:lnTo>
                    <a:pt x="118" y="24"/>
                  </a:lnTo>
                  <a:lnTo>
                    <a:pt x="120" y="33"/>
                  </a:lnTo>
                  <a:lnTo>
                    <a:pt x="120" y="42"/>
                  </a:lnTo>
                  <a:lnTo>
                    <a:pt x="120" y="67"/>
                  </a:lnTo>
                  <a:lnTo>
                    <a:pt x="120" y="76"/>
                  </a:lnTo>
                  <a:lnTo>
                    <a:pt x="118" y="85"/>
                  </a:lnTo>
                  <a:lnTo>
                    <a:pt x="112" y="95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86" y="109"/>
                  </a:lnTo>
                  <a:lnTo>
                    <a:pt x="77" y="109"/>
                  </a:lnTo>
                  <a:lnTo>
                    <a:pt x="43" y="109"/>
                  </a:lnTo>
                  <a:lnTo>
                    <a:pt x="35" y="109"/>
                  </a:lnTo>
                  <a:lnTo>
                    <a:pt x="25" y="108"/>
                  </a:lnTo>
                  <a:lnTo>
                    <a:pt x="16" y="103"/>
                  </a:lnTo>
                  <a:lnTo>
                    <a:pt x="7" y="95"/>
                  </a:lnTo>
                  <a:lnTo>
                    <a:pt x="2" y="85"/>
                  </a:lnTo>
                  <a:lnTo>
                    <a:pt x="1" y="76"/>
                  </a:lnTo>
                  <a:lnTo>
                    <a:pt x="0" y="67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2" y="24"/>
                  </a:lnTo>
                  <a:lnTo>
                    <a:pt x="8" y="15"/>
                  </a:lnTo>
                  <a:lnTo>
                    <a:pt x="17" y="6"/>
                  </a:lnTo>
                  <a:lnTo>
                    <a:pt x="25" y="1"/>
                  </a:lnTo>
                  <a:lnTo>
                    <a:pt x="35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81"/>
            <p:cNvSpPr>
              <a:spLocks/>
            </p:cNvSpPr>
            <p:nvPr/>
          </p:nvSpPr>
          <p:spPr bwMode="auto">
            <a:xfrm>
              <a:off x="11217275" y="2830513"/>
              <a:ext cx="46038" cy="71438"/>
            </a:xfrm>
            <a:custGeom>
              <a:avLst/>
              <a:gdLst>
                <a:gd name="T0" fmla="*/ 59 w 407"/>
                <a:gd name="T1" fmla="*/ 0 h 585"/>
                <a:gd name="T2" fmla="*/ 264 w 407"/>
                <a:gd name="T3" fmla="*/ 0 h 585"/>
                <a:gd name="T4" fmla="*/ 264 w 407"/>
                <a:gd name="T5" fmla="*/ 472 h 585"/>
                <a:gd name="T6" fmla="*/ 289 w 407"/>
                <a:gd name="T7" fmla="*/ 472 h 585"/>
                <a:gd name="T8" fmla="*/ 289 w 407"/>
                <a:gd name="T9" fmla="*/ 353 h 585"/>
                <a:gd name="T10" fmla="*/ 290 w 407"/>
                <a:gd name="T11" fmla="*/ 337 h 585"/>
                <a:gd name="T12" fmla="*/ 295 w 407"/>
                <a:gd name="T13" fmla="*/ 323 h 585"/>
                <a:gd name="T14" fmla="*/ 304 w 407"/>
                <a:gd name="T15" fmla="*/ 312 h 585"/>
                <a:gd name="T16" fmla="*/ 316 w 407"/>
                <a:gd name="T17" fmla="*/ 304 h 585"/>
                <a:gd name="T18" fmla="*/ 331 w 407"/>
                <a:gd name="T19" fmla="*/ 298 h 585"/>
                <a:gd name="T20" fmla="*/ 348 w 407"/>
                <a:gd name="T21" fmla="*/ 296 h 585"/>
                <a:gd name="T22" fmla="*/ 365 w 407"/>
                <a:gd name="T23" fmla="*/ 298 h 585"/>
                <a:gd name="T24" fmla="*/ 379 w 407"/>
                <a:gd name="T25" fmla="*/ 304 h 585"/>
                <a:gd name="T26" fmla="*/ 391 w 407"/>
                <a:gd name="T27" fmla="*/ 312 h 585"/>
                <a:gd name="T28" fmla="*/ 400 w 407"/>
                <a:gd name="T29" fmla="*/ 323 h 585"/>
                <a:gd name="T30" fmla="*/ 405 w 407"/>
                <a:gd name="T31" fmla="*/ 337 h 585"/>
                <a:gd name="T32" fmla="*/ 407 w 407"/>
                <a:gd name="T33" fmla="*/ 353 h 585"/>
                <a:gd name="T34" fmla="*/ 407 w 407"/>
                <a:gd name="T35" fmla="*/ 528 h 585"/>
                <a:gd name="T36" fmla="*/ 405 w 407"/>
                <a:gd name="T37" fmla="*/ 544 h 585"/>
                <a:gd name="T38" fmla="*/ 400 w 407"/>
                <a:gd name="T39" fmla="*/ 559 h 585"/>
                <a:gd name="T40" fmla="*/ 391 w 407"/>
                <a:gd name="T41" fmla="*/ 570 h 585"/>
                <a:gd name="T42" fmla="*/ 379 w 407"/>
                <a:gd name="T43" fmla="*/ 578 h 585"/>
                <a:gd name="T44" fmla="*/ 365 w 407"/>
                <a:gd name="T45" fmla="*/ 583 h 585"/>
                <a:gd name="T46" fmla="*/ 348 w 407"/>
                <a:gd name="T47" fmla="*/ 585 h 585"/>
                <a:gd name="T48" fmla="*/ 59 w 407"/>
                <a:gd name="T49" fmla="*/ 585 h 585"/>
                <a:gd name="T50" fmla="*/ 43 w 407"/>
                <a:gd name="T51" fmla="*/ 583 h 585"/>
                <a:gd name="T52" fmla="*/ 29 w 407"/>
                <a:gd name="T53" fmla="*/ 578 h 585"/>
                <a:gd name="T54" fmla="*/ 17 w 407"/>
                <a:gd name="T55" fmla="*/ 570 h 585"/>
                <a:gd name="T56" fmla="*/ 7 w 407"/>
                <a:gd name="T57" fmla="*/ 559 h 585"/>
                <a:gd name="T58" fmla="*/ 2 w 407"/>
                <a:gd name="T59" fmla="*/ 544 h 585"/>
                <a:gd name="T60" fmla="*/ 0 w 407"/>
                <a:gd name="T61" fmla="*/ 528 h 585"/>
                <a:gd name="T62" fmla="*/ 2 w 407"/>
                <a:gd name="T63" fmla="*/ 512 h 585"/>
                <a:gd name="T64" fmla="*/ 7 w 407"/>
                <a:gd name="T65" fmla="*/ 499 h 585"/>
                <a:gd name="T66" fmla="*/ 17 w 407"/>
                <a:gd name="T67" fmla="*/ 487 h 585"/>
                <a:gd name="T68" fmla="*/ 29 w 407"/>
                <a:gd name="T69" fmla="*/ 479 h 585"/>
                <a:gd name="T70" fmla="*/ 43 w 407"/>
                <a:gd name="T71" fmla="*/ 474 h 585"/>
                <a:gd name="T72" fmla="*/ 59 w 407"/>
                <a:gd name="T73" fmla="*/ 472 h 585"/>
                <a:gd name="T74" fmla="*/ 144 w 407"/>
                <a:gd name="T75" fmla="*/ 472 h 585"/>
                <a:gd name="T76" fmla="*/ 144 w 407"/>
                <a:gd name="T77" fmla="*/ 113 h 585"/>
                <a:gd name="T78" fmla="*/ 59 w 407"/>
                <a:gd name="T79" fmla="*/ 113 h 585"/>
                <a:gd name="T80" fmla="*/ 43 w 407"/>
                <a:gd name="T81" fmla="*/ 111 h 585"/>
                <a:gd name="T82" fmla="*/ 29 w 407"/>
                <a:gd name="T83" fmla="*/ 106 h 585"/>
                <a:gd name="T84" fmla="*/ 17 w 407"/>
                <a:gd name="T85" fmla="*/ 97 h 585"/>
                <a:gd name="T86" fmla="*/ 7 w 407"/>
                <a:gd name="T87" fmla="*/ 86 h 585"/>
                <a:gd name="T88" fmla="*/ 2 w 407"/>
                <a:gd name="T89" fmla="*/ 73 h 585"/>
                <a:gd name="T90" fmla="*/ 0 w 407"/>
                <a:gd name="T91" fmla="*/ 56 h 585"/>
                <a:gd name="T92" fmla="*/ 2 w 407"/>
                <a:gd name="T93" fmla="*/ 40 h 585"/>
                <a:gd name="T94" fmla="*/ 7 w 407"/>
                <a:gd name="T95" fmla="*/ 26 h 585"/>
                <a:gd name="T96" fmla="*/ 17 w 407"/>
                <a:gd name="T97" fmla="*/ 15 h 585"/>
                <a:gd name="T98" fmla="*/ 29 w 407"/>
                <a:gd name="T99" fmla="*/ 7 h 585"/>
                <a:gd name="T100" fmla="*/ 43 w 407"/>
                <a:gd name="T101" fmla="*/ 2 h 585"/>
                <a:gd name="T102" fmla="*/ 59 w 407"/>
                <a:gd name="T10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7" h="585">
                  <a:moveTo>
                    <a:pt x="59" y="0"/>
                  </a:moveTo>
                  <a:lnTo>
                    <a:pt x="264" y="0"/>
                  </a:lnTo>
                  <a:lnTo>
                    <a:pt x="264" y="472"/>
                  </a:lnTo>
                  <a:lnTo>
                    <a:pt x="289" y="472"/>
                  </a:lnTo>
                  <a:lnTo>
                    <a:pt x="289" y="353"/>
                  </a:lnTo>
                  <a:lnTo>
                    <a:pt x="290" y="337"/>
                  </a:lnTo>
                  <a:lnTo>
                    <a:pt x="295" y="323"/>
                  </a:lnTo>
                  <a:lnTo>
                    <a:pt x="304" y="312"/>
                  </a:lnTo>
                  <a:lnTo>
                    <a:pt x="316" y="304"/>
                  </a:lnTo>
                  <a:lnTo>
                    <a:pt x="331" y="298"/>
                  </a:lnTo>
                  <a:lnTo>
                    <a:pt x="348" y="296"/>
                  </a:lnTo>
                  <a:lnTo>
                    <a:pt x="365" y="298"/>
                  </a:lnTo>
                  <a:lnTo>
                    <a:pt x="379" y="304"/>
                  </a:lnTo>
                  <a:lnTo>
                    <a:pt x="391" y="312"/>
                  </a:lnTo>
                  <a:lnTo>
                    <a:pt x="400" y="323"/>
                  </a:lnTo>
                  <a:lnTo>
                    <a:pt x="405" y="337"/>
                  </a:lnTo>
                  <a:lnTo>
                    <a:pt x="407" y="353"/>
                  </a:lnTo>
                  <a:lnTo>
                    <a:pt x="407" y="528"/>
                  </a:lnTo>
                  <a:lnTo>
                    <a:pt x="405" y="544"/>
                  </a:lnTo>
                  <a:lnTo>
                    <a:pt x="400" y="559"/>
                  </a:lnTo>
                  <a:lnTo>
                    <a:pt x="391" y="570"/>
                  </a:lnTo>
                  <a:lnTo>
                    <a:pt x="379" y="578"/>
                  </a:lnTo>
                  <a:lnTo>
                    <a:pt x="365" y="583"/>
                  </a:lnTo>
                  <a:lnTo>
                    <a:pt x="348" y="585"/>
                  </a:lnTo>
                  <a:lnTo>
                    <a:pt x="59" y="585"/>
                  </a:lnTo>
                  <a:lnTo>
                    <a:pt x="43" y="583"/>
                  </a:lnTo>
                  <a:lnTo>
                    <a:pt x="29" y="578"/>
                  </a:lnTo>
                  <a:lnTo>
                    <a:pt x="17" y="570"/>
                  </a:lnTo>
                  <a:lnTo>
                    <a:pt x="7" y="559"/>
                  </a:lnTo>
                  <a:lnTo>
                    <a:pt x="2" y="544"/>
                  </a:lnTo>
                  <a:lnTo>
                    <a:pt x="0" y="528"/>
                  </a:lnTo>
                  <a:lnTo>
                    <a:pt x="2" y="512"/>
                  </a:lnTo>
                  <a:lnTo>
                    <a:pt x="7" y="499"/>
                  </a:lnTo>
                  <a:lnTo>
                    <a:pt x="17" y="487"/>
                  </a:lnTo>
                  <a:lnTo>
                    <a:pt x="29" y="479"/>
                  </a:lnTo>
                  <a:lnTo>
                    <a:pt x="43" y="474"/>
                  </a:lnTo>
                  <a:lnTo>
                    <a:pt x="59" y="472"/>
                  </a:lnTo>
                  <a:lnTo>
                    <a:pt x="144" y="472"/>
                  </a:lnTo>
                  <a:lnTo>
                    <a:pt x="144" y="113"/>
                  </a:lnTo>
                  <a:lnTo>
                    <a:pt x="59" y="113"/>
                  </a:lnTo>
                  <a:lnTo>
                    <a:pt x="43" y="111"/>
                  </a:lnTo>
                  <a:lnTo>
                    <a:pt x="29" y="106"/>
                  </a:lnTo>
                  <a:lnTo>
                    <a:pt x="17" y="97"/>
                  </a:lnTo>
                  <a:lnTo>
                    <a:pt x="7" y="86"/>
                  </a:lnTo>
                  <a:lnTo>
                    <a:pt x="2" y="73"/>
                  </a:lnTo>
                  <a:lnTo>
                    <a:pt x="0" y="56"/>
                  </a:lnTo>
                  <a:lnTo>
                    <a:pt x="2" y="40"/>
                  </a:lnTo>
                  <a:lnTo>
                    <a:pt x="7" y="26"/>
                  </a:lnTo>
                  <a:lnTo>
                    <a:pt x="17" y="15"/>
                  </a:lnTo>
                  <a:lnTo>
                    <a:pt x="29" y="7"/>
                  </a:lnTo>
                  <a:lnTo>
                    <a:pt x="43" y="2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82"/>
            <p:cNvSpPr>
              <a:spLocks/>
            </p:cNvSpPr>
            <p:nvPr/>
          </p:nvSpPr>
          <p:spPr bwMode="auto">
            <a:xfrm>
              <a:off x="11268075" y="2830513"/>
              <a:ext cx="46038" cy="71438"/>
            </a:xfrm>
            <a:custGeom>
              <a:avLst/>
              <a:gdLst>
                <a:gd name="T0" fmla="*/ 406 w 406"/>
                <a:gd name="T1" fmla="*/ 0 h 585"/>
                <a:gd name="T2" fmla="*/ 405 w 406"/>
                <a:gd name="T3" fmla="*/ 240 h 585"/>
                <a:gd name="T4" fmla="*/ 399 w 406"/>
                <a:gd name="T5" fmla="*/ 262 h 585"/>
                <a:gd name="T6" fmla="*/ 378 w 406"/>
                <a:gd name="T7" fmla="*/ 284 h 585"/>
                <a:gd name="T8" fmla="*/ 273 w 406"/>
                <a:gd name="T9" fmla="*/ 370 h 585"/>
                <a:gd name="T10" fmla="*/ 268 w 406"/>
                <a:gd name="T11" fmla="*/ 375 h 585"/>
                <a:gd name="T12" fmla="*/ 265 w 406"/>
                <a:gd name="T13" fmla="*/ 378 h 585"/>
                <a:gd name="T14" fmla="*/ 264 w 406"/>
                <a:gd name="T15" fmla="*/ 382 h 585"/>
                <a:gd name="T16" fmla="*/ 264 w 406"/>
                <a:gd name="T17" fmla="*/ 389 h 585"/>
                <a:gd name="T18" fmla="*/ 264 w 406"/>
                <a:gd name="T19" fmla="*/ 394 h 585"/>
                <a:gd name="T20" fmla="*/ 262 w 406"/>
                <a:gd name="T21" fmla="*/ 544 h 585"/>
                <a:gd name="T22" fmla="*/ 248 w 406"/>
                <a:gd name="T23" fmla="*/ 570 h 585"/>
                <a:gd name="T24" fmla="*/ 221 w 406"/>
                <a:gd name="T25" fmla="*/ 583 h 585"/>
                <a:gd name="T26" fmla="*/ 187 w 406"/>
                <a:gd name="T27" fmla="*/ 583 h 585"/>
                <a:gd name="T28" fmla="*/ 161 w 406"/>
                <a:gd name="T29" fmla="*/ 570 h 585"/>
                <a:gd name="T30" fmla="*/ 147 w 406"/>
                <a:gd name="T31" fmla="*/ 544 h 585"/>
                <a:gd name="T32" fmla="*/ 145 w 406"/>
                <a:gd name="T33" fmla="*/ 360 h 585"/>
                <a:gd name="T34" fmla="*/ 148 w 406"/>
                <a:gd name="T35" fmla="*/ 333 h 585"/>
                <a:gd name="T36" fmla="*/ 161 w 406"/>
                <a:gd name="T37" fmla="*/ 314 h 585"/>
                <a:gd name="T38" fmla="*/ 272 w 406"/>
                <a:gd name="T39" fmla="*/ 221 h 585"/>
                <a:gd name="T40" fmla="*/ 279 w 406"/>
                <a:gd name="T41" fmla="*/ 215 h 585"/>
                <a:gd name="T42" fmla="*/ 284 w 406"/>
                <a:gd name="T43" fmla="*/ 211 h 585"/>
                <a:gd name="T44" fmla="*/ 287 w 406"/>
                <a:gd name="T45" fmla="*/ 207 h 585"/>
                <a:gd name="T46" fmla="*/ 287 w 406"/>
                <a:gd name="T47" fmla="*/ 203 h 585"/>
                <a:gd name="T48" fmla="*/ 287 w 406"/>
                <a:gd name="T49" fmla="*/ 196 h 585"/>
                <a:gd name="T50" fmla="*/ 287 w 406"/>
                <a:gd name="T51" fmla="*/ 113 h 585"/>
                <a:gd name="T52" fmla="*/ 107 w 406"/>
                <a:gd name="T53" fmla="*/ 124 h 585"/>
                <a:gd name="T54" fmla="*/ 87 w 406"/>
                <a:gd name="T55" fmla="*/ 141 h 585"/>
                <a:gd name="T56" fmla="*/ 60 w 406"/>
                <a:gd name="T57" fmla="*/ 148 h 585"/>
                <a:gd name="T58" fmla="*/ 28 w 406"/>
                <a:gd name="T59" fmla="*/ 138 h 585"/>
                <a:gd name="T60" fmla="*/ 6 w 406"/>
                <a:gd name="T61" fmla="*/ 118 h 585"/>
                <a:gd name="T62" fmla="*/ 0 w 406"/>
                <a:gd name="T63" fmla="*/ 92 h 585"/>
                <a:gd name="T64" fmla="*/ 1 w 406"/>
                <a:gd name="T65" fmla="*/ 42 h 585"/>
                <a:gd name="T66" fmla="*/ 16 w 406"/>
                <a:gd name="T67" fmla="*/ 18 h 585"/>
                <a:gd name="T68" fmla="*/ 41 w 406"/>
                <a:gd name="T69" fmla="*/ 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6" h="585">
                  <a:moveTo>
                    <a:pt x="58" y="0"/>
                  </a:moveTo>
                  <a:lnTo>
                    <a:pt x="406" y="0"/>
                  </a:lnTo>
                  <a:lnTo>
                    <a:pt x="406" y="224"/>
                  </a:lnTo>
                  <a:lnTo>
                    <a:pt x="405" y="240"/>
                  </a:lnTo>
                  <a:lnTo>
                    <a:pt x="404" y="252"/>
                  </a:lnTo>
                  <a:lnTo>
                    <a:pt x="399" y="262"/>
                  </a:lnTo>
                  <a:lnTo>
                    <a:pt x="391" y="272"/>
                  </a:lnTo>
                  <a:lnTo>
                    <a:pt x="378" y="284"/>
                  </a:lnTo>
                  <a:lnTo>
                    <a:pt x="276" y="368"/>
                  </a:lnTo>
                  <a:lnTo>
                    <a:pt x="273" y="370"/>
                  </a:lnTo>
                  <a:lnTo>
                    <a:pt x="270" y="373"/>
                  </a:lnTo>
                  <a:lnTo>
                    <a:pt x="268" y="375"/>
                  </a:lnTo>
                  <a:lnTo>
                    <a:pt x="266" y="377"/>
                  </a:lnTo>
                  <a:lnTo>
                    <a:pt x="265" y="378"/>
                  </a:lnTo>
                  <a:lnTo>
                    <a:pt x="265" y="380"/>
                  </a:lnTo>
                  <a:lnTo>
                    <a:pt x="264" y="382"/>
                  </a:lnTo>
                  <a:lnTo>
                    <a:pt x="264" y="386"/>
                  </a:lnTo>
                  <a:lnTo>
                    <a:pt x="264" y="389"/>
                  </a:lnTo>
                  <a:lnTo>
                    <a:pt x="264" y="392"/>
                  </a:lnTo>
                  <a:lnTo>
                    <a:pt x="264" y="394"/>
                  </a:lnTo>
                  <a:lnTo>
                    <a:pt x="264" y="528"/>
                  </a:lnTo>
                  <a:lnTo>
                    <a:pt x="262" y="544"/>
                  </a:lnTo>
                  <a:lnTo>
                    <a:pt x="256" y="559"/>
                  </a:lnTo>
                  <a:lnTo>
                    <a:pt x="248" y="570"/>
                  </a:lnTo>
                  <a:lnTo>
                    <a:pt x="236" y="578"/>
                  </a:lnTo>
                  <a:lnTo>
                    <a:pt x="221" y="583"/>
                  </a:lnTo>
                  <a:lnTo>
                    <a:pt x="204" y="585"/>
                  </a:lnTo>
                  <a:lnTo>
                    <a:pt x="187" y="583"/>
                  </a:lnTo>
                  <a:lnTo>
                    <a:pt x="172" y="578"/>
                  </a:lnTo>
                  <a:lnTo>
                    <a:pt x="161" y="570"/>
                  </a:lnTo>
                  <a:lnTo>
                    <a:pt x="152" y="559"/>
                  </a:lnTo>
                  <a:lnTo>
                    <a:pt x="147" y="544"/>
                  </a:lnTo>
                  <a:lnTo>
                    <a:pt x="145" y="528"/>
                  </a:lnTo>
                  <a:lnTo>
                    <a:pt x="145" y="360"/>
                  </a:lnTo>
                  <a:lnTo>
                    <a:pt x="146" y="345"/>
                  </a:lnTo>
                  <a:lnTo>
                    <a:pt x="148" y="333"/>
                  </a:lnTo>
                  <a:lnTo>
                    <a:pt x="152" y="324"/>
                  </a:lnTo>
                  <a:lnTo>
                    <a:pt x="161" y="314"/>
                  </a:lnTo>
                  <a:lnTo>
                    <a:pt x="172" y="304"/>
                  </a:lnTo>
                  <a:lnTo>
                    <a:pt x="272" y="221"/>
                  </a:lnTo>
                  <a:lnTo>
                    <a:pt x="275" y="218"/>
                  </a:lnTo>
                  <a:lnTo>
                    <a:pt x="279" y="215"/>
                  </a:lnTo>
                  <a:lnTo>
                    <a:pt x="282" y="213"/>
                  </a:lnTo>
                  <a:lnTo>
                    <a:pt x="284" y="211"/>
                  </a:lnTo>
                  <a:lnTo>
                    <a:pt x="286" y="209"/>
                  </a:lnTo>
                  <a:lnTo>
                    <a:pt x="287" y="207"/>
                  </a:lnTo>
                  <a:lnTo>
                    <a:pt x="287" y="206"/>
                  </a:lnTo>
                  <a:lnTo>
                    <a:pt x="287" y="203"/>
                  </a:lnTo>
                  <a:lnTo>
                    <a:pt x="287" y="200"/>
                  </a:lnTo>
                  <a:lnTo>
                    <a:pt x="287" y="196"/>
                  </a:lnTo>
                  <a:lnTo>
                    <a:pt x="287" y="192"/>
                  </a:lnTo>
                  <a:lnTo>
                    <a:pt x="287" y="113"/>
                  </a:lnTo>
                  <a:lnTo>
                    <a:pt x="114" y="113"/>
                  </a:lnTo>
                  <a:lnTo>
                    <a:pt x="107" y="124"/>
                  </a:lnTo>
                  <a:lnTo>
                    <a:pt x="99" y="133"/>
                  </a:lnTo>
                  <a:lnTo>
                    <a:pt x="87" y="141"/>
                  </a:lnTo>
                  <a:lnTo>
                    <a:pt x="74" y="146"/>
                  </a:lnTo>
                  <a:lnTo>
                    <a:pt x="60" y="148"/>
                  </a:lnTo>
                  <a:lnTo>
                    <a:pt x="41" y="146"/>
                  </a:lnTo>
                  <a:lnTo>
                    <a:pt x="28" y="138"/>
                  </a:lnTo>
                  <a:lnTo>
                    <a:pt x="16" y="129"/>
                  </a:lnTo>
                  <a:lnTo>
                    <a:pt x="6" y="118"/>
                  </a:lnTo>
                  <a:lnTo>
                    <a:pt x="1" y="105"/>
                  </a:lnTo>
                  <a:lnTo>
                    <a:pt x="0" y="92"/>
                  </a:lnTo>
                  <a:lnTo>
                    <a:pt x="0" y="56"/>
                  </a:lnTo>
                  <a:lnTo>
                    <a:pt x="1" y="42"/>
                  </a:lnTo>
                  <a:lnTo>
                    <a:pt x="6" y="29"/>
                  </a:lnTo>
                  <a:lnTo>
                    <a:pt x="16" y="18"/>
                  </a:lnTo>
                  <a:lnTo>
                    <a:pt x="28" y="8"/>
                  </a:lnTo>
                  <a:lnTo>
                    <a:pt x="41" y="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83"/>
            <p:cNvSpPr>
              <a:spLocks noEditPoints="1"/>
            </p:cNvSpPr>
            <p:nvPr/>
          </p:nvSpPr>
          <p:spPr bwMode="auto">
            <a:xfrm>
              <a:off x="11082338" y="2941638"/>
              <a:ext cx="104775" cy="76200"/>
            </a:xfrm>
            <a:custGeom>
              <a:avLst/>
              <a:gdLst>
                <a:gd name="T0" fmla="*/ 221 w 933"/>
                <a:gd name="T1" fmla="*/ 254 h 618"/>
                <a:gd name="T2" fmla="*/ 221 w 933"/>
                <a:gd name="T3" fmla="*/ 364 h 618"/>
                <a:gd name="T4" fmla="*/ 711 w 933"/>
                <a:gd name="T5" fmla="*/ 364 h 618"/>
                <a:gd name="T6" fmla="*/ 711 w 933"/>
                <a:gd name="T7" fmla="*/ 254 h 618"/>
                <a:gd name="T8" fmla="*/ 221 w 933"/>
                <a:gd name="T9" fmla="*/ 254 h 618"/>
                <a:gd name="T10" fmla="*/ 162 w 933"/>
                <a:gd name="T11" fmla="*/ 0 h 618"/>
                <a:gd name="T12" fmla="*/ 772 w 933"/>
                <a:gd name="T13" fmla="*/ 0 h 618"/>
                <a:gd name="T14" fmla="*/ 804 w 933"/>
                <a:gd name="T15" fmla="*/ 3 h 618"/>
                <a:gd name="T16" fmla="*/ 834 w 933"/>
                <a:gd name="T17" fmla="*/ 12 h 618"/>
                <a:gd name="T18" fmla="*/ 861 w 933"/>
                <a:gd name="T19" fmla="*/ 26 h 618"/>
                <a:gd name="T20" fmla="*/ 885 w 933"/>
                <a:gd name="T21" fmla="*/ 45 h 618"/>
                <a:gd name="T22" fmla="*/ 905 w 933"/>
                <a:gd name="T23" fmla="*/ 68 h 618"/>
                <a:gd name="T24" fmla="*/ 920 w 933"/>
                <a:gd name="T25" fmla="*/ 93 h 618"/>
                <a:gd name="T26" fmla="*/ 928 w 933"/>
                <a:gd name="T27" fmla="*/ 123 h 618"/>
                <a:gd name="T28" fmla="*/ 933 w 933"/>
                <a:gd name="T29" fmla="*/ 153 h 618"/>
                <a:gd name="T30" fmla="*/ 933 w 933"/>
                <a:gd name="T31" fmla="*/ 465 h 618"/>
                <a:gd name="T32" fmla="*/ 928 w 933"/>
                <a:gd name="T33" fmla="*/ 495 h 618"/>
                <a:gd name="T34" fmla="*/ 920 w 933"/>
                <a:gd name="T35" fmla="*/ 524 h 618"/>
                <a:gd name="T36" fmla="*/ 905 w 933"/>
                <a:gd name="T37" fmla="*/ 550 h 618"/>
                <a:gd name="T38" fmla="*/ 885 w 933"/>
                <a:gd name="T39" fmla="*/ 572 h 618"/>
                <a:gd name="T40" fmla="*/ 861 w 933"/>
                <a:gd name="T41" fmla="*/ 591 h 618"/>
                <a:gd name="T42" fmla="*/ 834 w 933"/>
                <a:gd name="T43" fmla="*/ 605 h 618"/>
                <a:gd name="T44" fmla="*/ 804 w 933"/>
                <a:gd name="T45" fmla="*/ 615 h 618"/>
                <a:gd name="T46" fmla="*/ 772 w 933"/>
                <a:gd name="T47" fmla="*/ 618 h 618"/>
                <a:gd name="T48" fmla="*/ 162 w 933"/>
                <a:gd name="T49" fmla="*/ 618 h 618"/>
                <a:gd name="T50" fmla="*/ 129 w 933"/>
                <a:gd name="T51" fmla="*/ 615 h 618"/>
                <a:gd name="T52" fmla="*/ 99 w 933"/>
                <a:gd name="T53" fmla="*/ 605 h 618"/>
                <a:gd name="T54" fmla="*/ 71 w 933"/>
                <a:gd name="T55" fmla="*/ 591 h 618"/>
                <a:gd name="T56" fmla="*/ 48 w 933"/>
                <a:gd name="T57" fmla="*/ 573 h 618"/>
                <a:gd name="T58" fmla="*/ 28 w 933"/>
                <a:gd name="T59" fmla="*/ 550 h 618"/>
                <a:gd name="T60" fmla="*/ 13 w 933"/>
                <a:gd name="T61" fmla="*/ 524 h 618"/>
                <a:gd name="T62" fmla="*/ 4 w 933"/>
                <a:gd name="T63" fmla="*/ 495 h 618"/>
                <a:gd name="T64" fmla="*/ 0 w 933"/>
                <a:gd name="T65" fmla="*/ 465 h 618"/>
                <a:gd name="T66" fmla="*/ 0 w 933"/>
                <a:gd name="T67" fmla="*/ 153 h 618"/>
                <a:gd name="T68" fmla="*/ 4 w 933"/>
                <a:gd name="T69" fmla="*/ 123 h 618"/>
                <a:gd name="T70" fmla="*/ 13 w 933"/>
                <a:gd name="T71" fmla="*/ 93 h 618"/>
                <a:gd name="T72" fmla="*/ 28 w 933"/>
                <a:gd name="T73" fmla="*/ 68 h 618"/>
                <a:gd name="T74" fmla="*/ 48 w 933"/>
                <a:gd name="T75" fmla="*/ 45 h 618"/>
                <a:gd name="T76" fmla="*/ 71 w 933"/>
                <a:gd name="T77" fmla="*/ 26 h 618"/>
                <a:gd name="T78" fmla="*/ 99 w 933"/>
                <a:gd name="T79" fmla="*/ 12 h 618"/>
                <a:gd name="T80" fmla="*/ 129 w 933"/>
                <a:gd name="T81" fmla="*/ 3 h 618"/>
                <a:gd name="T82" fmla="*/ 162 w 933"/>
                <a:gd name="T83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3" h="618">
                  <a:moveTo>
                    <a:pt x="221" y="254"/>
                  </a:moveTo>
                  <a:lnTo>
                    <a:pt x="221" y="364"/>
                  </a:lnTo>
                  <a:lnTo>
                    <a:pt x="711" y="364"/>
                  </a:lnTo>
                  <a:lnTo>
                    <a:pt x="711" y="254"/>
                  </a:lnTo>
                  <a:lnTo>
                    <a:pt x="221" y="254"/>
                  </a:lnTo>
                  <a:close/>
                  <a:moveTo>
                    <a:pt x="162" y="0"/>
                  </a:moveTo>
                  <a:lnTo>
                    <a:pt x="772" y="0"/>
                  </a:lnTo>
                  <a:lnTo>
                    <a:pt x="804" y="3"/>
                  </a:lnTo>
                  <a:lnTo>
                    <a:pt x="834" y="12"/>
                  </a:lnTo>
                  <a:lnTo>
                    <a:pt x="861" y="26"/>
                  </a:lnTo>
                  <a:lnTo>
                    <a:pt x="885" y="45"/>
                  </a:lnTo>
                  <a:lnTo>
                    <a:pt x="905" y="68"/>
                  </a:lnTo>
                  <a:lnTo>
                    <a:pt x="920" y="93"/>
                  </a:lnTo>
                  <a:lnTo>
                    <a:pt x="928" y="123"/>
                  </a:lnTo>
                  <a:lnTo>
                    <a:pt x="933" y="153"/>
                  </a:lnTo>
                  <a:lnTo>
                    <a:pt x="933" y="465"/>
                  </a:lnTo>
                  <a:lnTo>
                    <a:pt x="928" y="495"/>
                  </a:lnTo>
                  <a:lnTo>
                    <a:pt x="920" y="524"/>
                  </a:lnTo>
                  <a:lnTo>
                    <a:pt x="905" y="550"/>
                  </a:lnTo>
                  <a:lnTo>
                    <a:pt x="885" y="572"/>
                  </a:lnTo>
                  <a:lnTo>
                    <a:pt x="861" y="591"/>
                  </a:lnTo>
                  <a:lnTo>
                    <a:pt x="834" y="605"/>
                  </a:lnTo>
                  <a:lnTo>
                    <a:pt x="804" y="615"/>
                  </a:lnTo>
                  <a:lnTo>
                    <a:pt x="772" y="618"/>
                  </a:lnTo>
                  <a:lnTo>
                    <a:pt x="162" y="618"/>
                  </a:lnTo>
                  <a:lnTo>
                    <a:pt x="129" y="615"/>
                  </a:lnTo>
                  <a:lnTo>
                    <a:pt x="99" y="605"/>
                  </a:lnTo>
                  <a:lnTo>
                    <a:pt x="71" y="591"/>
                  </a:lnTo>
                  <a:lnTo>
                    <a:pt x="48" y="573"/>
                  </a:lnTo>
                  <a:lnTo>
                    <a:pt x="28" y="550"/>
                  </a:lnTo>
                  <a:lnTo>
                    <a:pt x="13" y="524"/>
                  </a:lnTo>
                  <a:lnTo>
                    <a:pt x="4" y="495"/>
                  </a:lnTo>
                  <a:lnTo>
                    <a:pt x="0" y="465"/>
                  </a:lnTo>
                  <a:lnTo>
                    <a:pt x="0" y="153"/>
                  </a:lnTo>
                  <a:lnTo>
                    <a:pt x="4" y="123"/>
                  </a:lnTo>
                  <a:lnTo>
                    <a:pt x="13" y="93"/>
                  </a:lnTo>
                  <a:lnTo>
                    <a:pt x="28" y="68"/>
                  </a:lnTo>
                  <a:lnTo>
                    <a:pt x="48" y="45"/>
                  </a:lnTo>
                  <a:lnTo>
                    <a:pt x="71" y="26"/>
                  </a:lnTo>
                  <a:lnTo>
                    <a:pt x="99" y="12"/>
                  </a:lnTo>
                  <a:lnTo>
                    <a:pt x="129" y="3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84"/>
            <p:cNvSpPr>
              <a:spLocks noEditPoints="1"/>
            </p:cNvSpPr>
            <p:nvPr/>
          </p:nvSpPr>
          <p:spPr bwMode="auto">
            <a:xfrm>
              <a:off x="11082338" y="3035300"/>
              <a:ext cx="104775" cy="74613"/>
            </a:xfrm>
            <a:custGeom>
              <a:avLst/>
              <a:gdLst>
                <a:gd name="T0" fmla="*/ 410 w 933"/>
                <a:gd name="T1" fmla="*/ 75 h 617"/>
                <a:gd name="T2" fmla="*/ 410 w 933"/>
                <a:gd name="T3" fmla="*/ 253 h 617"/>
                <a:gd name="T4" fmla="*/ 221 w 933"/>
                <a:gd name="T5" fmla="*/ 253 h 617"/>
                <a:gd name="T6" fmla="*/ 221 w 933"/>
                <a:gd name="T7" fmla="*/ 363 h 617"/>
                <a:gd name="T8" fmla="*/ 408 w 933"/>
                <a:gd name="T9" fmla="*/ 363 h 617"/>
                <a:gd name="T10" fmla="*/ 408 w 933"/>
                <a:gd name="T11" fmla="*/ 542 h 617"/>
                <a:gd name="T12" fmla="*/ 524 w 933"/>
                <a:gd name="T13" fmla="*/ 542 h 617"/>
                <a:gd name="T14" fmla="*/ 524 w 933"/>
                <a:gd name="T15" fmla="*/ 363 h 617"/>
                <a:gd name="T16" fmla="*/ 711 w 933"/>
                <a:gd name="T17" fmla="*/ 363 h 617"/>
                <a:gd name="T18" fmla="*/ 711 w 933"/>
                <a:gd name="T19" fmla="*/ 253 h 617"/>
                <a:gd name="T20" fmla="*/ 524 w 933"/>
                <a:gd name="T21" fmla="*/ 253 h 617"/>
                <a:gd name="T22" fmla="*/ 524 w 933"/>
                <a:gd name="T23" fmla="*/ 75 h 617"/>
                <a:gd name="T24" fmla="*/ 410 w 933"/>
                <a:gd name="T25" fmla="*/ 75 h 617"/>
                <a:gd name="T26" fmla="*/ 162 w 933"/>
                <a:gd name="T27" fmla="*/ 0 h 617"/>
                <a:gd name="T28" fmla="*/ 772 w 933"/>
                <a:gd name="T29" fmla="*/ 0 h 617"/>
                <a:gd name="T30" fmla="*/ 804 w 933"/>
                <a:gd name="T31" fmla="*/ 3 h 617"/>
                <a:gd name="T32" fmla="*/ 834 w 933"/>
                <a:gd name="T33" fmla="*/ 13 h 617"/>
                <a:gd name="T34" fmla="*/ 861 w 933"/>
                <a:gd name="T35" fmla="*/ 27 h 617"/>
                <a:gd name="T36" fmla="*/ 885 w 933"/>
                <a:gd name="T37" fmla="*/ 45 h 617"/>
                <a:gd name="T38" fmla="*/ 905 w 933"/>
                <a:gd name="T39" fmla="*/ 67 h 617"/>
                <a:gd name="T40" fmla="*/ 920 w 933"/>
                <a:gd name="T41" fmla="*/ 94 h 617"/>
                <a:gd name="T42" fmla="*/ 928 w 933"/>
                <a:gd name="T43" fmla="*/ 122 h 617"/>
                <a:gd name="T44" fmla="*/ 933 w 933"/>
                <a:gd name="T45" fmla="*/ 153 h 617"/>
                <a:gd name="T46" fmla="*/ 933 w 933"/>
                <a:gd name="T47" fmla="*/ 464 h 617"/>
                <a:gd name="T48" fmla="*/ 928 w 933"/>
                <a:gd name="T49" fmla="*/ 495 h 617"/>
                <a:gd name="T50" fmla="*/ 920 w 933"/>
                <a:gd name="T51" fmla="*/ 524 h 617"/>
                <a:gd name="T52" fmla="*/ 905 w 933"/>
                <a:gd name="T53" fmla="*/ 550 h 617"/>
                <a:gd name="T54" fmla="*/ 885 w 933"/>
                <a:gd name="T55" fmla="*/ 572 h 617"/>
                <a:gd name="T56" fmla="*/ 861 w 933"/>
                <a:gd name="T57" fmla="*/ 591 h 617"/>
                <a:gd name="T58" fmla="*/ 834 w 933"/>
                <a:gd name="T59" fmla="*/ 605 h 617"/>
                <a:gd name="T60" fmla="*/ 804 w 933"/>
                <a:gd name="T61" fmla="*/ 614 h 617"/>
                <a:gd name="T62" fmla="*/ 772 w 933"/>
                <a:gd name="T63" fmla="*/ 617 h 617"/>
                <a:gd name="T64" fmla="*/ 162 w 933"/>
                <a:gd name="T65" fmla="*/ 617 h 617"/>
                <a:gd name="T66" fmla="*/ 129 w 933"/>
                <a:gd name="T67" fmla="*/ 614 h 617"/>
                <a:gd name="T68" fmla="*/ 99 w 933"/>
                <a:gd name="T69" fmla="*/ 605 h 617"/>
                <a:gd name="T70" fmla="*/ 71 w 933"/>
                <a:gd name="T71" fmla="*/ 591 h 617"/>
                <a:gd name="T72" fmla="*/ 48 w 933"/>
                <a:gd name="T73" fmla="*/ 572 h 617"/>
                <a:gd name="T74" fmla="*/ 28 w 933"/>
                <a:gd name="T75" fmla="*/ 550 h 617"/>
                <a:gd name="T76" fmla="*/ 13 w 933"/>
                <a:gd name="T77" fmla="*/ 524 h 617"/>
                <a:gd name="T78" fmla="*/ 4 w 933"/>
                <a:gd name="T79" fmla="*/ 495 h 617"/>
                <a:gd name="T80" fmla="*/ 0 w 933"/>
                <a:gd name="T81" fmla="*/ 464 h 617"/>
                <a:gd name="T82" fmla="*/ 0 w 933"/>
                <a:gd name="T83" fmla="*/ 153 h 617"/>
                <a:gd name="T84" fmla="*/ 4 w 933"/>
                <a:gd name="T85" fmla="*/ 122 h 617"/>
                <a:gd name="T86" fmla="*/ 13 w 933"/>
                <a:gd name="T87" fmla="*/ 94 h 617"/>
                <a:gd name="T88" fmla="*/ 28 w 933"/>
                <a:gd name="T89" fmla="*/ 67 h 617"/>
                <a:gd name="T90" fmla="*/ 48 w 933"/>
                <a:gd name="T91" fmla="*/ 45 h 617"/>
                <a:gd name="T92" fmla="*/ 71 w 933"/>
                <a:gd name="T93" fmla="*/ 27 h 617"/>
                <a:gd name="T94" fmla="*/ 99 w 933"/>
                <a:gd name="T95" fmla="*/ 13 h 617"/>
                <a:gd name="T96" fmla="*/ 129 w 933"/>
                <a:gd name="T97" fmla="*/ 3 h 617"/>
                <a:gd name="T98" fmla="*/ 162 w 933"/>
                <a:gd name="T9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3" h="617">
                  <a:moveTo>
                    <a:pt x="410" y="75"/>
                  </a:moveTo>
                  <a:lnTo>
                    <a:pt x="410" y="253"/>
                  </a:lnTo>
                  <a:lnTo>
                    <a:pt x="221" y="253"/>
                  </a:lnTo>
                  <a:lnTo>
                    <a:pt x="221" y="363"/>
                  </a:lnTo>
                  <a:lnTo>
                    <a:pt x="408" y="363"/>
                  </a:lnTo>
                  <a:lnTo>
                    <a:pt x="408" y="542"/>
                  </a:lnTo>
                  <a:lnTo>
                    <a:pt x="524" y="542"/>
                  </a:lnTo>
                  <a:lnTo>
                    <a:pt x="524" y="363"/>
                  </a:lnTo>
                  <a:lnTo>
                    <a:pt x="711" y="363"/>
                  </a:lnTo>
                  <a:lnTo>
                    <a:pt x="711" y="253"/>
                  </a:lnTo>
                  <a:lnTo>
                    <a:pt x="524" y="253"/>
                  </a:lnTo>
                  <a:lnTo>
                    <a:pt x="524" y="75"/>
                  </a:lnTo>
                  <a:lnTo>
                    <a:pt x="410" y="75"/>
                  </a:lnTo>
                  <a:close/>
                  <a:moveTo>
                    <a:pt x="162" y="0"/>
                  </a:moveTo>
                  <a:lnTo>
                    <a:pt x="772" y="0"/>
                  </a:lnTo>
                  <a:lnTo>
                    <a:pt x="804" y="3"/>
                  </a:lnTo>
                  <a:lnTo>
                    <a:pt x="834" y="13"/>
                  </a:lnTo>
                  <a:lnTo>
                    <a:pt x="861" y="27"/>
                  </a:lnTo>
                  <a:lnTo>
                    <a:pt x="885" y="45"/>
                  </a:lnTo>
                  <a:lnTo>
                    <a:pt x="905" y="67"/>
                  </a:lnTo>
                  <a:lnTo>
                    <a:pt x="920" y="94"/>
                  </a:lnTo>
                  <a:lnTo>
                    <a:pt x="928" y="122"/>
                  </a:lnTo>
                  <a:lnTo>
                    <a:pt x="933" y="153"/>
                  </a:lnTo>
                  <a:lnTo>
                    <a:pt x="933" y="464"/>
                  </a:lnTo>
                  <a:lnTo>
                    <a:pt x="928" y="495"/>
                  </a:lnTo>
                  <a:lnTo>
                    <a:pt x="920" y="524"/>
                  </a:lnTo>
                  <a:lnTo>
                    <a:pt x="905" y="550"/>
                  </a:lnTo>
                  <a:lnTo>
                    <a:pt x="885" y="572"/>
                  </a:lnTo>
                  <a:lnTo>
                    <a:pt x="861" y="591"/>
                  </a:lnTo>
                  <a:lnTo>
                    <a:pt x="834" y="605"/>
                  </a:lnTo>
                  <a:lnTo>
                    <a:pt x="804" y="614"/>
                  </a:lnTo>
                  <a:lnTo>
                    <a:pt x="772" y="617"/>
                  </a:lnTo>
                  <a:lnTo>
                    <a:pt x="162" y="617"/>
                  </a:lnTo>
                  <a:lnTo>
                    <a:pt x="129" y="614"/>
                  </a:lnTo>
                  <a:lnTo>
                    <a:pt x="99" y="605"/>
                  </a:lnTo>
                  <a:lnTo>
                    <a:pt x="71" y="591"/>
                  </a:lnTo>
                  <a:lnTo>
                    <a:pt x="48" y="572"/>
                  </a:lnTo>
                  <a:lnTo>
                    <a:pt x="28" y="550"/>
                  </a:lnTo>
                  <a:lnTo>
                    <a:pt x="13" y="524"/>
                  </a:lnTo>
                  <a:lnTo>
                    <a:pt x="4" y="495"/>
                  </a:lnTo>
                  <a:lnTo>
                    <a:pt x="0" y="464"/>
                  </a:lnTo>
                  <a:lnTo>
                    <a:pt x="0" y="153"/>
                  </a:lnTo>
                  <a:lnTo>
                    <a:pt x="4" y="122"/>
                  </a:lnTo>
                  <a:lnTo>
                    <a:pt x="13" y="94"/>
                  </a:lnTo>
                  <a:lnTo>
                    <a:pt x="28" y="67"/>
                  </a:lnTo>
                  <a:lnTo>
                    <a:pt x="48" y="45"/>
                  </a:lnTo>
                  <a:lnTo>
                    <a:pt x="71" y="27"/>
                  </a:lnTo>
                  <a:lnTo>
                    <a:pt x="99" y="13"/>
                  </a:lnTo>
                  <a:lnTo>
                    <a:pt x="129" y="3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85"/>
            <p:cNvSpPr>
              <a:spLocks noEditPoints="1"/>
            </p:cNvSpPr>
            <p:nvPr/>
          </p:nvSpPr>
          <p:spPr bwMode="auto">
            <a:xfrm>
              <a:off x="11226800" y="2941638"/>
              <a:ext cx="106363" cy="168275"/>
            </a:xfrm>
            <a:custGeom>
              <a:avLst/>
              <a:gdLst>
                <a:gd name="T0" fmla="*/ 220 w 930"/>
                <a:gd name="T1" fmla="*/ 740 h 1376"/>
                <a:gd name="T2" fmla="*/ 220 w 930"/>
                <a:gd name="T3" fmla="*/ 849 h 1376"/>
                <a:gd name="T4" fmla="*/ 710 w 930"/>
                <a:gd name="T5" fmla="*/ 849 h 1376"/>
                <a:gd name="T6" fmla="*/ 710 w 930"/>
                <a:gd name="T7" fmla="*/ 740 h 1376"/>
                <a:gd name="T8" fmla="*/ 220 w 930"/>
                <a:gd name="T9" fmla="*/ 740 h 1376"/>
                <a:gd name="T10" fmla="*/ 220 w 930"/>
                <a:gd name="T11" fmla="*/ 528 h 1376"/>
                <a:gd name="T12" fmla="*/ 220 w 930"/>
                <a:gd name="T13" fmla="*/ 637 h 1376"/>
                <a:gd name="T14" fmla="*/ 710 w 930"/>
                <a:gd name="T15" fmla="*/ 637 h 1376"/>
                <a:gd name="T16" fmla="*/ 710 w 930"/>
                <a:gd name="T17" fmla="*/ 528 h 1376"/>
                <a:gd name="T18" fmla="*/ 220 w 930"/>
                <a:gd name="T19" fmla="*/ 528 h 1376"/>
                <a:gd name="T20" fmla="*/ 160 w 930"/>
                <a:gd name="T21" fmla="*/ 0 h 1376"/>
                <a:gd name="T22" fmla="*/ 770 w 930"/>
                <a:gd name="T23" fmla="*/ 0 h 1376"/>
                <a:gd name="T24" fmla="*/ 803 w 930"/>
                <a:gd name="T25" fmla="*/ 3 h 1376"/>
                <a:gd name="T26" fmla="*/ 833 w 930"/>
                <a:gd name="T27" fmla="*/ 12 h 1376"/>
                <a:gd name="T28" fmla="*/ 860 w 930"/>
                <a:gd name="T29" fmla="*/ 26 h 1376"/>
                <a:gd name="T30" fmla="*/ 884 w 930"/>
                <a:gd name="T31" fmla="*/ 46 h 1376"/>
                <a:gd name="T32" fmla="*/ 903 w 930"/>
                <a:gd name="T33" fmla="*/ 68 h 1376"/>
                <a:gd name="T34" fmla="*/ 918 w 930"/>
                <a:gd name="T35" fmla="*/ 94 h 1376"/>
                <a:gd name="T36" fmla="*/ 927 w 930"/>
                <a:gd name="T37" fmla="*/ 123 h 1376"/>
                <a:gd name="T38" fmla="*/ 930 w 930"/>
                <a:gd name="T39" fmla="*/ 153 h 1376"/>
                <a:gd name="T40" fmla="*/ 930 w 930"/>
                <a:gd name="T41" fmla="*/ 1223 h 1376"/>
                <a:gd name="T42" fmla="*/ 927 w 930"/>
                <a:gd name="T43" fmla="*/ 1254 h 1376"/>
                <a:gd name="T44" fmla="*/ 918 w 930"/>
                <a:gd name="T45" fmla="*/ 1283 h 1376"/>
                <a:gd name="T46" fmla="*/ 904 w 930"/>
                <a:gd name="T47" fmla="*/ 1308 h 1376"/>
                <a:gd name="T48" fmla="*/ 884 w 930"/>
                <a:gd name="T49" fmla="*/ 1331 h 1376"/>
                <a:gd name="T50" fmla="*/ 860 w 930"/>
                <a:gd name="T51" fmla="*/ 1350 h 1376"/>
                <a:gd name="T52" fmla="*/ 833 w 930"/>
                <a:gd name="T53" fmla="*/ 1364 h 1376"/>
                <a:gd name="T54" fmla="*/ 803 w 930"/>
                <a:gd name="T55" fmla="*/ 1373 h 1376"/>
                <a:gd name="T56" fmla="*/ 770 w 930"/>
                <a:gd name="T57" fmla="*/ 1376 h 1376"/>
                <a:gd name="T58" fmla="*/ 160 w 930"/>
                <a:gd name="T59" fmla="*/ 1376 h 1376"/>
                <a:gd name="T60" fmla="*/ 128 w 930"/>
                <a:gd name="T61" fmla="*/ 1373 h 1376"/>
                <a:gd name="T62" fmla="*/ 98 w 930"/>
                <a:gd name="T63" fmla="*/ 1364 h 1376"/>
                <a:gd name="T64" fmla="*/ 70 w 930"/>
                <a:gd name="T65" fmla="*/ 1350 h 1376"/>
                <a:gd name="T66" fmla="*/ 47 w 930"/>
                <a:gd name="T67" fmla="*/ 1331 h 1376"/>
                <a:gd name="T68" fmla="*/ 27 w 930"/>
                <a:gd name="T69" fmla="*/ 1308 h 1376"/>
                <a:gd name="T70" fmla="*/ 13 w 930"/>
                <a:gd name="T71" fmla="*/ 1283 h 1376"/>
                <a:gd name="T72" fmla="*/ 3 w 930"/>
                <a:gd name="T73" fmla="*/ 1254 h 1376"/>
                <a:gd name="T74" fmla="*/ 0 w 930"/>
                <a:gd name="T75" fmla="*/ 1223 h 1376"/>
                <a:gd name="T76" fmla="*/ 0 w 930"/>
                <a:gd name="T77" fmla="*/ 153 h 1376"/>
                <a:gd name="T78" fmla="*/ 3 w 930"/>
                <a:gd name="T79" fmla="*/ 123 h 1376"/>
                <a:gd name="T80" fmla="*/ 13 w 930"/>
                <a:gd name="T81" fmla="*/ 94 h 1376"/>
                <a:gd name="T82" fmla="*/ 27 w 930"/>
                <a:gd name="T83" fmla="*/ 68 h 1376"/>
                <a:gd name="T84" fmla="*/ 47 w 930"/>
                <a:gd name="T85" fmla="*/ 46 h 1376"/>
                <a:gd name="T86" fmla="*/ 70 w 930"/>
                <a:gd name="T87" fmla="*/ 26 h 1376"/>
                <a:gd name="T88" fmla="*/ 98 w 930"/>
                <a:gd name="T89" fmla="*/ 12 h 1376"/>
                <a:gd name="T90" fmla="*/ 128 w 930"/>
                <a:gd name="T91" fmla="*/ 3 h 1376"/>
                <a:gd name="T92" fmla="*/ 160 w 930"/>
                <a:gd name="T93" fmla="*/ 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0" h="1376">
                  <a:moveTo>
                    <a:pt x="220" y="740"/>
                  </a:moveTo>
                  <a:lnTo>
                    <a:pt x="220" y="849"/>
                  </a:lnTo>
                  <a:lnTo>
                    <a:pt x="710" y="849"/>
                  </a:lnTo>
                  <a:lnTo>
                    <a:pt x="710" y="740"/>
                  </a:lnTo>
                  <a:lnTo>
                    <a:pt x="220" y="740"/>
                  </a:lnTo>
                  <a:close/>
                  <a:moveTo>
                    <a:pt x="220" y="528"/>
                  </a:moveTo>
                  <a:lnTo>
                    <a:pt x="220" y="637"/>
                  </a:lnTo>
                  <a:lnTo>
                    <a:pt x="710" y="637"/>
                  </a:lnTo>
                  <a:lnTo>
                    <a:pt x="710" y="528"/>
                  </a:lnTo>
                  <a:lnTo>
                    <a:pt x="220" y="528"/>
                  </a:lnTo>
                  <a:close/>
                  <a:moveTo>
                    <a:pt x="160" y="0"/>
                  </a:moveTo>
                  <a:lnTo>
                    <a:pt x="770" y="0"/>
                  </a:lnTo>
                  <a:lnTo>
                    <a:pt x="803" y="3"/>
                  </a:lnTo>
                  <a:lnTo>
                    <a:pt x="833" y="12"/>
                  </a:lnTo>
                  <a:lnTo>
                    <a:pt x="860" y="26"/>
                  </a:lnTo>
                  <a:lnTo>
                    <a:pt x="884" y="46"/>
                  </a:lnTo>
                  <a:lnTo>
                    <a:pt x="903" y="68"/>
                  </a:lnTo>
                  <a:lnTo>
                    <a:pt x="918" y="94"/>
                  </a:lnTo>
                  <a:lnTo>
                    <a:pt x="927" y="123"/>
                  </a:lnTo>
                  <a:lnTo>
                    <a:pt x="930" y="153"/>
                  </a:lnTo>
                  <a:lnTo>
                    <a:pt x="930" y="1223"/>
                  </a:lnTo>
                  <a:lnTo>
                    <a:pt x="927" y="1254"/>
                  </a:lnTo>
                  <a:lnTo>
                    <a:pt x="918" y="1283"/>
                  </a:lnTo>
                  <a:lnTo>
                    <a:pt x="904" y="1308"/>
                  </a:lnTo>
                  <a:lnTo>
                    <a:pt x="884" y="1331"/>
                  </a:lnTo>
                  <a:lnTo>
                    <a:pt x="860" y="1350"/>
                  </a:lnTo>
                  <a:lnTo>
                    <a:pt x="833" y="1364"/>
                  </a:lnTo>
                  <a:lnTo>
                    <a:pt x="803" y="1373"/>
                  </a:lnTo>
                  <a:lnTo>
                    <a:pt x="770" y="1376"/>
                  </a:lnTo>
                  <a:lnTo>
                    <a:pt x="160" y="1376"/>
                  </a:lnTo>
                  <a:lnTo>
                    <a:pt x="128" y="1373"/>
                  </a:lnTo>
                  <a:lnTo>
                    <a:pt x="98" y="1364"/>
                  </a:lnTo>
                  <a:lnTo>
                    <a:pt x="70" y="1350"/>
                  </a:lnTo>
                  <a:lnTo>
                    <a:pt x="47" y="1331"/>
                  </a:lnTo>
                  <a:lnTo>
                    <a:pt x="27" y="1308"/>
                  </a:lnTo>
                  <a:lnTo>
                    <a:pt x="13" y="1283"/>
                  </a:lnTo>
                  <a:lnTo>
                    <a:pt x="3" y="1254"/>
                  </a:lnTo>
                  <a:lnTo>
                    <a:pt x="0" y="1223"/>
                  </a:lnTo>
                  <a:lnTo>
                    <a:pt x="0" y="153"/>
                  </a:lnTo>
                  <a:lnTo>
                    <a:pt x="3" y="123"/>
                  </a:lnTo>
                  <a:lnTo>
                    <a:pt x="13" y="94"/>
                  </a:lnTo>
                  <a:lnTo>
                    <a:pt x="27" y="68"/>
                  </a:lnTo>
                  <a:lnTo>
                    <a:pt x="47" y="46"/>
                  </a:lnTo>
                  <a:lnTo>
                    <a:pt x="70" y="26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4" name="Freeform 190"/>
          <p:cNvSpPr>
            <a:spLocks noEditPoints="1"/>
          </p:cNvSpPr>
          <p:nvPr/>
        </p:nvSpPr>
        <p:spPr bwMode="auto">
          <a:xfrm>
            <a:off x="6242013" y="3668387"/>
            <a:ext cx="342900" cy="340519"/>
          </a:xfrm>
          <a:custGeom>
            <a:avLst/>
            <a:gdLst>
              <a:gd name="T0" fmla="*/ 1725 w 3167"/>
              <a:gd name="T1" fmla="*/ 885 h 3146"/>
              <a:gd name="T2" fmla="*/ 1721 w 3167"/>
              <a:gd name="T3" fmla="*/ 971 h 3146"/>
              <a:gd name="T4" fmla="*/ 1694 w 3167"/>
              <a:gd name="T5" fmla="*/ 1008 h 3146"/>
              <a:gd name="T6" fmla="*/ 1297 w 3167"/>
              <a:gd name="T7" fmla="*/ 1271 h 3146"/>
              <a:gd name="T8" fmla="*/ 1242 w 3167"/>
              <a:gd name="T9" fmla="*/ 1285 h 3146"/>
              <a:gd name="T10" fmla="*/ 1157 w 3167"/>
              <a:gd name="T11" fmla="*/ 1250 h 3146"/>
              <a:gd name="T12" fmla="*/ 1121 w 3167"/>
              <a:gd name="T13" fmla="*/ 1165 h 3146"/>
              <a:gd name="T14" fmla="*/ 1040 w 3167"/>
              <a:gd name="T15" fmla="*/ 3015 h 3146"/>
              <a:gd name="T16" fmla="*/ 986 w 3167"/>
              <a:gd name="T17" fmla="*/ 3109 h 3146"/>
              <a:gd name="T18" fmla="*/ 880 w 3167"/>
              <a:gd name="T19" fmla="*/ 3146 h 3146"/>
              <a:gd name="T20" fmla="*/ 776 w 3167"/>
              <a:gd name="T21" fmla="*/ 3110 h 3146"/>
              <a:gd name="T22" fmla="*/ 721 w 3167"/>
              <a:gd name="T23" fmla="*/ 3017 h 3146"/>
              <a:gd name="T24" fmla="*/ 644 w 3167"/>
              <a:gd name="T25" fmla="*/ 1675 h 3146"/>
              <a:gd name="T26" fmla="*/ 621 w 3167"/>
              <a:gd name="T27" fmla="*/ 3067 h 3146"/>
              <a:gd name="T28" fmla="*/ 537 w 3167"/>
              <a:gd name="T29" fmla="*/ 3136 h 3146"/>
              <a:gd name="T30" fmla="*/ 424 w 3167"/>
              <a:gd name="T31" fmla="*/ 3136 h 3146"/>
              <a:gd name="T32" fmla="*/ 339 w 3167"/>
              <a:gd name="T33" fmla="*/ 3067 h 3146"/>
              <a:gd name="T34" fmla="*/ 317 w 3167"/>
              <a:gd name="T35" fmla="*/ 956 h 3146"/>
              <a:gd name="T36" fmla="*/ 242 w 3167"/>
              <a:gd name="T37" fmla="*/ 1605 h 3146"/>
              <a:gd name="T38" fmla="*/ 196 w 3167"/>
              <a:gd name="T39" fmla="*/ 1699 h 3146"/>
              <a:gd name="T40" fmla="*/ 93 w 3167"/>
              <a:gd name="T41" fmla="*/ 1722 h 3146"/>
              <a:gd name="T42" fmla="*/ 12 w 3167"/>
              <a:gd name="T43" fmla="*/ 1658 h 3146"/>
              <a:gd name="T44" fmla="*/ 0 w 3167"/>
              <a:gd name="T45" fmla="*/ 1602 h 3146"/>
              <a:gd name="T46" fmla="*/ 0 w 3167"/>
              <a:gd name="T47" fmla="*/ 890 h 3146"/>
              <a:gd name="T48" fmla="*/ 8 w 3167"/>
              <a:gd name="T49" fmla="*/ 838 h 3146"/>
              <a:gd name="T50" fmla="*/ 38 w 3167"/>
              <a:gd name="T51" fmla="*/ 764 h 3146"/>
              <a:gd name="T52" fmla="*/ 103 w 3167"/>
              <a:gd name="T53" fmla="*/ 687 h 3146"/>
              <a:gd name="T54" fmla="*/ 218 w 3167"/>
              <a:gd name="T55" fmla="*/ 625 h 3146"/>
              <a:gd name="T56" fmla="*/ 397 w 3167"/>
              <a:gd name="T57" fmla="*/ 598 h 3146"/>
              <a:gd name="T58" fmla="*/ 972 w 3167"/>
              <a:gd name="T59" fmla="*/ 598 h 3146"/>
              <a:gd name="T60" fmla="*/ 1004 w 3167"/>
              <a:gd name="T61" fmla="*/ 599 h 3146"/>
              <a:gd name="T62" fmla="*/ 1084 w 3167"/>
              <a:gd name="T63" fmla="*/ 612 h 3146"/>
              <a:gd name="T64" fmla="*/ 1184 w 3167"/>
              <a:gd name="T65" fmla="*/ 645 h 3146"/>
              <a:gd name="T66" fmla="*/ 1281 w 3167"/>
              <a:gd name="T67" fmla="*/ 714 h 3146"/>
              <a:gd name="T68" fmla="*/ 1348 w 3167"/>
              <a:gd name="T69" fmla="*/ 827 h 3146"/>
              <a:gd name="T70" fmla="*/ 1506 w 3167"/>
              <a:gd name="T71" fmla="*/ 849 h 3146"/>
              <a:gd name="T72" fmla="*/ 1557 w 3167"/>
              <a:gd name="T73" fmla="*/ 814 h 3146"/>
              <a:gd name="T74" fmla="*/ 1640 w 3167"/>
              <a:gd name="T75" fmla="*/ 805 h 3146"/>
              <a:gd name="T76" fmla="*/ 1369 w 3167"/>
              <a:gd name="T77" fmla="*/ 143 h 3146"/>
              <a:gd name="T78" fmla="*/ 3147 w 3167"/>
              <a:gd name="T79" fmla="*/ 163 h 3146"/>
              <a:gd name="T80" fmla="*/ 3167 w 3167"/>
              <a:gd name="T81" fmla="*/ 1465 h 3146"/>
              <a:gd name="T82" fmla="*/ 3135 w 3167"/>
              <a:gd name="T83" fmla="*/ 1521 h 3146"/>
              <a:gd name="T84" fmla="*/ 1352 w 3167"/>
              <a:gd name="T85" fmla="*/ 1529 h 3146"/>
              <a:gd name="T86" fmla="*/ 1306 w 3167"/>
              <a:gd name="T87" fmla="*/ 1483 h 3146"/>
              <a:gd name="T88" fmla="*/ 1435 w 3167"/>
              <a:gd name="T89" fmla="*/ 1401 h 3146"/>
              <a:gd name="T90" fmla="*/ 1435 w 3167"/>
              <a:gd name="T91" fmla="*/ 748 h 3146"/>
              <a:gd name="T92" fmla="*/ 1384 w 3167"/>
              <a:gd name="T93" fmla="*/ 741 h 3146"/>
              <a:gd name="T94" fmla="*/ 1304 w 3167"/>
              <a:gd name="T95" fmla="*/ 634 h 3146"/>
              <a:gd name="T96" fmla="*/ 1324 w 3167"/>
              <a:gd name="T97" fmla="*/ 163 h 3146"/>
              <a:gd name="T98" fmla="*/ 680 w 3167"/>
              <a:gd name="T99" fmla="*/ 0 h 3146"/>
              <a:gd name="T100" fmla="*/ 830 w 3167"/>
              <a:gd name="T101" fmla="*/ 43 h 3146"/>
              <a:gd name="T102" fmla="*/ 931 w 3167"/>
              <a:gd name="T103" fmla="*/ 158 h 3146"/>
              <a:gd name="T104" fmla="*/ 954 w 3167"/>
              <a:gd name="T105" fmla="*/ 313 h 3146"/>
              <a:gd name="T106" fmla="*/ 889 w 3167"/>
              <a:gd name="T107" fmla="*/ 451 h 3146"/>
              <a:gd name="T108" fmla="*/ 759 w 3167"/>
              <a:gd name="T109" fmla="*/ 534 h 3146"/>
              <a:gd name="T110" fmla="*/ 599 w 3167"/>
              <a:gd name="T111" fmla="*/ 534 h 3146"/>
              <a:gd name="T112" fmla="*/ 470 w 3167"/>
              <a:gd name="T113" fmla="*/ 451 h 3146"/>
              <a:gd name="T114" fmla="*/ 406 w 3167"/>
              <a:gd name="T115" fmla="*/ 313 h 3146"/>
              <a:gd name="T116" fmla="*/ 429 w 3167"/>
              <a:gd name="T117" fmla="*/ 158 h 3146"/>
              <a:gd name="T118" fmla="*/ 529 w 3167"/>
              <a:gd name="T119" fmla="*/ 43 h 3146"/>
              <a:gd name="T120" fmla="*/ 680 w 3167"/>
              <a:gd name="T121" fmla="*/ 0 h 3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67" h="3146">
                <a:moveTo>
                  <a:pt x="2324" y="396"/>
                </a:moveTo>
                <a:lnTo>
                  <a:pt x="2353" y="438"/>
                </a:lnTo>
                <a:lnTo>
                  <a:pt x="1717" y="865"/>
                </a:lnTo>
                <a:lnTo>
                  <a:pt x="1725" y="885"/>
                </a:lnTo>
                <a:lnTo>
                  <a:pt x="1731" y="906"/>
                </a:lnTo>
                <a:lnTo>
                  <a:pt x="1731" y="928"/>
                </a:lnTo>
                <a:lnTo>
                  <a:pt x="1729" y="949"/>
                </a:lnTo>
                <a:lnTo>
                  <a:pt x="1721" y="971"/>
                </a:lnTo>
                <a:lnTo>
                  <a:pt x="1710" y="990"/>
                </a:lnTo>
                <a:lnTo>
                  <a:pt x="1695" y="1007"/>
                </a:lnTo>
                <a:lnTo>
                  <a:pt x="1695" y="1008"/>
                </a:lnTo>
                <a:lnTo>
                  <a:pt x="1694" y="1008"/>
                </a:lnTo>
                <a:lnTo>
                  <a:pt x="1695" y="1008"/>
                </a:lnTo>
                <a:lnTo>
                  <a:pt x="1616" y="1060"/>
                </a:lnTo>
                <a:lnTo>
                  <a:pt x="1506" y="1134"/>
                </a:lnTo>
                <a:lnTo>
                  <a:pt x="1297" y="1271"/>
                </a:lnTo>
                <a:lnTo>
                  <a:pt x="1296" y="1271"/>
                </a:lnTo>
                <a:lnTo>
                  <a:pt x="1279" y="1279"/>
                </a:lnTo>
                <a:lnTo>
                  <a:pt x="1262" y="1283"/>
                </a:lnTo>
                <a:lnTo>
                  <a:pt x="1242" y="1285"/>
                </a:lnTo>
                <a:lnTo>
                  <a:pt x="1218" y="1283"/>
                </a:lnTo>
                <a:lnTo>
                  <a:pt x="1195" y="1276"/>
                </a:lnTo>
                <a:lnTo>
                  <a:pt x="1175" y="1264"/>
                </a:lnTo>
                <a:lnTo>
                  <a:pt x="1157" y="1250"/>
                </a:lnTo>
                <a:lnTo>
                  <a:pt x="1142" y="1233"/>
                </a:lnTo>
                <a:lnTo>
                  <a:pt x="1131" y="1212"/>
                </a:lnTo>
                <a:lnTo>
                  <a:pt x="1124" y="1190"/>
                </a:lnTo>
                <a:lnTo>
                  <a:pt x="1121" y="1165"/>
                </a:lnTo>
                <a:lnTo>
                  <a:pt x="1121" y="953"/>
                </a:lnTo>
                <a:lnTo>
                  <a:pt x="1044" y="953"/>
                </a:lnTo>
                <a:lnTo>
                  <a:pt x="1044" y="2986"/>
                </a:lnTo>
                <a:lnTo>
                  <a:pt x="1040" y="3015"/>
                </a:lnTo>
                <a:lnTo>
                  <a:pt x="1033" y="3042"/>
                </a:lnTo>
                <a:lnTo>
                  <a:pt x="1021" y="3067"/>
                </a:lnTo>
                <a:lnTo>
                  <a:pt x="1005" y="3089"/>
                </a:lnTo>
                <a:lnTo>
                  <a:pt x="986" y="3109"/>
                </a:lnTo>
                <a:lnTo>
                  <a:pt x="963" y="3125"/>
                </a:lnTo>
                <a:lnTo>
                  <a:pt x="937" y="3136"/>
                </a:lnTo>
                <a:lnTo>
                  <a:pt x="909" y="3144"/>
                </a:lnTo>
                <a:lnTo>
                  <a:pt x="880" y="3146"/>
                </a:lnTo>
                <a:lnTo>
                  <a:pt x="851" y="3144"/>
                </a:lnTo>
                <a:lnTo>
                  <a:pt x="823" y="3137"/>
                </a:lnTo>
                <a:lnTo>
                  <a:pt x="799" y="3125"/>
                </a:lnTo>
                <a:lnTo>
                  <a:pt x="776" y="3110"/>
                </a:lnTo>
                <a:lnTo>
                  <a:pt x="756" y="3090"/>
                </a:lnTo>
                <a:lnTo>
                  <a:pt x="741" y="3068"/>
                </a:lnTo>
                <a:lnTo>
                  <a:pt x="728" y="3043"/>
                </a:lnTo>
                <a:lnTo>
                  <a:pt x="721" y="3017"/>
                </a:lnTo>
                <a:lnTo>
                  <a:pt x="718" y="2988"/>
                </a:lnTo>
                <a:lnTo>
                  <a:pt x="717" y="2986"/>
                </a:lnTo>
                <a:lnTo>
                  <a:pt x="717" y="1675"/>
                </a:lnTo>
                <a:lnTo>
                  <a:pt x="644" y="1675"/>
                </a:lnTo>
                <a:lnTo>
                  <a:pt x="644" y="2985"/>
                </a:lnTo>
                <a:lnTo>
                  <a:pt x="641" y="3014"/>
                </a:lnTo>
                <a:lnTo>
                  <a:pt x="633" y="3041"/>
                </a:lnTo>
                <a:lnTo>
                  <a:pt x="621" y="3067"/>
                </a:lnTo>
                <a:lnTo>
                  <a:pt x="605" y="3089"/>
                </a:lnTo>
                <a:lnTo>
                  <a:pt x="586" y="3109"/>
                </a:lnTo>
                <a:lnTo>
                  <a:pt x="563" y="3125"/>
                </a:lnTo>
                <a:lnTo>
                  <a:pt x="537" y="3136"/>
                </a:lnTo>
                <a:lnTo>
                  <a:pt x="509" y="3144"/>
                </a:lnTo>
                <a:lnTo>
                  <a:pt x="480" y="3146"/>
                </a:lnTo>
                <a:lnTo>
                  <a:pt x="450" y="3144"/>
                </a:lnTo>
                <a:lnTo>
                  <a:pt x="424" y="3136"/>
                </a:lnTo>
                <a:lnTo>
                  <a:pt x="398" y="3125"/>
                </a:lnTo>
                <a:lnTo>
                  <a:pt x="375" y="3109"/>
                </a:lnTo>
                <a:lnTo>
                  <a:pt x="355" y="3089"/>
                </a:lnTo>
                <a:lnTo>
                  <a:pt x="339" y="3067"/>
                </a:lnTo>
                <a:lnTo>
                  <a:pt x="326" y="3041"/>
                </a:lnTo>
                <a:lnTo>
                  <a:pt x="319" y="3014"/>
                </a:lnTo>
                <a:lnTo>
                  <a:pt x="316" y="2985"/>
                </a:lnTo>
                <a:lnTo>
                  <a:pt x="317" y="956"/>
                </a:lnTo>
                <a:lnTo>
                  <a:pt x="242" y="956"/>
                </a:lnTo>
                <a:lnTo>
                  <a:pt x="242" y="1600"/>
                </a:lnTo>
                <a:lnTo>
                  <a:pt x="242" y="1603"/>
                </a:lnTo>
                <a:lnTo>
                  <a:pt x="242" y="1605"/>
                </a:lnTo>
                <a:lnTo>
                  <a:pt x="239" y="1633"/>
                </a:lnTo>
                <a:lnTo>
                  <a:pt x="229" y="1658"/>
                </a:lnTo>
                <a:lnTo>
                  <a:pt x="215" y="1681"/>
                </a:lnTo>
                <a:lnTo>
                  <a:pt x="196" y="1699"/>
                </a:lnTo>
                <a:lnTo>
                  <a:pt x="174" y="1713"/>
                </a:lnTo>
                <a:lnTo>
                  <a:pt x="149" y="1722"/>
                </a:lnTo>
                <a:lnTo>
                  <a:pt x="121" y="1725"/>
                </a:lnTo>
                <a:lnTo>
                  <a:pt x="93" y="1722"/>
                </a:lnTo>
                <a:lnTo>
                  <a:pt x="67" y="1713"/>
                </a:lnTo>
                <a:lnTo>
                  <a:pt x="45" y="1699"/>
                </a:lnTo>
                <a:lnTo>
                  <a:pt x="27" y="1681"/>
                </a:lnTo>
                <a:lnTo>
                  <a:pt x="12" y="1658"/>
                </a:lnTo>
                <a:lnTo>
                  <a:pt x="3" y="1633"/>
                </a:lnTo>
                <a:lnTo>
                  <a:pt x="0" y="1605"/>
                </a:lnTo>
                <a:lnTo>
                  <a:pt x="0" y="1603"/>
                </a:lnTo>
                <a:lnTo>
                  <a:pt x="0" y="1602"/>
                </a:lnTo>
                <a:lnTo>
                  <a:pt x="0" y="1600"/>
                </a:lnTo>
                <a:lnTo>
                  <a:pt x="0" y="1600"/>
                </a:lnTo>
                <a:lnTo>
                  <a:pt x="0" y="897"/>
                </a:lnTo>
                <a:lnTo>
                  <a:pt x="0" y="890"/>
                </a:lnTo>
                <a:lnTo>
                  <a:pt x="1" y="880"/>
                </a:lnTo>
                <a:lnTo>
                  <a:pt x="2" y="868"/>
                </a:lnTo>
                <a:lnTo>
                  <a:pt x="4" y="853"/>
                </a:lnTo>
                <a:lnTo>
                  <a:pt x="8" y="838"/>
                </a:lnTo>
                <a:lnTo>
                  <a:pt x="13" y="821"/>
                </a:lnTo>
                <a:lnTo>
                  <a:pt x="20" y="802"/>
                </a:lnTo>
                <a:lnTo>
                  <a:pt x="28" y="783"/>
                </a:lnTo>
                <a:lnTo>
                  <a:pt x="38" y="764"/>
                </a:lnTo>
                <a:lnTo>
                  <a:pt x="51" y="744"/>
                </a:lnTo>
                <a:lnTo>
                  <a:pt x="65" y="725"/>
                </a:lnTo>
                <a:lnTo>
                  <a:pt x="83" y="705"/>
                </a:lnTo>
                <a:lnTo>
                  <a:pt x="103" y="687"/>
                </a:lnTo>
                <a:lnTo>
                  <a:pt x="127" y="669"/>
                </a:lnTo>
                <a:lnTo>
                  <a:pt x="154" y="652"/>
                </a:lnTo>
                <a:lnTo>
                  <a:pt x="184" y="638"/>
                </a:lnTo>
                <a:lnTo>
                  <a:pt x="218" y="625"/>
                </a:lnTo>
                <a:lnTo>
                  <a:pt x="256" y="615"/>
                </a:lnTo>
                <a:lnTo>
                  <a:pt x="299" y="606"/>
                </a:lnTo>
                <a:lnTo>
                  <a:pt x="345" y="600"/>
                </a:lnTo>
                <a:lnTo>
                  <a:pt x="397" y="598"/>
                </a:lnTo>
                <a:lnTo>
                  <a:pt x="548" y="598"/>
                </a:lnTo>
                <a:lnTo>
                  <a:pt x="682" y="814"/>
                </a:lnTo>
                <a:lnTo>
                  <a:pt x="814" y="598"/>
                </a:lnTo>
                <a:lnTo>
                  <a:pt x="972" y="598"/>
                </a:lnTo>
                <a:lnTo>
                  <a:pt x="974" y="598"/>
                </a:lnTo>
                <a:lnTo>
                  <a:pt x="982" y="598"/>
                </a:lnTo>
                <a:lnTo>
                  <a:pt x="991" y="598"/>
                </a:lnTo>
                <a:lnTo>
                  <a:pt x="1004" y="599"/>
                </a:lnTo>
                <a:lnTo>
                  <a:pt x="1021" y="601"/>
                </a:lnTo>
                <a:lnTo>
                  <a:pt x="1039" y="603"/>
                </a:lnTo>
                <a:lnTo>
                  <a:pt x="1061" y="606"/>
                </a:lnTo>
                <a:lnTo>
                  <a:pt x="1084" y="612"/>
                </a:lnTo>
                <a:lnTo>
                  <a:pt x="1108" y="618"/>
                </a:lnTo>
                <a:lnTo>
                  <a:pt x="1132" y="625"/>
                </a:lnTo>
                <a:lnTo>
                  <a:pt x="1158" y="634"/>
                </a:lnTo>
                <a:lnTo>
                  <a:pt x="1184" y="645"/>
                </a:lnTo>
                <a:lnTo>
                  <a:pt x="1210" y="658"/>
                </a:lnTo>
                <a:lnTo>
                  <a:pt x="1235" y="675"/>
                </a:lnTo>
                <a:lnTo>
                  <a:pt x="1258" y="693"/>
                </a:lnTo>
                <a:lnTo>
                  <a:pt x="1281" y="714"/>
                </a:lnTo>
                <a:lnTo>
                  <a:pt x="1302" y="737"/>
                </a:lnTo>
                <a:lnTo>
                  <a:pt x="1320" y="764"/>
                </a:lnTo>
                <a:lnTo>
                  <a:pt x="1336" y="794"/>
                </a:lnTo>
                <a:lnTo>
                  <a:pt x="1348" y="827"/>
                </a:lnTo>
                <a:lnTo>
                  <a:pt x="1359" y="863"/>
                </a:lnTo>
                <a:lnTo>
                  <a:pt x="1364" y="904"/>
                </a:lnTo>
                <a:lnTo>
                  <a:pt x="1364" y="945"/>
                </a:lnTo>
                <a:lnTo>
                  <a:pt x="1506" y="849"/>
                </a:lnTo>
                <a:lnTo>
                  <a:pt x="1522" y="838"/>
                </a:lnTo>
                <a:lnTo>
                  <a:pt x="1523" y="837"/>
                </a:lnTo>
                <a:lnTo>
                  <a:pt x="1539" y="824"/>
                </a:lnTo>
                <a:lnTo>
                  <a:pt x="1557" y="814"/>
                </a:lnTo>
                <a:lnTo>
                  <a:pt x="1577" y="806"/>
                </a:lnTo>
                <a:lnTo>
                  <a:pt x="1596" y="802"/>
                </a:lnTo>
                <a:lnTo>
                  <a:pt x="1616" y="801"/>
                </a:lnTo>
                <a:lnTo>
                  <a:pt x="1640" y="805"/>
                </a:lnTo>
                <a:lnTo>
                  <a:pt x="1661" y="814"/>
                </a:lnTo>
                <a:lnTo>
                  <a:pt x="1682" y="826"/>
                </a:lnTo>
                <a:lnTo>
                  <a:pt x="2324" y="396"/>
                </a:lnTo>
                <a:close/>
                <a:moveTo>
                  <a:pt x="1369" y="143"/>
                </a:moveTo>
                <a:lnTo>
                  <a:pt x="3102" y="143"/>
                </a:lnTo>
                <a:lnTo>
                  <a:pt x="3118" y="146"/>
                </a:lnTo>
                <a:lnTo>
                  <a:pt x="3135" y="153"/>
                </a:lnTo>
                <a:lnTo>
                  <a:pt x="3147" y="163"/>
                </a:lnTo>
                <a:lnTo>
                  <a:pt x="3157" y="176"/>
                </a:lnTo>
                <a:lnTo>
                  <a:pt x="3165" y="191"/>
                </a:lnTo>
                <a:lnTo>
                  <a:pt x="3167" y="209"/>
                </a:lnTo>
                <a:lnTo>
                  <a:pt x="3167" y="1465"/>
                </a:lnTo>
                <a:lnTo>
                  <a:pt x="3165" y="1483"/>
                </a:lnTo>
                <a:lnTo>
                  <a:pt x="3157" y="1498"/>
                </a:lnTo>
                <a:lnTo>
                  <a:pt x="3147" y="1511"/>
                </a:lnTo>
                <a:lnTo>
                  <a:pt x="3135" y="1521"/>
                </a:lnTo>
                <a:lnTo>
                  <a:pt x="3118" y="1529"/>
                </a:lnTo>
                <a:lnTo>
                  <a:pt x="3102" y="1531"/>
                </a:lnTo>
                <a:lnTo>
                  <a:pt x="1369" y="1531"/>
                </a:lnTo>
                <a:lnTo>
                  <a:pt x="1352" y="1529"/>
                </a:lnTo>
                <a:lnTo>
                  <a:pt x="1336" y="1521"/>
                </a:lnTo>
                <a:lnTo>
                  <a:pt x="1324" y="1511"/>
                </a:lnTo>
                <a:lnTo>
                  <a:pt x="1313" y="1498"/>
                </a:lnTo>
                <a:lnTo>
                  <a:pt x="1306" y="1483"/>
                </a:lnTo>
                <a:lnTo>
                  <a:pt x="1304" y="1465"/>
                </a:lnTo>
                <a:lnTo>
                  <a:pt x="1304" y="1366"/>
                </a:lnTo>
                <a:lnTo>
                  <a:pt x="1435" y="1280"/>
                </a:lnTo>
                <a:lnTo>
                  <a:pt x="1435" y="1401"/>
                </a:lnTo>
                <a:lnTo>
                  <a:pt x="3036" y="1401"/>
                </a:lnTo>
                <a:lnTo>
                  <a:pt x="3036" y="274"/>
                </a:lnTo>
                <a:lnTo>
                  <a:pt x="1435" y="274"/>
                </a:lnTo>
                <a:lnTo>
                  <a:pt x="1435" y="748"/>
                </a:lnTo>
                <a:lnTo>
                  <a:pt x="1426" y="754"/>
                </a:lnTo>
                <a:lnTo>
                  <a:pt x="1418" y="761"/>
                </a:lnTo>
                <a:lnTo>
                  <a:pt x="1399" y="774"/>
                </a:lnTo>
                <a:lnTo>
                  <a:pt x="1384" y="741"/>
                </a:lnTo>
                <a:lnTo>
                  <a:pt x="1367" y="710"/>
                </a:lnTo>
                <a:lnTo>
                  <a:pt x="1348" y="683"/>
                </a:lnTo>
                <a:lnTo>
                  <a:pt x="1327" y="657"/>
                </a:lnTo>
                <a:lnTo>
                  <a:pt x="1304" y="634"/>
                </a:lnTo>
                <a:lnTo>
                  <a:pt x="1304" y="209"/>
                </a:lnTo>
                <a:lnTo>
                  <a:pt x="1306" y="191"/>
                </a:lnTo>
                <a:lnTo>
                  <a:pt x="1313" y="176"/>
                </a:lnTo>
                <a:lnTo>
                  <a:pt x="1324" y="163"/>
                </a:lnTo>
                <a:lnTo>
                  <a:pt x="1336" y="153"/>
                </a:lnTo>
                <a:lnTo>
                  <a:pt x="1352" y="146"/>
                </a:lnTo>
                <a:lnTo>
                  <a:pt x="1369" y="143"/>
                </a:lnTo>
                <a:close/>
                <a:moveTo>
                  <a:pt x="680" y="0"/>
                </a:moveTo>
                <a:lnTo>
                  <a:pt x="720" y="2"/>
                </a:lnTo>
                <a:lnTo>
                  <a:pt x="759" y="11"/>
                </a:lnTo>
                <a:lnTo>
                  <a:pt x="797" y="24"/>
                </a:lnTo>
                <a:lnTo>
                  <a:pt x="830" y="43"/>
                </a:lnTo>
                <a:lnTo>
                  <a:pt x="861" y="66"/>
                </a:lnTo>
                <a:lnTo>
                  <a:pt x="889" y="93"/>
                </a:lnTo>
                <a:lnTo>
                  <a:pt x="911" y="124"/>
                </a:lnTo>
                <a:lnTo>
                  <a:pt x="931" y="158"/>
                </a:lnTo>
                <a:lnTo>
                  <a:pt x="944" y="193"/>
                </a:lnTo>
                <a:lnTo>
                  <a:pt x="954" y="232"/>
                </a:lnTo>
                <a:lnTo>
                  <a:pt x="957" y="273"/>
                </a:lnTo>
                <a:lnTo>
                  <a:pt x="954" y="313"/>
                </a:lnTo>
                <a:lnTo>
                  <a:pt x="944" y="351"/>
                </a:lnTo>
                <a:lnTo>
                  <a:pt x="931" y="388"/>
                </a:lnTo>
                <a:lnTo>
                  <a:pt x="911" y="422"/>
                </a:lnTo>
                <a:lnTo>
                  <a:pt x="889" y="451"/>
                </a:lnTo>
                <a:lnTo>
                  <a:pt x="861" y="479"/>
                </a:lnTo>
                <a:lnTo>
                  <a:pt x="830" y="501"/>
                </a:lnTo>
                <a:lnTo>
                  <a:pt x="797" y="521"/>
                </a:lnTo>
                <a:lnTo>
                  <a:pt x="759" y="534"/>
                </a:lnTo>
                <a:lnTo>
                  <a:pt x="720" y="543"/>
                </a:lnTo>
                <a:lnTo>
                  <a:pt x="680" y="546"/>
                </a:lnTo>
                <a:lnTo>
                  <a:pt x="639" y="543"/>
                </a:lnTo>
                <a:lnTo>
                  <a:pt x="599" y="534"/>
                </a:lnTo>
                <a:lnTo>
                  <a:pt x="563" y="521"/>
                </a:lnTo>
                <a:lnTo>
                  <a:pt x="529" y="501"/>
                </a:lnTo>
                <a:lnTo>
                  <a:pt x="498" y="479"/>
                </a:lnTo>
                <a:lnTo>
                  <a:pt x="470" y="451"/>
                </a:lnTo>
                <a:lnTo>
                  <a:pt x="447" y="422"/>
                </a:lnTo>
                <a:lnTo>
                  <a:pt x="429" y="388"/>
                </a:lnTo>
                <a:lnTo>
                  <a:pt x="414" y="351"/>
                </a:lnTo>
                <a:lnTo>
                  <a:pt x="406" y="313"/>
                </a:lnTo>
                <a:lnTo>
                  <a:pt x="403" y="273"/>
                </a:lnTo>
                <a:lnTo>
                  <a:pt x="406" y="232"/>
                </a:lnTo>
                <a:lnTo>
                  <a:pt x="414" y="193"/>
                </a:lnTo>
                <a:lnTo>
                  <a:pt x="429" y="158"/>
                </a:lnTo>
                <a:lnTo>
                  <a:pt x="447" y="124"/>
                </a:lnTo>
                <a:lnTo>
                  <a:pt x="470" y="93"/>
                </a:lnTo>
                <a:lnTo>
                  <a:pt x="498" y="66"/>
                </a:lnTo>
                <a:lnTo>
                  <a:pt x="529" y="43"/>
                </a:lnTo>
                <a:lnTo>
                  <a:pt x="563" y="25"/>
                </a:lnTo>
                <a:lnTo>
                  <a:pt x="599" y="11"/>
                </a:lnTo>
                <a:lnTo>
                  <a:pt x="639" y="3"/>
                </a:lnTo>
                <a:lnTo>
                  <a:pt x="68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5" name="Group 310"/>
          <p:cNvGrpSpPr/>
          <p:nvPr/>
        </p:nvGrpSpPr>
        <p:grpSpPr>
          <a:xfrm>
            <a:off x="5529673" y="3674339"/>
            <a:ext cx="364332" cy="328613"/>
            <a:chOff x="10147300" y="3516313"/>
            <a:chExt cx="485776" cy="438150"/>
          </a:xfrm>
          <a:solidFill>
            <a:srgbClr val="000000"/>
          </a:solidFill>
        </p:grpSpPr>
        <p:sp>
          <p:nvSpPr>
            <p:cNvPr id="226" name="Freeform 195"/>
            <p:cNvSpPr>
              <a:spLocks noEditPoints="1"/>
            </p:cNvSpPr>
            <p:nvPr/>
          </p:nvSpPr>
          <p:spPr bwMode="auto">
            <a:xfrm>
              <a:off x="10147300" y="3516313"/>
              <a:ext cx="334963" cy="419100"/>
            </a:xfrm>
            <a:custGeom>
              <a:avLst/>
              <a:gdLst>
                <a:gd name="T0" fmla="*/ 505 w 2322"/>
                <a:gd name="T1" fmla="*/ 876 h 2907"/>
                <a:gd name="T2" fmla="*/ 1565 w 2322"/>
                <a:gd name="T3" fmla="*/ 671 h 2907"/>
                <a:gd name="T4" fmla="*/ 289 w 2322"/>
                <a:gd name="T5" fmla="*/ 0 h 2907"/>
                <a:gd name="T6" fmla="*/ 2228 w 2322"/>
                <a:gd name="T7" fmla="*/ 1 h 2907"/>
                <a:gd name="T8" fmla="*/ 2243 w 2322"/>
                <a:gd name="T9" fmla="*/ 6 h 2907"/>
                <a:gd name="T10" fmla="*/ 2267 w 2322"/>
                <a:gd name="T11" fmla="*/ 16 h 2907"/>
                <a:gd name="T12" fmla="*/ 2292 w 2322"/>
                <a:gd name="T13" fmla="*/ 35 h 2907"/>
                <a:gd name="T14" fmla="*/ 2313 w 2322"/>
                <a:gd name="T15" fmla="*/ 62 h 2907"/>
                <a:gd name="T16" fmla="*/ 2322 w 2322"/>
                <a:gd name="T17" fmla="*/ 100 h 2907"/>
                <a:gd name="T18" fmla="*/ 2239 w 2322"/>
                <a:gd name="T19" fmla="*/ 1292 h 2907"/>
                <a:gd name="T20" fmla="*/ 2159 w 2322"/>
                <a:gd name="T21" fmla="*/ 268 h 2907"/>
                <a:gd name="T22" fmla="*/ 2159 w 2322"/>
                <a:gd name="T23" fmla="*/ 263 h 2907"/>
                <a:gd name="T24" fmla="*/ 2157 w 2322"/>
                <a:gd name="T25" fmla="*/ 246 h 2907"/>
                <a:gd name="T26" fmla="*/ 2150 w 2322"/>
                <a:gd name="T27" fmla="*/ 225 h 2907"/>
                <a:gd name="T28" fmla="*/ 2136 w 2322"/>
                <a:gd name="T29" fmla="*/ 202 h 2907"/>
                <a:gd name="T30" fmla="*/ 2113 w 2322"/>
                <a:gd name="T31" fmla="*/ 183 h 2907"/>
                <a:gd name="T32" fmla="*/ 2077 w 2322"/>
                <a:gd name="T33" fmla="*/ 172 h 2907"/>
                <a:gd name="T34" fmla="*/ 309 w 2322"/>
                <a:gd name="T35" fmla="*/ 170 h 2907"/>
                <a:gd name="T36" fmla="*/ 299 w 2322"/>
                <a:gd name="T37" fmla="*/ 173 h 2907"/>
                <a:gd name="T38" fmla="*/ 277 w 2322"/>
                <a:gd name="T39" fmla="*/ 185 h 2907"/>
                <a:gd name="T40" fmla="*/ 248 w 2322"/>
                <a:gd name="T41" fmla="*/ 202 h 2907"/>
                <a:gd name="T42" fmla="*/ 221 w 2322"/>
                <a:gd name="T43" fmla="*/ 228 h 2907"/>
                <a:gd name="T44" fmla="*/ 204 w 2322"/>
                <a:gd name="T45" fmla="*/ 259 h 2907"/>
                <a:gd name="T46" fmla="*/ 1951 w 2322"/>
                <a:gd name="T47" fmla="*/ 280 h 2907"/>
                <a:gd name="T48" fmla="*/ 1996 w 2322"/>
                <a:gd name="T49" fmla="*/ 291 h 2907"/>
                <a:gd name="T50" fmla="*/ 2031 w 2322"/>
                <a:gd name="T51" fmla="*/ 319 h 2907"/>
                <a:gd name="T52" fmla="*/ 2051 w 2322"/>
                <a:gd name="T53" fmla="*/ 361 h 2907"/>
                <a:gd name="T54" fmla="*/ 2054 w 2322"/>
                <a:gd name="T55" fmla="*/ 1330 h 2907"/>
                <a:gd name="T56" fmla="*/ 1914 w 2322"/>
                <a:gd name="T57" fmla="*/ 1381 h 2907"/>
                <a:gd name="T58" fmla="*/ 1785 w 2322"/>
                <a:gd name="T59" fmla="*/ 1446 h 2907"/>
                <a:gd name="T60" fmla="*/ 1672 w 2322"/>
                <a:gd name="T61" fmla="*/ 1525 h 2907"/>
                <a:gd name="T62" fmla="*/ 1575 w 2322"/>
                <a:gd name="T63" fmla="*/ 1617 h 2907"/>
                <a:gd name="T64" fmla="*/ 1496 w 2322"/>
                <a:gd name="T65" fmla="*/ 1718 h 2907"/>
                <a:gd name="T66" fmla="*/ 1437 w 2322"/>
                <a:gd name="T67" fmla="*/ 1829 h 2907"/>
                <a:gd name="T68" fmla="*/ 1400 w 2322"/>
                <a:gd name="T69" fmla="*/ 1947 h 2907"/>
                <a:gd name="T70" fmla="*/ 1387 w 2322"/>
                <a:gd name="T71" fmla="*/ 2072 h 2907"/>
                <a:gd name="T72" fmla="*/ 1401 w 2322"/>
                <a:gd name="T73" fmla="*/ 2202 h 2907"/>
                <a:gd name="T74" fmla="*/ 1440 w 2322"/>
                <a:gd name="T75" fmla="*/ 2325 h 2907"/>
                <a:gd name="T76" fmla="*/ 1503 w 2322"/>
                <a:gd name="T77" fmla="*/ 2440 h 2907"/>
                <a:gd name="T78" fmla="*/ 1589 w 2322"/>
                <a:gd name="T79" fmla="*/ 2547 h 2907"/>
                <a:gd name="T80" fmla="*/ 1696 w 2322"/>
                <a:gd name="T81" fmla="*/ 2641 h 2907"/>
                <a:gd name="T82" fmla="*/ 1822 w 2322"/>
                <a:gd name="T83" fmla="*/ 2722 h 2907"/>
                <a:gd name="T84" fmla="*/ 1792 w 2322"/>
                <a:gd name="T85" fmla="*/ 2764 h 2907"/>
                <a:gd name="T86" fmla="*/ 1744 w 2322"/>
                <a:gd name="T87" fmla="*/ 2817 h 2907"/>
                <a:gd name="T88" fmla="*/ 1697 w 2322"/>
                <a:gd name="T89" fmla="*/ 2865 h 2907"/>
                <a:gd name="T90" fmla="*/ 1672 w 2322"/>
                <a:gd name="T91" fmla="*/ 2907 h 2907"/>
                <a:gd name="T92" fmla="*/ 79 w 2322"/>
                <a:gd name="T93" fmla="*/ 2904 h 2907"/>
                <a:gd name="T94" fmla="*/ 38 w 2322"/>
                <a:gd name="T95" fmla="*/ 2883 h 2907"/>
                <a:gd name="T96" fmla="*/ 11 w 2322"/>
                <a:gd name="T97" fmla="*/ 2847 h 2907"/>
                <a:gd name="T98" fmla="*/ 0 w 2322"/>
                <a:gd name="T99" fmla="*/ 2801 h 2907"/>
                <a:gd name="T100" fmla="*/ 0 w 2322"/>
                <a:gd name="T101" fmla="*/ 273 h 2907"/>
                <a:gd name="T102" fmla="*/ 1 w 2322"/>
                <a:gd name="T103" fmla="*/ 258 h 2907"/>
                <a:gd name="T104" fmla="*/ 4 w 2322"/>
                <a:gd name="T105" fmla="*/ 232 h 2907"/>
                <a:gd name="T106" fmla="*/ 13 w 2322"/>
                <a:gd name="T107" fmla="*/ 198 h 2907"/>
                <a:gd name="T108" fmla="*/ 26 w 2322"/>
                <a:gd name="T109" fmla="*/ 159 h 2907"/>
                <a:gd name="T110" fmla="*/ 48 w 2322"/>
                <a:gd name="T111" fmla="*/ 118 h 2907"/>
                <a:gd name="T112" fmla="*/ 79 w 2322"/>
                <a:gd name="T113" fmla="*/ 78 h 2907"/>
                <a:gd name="T114" fmla="*/ 122 w 2322"/>
                <a:gd name="T115" fmla="*/ 43 h 2907"/>
                <a:gd name="T116" fmla="*/ 177 w 2322"/>
                <a:gd name="T117" fmla="*/ 17 h 2907"/>
                <a:gd name="T118" fmla="*/ 248 w 2322"/>
                <a:gd name="T119" fmla="*/ 2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2" h="2907">
                  <a:moveTo>
                    <a:pt x="505" y="671"/>
                  </a:moveTo>
                  <a:lnTo>
                    <a:pt x="505" y="876"/>
                  </a:lnTo>
                  <a:lnTo>
                    <a:pt x="1565" y="876"/>
                  </a:lnTo>
                  <a:lnTo>
                    <a:pt x="1565" y="671"/>
                  </a:lnTo>
                  <a:lnTo>
                    <a:pt x="505" y="671"/>
                  </a:lnTo>
                  <a:close/>
                  <a:moveTo>
                    <a:pt x="289" y="0"/>
                  </a:moveTo>
                  <a:lnTo>
                    <a:pt x="2226" y="0"/>
                  </a:lnTo>
                  <a:lnTo>
                    <a:pt x="2228" y="1"/>
                  </a:lnTo>
                  <a:lnTo>
                    <a:pt x="2233" y="2"/>
                  </a:lnTo>
                  <a:lnTo>
                    <a:pt x="2243" y="6"/>
                  </a:lnTo>
                  <a:lnTo>
                    <a:pt x="2254" y="10"/>
                  </a:lnTo>
                  <a:lnTo>
                    <a:pt x="2267" y="16"/>
                  </a:lnTo>
                  <a:lnTo>
                    <a:pt x="2279" y="25"/>
                  </a:lnTo>
                  <a:lnTo>
                    <a:pt x="2292" y="35"/>
                  </a:lnTo>
                  <a:lnTo>
                    <a:pt x="2304" y="48"/>
                  </a:lnTo>
                  <a:lnTo>
                    <a:pt x="2313" y="62"/>
                  </a:lnTo>
                  <a:lnTo>
                    <a:pt x="2319" y="79"/>
                  </a:lnTo>
                  <a:lnTo>
                    <a:pt x="2322" y="100"/>
                  </a:lnTo>
                  <a:lnTo>
                    <a:pt x="2322" y="1284"/>
                  </a:lnTo>
                  <a:lnTo>
                    <a:pt x="2239" y="1292"/>
                  </a:lnTo>
                  <a:lnTo>
                    <a:pt x="2159" y="1304"/>
                  </a:lnTo>
                  <a:lnTo>
                    <a:pt x="2159" y="268"/>
                  </a:lnTo>
                  <a:lnTo>
                    <a:pt x="2159" y="267"/>
                  </a:lnTo>
                  <a:lnTo>
                    <a:pt x="2159" y="263"/>
                  </a:lnTo>
                  <a:lnTo>
                    <a:pt x="2158" y="255"/>
                  </a:lnTo>
                  <a:lnTo>
                    <a:pt x="2157" y="246"/>
                  </a:lnTo>
                  <a:lnTo>
                    <a:pt x="2154" y="236"/>
                  </a:lnTo>
                  <a:lnTo>
                    <a:pt x="2150" y="225"/>
                  </a:lnTo>
                  <a:lnTo>
                    <a:pt x="2145" y="214"/>
                  </a:lnTo>
                  <a:lnTo>
                    <a:pt x="2136" y="202"/>
                  </a:lnTo>
                  <a:lnTo>
                    <a:pt x="2126" y="192"/>
                  </a:lnTo>
                  <a:lnTo>
                    <a:pt x="2113" y="183"/>
                  </a:lnTo>
                  <a:lnTo>
                    <a:pt x="2096" y="176"/>
                  </a:lnTo>
                  <a:lnTo>
                    <a:pt x="2077" y="172"/>
                  </a:lnTo>
                  <a:lnTo>
                    <a:pt x="2054" y="170"/>
                  </a:lnTo>
                  <a:lnTo>
                    <a:pt x="309" y="170"/>
                  </a:lnTo>
                  <a:lnTo>
                    <a:pt x="307" y="171"/>
                  </a:lnTo>
                  <a:lnTo>
                    <a:pt x="299" y="173"/>
                  </a:lnTo>
                  <a:lnTo>
                    <a:pt x="289" y="178"/>
                  </a:lnTo>
                  <a:lnTo>
                    <a:pt x="277" y="185"/>
                  </a:lnTo>
                  <a:lnTo>
                    <a:pt x="262" y="192"/>
                  </a:lnTo>
                  <a:lnTo>
                    <a:pt x="248" y="202"/>
                  </a:lnTo>
                  <a:lnTo>
                    <a:pt x="234" y="214"/>
                  </a:lnTo>
                  <a:lnTo>
                    <a:pt x="221" y="228"/>
                  </a:lnTo>
                  <a:lnTo>
                    <a:pt x="212" y="243"/>
                  </a:lnTo>
                  <a:lnTo>
                    <a:pt x="204" y="259"/>
                  </a:lnTo>
                  <a:lnTo>
                    <a:pt x="202" y="279"/>
                  </a:lnTo>
                  <a:lnTo>
                    <a:pt x="1951" y="280"/>
                  </a:lnTo>
                  <a:lnTo>
                    <a:pt x="1975" y="282"/>
                  </a:lnTo>
                  <a:lnTo>
                    <a:pt x="1996" y="291"/>
                  </a:lnTo>
                  <a:lnTo>
                    <a:pt x="2015" y="302"/>
                  </a:lnTo>
                  <a:lnTo>
                    <a:pt x="2031" y="319"/>
                  </a:lnTo>
                  <a:lnTo>
                    <a:pt x="2043" y="338"/>
                  </a:lnTo>
                  <a:lnTo>
                    <a:pt x="2051" y="361"/>
                  </a:lnTo>
                  <a:lnTo>
                    <a:pt x="2054" y="385"/>
                  </a:lnTo>
                  <a:lnTo>
                    <a:pt x="2054" y="1330"/>
                  </a:lnTo>
                  <a:lnTo>
                    <a:pt x="1982" y="1354"/>
                  </a:lnTo>
                  <a:lnTo>
                    <a:pt x="1914" y="1381"/>
                  </a:lnTo>
                  <a:lnTo>
                    <a:pt x="1848" y="1411"/>
                  </a:lnTo>
                  <a:lnTo>
                    <a:pt x="1785" y="1446"/>
                  </a:lnTo>
                  <a:lnTo>
                    <a:pt x="1727" y="1484"/>
                  </a:lnTo>
                  <a:lnTo>
                    <a:pt x="1672" y="1525"/>
                  </a:lnTo>
                  <a:lnTo>
                    <a:pt x="1621" y="1569"/>
                  </a:lnTo>
                  <a:lnTo>
                    <a:pt x="1575" y="1617"/>
                  </a:lnTo>
                  <a:lnTo>
                    <a:pt x="1533" y="1666"/>
                  </a:lnTo>
                  <a:lnTo>
                    <a:pt x="1496" y="1718"/>
                  </a:lnTo>
                  <a:lnTo>
                    <a:pt x="1463" y="1772"/>
                  </a:lnTo>
                  <a:lnTo>
                    <a:pt x="1437" y="1829"/>
                  </a:lnTo>
                  <a:lnTo>
                    <a:pt x="1416" y="1888"/>
                  </a:lnTo>
                  <a:lnTo>
                    <a:pt x="1400" y="1947"/>
                  </a:lnTo>
                  <a:lnTo>
                    <a:pt x="1390" y="2010"/>
                  </a:lnTo>
                  <a:lnTo>
                    <a:pt x="1387" y="2072"/>
                  </a:lnTo>
                  <a:lnTo>
                    <a:pt x="1390" y="2137"/>
                  </a:lnTo>
                  <a:lnTo>
                    <a:pt x="1401" y="2202"/>
                  </a:lnTo>
                  <a:lnTo>
                    <a:pt x="1417" y="2264"/>
                  </a:lnTo>
                  <a:lnTo>
                    <a:pt x="1440" y="2325"/>
                  </a:lnTo>
                  <a:lnTo>
                    <a:pt x="1468" y="2384"/>
                  </a:lnTo>
                  <a:lnTo>
                    <a:pt x="1503" y="2440"/>
                  </a:lnTo>
                  <a:lnTo>
                    <a:pt x="1543" y="2495"/>
                  </a:lnTo>
                  <a:lnTo>
                    <a:pt x="1589" y="2547"/>
                  </a:lnTo>
                  <a:lnTo>
                    <a:pt x="1640" y="2596"/>
                  </a:lnTo>
                  <a:lnTo>
                    <a:pt x="1696" y="2641"/>
                  </a:lnTo>
                  <a:lnTo>
                    <a:pt x="1757" y="2683"/>
                  </a:lnTo>
                  <a:lnTo>
                    <a:pt x="1822" y="2722"/>
                  </a:lnTo>
                  <a:lnTo>
                    <a:pt x="1809" y="2742"/>
                  </a:lnTo>
                  <a:lnTo>
                    <a:pt x="1792" y="2764"/>
                  </a:lnTo>
                  <a:lnTo>
                    <a:pt x="1771" y="2789"/>
                  </a:lnTo>
                  <a:lnTo>
                    <a:pt x="1744" y="2817"/>
                  </a:lnTo>
                  <a:lnTo>
                    <a:pt x="1714" y="2846"/>
                  </a:lnTo>
                  <a:lnTo>
                    <a:pt x="1697" y="2865"/>
                  </a:lnTo>
                  <a:lnTo>
                    <a:pt x="1683" y="2885"/>
                  </a:lnTo>
                  <a:lnTo>
                    <a:pt x="1672" y="2907"/>
                  </a:lnTo>
                  <a:lnTo>
                    <a:pt x="102" y="2907"/>
                  </a:lnTo>
                  <a:lnTo>
                    <a:pt x="79" y="2904"/>
                  </a:lnTo>
                  <a:lnTo>
                    <a:pt x="57" y="2896"/>
                  </a:lnTo>
                  <a:lnTo>
                    <a:pt x="38" y="2883"/>
                  </a:lnTo>
                  <a:lnTo>
                    <a:pt x="22" y="2867"/>
                  </a:lnTo>
                  <a:lnTo>
                    <a:pt x="11" y="2847"/>
                  </a:lnTo>
                  <a:lnTo>
                    <a:pt x="3" y="2825"/>
                  </a:lnTo>
                  <a:lnTo>
                    <a:pt x="0" y="2801"/>
                  </a:lnTo>
                  <a:lnTo>
                    <a:pt x="0" y="276"/>
                  </a:lnTo>
                  <a:lnTo>
                    <a:pt x="0" y="273"/>
                  </a:lnTo>
                  <a:lnTo>
                    <a:pt x="0" y="268"/>
                  </a:lnTo>
                  <a:lnTo>
                    <a:pt x="1" y="258"/>
                  </a:lnTo>
                  <a:lnTo>
                    <a:pt x="2" y="246"/>
                  </a:lnTo>
                  <a:lnTo>
                    <a:pt x="4" y="232"/>
                  </a:lnTo>
                  <a:lnTo>
                    <a:pt x="7" y="216"/>
                  </a:lnTo>
                  <a:lnTo>
                    <a:pt x="13" y="198"/>
                  </a:lnTo>
                  <a:lnTo>
                    <a:pt x="19" y="178"/>
                  </a:lnTo>
                  <a:lnTo>
                    <a:pt x="26" y="159"/>
                  </a:lnTo>
                  <a:lnTo>
                    <a:pt x="36" y="138"/>
                  </a:lnTo>
                  <a:lnTo>
                    <a:pt x="48" y="118"/>
                  </a:lnTo>
                  <a:lnTo>
                    <a:pt x="62" y="97"/>
                  </a:lnTo>
                  <a:lnTo>
                    <a:pt x="79" y="78"/>
                  </a:lnTo>
                  <a:lnTo>
                    <a:pt x="99" y="60"/>
                  </a:lnTo>
                  <a:lnTo>
                    <a:pt x="122" y="43"/>
                  </a:lnTo>
                  <a:lnTo>
                    <a:pt x="147" y="29"/>
                  </a:lnTo>
                  <a:lnTo>
                    <a:pt x="177" y="17"/>
                  </a:lnTo>
                  <a:lnTo>
                    <a:pt x="211" y="9"/>
                  </a:lnTo>
                  <a:lnTo>
                    <a:pt x="248" y="2"/>
                  </a:lnTo>
                  <a:lnTo>
                    <a:pt x="2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96"/>
            <p:cNvSpPr>
              <a:spLocks noEditPoints="1"/>
            </p:cNvSpPr>
            <p:nvPr/>
          </p:nvSpPr>
          <p:spPr bwMode="auto">
            <a:xfrm>
              <a:off x="10371138" y="3716338"/>
              <a:ext cx="261938" cy="238125"/>
            </a:xfrm>
            <a:custGeom>
              <a:avLst/>
              <a:gdLst>
                <a:gd name="T0" fmla="*/ 691 w 1818"/>
                <a:gd name="T1" fmla="*/ 156 h 1653"/>
                <a:gd name="T2" fmla="*/ 439 w 1818"/>
                <a:gd name="T3" fmla="*/ 244 h 1653"/>
                <a:gd name="T4" fmla="*/ 250 w 1818"/>
                <a:gd name="T5" fmla="*/ 389 h 1653"/>
                <a:gd name="T6" fmla="*/ 145 w 1818"/>
                <a:gd name="T7" fmla="*/ 573 h 1653"/>
                <a:gd name="T8" fmla="*/ 144 w 1818"/>
                <a:gd name="T9" fmla="*/ 775 h 1653"/>
                <a:gd name="T10" fmla="*/ 244 w 1818"/>
                <a:gd name="T11" fmla="*/ 956 h 1653"/>
                <a:gd name="T12" fmla="*/ 430 w 1818"/>
                <a:gd name="T13" fmla="*/ 1102 h 1653"/>
                <a:gd name="T14" fmla="*/ 579 w 1818"/>
                <a:gd name="T15" fmla="*/ 1175 h 1653"/>
                <a:gd name="T16" fmla="*/ 597 w 1818"/>
                <a:gd name="T17" fmla="*/ 1253 h 1653"/>
                <a:gd name="T18" fmla="*/ 573 w 1818"/>
                <a:gd name="T19" fmla="*/ 1373 h 1653"/>
                <a:gd name="T20" fmla="*/ 650 w 1818"/>
                <a:gd name="T21" fmla="*/ 1397 h 1653"/>
                <a:gd name="T22" fmla="*/ 877 w 1818"/>
                <a:gd name="T23" fmla="*/ 1268 h 1653"/>
                <a:gd name="T24" fmla="*/ 964 w 1818"/>
                <a:gd name="T25" fmla="*/ 1215 h 1653"/>
                <a:gd name="T26" fmla="*/ 1233 w 1818"/>
                <a:gd name="T27" fmla="*/ 1168 h 1653"/>
                <a:gd name="T28" fmla="*/ 1454 w 1818"/>
                <a:gd name="T29" fmla="*/ 1061 h 1653"/>
                <a:gd name="T30" fmla="*/ 1611 w 1818"/>
                <a:gd name="T31" fmla="*/ 910 h 1653"/>
                <a:gd name="T32" fmla="*/ 1685 w 1818"/>
                <a:gd name="T33" fmla="*/ 725 h 1653"/>
                <a:gd name="T34" fmla="*/ 1656 w 1818"/>
                <a:gd name="T35" fmla="*/ 524 h 1653"/>
                <a:gd name="T36" fmla="*/ 1529 w 1818"/>
                <a:gd name="T37" fmla="*/ 348 h 1653"/>
                <a:gd name="T38" fmla="*/ 1322 w 1818"/>
                <a:gd name="T39" fmla="*/ 216 h 1653"/>
                <a:gd name="T40" fmla="*/ 1057 w 1818"/>
                <a:gd name="T41" fmla="*/ 144 h 1653"/>
                <a:gd name="T42" fmla="*/ 988 w 1818"/>
                <a:gd name="T43" fmla="*/ 4 h 1653"/>
                <a:gd name="T44" fmla="*/ 1280 w 1818"/>
                <a:gd name="T45" fmla="*/ 60 h 1653"/>
                <a:gd name="T46" fmla="*/ 1526 w 1818"/>
                <a:gd name="T47" fmla="*/ 180 h 1653"/>
                <a:gd name="T48" fmla="*/ 1706 w 1818"/>
                <a:gd name="T49" fmla="*/ 351 h 1653"/>
                <a:gd name="T50" fmla="*/ 1805 w 1818"/>
                <a:gd name="T51" fmla="*/ 561 h 1653"/>
                <a:gd name="T52" fmla="*/ 1808 w 1818"/>
                <a:gd name="T53" fmla="*/ 781 h 1653"/>
                <a:gd name="T54" fmla="*/ 1725 w 1818"/>
                <a:gd name="T55" fmla="*/ 977 h 1653"/>
                <a:gd name="T56" fmla="*/ 1564 w 1818"/>
                <a:gd name="T57" fmla="*/ 1145 h 1653"/>
                <a:gd name="T58" fmla="*/ 1334 w 1818"/>
                <a:gd name="T59" fmla="*/ 1273 h 1653"/>
                <a:gd name="T60" fmla="*/ 1063 w 1818"/>
                <a:gd name="T61" fmla="*/ 1341 h 1653"/>
                <a:gd name="T62" fmla="*/ 868 w 1818"/>
                <a:gd name="T63" fmla="*/ 1432 h 1653"/>
                <a:gd name="T64" fmla="*/ 692 w 1818"/>
                <a:gd name="T65" fmla="*/ 1524 h 1653"/>
                <a:gd name="T66" fmla="*/ 528 w 1818"/>
                <a:gd name="T67" fmla="*/ 1592 h 1653"/>
                <a:gd name="T68" fmla="*/ 405 w 1818"/>
                <a:gd name="T69" fmla="*/ 1634 h 1653"/>
                <a:gd name="T70" fmla="*/ 350 w 1818"/>
                <a:gd name="T71" fmla="*/ 1651 h 1653"/>
                <a:gd name="T72" fmla="*/ 316 w 1818"/>
                <a:gd name="T73" fmla="*/ 1651 h 1653"/>
                <a:gd name="T74" fmla="*/ 270 w 1818"/>
                <a:gd name="T75" fmla="*/ 1602 h 1653"/>
                <a:gd name="T76" fmla="*/ 289 w 1818"/>
                <a:gd name="T77" fmla="*/ 1537 h 1653"/>
                <a:gd name="T78" fmla="*/ 403 w 1818"/>
                <a:gd name="T79" fmla="*/ 1412 h 1653"/>
                <a:gd name="T80" fmla="*/ 454 w 1818"/>
                <a:gd name="T81" fmla="*/ 1317 h 1653"/>
                <a:gd name="T82" fmla="*/ 402 w 1818"/>
                <a:gd name="T83" fmla="*/ 1237 h 1653"/>
                <a:gd name="T84" fmla="*/ 186 w 1818"/>
                <a:gd name="T85" fmla="*/ 1087 h 1653"/>
                <a:gd name="T86" fmla="*/ 49 w 1818"/>
                <a:gd name="T87" fmla="*/ 896 h 1653"/>
                <a:gd name="T88" fmla="*/ 0 w 1818"/>
                <a:gd name="T89" fmla="*/ 676 h 1653"/>
                <a:gd name="T90" fmla="*/ 52 w 1818"/>
                <a:gd name="T91" fmla="*/ 452 h 1653"/>
                <a:gd name="T92" fmla="*/ 194 w 1818"/>
                <a:gd name="T93" fmla="*/ 260 h 1653"/>
                <a:gd name="T94" fmla="*/ 409 w 1818"/>
                <a:gd name="T95" fmla="*/ 113 h 1653"/>
                <a:gd name="T96" fmla="*/ 681 w 1818"/>
                <a:gd name="T97" fmla="*/ 2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18" h="1653">
                  <a:moveTo>
                    <a:pt x="909" y="134"/>
                  </a:moveTo>
                  <a:lnTo>
                    <a:pt x="835" y="136"/>
                  </a:lnTo>
                  <a:lnTo>
                    <a:pt x="762" y="144"/>
                  </a:lnTo>
                  <a:lnTo>
                    <a:pt x="691" y="156"/>
                  </a:lnTo>
                  <a:lnTo>
                    <a:pt x="624" y="172"/>
                  </a:lnTo>
                  <a:lnTo>
                    <a:pt x="559" y="193"/>
                  </a:lnTo>
                  <a:lnTo>
                    <a:pt x="497" y="216"/>
                  </a:lnTo>
                  <a:lnTo>
                    <a:pt x="439" y="244"/>
                  </a:lnTo>
                  <a:lnTo>
                    <a:pt x="385" y="276"/>
                  </a:lnTo>
                  <a:lnTo>
                    <a:pt x="335" y="310"/>
                  </a:lnTo>
                  <a:lnTo>
                    <a:pt x="290" y="348"/>
                  </a:lnTo>
                  <a:lnTo>
                    <a:pt x="250" y="389"/>
                  </a:lnTo>
                  <a:lnTo>
                    <a:pt x="214" y="431"/>
                  </a:lnTo>
                  <a:lnTo>
                    <a:pt x="186" y="477"/>
                  </a:lnTo>
                  <a:lnTo>
                    <a:pt x="162" y="524"/>
                  </a:lnTo>
                  <a:lnTo>
                    <a:pt x="145" y="573"/>
                  </a:lnTo>
                  <a:lnTo>
                    <a:pt x="134" y="623"/>
                  </a:lnTo>
                  <a:lnTo>
                    <a:pt x="131" y="676"/>
                  </a:lnTo>
                  <a:lnTo>
                    <a:pt x="134" y="726"/>
                  </a:lnTo>
                  <a:lnTo>
                    <a:pt x="144" y="775"/>
                  </a:lnTo>
                  <a:lnTo>
                    <a:pt x="161" y="822"/>
                  </a:lnTo>
                  <a:lnTo>
                    <a:pt x="183" y="869"/>
                  </a:lnTo>
                  <a:lnTo>
                    <a:pt x="210" y="913"/>
                  </a:lnTo>
                  <a:lnTo>
                    <a:pt x="244" y="956"/>
                  </a:lnTo>
                  <a:lnTo>
                    <a:pt x="283" y="996"/>
                  </a:lnTo>
                  <a:lnTo>
                    <a:pt x="327" y="1034"/>
                  </a:lnTo>
                  <a:lnTo>
                    <a:pt x="376" y="1069"/>
                  </a:lnTo>
                  <a:lnTo>
                    <a:pt x="430" y="1102"/>
                  </a:lnTo>
                  <a:lnTo>
                    <a:pt x="488" y="1131"/>
                  </a:lnTo>
                  <a:lnTo>
                    <a:pt x="550" y="1156"/>
                  </a:lnTo>
                  <a:lnTo>
                    <a:pt x="566" y="1163"/>
                  </a:lnTo>
                  <a:lnTo>
                    <a:pt x="579" y="1175"/>
                  </a:lnTo>
                  <a:lnTo>
                    <a:pt x="588" y="1189"/>
                  </a:lnTo>
                  <a:lnTo>
                    <a:pt x="593" y="1206"/>
                  </a:lnTo>
                  <a:lnTo>
                    <a:pt x="596" y="1228"/>
                  </a:lnTo>
                  <a:lnTo>
                    <a:pt x="597" y="1253"/>
                  </a:lnTo>
                  <a:lnTo>
                    <a:pt x="596" y="1280"/>
                  </a:lnTo>
                  <a:lnTo>
                    <a:pt x="591" y="1309"/>
                  </a:lnTo>
                  <a:lnTo>
                    <a:pt x="584" y="1339"/>
                  </a:lnTo>
                  <a:lnTo>
                    <a:pt x="573" y="1373"/>
                  </a:lnTo>
                  <a:lnTo>
                    <a:pt x="558" y="1407"/>
                  </a:lnTo>
                  <a:lnTo>
                    <a:pt x="538" y="1445"/>
                  </a:lnTo>
                  <a:lnTo>
                    <a:pt x="592" y="1422"/>
                  </a:lnTo>
                  <a:lnTo>
                    <a:pt x="650" y="1397"/>
                  </a:lnTo>
                  <a:lnTo>
                    <a:pt x="708" y="1368"/>
                  </a:lnTo>
                  <a:lnTo>
                    <a:pt x="766" y="1337"/>
                  </a:lnTo>
                  <a:lnTo>
                    <a:pt x="823" y="1304"/>
                  </a:lnTo>
                  <a:lnTo>
                    <a:pt x="877" y="1268"/>
                  </a:lnTo>
                  <a:lnTo>
                    <a:pt x="926" y="1230"/>
                  </a:lnTo>
                  <a:lnTo>
                    <a:pt x="938" y="1223"/>
                  </a:lnTo>
                  <a:lnTo>
                    <a:pt x="951" y="1218"/>
                  </a:lnTo>
                  <a:lnTo>
                    <a:pt x="964" y="1215"/>
                  </a:lnTo>
                  <a:lnTo>
                    <a:pt x="1035" y="1210"/>
                  </a:lnTo>
                  <a:lnTo>
                    <a:pt x="1103" y="1200"/>
                  </a:lnTo>
                  <a:lnTo>
                    <a:pt x="1170" y="1186"/>
                  </a:lnTo>
                  <a:lnTo>
                    <a:pt x="1233" y="1168"/>
                  </a:lnTo>
                  <a:lnTo>
                    <a:pt x="1293" y="1146"/>
                  </a:lnTo>
                  <a:lnTo>
                    <a:pt x="1351" y="1121"/>
                  </a:lnTo>
                  <a:lnTo>
                    <a:pt x="1404" y="1092"/>
                  </a:lnTo>
                  <a:lnTo>
                    <a:pt x="1454" y="1061"/>
                  </a:lnTo>
                  <a:lnTo>
                    <a:pt x="1500" y="1027"/>
                  </a:lnTo>
                  <a:lnTo>
                    <a:pt x="1542" y="989"/>
                  </a:lnTo>
                  <a:lnTo>
                    <a:pt x="1579" y="951"/>
                  </a:lnTo>
                  <a:lnTo>
                    <a:pt x="1611" y="910"/>
                  </a:lnTo>
                  <a:lnTo>
                    <a:pt x="1638" y="865"/>
                  </a:lnTo>
                  <a:lnTo>
                    <a:pt x="1659" y="821"/>
                  </a:lnTo>
                  <a:lnTo>
                    <a:pt x="1675" y="774"/>
                  </a:lnTo>
                  <a:lnTo>
                    <a:pt x="1685" y="725"/>
                  </a:lnTo>
                  <a:lnTo>
                    <a:pt x="1688" y="676"/>
                  </a:lnTo>
                  <a:lnTo>
                    <a:pt x="1685" y="623"/>
                  </a:lnTo>
                  <a:lnTo>
                    <a:pt x="1674" y="573"/>
                  </a:lnTo>
                  <a:lnTo>
                    <a:pt x="1656" y="524"/>
                  </a:lnTo>
                  <a:lnTo>
                    <a:pt x="1633" y="477"/>
                  </a:lnTo>
                  <a:lnTo>
                    <a:pt x="1605" y="431"/>
                  </a:lnTo>
                  <a:lnTo>
                    <a:pt x="1569" y="389"/>
                  </a:lnTo>
                  <a:lnTo>
                    <a:pt x="1529" y="348"/>
                  </a:lnTo>
                  <a:lnTo>
                    <a:pt x="1483" y="310"/>
                  </a:lnTo>
                  <a:lnTo>
                    <a:pt x="1434" y="276"/>
                  </a:lnTo>
                  <a:lnTo>
                    <a:pt x="1380" y="244"/>
                  </a:lnTo>
                  <a:lnTo>
                    <a:pt x="1322" y="216"/>
                  </a:lnTo>
                  <a:lnTo>
                    <a:pt x="1260" y="193"/>
                  </a:lnTo>
                  <a:lnTo>
                    <a:pt x="1196" y="172"/>
                  </a:lnTo>
                  <a:lnTo>
                    <a:pt x="1127" y="156"/>
                  </a:lnTo>
                  <a:lnTo>
                    <a:pt x="1057" y="144"/>
                  </a:lnTo>
                  <a:lnTo>
                    <a:pt x="984" y="136"/>
                  </a:lnTo>
                  <a:lnTo>
                    <a:pt x="909" y="134"/>
                  </a:lnTo>
                  <a:close/>
                  <a:moveTo>
                    <a:pt x="909" y="0"/>
                  </a:moveTo>
                  <a:lnTo>
                    <a:pt x="988" y="4"/>
                  </a:lnTo>
                  <a:lnTo>
                    <a:pt x="1064" y="10"/>
                  </a:lnTo>
                  <a:lnTo>
                    <a:pt x="1139" y="22"/>
                  </a:lnTo>
                  <a:lnTo>
                    <a:pt x="1211" y="39"/>
                  </a:lnTo>
                  <a:lnTo>
                    <a:pt x="1280" y="60"/>
                  </a:lnTo>
                  <a:lnTo>
                    <a:pt x="1347" y="84"/>
                  </a:lnTo>
                  <a:lnTo>
                    <a:pt x="1410" y="113"/>
                  </a:lnTo>
                  <a:lnTo>
                    <a:pt x="1469" y="144"/>
                  </a:lnTo>
                  <a:lnTo>
                    <a:pt x="1526" y="180"/>
                  </a:lnTo>
                  <a:lnTo>
                    <a:pt x="1577" y="219"/>
                  </a:lnTo>
                  <a:lnTo>
                    <a:pt x="1625" y="260"/>
                  </a:lnTo>
                  <a:lnTo>
                    <a:pt x="1668" y="305"/>
                  </a:lnTo>
                  <a:lnTo>
                    <a:pt x="1706" y="351"/>
                  </a:lnTo>
                  <a:lnTo>
                    <a:pt x="1739" y="401"/>
                  </a:lnTo>
                  <a:lnTo>
                    <a:pt x="1767" y="452"/>
                  </a:lnTo>
                  <a:lnTo>
                    <a:pt x="1789" y="506"/>
                  </a:lnTo>
                  <a:lnTo>
                    <a:pt x="1805" y="561"/>
                  </a:lnTo>
                  <a:lnTo>
                    <a:pt x="1815" y="618"/>
                  </a:lnTo>
                  <a:lnTo>
                    <a:pt x="1818" y="676"/>
                  </a:lnTo>
                  <a:lnTo>
                    <a:pt x="1815" y="729"/>
                  </a:lnTo>
                  <a:lnTo>
                    <a:pt x="1808" y="781"/>
                  </a:lnTo>
                  <a:lnTo>
                    <a:pt x="1794" y="832"/>
                  </a:lnTo>
                  <a:lnTo>
                    <a:pt x="1776" y="881"/>
                  </a:lnTo>
                  <a:lnTo>
                    <a:pt x="1752" y="930"/>
                  </a:lnTo>
                  <a:lnTo>
                    <a:pt x="1725" y="977"/>
                  </a:lnTo>
                  <a:lnTo>
                    <a:pt x="1691" y="1022"/>
                  </a:lnTo>
                  <a:lnTo>
                    <a:pt x="1653" y="1065"/>
                  </a:lnTo>
                  <a:lnTo>
                    <a:pt x="1611" y="1106"/>
                  </a:lnTo>
                  <a:lnTo>
                    <a:pt x="1564" y="1145"/>
                  </a:lnTo>
                  <a:lnTo>
                    <a:pt x="1511" y="1183"/>
                  </a:lnTo>
                  <a:lnTo>
                    <a:pt x="1455" y="1216"/>
                  </a:lnTo>
                  <a:lnTo>
                    <a:pt x="1396" y="1246"/>
                  </a:lnTo>
                  <a:lnTo>
                    <a:pt x="1334" y="1273"/>
                  </a:lnTo>
                  <a:lnTo>
                    <a:pt x="1270" y="1296"/>
                  </a:lnTo>
                  <a:lnTo>
                    <a:pt x="1203" y="1316"/>
                  </a:lnTo>
                  <a:lnTo>
                    <a:pt x="1134" y="1330"/>
                  </a:lnTo>
                  <a:lnTo>
                    <a:pt x="1063" y="1341"/>
                  </a:lnTo>
                  <a:lnTo>
                    <a:pt x="992" y="1348"/>
                  </a:lnTo>
                  <a:lnTo>
                    <a:pt x="953" y="1377"/>
                  </a:lnTo>
                  <a:lnTo>
                    <a:pt x="912" y="1405"/>
                  </a:lnTo>
                  <a:lnTo>
                    <a:pt x="868" y="1432"/>
                  </a:lnTo>
                  <a:lnTo>
                    <a:pt x="825" y="1457"/>
                  </a:lnTo>
                  <a:lnTo>
                    <a:pt x="781" y="1481"/>
                  </a:lnTo>
                  <a:lnTo>
                    <a:pt x="737" y="1503"/>
                  </a:lnTo>
                  <a:lnTo>
                    <a:pt x="692" y="1524"/>
                  </a:lnTo>
                  <a:lnTo>
                    <a:pt x="649" y="1543"/>
                  </a:lnTo>
                  <a:lnTo>
                    <a:pt x="607" y="1561"/>
                  </a:lnTo>
                  <a:lnTo>
                    <a:pt x="567" y="1577"/>
                  </a:lnTo>
                  <a:lnTo>
                    <a:pt x="528" y="1592"/>
                  </a:lnTo>
                  <a:lnTo>
                    <a:pt x="492" y="1605"/>
                  </a:lnTo>
                  <a:lnTo>
                    <a:pt x="460" y="1617"/>
                  </a:lnTo>
                  <a:lnTo>
                    <a:pt x="430" y="1626"/>
                  </a:lnTo>
                  <a:lnTo>
                    <a:pt x="405" y="1634"/>
                  </a:lnTo>
                  <a:lnTo>
                    <a:pt x="384" y="1642"/>
                  </a:lnTo>
                  <a:lnTo>
                    <a:pt x="367" y="1646"/>
                  </a:lnTo>
                  <a:lnTo>
                    <a:pt x="355" y="1649"/>
                  </a:lnTo>
                  <a:lnTo>
                    <a:pt x="350" y="1651"/>
                  </a:lnTo>
                  <a:lnTo>
                    <a:pt x="345" y="1652"/>
                  </a:lnTo>
                  <a:lnTo>
                    <a:pt x="339" y="1653"/>
                  </a:lnTo>
                  <a:lnTo>
                    <a:pt x="333" y="1653"/>
                  </a:lnTo>
                  <a:lnTo>
                    <a:pt x="316" y="1651"/>
                  </a:lnTo>
                  <a:lnTo>
                    <a:pt x="301" y="1644"/>
                  </a:lnTo>
                  <a:lnTo>
                    <a:pt x="287" y="1633"/>
                  </a:lnTo>
                  <a:lnTo>
                    <a:pt x="276" y="1619"/>
                  </a:lnTo>
                  <a:lnTo>
                    <a:pt x="270" y="1602"/>
                  </a:lnTo>
                  <a:lnTo>
                    <a:pt x="268" y="1584"/>
                  </a:lnTo>
                  <a:lnTo>
                    <a:pt x="271" y="1567"/>
                  </a:lnTo>
                  <a:lnTo>
                    <a:pt x="278" y="1551"/>
                  </a:lnTo>
                  <a:lnTo>
                    <a:pt x="289" y="1537"/>
                  </a:lnTo>
                  <a:lnTo>
                    <a:pt x="325" y="1503"/>
                  </a:lnTo>
                  <a:lnTo>
                    <a:pt x="355" y="1470"/>
                  </a:lnTo>
                  <a:lnTo>
                    <a:pt x="381" y="1440"/>
                  </a:lnTo>
                  <a:lnTo>
                    <a:pt x="403" y="1412"/>
                  </a:lnTo>
                  <a:lnTo>
                    <a:pt x="421" y="1385"/>
                  </a:lnTo>
                  <a:lnTo>
                    <a:pt x="434" y="1360"/>
                  </a:lnTo>
                  <a:lnTo>
                    <a:pt x="446" y="1337"/>
                  </a:lnTo>
                  <a:lnTo>
                    <a:pt x="454" y="1317"/>
                  </a:lnTo>
                  <a:lnTo>
                    <a:pt x="460" y="1297"/>
                  </a:lnTo>
                  <a:lnTo>
                    <a:pt x="464" y="1281"/>
                  </a:lnTo>
                  <a:lnTo>
                    <a:pt x="466" y="1266"/>
                  </a:lnTo>
                  <a:lnTo>
                    <a:pt x="402" y="1237"/>
                  </a:lnTo>
                  <a:lnTo>
                    <a:pt x="341" y="1203"/>
                  </a:lnTo>
                  <a:lnTo>
                    <a:pt x="285" y="1168"/>
                  </a:lnTo>
                  <a:lnTo>
                    <a:pt x="233" y="1129"/>
                  </a:lnTo>
                  <a:lnTo>
                    <a:pt x="186" y="1087"/>
                  </a:lnTo>
                  <a:lnTo>
                    <a:pt x="145" y="1042"/>
                  </a:lnTo>
                  <a:lnTo>
                    <a:pt x="107" y="995"/>
                  </a:lnTo>
                  <a:lnTo>
                    <a:pt x="75" y="946"/>
                  </a:lnTo>
                  <a:lnTo>
                    <a:pt x="49" y="896"/>
                  </a:lnTo>
                  <a:lnTo>
                    <a:pt x="28" y="843"/>
                  </a:lnTo>
                  <a:lnTo>
                    <a:pt x="13" y="789"/>
                  </a:lnTo>
                  <a:lnTo>
                    <a:pt x="4" y="732"/>
                  </a:lnTo>
                  <a:lnTo>
                    <a:pt x="0" y="676"/>
                  </a:lnTo>
                  <a:lnTo>
                    <a:pt x="4" y="618"/>
                  </a:lnTo>
                  <a:lnTo>
                    <a:pt x="14" y="561"/>
                  </a:lnTo>
                  <a:lnTo>
                    <a:pt x="30" y="506"/>
                  </a:lnTo>
                  <a:lnTo>
                    <a:pt x="52" y="452"/>
                  </a:lnTo>
                  <a:lnTo>
                    <a:pt x="79" y="401"/>
                  </a:lnTo>
                  <a:lnTo>
                    <a:pt x="113" y="351"/>
                  </a:lnTo>
                  <a:lnTo>
                    <a:pt x="151" y="305"/>
                  </a:lnTo>
                  <a:lnTo>
                    <a:pt x="194" y="260"/>
                  </a:lnTo>
                  <a:lnTo>
                    <a:pt x="242" y="219"/>
                  </a:lnTo>
                  <a:lnTo>
                    <a:pt x="293" y="180"/>
                  </a:lnTo>
                  <a:lnTo>
                    <a:pt x="349" y="144"/>
                  </a:lnTo>
                  <a:lnTo>
                    <a:pt x="409" y="113"/>
                  </a:lnTo>
                  <a:lnTo>
                    <a:pt x="472" y="84"/>
                  </a:lnTo>
                  <a:lnTo>
                    <a:pt x="539" y="60"/>
                  </a:lnTo>
                  <a:lnTo>
                    <a:pt x="608" y="39"/>
                  </a:lnTo>
                  <a:lnTo>
                    <a:pt x="681" y="22"/>
                  </a:lnTo>
                  <a:lnTo>
                    <a:pt x="755" y="10"/>
                  </a:lnTo>
                  <a:lnTo>
                    <a:pt x="831" y="4"/>
                  </a:lnTo>
                  <a:lnTo>
                    <a:pt x="9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8" name="Freeform 501"/>
          <p:cNvSpPr>
            <a:spLocks/>
          </p:cNvSpPr>
          <p:nvPr/>
        </p:nvSpPr>
        <p:spPr bwMode="auto">
          <a:xfrm>
            <a:off x="4835793" y="3695175"/>
            <a:ext cx="348853" cy="286941"/>
          </a:xfrm>
          <a:custGeom>
            <a:avLst/>
            <a:gdLst>
              <a:gd name="connsiteX0" fmla="*/ 72523 w 465137"/>
              <a:gd name="connsiteY0" fmla="*/ 234950 h 382588"/>
              <a:gd name="connsiteX1" fmla="*/ 276462 w 465137"/>
              <a:gd name="connsiteY1" fmla="*/ 234950 h 382588"/>
              <a:gd name="connsiteX2" fmla="*/ 278983 w 465137"/>
              <a:gd name="connsiteY2" fmla="*/ 235226 h 382588"/>
              <a:gd name="connsiteX3" fmla="*/ 281106 w 465137"/>
              <a:gd name="connsiteY3" fmla="*/ 236193 h 382588"/>
              <a:gd name="connsiteX4" fmla="*/ 282964 w 465137"/>
              <a:gd name="connsiteY4" fmla="*/ 237573 h 382588"/>
              <a:gd name="connsiteX5" fmla="*/ 284423 w 465137"/>
              <a:gd name="connsiteY5" fmla="*/ 239506 h 382588"/>
              <a:gd name="connsiteX6" fmla="*/ 285352 w 465137"/>
              <a:gd name="connsiteY6" fmla="*/ 241852 h 382588"/>
              <a:gd name="connsiteX7" fmla="*/ 285750 w 465137"/>
              <a:gd name="connsiteY7" fmla="*/ 244475 h 382588"/>
              <a:gd name="connsiteX8" fmla="*/ 285352 w 465137"/>
              <a:gd name="connsiteY8" fmla="*/ 246960 h 382588"/>
              <a:gd name="connsiteX9" fmla="*/ 284423 w 465137"/>
              <a:gd name="connsiteY9" fmla="*/ 249169 h 382588"/>
              <a:gd name="connsiteX10" fmla="*/ 283096 w 465137"/>
              <a:gd name="connsiteY10" fmla="*/ 251101 h 382588"/>
              <a:gd name="connsiteX11" fmla="*/ 281239 w 465137"/>
              <a:gd name="connsiteY11" fmla="*/ 252620 h 382588"/>
              <a:gd name="connsiteX12" fmla="*/ 278983 w 465137"/>
              <a:gd name="connsiteY12" fmla="*/ 253586 h 382588"/>
              <a:gd name="connsiteX13" fmla="*/ 276462 w 465137"/>
              <a:gd name="connsiteY13" fmla="*/ 254000 h 382588"/>
              <a:gd name="connsiteX14" fmla="*/ 72523 w 465137"/>
              <a:gd name="connsiteY14" fmla="*/ 254000 h 382588"/>
              <a:gd name="connsiteX15" fmla="*/ 70002 w 465137"/>
              <a:gd name="connsiteY15" fmla="*/ 253586 h 382588"/>
              <a:gd name="connsiteX16" fmla="*/ 67879 w 465137"/>
              <a:gd name="connsiteY16" fmla="*/ 252620 h 382588"/>
              <a:gd name="connsiteX17" fmla="*/ 66021 w 465137"/>
              <a:gd name="connsiteY17" fmla="*/ 251101 h 382588"/>
              <a:gd name="connsiteX18" fmla="*/ 64561 w 465137"/>
              <a:gd name="connsiteY18" fmla="*/ 249169 h 382588"/>
              <a:gd name="connsiteX19" fmla="*/ 63765 w 465137"/>
              <a:gd name="connsiteY19" fmla="*/ 246960 h 382588"/>
              <a:gd name="connsiteX20" fmla="*/ 63500 w 465137"/>
              <a:gd name="connsiteY20" fmla="*/ 244475 h 382588"/>
              <a:gd name="connsiteX21" fmla="*/ 63765 w 465137"/>
              <a:gd name="connsiteY21" fmla="*/ 241990 h 382588"/>
              <a:gd name="connsiteX22" fmla="*/ 64561 w 465137"/>
              <a:gd name="connsiteY22" fmla="*/ 239506 h 382588"/>
              <a:gd name="connsiteX23" fmla="*/ 66021 w 465137"/>
              <a:gd name="connsiteY23" fmla="*/ 237573 h 382588"/>
              <a:gd name="connsiteX24" fmla="*/ 67879 w 465137"/>
              <a:gd name="connsiteY24" fmla="*/ 236193 h 382588"/>
              <a:gd name="connsiteX25" fmla="*/ 70002 w 465137"/>
              <a:gd name="connsiteY25" fmla="*/ 235226 h 382588"/>
              <a:gd name="connsiteX26" fmla="*/ 309891 w 465137"/>
              <a:gd name="connsiteY26" fmla="*/ 212725 h 382588"/>
              <a:gd name="connsiteX27" fmla="*/ 312152 w 465137"/>
              <a:gd name="connsiteY27" fmla="*/ 213121 h 382588"/>
              <a:gd name="connsiteX28" fmla="*/ 314281 w 465137"/>
              <a:gd name="connsiteY28" fmla="*/ 214044 h 382588"/>
              <a:gd name="connsiteX29" fmla="*/ 316542 w 465137"/>
              <a:gd name="connsiteY29" fmla="*/ 215627 h 382588"/>
              <a:gd name="connsiteX30" fmla="*/ 318804 w 465137"/>
              <a:gd name="connsiteY30" fmla="*/ 217605 h 382588"/>
              <a:gd name="connsiteX31" fmla="*/ 320666 w 465137"/>
              <a:gd name="connsiteY31" fmla="*/ 220242 h 382588"/>
              <a:gd name="connsiteX32" fmla="*/ 321065 w 465137"/>
              <a:gd name="connsiteY32" fmla="*/ 220902 h 382588"/>
              <a:gd name="connsiteX33" fmla="*/ 321730 w 465137"/>
              <a:gd name="connsiteY33" fmla="*/ 221957 h 382588"/>
              <a:gd name="connsiteX34" fmla="*/ 322795 w 465137"/>
              <a:gd name="connsiteY34" fmla="*/ 223803 h 382588"/>
              <a:gd name="connsiteX35" fmla="*/ 324258 w 465137"/>
              <a:gd name="connsiteY35" fmla="*/ 226045 h 382588"/>
              <a:gd name="connsiteX36" fmla="*/ 325854 w 465137"/>
              <a:gd name="connsiteY36" fmla="*/ 228551 h 382588"/>
              <a:gd name="connsiteX37" fmla="*/ 327717 w 465137"/>
              <a:gd name="connsiteY37" fmla="*/ 231584 h 382588"/>
              <a:gd name="connsiteX38" fmla="*/ 329845 w 465137"/>
              <a:gd name="connsiteY38" fmla="*/ 234749 h 382588"/>
              <a:gd name="connsiteX39" fmla="*/ 331974 w 465137"/>
              <a:gd name="connsiteY39" fmla="*/ 238310 h 382588"/>
              <a:gd name="connsiteX40" fmla="*/ 334235 w 465137"/>
              <a:gd name="connsiteY40" fmla="*/ 241871 h 382588"/>
              <a:gd name="connsiteX41" fmla="*/ 336763 w 465137"/>
              <a:gd name="connsiteY41" fmla="*/ 245564 h 382588"/>
              <a:gd name="connsiteX42" fmla="*/ 339024 w 465137"/>
              <a:gd name="connsiteY42" fmla="*/ 249520 h 382588"/>
              <a:gd name="connsiteX43" fmla="*/ 341419 w 465137"/>
              <a:gd name="connsiteY43" fmla="*/ 253081 h 382588"/>
              <a:gd name="connsiteX44" fmla="*/ 343946 w 465137"/>
              <a:gd name="connsiteY44" fmla="*/ 256773 h 382588"/>
              <a:gd name="connsiteX45" fmla="*/ 346075 w 465137"/>
              <a:gd name="connsiteY45" fmla="*/ 259939 h 382588"/>
              <a:gd name="connsiteX46" fmla="*/ 348203 w 465137"/>
              <a:gd name="connsiteY46" fmla="*/ 263236 h 382588"/>
              <a:gd name="connsiteX47" fmla="*/ 350199 w 465137"/>
              <a:gd name="connsiteY47" fmla="*/ 266005 h 382588"/>
              <a:gd name="connsiteX48" fmla="*/ 351928 w 465137"/>
              <a:gd name="connsiteY48" fmla="*/ 268511 h 382588"/>
              <a:gd name="connsiteX49" fmla="*/ 353525 w 465137"/>
              <a:gd name="connsiteY49" fmla="*/ 270489 h 382588"/>
              <a:gd name="connsiteX50" fmla="*/ 354722 w 465137"/>
              <a:gd name="connsiteY50" fmla="*/ 271940 h 382588"/>
              <a:gd name="connsiteX51" fmla="*/ 355520 w 465137"/>
              <a:gd name="connsiteY51" fmla="*/ 272995 h 382588"/>
              <a:gd name="connsiteX52" fmla="*/ 356052 w 465137"/>
              <a:gd name="connsiteY52" fmla="*/ 273259 h 382588"/>
              <a:gd name="connsiteX53" fmla="*/ 356318 w 465137"/>
              <a:gd name="connsiteY53" fmla="*/ 272995 h 382588"/>
              <a:gd name="connsiteX54" fmla="*/ 356584 w 465137"/>
              <a:gd name="connsiteY54" fmla="*/ 272204 h 382588"/>
              <a:gd name="connsiteX55" fmla="*/ 357249 w 465137"/>
              <a:gd name="connsiteY55" fmla="*/ 271280 h 382588"/>
              <a:gd name="connsiteX56" fmla="*/ 358181 w 465137"/>
              <a:gd name="connsiteY56" fmla="*/ 269962 h 382588"/>
              <a:gd name="connsiteX57" fmla="*/ 359245 w 465137"/>
              <a:gd name="connsiteY57" fmla="*/ 268511 h 382588"/>
              <a:gd name="connsiteX58" fmla="*/ 360575 w 465137"/>
              <a:gd name="connsiteY58" fmla="*/ 266928 h 382588"/>
              <a:gd name="connsiteX59" fmla="*/ 362172 w 465137"/>
              <a:gd name="connsiteY59" fmla="*/ 265609 h 382588"/>
              <a:gd name="connsiteX60" fmla="*/ 364034 w 465137"/>
              <a:gd name="connsiteY60" fmla="*/ 264159 h 382588"/>
              <a:gd name="connsiteX61" fmla="*/ 366029 w 465137"/>
              <a:gd name="connsiteY61" fmla="*/ 263104 h 382588"/>
              <a:gd name="connsiteX62" fmla="*/ 368291 w 465137"/>
              <a:gd name="connsiteY62" fmla="*/ 262312 h 382588"/>
              <a:gd name="connsiteX63" fmla="*/ 370818 w 465137"/>
              <a:gd name="connsiteY63" fmla="*/ 262049 h 382588"/>
              <a:gd name="connsiteX64" fmla="*/ 373479 w 465137"/>
              <a:gd name="connsiteY64" fmla="*/ 262181 h 382588"/>
              <a:gd name="connsiteX65" fmla="*/ 376406 w 465137"/>
              <a:gd name="connsiteY65" fmla="*/ 262840 h 382588"/>
              <a:gd name="connsiteX66" fmla="*/ 379465 w 465137"/>
              <a:gd name="connsiteY66" fmla="*/ 264423 h 382588"/>
              <a:gd name="connsiteX67" fmla="*/ 382791 w 465137"/>
              <a:gd name="connsiteY67" fmla="*/ 266665 h 382588"/>
              <a:gd name="connsiteX68" fmla="*/ 382924 w 465137"/>
              <a:gd name="connsiteY68" fmla="*/ 266401 h 382588"/>
              <a:gd name="connsiteX69" fmla="*/ 383589 w 465137"/>
              <a:gd name="connsiteY69" fmla="*/ 265873 h 382588"/>
              <a:gd name="connsiteX70" fmla="*/ 384255 w 465137"/>
              <a:gd name="connsiteY70" fmla="*/ 264818 h 382588"/>
              <a:gd name="connsiteX71" fmla="*/ 385452 w 465137"/>
              <a:gd name="connsiteY71" fmla="*/ 263499 h 382588"/>
              <a:gd name="connsiteX72" fmla="*/ 386915 w 465137"/>
              <a:gd name="connsiteY72" fmla="*/ 262312 h 382588"/>
              <a:gd name="connsiteX73" fmla="*/ 388378 w 465137"/>
              <a:gd name="connsiteY73" fmla="*/ 260994 h 382588"/>
              <a:gd name="connsiteX74" fmla="*/ 390241 w 465137"/>
              <a:gd name="connsiteY74" fmla="*/ 259807 h 382588"/>
              <a:gd name="connsiteX75" fmla="*/ 392502 w 465137"/>
              <a:gd name="connsiteY75" fmla="*/ 259015 h 382588"/>
              <a:gd name="connsiteX76" fmla="*/ 394764 w 465137"/>
              <a:gd name="connsiteY76" fmla="*/ 258356 h 382588"/>
              <a:gd name="connsiteX77" fmla="*/ 397292 w 465137"/>
              <a:gd name="connsiteY77" fmla="*/ 258092 h 382588"/>
              <a:gd name="connsiteX78" fmla="*/ 400085 w 465137"/>
              <a:gd name="connsiteY78" fmla="*/ 258620 h 382588"/>
              <a:gd name="connsiteX79" fmla="*/ 403012 w 465137"/>
              <a:gd name="connsiteY79" fmla="*/ 259543 h 382588"/>
              <a:gd name="connsiteX80" fmla="*/ 406072 w 465137"/>
              <a:gd name="connsiteY80" fmla="*/ 261257 h 382588"/>
              <a:gd name="connsiteX81" fmla="*/ 409264 w 465137"/>
              <a:gd name="connsiteY81" fmla="*/ 264027 h 382588"/>
              <a:gd name="connsiteX82" fmla="*/ 409530 w 465137"/>
              <a:gd name="connsiteY82" fmla="*/ 263895 h 382588"/>
              <a:gd name="connsiteX83" fmla="*/ 410329 w 465137"/>
              <a:gd name="connsiteY83" fmla="*/ 263499 h 382588"/>
              <a:gd name="connsiteX84" fmla="*/ 411526 w 465137"/>
              <a:gd name="connsiteY84" fmla="*/ 263236 h 382588"/>
              <a:gd name="connsiteX85" fmla="*/ 413122 w 465137"/>
              <a:gd name="connsiteY85" fmla="*/ 262840 h 382588"/>
              <a:gd name="connsiteX86" fmla="*/ 414985 w 465137"/>
              <a:gd name="connsiteY86" fmla="*/ 262576 h 382588"/>
              <a:gd name="connsiteX87" fmla="*/ 417113 w 465137"/>
              <a:gd name="connsiteY87" fmla="*/ 262312 h 382588"/>
              <a:gd name="connsiteX88" fmla="*/ 419641 w 465137"/>
              <a:gd name="connsiteY88" fmla="*/ 262181 h 382588"/>
              <a:gd name="connsiteX89" fmla="*/ 422168 w 465137"/>
              <a:gd name="connsiteY89" fmla="*/ 262312 h 382588"/>
              <a:gd name="connsiteX90" fmla="*/ 424962 w 465137"/>
              <a:gd name="connsiteY90" fmla="*/ 262708 h 382588"/>
              <a:gd name="connsiteX91" fmla="*/ 427622 w 465137"/>
              <a:gd name="connsiteY91" fmla="*/ 263499 h 382588"/>
              <a:gd name="connsiteX92" fmla="*/ 430416 w 465137"/>
              <a:gd name="connsiteY92" fmla="*/ 264686 h 382588"/>
              <a:gd name="connsiteX93" fmla="*/ 432944 w 465137"/>
              <a:gd name="connsiteY93" fmla="*/ 266533 h 382588"/>
              <a:gd name="connsiteX94" fmla="*/ 435471 w 465137"/>
              <a:gd name="connsiteY94" fmla="*/ 268643 h 382588"/>
              <a:gd name="connsiteX95" fmla="*/ 437733 w 465137"/>
              <a:gd name="connsiteY95" fmla="*/ 271676 h 382588"/>
              <a:gd name="connsiteX96" fmla="*/ 439861 w 465137"/>
              <a:gd name="connsiteY96" fmla="*/ 275237 h 382588"/>
              <a:gd name="connsiteX97" fmla="*/ 441857 w 465137"/>
              <a:gd name="connsiteY97" fmla="*/ 279193 h 382588"/>
              <a:gd name="connsiteX98" fmla="*/ 443985 w 465137"/>
              <a:gd name="connsiteY98" fmla="*/ 283282 h 382588"/>
              <a:gd name="connsiteX99" fmla="*/ 446380 w 465137"/>
              <a:gd name="connsiteY99" fmla="*/ 287766 h 382588"/>
              <a:gd name="connsiteX100" fmla="*/ 448641 w 465137"/>
              <a:gd name="connsiteY100" fmla="*/ 292249 h 382588"/>
              <a:gd name="connsiteX101" fmla="*/ 450903 w 465137"/>
              <a:gd name="connsiteY101" fmla="*/ 297129 h 382588"/>
              <a:gd name="connsiteX102" fmla="*/ 453031 w 465137"/>
              <a:gd name="connsiteY102" fmla="*/ 302272 h 382588"/>
              <a:gd name="connsiteX103" fmla="*/ 455293 w 465137"/>
              <a:gd name="connsiteY103" fmla="*/ 307680 h 382588"/>
              <a:gd name="connsiteX104" fmla="*/ 457288 w 465137"/>
              <a:gd name="connsiteY104" fmla="*/ 313614 h 382588"/>
              <a:gd name="connsiteX105" fmla="*/ 459151 w 465137"/>
              <a:gd name="connsiteY105" fmla="*/ 319945 h 382588"/>
              <a:gd name="connsiteX106" fmla="*/ 460747 w 465137"/>
              <a:gd name="connsiteY106" fmla="*/ 326670 h 382588"/>
              <a:gd name="connsiteX107" fmla="*/ 461811 w 465137"/>
              <a:gd name="connsiteY107" fmla="*/ 333924 h 382588"/>
              <a:gd name="connsiteX108" fmla="*/ 462875 w 465137"/>
              <a:gd name="connsiteY108" fmla="*/ 341705 h 382588"/>
              <a:gd name="connsiteX109" fmla="*/ 463009 w 465137"/>
              <a:gd name="connsiteY109" fmla="*/ 343156 h 382588"/>
              <a:gd name="connsiteX110" fmla="*/ 463275 w 465137"/>
              <a:gd name="connsiteY110" fmla="*/ 345002 h 382588"/>
              <a:gd name="connsiteX111" fmla="*/ 463541 w 465137"/>
              <a:gd name="connsiteY111" fmla="*/ 347112 h 382588"/>
              <a:gd name="connsiteX112" fmla="*/ 464073 w 465137"/>
              <a:gd name="connsiteY112" fmla="*/ 349090 h 382588"/>
              <a:gd name="connsiteX113" fmla="*/ 464472 w 465137"/>
              <a:gd name="connsiteY113" fmla="*/ 351069 h 382588"/>
              <a:gd name="connsiteX114" fmla="*/ 464738 w 465137"/>
              <a:gd name="connsiteY114" fmla="*/ 352651 h 382588"/>
              <a:gd name="connsiteX115" fmla="*/ 465004 w 465137"/>
              <a:gd name="connsiteY115" fmla="*/ 353838 h 382588"/>
              <a:gd name="connsiteX116" fmla="*/ 465137 w 465137"/>
              <a:gd name="connsiteY116" fmla="*/ 354234 h 382588"/>
              <a:gd name="connsiteX117" fmla="*/ 407668 w 465137"/>
              <a:gd name="connsiteY117" fmla="*/ 382588 h 382588"/>
              <a:gd name="connsiteX118" fmla="*/ 407668 w 465137"/>
              <a:gd name="connsiteY118" fmla="*/ 382456 h 382588"/>
              <a:gd name="connsiteX119" fmla="*/ 407402 w 465137"/>
              <a:gd name="connsiteY119" fmla="*/ 381797 h 382588"/>
              <a:gd name="connsiteX120" fmla="*/ 407003 w 465137"/>
              <a:gd name="connsiteY120" fmla="*/ 381137 h 382588"/>
              <a:gd name="connsiteX121" fmla="*/ 406205 w 465137"/>
              <a:gd name="connsiteY121" fmla="*/ 380082 h 382588"/>
              <a:gd name="connsiteX122" fmla="*/ 405140 w 465137"/>
              <a:gd name="connsiteY122" fmla="*/ 379159 h 382588"/>
              <a:gd name="connsiteX123" fmla="*/ 403677 w 465137"/>
              <a:gd name="connsiteY123" fmla="*/ 377972 h 382588"/>
              <a:gd name="connsiteX124" fmla="*/ 401815 w 465137"/>
              <a:gd name="connsiteY124" fmla="*/ 377049 h 382588"/>
              <a:gd name="connsiteX125" fmla="*/ 399553 w 465137"/>
              <a:gd name="connsiteY125" fmla="*/ 376258 h 382588"/>
              <a:gd name="connsiteX126" fmla="*/ 396493 w 465137"/>
              <a:gd name="connsiteY126" fmla="*/ 375730 h 382588"/>
              <a:gd name="connsiteX127" fmla="*/ 393035 w 465137"/>
              <a:gd name="connsiteY127" fmla="*/ 375467 h 382588"/>
              <a:gd name="connsiteX128" fmla="*/ 391039 w 465137"/>
              <a:gd name="connsiteY128" fmla="*/ 375467 h 382588"/>
              <a:gd name="connsiteX129" fmla="*/ 389044 w 465137"/>
              <a:gd name="connsiteY129" fmla="*/ 375467 h 382588"/>
              <a:gd name="connsiteX130" fmla="*/ 387181 w 465137"/>
              <a:gd name="connsiteY130" fmla="*/ 375598 h 382588"/>
              <a:gd name="connsiteX131" fmla="*/ 385319 w 465137"/>
              <a:gd name="connsiteY131" fmla="*/ 375598 h 382588"/>
              <a:gd name="connsiteX132" fmla="*/ 383456 w 465137"/>
              <a:gd name="connsiteY132" fmla="*/ 375598 h 382588"/>
              <a:gd name="connsiteX133" fmla="*/ 381594 w 465137"/>
              <a:gd name="connsiteY133" fmla="*/ 375467 h 382588"/>
              <a:gd name="connsiteX134" fmla="*/ 379465 w 465137"/>
              <a:gd name="connsiteY134" fmla="*/ 375335 h 382588"/>
              <a:gd name="connsiteX135" fmla="*/ 377337 w 465137"/>
              <a:gd name="connsiteY135" fmla="*/ 374807 h 382588"/>
              <a:gd name="connsiteX136" fmla="*/ 374942 w 465137"/>
              <a:gd name="connsiteY136" fmla="*/ 374280 h 382588"/>
              <a:gd name="connsiteX137" fmla="*/ 372282 w 465137"/>
              <a:gd name="connsiteY137" fmla="*/ 373488 h 382588"/>
              <a:gd name="connsiteX138" fmla="*/ 369488 w 465137"/>
              <a:gd name="connsiteY138" fmla="*/ 372301 h 382588"/>
              <a:gd name="connsiteX139" fmla="*/ 366162 w 465137"/>
              <a:gd name="connsiteY139" fmla="*/ 370851 h 382588"/>
              <a:gd name="connsiteX140" fmla="*/ 362438 w 465137"/>
              <a:gd name="connsiteY140" fmla="*/ 369136 h 382588"/>
              <a:gd name="connsiteX141" fmla="*/ 358447 w 465137"/>
              <a:gd name="connsiteY141" fmla="*/ 367026 h 382588"/>
              <a:gd name="connsiteX142" fmla="*/ 353658 w 465137"/>
              <a:gd name="connsiteY142" fmla="*/ 364520 h 382588"/>
              <a:gd name="connsiteX143" fmla="*/ 348469 w 465137"/>
              <a:gd name="connsiteY143" fmla="*/ 361487 h 382588"/>
              <a:gd name="connsiteX144" fmla="*/ 346740 w 465137"/>
              <a:gd name="connsiteY144" fmla="*/ 360432 h 382588"/>
              <a:gd name="connsiteX145" fmla="*/ 344345 w 465137"/>
              <a:gd name="connsiteY145" fmla="*/ 359641 h 382588"/>
              <a:gd name="connsiteX146" fmla="*/ 341685 w 465137"/>
              <a:gd name="connsiteY146" fmla="*/ 358586 h 382588"/>
              <a:gd name="connsiteX147" fmla="*/ 338891 w 465137"/>
              <a:gd name="connsiteY147" fmla="*/ 357663 h 382588"/>
              <a:gd name="connsiteX148" fmla="*/ 335965 w 465137"/>
              <a:gd name="connsiteY148" fmla="*/ 356608 h 382588"/>
              <a:gd name="connsiteX149" fmla="*/ 333304 w 465137"/>
              <a:gd name="connsiteY149" fmla="*/ 355552 h 382588"/>
              <a:gd name="connsiteX150" fmla="*/ 330909 w 465137"/>
              <a:gd name="connsiteY150" fmla="*/ 354366 h 382588"/>
              <a:gd name="connsiteX151" fmla="*/ 329047 w 465137"/>
              <a:gd name="connsiteY151" fmla="*/ 353047 h 382588"/>
              <a:gd name="connsiteX152" fmla="*/ 327983 w 465137"/>
              <a:gd name="connsiteY152" fmla="*/ 351860 h 382588"/>
              <a:gd name="connsiteX153" fmla="*/ 325056 w 465137"/>
              <a:gd name="connsiteY153" fmla="*/ 346848 h 382588"/>
              <a:gd name="connsiteX154" fmla="*/ 321996 w 465137"/>
              <a:gd name="connsiteY154" fmla="*/ 342628 h 382588"/>
              <a:gd name="connsiteX155" fmla="*/ 318937 w 465137"/>
              <a:gd name="connsiteY155" fmla="*/ 338935 h 382588"/>
              <a:gd name="connsiteX156" fmla="*/ 315877 w 465137"/>
              <a:gd name="connsiteY156" fmla="*/ 336034 h 382588"/>
              <a:gd name="connsiteX157" fmla="*/ 312950 w 465137"/>
              <a:gd name="connsiteY157" fmla="*/ 333528 h 382588"/>
              <a:gd name="connsiteX158" fmla="*/ 310290 w 465137"/>
              <a:gd name="connsiteY158" fmla="*/ 331550 h 382588"/>
              <a:gd name="connsiteX159" fmla="*/ 307895 w 465137"/>
              <a:gd name="connsiteY159" fmla="*/ 330099 h 382588"/>
              <a:gd name="connsiteX160" fmla="*/ 305767 w 465137"/>
              <a:gd name="connsiteY160" fmla="*/ 329044 h 382588"/>
              <a:gd name="connsiteX161" fmla="*/ 304303 w 465137"/>
              <a:gd name="connsiteY161" fmla="*/ 328121 h 382588"/>
              <a:gd name="connsiteX162" fmla="*/ 303106 w 465137"/>
              <a:gd name="connsiteY162" fmla="*/ 327594 h 382588"/>
              <a:gd name="connsiteX163" fmla="*/ 301510 w 465137"/>
              <a:gd name="connsiteY163" fmla="*/ 326407 h 382588"/>
              <a:gd name="connsiteX164" fmla="*/ 300179 w 465137"/>
              <a:gd name="connsiteY164" fmla="*/ 325220 h 382588"/>
              <a:gd name="connsiteX165" fmla="*/ 299248 w 465137"/>
              <a:gd name="connsiteY165" fmla="*/ 323769 h 382588"/>
              <a:gd name="connsiteX166" fmla="*/ 298583 w 465137"/>
              <a:gd name="connsiteY166" fmla="*/ 322187 h 382588"/>
              <a:gd name="connsiteX167" fmla="*/ 298450 w 465137"/>
              <a:gd name="connsiteY167" fmla="*/ 320604 h 382588"/>
              <a:gd name="connsiteX168" fmla="*/ 298849 w 465137"/>
              <a:gd name="connsiteY168" fmla="*/ 319021 h 382588"/>
              <a:gd name="connsiteX169" fmla="*/ 299381 w 465137"/>
              <a:gd name="connsiteY169" fmla="*/ 317439 h 382588"/>
              <a:gd name="connsiteX170" fmla="*/ 300445 w 465137"/>
              <a:gd name="connsiteY170" fmla="*/ 316252 h 382588"/>
              <a:gd name="connsiteX171" fmla="*/ 301909 w 465137"/>
              <a:gd name="connsiteY171" fmla="*/ 315065 h 382588"/>
              <a:gd name="connsiteX172" fmla="*/ 303904 w 465137"/>
              <a:gd name="connsiteY172" fmla="*/ 314274 h 382588"/>
              <a:gd name="connsiteX173" fmla="*/ 306432 w 465137"/>
              <a:gd name="connsiteY173" fmla="*/ 313614 h 382588"/>
              <a:gd name="connsiteX174" fmla="*/ 309225 w 465137"/>
              <a:gd name="connsiteY174" fmla="*/ 313482 h 382588"/>
              <a:gd name="connsiteX175" fmla="*/ 312551 w 465137"/>
              <a:gd name="connsiteY175" fmla="*/ 313614 h 382588"/>
              <a:gd name="connsiteX176" fmla="*/ 316409 w 465137"/>
              <a:gd name="connsiteY176" fmla="*/ 314406 h 382588"/>
              <a:gd name="connsiteX177" fmla="*/ 320799 w 465137"/>
              <a:gd name="connsiteY177" fmla="*/ 315592 h 382588"/>
              <a:gd name="connsiteX178" fmla="*/ 324657 w 465137"/>
              <a:gd name="connsiteY178" fmla="*/ 317175 h 382588"/>
              <a:gd name="connsiteX179" fmla="*/ 328382 w 465137"/>
              <a:gd name="connsiteY179" fmla="*/ 319285 h 382588"/>
              <a:gd name="connsiteX180" fmla="*/ 331841 w 465137"/>
              <a:gd name="connsiteY180" fmla="*/ 321923 h 382588"/>
              <a:gd name="connsiteX181" fmla="*/ 335166 w 465137"/>
              <a:gd name="connsiteY181" fmla="*/ 324560 h 382588"/>
              <a:gd name="connsiteX182" fmla="*/ 338093 w 465137"/>
              <a:gd name="connsiteY182" fmla="*/ 327330 h 382588"/>
              <a:gd name="connsiteX183" fmla="*/ 341020 w 465137"/>
              <a:gd name="connsiteY183" fmla="*/ 329968 h 382588"/>
              <a:gd name="connsiteX184" fmla="*/ 343946 w 465137"/>
              <a:gd name="connsiteY184" fmla="*/ 332473 h 382588"/>
              <a:gd name="connsiteX185" fmla="*/ 346474 w 465137"/>
              <a:gd name="connsiteY185" fmla="*/ 334451 h 382588"/>
              <a:gd name="connsiteX186" fmla="*/ 349135 w 465137"/>
              <a:gd name="connsiteY186" fmla="*/ 336034 h 382588"/>
              <a:gd name="connsiteX187" fmla="*/ 351396 w 465137"/>
              <a:gd name="connsiteY187" fmla="*/ 336693 h 382588"/>
              <a:gd name="connsiteX188" fmla="*/ 353658 w 465137"/>
              <a:gd name="connsiteY188" fmla="*/ 336693 h 382588"/>
              <a:gd name="connsiteX189" fmla="*/ 354988 w 465137"/>
              <a:gd name="connsiteY189" fmla="*/ 336166 h 382588"/>
              <a:gd name="connsiteX190" fmla="*/ 355653 w 465137"/>
              <a:gd name="connsiteY190" fmla="*/ 335111 h 382588"/>
              <a:gd name="connsiteX191" fmla="*/ 356052 w 465137"/>
              <a:gd name="connsiteY191" fmla="*/ 333528 h 382588"/>
              <a:gd name="connsiteX192" fmla="*/ 355919 w 465137"/>
              <a:gd name="connsiteY192" fmla="*/ 331550 h 382588"/>
              <a:gd name="connsiteX193" fmla="*/ 355520 w 465137"/>
              <a:gd name="connsiteY193" fmla="*/ 329308 h 382588"/>
              <a:gd name="connsiteX194" fmla="*/ 354855 w 465137"/>
              <a:gd name="connsiteY194" fmla="*/ 326802 h 382588"/>
              <a:gd name="connsiteX195" fmla="*/ 353791 w 465137"/>
              <a:gd name="connsiteY195" fmla="*/ 324033 h 382588"/>
              <a:gd name="connsiteX196" fmla="*/ 352726 w 465137"/>
              <a:gd name="connsiteY196" fmla="*/ 321000 h 382588"/>
              <a:gd name="connsiteX197" fmla="*/ 351263 w 465137"/>
              <a:gd name="connsiteY197" fmla="*/ 318098 h 382588"/>
              <a:gd name="connsiteX198" fmla="*/ 349667 w 465137"/>
              <a:gd name="connsiteY198" fmla="*/ 314933 h 382588"/>
              <a:gd name="connsiteX199" fmla="*/ 348070 w 465137"/>
              <a:gd name="connsiteY199" fmla="*/ 311768 h 382588"/>
              <a:gd name="connsiteX200" fmla="*/ 346474 w 465137"/>
              <a:gd name="connsiteY200" fmla="*/ 308867 h 382588"/>
              <a:gd name="connsiteX201" fmla="*/ 344878 w 465137"/>
              <a:gd name="connsiteY201" fmla="*/ 305965 h 382588"/>
              <a:gd name="connsiteX202" fmla="*/ 343281 w 465137"/>
              <a:gd name="connsiteY202" fmla="*/ 303328 h 382588"/>
              <a:gd name="connsiteX203" fmla="*/ 341951 w 465137"/>
              <a:gd name="connsiteY203" fmla="*/ 300822 h 382588"/>
              <a:gd name="connsiteX204" fmla="*/ 340754 w 465137"/>
              <a:gd name="connsiteY204" fmla="*/ 298712 h 382588"/>
              <a:gd name="connsiteX205" fmla="*/ 339556 w 465137"/>
              <a:gd name="connsiteY205" fmla="*/ 296865 h 382588"/>
              <a:gd name="connsiteX206" fmla="*/ 338758 w 465137"/>
              <a:gd name="connsiteY206" fmla="*/ 295547 h 382588"/>
              <a:gd name="connsiteX207" fmla="*/ 337295 w 465137"/>
              <a:gd name="connsiteY207" fmla="*/ 293041 h 382588"/>
              <a:gd name="connsiteX208" fmla="*/ 335965 w 465137"/>
              <a:gd name="connsiteY208" fmla="*/ 290535 h 382588"/>
              <a:gd name="connsiteX209" fmla="*/ 334767 w 465137"/>
              <a:gd name="connsiteY209" fmla="*/ 288161 h 382588"/>
              <a:gd name="connsiteX210" fmla="*/ 333437 w 465137"/>
              <a:gd name="connsiteY210" fmla="*/ 285919 h 382588"/>
              <a:gd name="connsiteX211" fmla="*/ 332240 w 465137"/>
              <a:gd name="connsiteY211" fmla="*/ 283545 h 382588"/>
              <a:gd name="connsiteX212" fmla="*/ 331175 w 465137"/>
              <a:gd name="connsiteY212" fmla="*/ 281040 h 382588"/>
              <a:gd name="connsiteX213" fmla="*/ 329845 w 465137"/>
              <a:gd name="connsiteY213" fmla="*/ 278534 h 382588"/>
              <a:gd name="connsiteX214" fmla="*/ 328515 w 465137"/>
              <a:gd name="connsiteY214" fmla="*/ 275764 h 382588"/>
              <a:gd name="connsiteX215" fmla="*/ 327052 w 465137"/>
              <a:gd name="connsiteY215" fmla="*/ 272995 h 382588"/>
              <a:gd name="connsiteX216" fmla="*/ 325588 w 465137"/>
              <a:gd name="connsiteY216" fmla="*/ 269698 h 382588"/>
              <a:gd name="connsiteX217" fmla="*/ 323992 w 465137"/>
              <a:gd name="connsiteY217" fmla="*/ 266269 h 382588"/>
              <a:gd name="connsiteX218" fmla="*/ 321863 w 465137"/>
              <a:gd name="connsiteY218" fmla="*/ 262576 h 382588"/>
              <a:gd name="connsiteX219" fmla="*/ 319735 w 465137"/>
              <a:gd name="connsiteY219" fmla="*/ 258356 h 382588"/>
              <a:gd name="connsiteX220" fmla="*/ 317473 w 465137"/>
              <a:gd name="connsiteY220" fmla="*/ 253740 h 382588"/>
              <a:gd name="connsiteX221" fmla="*/ 314680 w 465137"/>
              <a:gd name="connsiteY221" fmla="*/ 248729 h 382588"/>
              <a:gd name="connsiteX222" fmla="*/ 311620 w 465137"/>
              <a:gd name="connsiteY222" fmla="*/ 243058 h 382588"/>
              <a:gd name="connsiteX223" fmla="*/ 308294 w 465137"/>
              <a:gd name="connsiteY223" fmla="*/ 236991 h 382588"/>
              <a:gd name="connsiteX224" fmla="*/ 304436 w 465137"/>
              <a:gd name="connsiteY224" fmla="*/ 230265 h 382588"/>
              <a:gd name="connsiteX225" fmla="*/ 302707 w 465137"/>
              <a:gd name="connsiteY225" fmla="*/ 226836 h 382588"/>
              <a:gd name="connsiteX226" fmla="*/ 301776 w 465137"/>
              <a:gd name="connsiteY226" fmla="*/ 223671 h 382588"/>
              <a:gd name="connsiteX227" fmla="*/ 301510 w 465137"/>
              <a:gd name="connsiteY227" fmla="*/ 220902 h 382588"/>
              <a:gd name="connsiteX228" fmla="*/ 301909 w 465137"/>
              <a:gd name="connsiteY228" fmla="*/ 218396 h 382588"/>
              <a:gd name="connsiteX229" fmla="*/ 302840 w 465137"/>
              <a:gd name="connsiteY229" fmla="*/ 216418 h 382588"/>
              <a:gd name="connsiteX230" fmla="*/ 304037 w 465137"/>
              <a:gd name="connsiteY230" fmla="*/ 214703 h 382588"/>
              <a:gd name="connsiteX231" fmla="*/ 305634 w 465137"/>
              <a:gd name="connsiteY231" fmla="*/ 213648 h 382588"/>
              <a:gd name="connsiteX232" fmla="*/ 307629 w 465137"/>
              <a:gd name="connsiteY232" fmla="*/ 212989 h 382588"/>
              <a:gd name="connsiteX233" fmla="*/ 72523 w 465137"/>
              <a:gd name="connsiteY233" fmla="*/ 193675 h 382588"/>
              <a:gd name="connsiteX234" fmla="*/ 276462 w 465137"/>
              <a:gd name="connsiteY234" fmla="*/ 193675 h 382588"/>
              <a:gd name="connsiteX235" fmla="*/ 278983 w 465137"/>
              <a:gd name="connsiteY235" fmla="*/ 193951 h 382588"/>
              <a:gd name="connsiteX236" fmla="*/ 281106 w 465137"/>
              <a:gd name="connsiteY236" fmla="*/ 194918 h 382588"/>
              <a:gd name="connsiteX237" fmla="*/ 282964 w 465137"/>
              <a:gd name="connsiteY237" fmla="*/ 196436 h 382588"/>
              <a:gd name="connsiteX238" fmla="*/ 284423 w 465137"/>
              <a:gd name="connsiteY238" fmla="*/ 198369 h 382588"/>
              <a:gd name="connsiteX239" fmla="*/ 285352 w 465137"/>
              <a:gd name="connsiteY239" fmla="*/ 200715 h 382588"/>
              <a:gd name="connsiteX240" fmla="*/ 285750 w 465137"/>
              <a:gd name="connsiteY240" fmla="*/ 203200 h 382588"/>
              <a:gd name="connsiteX241" fmla="*/ 285352 w 465137"/>
              <a:gd name="connsiteY241" fmla="*/ 205823 h 382588"/>
              <a:gd name="connsiteX242" fmla="*/ 284423 w 465137"/>
              <a:gd name="connsiteY242" fmla="*/ 208032 h 382588"/>
              <a:gd name="connsiteX243" fmla="*/ 283096 w 465137"/>
              <a:gd name="connsiteY243" fmla="*/ 209964 h 382588"/>
              <a:gd name="connsiteX244" fmla="*/ 281239 w 465137"/>
              <a:gd name="connsiteY244" fmla="*/ 211483 h 382588"/>
              <a:gd name="connsiteX245" fmla="*/ 278983 w 465137"/>
              <a:gd name="connsiteY245" fmla="*/ 212311 h 382588"/>
              <a:gd name="connsiteX246" fmla="*/ 276462 w 465137"/>
              <a:gd name="connsiteY246" fmla="*/ 212725 h 382588"/>
              <a:gd name="connsiteX247" fmla="*/ 72523 w 465137"/>
              <a:gd name="connsiteY247" fmla="*/ 212725 h 382588"/>
              <a:gd name="connsiteX248" fmla="*/ 70002 w 465137"/>
              <a:gd name="connsiteY248" fmla="*/ 212311 h 382588"/>
              <a:gd name="connsiteX249" fmla="*/ 67879 w 465137"/>
              <a:gd name="connsiteY249" fmla="*/ 211483 h 382588"/>
              <a:gd name="connsiteX250" fmla="*/ 66021 w 465137"/>
              <a:gd name="connsiteY250" fmla="*/ 209964 h 382588"/>
              <a:gd name="connsiteX251" fmla="*/ 64561 w 465137"/>
              <a:gd name="connsiteY251" fmla="*/ 208032 h 382588"/>
              <a:gd name="connsiteX252" fmla="*/ 63765 w 465137"/>
              <a:gd name="connsiteY252" fmla="*/ 205823 h 382588"/>
              <a:gd name="connsiteX253" fmla="*/ 63500 w 465137"/>
              <a:gd name="connsiteY253" fmla="*/ 203200 h 382588"/>
              <a:gd name="connsiteX254" fmla="*/ 63765 w 465137"/>
              <a:gd name="connsiteY254" fmla="*/ 200715 h 382588"/>
              <a:gd name="connsiteX255" fmla="*/ 64561 w 465137"/>
              <a:gd name="connsiteY255" fmla="*/ 198507 h 382588"/>
              <a:gd name="connsiteX256" fmla="*/ 66021 w 465137"/>
              <a:gd name="connsiteY256" fmla="*/ 196574 h 382588"/>
              <a:gd name="connsiteX257" fmla="*/ 67879 w 465137"/>
              <a:gd name="connsiteY257" fmla="*/ 195056 h 382588"/>
              <a:gd name="connsiteX258" fmla="*/ 70002 w 465137"/>
              <a:gd name="connsiteY258" fmla="*/ 193951 h 382588"/>
              <a:gd name="connsiteX259" fmla="*/ 72523 w 465137"/>
              <a:gd name="connsiteY259" fmla="*/ 157163 h 382588"/>
              <a:gd name="connsiteX260" fmla="*/ 276462 w 465137"/>
              <a:gd name="connsiteY260" fmla="*/ 157163 h 382588"/>
              <a:gd name="connsiteX261" fmla="*/ 278983 w 465137"/>
              <a:gd name="connsiteY261" fmla="*/ 157416 h 382588"/>
              <a:gd name="connsiteX262" fmla="*/ 281106 w 465137"/>
              <a:gd name="connsiteY262" fmla="*/ 158302 h 382588"/>
              <a:gd name="connsiteX263" fmla="*/ 282964 w 465137"/>
              <a:gd name="connsiteY263" fmla="*/ 159694 h 382588"/>
              <a:gd name="connsiteX264" fmla="*/ 284423 w 465137"/>
              <a:gd name="connsiteY264" fmla="*/ 161466 h 382588"/>
              <a:gd name="connsiteX265" fmla="*/ 285352 w 465137"/>
              <a:gd name="connsiteY265" fmla="*/ 163617 h 382588"/>
              <a:gd name="connsiteX266" fmla="*/ 285750 w 465137"/>
              <a:gd name="connsiteY266" fmla="*/ 165895 h 382588"/>
              <a:gd name="connsiteX267" fmla="*/ 285352 w 465137"/>
              <a:gd name="connsiteY267" fmla="*/ 168299 h 382588"/>
              <a:gd name="connsiteX268" fmla="*/ 284423 w 465137"/>
              <a:gd name="connsiteY268" fmla="*/ 170324 h 382588"/>
              <a:gd name="connsiteX269" fmla="*/ 283096 w 465137"/>
              <a:gd name="connsiteY269" fmla="*/ 172095 h 382588"/>
              <a:gd name="connsiteX270" fmla="*/ 281239 w 465137"/>
              <a:gd name="connsiteY270" fmla="*/ 173487 h 382588"/>
              <a:gd name="connsiteX271" fmla="*/ 278983 w 465137"/>
              <a:gd name="connsiteY271" fmla="*/ 174246 h 382588"/>
              <a:gd name="connsiteX272" fmla="*/ 276462 w 465137"/>
              <a:gd name="connsiteY272" fmla="*/ 174626 h 382588"/>
              <a:gd name="connsiteX273" fmla="*/ 72523 w 465137"/>
              <a:gd name="connsiteY273" fmla="*/ 174626 h 382588"/>
              <a:gd name="connsiteX274" fmla="*/ 70002 w 465137"/>
              <a:gd name="connsiteY274" fmla="*/ 174246 h 382588"/>
              <a:gd name="connsiteX275" fmla="*/ 67879 w 465137"/>
              <a:gd name="connsiteY275" fmla="*/ 173487 h 382588"/>
              <a:gd name="connsiteX276" fmla="*/ 66021 w 465137"/>
              <a:gd name="connsiteY276" fmla="*/ 172095 h 382588"/>
              <a:gd name="connsiteX277" fmla="*/ 64561 w 465137"/>
              <a:gd name="connsiteY277" fmla="*/ 170324 h 382588"/>
              <a:gd name="connsiteX278" fmla="*/ 63765 w 465137"/>
              <a:gd name="connsiteY278" fmla="*/ 168299 h 382588"/>
              <a:gd name="connsiteX279" fmla="*/ 63500 w 465137"/>
              <a:gd name="connsiteY279" fmla="*/ 165895 h 382588"/>
              <a:gd name="connsiteX280" fmla="*/ 63765 w 465137"/>
              <a:gd name="connsiteY280" fmla="*/ 163617 h 382588"/>
              <a:gd name="connsiteX281" fmla="*/ 64561 w 465137"/>
              <a:gd name="connsiteY281" fmla="*/ 161466 h 382588"/>
              <a:gd name="connsiteX282" fmla="*/ 66021 w 465137"/>
              <a:gd name="connsiteY282" fmla="*/ 159694 h 382588"/>
              <a:gd name="connsiteX283" fmla="*/ 67879 w 465137"/>
              <a:gd name="connsiteY283" fmla="*/ 158302 h 382588"/>
              <a:gd name="connsiteX284" fmla="*/ 70002 w 465137"/>
              <a:gd name="connsiteY284" fmla="*/ 157416 h 382588"/>
              <a:gd name="connsiteX285" fmla="*/ 71736 w 465137"/>
              <a:gd name="connsiteY285" fmla="*/ 55563 h 382588"/>
              <a:gd name="connsiteX286" fmla="*/ 131463 w 465137"/>
              <a:gd name="connsiteY286" fmla="*/ 55563 h 382588"/>
              <a:gd name="connsiteX287" fmla="*/ 132799 w 465137"/>
              <a:gd name="connsiteY287" fmla="*/ 55831 h 382588"/>
              <a:gd name="connsiteX288" fmla="*/ 134002 w 465137"/>
              <a:gd name="connsiteY288" fmla="*/ 56501 h 382588"/>
              <a:gd name="connsiteX289" fmla="*/ 134670 w 465137"/>
              <a:gd name="connsiteY289" fmla="*/ 57573 h 382588"/>
              <a:gd name="connsiteX290" fmla="*/ 134937 w 465137"/>
              <a:gd name="connsiteY290" fmla="*/ 58914 h 382588"/>
              <a:gd name="connsiteX291" fmla="*/ 134937 w 465137"/>
              <a:gd name="connsiteY291" fmla="*/ 123516 h 382588"/>
              <a:gd name="connsiteX292" fmla="*/ 134670 w 465137"/>
              <a:gd name="connsiteY292" fmla="*/ 124990 h 382588"/>
              <a:gd name="connsiteX293" fmla="*/ 134002 w 465137"/>
              <a:gd name="connsiteY293" fmla="*/ 125929 h 382588"/>
              <a:gd name="connsiteX294" fmla="*/ 132799 w 465137"/>
              <a:gd name="connsiteY294" fmla="*/ 126733 h 382588"/>
              <a:gd name="connsiteX295" fmla="*/ 131463 w 465137"/>
              <a:gd name="connsiteY295" fmla="*/ 127001 h 382588"/>
              <a:gd name="connsiteX296" fmla="*/ 71736 w 465137"/>
              <a:gd name="connsiteY296" fmla="*/ 127001 h 382588"/>
              <a:gd name="connsiteX297" fmla="*/ 70400 w 465137"/>
              <a:gd name="connsiteY297" fmla="*/ 126733 h 382588"/>
              <a:gd name="connsiteX298" fmla="*/ 69331 w 465137"/>
              <a:gd name="connsiteY298" fmla="*/ 125929 h 382588"/>
              <a:gd name="connsiteX299" fmla="*/ 68529 w 465137"/>
              <a:gd name="connsiteY299" fmla="*/ 124722 h 382588"/>
              <a:gd name="connsiteX300" fmla="*/ 68262 w 465137"/>
              <a:gd name="connsiteY300" fmla="*/ 123516 h 382588"/>
              <a:gd name="connsiteX301" fmla="*/ 68262 w 465137"/>
              <a:gd name="connsiteY301" fmla="*/ 58914 h 382588"/>
              <a:gd name="connsiteX302" fmla="*/ 68529 w 465137"/>
              <a:gd name="connsiteY302" fmla="*/ 57573 h 382588"/>
              <a:gd name="connsiteX303" fmla="*/ 69331 w 465137"/>
              <a:gd name="connsiteY303" fmla="*/ 56501 h 382588"/>
              <a:gd name="connsiteX304" fmla="*/ 70400 w 465137"/>
              <a:gd name="connsiteY304" fmla="*/ 55831 h 382588"/>
              <a:gd name="connsiteX305" fmla="*/ 30048 w 465137"/>
              <a:gd name="connsiteY305" fmla="*/ 0 h 382588"/>
              <a:gd name="connsiteX306" fmla="*/ 412864 w 465137"/>
              <a:gd name="connsiteY306" fmla="*/ 0 h 382588"/>
              <a:gd name="connsiteX307" fmla="*/ 417762 w 465137"/>
              <a:gd name="connsiteY307" fmla="*/ 395 h 382588"/>
              <a:gd name="connsiteX308" fmla="*/ 422262 w 465137"/>
              <a:gd name="connsiteY308" fmla="*/ 1582 h 382588"/>
              <a:gd name="connsiteX309" fmla="*/ 426630 w 465137"/>
              <a:gd name="connsiteY309" fmla="*/ 3295 h 382588"/>
              <a:gd name="connsiteX310" fmla="*/ 430602 w 465137"/>
              <a:gd name="connsiteY310" fmla="*/ 5799 h 382588"/>
              <a:gd name="connsiteX311" fmla="*/ 434043 w 465137"/>
              <a:gd name="connsiteY311" fmla="*/ 8831 h 382588"/>
              <a:gd name="connsiteX312" fmla="*/ 437088 w 465137"/>
              <a:gd name="connsiteY312" fmla="*/ 12258 h 382588"/>
              <a:gd name="connsiteX313" fmla="*/ 439470 w 465137"/>
              <a:gd name="connsiteY313" fmla="*/ 16212 h 382588"/>
              <a:gd name="connsiteX314" fmla="*/ 441324 w 465137"/>
              <a:gd name="connsiteY314" fmla="*/ 20430 h 382588"/>
              <a:gd name="connsiteX315" fmla="*/ 442515 w 465137"/>
              <a:gd name="connsiteY315" fmla="*/ 25043 h 382588"/>
              <a:gd name="connsiteX316" fmla="*/ 442912 w 465137"/>
              <a:gd name="connsiteY316" fmla="*/ 29920 h 382588"/>
              <a:gd name="connsiteX317" fmla="*/ 442912 w 465137"/>
              <a:gd name="connsiteY317" fmla="*/ 253725 h 382588"/>
              <a:gd name="connsiteX318" fmla="*/ 438808 w 465137"/>
              <a:gd name="connsiteY318" fmla="*/ 250957 h 382588"/>
              <a:gd name="connsiteX319" fmla="*/ 434308 w 465137"/>
              <a:gd name="connsiteY319" fmla="*/ 248584 h 382588"/>
              <a:gd name="connsiteX320" fmla="*/ 429675 w 465137"/>
              <a:gd name="connsiteY320" fmla="*/ 246871 h 382588"/>
              <a:gd name="connsiteX321" fmla="*/ 424777 w 465137"/>
              <a:gd name="connsiteY321" fmla="*/ 245948 h 382588"/>
              <a:gd name="connsiteX322" fmla="*/ 419482 w 465137"/>
              <a:gd name="connsiteY322" fmla="*/ 245553 h 382588"/>
              <a:gd name="connsiteX323" fmla="*/ 416041 w 465137"/>
              <a:gd name="connsiteY323" fmla="*/ 245684 h 382588"/>
              <a:gd name="connsiteX324" fmla="*/ 412996 w 465137"/>
              <a:gd name="connsiteY324" fmla="*/ 245948 h 382588"/>
              <a:gd name="connsiteX325" fmla="*/ 408496 w 465137"/>
              <a:gd name="connsiteY325" fmla="*/ 243839 h 382588"/>
              <a:gd name="connsiteX326" fmla="*/ 404260 w 465137"/>
              <a:gd name="connsiteY326" fmla="*/ 242521 h 382588"/>
              <a:gd name="connsiteX327" fmla="*/ 400421 w 465137"/>
              <a:gd name="connsiteY327" fmla="*/ 241862 h 382588"/>
              <a:gd name="connsiteX328" fmla="*/ 397112 w 465137"/>
              <a:gd name="connsiteY328" fmla="*/ 241467 h 382588"/>
              <a:gd name="connsiteX329" fmla="*/ 392479 w 465137"/>
              <a:gd name="connsiteY329" fmla="*/ 241994 h 382588"/>
              <a:gd name="connsiteX330" fmla="*/ 388111 w 465137"/>
              <a:gd name="connsiteY330" fmla="*/ 242917 h 382588"/>
              <a:gd name="connsiteX331" fmla="*/ 384007 w 465137"/>
              <a:gd name="connsiteY331" fmla="*/ 244498 h 382588"/>
              <a:gd name="connsiteX332" fmla="*/ 380433 w 465137"/>
              <a:gd name="connsiteY332" fmla="*/ 246607 h 382588"/>
              <a:gd name="connsiteX333" fmla="*/ 380168 w 465137"/>
              <a:gd name="connsiteY333" fmla="*/ 246607 h 382588"/>
              <a:gd name="connsiteX334" fmla="*/ 380168 w 465137"/>
              <a:gd name="connsiteY334" fmla="*/ 30183 h 382588"/>
              <a:gd name="connsiteX335" fmla="*/ 36137 w 465137"/>
              <a:gd name="connsiteY335" fmla="*/ 30183 h 382588"/>
              <a:gd name="connsiteX336" fmla="*/ 36137 w 465137"/>
              <a:gd name="connsiteY336" fmla="*/ 292080 h 382588"/>
              <a:gd name="connsiteX337" fmla="*/ 319146 w 465137"/>
              <a:gd name="connsiteY337" fmla="*/ 292080 h 382588"/>
              <a:gd name="connsiteX338" fmla="*/ 320866 w 465137"/>
              <a:gd name="connsiteY338" fmla="*/ 295243 h 382588"/>
              <a:gd name="connsiteX339" fmla="*/ 322455 w 465137"/>
              <a:gd name="connsiteY339" fmla="*/ 298670 h 382588"/>
              <a:gd name="connsiteX340" fmla="*/ 318087 w 465137"/>
              <a:gd name="connsiteY340" fmla="*/ 297747 h 382588"/>
              <a:gd name="connsiteX341" fmla="*/ 313851 w 465137"/>
              <a:gd name="connsiteY341" fmla="*/ 297088 h 382588"/>
              <a:gd name="connsiteX342" fmla="*/ 309747 w 465137"/>
              <a:gd name="connsiteY342" fmla="*/ 296825 h 382588"/>
              <a:gd name="connsiteX343" fmla="*/ 305247 w 465137"/>
              <a:gd name="connsiteY343" fmla="*/ 297088 h 382588"/>
              <a:gd name="connsiteX344" fmla="*/ 301275 w 465137"/>
              <a:gd name="connsiteY344" fmla="*/ 298011 h 382588"/>
              <a:gd name="connsiteX345" fmla="*/ 297437 w 465137"/>
              <a:gd name="connsiteY345" fmla="*/ 299065 h 382588"/>
              <a:gd name="connsiteX346" fmla="*/ 294392 w 465137"/>
              <a:gd name="connsiteY346" fmla="*/ 300779 h 382588"/>
              <a:gd name="connsiteX347" fmla="*/ 291480 w 465137"/>
              <a:gd name="connsiteY347" fmla="*/ 302624 h 382588"/>
              <a:gd name="connsiteX348" fmla="*/ 289230 w 465137"/>
              <a:gd name="connsiteY348" fmla="*/ 304997 h 382588"/>
              <a:gd name="connsiteX349" fmla="*/ 287244 w 465137"/>
              <a:gd name="connsiteY349" fmla="*/ 307237 h 382588"/>
              <a:gd name="connsiteX350" fmla="*/ 285656 w 465137"/>
              <a:gd name="connsiteY350" fmla="*/ 309610 h 382588"/>
              <a:gd name="connsiteX351" fmla="*/ 284332 w 465137"/>
              <a:gd name="connsiteY351" fmla="*/ 312246 h 382588"/>
              <a:gd name="connsiteX352" fmla="*/ 283538 w 465137"/>
              <a:gd name="connsiteY352" fmla="*/ 314750 h 382588"/>
              <a:gd name="connsiteX353" fmla="*/ 282876 w 465137"/>
              <a:gd name="connsiteY353" fmla="*/ 318441 h 382588"/>
              <a:gd name="connsiteX354" fmla="*/ 283008 w 465137"/>
              <a:gd name="connsiteY354" fmla="*/ 322263 h 382588"/>
              <a:gd name="connsiteX355" fmla="*/ 30048 w 465137"/>
              <a:gd name="connsiteY355" fmla="*/ 322263 h 382588"/>
              <a:gd name="connsiteX356" fmla="*/ 25150 w 465137"/>
              <a:gd name="connsiteY356" fmla="*/ 321868 h 382588"/>
              <a:gd name="connsiteX357" fmla="*/ 20650 w 465137"/>
              <a:gd name="connsiteY357" fmla="*/ 320813 h 382588"/>
              <a:gd name="connsiteX358" fmla="*/ 16282 w 465137"/>
              <a:gd name="connsiteY358" fmla="*/ 319100 h 382588"/>
              <a:gd name="connsiteX359" fmla="*/ 12310 w 465137"/>
              <a:gd name="connsiteY359" fmla="*/ 316464 h 382588"/>
              <a:gd name="connsiteX360" fmla="*/ 8869 w 465137"/>
              <a:gd name="connsiteY360" fmla="*/ 313696 h 382588"/>
              <a:gd name="connsiteX361" fmla="*/ 5824 w 465137"/>
              <a:gd name="connsiteY361" fmla="*/ 310137 h 382588"/>
              <a:gd name="connsiteX362" fmla="*/ 3309 w 465137"/>
              <a:gd name="connsiteY362" fmla="*/ 306051 h 382588"/>
              <a:gd name="connsiteX363" fmla="*/ 1588 w 465137"/>
              <a:gd name="connsiteY363" fmla="*/ 301833 h 382588"/>
              <a:gd name="connsiteX364" fmla="*/ 397 w 465137"/>
              <a:gd name="connsiteY364" fmla="*/ 297220 h 382588"/>
              <a:gd name="connsiteX365" fmla="*/ 0 w 465137"/>
              <a:gd name="connsiteY365" fmla="*/ 292475 h 382588"/>
              <a:gd name="connsiteX366" fmla="*/ 0 w 465137"/>
              <a:gd name="connsiteY366" fmla="*/ 196126 h 382588"/>
              <a:gd name="connsiteX367" fmla="*/ 0 w 465137"/>
              <a:gd name="connsiteY367" fmla="*/ 29920 h 382588"/>
              <a:gd name="connsiteX368" fmla="*/ 397 w 465137"/>
              <a:gd name="connsiteY368" fmla="*/ 25043 h 382588"/>
              <a:gd name="connsiteX369" fmla="*/ 1588 w 465137"/>
              <a:gd name="connsiteY369" fmla="*/ 20430 h 382588"/>
              <a:gd name="connsiteX370" fmla="*/ 3309 w 465137"/>
              <a:gd name="connsiteY370" fmla="*/ 16212 h 382588"/>
              <a:gd name="connsiteX371" fmla="*/ 5824 w 465137"/>
              <a:gd name="connsiteY371" fmla="*/ 12258 h 382588"/>
              <a:gd name="connsiteX372" fmla="*/ 8869 w 465137"/>
              <a:gd name="connsiteY372" fmla="*/ 8831 h 382588"/>
              <a:gd name="connsiteX373" fmla="*/ 12310 w 465137"/>
              <a:gd name="connsiteY373" fmla="*/ 5799 h 382588"/>
              <a:gd name="connsiteX374" fmla="*/ 16282 w 465137"/>
              <a:gd name="connsiteY374" fmla="*/ 3295 h 382588"/>
              <a:gd name="connsiteX375" fmla="*/ 20650 w 465137"/>
              <a:gd name="connsiteY375" fmla="*/ 1582 h 382588"/>
              <a:gd name="connsiteX376" fmla="*/ 25150 w 465137"/>
              <a:gd name="connsiteY376" fmla="*/ 395 h 3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</a:cxnLst>
            <a:rect l="l" t="t" r="r" b="b"/>
            <a:pathLst>
              <a:path w="465137" h="382588">
                <a:moveTo>
                  <a:pt x="72523" y="234950"/>
                </a:moveTo>
                <a:lnTo>
                  <a:pt x="276462" y="234950"/>
                </a:lnTo>
                <a:lnTo>
                  <a:pt x="278983" y="235226"/>
                </a:lnTo>
                <a:lnTo>
                  <a:pt x="281106" y="236193"/>
                </a:lnTo>
                <a:lnTo>
                  <a:pt x="282964" y="237573"/>
                </a:lnTo>
                <a:lnTo>
                  <a:pt x="284423" y="239506"/>
                </a:lnTo>
                <a:lnTo>
                  <a:pt x="285352" y="241852"/>
                </a:lnTo>
                <a:lnTo>
                  <a:pt x="285750" y="244475"/>
                </a:lnTo>
                <a:lnTo>
                  <a:pt x="285352" y="246960"/>
                </a:lnTo>
                <a:lnTo>
                  <a:pt x="284423" y="249169"/>
                </a:lnTo>
                <a:lnTo>
                  <a:pt x="283096" y="251101"/>
                </a:lnTo>
                <a:lnTo>
                  <a:pt x="281239" y="252620"/>
                </a:lnTo>
                <a:lnTo>
                  <a:pt x="278983" y="253586"/>
                </a:lnTo>
                <a:lnTo>
                  <a:pt x="276462" y="254000"/>
                </a:lnTo>
                <a:lnTo>
                  <a:pt x="72523" y="254000"/>
                </a:lnTo>
                <a:lnTo>
                  <a:pt x="70002" y="253586"/>
                </a:lnTo>
                <a:lnTo>
                  <a:pt x="67879" y="252620"/>
                </a:lnTo>
                <a:lnTo>
                  <a:pt x="66021" y="251101"/>
                </a:lnTo>
                <a:lnTo>
                  <a:pt x="64561" y="249169"/>
                </a:lnTo>
                <a:lnTo>
                  <a:pt x="63765" y="246960"/>
                </a:lnTo>
                <a:lnTo>
                  <a:pt x="63500" y="244475"/>
                </a:lnTo>
                <a:lnTo>
                  <a:pt x="63765" y="241990"/>
                </a:lnTo>
                <a:lnTo>
                  <a:pt x="64561" y="239506"/>
                </a:lnTo>
                <a:lnTo>
                  <a:pt x="66021" y="237573"/>
                </a:lnTo>
                <a:lnTo>
                  <a:pt x="67879" y="236193"/>
                </a:lnTo>
                <a:lnTo>
                  <a:pt x="70002" y="235226"/>
                </a:lnTo>
                <a:close/>
                <a:moveTo>
                  <a:pt x="309891" y="212725"/>
                </a:moveTo>
                <a:lnTo>
                  <a:pt x="312152" y="213121"/>
                </a:lnTo>
                <a:lnTo>
                  <a:pt x="314281" y="214044"/>
                </a:lnTo>
                <a:lnTo>
                  <a:pt x="316542" y="215627"/>
                </a:lnTo>
                <a:lnTo>
                  <a:pt x="318804" y="217605"/>
                </a:lnTo>
                <a:lnTo>
                  <a:pt x="320666" y="220242"/>
                </a:lnTo>
                <a:lnTo>
                  <a:pt x="321065" y="220902"/>
                </a:lnTo>
                <a:lnTo>
                  <a:pt x="321730" y="221957"/>
                </a:lnTo>
                <a:lnTo>
                  <a:pt x="322795" y="223803"/>
                </a:lnTo>
                <a:lnTo>
                  <a:pt x="324258" y="226045"/>
                </a:lnTo>
                <a:lnTo>
                  <a:pt x="325854" y="228551"/>
                </a:lnTo>
                <a:lnTo>
                  <a:pt x="327717" y="231584"/>
                </a:lnTo>
                <a:lnTo>
                  <a:pt x="329845" y="234749"/>
                </a:lnTo>
                <a:lnTo>
                  <a:pt x="331974" y="238310"/>
                </a:lnTo>
                <a:lnTo>
                  <a:pt x="334235" y="241871"/>
                </a:lnTo>
                <a:lnTo>
                  <a:pt x="336763" y="245564"/>
                </a:lnTo>
                <a:lnTo>
                  <a:pt x="339024" y="249520"/>
                </a:lnTo>
                <a:lnTo>
                  <a:pt x="341419" y="253081"/>
                </a:lnTo>
                <a:lnTo>
                  <a:pt x="343946" y="256773"/>
                </a:lnTo>
                <a:lnTo>
                  <a:pt x="346075" y="259939"/>
                </a:lnTo>
                <a:lnTo>
                  <a:pt x="348203" y="263236"/>
                </a:lnTo>
                <a:lnTo>
                  <a:pt x="350199" y="266005"/>
                </a:lnTo>
                <a:lnTo>
                  <a:pt x="351928" y="268511"/>
                </a:lnTo>
                <a:lnTo>
                  <a:pt x="353525" y="270489"/>
                </a:lnTo>
                <a:lnTo>
                  <a:pt x="354722" y="271940"/>
                </a:lnTo>
                <a:lnTo>
                  <a:pt x="355520" y="272995"/>
                </a:lnTo>
                <a:lnTo>
                  <a:pt x="356052" y="273259"/>
                </a:lnTo>
                <a:lnTo>
                  <a:pt x="356318" y="272995"/>
                </a:lnTo>
                <a:lnTo>
                  <a:pt x="356584" y="272204"/>
                </a:lnTo>
                <a:lnTo>
                  <a:pt x="357249" y="271280"/>
                </a:lnTo>
                <a:lnTo>
                  <a:pt x="358181" y="269962"/>
                </a:lnTo>
                <a:lnTo>
                  <a:pt x="359245" y="268511"/>
                </a:lnTo>
                <a:lnTo>
                  <a:pt x="360575" y="266928"/>
                </a:lnTo>
                <a:lnTo>
                  <a:pt x="362172" y="265609"/>
                </a:lnTo>
                <a:lnTo>
                  <a:pt x="364034" y="264159"/>
                </a:lnTo>
                <a:lnTo>
                  <a:pt x="366029" y="263104"/>
                </a:lnTo>
                <a:lnTo>
                  <a:pt x="368291" y="262312"/>
                </a:lnTo>
                <a:lnTo>
                  <a:pt x="370818" y="262049"/>
                </a:lnTo>
                <a:lnTo>
                  <a:pt x="373479" y="262181"/>
                </a:lnTo>
                <a:lnTo>
                  <a:pt x="376406" y="262840"/>
                </a:lnTo>
                <a:lnTo>
                  <a:pt x="379465" y="264423"/>
                </a:lnTo>
                <a:lnTo>
                  <a:pt x="382791" y="266665"/>
                </a:lnTo>
                <a:lnTo>
                  <a:pt x="382924" y="266401"/>
                </a:lnTo>
                <a:lnTo>
                  <a:pt x="383589" y="265873"/>
                </a:lnTo>
                <a:lnTo>
                  <a:pt x="384255" y="264818"/>
                </a:lnTo>
                <a:lnTo>
                  <a:pt x="385452" y="263499"/>
                </a:lnTo>
                <a:lnTo>
                  <a:pt x="386915" y="262312"/>
                </a:lnTo>
                <a:lnTo>
                  <a:pt x="388378" y="260994"/>
                </a:lnTo>
                <a:lnTo>
                  <a:pt x="390241" y="259807"/>
                </a:lnTo>
                <a:lnTo>
                  <a:pt x="392502" y="259015"/>
                </a:lnTo>
                <a:lnTo>
                  <a:pt x="394764" y="258356"/>
                </a:lnTo>
                <a:lnTo>
                  <a:pt x="397292" y="258092"/>
                </a:lnTo>
                <a:lnTo>
                  <a:pt x="400085" y="258620"/>
                </a:lnTo>
                <a:lnTo>
                  <a:pt x="403012" y="259543"/>
                </a:lnTo>
                <a:lnTo>
                  <a:pt x="406072" y="261257"/>
                </a:lnTo>
                <a:lnTo>
                  <a:pt x="409264" y="264027"/>
                </a:lnTo>
                <a:lnTo>
                  <a:pt x="409530" y="263895"/>
                </a:lnTo>
                <a:lnTo>
                  <a:pt x="410329" y="263499"/>
                </a:lnTo>
                <a:lnTo>
                  <a:pt x="411526" y="263236"/>
                </a:lnTo>
                <a:lnTo>
                  <a:pt x="413122" y="262840"/>
                </a:lnTo>
                <a:lnTo>
                  <a:pt x="414985" y="262576"/>
                </a:lnTo>
                <a:lnTo>
                  <a:pt x="417113" y="262312"/>
                </a:lnTo>
                <a:lnTo>
                  <a:pt x="419641" y="262181"/>
                </a:lnTo>
                <a:lnTo>
                  <a:pt x="422168" y="262312"/>
                </a:lnTo>
                <a:lnTo>
                  <a:pt x="424962" y="262708"/>
                </a:lnTo>
                <a:lnTo>
                  <a:pt x="427622" y="263499"/>
                </a:lnTo>
                <a:lnTo>
                  <a:pt x="430416" y="264686"/>
                </a:lnTo>
                <a:lnTo>
                  <a:pt x="432944" y="266533"/>
                </a:lnTo>
                <a:lnTo>
                  <a:pt x="435471" y="268643"/>
                </a:lnTo>
                <a:lnTo>
                  <a:pt x="437733" y="271676"/>
                </a:lnTo>
                <a:lnTo>
                  <a:pt x="439861" y="275237"/>
                </a:lnTo>
                <a:lnTo>
                  <a:pt x="441857" y="279193"/>
                </a:lnTo>
                <a:lnTo>
                  <a:pt x="443985" y="283282"/>
                </a:lnTo>
                <a:lnTo>
                  <a:pt x="446380" y="287766"/>
                </a:lnTo>
                <a:lnTo>
                  <a:pt x="448641" y="292249"/>
                </a:lnTo>
                <a:lnTo>
                  <a:pt x="450903" y="297129"/>
                </a:lnTo>
                <a:lnTo>
                  <a:pt x="453031" y="302272"/>
                </a:lnTo>
                <a:lnTo>
                  <a:pt x="455293" y="307680"/>
                </a:lnTo>
                <a:lnTo>
                  <a:pt x="457288" y="313614"/>
                </a:lnTo>
                <a:lnTo>
                  <a:pt x="459151" y="319945"/>
                </a:lnTo>
                <a:lnTo>
                  <a:pt x="460747" y="326670"/>
                </a:lnTo>
                <a:lnTo>
                  <a:pt x="461811" y="333924"/>
                </a:lnTo>
                <a:lnTo>
                  <a:pt x="462875" y="341705"/>
                </a:lnTo>
                <a:lnTo>
                  <a:pt x="463009" y="343156"/>
                </a:lnTo>
                <a:lnTo>
                  <a:pt x="463275" y="345002"/>
                </a:lnTo>
                <a:lnTo>
                  <a:pt x="463541" y="347112"/>
                </a:lnTo>
                <a:lnTo>
                  <a:pt x="464073" y="349090"/>
                </a:lnTo>
                <a:lnTo>
                  <a:pt x="464472" y="351069"/>
                </a:lnTo>
                <a:lnTo>
                  <a:pt x="464738" y="352651"/>
                </a:lnTo>
                <a:lnTo>
                  <a:pt x="465004" y="353838"/>
                </a:lnTo>
                <a:lnTo>
                  <a:pt x="465137" y="354234"/>
                </a:lnTo>
                <a:lnTo>
                  <a:pt x="407668" y="382588"/>
                </a:lnTo>
                <a:lnTo>
                  <a:pt x="407668" y="382456"/>
                </a:lnTo>
                <a:lnTo>
                  <a:pt x="407402" y="381797"/>
                </a:lnTo>
                <a:lnTo>
                  <a:pt x="407003" y="381137"/>
                </a:lnTo>
                <a:lnTo>
                  <a:pt x="406205" y="380082"/>
                </a:lnTo>
                <a:lnTo>
                  <a:pt x="405140" y="379159"/>
                </a:lnTo>
                <a:lnTo>
                  <a:pt x="403677" y="377972"/>
                </a:lnTo>
                <a:lnTo>
                  <a:pt x="401815" y="377049"/>
                </a:lnTo>
                <a:lnTo>
                  <a:pt x="399553" y="376258"/>
                </a:lnTo>
                <a:lnTo>
                  <a:pt x="396493" y="375730"/>
                </a:lnTo>
                <a:lnTo>
                  <a:pt x="393035" y="375467"/>
                </a:lnTo>
                <a:lnTo>
                  <a:pt x="391039" y="375467"/>
                </a:lnTo>
                <a:lnTo>
                  <a:pt x="389044" y="375467"/>
                </a:lnTo>
                <a:lnTo>
                  <a:pt x="387181" y="375598"/>
                </a:lnTo>
                <a:lnTo>
                  <a:pt x="385319" y="375598"/>
                </a:lnTo>
                <a:lnTo>
                  <a:pt x="383456" y="375598"/>
                </a:lnTo>
                <a:lnTo>
                  <a:pt x="381594" y="375467"/>
                </a:lnTo>
                <a:lnTo>
                  <a:pt x="379465" y="375335"/>
                </a:lnTo>
                <a:lnTo>
                  <a:pt x="377337" y="374807"/>
                </a:lnTo>
                <a:lnTo>
                  <a:pt x="374942" y="374280"/>
                </a:lnTo>
                <a:lnTo>
                  <a:pt x="372282" y="373488"/>
                </a:lnTo>
                <a:lnTo>
                  <a:pt x="369488" y="372301"/>
                </a:lnTo>
                <a:lnTo>
                  <a:pt x="366162" y="370851"/>
                </a:lnTo>
                <a:lnTo>
                  <a:pt x="362438" y="369136"/>
                </a:lnTo>
                <a:lnTo>
                  <a:pt x="358447" y="367026"/>
                </a:lnTo>
                <a:lnTo>
                  <a:pt x="353658" y="364520"/>
                </a:lnTo>
                <a:lnTo>
                  <a:pt x="348469" y="361487"/>
                </a:lnTo>
                <a:lnTo>
                  <a:pt x="346740" y="360432"/>
                </a:lnTo>
                <a:lnTo>
                  <a:pt x="344345" y="359641"/>
                </a:lnTo>
                <a:lnTo>
                  <a:pt x="341685" y="358586"/>
                </a:lnTo>
                <a:lnTo>
                  <a:pt x="338891" y="357663"/>
                </a:lnTo>
                <a:lnTo>
                  <a:pt x="335965" y="356608"/>
                </a:lnTo>
                <a:lnTo>
                  <a:pt x="333304" y="355552"/>
                </a:lnTo>
                <a:lnTo>
                  <a:pt x="330909" y="354366"/>
                </a:lnTo>
                <a:lnTo>
                  <a:pt x="329047" y="353047"/>
                </a:lnTo>
                <a:lnTo>
                  <a:pt x="327983" y="351860"/>
                </a:lnTo>
                <a:lnTo>
                  <a:pt x="325056" y="346848"/>
                </a:lnTo>
                <a:lnTo>
                  <a:pt x="321996" y="342628"/>
                </a:lnTo>
                <a:lnTo>
                  <a:pt x="318937" y="338935"/>
                </a:lnTo>
                <a:lnTo>
                  <a:pt x="315877" y="336034"/>
                </a:lnTo>
                <a:lnTo>
                  <a:pt x="312950" y="333528"/>
                </a:lnTo>
                <a:lnTo>
                  <a:pt x="310290" y="331550"/>
                </a:lnTo>
                <a:lnTo>
                  <a:pt x="307895" y="330099"/>
                </a:lnTo>
                <a:lnTo>
                  <a:pt x="305767" y="329044"/>
                </a:lnTo>
                <a:lnTo>
                  <a:pt x="304303" y="328121"/>
                </a:lnTo>
                <a:lnTo>
                  <a:pt x="303106" y="327594"/>
                </a:lnTo>
                <a:lnTo>
                  <a:pt x="301510" y="326407"/>
                </a:lnTo>
                <a:lnTo>
                  <a:pt x="300179" y="325220"/>
                </a:lnTo>
                <a:lnTo>
                  <a:pt x="299248" y="323769"/>
                </a:lnTo>
                <a:lnTo>
                  <a:pt x="298583" y="322187"/>
                </a:lnTo>
                <a:lnTo>
                  <a:pt x="298450" y="320604"/>
                </a:lnTo>
                <a:lnTo>
                  <a:pt x="298849" y="319021"/>
                </a:lnTo>
                <a:lnTo>
                  <a:pt x="299381" y="317439"/>
                </a:lnTo>
                <a:lnTo>
                  <a:pt x="300445" y="316252"/>
                </a:lnTo>
                <a:lnTo>
                  <a:pt x="301909" y="315065"/>
                </a:lnTo>
                <a:lnTo>
                  <a:pt x="303904" y="314274"/>
                </a:lnTo>
                <a:lnTo>
                  <a:pt x="306432" y="313614"/>
                </a:lnTo>
                <a:lnTo>
                  <a:pt x="309225" y="313482"/>
                </a:lnTo>
                <a:lnTo>
                  <a:pt x="312551" y="313614"/>
                </a:lnTo>
                <a:lnTo>
                  <a:pt x="316409" y="314406"/>
                </a:lnTo>
                <a:lnTo>
                  <a:pt x="320799" y="315592"/>
                </a:lnTo>
                <a:lnTo>
                  <a:pt x="324657" y="317175"/>
                </a:lnTo>
                <a:lnTo>
                  <a:pt x="328382" y="319285"/>
                </a:lnTo>
                <a:lnTo>
                  <a:pt x="331841" y="321923"/>
                </a:lnTo>
                <a:lnTo>
                  <a:pt x="335166" y="324560"/>
                </a:lnTo>
                <a:lnTo>
                  <a:pt x="338093" y="327330"/>
                </a:lnTo>
                <a:lnTo>
                  <a:pt x="341020" y="329968"/>
                </a:lnTo>
                <a:lnTo>
                  <a:pt x="343946" y="332473"/>
                </a:lnTo>
                <a:lnTo>
                  <a:pt x="346474" y="334451"/>
                </a:lnTo>
                <a:lnTo>
                  <a:pt x="349135" y="336034"/>
                </a:lnTo>
                <a:lnTo>
                  <a:pt x="351396" y="336693"/>
                </a:lnTo>
                <a:lnTo>
                  <a:pt x="353658" y="336693"/>
                </a:lnTo>
                <a:lnTo>
                  <a:pt x="354988" y="336166"/>
                </a:lnTo>
                <a:lnTo>
                  <a:pt x="355653" y="335111"/>
                </a:lnTo>
                <a:lnTo>
                  <a:pt x="356052" y="333528"/>
                </a:lnTo>
                <a:lnTo>
                  <a:pt x="355919" y="331550"/>
                </a:lnTo>
                <a:lnTo>
                  <a:pt x="355520" y="329308"/>
                </a:lnTo>
                <a:lnTo>
                  <a:pt x="354855" y="326802"/>
                </a:lnTo>
                <a:lnTo>
                  <a:pt x="353791" y="324033"/>
                </a:lnTo>
                <a:lnTo>
                  <a:pt x="352726" y="321000"/>
                </a:lnTo>
                <a:lnTo>
                  <a:pt x="351263" y="318098"/>
                </a:lnTo>
                <a:lnTo>
                  <a:pt x="349667" y="314933"/>
                </a:lnTo>
                <a:lnTo>
                  <a:pt x="348070" y="311768"/>
                </a:lnTo>
                <a:lnTo>
                  <a:pt x="346474" y="308867"/>
                </a:lnTo>
                <a:lnTo>
                  <a:pt x="344878" y="305965"/>
                </a:lnTo>
                <a:lnTo>
                  <a:pt x="343281" y="303328"/>
                </a:lnTo>
                <a:lnTo>
                  <a:pt x="341951" y="300822"/>
                </a:lnTo>
                <a:lnTo>
                  <a:pt x="340754" y="298712"/>
                </a:lnTo>
                <a:lnTo>
                  <a:pt x="339556" y="296865"/>
                </a:lnTo>
                <a:lnTo>
                  <a:pt x="338758" y="295547"/>
                </a:lnTo>
                <a:lnTo>
                  <a:pt x="337295" y="293041"/>
                </a:lnTo>
                <a:lnTo>
                  <a:pt x="335965" y="290535"/>
                </a:lnTo>
                <a:lnTo>
                  <a:pt x="334767" y="288161"/>
                </a:lnTo>
                <a:lnTo>
                  <a:pt x="333437" y="285919"/>
                </a:lnTo>
                <a:lnTo>
                  <a:pt x="332240" y="283545"/>
                </a:lnTo>
                <a:lnTo>
                  <a:pt x="331175" y="281040"/>
                </a:lnTo>
                <a:lnTo>
                  <a:pt x="329845" y="278534"/>
                </a:lnTo>
                <a:lnTo>
                  <a:pt x="328515" y="275764"/>
                </a:lnTo>
                <a:lnTo>
                  <a:pt x="327052" y="272995"/>
                </a:lnTo>
                <a:lnTo>
                  <a:pt x="325588" y="269698"/>
                </a:lnTo>
                <a:lnTo>
                  <a:pt x="323992" y="266269"/>
                </a:lnTo>
                <a:lnTo>
                  <a:pt x="321863" y="262576"/>
                </a:lnTo>
                <a:lnTo>
                  <a:pt x="319735" y="258356"/>
                </a:lnTo>
                <a:lnTo>
                  <a:pt x="317473" y="253740"/>
                </a:lnTo>
                <a:lnTo>
                  <a:pt x="314680" y="248729"/>
                </a:lnTo>
                <a:lnTo>
                  <a:pt x="311620" y="243058"/>
                </a:lnTo>
                <a:lnTo>
                  <a:pt x="308294" y="236991"/>
                </a:lnTo>
                <a:lnTo>
                  <a:pt x="304436" y="230265"/>
                </a:lnTo>
                <a:lnTo>
                  <a:pt x="302707" y="226836"/>
                </a:lnTo>
                <a:lnTo>
                  <a:pt x="301776" y="223671"/>
                </a:lnTo>
                <a:lnTo>
                  <a:pt x="301510" y="220902"/>
                </a:lnTo>
                <a:lnTo>
                  <a:pt x="301909" y="218396"/>
                </a:lnTo>
                <a:lnTo>
                  <a:pt x="302840" y="216418"/>
                </a:lnTo>
                <a:lnTo>
                  <a:pt x="304037" y="214703"/>
                </a:lnTo>
                <a:lnTo>
                  <a:pt x="305634" y="213648"/>
                </a:lnTo>
                <a:lnTo>
                  <a:pt x="307629" y="212989"/>
                </a:lnTo>
                <a:close/>
                <a:moveTo>
                  <a:pt x="72523" y="193675"/>
                </a:moveTo>
                <a:lnTo>
                  <a:pt x="276462" y="193675"/>
                </a:lnTo>
                <a:lnTo>
                  <a:pt x="278983" y="193951"/>
                </a:lnTo>
                <a:lnTo>
                  <a:pt x="281106" y="194918"/>
                </a:lnTo>
                <a:lnTo>
                  <a:pt x="282964" y="196436"/>
                </a:lnTo>
                <a:lnTo>
                  <a:pt x="284423" y="198369"/>
                </a:lnTo>
                <a:lnTo>
                  <a:pt x="285352" y="200715"/>
                </a:lnTo>
                <a:lnTo>
                  <a:pt x="285750" y="203200"/>
                </a:lnTo>
                <a:lnTo>
                  <a:pt x="285352" y="205823"/>
                </a:lnTo>
                <a:lnTo>
                  <a:pt x="284423" y="208032"/>
                </a:lnTo>
                <a:lnTo>
                  <a:pt x="283096" y="209964"/>
                </a:lnTo>
                <a:lnTo>
                  <a:pt x="281239" y="211483"/>
                </a:lnTo>
                <a:lnTo>
                  <a:pt x="278983" y="212311"/>
                </a:lnTo>
                <a:lnTo>
                  <a:pt x="276462" y="212725"/>
                </a:lnTo>
                <a:lnTo>
                  <a:pt x="72523" y="212725"/>
                </a:lnTo>
                <a:lnTo>
                  <a:pt x="70002" y="212311"/>
                </a:lnTo>
                <a:lnTo>
                  <a:pt x="67879" y="211483"/>
                </a:lnTo>
                <a:lnTo>
                  <a:pt x="66021" y="209964"/>
                </a:lnTo>
                <a:lnTo>
                  <a:pt x="64561" y="208032"/>
                </a:lnTo>
                <a:lnTo>
                  <a:pt x="63765" y="205823"/>
                </a:lnTo>
                <a:lnTo>
                  <a:pt x="63500" y="203200"/>
                </a:lnTo>
                <a:lnTo>
                  <a:pt x="63765" y="200715"/>
                </a:lnTo>
                <a:lnTo>
                  <a:pt x="64561" y="198507"/>
                </a:lnTo>
                <a:lnTo>
                  <a:pt x="66021" y="196574"/>
                </a:lnTo>
                <a:lnTo>
                  <a:pt x="67879" y="195056"/>
                </a:lnTo>
                <a:lnTo>
                  <a:pt x="70002" y="193951"/>
                </a:lnTo>
                <a:close/>
                <a:moveTo>
                  <a:pt x="72523" y="157163"/>
                </a:moveTo>
                <a:lnTo>
                  <a:pt x="276462" y="157163"/>
                </a:lnTo>
                <a:lnTo>
                  <a:pt x="278983" y="157416"/>
                </a:lnTo>
                <a:lnTo>
                  <a:pt x="281106" y="158302"/>
                </a:lnTo>
                <a:lnTo>
                  <a:pt x="282964" y="159694"/>
                </a:lnTo>
                <a:lnTo>
                  <a:pt x="284423" y="161466"/>
                </a:lnTo>
                <a:lnTo>
                  <a:pt x="285352" y="163617"/>
                </a:lnTo>
                <a:lnTo>
                  <a:pt x="285750" y="165895"/>
                </a:lnTo>
                <a:lnTo>
                  <a:pt x="285352" y="168299"/>
                </a:lnTo>
                <a:lnTo>
                  <a:pt x="284423" y="170324"/>
                </a:lnTo>
                <a:lnTo>
                  <a:pt x="283096" y="172095"/>
                </a:lnTo>
                <a:lnTo>
                  <a:pt x="281239" y="173487"/>
                </a:lnTo>
                <a:lnTo>
                  <a:pt x="278983" y="174246"/>
                </a:lnTo>
                <a:lnTo>
                  <a:pt x="276462" y="174626"/>
                </a:lnTo>
                <a:lnTo>
                  <a:pt x="72523" y="174626"/>
                </a:lnTo>
                <a:lnTo>
                  <a:pt x="70002" y="174246"/>
                </a:lnTo>
                <a:lnTo>
                  <a:pt x="67879" y="173487"/>
                </a:lnTo>
                <a:lnTo>
                  <a:pt x="66021" y="172095"/>
                </a:lnTo>
                <a:lnTo>
                  <a:pt x="64561" y="170324"/>
                </a:lnTo>
                <a:lnTo>
                  <a:pt x="63765" y="168299"/>
                </a:lnTo>
                <a:lnTo>
                  <a:pt x="63500" y="165895"/>
                </a:lnTo>
                <a:lnTo>
                  <a:pt x="63765" y="163617"/>
                </a:lnTo>
                <a:lnTo>
                  <a:pt x="64561" y="161466"/>
                </a:lnTo>
                <a:lnTo>
                  <a:pt x="66021" y="159694"/>
                </a:lnTo>
                <a:lnTo>
                  <a:pt x="67879" y="158302"/>
                </a:lnTo>
                <a:lnTo>
                  <a:pt x="70002" y="157416"/>
                </a:lnTo>
                <a:close/>
                <a:moveTo>
                  <a:pt x="71736" y="55563"/>
                </a:moveTo>
                <a:lnTo>
                  <a:pt x="131463" y="55563"/>
                </a:lnTo>
                <a:lnTo>
                  <a:pt x="132799" y="55831"/>
                </a:lnTo>
                <a:lnTo>
                  <a:pt x="134002" y="56501"/>
                </a:lnTo>
                <a:lnTo>
                  <a:pt x="134670" y="57573"/>
                </a:lnTo>
                <a:lnTo>
                  <a:pt x="134937" y="58914"/>
                </a:lnTo>
                <a:lnTo>
                  <a:pt x="134937" y="123516"/>
                </a:lnTo>
                <a:lnTo>
                  <a:pt x="134670" y="124990"/>
                </a:lnTo>
                <a:lnTo>
                  <a:pt x="134002" y="125929"/>
                </a:lnTo>
                <a:lnTo>
                  <a:pt x="132799" y="126733"/>
                </a:lnTo>
                <a:lnTo>
                  <a:pt x="131463" y="127001"/>
                </a:lnTo>
                <a:lnTo>
                  <a:pt x="71736" y="127001"/>
                </a:lnTo>
                <a:lnTo>
                  <a:pt x="70400" y="126733"/>
                </a:lnTo>
                <a:lnTo>
                  <a:pt x="69331" y="125929"/>
                </a:lnTo>
                <a:lnTo>
                  <a:pt x="68529" y="124722"/>
                </a:lnTo>
                <a:lnTo>
                  <a:pt x="68262" y="123516"/>
                </a:lnTo>
                <a:lnTo>
                  <a:pt x="68262" y="58914"/>
                </a:lnTo>
                <a:lnTo>
                  <a:pt x="68529" y="57573"/>
                </a:lnTo>
                <a:lnTo>
                  <a:pt x="69331" y="56501"/>
                </a:lnTo>
                <a:lnTo>
                  <a:pt x="70400" y="55831"/>
                </a:lnTo>
                <a:close/>
                <a:moveTo>
                  <a:pt x="30048" y="0"/>
                </a:moveTo>
                <a:lnTo>
                  <a:pt x="412864" y="0"/>
                </a:lnTo>
                <a:lnTo>
                  <a:pt x="417762" y="395"/>
                </a:lnTo>
                <a:lnTo>
                  <a:pt x="422262" y="1582"/>
                </a:lnTo>
                <a:lnTo>
                  <a:pt x="426630" y="3295"/>
                </a:lnTo>
                <a:lnTo>
                  <a:pt x="430602" y="5799"/>
                </a:lnTo>
                <a:lnTo>
                  <a:pt x="434043" y="8831"/>
                </a:lnTo>
                <a:lnTo>
                  <a:pt x="437088" y="12258"/>
                </a:lnTo>
                <a:lnTo>
                  <a:pt x="439470" y="16212"/>
                </a:lnTo>
                <a:lnTo>
                  <a:pt x="441324" y="20430"/>
                </a:lnTo>
                <a:lnTo>
                  <a:pt x="442515" y="25043"/>
                </a:lnTo>
                <a:lnTo>
                  <a:pt x="442912" y="29920"/>
                </a:lnTo>
                <a:lnTo>
                  <a:pt x="442912" y="253725"/>
                </a:lnTo>
                <a:lnTo>
                  <a:pt x="438808" y="250957"/>
                </a:lnTo>
                <a:lnTo>
                  <a:pt x="434308" y="248584"/>
                </a:lnTo>
                <a:lnTo>
                  <a:pt x="429675" y="246871"/>
                </a:lnTo>
                <a:lnTo>
                  <a:pt x="424777" y="245948"/>
                </a:lnTo>
                <a:lnTo>
                  <a:pt x="419482" y="245553"/>
                </a:lnTo>
                <a:lnTo>
                  <a:pt x="416041" y="245684"/>
                </a:lnTo>
                <a:lnTo>
                  <a:pt x="412996" y="245948"/>
                </a:lnTo>
                <a:lnTo>
                  <a:pt x="408496" y="243839"/>
                </a:lnTo>
                <a:lnTo>
                  <a:pt x="404260" y="242521"/>
                </a:lnTo>
                <a:lnTo>
                  <a:pt x="400421" y="241862"/>
                </a:lnTo>
                <a:lnTo>
                  <a:pt x="397112" y="241467"/>
                </a:lnTo>
                <a:lnTo>
                  <a:pt x="392479" y="241994"/>
                </a:lnTo>
                <a:lnTo>
                  <a:pt x="388111" y="242917"/>
                </a:lnTo>
                <a:lnTo>
                  <a:pt x="384007" y="244498"/>
                </a:lnTo>
                <a:lnTo>
                  <a:pt x="380433" y="246607"/>
                </a:lnTo>
                <a:lnTo>
                  <a:pt x="380168" y="246607"/>
                </a:lnTo>
                <a:lnTo>
                  <a:pt x="380168" y="30183"/>
                </a:lnTo>
                <a:lnTo>
                  <a:pt x="36137" y="30183"/>
                </a:lnTo>
                <a:lnTo>
                  <a:pt x="36137" y="292080"/>
                </a:lnTo>
                <a:lnTo>
                  <a:pt x="319146" y="292080"/>
                </a:lnTo>
                <a:lnTo>
                  <a:pt x="320866" y="295243"/>
                </a:lnTo>
                <a:lnTo>
                  <a:pt x="322455" y="298670"/>
                </a:lnTo>
                <a:lnTo>
                  <a:pt x="318087" y="297747"/>
                </a:lnTo>
                <a:lnTo>
                  <a:pt x="313851" y="297088"/>
                </a:lnTo>
                <a:lnTo>
                  <a:pt x="309747" y="296825"/>
                </a:lnTo>
                <a:lnTo>
                  <a:pt x="305247" y="297088"/>
                </a:lnTo>
                <a:lnTo>
                  <a:pt x="301275" y="298011"/>
                </a:lnTo>
                <a:lnTo>
                  <a:pt x="297437" y="299065"/>
                </a:lnTo>
                <a:lnTo>
                  <a:pt x="294392" y="300779"/>
                </a:lnTo>
                <a:lnTo>
                  <a:pt x="291480" y="302624"/>
                </a:lnTo>
                <a:lnTo>
                  <a:pt x="289230" y="304997"/>
                </a:lnTo>
                <a:lnTo>
                  <a:pt x="287244" y="307237"/>
                </a:lnTo>
                <a:lnTo>
                  <a:pt x="285656" y="309610"/>
                </a:lnTo>
                <a:lnTo>
                  <a:pt x="284332" y="312246"/>
                </a:lnTo>
                <a:lnTo>
                  <a:pt x="283538" y="314750"/>
                </a:lnTo>
                <a:lnTo>
                  <a:pt x="282876" y="318441"/>
                </a:lnTo>
                <a:lnTo>
                  <a:pt x="283008" y="322263"/>
                </a:lnTo>
                <a:lnTo>
                  <a:pt x="30048" y="322263"/>
                </a:lnTo>
                <a:lnTo>
                  <a:pt x="25150" y="321868"/>
                </a:lnTo>
                <a:lnTo>
                  <a:pt x="20650" y="320813"/>
                </a:lnTo>
                <a:lnTo>
                  <a:pt x="16282" y="319100"/>
                </a:lnTo>
                <a:lnTo>
                  <a:pt x="12310" y="316464"/>
                </a:lnTo>
                <a:lnTo>
                  <a:pt x="8869" y="313696"/>
                </a:lnTo>
                <a:lnTo>
                  <a:pt x="5824" y="310137"/>
                </a:lnTo>
                <a:lnTo>
                  <a:pt x="3309" y="306051"/>
                </a:lnTo>
                <a:lnTo>
                  <a:pt x="1588" y="301833"/>
                </a:lnTo>
                <a:lnTo>
                  <a:pt x="397" y="297220"/>
                </a:lnTo>
                <a:lnTo>
                  <a:pt x="0" y="292475"/>
                </a:lnTo>
                <a:lnTo>
                  <a:pt x="0" y="196126"/>
                </a:lnTo>
                <a:lnTo>
                  <a:pt x="0" y="29920"/>
                </a:lnTo>
                <a:lnTo>
                  <a:pt x="397" y="25043"/>
                </a:lnTo>
                <a:lnTo>
                  <a:pt x="1588" y="20430"/>
                </a:lnTo>
                <a:lnTo>
                  <a:pt x="3309" y="16212"/>
                </a:lnTo>
                <a:lnTo>
                  <a:pt x="5824" y="12258"/>
                </a:lnTo>
                <a:lnTo>
                  <a:pt x="8869" y="8831"/>
                </a:lnTo>
                <a:lnTo>
                  <a:pt x="12310" y="5799"/>
                </a:lnTo>
                <a:lnTo>
                  <a:pt x="16282" y="3295"/>
                </a:lnTo>
                <a:lnTo>
                  <a:pt x="20650" y="1582"/>
                </a:lnTo>
                <a:lnTo>
                  <a:pt x="25150" y="39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29" name="Group 393"/>
          <p:cNvGrpSpPr/>
          <p:nvPr/>
        </p:nvGrpSpPr>
        <p:grpSpPr>
          <a:xfrm>
            <a:off x="6295592" y="4224328"/>
            <a:ext cx="235744" cy="386954"/>
            <a:chOff x="11029950" y="4238625"/>
            <a:chExt cx="314325" cy="515938"/>
          </a:xfrm>
          <a:solidFill>
            <a:srgbClr val="000000"/>
          </a:solidFill>
        </p:grpSpPr>
        <p:sp>
          <p:nvSpPr>
            <p:cNvPr id="230" name="Freeform 264"/>
            <p:cNvSpPr>
              <a:spLocks/>
            </p:cNvSpPr>
            <p:nvPr/>
          </p:nvSpPr>
          <p:spPr bwMode="auto">
            <a:xfrm>
              <a:off x="11188700" y="4238625"/>
              <a:ext cx="90488" cy="88900"/>
            </a:xfrm>
            <a:custGeom>
              <a:avLst/>
              <a:gdLst>
                <a:gd name="T0" fmla="*/ 313 w 626"/>
                <a:gd name="T1" fmla="*/ 0 h 622"/>
                <a:gd name="T2" fmla="*/ 359 w 626"/>
                <a:gd name="T3" fmla="*/ 3 h 622"/>
                <a:gd name="T4" fmla="*/ 403 w 626"/>
                <a:gd name="T5" fmla="*/ 13 h 622"/>
                <a:gd name="T6" fmla="*/ 444 w 626"/>
                <a:gd name="T7" fmla="*/ 28 h 622"/>
                <a:gd name="T8" fmla="*/ 482 w 626"/>
                <a:gd name="T9" fmla="*/ 50 h 622"/>
                <a:gd name="T10" fmla="*/ 517 w 626"/>
                <a:gd name="T11" fmla="*/ 76 h 622"/>
                <a:gd name="T12" fmla="*/ 548 w 626"/>
                <a:gd name="T13" fmla="*/ 106 h 622"/>
                <a:gd name="T14" fmla="*/ 575 w 626"/>
                <a:gd name="T15" fmla="*/ 141 h 622"/>
                <a:gd name="T16" fmla="*/ 596 w 626"/>
                <a:gd name="T17" fmla="*/ 179 h 622"/>
                <a:gd name="T18" fmla="*/ 611 w 626"/>
                <a:gd name="T19" fmla="*/ 221 h 622"/>
                <a:gd name="T20" fmla="*/ 622 w 626"/>
                <a:gd name="T21" fmla="*/ 265 h 622"/>
                <a:gd name="T22" fmla="*/ 626 w 626"/>
                <a:gd name="T23" fmla="*/ 311 h 622"/>
                <a:gd name="T24" fmla="*/ 622 w 626"/>
                <a:gd name="T25" fmla="*/ 357 h 622"/>
                <a:gd name="T26" fmla="*/ 611 w 626"/>
                <a:gd name="T27" fmla="*/ 401 h 622"/>
                <a:gd name="T28" fmla="*/ 596 w 626"/>
                <a:gd name="T29" fmla="*/ 442 h 622"/>
                <a:gd name="T30" fmla="*/ 575 w 626"/>
                <a:gd name="T31" fmla="*/ 480 h 622"/>
                <a:gd name="T32" fmla="*/ 548 w 626"/>
                <a:gd name="T33" fmla="*/ 515 h 622"/>
                <a:gd name="T34" fmla="*/ 517 w 626"/>
                <a:gd name="T35" fmla="*/ 546 h 622"/>
                <a:gd name="T36" fmla="*/ 482 w 626"/>
                <a:gd name="T37" fmla="*/ 572 h 622"/>
                <a:gd name="T38" fmla="*/ 444 w 626"/>
                <a:gd name="T39" fmla="*/ 594 h 622"/>
                <a:gd name="T40" fmla="*/ 403 w 626"/>
                <a:gd name="T41" fmla="*/ 609 h 622"/>
                <a:gd name="T42" fmla="*/ 359 w 626"/>
                <a:gd name="T43" fmla="*/ 619 h 622"/>
                <a:gd name="T44" fmla="*/ 313 w 626"/>
                <a:gd name="T45" fmla="*/ 622 h 622"/>
                <a:gd name="T46" fmla="*/ 267 w 626"/>
                <a:gd name="T47" fmla="*/ 619 h 622"/>
                <a:gd name="T48" fmla="*/ 222 w 626"/>
                <a:gd name="T49" fmla="*/ 609 h 622"/>
                <a:gd name="T50" fmla="*/ 181 w 626"/>
                <a:gd name="T51" fmla="*/ 594 h 622"/>
                <a:gd name="T52" fmla="*/ 142 w 626"/>
                <a:gd name="T53" fmla="*/ 572 h 622"/>
                <a:gd name="T54" fmla="*/ 108 w 626"/>
                <a:gd name="T55" fmla="*/ 546 h 622"/>
                <a:gd name="T56" fmla="*/ 77 w 626"/>
                <a:gd name="T57" fmla="*/ 515 h 622"/>
                <a:gd name="T58" fmla="*/ 51 w 626"/>
                <a:gd name="T59" fmla="*/ 480 h 622"/>
                <a:gd name="T60" fmla="*/ 29 w 626"/>
                <a:gd name="T61" fmla="*/ 442 h 622"/>
                <a:gd name="T62" fmla="*/ 14 w 626"/>
                <a:gd name="T63" fmla="*/ 401 h 622"/>
                <a:gd name="T64" fmla="*/ 4 w 626"/>
                <a:gd name="T65" fmla="*/ 357 h 622"/>
                <a:gd name="T66" fmla="*/ 0 w 626"/>
                <a:gd name="T67" fmla="*/ 311 h 622"/>
                <a:gd name="T68" fmla="*/ 4 w 626"/>
                <a:gd name="T69" fmla="*/ 265 h 622"/>
                <a:gd name="T70" fmla="*/ 14 w 626"/>
                <a:gd name="T71" fmla="*/ 221 h 622"/>
                <a:gd name="T72" fmla="*/ 29 w 626"/>
                <a:gd name="T73" fmla="*/ 179 h 622"/>
                <a:gd name="T74" fmla="*/ 51 w 626"/>
                <a:gd name="T75" fmla="*/ 141 h 622"/>
                <a:gd name="T76" fmla="*/ 77 w 626"/>
                <a:gd name="T77" fmla="*/ 106 h 622"/>
                <a:gd name="T78" fmla="*/ 108 w 626"/>
                <a:gd name="T79" fmla="*/ 76 h 622"/>
                <a:gd name="T80" fmla="*/ 142 w 626"/>
                <a:gd name="T81" fmla="*/ 50 h 622"/>
                <a:gd name="T82" fmla="*/ 181 w 626"/>
                <a:gd name="T83" fmla="*/ 28 h 622"/>
                <a:gd name="T84" fmla="*/ 222 w 626"/>
                <a:gd name="T85" fmla="*/ 13 h 622"/>
                <a:gd name="T86" fmla="*/ 267 w 626"/>
                <a:gd name="T87" fmla="*/ 3 h 622"/>
                <a:gd name="T88" fmla="*/ 313 w 626"/>
                <a:gd name="T8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6" h="622">
                  <a:moveTo>
                    <a:pt x="313" y="0"/>
                  </a:moveTo>
                  <a:lnTo>
                    <a:pt x="359" y="3"/>
                  </a:lnTo>
                  <a:lnTo>
                    <a:pt x="403" y="13"/>
                  </a:lnTo>
                  <a:lnTo>
                    <a:pt x="444" y="28"/>
                  </a:lnTo>
                  <a:lnTo>
                    <a:pt x="482" y="50"/>
                  </a:lnTo>
                  <a:lnTo>
                    <a:pt x="517" y="76"/>
                  </a:lnTo>
                  <a:lnTo>
                    <a:pt x="548" y="106"/>
                  </a:lnTo>
                  <a:lnTo>
                    <a:pt x="575" y="141"/>
                  </a:lnTo>
                  <a:lnTo>
                    <a:pt x="596" y="179"/>
                  </a:lnTo>
                  <a:lnTo>
                    <a:pt x="611" y="221"/>
                  </a:lnTo>
                  <a:lnTo>
                    <a:pt x="622" y="265"/>
                  </a:lnTo>
                  <a:lnTo>
                    <a:pt x="626" y="311"/>
                  </a:lnTo>
                  <a:lnTo>
                    <a:pt x="622" y="357"/>
                  </a:lnTo>
                  <a:lnTo>
                    <a:pt x="611" y="401"/>
                  </a:lnTo>
                  <a:lnTo>
                    <a:pt x="596" y="442"/>
                  </a:lnTo>
                  <a:lnTo>
                    <a:pt x="575" y="480"/>
                  </a:lnTo>
                  <a:lnTo>
                    <a:pt x="548" y="515"/>
                  </a:lnTo>
                  <a:lnTo>
                    <a:pt x="517" y="546"/>
                  </a:lnTo>
                  <a:lnTo>
                    <a:pt x="482" y="572"/>
                  </a:lnTo>
                  <a:lnTo>
                    <a:pt x="444" y="594"/>
                  </a:lnTo>
                  <a:lnTo>
                    <a:pt x="403" y="609"/>
                  </a:lnTo>
                  <a:lnTo>
                    <a:pt x="359" y="619"/>
                  </a:lnTo>
                  <a:lnTo>
                    <a:pt x="313" y="622"/>
                  </a:lnTo>
                  <a:lnTo>
                    <a:pt x="267" y="619"/>
                  </a:lnTo>
                  <a:lnTo>
                    <a:pt x="222" y="609"/>
                  </a:lnTo>
                  <a:lnTo>
                    <a:pt x="181" y="594"/>
                  </a:lnTo>
                  <a:lnTo>
                    <a:pt x="142" y="572"/>
                  </a:lnTo>
                  <a:lnTo>
                    <a:pt x="108" y="546"/>
                  </a:lnTo>
                  <a:lnTo>
                    <a:pt x="77" y="515"/>
                  </a:lnTo>
                  <a:lnTo>
                    <a:pt x="51" y="480"/>
                  </a:lnTo>
                  <a:lnTo>
                    <a:pt x="29" y="442"/>
                  </a:lnTo>
                  <a:lnTo>
                    <a:pt x="14" y="401"/>
                  </a:lnTo>
                  <a:lnTo>
                    <a:pt x="4" y="357"/>
                  </a:lnTo>
                  <a:lnTo>
                    <a:pt x="0" y="311"/>
                  </a:lnTo>
                  <a:lnTo>
                    <a:pt x="4" y="265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1" y="141"/>
                  </a:lnTo>
                  <a:lnTo>
                    <a:pt x="77" y="106"/>
                  </a:lnTo>
                  <a:lnTo>
                    <a:pt x="108" y="76"/>
                  </a:lnTo>
                  <a:lnTo>
                    <a:pt x="142" y="50"/>
                  </a:lnTo>
                  <a:lnTo>
                    <a:pt x="181" y="28"/>
                  </a:lnTo>
                  <a:lnTo>
                    <a:pt x="222" y="13"/>
                  </a:lnTo>
                  <a:lnTo>
                    <a:pt x="267" y="3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65"/>
            <p:cNvSpPr>
              <a:spLocks noEditPoints="1"/>
            </p:cNvSpPr>
            <p:nvPr/>
          </p:nvSpPr>
          <p:spPr bwMode="auto">
            <a:xfrm>
              <a:off x="11029950" y="4249738"/>
              <a:ext cx="314325" cy="271462"/>
            </a:xfrm>
            <a:custGeom>
              <a:avLst/>
              <a:gdLst>
                <a:gd name="T0" fmla="*/ 1413 w 2181"/>
                <a:gd name="T1" fmla="*/ 1425 h 1879"/>
                <a:gd name="T2" fmla="*/ 55 w 2181"/>
                <a:gd name="T3" fmla="*/ 0 h 1879"/>
                <a:gd name="T4" fmla="*/ 408 w 2181"/>
                <a:gd name="T5" fmla="*/ 833 h 1879"/>
                <a:gd name="T6" fmla="*/ 464 w 2181"/>
                <a:gd name="T7" fmla="*/ 866 h 1879"/>
                <a:gd name="T8" fmla="*/ 644 w 2181"/>
                <a:gd name="T9" fmla="*/ 942 h 1879"/>
                <a:gd name="T10" fmla="*/ 673 w 2181"/>
                <a:gd name="T11" fmla="*/ 821 h 1879"/>
                <a:gd name="T12" fmla="*/ 731 w 2181"/>
                <a:gd name="T13" fmla="*/ 732 h 1879"/>
                <a:gd name="T14" fmla="*/ 806 w 2181"/>
                <a:gd name="T15" fmla="*/ 670 h 1879"/>
                <a:gd name="T16" fmla="*/ 889 w 2181"/>
                <a:gd name="T17" fmla="*/ 629 h 1879"/>
                <a:gd name="T18" fmla="*/ 969 w 2181"/>
                <a:gd name="T19" fmla="*/ 607 h 1879"/>
                <a:gd name="T20" fmla="*/ 1035 w 2181"/>
                <a:gd name="T21" fmla="*/ 597 h 1879"/>
                <a:gd name="T22" fmla="*/ 1076 w 2181"/>
                <a:gd name="T23" fmla="*/ 593 h 1879"/>
                <a:gd name="T24" fmla="*/ 1263 w 2181"/>
                <a:gd name="T25" fmla="*/ 593 h 1879"/>
                <a:gd name="T26" fmla="*/ 1734 w 2181"/>
                <a:gd name="T27" fmla="*/ 593 h 1879"/>
                <a:gd name="T28" fmla="*/ 1886 w 2181"/>
                <a:gd name="T29" fmla="*/ 611 h 1879"/>
                <a:gd name="T30" fmla="*/ 2000 w 2181"/>
                <a:gd name="T31" fmla="*/ 651 h 1879"/>
                <a:gd name="T32" fmla="*/ 2080 w 2181"/>
                <a:gd name="T33" fmla="*/ 708 h 1879"/>
                <a:gd name="T34" fmla="*/ 2132 w 2181"/>
                <a:gd name="T35" fmla="*/ 771 h 1879"/>
                <a:gd name="T36" fmla="*/ 2163 w 2181"/>
                <a:gd name="T37" fmla="*/ 834 h 1879"/>
                <a:gd name="T38" fmla="*/ 2177 w 2181"/>
                <a:gd name="T39" fmla="*/ 889 h 1879"/>
                <a:gd name="T40" fmla="*/ 2181 w 2181"/>
                <a:gd name="T41" fmla="*/ 927 h 1879"/>
                <a:gd name="T42" fmla="*/ 2181 w 2181"/>
                <a:gd name="T43" fmla="*/ 942 h 1879"/>
                <a:gd name="T44" fmla="*/ 2181 w 2181"/>
                <a:gd name="T45" fmla="*/ 1739 h 1879"/>
                <a:gd name="T46" fmla="*/ 2171 w 2181"/>
                <a:gd name="T47" fmla="*/ 1795 h 1879"/>
                <a:gd name="T48" fmla="*/ 2121 w 2181"/>
                <a:gd name="T49" fmla="*/ 1855 h 1879"/>
                <a:gd name="T50" fmla="*/ 2045 w 2181"/>
                <a:gd name="T51" fmla="*/ 1879 h 1879"/>
                <a:gd name="T52" fmla="*/ 1969 w 2181"/>
                <a:gd name="T53" fmla="*/ 1855 h 1879"/>
                <a:gd name="T54" fmla="*/ 1920 w 2181"/>
                <a:gd name="T55" fmla="*/ 1795 h 1879"/>
                <a:gd name="T56" fmla="*/ 1909 w 2181"/>
                <a:gd name="T57" fmla="*/ 1739 h 1879"/>
                <a:gd name="T58" fmla="*/ 1909 w 2181"/>
                <a:gd name="T59" fmla="*/ 1001 h 1879"/>
                <a:gd name="T60" fmla="*/ 1005 w 2181"/>
                <a:gd name="T61" fmla="*/ 1579 h 1879"/>
                <a:gd name="T62" fmla="*/ 917 w 2181"/>
                <a:gd name="T63" fmla="*/ 1240 h 1879"/>
                <a:gd name="T64" fmla="*/ 893 w 2181"/>
                <a:gd name="T65" fmla="*/ 1316 h 1879"/>
                <a:gd name="T66" fmla="*/ 833 w 2181"/>
                <a:gd name="T67" fmla="*/ 1366 h 1879"/>
                <a:gd name="T68" fmla="*/ 780 w 2181"/>
                <a:gd name="T69" fmla="*/ 1376 h 1879"/>
                <a:gd name="T70" fmla="*/ 719 w 2181"/>
                <a:gd name="T71" fmla="*/ 1361 h 1879"/>
                <a:gd name="T72" fmla="*/ 356 w 2181"/>
                <a:gd name="T73" fmla="*/ 1119 h 1879"/>
                <a:gd name="T74" fmla="*/ 332 w 2181"/>
                <a:gd name="T75" fmla="*/ 1102 h 1879"/>
                <a:gd name="T76" fmla="*/ 296 w 2181"/>
                <a:gd name="T77" fmla="*/ 1078 h 1879"/>
                <a:gd name="T78" fmla="*/ 271 w 2181"/>
                <a:gd name="T79" fmla="*/ 1062 h 1879"/>
                <a:gd name="T80" fmla="*/ 238 w 2181"/>
                <a:gd name="T81" fmla="*/ 1014 h 1879"/>
                <a:gd name="T82" fmla="*/ 229 w 2181"/>
                <a:gd name="T83" fmla="*/ 936 h 1879"/>
                <a:gd name="T84" fmla="*/ 268 w 2181"/>
                <a:gd name="T85" fmla="*/ 864 h 1879"/>
                <a:gd name="T86" fmla="*/ 311 w 2181"/>
                <a:gd name="T87" fmla="*/ 835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1" h="1879">
                  <a:moveTo>
                    <a:pt x="1413" y="852"/>
                  </a:moveTo>
                  <a:lnTo>
                    <a:pt x="1322" y="967"/>
                  </a:lnTo>
                  <a:lnTo>
                    <a:pt x="1413" y="1425"/>
                  </a:lnTo>
                  <a:lnTo>
                    <a:pt x="1516" y="967"/>
                  </a:lnTo>
                  <a:lnTo>
                    <a:pt x="1413" y="852"/>
                  </a:lnTo>
                  <a:close/>
                  <a:moveTo>
                    <a:pt x="55" y="0"/>
                  </a:moveTo>
                  <a:lnTo>
                    <a:pt x="370" y="827"/>
                  </a:lnTo>
                  <a:lnTo>
                    <a:pt x="390" y="829"/>
                  </a:lnTo>
                  <a:lnTo>
                    <a:pt x="408" y="833"/>
                  </a:lnTo>
                  <a:lnTo>
                    <a:pt x="426" y="841"/>
                  </a:lnTo>
                  <a:lnTo>
                    <a:pt x="445" y="852"/>
                  </a:lnTo>
                  <a:lnTo>
                    <a:pt x="464" y="866"/>
                  </a:lnTo>
                  <a:lnTo>
                    <a:pt x="483" y="879"/>
                  </a:lnTo>
                  <a:lnTo>
                    <a:pt x="644" y="988"/>
                  </a:lnTo>
                  <a:lnTo>
                    <a:pt x="644" y="942"/>
                  </a:lnTo>
                  <a:lnTo>
                    <a:pt x="649" y="898"/>
                  </a:lnTo>
                  <a:lnTo>
                    <a:pt x="660" y="857"/>
                  </a:lnTo>
                  <a:lnTo>
                    <a:pt x="673" y="821"/>
                  </a:lnTo>
                  <a:lnTo>
                    <a:pt x="690" y="789"/>
                  </a:lnTo>
                  <a:lnTo>
                    <a:pt x="709" y="758"/>
                  </a:lnTo>
                  <a:lnTo>
                    <a:pt x="731" y="732"/>
                  </a:lnTo>
                  <a:lnTo>
                    <a:pt x="754" y="709"/>
                  </a:lnTo>
                  <a:lnTo>
                    <a:pt x="780" y="688"/>
                  </a:lnTo>
                  <a:lnTo>
                    <a:pt x="806" y="670"/>
                  </a:lnTo>
                  <a:lnTo>
                    <a:pt x="834" y="654"/>
                  </a:lnTo>
                  <a:lnTo>
                    <a:pt x="861" y="640"/>
                  </a:lnTo>
                  <a:lnTo>
                    <a:pt x="889" y="629"/>
                  </a:lnTo>
                  <a:lnTo>
                    <a:pt x="917" y="621"/>
                  </a:lnTo>
                  <a:lnTo>
                    <a:pt x="943" y="613"/>
                  </a:lnTo>
                  <a:lnTo>
                    <a:pt x="969" y="607"/>
                  </a:lnTo>
                  <a:lnTo>
                    <a:pt x="993" y="602"/>
                  </a:lnTo>
                  <a:lnTo>
                    <a:pt x="1015" y="599"/>
                  </a:lnTo>
                  <a:lnTo>
                    <a:pt x="1035" y="597"/>
                  </a:lnTo>
                  <a:lnTo>
                    <a:pt x="1051" y="595"/>
                  </a:lnTo>
                  <a:lnTo>
                    <a:pt x="1065" y="593"/>
                  </a:lnTo>
                  <a:lnTo>
                    <a:pt x="1076" y="593"/>
                  </a:lnTo>
                  <a:lnTo>
                    <a:pt x="1083" y="593"/>
                  </a:lnTo>
                  <a:lnTo>
                    <a:pt x="1085" y="593"/>
                  </a:lnTo>
                  <a:lnTo>
                    <a:pt x="1263" y="593"/>
                  </a:lnTo>
                  <a:lnTo>
                    <a:pt x="1413" y="839"/>
                  </a:lnTo>
                  <a:lnTo>
                    <a:pt x="1563" y="593"/>
                  </a:lnTo>
                  <a:lnTo>
                    <a:pt x="1734" y="593"/>
                  </a:lnTo>
                  <a:lnTo>
                    <a:pt x="1790" y="596"/>
                  </a:lnTo>
                  <a:lnTo>
                    <a:pt x="1840" y="602"/>
                  </a:lnTo>
                  <a:lnTo>
                    <a:pt x="1886" y="611"/>
                  </a:lnTo>
                  <a:lnTo>
                    <a:pt x="1929" y="622"/>
                  </a:lnTo>
                  <a:lnTo>
                    <a:pt x="1966" y="636"/>
                  </a:lnTo>
                  <a:lnTo>
                    <a:pt x="2000" y="651"/>
                  </a:lnTo>
                  <a:lnTo>
                    <a:pt x="2030" y="669"/>
                  </a:lnTo>
                  <a:lnTo>
                    <a:pt x="2057" y="687"/>
                  </a:lnTo>
                  <a:lnTo>
                    <a:pt x="2080" y="708"/>
                  </a:lnTo>
                  <a:lnTo>
                    <a:pt x="2100" y="729"/>
                  </a:lnTo>
                  <a:lnTo>
                    <a:pt x="2117" y="749"/>
                  </a:lnTo>
                  <a:lnTo>
                    <a:pt x="2132" y="771"/>
                  </a:lnTo>
                  <a:lnTo>
                    <a:pt x="2144" y="792"/>
                  </a:lnTo>
                  <a:lnTo>
                    <a:pt x="2154" y="814"/>
                  </a:lnTo>
                  <a:lnTo>
                    <a:pt x="2163" y="834"/>
                  </a:lnTo>
                  <a:lnTo>
                    <a:pt x="2169" y="854"/>
                  </a:lnTo>
                  <a:lnTo>
                    <a:pt x="2174" y="871"/>
                  </a:lnTo>
                  <a:lnTo>
                    <a:pt x="2177" y="889"/>
                  </a:lnTo>
                  <a:lnTo>
                    <a:pt x="2179" y="904"/>
                  </a:lnTo>
                  <a:lnTo>
                    <a:pt x="2181" y="917"/>
                  </a:lnTo>
                  <a:lnTo>
                    <a:pt x="2181" y="927"/>
                  </a:lnTo>
                  <a:lnTo>
                    <a:pt x="2181" y="936"/>
                  </a:lnTo>
                  <a:lnTo>
                    <a:pt x="2181" y="940"/>
                  </a:lnTo>
                  <a:lnTo>
                    <a:pt x="2181" y="942"/>
                  </a:lnTo>
                  <a:lnTo>
                    <a:pt x="2181" y="1736"/>
                  </a:lnTo>
                  <a:lnTo>
                    <a:pt x="2181" y="1736"/>
                  </a:lnTo>
                  <a:lnTo>
                    <a:pt x="2181" y="1739"/>
                  </a:lnTo>
                  <a:lnTo>
                    <a:pt x="2181" y="1741"/>
                  </a:lnTo>
                  <a:lnTo>
                    <a:pt x="2179" y="1770"/>
                  </a:lnTo>
                  <a:lnTo>
                    <a:pt x="2171" y="1795"/>
                  </a:lnTo>
                  <a:lnTo>
                    <a:pt x="2158" y="1818"/>
                  </a:lnTo>
                  <a:lnTo>
                    <a:pt x="2142" y="1838"/>
                  </a:lnTo>
                  <a:lnTo>
                    <a:pt x="2121" y="1855"/>
                  </a:lnTo>
                  <a:lnTo>
                    <a:pt x="2098" y="1868"/>
                  </a:lnTo>
                  <a:lnTo>
                    <a:pt x="2073" y="1875"/>
                  </a:lnTo>
                  <a:lnTo>
                    <a:pt x="2045" y="1879"/>
                  </a:lnTo>
                  <a:lnTo>
                    <a:pt x="2017" y="1875"/>
                  </a:lnTo>
                  <a:lnTo>
                    <a:pt x="1992" y="1868"/>
                  </a:lnTo>
                  <a:lnTo>
                    <a:pt x="1969" y="1855"/>
                  </a:lnTo>
                  <a:lnTo>
                    <a:pt x="1948" y="1838"/>
                  </a:lnTo>
                  <a:lnTo>
                    <a:pt x="1932" y="1818"/>
                  </a:lnTo>
                  <a:lnTo>
                    <a:pt x="1920" y="1795"/>
                  </a:lnTo>
                  <a:lnTo>
                    <a:pt x="1911" y="1770"/>
                  </a:lnTo>
                  <a:lnTo>
                    <a:pt x="1909" y="1741"/>
                  </a:lnTo>
                  <a:lnTo>
                    <a:pt x="1909" y="1739"/>
                  </a:lnTo>
                  <a:lnTo>
                    <a:pt x="1909" y="1736"/>
                  </a:lnTo>
                  <a:lnTo>
                    <a:pt x="1909" y="1736"/>
                  </a:lnTo>
                  <a:lnTo>
                    <a:pt x="1909" y="1001"/>
                  </a:lnTo>
                  <a:lnTo>
                    <a:pt x="1824" y="1001"/>
                  </a:lnTo>
                  <a:lnTo>
                    <a:pt x="1824" y="1579"/>
                  </a:lnTo>
                  <a:lnTo>
                    <a:pt x="1005" y="1579"/>
                  </a:lnTo>
                  <a:lnTo>
                    <a:pt x="1005" y="998"/>
                  </a:lnTo>
                  <a:lnTo>
                    <a:pt x="917" y="998"/>
                  </a:lnTo>
                  <a:lnTo>
                    <a:pt x="917" y="1240"/>
                  </a:lnTo>
                  <a:lnTo>
                    <a:pt x="914" y="1268"/>
                  </a:lnTo>
                  <a:lnTo>
                    <a:pt x="906" y="1293"/>
                  </a:lnTo>
                  <a:lnTo>
                    <a:pt x="893" y="1316"/>
                  </a:lnTo>
                  <a:lnTo>
                    <a:pt x="876" y="1337"/>
                  </a:lnTo>
                  <a:lnTo>
                    <a:pt x="857" y="1353"/>
                  </a:lnTo>
                  <a:lnTo>
                    <a:pt x="833" y="1366"/>
                  </a:lnTo>
                  <a:lnTo>
                    <a:pt x="808" y="1374"/>
                  </a:lnTo>
                  <a:lnTo>
                    <a:pt x="780" y="1377"/>
                  </a:lnTo>
                  <a:lnTo>
                    <a:pt x="780" y="1376"/>
                  </a:lnTo>
                  <a:lnTo>
                    <a:pt x="758" y="1375"/>
                  </a:lnTo>
                  <a:lnTo>
                    <a:pt x="736" y="1370"/>
                  </a:lnTo>
                  <a:lnTo>
                    <a:pt x="719" y="1361"/>
                  </a:lnTo>
                  <a:lnTo>
                    <a:pt x="483" y="1204"/>
                  </a:lnTo>
                  <a:lnTo>
                    <a:pt x="358" y="1121"/>
                  </a:lnTo>
                  <a:lnTo>
                    <a:pt x="356" y="1119"/>
                  </a:lnTo>
                  <a:lnTo>
                    <a:pt x="351" y="1116"/>
                  </a:lnTo>
                  <a:lnTo>
                    <a:pt x="342" y="1110"/>
                  </a:lnTo>
                  <a:lnTo>
                    <a:pt x="332" y="1102"/>
                  </a:lnTo>
                  <a:lnTo>
                    <a:pt x="320" y="1095"/>
                  </a:lnTo>
                  <a:lnTo>
                    <a:pt x="308" y="1086"/>
                  </a:lnTo>
                  <a:lnTo>
                    <a:pt x="296" y="1078"/>
                  </a:lnTo>
                  <a:lnTo>
                    <a:pt x="285" y="1072"/>
                  </a:lnTo>
                  <a:lnTo>
                    <a:pt x="277" y="1065"/>
                  </a:lnTo>
                  <a:lnTo>
                    <a:pt x="271" y="1062"/>
                  </a:lnTo>
                  <a:lnTo>
                    <a:pt x="269" y="1060"/>
                  </a:lnTo>
                  <a:lnTo>
                    <a:pt x="251" y="1038"/>
                  </a:lnTo>
                  <a:lnTo>
                    <a:pt x="238" y="1014"/>
                  </a:lnTo>
                  <a:lnTo>
                    <a:pt x="231" y="988"/>
                  </a:lnTo>
                  <a:lnTo>
                    <a:pt x="227" y="962"/>
                  </a:lnTo>
                  <a:lnTo>
                    <a:pt x="229" y="936"/>
                  </a:lnTo>
                  <a:lnTo>
                    <a:pt x="237" y="910"/>
                  </a:lnTo>
                  <a:lnTo>
                    <a:pt x="249" y="886"/>
                  </a:lnTo>
                  <a:lnTo>
                    <a:pt x="268" y="864"/>
                  </a:lnTo>
                  <a:lnTo>
                    <a:pt x="281" y="852"/>
                  </a:lnTo>
                  <a:lnTo>
                    <a:pt x="296" y="843"/>
                  </a:lnTo>
                  <a:lnTo>
                    <a:pt x="311" y="835"/>
                  </a:lnTo>
                  <a:lnTo>
                    <a:pt x="0" y="2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66"/>
            <p:cNvSpPr>
              <a:spLocks/>
            </p:cNvSpPr>
            <p:nvPr/>
          </p:nvSpPr>
          <p:spPr bwMode="auto">
            <a:xfrm>
              <a:off x="11174413" y="4491038"/>
              <a:ext cx="119063" cy="263525"/>
            </a:xfrm>
            <a:custGeom>
              <a:avLst/>
              <a:gdLst>
                <a:gd name="T0" fmla="*/ 0 w 820"/>
                <a:gd name="T1" fmla="*/ 0 h 1823"/>
                <a:gd name="T2" fmla="*/ 819 w 820"/>
                <a:gd name="T3" fmla="*/ 1 h 1823"/>
                <a:gd name="T4" fmla="*/ 820 w 820"/>
                <a:gd name="T5" fmla="*/ 1639 h 1823"/>
                <a:gd name="T6" fmla="*/ 817 w 820"/>
                <a:gd name="T7" fmla="*/ 1672 h 1823"/>
                <a:gd name="T8" fmla="*/ 808 w 820"/>
                <a:gd name="T9" fmla="*/ 1703 h 1823"/>
                <a:gd name="T10" fmla="*/ 795 w 820"/>
                <a:gd name="T11" fmla="*/ 1732 h 1823"/>
                <a:gd name="T12" fmla="*/ 776 w 820"/>
                <a:gd name="T13" fmla="*/ 1758 h 1823"/>
                <a:gd name="T14" fmla="*/ 754 w 820"/>
                <a:gd name="T15" fmla="*/ 1780 h 1823"/>
                <a:gd name="T16" fmla="*/ 728 w 820"/>
                <a:gd name="T17" fmla="*/ 1798 h 1823"/>
                <a:gd name="T18" fmla="*/ 700 w 820"/>
                <a:gd name="T19" fmla="*/ 1811 h 1823"/>
                <a:gd name="T20" fmla="*/ 668 w 820"/>
                <a:gd name="T21" fmla="*/ 1820 h 1823"/>
                <a:gd name="T22" fmla="*/ 635 w 820"/>
                <a:gd name="T23" fmla="*/ 1823 h 1823"/>
                <a:gd name="T24" fmla="*/ 602 w 820"/>
                <a:gd name="T25" fmla="*/ 1820 h 1823"/>
                <a:gd name="T26" fmla="*/ 571 w 820"/>
                <a:gd name="T27" fmla="*/ 1811 h 1823"/>
                <a:gd name="T28" fmla="*/ 542 w 820"/>
                <a:gd name="T29" fmla="*/ 1798 h 1823"/>
                <a:gd name="T30" fmla="*/ 516 w 820"/>
                <a:gd name="T31" fmla="*/ 1780 h 1823"/>
                <a:gd name="T32" fmla="*/ 494 w 820"/>
                <a:gd name="T33" fmla="*/ 1758 h 1823"/>
                <a:gd name="T34" fmla="*/ 476 w 820"/>
                <a:gd name="T35" fmla="*/ 1732 h 1823"/>
                <a:gd name="T36" fmla="*/ 462 w 820"/>
                <a:gd name="T37" fmla="*/ 1703 h 1823"/>
                <a:gd name="T38" fmla="*/ 454 w 820"/>
                <a:gd name="T39" fmla="*/ 1672 h 1823"/>
                <a:gd name="T40" fmla="*/ 450 w 820"/>
                <a:gd name="T41" fmla="*/ 1639 h 1823"/>
                <a:gd name="T42" fmla="*/ 450 w 820"/>
                <a:gd name="T43" fmla="*/ 147 h 1823"/>
                <a:gd name="T44" fmla="*/ 368 w 820"/>
                <a:gd name="T45" fmla="*/ 147 h 1823"/>
                <a:gd name="T46" fmla="*/ 368 w 820"/>
                <a:gd name="T47" fmla="*/ 1640 h 1823"/>
                <a:gd name="T48" fmla="*/ 367 w 820"/>
                <a:gd name="T49" fmla="*/ 1642 h 1823"/>
                <a:gd name="T50" fmla="*/ 364 w 820"/>
                <a:gd name="T51" fmla="*/ 1674 h 1823"/>
                <a:gd name="T52" fmla="*/ 355 w 820"/>
                <a:gd name="T53" fmla="*/ 1706 h 1823"/>
                <a:gd name="T54" fmla="*/ 341 w 820"/>
                <a:gd name="T55" fmla="*/ 1733 h 1823"/>
                <a:gd name="T56" fmla="*/ 323 w 820"/>
                <a:gd name="T57" fmla="*/ 1759 h 1823"/>
                <a:gd name="T58" fmla="*/ 301 w 820"/>
                <a:gd name="T59" fmla="*/ 1781 h 1823"/>
                <a:gd name="T60" fmla="*/ 276 w 820"/>
                <a:gd name="T61" fmla="*/ 1798 h 1823"/>
                <a:gd name="T62" fmla="*/ 247 w 820"/>
                <a:gd name="T63" fmla="*/ 1811 h 1823"/>
                <a:gd name="T64" fmla="*/ 217 w 820"/>
                <a:gd name="T65" fmla="*/ 1820 h 1823"/>
                <a:gd name="T66" fmla="*/ 184 w 820"/>
                <a:gd name="T67" fmla="*/ 1823 h 1823"/>
                <a:gd name="T68" fmla="*/ 150 w 820"/>
                <a:gd name="T69" fmla="*/ 1820 h 1823"/>
                <a:gd name="T70" fmla="*/ 119 w 820"/>
                <a:gd name="T71" fmla="*/ 1811 h 1823"/>
                <a:gd name="T72" fmla="*/ 91 w 820"/>
                <a:gd name="T73" fmla="*/ 1798 h 1823"/>
                <a:gd name="T74" fmla="*/ 65 w 820"/>
                <a:gd name="T75" fmla="*/ 1780 h 1823"/>
                <a:gd name="T76" fmla="*/ 43 w 820"/>
                <a:gd name="T77" fmla="*/ 1758 h 1823"/>
                <a:gd name="T78" fmla="*/ 25 w 820"/>
                <a:gd name="T79" fmla="*/ 1732 h 1823"/>
                <a:gd name="T80" fmla="*/ 11 w 820"/>
                <a:gd name="T81" fmla="*/ 1703 h 1823"/>
                <a:gd name="T82" fmla="*/ 2 w 820"/>
                <a:gd name="T83" fmla="*/ 1673 h 1823"/>
                <a:gd name="T84" fmla="*/ 0 w 820"/>
                <a:gd name="T85" fmla="*/ 1640 h 1823"/>
                <a:gd name="T86" fmla="*/ 0 w 820"/>
                <a:gd name="T87" fmla="*/ 0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1823">
                  <a:moveTo>
                    <a:pt x="0" y="0"/>
                  </a:moveTo>
                  <a:lnTo>
                    <a:pt x="819" y="1"/>
                  </a:lnTo>
                  <a:lnTo>
                    <a:pt x="820" y="1639"/>
                  </a:lnTo>
                  <a:lnTo>
                    <a:pt x="817" y="1672"/>
                  </a:lnTo>
                  <a:lnTo>
                    <a:pt x="808" y="1703"/>
                  </a:lnTo>
                  <a:lnTo>
                    <a:pt x="795" y="1732"/>
                  </a:lnTo>
                  <a:lnTo>
                    <a:pt x="776" y="1758"/>
                  </a:lnTo>
                  <a:lnTo>
                    <a:pt x="754" y="1780"/>
                  </a:lnTo>
                  <a:lnTo>
                    <a:pt x="728" y="1798"/>
                  </a:lnTo>
                  <a:lnTo>
                    <a:pt x="700" y="1811"/>
                  </a:lnTo>
                  <a:lnTo>
                    <a:pt x="668" y="1820"/>
                  </a:lnTo>
                  <a:lnTo>
                    <a:pt x="635" y="1823"/>
                  </a:lnTo>
                  <a:lnTo>
                    <a:pt x="602" y="1820"/>
                  </a:lnTo>
                  <a:lnTo>
                    <a:pt x="571" y="1811"/>
                  </a:lnTo>
                  <a:lnTo>
                    <a:pt x="542" y="1798"/>
                  </a:lnTo>
                  <a:lnTo>
                    <a:pt x="516" y="1780"/>
                  </a:lnTo>
                  <a:lnTo>
                    <a:pt x="494" y="1758"/>
                  </a:lnTo>
                  <a:lnTo>
                    <a:pt x="476" y="1732"/>
                  </a:lnTo>
                  <a:lnTo>
                    <a:pt x="462" y="1703"/>
                  </a:lnTo>
                  <a:lnTo>
                    <a:pt x="454" y="1672"/>
                  </a:lnTo>
                  <a:lnTo>
                    <a:pt x="450" y="1639"/>
                  </a:lnTo>
                  <a:lnTo>
                    <a:pt x="450" y="147"/>
                  </a:lnTo>
                  <a:lnTo>
                    <a:pt x="368" y="147"/>
                  </a:lnTo>
                  <a:lnTo>
                    <a:pt x="368" y="1640"/>
                  </a:lnTo>
                  <a:lnTo>
                    <a:pt x="367" y="1642"/>
                  </a:lnTo>
                  <a:lnTo>
                    <a:pt x="364" y="1674"/>
                  </a:lnTo>
                  <a:lnTo>
                    <a:pt x="355" y="1706"/>
                  </a:lnTo>
                  <a:lnTo>
                    <a:pt x="341" y="1733"/>
                  </a:lnTo>
                  <a:lnTo>
                    <a:pt x="323" y="1759"/>
                  </a:lnTo>
                  <a:lnTo>
                    <a:pt x="301" y="1781"/>
                  </a:lnTo>
                  <a:lnTo>
                    <a:pt x="276" y="1798"/>
                  </a:lnTo>
                  <a:lnTo>
                    <a:pt x="247" y="1811"/>
                  </a:lnTo>
                  <a:lnTo>
                    <a:pt x="217" y="1820"/>
                  </a:lnTo>
                  <a:lnTo>
                    <a:pt x="184" y="1823"/>
                  </a:lnTo>
                  <a:lnTo>
                    <a:pt x="150" y="1820"/>
                  </a:lnTo>
                  <a:lnTo>
                    <a:pt x="119" y="1811"/>
                  </a:lnTo>
                  <a:lnTo>
                    <a:pt x="91" y="1798"/>
                  </a:lnTo>
                  <a:lnTo>
                    <a:pt x="65" y="1780"/>
                  </a:lnTo>
                  <a:lnTo>
                    <a:pt x="43" y="1758"/>
                  </a:lnTo>
                  <a:lnTo>
                    <a:pt x="25" y="1732"/>
                  </a:lnTo>
                  <a:lnTo>
                    <a:pt x="11" y="1703"/>
                  </a:lnTo>
                  <a:lnTo>
                    <a:pt x="2" y="1673"/>
                  </a:lnTo>
                  <a:lnTo>
                    <a:pt x="0" y="16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267"/>
            <p:cNvSpPr>
              <a:spLocks noChangeArrowheads="1"/>
            </p:cNvSpPr>
            <p:nvPr/>
          </p:nvSpPr>
          <p:spPr bwMode="auto">
            <a:xfrm>
              <a:off x="11222038" y="4481513"/>
              <a:ext cx="23813" cy="79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4" name="Freeform 582"/>
          <p:cNvSpPr>
            <a:spLocks/>
          </p:cNvSpPr>
          <p:nvPr/>
        </p:nvSpPr>
        <p:spPr bwMode="auto">
          <a:xfrm>
            <a:off x="5523124" y="4236235"/>
            <a:ext cx="377429" cy="363141"/>
          </a:xfrm>
          <a:custGeom>
            <a:avLst/>
            <a:gdLst>
              <a:gd name="connsiteX0" fmla="*/ 248691 w 503238"/>
              <a:gd name="connsiteY0" fmla="*/ 238125 h 484188"/>
              <a:gd name="connsiteX1" fmla="*/ 252334 w 503238"/>
              <a:gd name="connsiteY1" fmla="*/ 238270 h 484188"/>
              <a:gd name="connsiteX2" fmla="*/ 255660 w 503238"/>
              <a:gd name="connsiteY2" fmla="*/ 238847 h 484188"/>
              <a:gd name="connsiteX3" fmla="*/ 258987 w 503238"/>
              <a:gd name="connsiteY3" fmla="*/ 239713 h 484188"/>
              <a:gd name="connsiteX4" fmla="*/ 259462 w 503238"/>
              <a:gd name="connsiteY4" fmla="*/ 239424 h 484188"/>
              <a:gd name="connsiteX5" fmla="*/ 259462 w 503238"/>
              <a:gd name="connsiteY5" fmla="*/ 239857 h 484188"/>
              <a:gd name="connsiteX6" fmla="*/ 263580 w 503238"/>
              <a:gd name="connsiteY6" fmla="*/ 241300 h 484188"/>
              <a:gd name="connsiteX7" fmla="*/ 267065 w 503238"/>
              <a:gd name="connsiteY7" fmla="*/ 243032 h 484188"/>
              <a:gd name="connsiteX8" fmla="*/ 270392 w 503238"/>
              <a:gd name="connsiteY8" fmla="*/ 245341 h 484188"/>
              <a:gd name="connsiteX9" fmla="*/ 273243 w 503238"/>
              <a:gd name="connsiteY9" fmla="*/ 247939 h 484188"/>
              <a:gd name="connsiteX10" fmla="*/ 275619 w 503238"/>
              <a:gd name="connsiteY10" fmla="*/ 250825 h 484188"/>
              <a:gd name="connsiteX11" fmla="*/ 305874 w 503238"/>
              <a:gd name="connsiteY11" fmla="*/ 250825 h 484188"/>
              <a:gd name="connsiteX12" fmla="*/ 305874 w 503238"/>
              <a:gd name="connsiteY12" fmla="*/ 288492 h 484188"/>
              <a:gd name="connsiteX13" fmla="*/ 276253 w 503238"/>
              <a:gd name="connsiteY13" fmla="*/ 288492 h 484188"/>
              <a:gd name="connsiteX14" fmla="*/ 433388 w 503238"/>
              <a:gd name="connsiteY14" fmla="*/ 484188 h 484188"/>
              <a:gd name="connsiteX15" fmla="*/ 394896 w 503238"/>
              <a:gd name="connsiteY15" fmla="*/ 484188 h 484188"/>
              <a:gd name="connsiteX16" fmla="*/ 259304 w 503238"/>
              <a:gd name="connsiteY16" fmla="*/ 307687 h 484188"/>
              <a:gd name="connsiteX17" fmla="*/ 259304 w 503238"/>
              <a:gd name="connsiteY17" fmla="*/ 483467 h 484188"/>
              <a:gd name="connsiteX18" fmla="*/ 237761 w 503238"/>
              <a:gd name="connsiteY18" fmla="*/ 483467 h 484188"/>
              <a:gd name="connsiteX19" fmla="*/ 237761 w 503238"/>
              <a:gd name="connsiteY19" fmla="*/ 307687 h 484188"/>
              <a:gd name="connsiteX20" fmla="*/ 102168 w 503238"/>
              <a:gd name="connsiteY20" fmla="*/ 484188 h 484188"/>
              <a:gd name="connsiteX21" fmla="*/ 71438 w 503238"/>
              <a:gd name="connsiteY21" fmla="*/ 484188 h 484188"/>
              <a:gd name="connsiteX22" fmla="*/ 221762 w 503238"/>
              <a:gd name="connsiteY22" fmla="*/ 288492 h 484188"/>
              <a:gd name="connsiteX23" fmla="*/ 191190 w 503238"/>
              <a:gd name="connsiteY23" fmla="*/ 288492 h 484188"/>
              <a:gd name="connsiteX24" fmla="*/ 191190 w 503238"/>
              <a:gd name="connsiteY24" fmla="*/ 250681 h 484188"/>
              <a:gd name="connsiteX25" fmla="*/ 221604 w 503238"/>
              <a:gd name="connsiteY25" fmla="*/ 250681 h 484188"/>
              <a:gd name="connsiteX26" fmla="*/ 224613 w 503238"/>
              <a:gd name="connsiteY26" fmla="*/ 247217 h 484188"/>
              <a:gd name="connsiteX27" fmla="*/ 228415 w 503238"/>
              <a:gd name="connsiteY27" fmla="*/ 244187 h 484188"/>
              <a:gd name="connsiteX28" fmla="*/ 232850 w 503238"/>
              <a:gd name="connsiteY28" fmla="*/ 241589 h 484188"/>
              <a:gd name="connsiteX29" fmla="*/ 237602 w 503238"/>
              <a:gd name="connsiteY29" fmla="*/ 239713 h 484188"/>
              <a:gd name="connsiteX30" fmla="*/ 242988 w 503238"/>
              <a:gd name="connsiteY30" fmla="*/ 238414 h 484188"/>
              <a:gd name="connsiteX31" fmla="*/ 449513 w 503238"/>
              <a:gd name="connsiteY31" fmla="*/ 0 h 484188"/>
              <a:gd name="connsiteX32" fmla="*/ 503238 w 503238"/>
              <a:gd name="connsiteY32" fmla="*/ 154421 h 484188"/>
              <a:gd name="connsiteX33" fmla="*/ 438863 w 503238"/>
              <a:gd name="connsiteY33" fmla="*/ 176213 h 484188"/>
              <a:gd name="connsiteX34" fmla="*/ 433935 w 503238"/>
              <a:gd name="connsiteY34" fmla="*/ 162647 h 484188"/>
              <a:gd name="connsiteX35" fmla="*/ 240492 w 503238"/>
              <a:gd name="connsiteY35" fmla="*/ 228456 h 484188"/>
              <a:gd name="connsiteX36" fmla="*/ 232386 w 503238"/>
              <a:gd name="connsiteY36" fmla="*/ 204932 h 484188"/>
              <a:gd name="connsiteX37" fmla="*/ 60401 w 503238"/>
              <a:gd name="connsiteY37" fmla="*/ 263525 h 484188"/>
              <a:gd name="connsiteX38" fmla="*/ 51500 w 503238"/>
              <a:gd name="connsiteY38" fmla="*/ 238270 h 484188"/>
              <a:gd name="connsiteX39" fmla="*/ 10332 w 503238"/>
              <a:gd name="connsiteY39" fmla="*/ 252268 h 484188"/>
              <a:gd name="connsiteX40" fmla="*/ 0 w 503238"/>
              <a:gd name="connsiteY40" fmla="*/ 222395 h 484188"/>
              <a:gd name="connsiteX41" fmla="*/ 41327 w 503238"/>
              <a:gd name="connsiteY41" fmla="*/ 208396 h 484188"/>
              <a:gd name="connsiteX42" fmla="*/ 32426 w 503238"/>
              <a:gd name="connsiteY42" fmla="*/ 183140 h 484188"/>
              <a:gd name="connsiteX43" fmla="*/ 204411 w 503238"/>
              <a:gd name="connsiteY43" fmla="*/ 124547 h 484188"/>
              <a:gd name="connsiteX44" fmla="*/ 196304 w 503238"/>
              <a:gd name="connsiteY44" fmla="*/ 101312 h 484188"/>
              <a:gd name="connsiteX45" fmla="*/ 389906 w 503238"/>
              <a:gd name="connsiteY45" fmla="*/ 35358 h 484188"/>
              <a:gd name="connsiteX46" fmla="*/ 385138 w 503238"/>
              <a:gd name="connsiteY46" fmla="*/ 21648 h 48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3238" h="484188">
                <a:moveTo>
                  <a:pt x="248691" y="238125"/>
                </a:moveTo>
                <a:lnTo>
                  <a:pt x="252334" y="238270"/>
                </a:lnTo>
                <a:lnTo>
                  <a:pt x="255660" y="238847"/>
                </a:lnTo>
                <a:lnTo>
                  <a:pt x="258987" y="239713"/>
                </a:lnTo>
                <a:lnTo>
                  <a:pt x="259462" y="239424"/>
                </a:lnTo>
                <a:lnTo>
                  <a:pt x="259462" y="239857"/>
                </a:lnTo>
                <a:lnTo>
                  <a:pt x="263580" y="241300"/>
                </a:lnTo>
                <a:lnTo>
                  <a:pt x="267065" y="243032"/>
                </a:lnTo>
                <a:lnTo>
                  <a:pt x="270392" y="245341"/>
                </a:lnTo>
                <a:lnTo>
                  <a:pt x="273243" y="247939"/>
                </a:lnTo>
                <a:lnTo>
                  <a:pt x="275619" y="250825"/>
                </a:lnTo>
                <a:lnTo>
                  <a:pt x="305874" y="250825"/>
                </a:lnTo>
                <a:lnTo>
                  <a:pt x="305874" y="288492"/>
                </a:lnTo>
                <a:lnTo>
                  <a:pt x="276253" y="288492"/>
                </a:lnTo>
                <a:lnTo>
                  <a:pt x="433388" y="484188"/>
                </a:lnTo>
                <a:lnTo>
                  <a:pt x="394896" y="484188"/>
                </a:lnTo>
                <a:lnTo>
                  <a:pt x="259304" y="307687"/>
                </a:lnTo>
                <a:lnTo>
                  <a:pt x="259304" y="483467"/>
                </a:lnTo>
                <a:lnTo>
                  <a:pt x="237761" y="483467"/>
                </a:lnTo>
                <a:lnTo>
                  <a:pt x="237761" y="307687"/>
                </a:lnTo>
                <a:lnTo>
                  <a:pt x="102168" y="484188"/>
                </a:lnTo>
                <a:lnTo>
                  <a:pt x="71438" y="484188"/>
                </a:lnTo>
                <a:lnTo>
                  <a:pt x="221762" y="288492"/>
                </a:lnTo>
                <a:lnTo>
                  <a:pt x="191190" y="288492"/>
                </a:lnTo>
                <a:lnTo>
                  <a:pt x="191190" y="250681"/>
                </a:lnTo>
                <a:lnTo>
                  <a:pt x="221604" y="250681"/>
                </a:lnTo>
                <a:lnTo>
                  <a:pt x="224613" y="247217"/>
                </a:lnTo>
                <a:lnTo>
                  <a:pt x="228415" y="244187"/>
                </a:lnTo>
                <a:lnTo>
                  <a:pt x="232850" y="241589"/>
                </a:lnTo>
                <a:lnTo>
                  <a:pt x="237602" y="239713"/>
                </a:lnTo>
                <a:lnTo>
                  <a:pt x="242988" y="238414"/>
                </a:lnTo>
                <a:close/>
                <a:moveTo>
                  <a:pt x="449513" y="0"/>
                </a:moveTo>
                <a:lnTo>
                  <a:pt x="503238" y="154421"/>
                </a:lnTo>
                <a:lnTo>
                  <a:pt x="438863" y="176213"/>
                </a:lnTo>
                <a:lnTo>
                  <a:pt x="433935" y="162647"/>
                </a:lnTo>
                <a:lnTo>
                  <a:pt x="240492" y="228456"/>
                </a:lnTo>
                <a:lnTo>
                  <a:pt x="232386" y="204932"/>
                </a:lnTo>
                <a:lnTo>
                  <a:pt x="60401" y="263525"/>
                </a:lnTo>
                <a:lnTo>
                  <a:pt x="51500" y="238270"/>
                </a:lnTo>
                <a:lnTo>
                  <a:pt x="10332" y="252268"/>
                </a:lnTo>
                <a:lnTo>
                  <a:pt x="0" y="222395"/>
                </a:lnTo>
                <a:lnTo>
                  <a:pt x="41327" y="208396"/>
                </a:lnTo>
                <a:lnTo>
                  <a:pt x="32426" y="183140"/>
                </a:lnTo>
                <a:lnTo>
                  <a:pt x="204411" y="124547"/>
                </a:lnTo>
                <a:lnTo>
                  <a:pt x="196304" y="101312"/>
                </a:lnTo>
                <a:lnTo>
                  <a:pt x="389906" y="35358"/>
                </a:lnTo>
                <a:lnTo>
                  <a:pt x="385138" y="21648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5" name="Freeform 288"/>
          <p:cNvSpPr>
            <a:spLocks noEditPoints="1"/>
          </p:cNvSpPr>
          <p:nvPr/>
        </p:nvSpPr>
        <p:spPr bwMode="auto">
          <a:xfrm>
            <a:off x="4801860" y="4238616"/>
            <a:ext cx="416719" cy="358379"/>
          </a:xfrm>
          <a:custGeom>
            <a:avLst/>
            <a:gdLst>
              <a:gd name="T0" fmla="*/ 1679 w 3502"/>
              <a:gd name="T1" fmla="*/ 1691 h 3006"/>
              <a:gd name="T2" fmla="*/ 1850 w 3502"/>
              <a:gd name="T3" fmla="*/ 1668 h 3006"/>
              <a:gd name="T4" fmla="*/ 1406 w 3502"/>
              <a:gd name="T5" fmla="*/ 1210 h 3006"/>
              <a:gd name="T6" fmla="*/ 1317 w 3502"/>
              <a:gd name="T7" fmla="*/ 1389 h 3006"/>
              <a:gd name="T8" fmla="*/ 1530 w 3502"/>
              <a:gd name="T9" fmla="*/ 1413 h 3006"/>
              <a:gd name="T10" fmla="*/ 1480 w 3502"/>
              <a:gd name="T11" fmla="*/ 1217 h 3006"/>
              <a:gd name="T12" fmla="*/ 1979 w 3502"/>
              <a:gd name="T13" fmla="*/ 1151 h 3006"/>
              <a:gd name="T14" fmla="*/ 2078 w 3502"/>
              <a:gd name="T15" fmla="*/ 1339 h 3006"/>
              <a:gd name="T16" fmla="*/ 2245 w 3502"/>
              <a:gd name="T17" fmla="*/ 1205 h 3006"/>
              <a:gd name="T18" fmla="*/ 1010 w 3502"/>
              <a:gd name="T19" fmla="*/ 0 h 3006"/>
              <a:gd name="T20" fmla="*/ 1180 w 3502"/>
              <a:gd name="T21" fmla="*/ 166 h 3006"/>
              <a:gd name="T22" fmla="*/ 1630 w 3502"/>
              <a:gd name="T23" fmla="*/ 654 h 3006"/>
              <a:gd name="T24" fmla="*/ 1722 w 3502"/>
              <a:gd name="T25" fmla="*/ 292 h 3006"/>
              <a:gd name="T26" fmla="*/ 1825 w 3502"/>
              <a:gd name="T27" fmla="*/ 185 h 3006"/>
              <a:gd name="T28" fmla="*/ 1878 w 3502"/>
              <a:gd name="T29" fmla="*/ 324 h 3006"/>
              <a:gd name="T30" fmla="*/ 2299 w 3502"/>
              <a:gd name="T31" fmla="*/ 334 h 3006"/>
              <a:gd name="T32" fmla="*/ 2313 w 3502"/>
              <a:gd name="T33" fmla="*/ 169 h 3006"/>
              <a:gd name="T34" fmla="*/ 2496 w 3502"/>
              <a:gd name="T35" fmla="*/ 199 h 3006"/>
              <a:gd name="T36" fmla="*/ 2433 w 3502"/>
              <a:gd name="T37" fmla="*/ 371 h 3006"/>
              <a:gd name="T38" fmla="*/ 2382 w 3502"/>
              <a:gd name="T39" fmla="*/ 997 h 3006"/>
              <a:gd name="T40" fmla="*/ 2832 w 3502"/>
              <a:gd name="T41" fmla="*/ 625 h 3006"/>
              <a:gd name="T42" fmla="*/ 2955 w 3502"/>
              <a:gd name="T43" fmla="*/ 788 h 3006"/>
              <a:gd name="T44" fmla="*/ 2775 w 3502"/>
              <a:gd name="T45" fmla="*/ 843 h 3006"/>
              <a:gd name="T46" fmla="*/ 2546 w 3502"/>
              <a:gd name="T47" fmla="*/ 1558 h 3006"/>
              <a:gd name="T48" fmla="*/ 3250 w 3502"/>
              <a:gd name="T49" fmla="*/ 1591 h 3006"/>
              <a:gd name="T50" fmla="*/ 3493 w 3502"/>
              <a:gd name="T51" fmla="*/ 1748 h 3006"/>
              <a:gd name="T52" fmla="*/ 3375 w 3502"/>
              <a:gd name="T53" fmla="*/ 2011 h 3006"/>
              <a:gd name="T54" fmla="*/ 3102 w 3502"/>
              <a:gd name="T55" fmla="*/ 1943 h 3006"/>
              <a:gd name="T56" fmla="*/ 2348 w 3502"/>
              <a:gd name="T57" fmla="*/ 2046 h 3006"/>
              <a:gd name="T58" fmla="*/ 2512 w 3502"/>
              <a:gd name="T59" fmla="*/ 2284 h 3006"/>
              <a:gd name="T60" fmla="*/ 2462 w 3502"/>
              <a:gd name="T61" fmla="*/ 2434 h 3006"/>
              <a:gd name="T62" fmla="*/ 2377 w 3502"/>
              <a:gd name="T63" fmla="*/ 2302 h 3006"/>
              <a:gd name="T64" fmla="*/ 2256 w 3502"/>
              <a:gd name="T65" fmla="*/ 2689 h 3006"/>
              <a:gd name="T66" fmla="*/ 2225 w 3502"/>
              <a:gd name="T67" fmla="*/ 2872 h 3006"/>
              <a:gd name="T68" fmla="*/ 2051 w 3502"/>
              <a:gd name="T69" fmla="*/ 2807 h 3006"/>
              <a:gd name="T70" fmla="*/ 1949 w 3502"/>
              <a:gd name="T71" fmla="*/ 2311 h 3006"/>
              <a:gd name="T72" fmla="*/ 1640 w 3502"/>
              <a:gd name="T73" fmla="*/ 2808 h 3006"/>
              <a:gd name="T74" fmla="*/ 1607 w 3502"/>
              <a:gd name="T75" fmla="*/ 2991 h 3006"/>
              <a:gd name="T76" fmla="*/ 1434 w 3502"/>
              <a:gd name="T77" fmla="*/ 2924 h 3006"/>
              <a:gd name="T78" fmla="*/ 1522 w 3502"/>
              <a:gd name="T79" fmla="*/ 2770 h 3006"/>
              <a:gd name="T80" fmla="*/ 1140 w 3502"/>
              <a:gd name="T81" fmla="*/ 2495 h 3006"/>
              <a:gd name="T82" fmla="*/ 987 w 3502"/>
              <a:gd name="T83" fmla="*/ 2601 h 3006"/>
              <a:gd name="T84" fmla="*/ 912 w 3502"/>
              <a:gd name="T85" fmla="*/ 2432 h 3006"/>
              <a:gd name="T86" fmla="*/ 1166 w 3502"/>
              <a:gd name="T87" fmla="*/ 2166 h 3006"/>
              <a:gd name="T88" fmla="*/ 580 w 3502"/>
              <a:gd name="T89" fmla="*/ 1976 h 3006"/>
              <a:gd name="T90" fmla="*/ 401 w 3502"/>
              <a:gd name="T91" fmla="*/ 2066 h 3006"/>
              <a:gd name="T92" fmla="*/ 376 w 3502"/>
              <a:gd name="T93" fmla="*/ 1877 h 3006"/>
              <a:gd name="T94" fmla="*/ 864 w 3502"/>
              <a:gd name="T95" fmla="*/ 1687 h 3006"/>
              <a:gd name="T96" fmla="*/ 232 w 3502"/>
              <a:gd name="T97" fmla="*/ 1656 h 3006"/>
              <a:gd name="T98" fmla="*/ 12 w 3502"/>
              <a:gd name="T99" fmla="*/ 1563 h 3006"/>
              <a:gd name="T100" fmla="*/ 105 w 3502"/>
              <a:gd name="T101" fmla="*/ 1344 h 3006"/>
              <a:gd name="T102" fmla="*/ 324 w 3502"/>
              <a:gd name="T103" fmla="*/ 1435 h 3006"/>
              <a:gd name="T104" fmla="*/ 575 w 3502"/>
              <a:gd name="T105" fmla="*/ 834 h 3006"/>
              <a:gd name="T106" fmla="*/ 411 w 3502"/>
              <a:gd name="T107" fmla="*/ 777 h 3006"/>
              <a:gd name="T108" fmla="*/ 494 w 3502"/>
              <a:gd name="T109" fmla="*/ 611 h 3006"/>
              <a:gd name="T110" fmla="*/ 640 w 3502"/>
              <a:gd name="T111" fmla="*/ 732 h 3006"/>
              <a:gd name="T112" fmla="*/ 1041 w 3502"/>
              <a:gd name="T113" fmla="*/ 334 h 3006"/>
              <a:gd name="T114" fmla="*/ 855 w 3502"/>
              <a:gd name="T115" fmla="*/ 230 h 3006"/>
              <a:gd name="T116" fmla="*/ 976 w 3502"/>
              <a:gd name="T117" fmla="*/ 4 h 3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2" h="3006">
                <a:moveTo>
                  <a:pt x="1759" y="1550"/>
                </a:moveTo>
                <a:lnTo>
                  <a:pt x="1735" y="1554"/>
                </a:lnTo>
                <a:lnTo>
                  <a:pt x="1712" y="1562"/>
                </a:lnTo>
                <a:lnTo>
                  <a:pt x="1693" y="1578"/>
                </a:lnTo>
                <a:lnTo>
                  <a:pt x="1679" y="1596"/>
                </a:lnTo>
                <a:lnTo>
                  <a:pt x="1669" y="1619"/>
                </a:lnTo>
                <a:lnTo>
                  <a:pt x="1666" y="1644"/>
                </a:lnTo>
                <a:lnTo>
                  <a:pt x="1669" y="1668"/>
                </a:lnTo>
                <a:lnTo>
                  <a:pt x="1679" y="1691"/>
                </a:lnTo>
                <a:lnTo>
                  <a:pt x="1693" y="1710"/>
                </a:lnTo>
                <a:lnTo>
                  <a:pt x="1712" y="1724"/>
                </a:lnTo>
                <a:lnTo>
                  <a:pt x="1735" y="1734"/>
                </a:lnTo>
                <a:lnTo>
                  <a:pt x="1759" y="1737"/>
                </a:lnTo>
                <a:lnTo>
                  <a:pt x="1784" y="1734"/>
                </a:lnTo>
                <a:lnTo>
                  <a:pt x="1807" y="1724"/>
                </a:lnTo>
                <a:lnTo>
                  <a:pt x="1826" y="1710"/>
                </a:lnTo>
                <a:lnTo>
                  <a:pt x="1840" y="1691"/>
                </a:lnTo>
                <a:lnTo>
                  <a:pt x="1850" y="1668"/>
                </a:lnTo>
                <a:lnTo>
                  <a:pt x="1853" y="1644"/>
                </a:lnTo>
                <a:lnTo>
                  <a:pt x="1850" y="1619"/>
                </a:lnTo>
                <a:lnTo>
                  <a:pt x="1840" y="1596"/>
                </a:lnTo>
                <a:lnTo>
                  <a:pt x="1826" y="1578"/>
                </a:lnTo>
                <a:lnTo>
                  <a:pt x="1807" y="1562"/>
                </a:lnTo>
                <a:lnTo>
                  <a:pt x="1784" y="1554"/>
                </a:lnTo>
                <a:lnTo>
                  <a:pt x="1759" y="1550"/>
                </a:lnTo>
                <a:close/>
                <a:moveTo>
                  <a:pt x="1431" y="1207"/>
                </a:moveTo>
                <a:lnTo>
                  <a:pt x="1406" y="1210"/>
                </a:lnTo>
                <a:lnTo>
                  <a:pt x="1382" y="1217"/>
                </a:lnTo>
                <a:lnTo>
                  <a:pt x="1360" y="1229"/>
                </a:lnTo>
                <a:lnTo>
                  <a:pt x="1341" y="1244"/>
                </a:lnTo>
                <a:lnTo>
                  <a:pt x="1326" y="1262"/>
                </a:lnTo>
                <a:lnTo>
                  <a:pt x="1314" y="1284"/>
                </a:lnTo>
                <a:lnTo>
                  <a:pt x="1306" y="1308"/>
                </a:lnTo>
                <a:lnTo>
                  <a:pt x="1304" y="1333"/>
                </a:lnTo>
                <a:lnTo>
                  <a:pt x="1307" y="1363"/>
                </a:lnTo>
                <a:lnTo>
                  <a:pt x="1317" y="1389"/>
                </a:lnTo>
                <a:lnTo>
                  <a:pt x="1331" y="1413"/>
                </a:lnTo>
                <a:lnTo>
                  <a:pt x="1351" y="1433"/>
                </a:lnTo>
                <a:lnTo>
                  <a:pt x="1375" y="1448"/>
                </a:lnTo>
                <a:lnTo>
                  <a:pt x="1402" y="1458"/>
                </a:lnTo>
                <a:lnTo>
                  <a:pt x="1431" y="1461"/>
                </a:lnTo>
                <a:lnTo>
                  <a:pt x="1460" y="1458"/>
                </a:lnTo>
                <a:lnTo>
                  <a:pt x="1487" y="1448"/>
                </a:lnTo>
                <a:lnTo>
                  <a:pt x="1511" y="1433"/>
                </a:lnTo>
                <a:lnTo>
                  <a:pt x="1530" y="1413"/>
                </a:lnTo>
                <a:lnTo>
                  <a:pt x="1546" y="1389"/>
                </a:lnTo>
                <a:lnTo>
                  <a:pt x="1556" y="1363"/>
                </a:lnTo>
                <a:lnTo>
                  <a:pt x="1559" y="1333"/>
                </a:lnTo>
                <a:lnTo>
                  <a:pt x="1556" y="1308"/>
                </a:lnTo>
                <a:lnTo>
                  <a:pt x="1548" y="1284"/>
                </a:lnTo>
                <a:lnTo>
                  <a:pt x="1537" y="1262"/>
                </a:lnTo>
                <a:lnTo>
                  <a:pt x="1521" y="1244"/>
                </a:lnTo>
                <a:lnTo>
                  <a:pt x="1502" y="1229"/>
                </a:lnTo>
                <a:lnTo>
                  <a:pt x="1480" y="1217"/>
                </a:lnTo>
                <a:lnTo>
                  <a:pt x="1457" y="1210"/>
                </a:lnTo>
                <a:lnTo>
                  <a:pt x="1431" y="1207"/>
                </a:lnTo>
                <a:close/>
                <a:moveTo>
                  <a:pt x="2106" y="1067"/>
                </a:moveTo>
                <a:lnTo>
                  <a:pt x="2078" y="1069"/>
                </a:lnTo>
                <a:lnTo>
                  <a:pt x="2053" y="1078"/>
                </a:lnTo>
                <a:lnTo>
                  <a:pt x="2029" y="1090"/>
                </a:lnTo>
                <a:lnTo>
                  <a:pt x="2010" y="1107"/>
                </a:lnTo>
                <a:lnTo>
                  <a:pt x="1992" y="1127"/>
                </a:lnTo>
                <a:lnTo>
                  <a:pt x="1979" y="1151"/>
                </a:lnTo>
                <a:lnTo>
                  <a:pt x="1971" y="1176"/>
                </a:lnTo>
                <a:lnTo>
                  <a:pt x="1968" y="1205"/>
                </a:lnTo>
                <a:lnTo>
                  <a:pt x="1971" y="1232"/>
                </a:lnTo>
                <a:lnTo>
                  <a:pt x="1979" y="1258"/>
                </a:lnTo>
                <a:lnTo>
                  <a:pt x="1992" y="1281"/>
                </a:lnTo>
                <a:lnTo>
                  <a:pt x="2010" y="1302"/>
                </a:lnTo>
                <a:lnTo>
                  <a:pt x="2029" y="1318"/>
                </a:lnTo>
                <a:lnTo>
                  <a:pt x="2053" y="1331"/>
                </a:lnTo>
                <a:lnTo>
                  <a:pt x="2078" y="1339"/>
                </a:lnTo>
                <a:lnTo>
                  <a:pt x="2106" y="1342"/>
                </a:lnTo>
                <a:lnTo>
                  <a:pt x="2134" y="1339"/>
                </a:lnTo>
                <a:lnTo>
                  <a:pt x="2161" y="1331"/>
                </a:lnTo>
                <a:lnTo>
                  <a:pt x="2184" y="1318"/>
                </a:lnTo>
                <a:lnTo>
                  <a:pt x="2204" y="1302"/>
                </a:lnTo>
                <a:lnTo>
                  <a:pt x="2221" y="1281"/>
                </a:lnTo>
                <a:lnTo>
                  <a:pt x="2234" y="1258"/>
                </a:lnTo>
                <a:lnTo>
                  <a:pt x="2241" y="1232"/>
                </a:lnTo>
                <a:lnTo>
                  <a:pt x="2245" y="1205"/>
                </a:lnTo>
                <a:lnTo>
                  <a:pt x="2241" y="1176"/>
                </a:lnTo>
                <a:lnTo>
                  <a:pt x="2234" y="1151"/>
                </a:lnTo>
                <a:lnTo>
                  <a:pt x="2221" y="1127"/>
                </a:lnTo>
                <a:lnTo>
                  <a:pt x="2204" y="1107"/>
                </a:lnTo>
                <a:lnTo>
                  <a:pt x="2184" y="1090"/>
                </a:lnTo>
                <a:lnTo>
                  <a:pt x="2161" y="1078"/>
                </a:lnTo>
                <a:lnTo>
                  <a:pt x="2134" y="1069"/>
                </a:lnTo>
                <a:lnTo>
                  <a:pt x="2106" y="1067"/>
                </a:lnTo>
                <a:close/>
                <a:moveTo>
                  <a:pt x="1010" y="0"/>
                </a:moveTo>
                <a:lnTo>
                  <a:pt x="1040" y="2"/>
                </a:lnTo>
                <a:lnTo>
                  <a:pt x="1069" y="10"/>
                </a:lnTo>
                <a:lnTo>
                  <a:pt x="1095" y="22"/>
                </a:lnTo>
                <a:lnTo>
                  <a:pt x="1119" y="38"/>
                </a:lnTo>
                <a:lnTo>
                  <a:pt x="1140" y="58"/>
                </a:lnTo>
                <a:lnTo>
                  <a:pt x="1156" y="81"/>
                </a:lnTo>
                <a:lnTo>
                  <a:pt x="1169" y="107"/>
                </a:lnTo>
                <a:lnTo>
                  <a:pt x="1178" y="135"/>
                </a:lnTo>
                <a:lnTo>
                  <a:pt x="1180" y="166"/>
                </a:lnTo>
                <a:lnTo>
                  <a:pt x="1178" y="195"/>
                </a:lnTo>
                <a:lnTo>
                  <a:pt x="1172" y="224"/>
                </a:lnTo>
                <a:lnTo>
                  <a:pt x="1160" y="249"/>
                </a:lnTo>
                <a:lnTo>
                  <a:pt x="1144" y="273"/>
                </a:lnTo>
                <a:lnTo>
                  <a:pt x="1383" y="710"/>
                </a:lnTo>
                <a:lnTo>
                  <a:pt x="1442" y="690"/>
                </a:lnTo>
                <a:lnTo>
                  <a:pt x="1503" y="673"/>
                </a:lnTo>
                <a:lnTo>
                  <a:pt x="1565" y="660"/>
                </a:lnTo>
                <a:lnTo>
                  <a:pt x="1630" y="654"/>
                </a:lnTo>
                <a:lnTo>
                  <a:pt x="1696" y="650"/>
                </a:lnTo>
                <a:lnTo>
                  <a:pt x="1714" y="651"/>
                </a:lnTo>
                <a:lnTo>
                  <a:pt x="1767" y="347"/>
                </a:lnTo>
                <a:lnTo>
                  <a:pt x="1762" y="345"/>
                </a:lnTo>
                <a:lnTo>
                  <a:pt x="1758" y="344"/>
                </a:lnTo>
                <a:lnTo>
                  <a:pt x="1755" y="342"/>
                </a:lnTo>
                <a:lnTo>
                  <a:pt x="1739" y="327"/>
                </a:lnTo>
                <a:lnTo>
                  <a:pt x="1730" y="311"/>
                </a:lnTo>
                <a:lnTo>
                  <a:pt x="1722" y="292"/>
                </a:lnTo>
                <a:lnTo>
                  <a:pt x="1720" y="274"/>
                </a:lnTo>
                <a:lnTo>
                  <a:pt x="1722" y="254"/>
                </a:lnTo>
                <a:lnTo>
                  <a:pt x="1727" y="236"/>
                </a:lnTo>
                <a:lnTo>
                  <a:pt x="1737" y="218"/>
                </a:lnTo>
                <a:lnTo>
                  <a:pt x="1751" y="203"/>
                </a:lnTo>
                <a:lnTo>
                  <a:pt x="1769" y="192"/>
                </a:lnTo>
                <a:lnTo>
                  <a:pt x="1786" y="185"/>
                </a:lnTo>
                <a:lnTo>
                  <a:pt x="1806" y="183"/>
                </a:lnTo>
                <a:lnTo>
                  <a:pt x="1825" y="185"/>
                </a:lnTo>
                <a:lnTo>
                  <a:pt x="1844" y="191"/>
                </a:lnTo>
                <a:lnTo>
                  <a:pt x="1862" y="202"/>
                </a:lnTo>
                <a:lnTo>
                  <a:pt x="1876" y="215"/>
                </a:lnTo>
                <a:lnTo>
                  <a:pt x="1887" y="231"/>
                </a:lnTo>
                <a:lnTo>
                  <a:pt x="1894" y="250"/>
                </a:lnTo>
                <a:lnTo>
                  <a:pt x="1896" y="269"/>
                </a:lnTo>
                <a:lnTo>
                  <a:pt x="1895" y="288"/>
                </a:lnTo>
                <a:lnTo>
                  <a:pt x="1888" y="307"/>
                </a:lnTo>
                <a:lnTo>
                  <a:pt x="1878" y="324"/>
                </a:lnTo>
                <a:lnTo>
                  <a:pt x="1864" y="339"/>
                </a:lnTo>
                <a:lnTo>
                  <a:pt x="1847" y="349"/>
                </a:lnTo>
                <a:lnTo>
                  <a:pt x="1828" y="356"/>
                </a:lnTo>
                <a:lnTo>
                  <a:pt x="1778" y="655"/>
                </a:lnTo>
                <a:lnTo>
                  <a:pt x="1849" y="664"/>
                </a:lnTo>
                <a:lnTo>
                  <a:pt x="1918" y="680"/>
                </a:lnTo>
                <a:lnTo>
                  <a:pt x="1986" y="702"/>
                </a:lnTo>
                <a:lnTo>
                  <a:pt x="2050" y="728"/>
                </a:lnTo>
                <a:lnTo>
                  <a:pt x="2299" y="334"/>
                </a:lnTo>
                <a:lnTo>
                  <a:pt x="2294" y="327"/>
                </a:lnTo>
                <a:lnTo>
                  <a:pt x="2289" y="319"/>
                </a:lnTo>
                <a:lnTo>
                  <a:pt x="2279" y="297"/>
                </a:lnTo>
                <a:lnTo>
                  <a:pt x="2273" y="274"/>
                </a:lnTo>
                <a:lnTo>
                  <a:pt x="2273" y="251"/>
                </a:lnTo>
                <a:lnTo>
                  <a:pt x="2276" y="228"/>
                </a:lnTo>
                <a:lnTo>
                  <a:pt x="2284" y="206"/>
                </a:lnTo>
                <a:lnTo>
                  <a:pt x="2296" y="187"/>
                </a:lnTo>
                <a:lnTo>
                  <a:pt x="2313" y="169"/>
                </a:lnTo>
                <a:lnTo>
                  <a:pt x="2332" y="155"/>
                </a:lnTo>
                <a:lnTo>
                  <a:pt x="2354" y="145"/>
                </a:lnTo>
                <a:lnTo>
                  <a:pt x="2377" y="140"/>
                </a:lnTo>
                <a:lnTo>
                  <a:pt x="2401" y="140"/>
                </a:lnTo>
                <a:lnTo>
                  <a:pt x="2423" y="143"/>
                </a:lnTo>
                <a:lnTo>
                  <a:pt x="2445" y="151"/>
                </a:lnTo>
                <a:lnTo>
                  <a:pt x="2465" y="164"/>
                </a:lnTo>
                <a:lnTo>
                  <a:pt x="2482" y="179"/>
                </a:lnTo>
                <a:lnTo>
                  <a:pt x="2496" y="199"/>
                </a:lnTo>
                <a:lnTo>
                  <a:pt x="2506" y="221"/>
                </a:lnTo>
                <a:lnTo>
                  <a:pt x="2512" y="244"/>
                </a:lnTo>
                <a:lnTo>
                  <a:pt x="2513" y="267"/>
                </a:lnTo>
                <a:lnTo>
                  <a:pt x="2508" y="290"/>
                </a:lnTo>
                <a:lnTo>
                  <a:pt x="2501" y="311"/>
                </a:lnTo>
                <a:lnTo>
                  <a:pt x="2489" y="331"/>
                </a:lnTo>
                <a:lnTo>
                  <a:pt x="2472" y="348"/>
                </a:lnTo>
                <a:lnTo>
                  <a:pt x="2453" y="362"/>
                </a:lnTo>
                <a:lnTo>
                  <a:pt x="2433" y="371"/>
                </a:lnTo>
                <a:lnTo>
                  <a:pt x="2413" y="376"/>
                </a:lnTo>
                <a:lnTo>
                  <a:pt x="2394" y="379"/>
                </a:lnTo>
                <a:lnTo>
                  <a:pt x="2373" y="376"/>
                </a:lnTo>
                <a:lnTo>
                  <a:pt x="2126" y="767"/>
                </a:lnTo>
                <a:lnTo>
                  <a:pt x="2184" y="804"/>
                </a:lnTo>
                <a:lnTo>
                  <a:pt x="2239" y="847"/>
                </a:lnTo>
                <a:lnTo>
                  <a:pt x="2291" y="892"/>
                </a:lnTo>
                <a:lnTo>
                  <a:pt x="2338" y="943"/>
                </a:lnTo>
                <a:lnTo>
                  <a:pt x="2382" y="997"/>
                </a:lnTo>
                <a:lnTo>
                  <a:pt x="2726" y="775"/>
                </a:lnTo>
                <a:lnTo>
                  <a:pt x="2723" y="756"/>
                </a:lnTo>
                <a:lnTo>
                  <a:pt x="2724" y="728"/>
                </a:lnTo>
                <a:lnTo>
                  <a:pt x="2730" y="702"/>
                </a:lnTo>
                <a:lnTo>
                  <a:pt x="2743" y="679"/>
                </a:lnTo>
                <a:lnTo>
                  <a:pt x="2759" y="658"/>
                </a:lnTo>
                <a:lnTo>
                  <a:pt x="2780" y="643"/>
                </a:lnTo>
                <a:lnTo>
                  <a:pt x="2805" y="631"/>
                </a:lnTo>
                <a:lnTo>
                  <a:pt x="2832" y="625"/>
                </a:lnTo>
                <a:lnTo>
                  <a:pt x="2860" y="626"/>
                </a:lnTo>
                <a:lnTo>
                  <a:pt x="2886" y="633"/>
                </a:lnTo>
                <a:lnTo>
                  <a:pt x="2909" y="645"/>
                </a:lnTo>
                <a:lnTo>
                  <a:pt x="2930" y="661"/>
                </a:lnTo>
                <a:lnTo>
                  <a:pt x="2945" y="682"/>
                </a:lnTo>
                <a:lnTo>
                  <a:pt x="2957" y="707"/>
                </a:lnTo>
                <a:lnTo>
                  <a:pt x="2962" y="734"/>
                </a:lnTo>
                <a:lnTo>
                  <a:pt x="2961" y="762"/>
                </a:lnTo>
                <a:lnTo>
                  <a:pt x="2955" y="788"/>
                </a:lnTo>
                <a:lnTo>
                  <a:pt x="2943" y="811"/>
                </a:lnTo>
                <a:lnTo>
                  <a:pt x="2926" y="831"/>
                </a:lnTo>
                <a:lnTo>
                  <a:pt x="2904" y="847"/>
                </a:lnTo>
                <a:lnTo>
                  <a:pt x="2880" y="859"/>
                </a:lnTo>
                <a:lnTo>
                  <a:pt x="2853" y="864"/>
                </a:lnTo>
                <a:lnTo>
                  <a:pt x="2832" y="864"/>
                </a:lnTo>
                <a:lnTo>
                  <a:pt x="2813" y="861"/>
                </a:lnTo>
                <a:lnTo>
                  <a:pt x="2793" y="853"/>
                </a:lnTo>
                <a:lnTo>
                  <a:pt x="2775" y="843"/>
                </a:lnTo>
                <a:lnTo>
                  <a:pt x="2429" y="1068"/>
                </a:lnTo>
                <a:lnTo>
                  <a:pt x="2458" y="1124"/>
                </a:lnTo>
                <a:lnTo>
                  <a:pt x="2485" y="1182"/>
                </a:lnTo>
                <a:lnTo>
                  <a:pt x="2507" y="1242"/>
                </a:lnTo>
                <a:lnTo>
                  <a:pt x="2525" y="1304"/>
                </a:lnTo>
                <a:lnTo>
                  <a:pt x="2537" y="1367"/>
                </a:lnTo>
                <a:lnTo>
                  <a:pt x="2546" y="1434"/>
                </a:lnTo>
                <a:lnTo>
                  <a:pt x="2548" y="1500"/>
                </a:lnTo>
                <a:lnTo>
                  <a:pt x="2546" y="1558"/>
                </a:lnTo>
                <a:lnTo>
                  <a:pt x="2539" y="1615"/>
                </a:lnTo>
                <a:lnTo>
                  <a:pt x="3084" y="1707"/>
                </a:lnTo>
                <a:lnTo>
                  <a:pt x="3093" y="1691"/>
                </a:lnTo>
                <a:lnTo>
                  <a:pt x="3102" y="1676"/>
                </a:lnTo>
                <a:lnTo>
                  <a:pt x="3126" y="1650"/>
                </a:lnTo>
                <a:lnTo>
                  <a:pt x="3154" y="1628"/>
                </a:lnTo>
                <a:lnTo>
                  <a:pt x="3184" y="1610"/>
                </a:lnTo>
                <a:lnTo>
                  <a:pt x="3216" y="1598"/>
                </a:lnTo>
                <a:lnTo>
                  <a:pt x="3250" y="1591"/>
                </a:lnTo>
                <a:lnTo>
                  <a:pt x="3284" y="1589"/>
                </a:lnTo>
                <a:lnTo>
                  <a:pt x="3318" y="1592"/>
                </a:lnTo>
                <a:lnTo>
                  <a:pt x="3352" y="1601"/>
                </a:lnTo>
                <a:lnTo>
                  <a:pt x="3384" y="1615"/>
                </a:lnTo>
                <a:lnTo>
                  <a:pt x="3414" y="1634"/>
                </a:lnTo>
                <a:lnTo>
                  <a:pt x="3442" y="1658"/>
                </a:lnTo>
                <a:lnTo>
                  <a:pt x="3463" y="1686"/>
                </a:lnTo>
                <a:lnTo>
                  <a:pt x="3481" y="1715"/>
                </a:lnTo>
                <a:lnTo>
                  <a:pt x="3493" y="1748"/>
                </a:lnTo>
                <a:lnTo>
                  <a:pt x="3500" y="1781"/>
                </a:lnTo>
                <a:lnTo>
                  <a:pt x="3502" y="1814"/>
                </a:lnTo>
                <a:lnTo>
                  <a:pt x="3498" y="1848"/>
                </a:lnTo>
                <a:lnTo>
                  <a:pt x="3490" y="1882"/>
                </a:lnTo>
                <a:lnTo>
                  <a:pt x="3475" y="1914"/>
                </a:lnTo>
                <a:lnTo>
                  <a:pt x="3457" y="1944"/>
                </a:lnTo>
                <a:lnTo>
                  <a:pt x="3433" y="1972"/>
                </a:lnTo>
                <a:lnTo>
                  <a:pt x="3405" y="1993"/>
                </a:lnTo>
                <a:lnTo>
                  <a:pt x="3375" y="2011"/>
                </a:lnTo>
                <a:lnTo>
                  <a:pt x="3343" y="2023"/>
                </a:lnTo>
                <a:lnTo>
                  <a:pt x="3309" y="2029"/>
                </a:lnTo>
                <a:lnTo>
                  <a:pt x="3275" y="2032"/>
                </a:lnTo>
                <a:lnTo>
                  <a:pt x="3241" y="2028"/>
                </a:lnTo>
                <a:lnTo>
                  <a:pt x="3207" y="2020"/>
                </a:lnTo>
                <a:lnTo>
                  <a:pt x="3176" y="2006"/>
                </a:lnTo>
                <a:lnTo>
                  <a:pt x="3145" y="1987"/>
                </a:lnTo>
                <a:lnTo>
                  <a:pt x="3122" y="1966"/>
                </a:lnTo>
                <a:lnTo>
                  <a:pt x="3102" y="1943"/>
                </a:lnTo>
                <a:lnTo>
                  <a:pt x="3086" y="1917"/>
                </a:lnTo>
                <a:lnTo>
                  <a:pt x="3074" y="1891"/>
                </a:lnTo>
                <a:lnTo>
                  <a:pt x="3065" y="1862"/>
                </a:lnTo>
                <a:lnTo>
                  <a:pt x="2504" y="1766"/>
                </a:lnTo>
                <a:lnTo>
                  <a:pt x="2481" y="1827"/>
                </a:lnTo>
                <a:lnTo>
                  <a:pt x="2454" y="1886"/>
                </a:lnTo>
                <a:lnTo>
                  <a:pt x="2423" y="1942"/>
                </a:lnTo>
                <a:lnTo>
                  <a:pt x="2387" y="1996"/>
                </a:lnTo>
                <a:lnTo>
                  <a:pt x="2348" y="2046"/>
                </a:lnTo>
                <a:lnTo>
                  <a:pt x="2305" y="2094"/>
                </a:lnTo>
                <a:lnTo>
                  <a:pt x="2426" y="2264"/>
                </a:lnTo>
                <a:lnTo>
                  <a:pt x="2431" y="2263"/>
                </a:lnTo>
                <a:lnTo>
                  <a:pt x="2435" y="2261"/>
                </a:lnTo>
                <a:lnTo>
                  <a:pt x="2439" y="2260"/>
                </a:lnTo>
                <a:lnTo>
                  <a:pt x="2459" y="2260"/>
                </a:lnTo>
                <a:lnTo>
                  <a:pt x="2479" y="2264"/>
                </a:lnTo>
                <a:lnTo>
                  <a:pt x="2496" y="2272"/>
                </a:lnTo>
                <a:lnTo>
                  <a:pt x="2512" y="2284"/>
                </a:lnTo>
                <a:lnTo>
                  <a:pt x="2525" y="2299"/>
                </a:lnTo>
                <a:lnTo>
                  <a:pt x="2534" y="2316"/>
                </a:lnTo>
                <a:lnTo>
                  <a:pt x="2538" y="2336"/>
                </a:lnTo>
                <a:lnTo>
                  <a:pt x="2538" y="2359"/>
                </a:lnTo>
                <a:lnTo>
                  <a:pt x="2532" y="2381"/>
                </a:lnTo>
                <a:lnTo>
                  <a:pt x="2522" y="2400"/>
                </a:lnTo>
                <a:lnTo>
                  <a:pt x="2505" y="2417"/>
                </a:lnTo>
                <a:lnTo>
                  <a:pt x="2485" y="2429"/>
                </a:lnTo>
                <a:lnTo>
                  <a:pt x="2462" y="2434"/>
                </a:lnTo>
                <a:lnTo>
                  <a:pt x="2439" y="2434"/>
                </a:lnTo>
                <a:lnTo>
                  <a:pt x="2417" y="2429"/>
                </a:lnTo>
                <a:lnTo>
                  <a:pt x="2398" y="2417"/>
                </a:lnTo>
                <a:lnTo>
                  <a:pt x="2382" y="2401"/>
                </a:lnTo>
                <a:lnTo>
                  <a:pt x="2369" y="2382"/>
                </a:lnTo>
                <a:lnTo>
                  <a:pt x="2363" y="2359"/>
                </a:lnTo>
                <a:lnTo>
                  <a:pt x="2363" y="2338"/>
                </a:lnTo>
                <a:lnTo>
                  <a:pt x="2368" y="2320"/>
                </a:lnTo>
                <a:lnTo>
                  <a:pt x="2377" y="2302"/>
                </a:lnTo>
                <a:lnTo>
                  <a:pt x="2259" y="2136"/>
                </a:lnTo>
                <a:lnTo>
                  <a:pt x="2205" y="2180"/>
                </a:lnTo>
                <a:lnTo>
                  <a:pt x="2148" y="2219"/>
                </a:lnTo>
                <a:lnTo>
                  <a:pt x="2088" y="2254"/>
                </a:lnTo>
                <a:lnTo>
                  <a:pt x="2177" y="2649"/>
                </a:lnTo>
                <a:lnTo>
                  <a:pt x="2197" y="2652"/>
                </a:lnTo>
                <a:lnTo>
                  <a:pt x="2219" y="2661"/>
                </a:lnTo>
                <a:lnTo>
                  <a:pt x="2239" y="2673"/>
                </a:lnTo>
                <a:lnTo>
                  <a:pt x="2256" y="2689"/>
                </a:lnTo>
                <a:lnTo>
                  <a:pt x="2269" y="2708"/>
                </a:lnTo>
                <a:lnTo>
                  <a:pt x="2279" y="2729"/>
                </a:lnTo>
                <a:lnTo>
                  <a:pt x="2284" y="2752"/>
                </a:lnTo>
                <a:lnTo>
                  <a:pt x="2285" y="2776"/>
                </a:lnTo>
                <a:lnTo>
                  <a:pt x="2281" y="2800"/>
                </a:lnTo>
                <a:lnTo>
                  <a:pt x="2272" y="2821"/>
                </a:lnTo>
                <a:lnTo>
                  <a:pt x="2260" y="2842"/>
                </a:lnTo>
                <a:lnTo>
                  <a:pt x="2244" y="2859"/>
                </a:lnTo>
                <a:lnTo>
                  <a:pt x="2225" y="2872"/>
                </a:lnTo>
                <a:lnTo>
                  <a:pt x="2204" y="2881"/>
                </a:lnTo>
                <a:lnTo>
                  <a:pt x="2181" y="2887"/>
                </a:lnTo>
                <a:lnTo>
                  <a:pt x="2158" y="2888"/>
                </a:lnTo>
                <a:lnTo>
                  <a:pt x="2134" y="2884"/>
                </a:lnTo>
                <a:lnTo>
                  <a:pt x="2111" y="2876"/>
                </a:lnTo>
                <a:lnTo>
                  <a:pt x="2092" y="2863"/>
                </a:lnTo>
                <a:lnTo>
                  <a:pt x="2074" y="2847"/>
                </a:lnTo>
                <a:lnTo>
                  <a:pt x="2061" y="2828"/>
                </a:lnTo>
                <a:lnTo>
                  <a:pt x="2051" y="2807"/>
                </a:lnTo>
                <a:lnTo>
                  <a:pt x="2046" y="2784"/>
                </a:lnTo>
                <a:lnTo>
                  <a:pt x="2045" y="2761"/>
                </a:lnTo>
                <a:lnTo>
                  <a:pt x="2049" y="2737"/>
                </a:lnTo>
                <a:lnTo>
                  <a:pt x="2057" y="2718"/>
                </a:lnTo>
                <a:lnTo>
                  <a:pt x="2068" y="2700"/>
                </a:lnTo>
                <a:lnTo>
                  <a:pt x="2081" y="2685"/>
                </a:lnTo>
                <a:lnTo>
                  <a:pt x="2095" y="2672"/>
                </a:lnTo>
                <a:lnTo>
                  <a:pt x="2010" y="2290"/>
                </a:lnTo>
                <a:lnTo>
                  <a:pt x="1949" y="2311"/>
                </a:lnTo>
                <a:lnTo>
                  <a:pt x="1889" y="2327"/>
                </a:lnTo>
                <a:lnTo>
                  <a:pt x="1826" y="2339"/>
                </a:lnTo>
                <a:lnTo>
                  <a:pt x="1761" y="2347"/>
                </a:lnTo>
                <a:lnTo>
                  <a:pt x="1696" y="2350"/>
                </a:lnTo>
                <a:lnTo>
                  <a:pt x="1652" y="2348"/>
                </a:lnTo>
                <a:lnTo>
                  <a:pt x="1606" y="2781"/>
                </a:lnTo>
                <a:lnTo>
                  <a:pt x="1614" y="2787"/>
                </a:lnTo>
                <a:lnTo>
                  <a:pt x="1621" y="2791"/>
                </a:lnTo>
                <a:lnTo>
                  <a:pt x="1640" y="2808"/>
                </a:lnTo>
                <a:lnTo>
                  <a:pt x="1653" y="2827"/>
                </a:lnTo>
                <a:lnTo>
                  <a:pt x="1663" y="2849"/>
                </a:lnTo>
                <a:lnTo>
                  <a:pt x="1667" y="2871"/>
                </a:lnTo>
                <a:lnTo>
                  <a:pt x="1668" y="2895"/>
                </a:lnTo>
                <a:lnTo>
                  <a:pt x="1665" y="2916"/>
                </a:lnTo>
                <a:lnTo>
                  <a:pt x="1656" y="2939"/>
                </a:lnTo>
                <a:lnTo>
                  <a:pt x="1643" y="2960"/>
                </a:lnTo>
                <a:lnTo>
                  <a:pt x="1627" y="2977"/>
                </a:lnTo>
                <a:lnTo>
                  <a:pt x="1607" y="2991"/>
                </a:lnTo>
                <a:lnTo>
                  <a:pt x="1586" y="3000"/>
                </a:lnTo>
                <a:lnTo>
                  <a:pt x="1563" y="3006"/>
                </a:lnTo>
                <a:lnTo>
                  <a:pt x="1540" y="3006"/>
                </a:lnTo>
                <a:lnTo>
                  <a:pt x="1517" y="3003"/>
                </a:lnTo>
                <a:lnTo>
                  <a:pt x="1495" y="2994"/>
                </a:lnTo>
                <a:lnTo>
                  <a:pt x="1475" y="2981"/>
                </a:lnTo>
                <a:lnTo>
                  <a:pt x="1457" y="2964"/>
                </a:lnTo>
                <a:lnTo>
                  <a:pt x="1444" y="2945"/>
                </a:lnTo>
                <a:lnTo>
                  <a:pt x="1434" y="2924"/>
                </a:lnTo>
                <a:lnTo>
                  <a:pt x="1429" y="2901"/>
                </a:lnTo>
                <a:lnTo>
                  <a:pt x="1429" y="2878"/>
                </a:lnTo>
                <a:lnTo>
                  <a:pt x="1432" y="2855"/>
                </a:lnTo>
                <a:lnTo>
                  <a:pt x="1441" y="2833"/>
                </a:lnTo>
                <a:lnTo>
                  <a:pt x="1454" y="2813"/>
                </a:lnTo>
                <a:lnTo>
                  <a:pt x="1468" y="2797"/>
                </a:lnTo>
                <a:lnTo>
                  <a:pt x="1484" y="2785"/>
                </a:lnTo>
                <a:lnTo>
                  <a:pt x="1503" y="2777"/>
                </a:lnTo>
                <a:lnTo>
                  <a:pt x="1522" y="2770"/>
                </a:lnTo>
                <a:lnTo>
                  <a:pt x="1568" y="2339"/>
                </a:lnTo>
                <a:lnTo>
                  <a:pt x="1498" y="2326"/>
                </a:lnTo>
                <a:lnTo>
                  <a:pt x="1429" y="2306"/>
                </a:lnTo>
                <a:lnTo>
                  <a:pt x="1362" y="2281"/>
                </a:lnTo>
                <a:lnTo>
                  <a:pt x="1299" y="2252"/>
                </a:lnTo>
                <a:lnTo>
                  <a:pt x="1126" y="2430"/>
                </a:lnTo>
                <a:lnTo>
                  <a:pt x="1133" y="2447"/>
                </a:lnTo>
                <a:lnTo>
                  <a:pt x="1139" y="2471"/>
                </a:lnTo>
                <a:lnTo>
                  <a:pt x="1140" y="2495"/>
                </a:lnTo>
                <a:lnTo>
                  <a:pt x="1136" y="2518"/>
                </a:lnTo>
                <a:lnTo>
                  <a:pt x="1127" y="2539"/>
                </a:lnTo>
                <a:lnTo>
                  <a:pt x="1115" y="2558"/>
                </a:lnTo>
                <a:lnTo>
                  <a:pt x="1098" y="2576"/>
                </a:lnTo>
                <a:lnTo>
                  <a:pt x="1080" y="2590"/>
                </a:lnTo>
                <a:lnTo>
                  <a:pt x="1057" y="2600"/>
                </a:lnTo>
                <a:lnTo>
                  <a:pt x="1034" y="2604"/>
                </a:lnTo>
                <a:lnTo>
                  <a:pt x="1010" y="2605"/>
                </a:lnTo>
                <a:lnTo>
                  <a:pt x="987" y="2601"/>
                </a:lnTo>
                <a:lnTo>
                  <a:pt x="965" y="2592"/>
                </a:lnTo>
                <a:lnTo>
                  <a:pt x="946" y="2580"/>
                </a:lnTo>
                <a:lnTo>
                  <a:pt x="929" y="2564"/>
                </a:lnTo>
                <a:lnTo>
                  <a:pt x="916" y="2545"/>
                </a:lnTo>
                <a:lnTo>
                  <a:pt x="905" y="2522"/>
                </a:lnTo>
                <a:lnTo>
                  <a:pt x="900" y="2500"/>
                </a:lnTo>
                <a:lnTo>
                  <a:pt x="899" y="2476"/>
                </a:lnTo>
                <a:lnTo>
                  <a:pt x="904" y="2453"/>
                </a:lnTo>
                <a:lnTo>
                  <a:pt x="912" y="2432"/>
                </a:lnTo>
                <a:lnTo>
                  <a:pt x="924" y="2412"/>
                </a:lnTo>
                <a:lnTo>
                  <a:pt x="941" y="2395"/>
                </a:lnTo>
                <a:lnTo>
                  <a:pt x="959" y="2382"/>
                </a:lnTo>
                <a:lnTo>
                  <a:pt x="982" y="2372"/>
                </a:lnTo>
                <a:lnTo>
                  <a:pt x="1010" y="2366"/>
                </a:lnTo>
                <a:lnTo>
                  <a:pt x="1036" y="2366"/>
                </a:lnTo>
                <a:lnTo>
                  <a:pt x="1062" y="2374"/>
                </a:lnTo>
                <a:lnTo>
                  <a:pt x="1224" y="2207"/>
                </a:lnTo>
                <a:lnTo>
                  <a:pt x="1166" y="2166"/>
                </a:lnTo>
                <a:lnTo>
                  <a:pt x="1113" y="2120"/>
                </a:lnTo>
                <a:lnTo>
                  <a:pt x="1062" y="2069"/>
                </a:lnTo>
                <a:lnTo>
                  <a:pt x="1017" y="2014"/>
                </a:lnTo>
                <a:lnTo>
                  <a:pt x="977" y="1956"/>
                </a:lnTo>
                <a:lnTo>
                  <a:pt x="941" y="1894"/>
                </a:lnTo>
                <a:lnTo>
                  <a:pt x="910" y="1830"/>
                </a:lnTo>
                <a:lnTo>
                  <a:pt x="580" y="1956"/>
                </a:lnTo>
                <a:lnTo>
                  <a:pt x="580" y="1966"/>
                </a:lnTo>
                <a:lnTo>
                  <a:pt x="580" y="1976"/>
                </a:lnTo>
                <a:lnTo>
                  <a:pt x="573" y="2002"/>
                </a:lnTo>
                <a:lnTo>
                  <a:pt x="561" y="2026"/>
                </a:lnTo>
                <a:lnTo>
                  <a:pt x="545" y="2047"/>
                </a:lnTo>
                <a:lnTo>
                  <a:pt x="524" y="2063"/>
                </a:lnTo>
                <a:lnTo>
                  <a:pt x="501" y="2075"/>
                </a:lnTo>
                <a:lnTo>
                  <a:pt x="475" y="2081"/>
                </a:lnTo>
                <a:lnTo>
                  <a:pt x="447" y="2081"/>
                </a:lnTo>
                <a:lnTo>
                  <a:pt x="423" y="2076"/>
                </a:lnTo>
                <a:lnTo>
                  <a:pt x="401" y="2066"/>
                </a:lnTo>
                <a:lnTo>
                  <a:pt x="383" y="2053"/>
                </a:lnTo>
                <a:lnTo>
                  <a:pt x="366" y="2036"/>
                </a:lnTo>
                <a:lnTo>
                  <a:pt x="354" y="2017"/>
                </a:lnTo>
                <a:lnTo>
                  <a:pt x="346" y="1996"/>
                </a:lnTo>
                <a:lnTo>
                  <a:pt x="341" y="1973"/>
                </a:lnTo>
                <a:lnTo>
                  <a:pt x="341" y="1948"/>
                </a:lnTo>
                <a:lnTo>
                  <a:pt x="348" y="1921"/>
                </a:lnTo>
                <a:lnTo>
                  <a:pt x="359" y="1897"/>
                </a:lnTo>
                <a:lnTo>
                  <a:pt x="376" y="1877"/>
                </a:lnTo>
                <a:lnTo>
                  <a:pt x="396" y="1860"/>
                </a:lnTo>
                <a:lnTo>
                  <a:pt x="420" y="1849"/>
                </a:lnTo>
                <a:lnTo>
                  <a:pt x="446" y="1843"/>
                </a:lnTo>
                <a:lnTo>
                  <a:pt x="475" y="1843"/>
                </a:lnTo>
                <a:lnTo>
                  <a:pt x="501" y="1849"/>
                </a:lnTo>
                <a:lnTo>
                  <a:pt x="525" y="1861"/>
                </a:lnTo>
                <a:lnTo>
                  <a:pt x="546" y="1879"/>
                </a:lnTo>
                <a:lnTo>
                  <a:pt x="881" y="1750"/>
                </a:lnTo>
                <a:lnTo>
                  <a:pt x="864" y="1687"/>
                </a:lnTo>
                <a:lnTo>
                  <a:pt x="853" y="1621"/>
                </a:lnTo>
                <a:lnTo>
                  <a:pt x="846" y="1555"/>
                </a:lnTo>
                <a:lnTo>
                  <a:pt x="328" y="1554"/>
                </a:lnTo>
                <a:lnTo>
                  <a:pt x="324" y="1566"/>
                </a:lnTo>
                <a:lnTo>
                  <a:pt x="318" y="1579"/>
                </a:lnTo>
                <a:lnTo>
                  <a:pt x="302" y="1604"/>
                </a:lnTo>
                <a:lnTo>
                  <a:pt x="281" y="1626"/>
                </a:lnTo>
                <a:lnTo>
                  <a:pt x="258" y="1643"/>
                </a:lnTo>
                <a:lnTo>
                  <a:pt x="232" y="1656"/>
                </a:lnTo>
                <a:lnTo>
                  <a:pt x="205" y="1664"/>
                </a:lnTo>
                <a:lnTo>
                  <a:pt x="176" y="1668"/>
                </a:lnTo>
                <a:lnTo>
                  <a:pt x="147" y="1667"/>
                </a:lnTo>
                <a:lnTo>
                  <a:pt x="118" y="1661"/>
                </a:lnTo>
                <a:lnTo>
                  <a:pt x="90" y="1649"/>
                </a:lnTo>
                <a:lnTo>
                  <a:pt x="65" y="1632"/>
                </a:lnTo>
                <a:lnTo>
                  <a:pt x="43" y="1611"/>
                </a:lnTo>
                <a:lnTo>
                  <a:pt x="25" y="1589"/>
                </a:lnTo>
                <a:lnTo>
                  <a:pt x="12" y="1563"/>
                </a:lnTo>
                <a:lnTo>
                  <a:pt x="4" y="1536"/>
                </a:lnTo>
                <a:lnTo>
                  <a:pt x="0" y="1508"/>
                </a:lnTo>
                <a:lnTo>
                  <a:pt x="1" y="1478"/>
                </a:lnTo>
                <a:lnTo>
                  <a:pt x="8" y="1450"/>
                </a:lnTo>
                <a:lnTo>
                  <a:pt x="20" y="1422"/>
                </a:lnTo>
                <a:lnTo>
                  <a:pt x="36" y="1395"/>
                </a:lnTo>
                <a:lnTo>
                  <a:pt x="56" y="1375"/>
                </a:lnTo>
                <a:lnTo>
                  <a:pt x="80" y="1357"/>
                </a:lnTo>
                <a:lnTo>
                  <a:pt x="105" y="1344"/>
                </a:lnTo>
                <a:lnTo>
                  <a:pt x="132" y="1335"/>
                </a:lnTo>
                <a:lnTo>
                  <a:pt x="161" y="1332"/>
                </a:lnTo>
                <a:lnTo>
                  <a:pt x="190" y="1333"/>
                </a:lnTo>
                <a:lnTo>
                  <a:pt x="219" y="1340"/>
                </a:lnTo>
                <a:lnTo>
                  <a:pt x="247" y="1351"/>
                </a:lnTo>
                <a:lnTo>
                  <a:pt x="272" y="1367"/>
                </a:lnTo>
                <a:lnTo>
                  <a:pt x="293" y="1387"/>
                </a:lnTo>
                <a:lnTo>
                  <a:pt x="311" y="1410"/>
                </a:lnTo>
                <a:lnTo>
                  <a:pt x="324" y="1435"/>
                </a:lnTo>
                <a:lnTo>
                  <a:pt x="847" y="1436"/>
                </a:lnTo>
                <a:lnTo>
                  <a:pt x="854" y="1365"/>
                </a:lnTo>
                <a:lnTo>
                  <a:pt x="869" y="1296"/>
                </a:lnTo>
                <a:lnTo>
                  <a:pt x="888" y="1230"/>
                </a:lnTo>
                <a:lnTo>
                  <a:pt x="912" y="1166"/>
                </a:lnTo>
                <a:lnTo>
                  <a:pt x="941" y="1105"/>
                </a:lnTo>
                <a:lnTo>
                  <a:pt x="586" y="827"/>
                </a:lnTo>
                <a:lnTo>
                  <a:pt x="581" y="830"/>
                </a:lnTo>
                <a:lnTo>
                  <a:pt x="575" y="834"/>
                </a:lnTo>
                <a:lnTo>
                  <a:pt x="570" y="837"/>
                </a:lnTo>
                <a:lnTo>
                  <a:pt x="547" y="844"/>
                </a:lnTo>
                <a:lnTo>
                  <a:pt x="523" y="848"/>
                </a:lnTo>
                <a:lnTo>
                  <a:pt x="500" y="846"/>
                </a:lnTo>
                <a:lnTo>
                  <a:pt x="478" y="839"/>
                </a:lnTo>
                <a:lnTo>
                  <a:pt x="457" y="829"/>
                </a:lnTo>
                <a:lnTo>
                  <a:pt x="439" y="815"/>
                </a:lnTo>
                <a:lnTo>
                  <a:pt x="423" y="798"/>
                </a:lnTo>
                <a:lnTo>
                  <a:pt x="411" y="777"/>
                </a:lnTo>
                <a:lnTo>
                  <a:pt x="404" y="754"/>
                </a:lnTo>
                <a:lnTo>
                  <a:pt x="400" y="730"/>
                </a:lnTo>
                <a:lnTo>
                  <a:pt x="403" y="707"/>
                </a:lnTo>
                <a:lnTo>
                  <a:pt x="408" y="685"/>
                </a:lnTo>
                <a:lnTo>
                  <a:pt x="418" y="664"/>
                </a:lnTo>
                <a:lnTo>
                  <a:pt x="432" y="646"/>
                </a:lnTo>
                <a:lnTo>
                  <a:pt x="451" y="631"/>
                </a:lnTo>
                <a:lnTo>
                  <a:pt x="471" y="619"/>
                </a:lnTo>
                <a:lnTo>
                  <a:pt x="494" y="611"/>
                </a:lnTo>
                <a:lnTo>
                  <a:pt x="519" y="608"/>
                </a:lnTo>
                <a:lnTo>
                  <a:pt x="542" y="610"/>
                </a:lnTo>
                <a:lnTo>
                  <a:pt x="563" y="615"/>
                </a:lnTo>
                <a:lnTo>
                  <a:pt x="584" y="625"/>
                </a:lnTo>
                <a:lnTo>
                  <a:pt x="603" y="639"/>
                </a:lnTo>
                <a:lnTo>
                  <a:pt x="618" y="657"/>
                </a:lnTo>
                <a:lnTo>
                  <a:pt x="630" y="679"/>
                </a:lnTo>
                <a:lnTo>
                  <a:pt x="639" y="705"/>
                </a:lnTo>
                <a:lnTo>
                  <a:pt x="640" y="732"/>
                </a:lnTo>
                <a:lnTo>
                  <a:pt x="637" y="758"/>
                </a:lnTo>
                <a:lnTo>
                  <a:pt x="985" y="1031"/>
                </a:lnTo>
                <a:lnTo>
                  <a:pt x="1024" y="978"/>
                </a:lnTo>
                <a:lnTo>
                  <a:pt x="1068" y="926"/>
                </a:lnTo>
                <a:lnTo>
                  <a:pt x="1114" y="879"/>
                </a:lnTo>
                <a:lnTo>
                  <a:pt x="1165" y="836"/>
                </a:lnTo>
                <a:lnTo>
                  <a:pt x="1219" y="796"/>
                </a:lnTo>
                <a:lnTo>
                  <a:pt x="1276" y="762"/>
                </a:lnTo>
                <a:lnTo>
                  <a:pt x="1041" y="334"/>
                </a:lnTo>
                <a:lnTo>
                  <a:pt x="1028" y="335"/>
                </a:lnTo>
                <a:lnTo>
                  <a:pt x="1015" y="336"/>
                </a:lnTo>
                <a:lnTo>
                  <a:pt x="985" y="334"/>
                </a:lnTo>
                <a:lnTo>
                  <a:pt x="956" y="327"/>
                </a:lnTo>
                <a:lnTo>
                  <a:pt x="929" y="315"/>
                </a:lnTo>
                <a:lnTo>
                  <a:pt x="906" y="299"/>
                </a:lnTo>
                <a:lnTo>
                  <a:pt x="885" y="279"/>
                </a:lnTo>
                <a:lnTo>
                  <a:pt x="867" y="255"/>
                </a:lnTo>
                <a:lnTo>
                  <a:pt x="855" y="230"/>
                </a:lnTo>
                <a:lnTo>
                  <a:pt x="847" y="202"/>
                </a:lnTo>
                <a:lnTo>
                  <a:pt x="843" y="171"/>
                </a:lnTo>
                <a:lnTo>
                  <a:pt x="847" y="137"/>
                </a:lnTo>
                <a:lnTo>
                  <a:pt x="855" y="106"/>
                </a:lnTo>
                <a:lnTo>
                  <a:pt x="871" y="76"/>
                </a:lnTo>
                <a:lnTo>
                  <a:pt x="892" y="51"/>
                </a:lnTo>
                <a:lnTo>
                  <a:pt x="916" y="31"/>
                </a:lnTo>
                <a:lnTo>
                  <a:pt x="944" y="14"/>
                </a:lnTo>
                <a:lnTo>
                  <a:pt x="976" y="4"/>
                </a:lnTo>
                <a:lnTo>
                  <a:pt x="101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6" name="Group 20"/>
          <p:cNvGrpSpPr/>
          <p:nvPr/>
        </p:nvGrpSpPr>
        <p:grpSpPr>
          <a:xfrm>
            <a:off x="8289188" y="2957361"/>
            <a:ext cx="422672" cy="315516"/>
            <a:chOff x="10914063" y="1984375"/>
            <a:chExt cx="563563" cy="420688"/>
          </a:xfrm>
          <a:solidFill>
            <a:srgbClr val="000000"/>
          </a:solidFill>
        </p:grpSpPr>
        <p:sp>
          <p:nvSpPr>
            <p:cNvPr id="237" name="Freeform 6"/>
            <p:cNvSpPr>
              <a:spLocks/>
            </p:cNvSpPr>
            <p:nvPr/>
          </p:nvSpPr>
          <p:spPr bwMode="auto">
            <a:xfrm>
              <a:off x="11083926" y="2144713"/>
              <a:ext cx="57150" cy="80963"/>
            </a:xfrm>
            <a:custGeom>
              <a:avLst/>
              <a:gdLst>
                <a:gd name="T0" fmla="*/ 268 w 354"/>
                <a:gd name="T1" fmla="*/ 0 h 515"/>
                <a:gd name="T2" fmla="*/ 276 w 354"/>
                <a:gd name="T3" fmla="*/ 1 h 515"/>
                <a:gd name="T4" fmla="*/ 281 w 354"/>
                <a:gd name="T5" fmla="*/ 7 h 515"/>
                <a:gd name="T6" fmla="*/ 354 w 354"/>
                <a:gd name="T7" fmla="*/ 113 h 515"/>
                <a:gd name="T8" fmla="*/ 232 w 354"/>
                <a:gd name="T9" fmla="*/ 497 h 515"/>
                <a:gd name="T10" fmla="*/ 227 w 354"/>
                <a:gd name="T11" fmla="*/ 505 h 515"/>
                <a:gd name="T12" fmla="*/ 219 w 354"/>
                <a:gd name="T13" fmla="*/ 512 h 515"/>
                <a:gd name="T14" fmla="*/ 210 w 354"/>
                <a:gd name="T15" fmla="*/ 515 h 515"/>
                <a:gd name="T16" fmla="*/ 199 w 354"/>
                <a:gd name="T17" fmla="*/ 514 h 515"/>
                <a:gd name="T18" fmla="*/ 143 w 354"/>
                <a:gd name="T19" fmla="*/ 495 h 515"/>
                <a:gd name="T20" fmla="*/ 149 w 354"/>
                <a:gd name="T21" fmla="*/ 468 h 515"/>
                <a:gd name="T22" fmla="*/ 152 w 354"/>
                <a:gd name="T23" fmla="*/ 441 h 515"/>
                <a:gd name="T24" fmla="*/ 149 w 354"/>
                <a:gd name="T25" fmla="*/ 412 h 515"/>
                <a:gd name="T26" fmla="*/ 149 w 354"/>
                <a:gd name="T27" fmla="*/ 411 h 515"/>
                <a:gd name="T28" fmla="*/ 141 w 354"/>
                <a:gd name="T29" fmla="*/ 380 h 515"/>
                <a:gd name="T30" fmla="*/ 127 w 354"/>
                <a:gd name="T31" fmla="*/ 352 h 515"/>
                <a:gd name="T32" fmla="*/ 108 w 354"/>
                <a:gd name="T33" fmla="*/ 326 h 515"/>
                <a:gd name="T34" fmla="*/ 86 w 354"/>
                <a:gd name="T35" fmla="*/ 306 h 515"/>
                <a:gd name="T36" fmla="*/ 60 w 354"/>
                <a:gd name="T37" fmla="*/ 288 h 515"/>
                <a:gd name="T38" fmla="*/ 32 w 354"/>
                <a:gd name="T39" fmla="*/ 276 h 515"/>
                <a:gd name="T40" fmla="*/ 0 w 354"/>
                <a:gd name="T41" fmla="*/ 270 h 515"/>
                <a:gd name="T42" fmla="*/ 66 w 354"/>
                <a:gd name="T43" fmla="*/ 64 h 515"/>
                <a:gd name="T44" fmla="*/ 72 w 354"/>
                <a:gd name="T45" fmla="*/ 52 h 515"/>
                <a:gd name="T46" fmla="*/ 81 w 354"/>
                <a:gd name="T47" fmla="*/ 44 h 515"/>
                <a:gd name="T48" fmla="*/ 92 w 354"/>
                <a:gd name="T49" fmla="*/ 38 h 515"/>
                <a:gd name="T50" fmla="*/ 104 w 354"/>
                <a:gd name="T51" fmla="*/ 36 h 515"/>
                <a:gd name="T52" fmla="*/ 117 w 354"/>
                <a:gd name="T53" fmla="*/ 38 h 515"/>
                <a:gd name="T54" fmla="*/ 231 w 354"/>
                <a:gd name="T55" fmla="*/ 74 h 515"/>
                <a:gd name="T56" fmla="*/ 251 w 354"/>
                <a:gd name="T57" fmla="*/ 12 h 515"/>
                <a:gd name="T58" fmla="*/ 255 w 354"/>
                <a:gd name="T59" fmla="*/ 5 h 515"/>
                <a:gd name="T60" fmla="*/ 262 w 354"/>
                <a:gd name="T61" fmla="*/ 0 h 515"/>
                <a:gd name="T62" fmla="*/ 268 w 354"/>
                <a:gd name="T63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4" h="515">
                  <a:moveTo>
                    <a:pt x="268" y="0"/>
                  </a:moveTo>
                  <a:lnTo>
                    <a:pt x="276" y="1"/>
                  </a:lnTo>
                  <a:lnTo>
                    <a:pt x="281" y="7"/>
                  </a:lnTo>
                  <a:lnTo>
                    <a:pt x="354" y="113"/>
                  </a:lnTo>
                  <a:lnTo>
                    <a:pt x="232" y="497"/>
                  </a:lnTo>
                  <a:lnTo>
                    <a:pt x="227" y="505"/>
                  </a:lnTo>
                  <a:lnTo>
                    <a:pt x="219" y="512"/>
                  </a:lnTo>
                  <a:lnTo>
                    <a:pt x="210" y="515"/>
                  </a:lnTo>
                  <a:lnTo>
                    <a:pt x="199" y="514"/>
                  </a:lnTo>
                  <a:lnTo>
                    <a:pt x="143" y="495"/>
                  </a:lnTo>
                  <a:lnTo>
                    <a:pt x="149" y="468"/>
                  </a:lnTo>
                  <a:lnTo>
                    <a:pt x="152" y="441"/>
                  </a:lnTo>
                  <a:lnTo>
                    <a:pt x="149" y="412"/>
                  </a:lnTo>
                  <a:lnTo>
                    <a:pt x="149" y="411"/>
                  </a:lnTo>
                  <a:lnTo>
                    <a:pt x="141" y="380"/>
                  </a:lnTo>
                  <a:lnTo>
                    <a:pt x="127" y="352"/>
                  </a:lnTo>
                  <a:lnTo>
                    <a:pt x="108" y="326"/>
                  </a:lnTo>
                  <a:lnTo>
                    <a:pt x="86" y="306"/>
                  </a:lnTo>
                  <a:lnTo>
                    <a:pt x="60" y="288"/>
                  </a:lnTo>
                  <a:lnTo>
                    <a:pt x="32" y="276"/>
                  </a:lnTo>
                  <a:lnTo>
                    <a:pt x="0" y="270"/>
                  </a:lnTo>
                  <a:lnTo>
                    <a:pt x="66" y="64"/>
                  </a:lnTo>
                  <a:lnTo>
                    <a:pt x="72" y="52"/>
                  </a:lnTo>
                  <a:lnTo>
                    <a:pt x="81" y="44"/>
                  </a:lnTo>
                  <a:lnTo>
                    <a:pt x="92" y="38"/>
                  </a:lnTo>
                  <a:lnTo>
                    <a:pt x="104" y="36"/>
                  </a:lnTo>
                  <a:lnTo>
                    <a:pt x="117" y="38"/>
                  </a:lnTo>
                  <a:lnTo>
                    <a:pt x="231" y="74"/>
                  </a:lnTo>
                  <a:lnTo>
                    <a:pt x="251" y="12"/>
                  </a:lnTo>
                  <a:lnTo>
                    <a:pt x="255" y="5"/>
                  </a:lnTo>
                  <a:lnTo>
                    <a:pt x="262" y="0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7"/>
            <p:cNvSpPr>
              <a:spLocks/>
            </p:cNvSpPr>
            <p:nvPr/>
          </p:nvSpPr>
          <p:spPr bwMode="auto">
            <a:xfrm>
              <a:off x="10982326" y="2065338"/>
              <a:ext cx="73025" cy="73025"/>
            </a:xfrm>
            <a:custGeom>
              <a:avLst/>
              <a:gdLst>
                <a:gd name="T0" fmla="*/ 225 w 456"/>
                <a:gd name="T1" fmla="*/ 0 h 455"/>
                <a:gd name="T2" fmla="*/ 263 w 456"/>
                <a:gd name="T3" fmla="*/ 2 h 455"/>
                <a:gd name="T4" fmla="*/ 263 w 456"/>
                <a:gd name="T5" fmla="*/ 2 h 455"/>
                <a:gd name="T6" fmla="*/ 298 w 456"/>
                <a:gd name="T7" fmla="*/ 11 h 455"/>
                <a:gd name="T8" fmla="*/ 332 w 456"/>
                <a:gd name="T9" fmla="*/ 25 h 455"/>
                <a:gd name="T10" fmla="*/ 362 w 456"/>
                <a:gd name="T11" fmla="*/ 43 h 455"/>
                <a:gd name="T12" fmla="*/ 389 w 456"/>
                <a:gd name="T13" fmla="*/ 66 h 455"/>
                <a:gd name="T14" fmla="*/ 412 w 456"/>
                <a:gd name="T15" fmla="*/ 93 h 455"/>
                <a:gd name="T16" fmla="*/ 430 w 456"/>
                <a:gd name="T17" fmla="*/ 122 h 455"/>
                <a:gd name="T18" fmla="*/ 444 w 456"/>
                <a:gd name="T19" fmla="*/ 154 h 455"/>
                <a:gd name="T20" fmla="*/ 453 w 456"/>
                <a:gd name="T21" fmla="*/ 189 h 455"/>
                <a:gd name="T22" fmla="*/ 456 w 456"/>
                <a:gd name="T23" fmla="*/ 226 h 455"/>
                <a:gd name="T24" fmla="*/ 454 w 456"/>
                <a:gd name="T25" fmla="*/ 262 h 455"/>
                <a:gd name="T26" fmla="*/ 445 w 456"/>
                <a:gd name="T27" fmla="*/ 298 h 455"/>
                <a:gd name="T28" fmla="*/ 431 w 456"/>
                <a:gd name="T29" fmla="*/ 331 h 455"/>
                <a:gd name="T30" fmla="*/ 412 w 456"/>
                <a:gd name="T31" fmla="*/ 363 h 455"/>
                <a:gd name="T32" fmla="*/ 389 w 456"/>
                <a:gd name="T33" fmla="*/ 389 h 455"/>
                <a:gd name="T34" fmla="*/ 362 w 456"/>
                <a:gd name="T35" fmla="*/ 412 h 455"/>
                <a:gd name="T36" fmla="*/ 332 w 456"/>
                <a:gd name="T37" fmla="*/ 431 h 455"/>
                <a:gd name="T38" fmla="*/ 299 w 456"/>
                <a:gd name="T39" fmla="*/ 445 h 455"/>
                <a:gd name="T40" fmla="*/ 265 w 456"/>
                <a:gd name="T41" fmla="*/ 453 h 455"/>
                <a:gd name="T42" fmla="*/ 228 w 456"/>
                <a:gd name="T43" fmla="*/ 455 h 455"/>
                <a:gd name="T44" fmla="*/ 191 w 456"/>
                <a:gd name="T45" fmla="*/ 452 h 455"/>
                <a:gd name="T46" fmla="*/ 156 w 456"/>
                <a:gd name="T47" fmla="*/ 444 h 455"/>
                <a:gd name="T48" fmla="*/ 123 w 456"/>
                <a:gd name="T49" fmla="*/ 431 h 455"/>
                <a:gd name="T50" fmla="*/ 93 w 456"/>
                <a:gd name="T51" fmla="*/ 411 h 455"/>
                <a:gd name="T52" fmla="*/ 66 w 456"/>
                <a:gd name="T53" fmla="*/ 389 h 455"/>
                <a:gd name="T54" fmla="*/ 44 w 456"/>
                <a:gd name="T55" fmla="*/ 363 h 455"/>
                <a:gd name="T56" fmla="*/ 25 w 456"/>
                <a:gd name="T57" fmla="*/ 334 h 455"/>
                <a:gd name="T58" fmla="*/ 11 w 456"/>
                <a:gd name="T59" fmla="*/ 301 h 455"/>
                <a:gd name="T60" fmla="*/ 3 w 456"/>
                <a:gd name="T61" fmla="*/ 267 h 455"/>
                <a:gd name="T62" fmla="*/ 0 w 456"/>
                <a:gd name="T63" fmla="*/ 231 h 455"/>
                <a:gd name="T64" fmla="*/ 3 w 456"/>
                <a:gd name="T65" fmla="*/ 193 h 455"/>
                <a:gd name="T66" fmla="*/ 11 w 456"/>
                <a:gd name="T67" fmla="*/ 158 h 455"/>
                <a:gd name="T68" fmla="*/ 25 w 456"/>
                <a:gd name="T69" fmla="*/ 124 h 455"/>
                <a:gd name="T70" fmla="*/ 44 w 456"/>
                <a:gd name="T71" fmla="*/ 94 h 455"/>
                <a:gd name="T72" fmla="*/ 66 w 456"/>
                <a:gd name="T73" fmla="*/ 67 h 455"/>
                <a:gd name="T74" fmla="*/ 93 w 456"/>
                <a:gd name="T75" fmla="*/ 44 h 455"/>
                <a:gd name="T76" fmla="*/ 123 w 456"/>
                <a:gd name="T77" fmla="*/ 26 h 455"/>
                <a:gd name="T78" fmla="*/ 155 w 456"/>
                <a:gd name="T79" fmla="*/ 12 h 455"/>
                <a:gd name="T80" fmla="*/ 189 w 456"/>
                <a:gd name="T81" fmla="*/ 3 h 455"/>
                <a:gd name="T82" fmla="*/ 225 w 456"/>
                <a:gd name="T83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" h="455">
                  <a:moveTo>
                    <a:pt x="225" y="0"/>
                  </a:moveTo>
                  <a:lnTo>
                    <a:pt x="263" y="2"/>
                  </a:lnTo>
                  <a:lnTo>
                    <a:pt x="263" y="2"/>
                  </a:lnTo>
                  <a:lnTo>
                    <a:pt x="298" y="11"/>
                  </a:lnTo>
                  <a:lnTo>
                    <a:pt x="332" y="25"/>
                  </a:lnTo>
                  <a:lnTo>
                    <a:pt x="362" y="43"/>
                  </a:lnTo>
                  <a:lnTo>
                    <a:pt x="389" y="66"/>
                  </a:lnTo>
                  <a:lnTo>
                    <a:pt x="412" y="93"/>
                  </a:lnTo>
                  <a:lnTo>
                    <a:pt x="430" y="122"/>
                  </a:lnTo>
                  <a:lnTo>
                    <a:pt x="444" y="154"/>
                  </a:lnTo>
                  <a:lnTo>
                    <a:pt x="453" y="189"/>
                  </a:lnTo>
                  <a:lnTo>
                    <a:pt x="456" y="226"/>
                  </a:lnTo>
                  <a:lnTo>
                    <a:pt x="454" y="262"/>
                  </a:lnTo>
                  <a:lnTo>
                    <a:pt x="445" y="298"/>
                  </a:lnTo>
                  <a:lnTo>
                    <a:pt x="431" y="331"/>
                  </a:lnTo>
                  <a:lnTo>
                    <a:pt x="412" y="363"/>
                  </a:lnTo>
                  <a:lnTo>
                    <a:pt x="389" y="389"/>
                  </a:lnTo>
                  <a:lnTo>
                    <a:pt x="362" y="412"/>
                  </a:lnTo>
                  <a:lnTo>
                    <a:pt x="332" y="431"/>
                  </a:lnTo>
                  <a:lnTo>
                    <a:pt x="299" y="445"/>
                  </a:lnTo>
                  <a:lnTo>
                    <a:pt x="265" y="453"/>
                  </a:lnTo>
                  <a:lnTo>
                    <a:pt x="228" y="455"/>
                  </a:lnTo>
                  <a:lnTo>
                    <a:pt x="191" y="452"/>
                  </a:lnTo>
                  <a:lnTo>
                    <a:pt x="156" y="444"/>
                  </a:lnTo>
                  <a:lnTo>
                    <a:pt x="123" y="431"/>
                  </a:lnTo>
                  <a:lnTo>
                    <a:pt x="93" y="411"/>
                  </a:lnTo>
                  <a:lnTo>
                    <a:pt x="66" y="389"/>
                  </a:lnTo>
                  <a:lnTo>
                    <a:pt x="44" y="363"/>
                  </a:lnTo>
                  <a:lnTo>
                    <a:pt x="25" y="334"/>
                  </a:lnTo>
                  <a:lnTo>
                    <a:pt x="11" y="301"/>
                  </a:lnTo>
                  <a:lnTo>
                    <a:pt x="3" y="267"/>
                  </a:lnTo>
                  <a:lnTo>
                    <a:pt x="0" y="231"/>
                  </a:lnTo>
                  <a:lnTo>
                    <a:pt x="3" y="193"/>
                  </a:lnTo>
                  <a:lnTo>
                    <a:pt x="11" y="158"/>
                  </a:lnTo>
                  <a:lnTo>
                    <a:pt x="25" y="124"/>
                  </a:lnTo>
                  <a:lnTo>
                    <a:pt x="44" y="94"/>
                  </a:lnTo>
                  <a:lnTo>
                    <a:pt x="66" y="67"/>
                  </a:lnTo>
                  <a:lnTo>
                    <a:pt x="93" y="44"/>
                  </a:lnTo>
                  <a:lnTo>
                    <a:pt x="123" y="26"/>
                  </a:lnTo>
                  <a:lnTo>
                    <a:pt x="155" y="12"/>
                  </a:lnTo>
                  <a:lnTo>
                    <a:pt x="189" y="3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8"/>
            <p:cNvSpPr>
              <a:spLocks/>
            </p:cNvSpPr>
            <p:nvPr/>
          </p:nvSpPr>
          <p:spPr bwMode="auto">
            <a:xfrm>
              <a:off x="11212513" y="2190750"/>
              <a:ext cx="12700" cy="25400"/>
            </a:xfrm>
            <a:custGeom>
              <a:avLst/>
              <a:gdLst>
                <a:gd name="T0" fmla="*/ 25 w 76"/>
                <a:gd name="T1" fmla="*/ 0 h 169"/>
                <a:gd name="T2" fmla="*/ 76 w 76"/>
                <a:gd name="T3" fmla="*/ 0 h 169"/>
                <a:gd name="T4" fmla="*/ 76 w 76"/>
                <a:gd name="T5" fmla="*/ 169 h 169"/>
                <a:gd name="T6" fmla="*/ 25 w 76"/>
                <a:gd name="T7" fmla="*/ 169 h 169"/>
                <a:gd name="T8" fmla="*/ 16 w 76"/>
                <a:gd name="T9" fmla="*/ 166 h 169"/>
                <a:gd name="T10" fmla="*/ 7 w 76"/>
                <a:gd name="T11" fmla="*/ 161 h 169"/>
                <a:gd name="T12" fmla="*/ 3 w 76"/>
                <a:gd name="T13" fmla="*/ 153 h 169"/>
                <a:gd name="T14" fmla="*/ 0 w 76"/>
                <a:gd name="T15" fmla="*/ 144 h 169"/>
                <a:gd name="T16" fmla="*/ 0 w 76"/>
                <a:gd name="T17" fmla="*/ 25 h 169"/>
                <a:gd name="T18" fmla="*/ 3 w 76"/>
                <a:gd name="T19" fmla="*/ 15 h 169"/>
                <a:gd name="T20" fmla="*/ 7 w 76"/>
                <a:gd name="T21" fmla="*/ 8 h 169"/>
                <a:gd name="T22" fmla="*/ 16 w 76"/>
                <a:gd name="T23" fmla="*/ 2 h 169"/>
                <a:gd name="T24" fmla="*/ 25 w 76"/>
                <a:gd name="T2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69">
                  <a:moveTo>
                    <a:pt x="25" y="0"/>
                  </a:moveTo>
                  <a:lnTo>
                    <a:pt x="76" y="0"/>
                  </a:lnTo>
                  <a:lnTo>
                    <a:pt x="76" y="169"/>
                  </a:lnTo>
                  <a:lnTo>
                    <a:pt x="25" y="169"/>
                  </a:lnTo>
                  <a:lnTo>
                    <a:pt x="16" y="166"/>
                  </a:lnTo>
                  <a:lnTo>
                    <a:pt x="7" y="161"/>
                  </a:lnTo>
                  <a:lnTo>
                    <a:pt x="3" y="153"/>
                  </a:lnTo>
                  <a:lnTo>
                    <a:pt x="0" y="144"/>
                  </a:lnTo>
                  <a:lnTo>
                    <a:pt x="0" y="2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9"/>
            <p:cNvSpPr>
              <a:spLocks/>
            </p:cNvSpPr>
            <p:nvPr/>
          </p:nvSpPr>
          <p:spPr bwMode="auto">
            <a:xfrm>
              <a:off x="11236326" y="2190750"/>
              <a:ext cx="63500" cy="25400"/>
            </a:xfrm>
            <a:custGeom>
              <a:avLst/>
              <a:gdLst>
                <a:gd name="T0" fmla="*/ 0 w 395"/>
                <a:gd name="T1" fmla="*/ 0 h 169"/>
                <a:gd name="T2" fmla="*/ 298 w 395"/>
                <a:gd name="T3" fmla="*/ 0 h 169"/>
                <a:gd name="T4" fmla="*/ 328 w 395"/>
                <a:gd name="T5" fmla="*/ 15 h 169"/>
                <a:gd name="T6" fmla="*/ 361 w 395"/>
                <a:gd name="T7" fmla="*/ 25 h 169"/>
                <a:gd name="T8" fmla="*/ 395 w 395"/>
                <a:gd name="T9" fmla="*/ 29 h 169"/>
                <a:gd name="T10" fmla="*/ 395 w 395"/>
                <a:gd name="T11" fmla="*/ 169 h 169"/>
                <a:gd name="T12" fmla="*/ 0 w 395"/>
                <a:gd name="T13" fmla="*/ 169 h 169"/>
                <a:gd name="T14" fmla="*/ 0 w 395"/>
                <a:gd name="T1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5" h="169">
                  <a:moveTo>
                    <a:pt x="0" y="0"/>
                  </a:moveTo>
                  <a:lnTo>
                    <a:pt x="298" y="0"/>
                  </a:lnTo>
                  <a:lnTo>
                    <a:pt x="328" y="15"/>
                  </a:lnTo>
                  <a:lnTo>
                    <a:pt x="361" y="25"/>
                  </a:lnTo>
                  <a:lnTo>
                    <a:pt x="395" y="29"/>
                  </a:lnTo>
                  <a:lnTo>
                    <a:pt x="395" y="169"/>
                  </a:lnTo>
                  <a:lnTo>
                    <a:pt x="0" y="1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"/>
            <p:cNvSpPr>
              <a:spLocks/>
            </p:cNvSpPr>
            <p:nvPr/>
          </p:nvSpPr>
          <p:spPr bwMode="auto">
            <a:xfrm>
              <a:off x="11226801" y="2151063"/>
              <a:ext cx="46038" cy="26988"/>
            </a:xfrm>
            <a:custGeom>
              <a:avLst/>
              <a:gdLst>
                <a:gd name="T0" fmla="*/ 0 w 290"/>
                <a:gd name="T1" fmla="*/ 0 h 168"/>
                <a:gd name="T2" fmla="*/ 284 w 290"/>
                <a:gd name="T3" fmla="*/ 0 h 168"/>
                <a:gd name="T4" fmla="*/ 273 w 290"/>
                <a:gd name="T5" fmla="*/ 30 h 168"/>
                <a:gd name="T6" fmla="*/ 268 w 290"/>
                <a:gd name="T7" fmla="*/ 61 h 168"/>
                <a:gd name="T8" fmla="*/ 268 w 290"/>
                <a:gd name="T9" fmla="*/ 94 h 168"/>
                <a:gd name="T10" fmla="*/ 274 w 290"/>
                <a:gd name="T11" fmla="*/ 127 h 168"/>
                <a:gd name="T12" fmla="*/ 281 w 290"/>
                <a:gd name="T13" fmla="*/ 148 h 168"/>
                <a:gd name="T14" fmla="*/ 290 w 290"/>
                <a:gd name="T15" fmla="*/ 168 h 168"/>
                <a:gd name="T16" fmla="*/ 0 w 290"/>
                <a:gd name="T17" fmla="*/ 168 h 168"/>
                <a:gd name="T18" fmla="*/ 0 w 290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68">
                  <a:moveTo>
                    <a:pt x="0" y="0"/>
                  </a:moveTo>
                  <a:lnTo>
                    <a:pt x="284" y="0"/>
                  </a:lnTo>
                  <a:lnTo>
                    <a:pt x="273" y="30"/>
                  </a:lnTo>
                  <a:lnTo>
                    <a:pt x="268" y="61"/>
                  </a:lnTo>
                  <a:lnTo>
                    <a:pt x="268" y="94"/>
                  </a:lnTo>
                  <a:lnTo>
                    <a:pt x="274" y="127"/>
                  </a:lnTo>
                  <a:lnTo>
                    <a:pt x="281" y="148"/>
                  </a:lnTo>
                  <a:lnTo>
                    <a:pt x="290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1"/>
            <p:cNvSpPr>
              <a:spLocks/>
            </p:cNvSpPr>
            <p:nvPr/>
          </p:nvSpPr>
          <p:spPr bwMode="auto">
            <a:xfrm>
              <a:off x="11201401" y="2151063"/>
              <a:ext cx="14288" cy="26988"/>
            </a:xfrm>
            <a:custGeom>
              <a:avLst/>
              <a:gdLst>
                <a:gd name="T0" fmla="*/ 25 w 91"/>
                <a:gd name="T1" fmla="*/ 0 h 168"/>
                <a:gd name="T2" fmla="*/ 91 w 91"/>
                <a:gd name="T3" fmla="*/ 0 h 168"/>
                <a:gd name="T4" fmla="*/ 91 w 91"/>
                <a:gd name="T5" fmla="*/ 168 h 168"/>
                <a:gd name="T6" fmla="*/ 25 w 91"/>
                <a:gd name="T7" fmla="*/ 168 h 168"/>
                <a:gd name="T8" fmla="*/ 16 w 91"/>
                <a:gd name="T9" fmla="*/ 166 h 168"/>
                <a:gd name="T10" fmla="*/ 7 w 91"/>
                <a:gd name="T11" fmla="*/ 160 h 168"/>
                <a:gd name="T12" fmla="*/ 2 w 91"/>
                <a:gd name="T13" fmla="*/ 153 h 168"/>
                <a:gd name="T14" fmla="*/ 0 w 91"/>
                <a:gd name="T15" fmla="*/ 143 h 168"/>
                <a:gd name="T16" fmla="*/ 0 w 91"/>
                <a:gd name="T17" fmla="*/ 25 h 168"/>
                <a:gd name="T18" fmla="*/ 2 w 91"/>
                <a:gd name="T19" fmla="*/ 15 h 168"/>
                <a:gd name="T20" fmla="*/ 7 w 91"/>
                <a:gd name="T21" fmla="*/ 6 h 168"/>
                <a:gd name="T22" fmla="*/ 16 w 91"/>
                <a:gd name="T23" fmla="*/ 2 h 168"/>
                <a:gd name="T24" fmla="*/ 25 w 91"/>
                <a:gd name="T2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8">
                  <a:moveTo>
                    <a:pt x="25" y="0"/>
                  </a:moveTo>
                  <a:lnTo>
                    <a:pt x="91" y="0"/>
                  </a:lnTo>
                  <a:lnTo>
                    <a:pt x="91" y="168"/>
                  </a:lnTo>
                  <a:lnTo>
                    <a:pt x="25" y="168"/>
                  </a:lnTo>
                  <a:lnTo>
                    <a:pt x="16" y="166"/>
                  </a:lnTo>
                  <a:lnTo>
                    <a:pt x="7" y="160"/>
                  </a:lnTo>
                  <a:lnTo>
                    <a:pt x="2" y="153"/>
                  </a:lnTo>
                  <a:lnTo>
                    <a:pt x="0" y="1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7" y="6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2"/>
            <p:cNvSpPr>
              <a:spLocks/>
            </p:cNvSpPr>
            <p:nvPr/>
          </p:nvSpPr>
          <p:spPr bwMode="auto">
            <a:xfrm>
              <a:off x="11215688" y="2111375"/>
              <a:ext cx="66675" cy="26988"/>
            </a:xfrm>
            <a:custGeom>
              <a:avLst/>
              <a:gdLst>
                <a:gd name="T0" fmla="*/ 25 w 415"/>
                <a:gd name="T1" fmla="*/ 0 h 168"/>
                <a:gd name="T2" fmla="*/ 415 w 415"/>
                <a:gd name="T3" fmla="*/ 0 h 168"/>
                <a:gd name="T4" fmla="*/ 415 w 415"/>
                <a:gd name="T5" fmla="*/ 168 h 168"/>
                <a:gd name="T6" fmla="*/ 415 w 415"/>
                <a:gd name="T7" fmla="*/ 168 h 168"/>
                <a:gd name="T8" fmla="*/ 25 w 415"/>
                <a:gd name="T9" fmla="*/ 168 h 168"/>
                <a:gd name="T10" fmla="*/ 15 w 415"/>
                <a:gd name="T11" fmla="*/ 166 h 168"/>
                <a:gd name="T12" fmla="*/ 7 w 415"/>
                <a:gd name="T13" fmla="*/ 160 h 168"/>
                <a:gd name="T14" fmla="*/ 2 w 415"/>
                <a:gd name="T15" fmla="*/ 153 h 168"/>
                <a:gd name="T16" fmla="*/ 0 w 415"/>
                <a:gd name="T17" fmla="*/ 143 h 168"/>
                <a:gd name="T18" fmla="*/ 0 w 415"/>
                <a:gd name="T19" fmla="*/ 24 h 168"/>
                <a:gd name="T20" fmla="*/ 2 w 415"/>
                <a:gd name="T21" fmla="*/ 15 h 168"/>
                <a:gd name="T22" fmla="*/ 7 w 415"/>
                <a:gd name="T23" fmla="*/ 6 h 168"/>
                <a:gd name="T24" fmla="*/ 15 w 415"/>
                <a:gd name="T25" fmla="*/ 1 h 168"/>
                <a:gd name="T26" fmla="*/ 25 w 41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5" h="168">
                  <a:moveTo>
                    <a:pt x="25" y="0"/>
                  </a:moveTo>
                  <a:lnTo>
                    <a:pt x="415" y="0"/>
                  </a:lnTo>
                  <a:lnTo>
                    <a:pt x="415" y="168"/>
                  </a:lnTo>
                  <a:lnTo>
                    <a:pt x="415" y="168"/>
                  </a:lnTo>
                  <a:lnTo>
                    <a:pt x="25" y="168"/>
                  </a:lnTo>
                  <a:lnTo>
                    <a:pt x="15" y="166"/>
                  </a:lnTo>
                  <a:lnTo>
                    <a:pt x="7" y="160"/>
                  </a:lnTo>
                  <a:lnTo>
                    <a:pt x="2" y="153"/>
                  </a:lnTo>
                  <a:lnTo>
                    <a:pt x="0" y="143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7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3"/>
            <p:cNvSpPr>
              <a:spLocks/>
            </p:cNvSpPr>
            <p:nvPr/>
          </p:nvSpPr>
          <p:spPr bwMode="auto">
            <a:xfrm>
              <a:off x="11293476" y="2111375"/>
              <a:ext cx="9525" cy="22225"/>
            </a:xfrm>
            <a:custGeom>
              <a:avLst/>
              <a:gdLst>
                <a:gd name="T0" fmla="*/ 0 w 60"/>
                <a:gd name="T1" fmla="*/ 0 h 136"/>
                <a:gd name="T2" fmla="*/ 35 w 60"/>
                <a:gd name="T3" fmla="*/ 0 h 136"/>
                <a:gd name="T4" fmla="*/ 45 w 60"/>
                <a:gd name="T5" fmla="*/ 1 h 136"/>
                <a:gd name="T6" fmla="*/ 52 w 60"/>
                <a:gd name="T7" fmla="*/ 6 h 136"/>
                <a:gd name="T8" fmla="*/ 58 w 60"/>
                <a:gd name="T9" fmla="*/ 15 h 136"/>
                <a:gd name="T10" fmla="*/ 60 w 60"/>
                <a:gd name="T11" fmla="*/ 24 h 136"/>
                <a:gd name="T12" fmla="*/ 60 w 60"/>
                <a:gd name="T13" fmla="*/ 24 h 136"/>
                <a:gd name="T14" fmla="*/ 60 w 60"/>
                <a:gd name="T15" fmla="*/ 120 h 136"/>
                <a:gd name="T16" fmla="*/ 0 w 60"/>
                <a:gd name="T17" fmla="*/ 136 h 136"/>
                <a:gd name="T18" fmla="*/ 0 w 60"/>
                <a:gd name="T1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36">
                  <a:moveTo>
                    <a:pt x="0" y="0"/>
                  </a:moveTo>
                  <a:lnTo>
                    <a:pt x="35" y="0"/>
                  </a:lnTo>
                  <a:lnTo>
                    <a:pt x="45" y="1"/>
                  </a:lnTo>
                  <a:lnTo>
                    <a:pt x="52" y="6"/>
                  </a:lnTo>
                  <a:lnTo>
                    <a:pt x="58" y="15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120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4"/>
            <p:cNvSpPr>
              <a:spLocks/>
            </p:cNvSpPr>
            <p:nvPr/>
          </p:nvSpPr>
          <p:spPr bwMode="auto">
            <a:xfrm>
              <a:off x="11201401" y="2081213"/>
              <a:ext cx="17463" cy="22225"/>
            </a:xfrm>
            <a:custGeom>
              <a:avLst/>
              <a:gdLst>
                <a:gd name="T0" fmla="*/ 25 w 106"/>
                <a:gd name="T1" fmla="*/ 0 h 130"/>
                <a:gd name="T2" fmla="*/ 106 w 106"/>
                <a:gd name="T3" fmla="*/ 0 h 130"/>
                <a:gd name="T4" fmla="*/ 106 w 106"/>
                <a:gd name="T5" fmla="*/ 130 h 130"/>
                <a:gd name="T6" fmla="*/ 25 w 106"/>
                <a:gd name="T7" fmla="*/ 130 h 130"/>
                <a:gd name="T8" fmla="*/ 16 w 106"/>
                <a:gd name="T9" fmla="*/ 128 h 130"/>
                <a:gd name="T10" fmla="*/ 7 w 106"/>
                <a:gd name="T11" fmla="*/ 123 h 130"/>
                <a:gd name="T12" fmla="*/ 2 w 106"/>
                <a:gd name="T13" fmla="*/ 115 h 130"/>
                <a:gd name="T14" fmla="*/ 0 w 106"/>
                <a:gd name="T15" fmla="*/ 105 h 130"/>
                <a:gd name="T16" fmla="*/ 0 w 106"/>
                <a:gd name="T17" fmla="*/ 26 h 130"/>
                <a:gd name="T18" fmla="*/ 2 w 106"/>
                <a:gd name="T19" fmla="*/ 16 h 130"/>
                <a:gd name="T20" fmla="*/ 7 w 106"/>
                <a:gd name="T21" fmla="*/ 7 h 130"/>
                <a:gd name="T22" fmla="*/ 16 w 106"/>
                <a:gd name="T23" fmla="*/ 2 h 130"/>
                <a:gd name="T24" fmla="*/ 25 w 106"/>
                <a:gd name="T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30">
                  <a:moveTo>
                    <a:pt x="25" y="0"/>
                  </a:moveTo>
                  <a:lnTo>
                    <a:pt x="106" y="0"/>
                  </a:lnTo>
                  <a:lnTo>
                    <a:pt x="106" y="130"/>
                  </a:lnTo>
                  <a:lnTo>
                    <a:pt x="25" y="130"/>
                  </a:lnTo>
                  <a:lnTo>
                    <a:pt x="16" y="128"/>
                  </a:lnTo>
                  <a:lnTo>
                    <a:pt x="7" y="123"/>
                  </a:lnTo>
                  <a:lnTo>
                    <a:pt x="2" y="115"/>
                  </a:lnTo>
                  <a:lnTo>
                    <a:pt x="0" y="105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5"/>
            <p:cNvSpPr>
              <a:spLocks/>
            </p:cNvSpPr>
            <p:nvPr/>
          </p:nvSpPr>
          <p:spPr bwMode="auto">
            <a:xfrm>
              <a:off x="11226801" y="2082800"/>
              <a:ext cx="61913" cy="20638"/>
            </a:xfrm>
            <a:custGeom>
              <a:avLst/>
              <a:gdLst>
                <a:gd name="T0" fmla="*/ 0 w 387"/>
                <a:gd name="T1" fmla="*/ 0 h 129"/>
                <a:gd name="T2" fmla="*/ 362 w 387"/>
                <a:gd name="T3" fmla="*/ 0 h 129"/>
                <a:gd name="T4" fmla="*/ 372 w 387"/>
                <a:gd name="T5" fmla="*/ 1 h 129"/>
                <a:gd name="T6" fmla="*/ 380 w 387"/>
                <a:gd name="T7" fmla="*/ 6 h 129"/>
                <a:gd name="T8" fmla="*/ 385 w 387"/>
                <a:gd name="T9" fmla="*/ 15 h 129"/>
                <a:gd name="T10" fmla="*/ 387 w 387"/>
                <a:gd name="T11" fmla="*/ 25 h 129"/>
                <a:gd name="T12" fmla="*/ 387 w 387"/>
                <a:gd name="T13" fmla="*/ 104 h 129"/>
                <a:gd name="T14" fmla="*/ 385 w 387"/>
                <a:gd name="T15" fmla="*/ 114 h 129"/>
                <a:gd name="T16" fmla="*/ 380 w 387"/>
                <a:gd name="T17" fmla="*/ 122 h 129"/>
                <a:gd name="T18" fmla="*/ 372 w 387"/>
                <a:gd name="T19" fmla="*/ 127 h 129"/>
                <a:gd name="T20" fmla="*/ 362 w 387"/>
                <a:gd name="T21" fmla="*/ 129 h 129"/>
                <a:gd name="T22" fmla="*/ 0 w 387"/>
                <a:gd name="T23" fmla="*/ 129 h 129"/>
                <a:gd name="T24" fmla="*/ 0 w 387"/>
                <a:gd name="T2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129">
                  <a:moveTo>
                    <a:pt x="0" y="0"/>
                  </a:moveTo>
                  <a:lnTo>
                    <a:pt x="362" y="0"/>
                  </a:lnTo>
                  <a:lnTo>
                    <a:pt x="372" y="1"/>
                  </a:lnTo>
                  <a:lnTo>
                    <a:pt x="380" y="6"/>
                  </a:lnTo>
                  <a:lnTo>
                    <a:pt x="385" y="15"/>
                  </a:lnTo>
                  <a:lnTo>
                    <a:pt x="387" y="25"/>
                  </a:lnTo>
                  <a:lnTo>
                    <a:pt x="387" y="104"/>
                  </a:lnTo>
                  <a:lnTo>
                    <a:pt x="385" y="114"/>
                  </a:lnTo>
                  <a:lnTo>
                    <a:pt x="380" y="122"/>
                  </a:lnTo>
                  <a:lnTo>
                    <a:pt x="372" y="127"/>
                  </a:lnTo>
                  <a:lnTo>
                    <a:pt x="362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6"/>
            <p:cNvSpPr>
              <a:spLocks/>
            </p:cNvSpPr>
            <p:nvPr/>
          </p:nvSpPr>
          <p:spPr bwMode="auto">
            <a:xfrm>
              <a:off x="11339513" y="1984375"/>
              <a:ext cx="68263" cy="68263"/>
            </a:xfrm>
            <a:custGeom>
              <a:avLst/>
              <a:gdLst>
                <a:gd name="T0" fmla="*/ 215 w 431"/>
                <a:gd name="T1" fmla="*/ 0 h 431"/>
                <a:gd name="T2" fmla="*/ 251 w 431"/>
                <a:gd name="T3" fmla="*/ 3 h 431"/>
                <a:gd name="T4" fmla="*/ 283 w 431"/>
                <a:gd name="T5" fmla="*/ 11 h 431"/>
                <a:gd name="T6" fmla="*/ 315 w 431"/>
                <a:gd name="T7" fmla="*/ 24 h 431"/>
                <a:gd name="T8" fmla="*/ 343 w 431"/>
                <a:gd name="T9" fmla="*/ 42 h 431"/>
                <a:gd name="T10" fmla="*/ 368 w 431"/>
                <a:gd name="T11" fmla="*/ 64 h 431"/>
                <a:gd name="T12" fmla="*/ 389 w 431"/>
                <a:gd name="T13" fmla="*/ 88 h 431"/>
                <a:gd name="T14" fmla="*/ 407 w 431"/>
                <a:gd name="T15" fmla="*/ 116 h 431"/>
                <a:gd name="T16" fmla="*/ 420 w 431"/>
                <a:gd name="T17" fmla="*/ 148 h 431"/>
                <a:gd name="T18" fmla="*/ 428 w 431"/>
                <a:gd name="T19" fmla="*/ 180 h 431"/>
                <a:gd name="T20" fmla="*/ 431 w 431"/>
                <a:gd name="T21" fmla="*/ 216 h 431"/>
                <a:gd name="T22" fmla="*/ 428 w 431"/>
                <a:gd name="T23" fmla="*/ 250 h 431"/>
                <a:gd name="T24" fmla="*/ 420 w 431"/>
                <a:gd name="T25" fmla="*/ 284 h 431"/>
                <a:gd name="T26" fmla="*/ 407 w 431"/>
                <a:gd name="T27" fmla="*/ 315 h 431"/>
                <a:gd name="T28" fmla="*/ 389 w 431"/>
                <a:gd name="T29" fmla="*/ 343 h 431"/>
                <a:gd name="T30" fmla="*/ 368 w 431"/>
                <a:gd name="T31" fmla="*/ 368 h 431"/>
                <a:gd name="T32" fmla="*/ 343 w 431"/>
                <a:gd name="T33" fmla="*/ 389 h 431"/>
                <a:gd name="T34" fmla="*/ 315 w 431"/>
                <a:gd name="T35" fmla="*/ 407 h 431"/>
                <a:gd name="T36" fmla="*/ 283 w 431"/>
                <a:gd name="T37" fmla="*/ 421 h 431"/>
                <a:gd name="T38" fmla="*/ 251 w 431"/>
                <a:gd name="T39" fmla="*/ 428 h 431"/>
                <a:gd name="T40" fmla="*/ 215 w 431"/>
                <a:gd name="T41" fmla="*/ 431 h 431"/>
                <a:gd name="T42" fmla="*/ 181 w 431"/>
                <a:gd name="T43" fmla="*/ 428 h 431"/>
                <a:gd name="T44" fmla="*/ 147 w 431"/>
                <a:gd name="T45" fmla="*/ 421 h 431"/>
                <a:gd name="T46" fmla="*/ 116 w 431"/>
                <a:gd name="T47" fmla="*/ 407 h 431"/>
                <a:gd name="T48" fmla="*/ 88 w 431"/>
                <a:gd name="T49" fmla="*/ 389 h 431"/>
                <a:gd name="T50" fmla="*/ 63 w 431"/>
                <a:gd name="T51" fmla="*/ 368 h 431"/>
                <a:gd name="T52" fmla="*/ 42 w 431"/>
                <a:gd name="T53" fmla="*/ 343 h 431"/>
                <a:gd name="T54" fmla="*/ 24 w 431"/>
                <a:gd name="T55" fmla="*/ 315 h 431"/>
                <a:gd name="T56" fmla="*/ 10 w 431"/>
                <a:gd name="T57" fmla="*/ 284 h 431"/>
                <a:gd name="T58" fmla="*/ 3 w 431"/>
                <a:gd name="T59" fmla="*/ 250 h 431"/>
                <a:gd name="T60" fmla="*/ 0 w 431"/>
                <a:gd name="T61" fmla="*/ 216 h 431"/>
                <a:gd name="T62" fmla="*/ 3 w 431"/>
                <a:gd name="T63" fmla="*/ 180 h 431"/>
                <a:gd name="T64" fmla="*/ 10 w 431"/>
                <a:gd name="T65" fmla="*/ 148 h 431"/>
                <a:gd name="T66" fmla="*/ 24 w 431"/>
                <a:gd name="T67" fmla="*/ 116 h 431"/>
                <a:gd name="T68" fmla="*/ 42 w 431"/>
                <a:gd name="T69" fmla="*/ 88 h 431"/>
                <a:gd name="T70" fmla="*/ 63 w 431"/>
                <a:gd name="T71" fmla="*/ 64 h 431"/>
                <a:gd name="T72" fmla="*/ 88 w 431"/>
                <a:gd name="T73" fmla="*/ 42 h 431"/>
                <a:gd name="T74" fmla="*/ 116 w 431"/>
                <a:gd name="T75" fmla="*/ 24 h 431"/>
                <a:gd name="T76" fmla="*/ 147 w 431"/>
                <a:gd name="T77" fmla="*/ 11 h 431"/>
                <a:gd name="T78" fmla="*/ 181 w 431"/>
                <a:gd name="T79" fmla="*/ 3 h 431"/>
                <a:gd name="T80" fmla="*/ 215 w 431"/>
                <a:gd name="T81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1" h="431">
                  <a:moveTo>
                    <a:pt x="215" y="0"/>
                  </a:moveTo>
                  <a:lnTo>
                    <a:pt x="251" y="3"/>
                  </a:lnTo>
                  <a:lnTo>
                    <a:pt x="283" y="11"/>
                  </a:lnTo>
                  <a:lnTo>
                    <a:pt x="315" y="24"/>
                  </a:lnTo>
                  <a:lnTo>
                    <a:pt x="343" y="42"/>
                  </a:lnTo>
                  <a:lnTo>
                    <a:pt x="368" y="64"/>
                  </a:lnTo>
                  <a:lnTo>
                    <a:pt x="389" y="88"/>
                  </a:lnTo>
                  <a:lnTo>
                    <a:pt x="407" y="116"/>
                  </a:lnTo>
                  <a:lnTo>
                    <a:pt x="420" y="148"/>
                  </a:lnTo>
                  <a:lnTo>
                    <a:pt x="428" y="180"/>
                  </a:lnTo>
                  <a:lnTo>
                    <a:pt x="431" y="216"/>
                  </a:lnTo>
                  <a:lnTo>
                    <a:pt x="428" y="250"/>
                  </a:lnTo>
                  <a:lnTo>
                    <a:pt x="420" y="284"/>
                  </a:lnTo>
                  <a:lnTo>
                    <a:pt x="407" y="315"/>
                  </a:lnTo>
                  <a:lnTo>
                    <a:pt x="389" y="343"/>
                  </a:lnTo>
                  <a:lnTo>
                    <a:pt x="368" y="368"/>
                  </a:lnTo>
                  <a:lnTo>
                    <a:pt x="343" y="389"/>
                  </a:lnTo>
                  <a:lnTo>
                    <a:pt x="315" y="407"/>
                  </a:lnTo>
                  <a:lnTo>
                    <a:pt x="283" y="421"/>
                  </a:lnTo>
                  <a:lnTo>
                    <a:pt x="251" y="428"/>
                  </a:lnTo>
                  <a:lnTo>
                    <a:pt x="215" y="431"/>
                  </a:lnTo>
                  <a:lnTo>
                    <a:pt x="181" y="428"/>
                  </a:lnTo>
                  <a:lnTo>
                    <a:pt x="147" y="421"/>
                  </a:lnTo>
                  <a:lnTo>
                    <a:pt x="116" y="407"/>
                  </a:lnTo>
                  <a:lnTo>
                    <a:pt x="88" y="389"/>
                  </a:lnTo>
                  <a:lnTo>
                    <a:pt x="63" y="368"/>
                  </a:lnTo>
                  <a:lnTo>
                    <a:pt x="42" y="343"/>
                  </a:lnTo>
                  <a:lnTo>
                    <a:pt x="24" y="315"/>
                  </a:lnTo>
                  <a:lnTo>
                    <a:pt x="10" y="284"/>
                  </a:lnTo>
                  <a:lnTo>
                    <a:pt x="3" y="250"/>
                  </a:lnTo>
                  <a:lnTo>
                    <a:pt x="0" y="216"/>
                  </a:lnTo>
                  <a:lnTo>
                    <a:pt x="3" y="180"/>
                  </a:lnTo>
                  <a:lnTo>
                    <a:pt x="10" y="148"/>
                  </a:lnTo>
                  <a:lnTo>
                    <a:pt x="24" y="116"/>
                  </a:lnTo>
                  <a:lnTo>
                    <a:pt x="42" y="88"/>
                  </a:lnTo>
                  <a:lnTo>
                    <a:pt x="63" y="64"/>
                  </a:lnTo>
                  <a:lnTo>
                    <a:pt x="88" y="42"/>
                  </a:lnTo>
                  <a:lnTo>
                    <a:pt x="116" y="24"/>
                  </a:lnTo>
                  <a:lnTo>
                    <a:pt x="147" y="11"/>
                  </a:lnTo>
                  <a:lnTo>
                    <a:pt x="181" y="3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7"/>
            <p:cNvSpPr>
              <a:spLocks/>
            </p:cNvSpPr>
            <p:nvPr/>
          </p:nvSpPr>
          <p:spPr bwMode="auto">
            <a:xfrm>
              <a:off x="11283951" y="2063750"/>
              <a:ext cx="193675" cy="341313"/>
            </a:xfrm>
            <a:custGeom>
              <a:avLst/>
              <a:gdLst>
                <a:gd name="T0" fmla="*/ 838 w 1227"/>
                <a:gd name="T1" fmla="*/ 6 h 2146"/>
                <a:gd name="T2" fmla="*/ 913 w 1227"/>
                <a:gd name="T3" fmla="*/ 58 h 2146"/>
                <a:gd name="T4" fmla="*/ 946 w 1227"/>
                <a:gd name="T5" fmla="*/ 143 h 2146"/>
                <a:gd name="T6" fmla="*/ 1223 w 1227"/>
                <a:gd name="T7" fmla="*/ 1992 h 2146"/>
                <a:gd name="T8" fmla="*/ 1218 w 1227"/>
                <a:gd name="T9" fmla="*/ 2065 h 2146"/>
                <a:gd name="T10" fmla="*/ 1174 w 1227"/>
                <a:gd name="T11" fmla="*/ 2122 h 2146"/>
                <a:gd name="T12" fmla="*/ 1102 w 1227"/>
                <a:gd name="T13" fmla="*/ 2146 h 2146"/>
                <a:gd name="T14" fmla="*/ 1033 w 1227"/>
                <a:gd name="T15" fmla="*/ 2127 h 2146"/>
                <a:gd name="T16" fmla="*/ 986 w 1227"/>
                <a:gd name="T17" fmla="*/ 2072 h 2146"/>
                <a:gd name="T18" fmla="*/ 834 w 1227"/>
                <a:gd name="T19" fmla="*/ 1416 h 2146"/>
                <a:gd name="T20" fmla="*/ 825 w 1227"/>
                <a:gd name="T21" fmla="*/ 1367 h 2146"/>
                <a:gd name="T22" fmla="*/ 810 w 1227"/>
                <a:gd name="T23" fmla="*/ 1281 h 2146"/>
                <a:gd name="T24" fmla="*/ 792 w 1227"/>
                <a:gd name="T25" fmla="*/ 1179 h 2146"/>
                <a:gd name="T26" fmla="*/ 773 w 1227"/>
                <a:gd name="T27" fmla="*/ 1078 h 2146"/>
                <a:gd name="T28" fmla="*/ 760 w 1227"/>
                <a:gd name="T29" fmla="*/ 1003 h 2146"/>
                <a:gd name="T30" fmla="*/ 755 w 1227"/>
                <a:gd name="T31" fmla="*/ 971 h 2146"/>
                <a:gd name="T32" fmla="*/ 664 w 1227"/>
                <a:gd name="T33" fmla="*/ 1993 h 2146"/>
                <a:gd name="T34" fmla="*/ 658 w 1227"/>
                <a:gd name="T35" fmla="*/ 2066 h 2146"/>
                <a:gd name="T36" fmla="*/ 614 w 1227"/>
                <a:gd name="T37" fmla="*/ 2122 h 2146"/>
                <a:gd name="T38" fmla="*/ 543 w 1227"/>
                <a:gd name="T39" fmla="*/ 2145 h 2146"/>
                <a:gd name="T40" fmla="*/ 474 w 1227"/>
                <a:gd name="T41" fmla="*/ 2124 h 2146"/>
                <a:gd name="T42" fmla="*/ 427 w 1227"/>
                <a:gd name="T43" fmla="*/ 2069 h 2146"/>
                <a:gd name="T44" fmla="*/ 284 w 1227"/>
                <a:gd name="T45" fmla="*/ 1394 h 2146"/>
                <a:gd name="T46" fmla="*/ 420 w 1227"/>
                <a:gd name="T47" fmla="*/ 1000 h 2146"/>
                <a:gd name="T48" fmla="*/ 433 w 1227"/>
                <a:gd name="T49" fmla="*/ 740 h 2146"/>
                <a:gd name="T50" fmla="*/ 505 w 1227"/>
                <a:gd name="T51" fmla="*/ 720 h 2146"/>
                <a:gd name="T52" fmla="*/ 541 w 1227"/>
                <a:gd name="T53" fmla="*/ 710 h 2146"/>
                <a:gd name="T54" fmla="*/ 561 w 1227"/>
                <a:gd name="T55" fmla="*/ 705 h 2146"/>
                <a:gd name="T56" fmla="*/ 582 w 1227"/>
                <a:gd name="T57" fmla="*/ 700 h 2146"/>
                <a:gd name="T58" fmla="*/ 635 w 1227"/>
                <a:gd name="T59" fmla="*/ 674 h 2146"/>
                <a:gd name="T60" fmla="*/ 672 w 1227"/>
                <a:gd name="T61" fmla="*/ 610 h 2146"/>
                <a:gd name="T62" fmla="*/ 580 w 1227"/>
                <a:gd name="T63" fmla="*/ 586 h 2146"/>
                <a:gd name="T64" fmla="*/ 526 w 1227"/>
                <a:gd name="T65" fmla="*/ 621 h 2146"/>
                <a:gd name="T66" fmla="*/ 85 w 1227"/>
                <a:gd name="T67" fmla="*/ 729 h 2146"/>
                <a:gd name="T68" fmla="*/ 26 w 1227"/>
                <a:gd name="T69" fmla="*/ 695 h 2146"/>
                <a:gd name="T70" fmla="*/ 0 w 1227"/>
                <a:gd name="T71" fmla="*/ 630 h 2146"/>
                <a:gd name="T72" fmla="*/ 20 w 1227"/>
                <a:gd name="T73" fmla="*/ 564 h 2146"/>
                <a:gd name="T74" fmla="*/ 78 w 1227"/>
                <a:gd name="T75" fmla="*/ 525 h 2146"/>
                <a:gd name="T76" fmla="*/ 415 w 1227"/>
                <a:gd name="T77" fmla="*/ 342 h 2146"/>
                <a:gd name="T78" fmla="*/ 352 w 1227"/>
                <a:gd name="T79" fmla="*/ 160 h 2146"/>
                <a:gd name="T80" fmla="*/ 388 w 1227"/>
                <a:gd name="T81" fmla="*/ 77 h 2146"/>
                <a:gd name="T82" fmla="*/ 464 w 1227"/>
                <a:gd name="T83" fmla="*/ 28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7" h="2146">
                  <a:moveTo>
                    <a:pt x="777" y="0"/>
                  </a:moveTo>
                  <a:lnTo>
                    <a:pt x="808" y="0"/>
                  </a:lnTo>
                  <a:lnTo>
                    <a:pt x="838" y="6"/>
                  </a:lnTo>
                  <a:lnTo>
                    <a:pt x="866" y="19"/>
                  </a:lnTo>
                  <a:lnTo>
                    <a:pt x="891" y="36"/>
                  </a:lnTo>
                  <a:lnTo>
                    <a:pt x="913" y="58"/>
                  </a:lnTo>
                  <a:lnTo>
                    <a:pt x="929" y="84"/>
                  </a:lnTo>
                  <a:lnTo>
                    <a:pt x="941" y="112"/>
                  </a:lnTo>
                  <a:lnTo>
                    <a:pt x="946" y="143"/>
                  </a:lnTo>
                  <a:lnTo>
                    <a:pt x="1006" y="951"/>
                  </a:lnTo>
                  <a:lnTo>
                    <a:pt x="1081" y="1367"/>
                  </a:lnTo>
                  <a:lnTo>
                    <a:pt x="1223" y="1992"/>
                  </a:lnTo>
                  <a:lnTo>
                    <a:pt x="1227" y="2018"/>
                  </a:lnTo>
                  <a:lnTo>
                    <a:pt x="1224" y="2042"/>
                  </a:lnTo>
                  <a:lnTo>
                    <a:pt x="1218" y="2065"/>
                  </a:lnTo>
                  <a:lnTo>
                    <a:pt x="1207" y="2087"/>
                  </a:lnTo>
                  <a:lnTo>
                    <a:pt x="1192" y="2106"/>
                  </a:lnTo>
                  <a:lnTo>
                    <a:pt x="1174" y="2122"/>
                  </a:lnTo>
                  <a:lnTo>
                    <a:pt x="1152" y="2134"/>
                  </a:lnTo>
                  <a:lnTo>
                    <a:pt x="1128" y="2143"/>
                  </a:lnTo>
                  <a:lnTo>
                    <a:pt x="1102" y="2146"/>
                  </a:lnTo>
                  <a:lnTo>
                    <a:pt x="1079" y="2144"/>
                  </a:lnTo>
                  <a:lnTo>
                    <a:pt x="1055" y="2137"/>
                  </a:lnTo>
                  <a:lnTo>
                    <a:pt x="1033" y="2127"/>
                  </a:lnTo>
                  <a:lnTo>
                    <a:pt x="1014" y="2111"/>
                  </a:lnTo>
                  <a:lnTo>
                    <a:pt x="998" y="2093"/>
                  </a:lnTo>
                  <a:lnTo>
                    <a:pt x="986" y="2072"/>
                  </a:lnTo>
                  <a:lnTo>
                    <a:pt x="977" y="2048"/>
                  </a:lnTo>
                  <a:lnTo>
                    <a:pt x="835" y="1420"/>
                  </a:lnTo>
                  <a:lnTo>
                    <a:pt x="834" y="1416"/>
                  </a:lnTo>
                  <a:lnTo>
                    <a:pt x="832" y="1405"/>
                  </a:lnTo>
                  <a:lnTo>
                    <a:pt x="830" y="1389"/>
                  </a:lnTo>
                  <a:lnTo>
                    <a:pt x="825" y="1367"/>
                  </a:lnTo>
                  <a:lnTo>
                    <a:pt x="821" y="1342"/>
                  </a:lnTo>
                  <a:lnTo>
                    <a:pt x="816" y="1313"/>
                  </a:lnTo>
                  <a:lnTo>
                    <a:pt x="810" y="1281"/>
                  </a:lnTo>
                  <a:lnTo>
                    <a:pt x="804" y="1248"/>
                  </a:lnTo>
                  <a:lnTo>
                    <a:pt x="798" y="1213"/>
                  </a:lnTo>
                  <a:lnTo>
                    <a:pt x="792" y="1179"/>
                  </a:lnTo>
                  <a:lnTo>
                    <a:pt x="785" y="1144"/>
                  </a:lnTo>
                  <a:lnTo>
                    <a:pt x="780" y="1111"/>
                  </a:lnTo>
                  <a:lnTo>
                    <a:pt x="773" y="1078"/>
                  </a:lnTo>
                  <a:lnTo>
                    <a:pt x="769" y="1050"/>
                  </a:lnTo>
                  <a:lnTo>
                    <a:pt x="764" y="1024"/>
                  </a:lnTo>
                  <a:lnTo>
                    <a:pt x="760" y="1003"/>
                  </a:lnTo>
                  <a:lnTo>
                    <a:pt x="757" y="987"/>
                  </a:lnTo>
                  <a:lnTo>
                    <a:pt x="756" y="976"/>
                  </a:lnTo>
                  <a:lnTo>
                    <a:pt x="755" y="971"/>
                  </a:lnTo>
                  <a:lnTo>
                    <a:pt x="696" y="977"/>
                  </a:lnTo>
                  <a:lnTo>
                    <a:pt x="539" y="1401"/>
                  </a:lnTo>
                  <a:lnTo>
                    <a:pt x="664" y="1993"/>
                  </a:lnTo>
                  <a:lnTo>
                    <a:pt x="668" y="2018"/>
                  </a:lnTo>
                  <a:lnTo>
                    <a:pt x="666" y="2042"/>
                  </a:lnTo>
                  <a:lnTo>
                    <a:pt x="658" y="2066"/>
                  </a:lnTo>
                  <a:lnTo>
                    <a:pt x="647" y="2088"/>
                  </a:lnTo>
                  <a:lnTo>
                    <a:pt x="632" y="2106"/>
                  </a:lnTo>
                  <a:lnTo>
                    <a:pt x="614" y="2122"/>
                  </a:lnTo>
                  <a:lnTo>
                    <a:pt x="592" y="2134"/>
                  </a:lnTo>
                  <a:lnTo>
                    <a:pt x="568" y="2142"/>
                  </a:lnTo>
                  <a:lnTo>
                    <a:pt x="543" y="2145"/>
                  </a:lnTo>
                  <a:lnTo>
                    <a:pt x="518" y="2143"/>
                  </a:lnTo>
                  <a:lnTo>
                    <a:pt x="495" y="2135"/>
                  </a:lnTo>
                  <a:lnTo>
                    <a:pt x="474" y="2124"/>
                  </a:lnTo>
                  <a:lnTo>
                    <a:pt x="454" y="2109"/>
                  </a:lnTo>
                  <a:lnTo>
                    <a:pt x="439" y="2091"/>
                  </a:lnTo>
                  <a:lnTo>
                    <a:pt x="427" y="2069"/>
                  </a:lnTo>
                  <a:lnTo>
                    <a:pt x="419" y="2045"/>
                  </a:lnTo>
                  <a:lnTo>
                    <a:pt x="286" y="1418"/>
                  </a:lnTo>
                  <a:lnTo>
                    <a:pt x="284" y="1394"/>
                  </a:lnTo>
                  <a:lnTo>
                    <a:pt x="285" y="1372"/>
                  </a:lnTo>
                  <a:lnTo>
                    <a:pt x="291" y="1349"/>
                  </a:lnTo>
                  <a:lnTo>
                    <a:pt x="420" y="1000"/>
                  </a:lnTo>
                  <a:lnTo>
                    <a:pt x="417" y="1000"/>
                  </a:lnTo>
                  <a:lnTo>
                    <a:pt x="397" y="749"/>
                  </a:lnTo>
                  <a:lnTo>
                    <a:pt x="433" y="740"/>
                  </a:lnTo>
                  <a:lnTo>
                    <a:pt x="462" y="732"/>
                  </a:lnTo>
                  <a:lnTo>
                    <a:pt x="485" y="726"/>
                  </a:lnTo>
                  <a:lnTo>
                    <a:pt x="505" y="720"/>
                  </a:lnTo>
                  <a:lnTo>
                    <a:pt x="520" y="716"/>
                  </a:lnTo>
                  <a:lnTo>
                    <a:pt x="532" y="713"/>
                  </a:lnTo>
                  <a:lnTo>
                    <a:pt x="541" y="710"/>
                  </a:lnTo>
                  <a:lnTo>
                    <a:pt x="549" y="708"/>
                  </a:lnTo>
                  <a:lnTo>
                    <a:pt x="556" y="706"/>
                  </a:lnTo>
                  <a:lnTo>
                    <a:pt x="561" y="705"/>
                  </a:lnTo>
                  <a:lnTo>
                    <a:pt x="567" y="703"/>
                  </a:lnTo>
                  <a:lnTo>
                    <a:pt x="574" y="702"/>
                  </a:lnTo>
                  <a:lnTo>
                    <a:pt x="582" y="700"/>
                  </a:lnTo>
                  <a:lnTo>
                    <a:pt x="592" y="696"/>
                  </a:lnTo>
                  <a:lnTo>
                    <a:pt x="615" y="688"/>
                  </a:lnTo>
                  <a:lnTo>
                    <a:pt x="635" y="674"/>
                  </a:lnTo>
                  <a:lnTo>
                    <a:pt x="652" y="657"/>
                  </a:lnTo>
                  <a:lnTo>
                    <a:pt x="664" y="635"/>
                  </a:lnTo>
                  <a:lnTo>
                    <a:pt x="672" y="610"/>
                  </a:lnTo>
                  <a:lnTo>
                    <a:pt x="726" y="312"/>
                  </a:lnTo>
                  <a:lnTo>
                    <a:pt x="592" y="568"/>
                  </a:lnTo>
                  <a:lnTo>
                    <a:pt x="580" y="586"/>
                  </a:lnTo>
                  <a:lnTo>
                    <a:pt x="565" y="602"/>
                  </a:lnTo>
                  <a:lnTo>
                    <a:pt x="547" y="613"/>
                  </a:lnTo>
                  <a:lnTo>
                    <a:pt x="526" y="621"/>
                  </a:lnTo>
                  <a:lnTo>
                    <a:pt x="133" y="728"/>
                  </a:lnTo>
                  <a:lnTo>
                    <a:pt x="109" y="731"/>
                  </a:lnTo>
                  <a:lnTo>
                    <a:pt x="85" y="729"/>
                  </a:lnTo>
                  <a:lnTo>
                    <a:pt x="64" y="722"/>
                  </a:lnTo>
                  <a:lnTo>
                    <a:pt x="43" y="710"/>
                  </a:lnTo>
                  <a:lnTo>
                    <a:pt x="26" y="695"/>
                  </a:lnTo>
                  <a:lnTo>
                    <a:pt x="13" y="676"/>
                  </a:lnTo>
                  <a:lnTo>
                    <a:pt x="4" y="653"/>
                  </a:lnTo>
                  <a:lnTo>
                    <a:pt x="0" y="630"/>
                  </a:lnTo>
                  <a:lnTo>
                    <a:pt x="2" y="606"/>
                  </a:lnTo>
                  <a:lnTo>
                    <a:pt x="9" y="584"/>
                  </a:lnTo>
                  <a:lnTo>
                    <a:pt x="20" y="564"/>
                  </a:lnTo>
                  <a:lnTo>
                    <a:pt x="37" y="548"/>
                  </a:lnTo>
                  <a:lnTo>
                    <a:pt x="55" y="534"/>
                  </a:lnTo>
                  <a:lnTo>
                    <a:pt x="78" y="525"/>
                  </a:lnTo>
                  <a:lnTo>
                    <a:pt x="428" y="431"/>
                  </a:lnTo>
                  <a:lnTo>
                    <a:pt x="540" y="215"/>
                  </a:lnTo>
                  <a:lnTo>
                    <a:pt x="415" y="342"/>
                  </a:lnTo>
                  <a:lnTo>
                    <a:pt x="365" y="355"/>
                  </a:lnTo>
                  <a:lnTo>
                    <a:pt x="352" y="193"/>
                  </a:lnTo>
                  <a:lnTo>
                    <a:pt x="352" y="160"/>
                  </a:lnTo>
                  <a:lnTo>
                    <a:pt x="359" y="130"/>
                  </a:lnTo>
                  <a:lnTo>
                    <a:pt x="371" y="102"/>
                  </a:lnTo>
                  <a:lnTo>
                    <a:pt x="388" y="77"/>
                  </a:lnTo>
                  <a:lnTo>
                    <a:pt x="410" y="57"/>
                  </a:lnTo>
                  <a:lnTo>
                    <a:pt x="436" y="40"/>
                  </a:lnTo>
                  <a:lnTo>
                    <a:pt x="464" y="28"/>
                  </a:lnTo>
                  <a:lnTo>
                    <a:pt x="496" y="22"/>
                  </a:lnTo>
                  <a:lnTo>
                    <a:pt x="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8"/>
            <p:cNvSpPr>
              <a:spLocks noEditPoints="1"/>
            </p:cNvSpPr>
            <p:nvPr/>
          </p:nvSpPr>
          <p:spPr bwMode="auto">
            <a:xfrm>
              <a:off x="10914063" y="2149475"/>
              <a:ext cx="412750" cy="255588"/>
            </a:xfrm>
            <a:custGeom>
              <a:avLst/>
              <a:gdLst>
                <a:gd name="T0" fmla="*/ 384 w 2598"/>
                <a:gd name="T1" fmla="*/ 920 h 1604"/>
                <a:gd name="T2" fmla="*/ 302 w 2598"/>
                <a:gd name="T3" fmla="*/ 853 h 1604"/>
                <a:gd name="T4" fmla="*/ 480 w 2598"/>
                <a:gd name="T5" fmla="*/ 1 h 1604"/>
                <a:gd name="T6" fmla="*/ 560 w 2598"/>
                <a:gd name="T7" fmla="*/ 1 h 1604"/>
                <a:gd name="T8" fmla="*/ 606 w 2598"/>
                <a:gd name="T9" fmla="*/ 2 h 1604"/>
                <a:gd name="T10" fmla="*/ 717 w 2598"/>
                <a:gd name="T11" fmla="*/ 43 h 1604"/>
                <a:gd name="T12" fmla="*/ 776 w 2598"/>
                <a:gd name="T13" fmla="*/ 146 h 1604"/>
                <a:gd name="T14" fmla="*/ 639 w 2598"/>
                <a:gd name="T15" fmla="*/ 179 h 1604"/>
                <a:gd name="T16" fmla="*/ 1084 w 2598"/>
                <a:gd name="T17" fmla="*/ 304 h 1604"/>
                <a:gd name="T18" fmla="*/ 1150 w 2598"/>
                <a:gd name="T19" fmla="*/ 362 h 1604"/>
                <a:gd name="T20" fmla="*/ 1147 w 2598"/>
                <a:gd name="T21" fmla="*/ 451 h 1604"/>
                <a:gd name="T22" fmla="*/ 1232 w 2598"/>
                <a:gd name="T23" fmla="*/ 484 h 1604"/>
                <a:gd name="T24" fmla="*/ 2350 w 2598"/>
                <a:gd name="T25" fmla="*/ 484 h 1604"/>
                <a:gd name="T26" fmla="*/ 2507 w 2598"/>
                <a:gd name="T27" fmla="*/ 484 h 1604"/>
                <a:gd name="T28" fmla="*/ 2574 w 2598"/>
                <a:gd name="T29" fmla="*/ 507 h 1604"/>
                <a:gd name="T30" fmla="*/ 2594 w 2598"/>
                <a:gd name="T31" fmla="*/ 585 h 1604"/>
                <a:gd name="T32" fmla="*/ 2539 w 2598"/>
                <a:gd name="T33" fmla="*/ 640 h 1604"/>
                <a:gd name="T34" fmla="*/ 2481 w 2598"/>
                <a:gd name="T35" fmla="*/ 1540 h 1604"/>
                <a:gd name="T36" fmla="*/ 2420 w 2598"/>
                <a:gd name="T37" fmla="*/ 1601 h 1604"/>
                <a:gd name="T38" fmla="*/ 2336 w 2598"/>
                <a:gd name="T39" fmla="*/ 1578 h 1604"/>
                <a:gd name="T40" fmla="*/ 2310 w 2598"/>
                <a:gd name="T41" fmla="*/ 643 h 1604"/>
                <a:gd name="T42" fmla="*/ 1485 w 2598"/>
                <a:gd name="T43" fmla="*/ 643 h 1604"/>
                <a:gd name="T44" fmla="*/ 1357 w 2598"/>
                <a:gd name="T45" fmla="*/ 643 h 1604"/>
                <a:gd name="T46" fmla="*/ 1322 w 2598"/>
                <a:gd name="T47" fmla="*/ 1563 h 1604"/>
                <a:gd name="T48" fmla="*/ 1249 w 2598"/>
                <a:gd name="T49" fmla="*/ 1604 h 1604"/>
                <a:gd name="T50" fmla="*/ 1180 w 2598"/>
                <a:gd name="T51" fmla="*/ 1577 h 1604"/>
                <a:gd name="T52" fmla="*/ 1159 w 2598"/>
                <a:gd name="T53" fmla="*/ 1520 h 1604"/>
                <a:gd name="T54" fmla="*/ 1080 w 2598"/>
                <a:gd name="T55" fmla="*/ 632 h 1604"/>
                <a:gd name="T56" fmla="*/ 1040 w 2598"/>
                <a:gd name="T57" fmla="*/ 563 h 1604"/>
                <a:gd name="T58" fmla="*/ 1005 w 2598"/>
                <a:gd name="T59" fmla="*/ 517 h 1604"/>
                <a:gd name="T60" fmla="*/ 832 w 2598"/>
                <a:gd name="T61" fmla="*/ 546 h 1604"/>
                <a:gd name="T62" fmla="*/ 738 w 2598"/>
                <a:gd name="T63" fmla="*/ 562 h 1604"/>
                <a:gd name="T64" fmla="*/ 699 w 2598"/>
                <a:gd name="T65" fmla="*/ 568 h 1604"/>
                <a:gd name="T66" fmla="*/ 687 w 2598"/>
                <a:gd name="T67" fmla="*/ 570 h 1604"/>
                <a:gd name="T68" fmla="*/ 643 w 2598"/>
                <a:gd name="T69" fmla="*/ 561 h 1604"/>
                <a:gd name="T70" fmla="*/ 460 w 2598"/>
                <a:gd name="T71" fmla="*/ 283 h 1604"/>
                <a:gd name="T72" fmla="*/ 579 w 2598"/>
                <a:gd name="T73" fmla="*/ 616 h 1604"/>
                <a:gd name="T74" fmla="*/ 679 w 2598"/>
                <a:gd name="T75" fmla="*/ 641 h 1604"/>
                <a:gd name="T76" fmla="*/ 709 w 2598"/>
                <a:gd name="T77" fmla="*/ 635 h 1604"/>
                <a:gd name="T78" fmla="*/ 736 w 2598"/>
                <a:gd name="T79" fmla="*/ 631 h 1604"/>
                <a:gd name="T80" fmla="*/ 1054 w 2598"/>
                <a:gd name="T81" fmla="*/ 690 h 1604"/>
                <a:gd name="T82" fmla="*/ 1090 w 2598"/>
                <a:gd name="T83" fmla="*/ 1088 h 1604"/>
                <a:gd name="T84" fmla="*/ 894 w 2598"/>
                <a:gd name="T85" fmla="*/ 1579 h 1604"/>
                <a:gd name="T86" fmla="*/ 804 w 2598"/>
                <a:gd name="T87" fmla="*/ 1603 h 1604"/>
                <a:gd name="T88" fmla="*/ 721 w 2598"/>
                <a:gd name="T89" fmla="*/ 1554 h 1604"/>
                <a:gd name="T90" fmla="*/ 698 w 2598"/>
                <a:gd name="T91" fmla="*/ 1464 h 1604"/>
                <a:gd name="T92" fmla="*/ 743 w 2598"/>
                <a:gd name="T93" fmla="*/ 1099 h 1604"/>
                <a:gd name="T94" fmla="*/ 652 w 2598"/>
                <a:gd name="T95" fmla="*/ 1359 h 1604"/>
                <a:gd name="T96" fmla="*/ 168 w 2598"/>
                <a:gd name="T97" fmla="*/ 1590 h 1604"/>
                <a:gd name="T98" fmla="*/ 112 w 2598"/>
                <a:gd name="T99" fmla="*/ 1598 h 1604"/>
                <a:gd name="T100" fmla="*/ 77 w 2598"/>
                <a:gd name="T101" fmla="*/ 1554 h 1604"/>
                <a:gd name="T102" fmla="*/ 224 w 2598"/>
                <a:gd name="T103" fmla="*/ 1096 h 1604"/>
                <a:gd name="T104" fmla="*/ 168 w 2598"/>
                <a:gd name="T105" fmla="*/ 1048 h 1604"/>
                <a:gd name="T106" fmla="*/ 3 w 2598"/>
                <a:gd name="T107" fmla="*/ 173 h 1604"/>
                <a:gd name="T108" fmla="*/ 51 w 2598"/>
                <a:gd name="T109" fmla="*/ 118 h 1604"/>
                <a:gd name="T110" fmla="*/ 125 w 2598"/>
                <a:gd name="T111" fmla="*/ 120 h 1604"/>
                <a:gd name="T112" fmla="*/ 169 w 2598"/>
                <a:gd name="T113" fmla="*/ 179 h 1604"/>
                <a:gd name="T114" fmla="*/ 284 w 2598"/>
                <a:gd name="T115" fmla="*/ 113 h 1604"/>
                <a:gd name="T116" fmla="*/ 359 w 2598"/>
                <a:gd name="T117" fmla="*/ 24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8" h="1604">
                  <a:moveTo>
                    <a:pt x="302" y="853"/>
                  </a:moveTo>
                  <a:lnTo>
                    <a:pt x="317" y="929"/>
                  </a:lnTo>
                  <a:lnTo>
                    <a:pt x="409" y="929"/>
                  </a:lnTo>
                  <a:lnTo>
                    <a:pt x="384" y="920"/>
                  </a:lnTo>
                  <a:lnTo>
                    <a:pt x="360" y="909"/>
                  </a:lnTo>
                  <a:lnTo>
                    <a:pt x="339" y="894"/>
                  </a:lnTo>
                  <a:lnTo>
                    <a:pt x="319" y="875"/>
                  </a:lnTo>
                  <a:lnTo>
                    <a:pt x="302" y="853"/>
                  </a:lnTo>
                  <a:close/>
                  <a:moveTo>
                    <a:pt x="447" y="0"/>
                  </a:moveTo>
                  <a:lnTo>
                    <a:pt x="453" y="1"/>
                  </a:lnTo>
                  <a:lnTo>
                    <a:pt x="464" y="1"/>
                  </a:lnTo>
                  <a:lnTo>
                    <a:pt x="480" y="1"/>
                  </a:lnTo>
                  <a:lnTo>
                    <a:pt x="498" y="1"/>
                  </a:lnTo>
                  <a:lnTo>
                    <a:pt x="519" y="1"/>
                  </a:lnTo>
                  <a:lnTo>
                    <a:pt x="540" y="1"/>
                  </a:lnTo>
                  <a:lnTo>
                    <a:pt x="560" y="1"/>
                  </a:lnTo>
                  <a:lnTo>
                    <a:pt x="578" y="1"/>
                  </a:lnTo>
                  <a:lnTo>
                    <a:pt x="593" y="1"/>
                  </a:lnTo>
                  <a:lnTo>
                    <a:pt x="603" y="2"/>
                  </a:lnTo>
                  <a:lnTo>
                    <a:pt x="606" y="2"/>
                  </a:lnTo>
                  <a:lnTo>
                    <a:pt x="638" y="4"/>
                  </a:lnTo>
                  <a:lnTo>
                    <a:pt x="667" y="13"/>
                  </a:lnTo>
                  <a:lnTo>
                    <a:pt x="694" y="26"/>
                  </a:lnTo>
                  <a:lnTo>
                    <a:pt x="717" y="43"/>
                  </a:lnTo>
                  <a:lnTo>
                    <a:pt x="738" y="65"/>
                  </a:lnTo>
                  <a:lnTo>
                    <a:pt x="755" y="90"/>
                  </a:lnTo>
                  <a:lnTo>
                    <a:pt x="768" y="117"/>
                  </a:lnTo>
                  <a:lnTo>
                    <a:pt x="776" y="146"/>
                  </a:lnTo>
                  <a:lnTo>
                    <a:pt x="778" y="177"/>
                  </a:lnTo>
                  <a:lnTo>
                    <a:pt x="776" y="277"/>
                  </a:lnTo>
                  <a:lnTo>
                    <a:pt x="739" y="284"/>
                  </a:lnTo>
                  <a:lnTo>
                    <a:pt x="639" y="179"/>
                  </a:lnTo>
                  <a:lnTo>
                    <a:pt x="738" y="353"/>
                  </a:lnTo>
                  <a:lnTo>
                    <a:pt x="1038" y="301"/>
                  </a:lnTo>
                  <a:lnTo>
                    <a:pt x="1062" y="300"/>
                  </a:lnTo>
                  <a:lnTo>
                    <a:pt x="1084" y="304"/>
                  </a:lnTo>
                  <a:lnTo>
                    <a:pt x="1105" y="313"/>
                  </a:lnTo>
                  <a:lnTo>
                    <a:pt x="1123" y="326"/>
                  </a:lnTo>
                  <a:lnTo>
                    <a:pt x="1138" y="343"/>
                  </a:lnTo>
                  <a:lnTo>
                    <a:pt x="1150" y="362"/>
                  </a:lnTo>
                  <a:lnTo>
                    <a:pt x="1156" y="386"/>
                  </a:lnTo>
                  <a:lnTo>
                    <a:pt x="1158" y="409"/>
                  </a:lnTo>
                  <a:lnTo>
                    <a:pt x="1154" y="430"/>
                  </a:lnTo>
                  <a:lnTo>
                    <a:pt x="1147" y="451"/>
                  </a:lnTo>
                  <a:lnTo>
                    <a:pt x="1135" y="468"/>
                  </a:lnTo>
                  <a:lnTo>
                    <a:pt x="1120" y="484"/>
                  </a:lnTo>
                  <a:lnTo>
                    <a:pt x="1120" y="484"/>
                  </a:lnTo>
                  <a:lnTo>
                    <a:pt x="1232" y="484"/>
                  </a:lnTo>
                  <a:lnTo>
                    <a:pt x="1273" y="484"/>
                  </a:lnTo>
                  <a:lnTo>
                    <a:pt x="1320" y="484"/>
                  </a:lnTo>
                  <a:lnTo>
                    <a:pt x="2302" y="484"/>
                  </a:lnTo>
                  <a:lnTo>
                    <a:pt x="2350" y="484"/>
                  </a:lnTo>
                  <a:lnTo>
                    <a:pt x="2394" y="484"/>
                  </a:lnTo>
                  <a:lnTo>
                    <a:pt x="2463" y="484"/>
                  </a:lnTo>
                  <a:lnTo>
                    <a:pt x="2489" y="484"/>
                  </a:lnTo>
                  <a:lnTo>
                    <a:pt x="2507" y="484"/>
                  </a:lnTo>
                  <a:lnTo>
                    <a:pt x="2518" y="484"/>
                  </a:lnTo>
                  <a:lnTo>
                    <a:pt x="2539" y="486"/>
                  </a:lnTo>
                  <a:lnTo>
                    <a:pt x="2558" y="495"/>
                  </a:lnTo>
                  <a:lnTo>
                    <a:pt x="2574" y="507"/>
                  </a:lnTo>
                  <a:lnTo>
                    <a:pt x="2587" y="523"/>
                  </a:lnTo>
                  <a:lnTo>
                    <a:pt x="2594" y="543"/>
                  </a:lnTo>
                  <a:lnTo>
                    <a:pt x="2598" y="563"/>
                  </a:lnTo>
                  <a:lnTo>
                    <a:pt x="2594" y="585"/>
                  </a:lnTo>
                  <a:lnTo>
                    <a:pt x="2587" y="604"/>
                  </a:lnTo>
                  <a:lnTo>
                    <a:pt x="2574" y="620"/>
                  </a:lnTo>
                  <a:lnTo>
                    <a:pt x="2558" y="632"/>
                  </a:lnTo>
                  <a:lnTo>
                    <a:pt x="2539" y="640"/>
                  </a:lnTo>
                  <a:lnTo>
                    <a:pt x="2518" y="643"/>
                  </a:lnTo>
                  <a:lnTo>
                    <a:pt x="2484" y="643"/>
                  </a:lnTo>
                  <a:lnTo>
                    <a:pt x="2484" y="1516"/>
                  </a:lnTo>
                  <a:lnTo>
                    <a:pt x="2481" y="1540"/>
                  </a:lnTo>
                  <a:lnTo>
                    <a:pt x="2473" y="1561"/>
                  </a:lnTo>
                  <a:lnTo>
                    <a:pt x="2459" y="1578"/>
                  </a:lnTo>
                  <a:lnTo>
                    <a:pt x="2441" y="1592"/>
                  </a:lnTo>
                  <a:lnTo>
                    <a:pt x="2420" y="1601"/>
                  </a:lnTo>
                  <a:lnTo>
                    <a:pt x="2397" y="1604"/>
                  </a:lnTo>
                  <a:lnTo>
                    <a:pt x="2373" y="1601"/>
                  </a:lnTo>
                  <a:lnTo>
                    <a:pt x="2353" y="1592"/>
                  </a:lnTo>
                  <a:lnTo>
                    <a:pt x="2336" y="1578"/>
                  </a:lnTo>
                  <a:lnTo>
                    <a:pt x="2322" y="1561"/>
                  </a:lnTo>
                  <a:lnTo>
                    <a:pt x="2313" y="1540"/>
                  </a:lnTo>
                  <a:lnTo>
                    <a:pt x="2310" y="1516"/>
                  </a:lnTo>
                  <a:lnTo>
                    <a:pt x="2310" y="643"/>
                  </a:lnTo>
                  <a:lnTo>
                    <a:pt x="2013" y="643"/>
                  </a:lnTo>
                  <a:lnTo>
                    <a:pt x="1960" y="643"/>
                  </a:lnTo>
                  <a:lnTo>
                    <a:pt x="1905" y="643"/>
                  </a:lnTo>
                  <a:lnTo>
                    <a:pt x="1485" y="643"/>
                  </a:lnTo>
                  <a:lnTo>
                    <a:pt x="1446" y="643"/>
                  </a:lnTo>
                  <a:lnTo>
                    <a:pt x="1410" y="643"/>
                  </a:lnTo>
                  <a:lnTo>
                    <a:pt x="1381" y="643"/>
                  </a:lnTo>
                  <a:lnTo>
                    <a:pt x="1357" y="643"/>
                  </a:lnTo>
                  <a:lnTo>
                    <a:pt x="1333" y="643"/>
                  </a:lnTo>
                  <a:lnTo>
                    <a:pt x="1333" y="1520"/>
                  </a:lnTo>
                  <a:lnTo>
                    <a:pt x="1330" y="1542"/>
                  </a:lnTo>
                  <a:lnTo>
                    <a:pt x="1322" y="1563"/>
                  </a:lnTo>
                  <a:lnTo>
                    <a:pt x="1309" y="1579"/>
                  </a:lnTo>
                  <a:lnTo>
                    <a:pt x="1291" y="1592"/>
                  </a:lnTo>
                  <a:lnTo>
                    <a:pt x="1272" y="1601"/>
                  </a:lnTo>
                  <a:lnTo>
                    <a:pt x="1249" y="1604"/>
                  </a:lnTo>
                  <a:lnTo>
                    <a:pt x="1228" y="1602"/>
                  </a:lnTo>
                  <a:lnTo>
                    <a:pt x="1209" y="1596"/>
                  </a:lnTo>
                  <a:lnTo>
                    <a:pt x="1193" y="1588"/>
                  </a:lnTo>
                  <a:lnTo>
                    <a:pt x="1180" y="1577"/>
                  </a:lnTo>
                  <a:lnTo>
                    <a:pt x="1170" y="1564"/>
                  </a:lnTo>
                  <a:lnTo>
                    <a:pt x="1164" y="1550"/>
                  </a:lnTo>
                  <a:lnTo>
                    <a:pt x="1160" y="1535"/>
                  </a:lnTo>
                  <a:lnTo>
                    <a:pt x="1159" y="1520"/>
                  </a:lnTo>
                  <a:lnTo>
                    <a:pt x="1159" y="643"/>
                  </a:lnTo>
                  <a:lnTo>
                    <a:pt x="1120" y="643"/>
                  </a:lnTo>
                  <a:lnTo>
                    <a:pt x="1098" y="641"/>
                  </a:lnTo>
                  <a:lnTo>
                    <a:pt x="1080" y="632"/>
                  </a:lnTo>
                  <a:lnTo>
                    <a:pt x="1064" y="620"/>
                  </a:lnTo>
                  <a:lnTo>
                    <a:pt x="1051" y="604"/>
                  </a:lnTo>
                  <a:lnTo>
                    <a:pt x="1043" y="585"/>
                  </a:lnTo>
                  <a:lnTo>
                    <a:pt x="1040" y="563"/>
                  </a:lnTo>
                  <a:lnTo>
                    <a:pt x="1043" y="541"/>
                  </a:lnTo>
                  <a:lnTo>
                    <a:pt x="1051" y="523"/>
                  </a:lnTo>
                  <a:lnTo>
                    <a:pt x="1064" y="506"/>
                  </a:lnTo>
                  <a:lnTo>
                    <a:pt x="1005" y="517"/>
                  </a:lnTo>
                  <a:lnTo>
                    <a:pt x="953" y="525"/>
                  </a:lnTo>
                  <a:lnTo>
                    <a:pt x="907" y="533"/>
                  </a:lnTo>
                  <a:lnTo>
                    <a:pt x="866" y="540"/>
                  </a:lnTo>
                  <a:lnTo>
                    <a:pt x="832" y="546"/>
                  </a:lnTo>
                  <a:lnTo>
                    <a:pt x="802" y="551"/>
                  </a:lnTo>
                  <a:lnTo>
                    <a:pt x="777" y="555"/>
                  </a:lnTo>
                  <a:lnTo>
                    <a:pt x="755" y="559"/>
                  </a:lnTo>
                  <a:lnTo>
                    <a:pt x="738" y="562"/>
                  </a:lnTo>
                  <a:lnTo>
                    <a:pt x="725" y="564"/>
                  </a:lnTo>
                  <a:lnTo>
                    <a:pt x="713" y="566"/>
                  </a:lnTo>
                  <a:lnTo>
                    <a:pt x="706" y="567"/>
                  </a:lnTo>
                  <a:lnTo>
                    <a:pt x="699" y="568"/>
                  </a:lnTo>
                  <a:lnTo>
                    <a:pt x="695" y="570"/>
                  </a:lnTo>
                  <a:lnTo>
                    <a:pt x="692" y="570"/>
                  </a:lnTo>
                  <a:lnTo>
                    <a:pt x="689" y="570"/>
                  </a:lnTo>
                  <a:lnTo>
                    <a:pt x="687" y="570"/>
                  </a:lnTo>
                  <a:lnTo>
                    <a:pt x="686" y="570"/>
                  </a:lnTo>
                  <a:lnTo>
                    <a:pt x="684" y="570"/>
                  </a:lnTo>
                  <a:lnTo>
                    <a:pt x="663" y="567"/>
                  </a:lnTo>
                  <a:lnTo>
                    <a:pt x="643" y="561"/>
                  </a:lnTo>
                  <a:lnTo>
                    <a:pt x="624" y="550"/>
                  </a:lnTo>
                  <a:lnTo>
                    <a:pt x="608" y="536"/>
                  </a:lnTo>
                  <a:lnTo>
                    <a:pt x="595" y="518"/>
                  </a:lnTo>
                  <a:lnTo>
                    <a:pt x="460" y="283"/>
                  </a:lnTo>
                  <a:lnTo>
                    <a:pt x="536" y="552"/>
                  </a:lnTo>
                  <a:lnTo>
                    <a:pt x="547" y="576"/>
                  </a:lnTo>
                  <a:lnTo>
                    <a:pt x="561" y="598"/>
                  </a:lnTo>
                  <a:lnTo>
                    <a:pt x="579" y="616"/>
                  </a:lnTo>
                  <a:lnTo>
                    <a:pt x="601" y="630"/>
                  </a:lnTo>
                  <a:lnTo>
                    <a:pt x="626" y="639"/>
                  </a:lnTo>
                  <a:lnTo>
                    <a:pt x="652" y="643"/>
                  </a:lnTo>
                  <a:lnTo>
                    <a:pt x="679" y="641"/>
                  </a:lnTo>
                  <a:lnTo>
                    <a:pt x="690" y="639"/>
                  </a:lnTo>
                  <a:lnTo>
                    <a:pt x="699" y="637"/>
                  </a:lnTo>
                  <a:lnTo>
                    <a:pt x="704" y="636"/>
                  </a:lnTo>
                  <a:lnTo>
                    <a:pt x="709" y="635"/>
                  </a:lnTo>
                  <a:lnTo>
                    <a:pt x="713" y="635"/>
                  </a:lnTo>
                  <a:lnTo>
                    <a:pt x="718" y="634"/>
                  </a:lnTo>
                  <a:lnTo>
                    <a:pt x="726" y="633"/>
                  </a:lnTo>
                  <a:lnTo>
                    <a:pt x="736" y="631"/>
                  </a:lnTo>
                  <a:lnTo>
                    <a:pt x="751" y="629"/>
                  </a:lnTo>
                  <a:lnTo>
                    <a:pt x="770" y="626"/>
                  </a:lnTo>
                  <a:lnTo>
                    <a:pt x="770" y="691"/>
                  </a:lnTo>
                  <a:lnTo>
                    <a:pt x="1054" y="690"/>
                  </a:lnTo>
                  <a:lnTo>
                    <a:pt x="1055" y="690"/>
                  </a:lnTo>
                  <a:lnTo>
                    <a:pt x="1072" y="691"/>
                  </a:lnTo>
                  <a:lnTo>
                    <a:pt x="1090" y="695"/>
                  </a:lnTo>
                  <a:lnTo>
                    <a:pt x="1090" y="1088"/>
                  </a:lnTo>
                  <a:lnTo>
                    <a:pt x="937" y="1521"/>
                  </a:lnTo>
                  <a:lnTo>
                    <a:pt x="927" y="1543"/>
                  </a:lnTo>
                  <a:lnTo>
                    <a:pt x="913" y="1563"/>
                  </a:lnTo>
                  <a:lnTo>
                    <a:pt x="894" y="1579"/>
                  </a:lnTo>
                  <a:lnTo>
                    <a:pt x="874" y="1592"/>
                  </a:lnTo>
                  <a:lnTo>
                    <a:pt x="852" y="1600"/>
                  </a:lnTo>
                  <a:lnTo>
                    <a:pt x="829" y="1604"/>
                  </a:lnTo>
                  <a:lnTo>
                    <a:pt x="804" y="1603"/>
                  </a:lnTo>
                  <a:lnTo>
                    <a:pt x="779" y="1596"/>
                  </a:lnTo>
                  <a:lnTo>
                    <a:pt x="756" y="1587"/>
                  </a:lnTo>
                  <a:lnTo>
                    <a:pt x="737" y="1571"/>
                  </a:lnTo>
                  <a:lnTo>
                    <a:pt x="721" y="1554"/>
                  </a:lnTo>
                  <a:lnTo>
                    <a:pt x="709" y="1534"/>
                  </a:lnTo>
                  <a:lnTo>
                    <a:pt x="700" y="1511"/>
                  </a:lnTo>
                  <a:lnTo>
                    <a:pt x="697" y="1487"/>
                  </a:lnTo>
                  <a:lnTo>
                    <a:pt x="698" y="1464"/>
                  </a:lnTo>
                  <a:lnTo>
                    <a:pt x="703" y="1439"/>
                  </a:lnTo>
                  <a:lnTo>
                    <a:pt x="879" y="938"/>
                  </a:lnTo>
                  <a:lnTo>
                    <a:pt x="799" y="938"/>
                  </a:lnTo>
                  <a:lnTo>
                    <a:pt x="743" y="1099"/>
                  </a:lnTo>
                  <a:lnTo>
                    <a:pt x="366" y="1099"/>
                  </a:lnTo>
                  <a:lnTo>
                    <a:pt x="310" y="1246"/>
                  </a:lnTo>
                  <a:lnTo>
                    <a:pt x="692" y="1246"/>
                  </a:lnTo>
                  <a:lnTo>
                    <a:pt x="652" y="1359"/>
                  </a:lnTo>
                  <a:lnTo>
                    <a:pt x="265" y="1359"/>
                  </a:lnTo>
                  <a:lnTo>
                    <a:pt x="186" y="1566"/>
                  </a:lnTo>
                  <a:lnTo>
                    <a:pt x="178" y="1579"/>
                  </a:lnTo>
                  <a:lnTo>
                    <a:pt x="168" y="1590"/>
                  </a:lnTo>
                  <a:lnTo>
                    <a:pt x="155" y="1597"/>
                  </a:lnTo>
                  <a:lnTo>
                    <a:pt x="141" y="1602"/>
                  </a:lnTo>
                  <a:lnTo>
                    <a:pt x="127" y="1602"/>
                  </a:lnTo>
                  <a:lnTo>
                    <a:pt x="112" y="1598"/>
                  </a:lnTo>
                  <a:lnTo>
                    <a:pt x="98" y="1591"/>
                  </a:lnTo>
                  <a:lnTo>
                    <a:pt x="87" y="1581"/>
                  </a:lnTo>
                  <a:lnTo>
                    <a:pt x="80" y="1568"/>
                  </a:lnTo>
                  <a:lnTo>
                    <a:pt x="77" y="1554"/>
                  </a:lnTo>
                  <a:lnTo>
                    <a:pt x="76" y="1540"/>
                  </a:lnTo>
                  <a:lnTo>
                    <a:pt x="79" y="1525"/>
                  </a:lnTo>
                  <a:lnTo>
                    <a:pt x="244" y="1099"/>
                  </a:lnTo>
                  <a:lnTo>
                    <a:pt x="224" y="1096"/>
                  </a:lnTo>
                  <a:lnTo>
                    <a:pt x="207" y="1089"/>
                  </a:lnTo>
                  <a:lnTo>
                    <a:pt x="191" y="1079"/>
                  </a:lnTo>
                  <a:lnTo>
                    <a:pt x="178" y="1066"/>
                  </a:lnTo>
                  <a:lnTo>
                    <a:pt x="168" y="1048"/>
                  </a:lnTo>
                  <a:lnTo>
                    <a:pt x="163" y="1030"/>
                  </a:lnTo>
                  <a:lnTo>
                    <a:pt x="2" y="211"/>
                  </a:lnTo>
                  <a:lnTo>
                    <a:pt x="0" y="192"/>
                  </a:lnTo>
                  <a:lnTo>
                    <a:pt x="3" y="173"/>
                  </a:lnTo>
                  <a:lnTo>
                    <a:pt x="10" y="155"/>
                  </a:lnTo>
                  <a:lnTo>
                    <a:pt x="20" y="140"/>
                  </a:lnTo>
                  <a:lnTo>
                    <a:pt x="33" y="127"/>
                  </a:lnTo>
                  <a:lnTo>
                    <a:pt x="51" y="118"/>
                  </a:lnTo>
                  <a:lnTo>
                    <a:pt x="69" y="111"/>
                  </a:lnTo>
                  <a:lnTo>
                    <a:pt x="88" y="110"/>
                  </a:lnTo>
                  <a:lnTo>
                    <a:pt x="108" y="112"/>
                  </a:lnTo>
                  <a:lnTo>
                    <a:pt x="125" y="120"/>
                  </a:lnTo>
                  <a:lnTo>
                    <a:pt x="140" y="129"/>
                  </a:lnTo>
                  <a:lnTo>
                    <a:pt x="153" y="143"/>
                  </a:lnTo>
                  <a:lnTo>
                    <a:pt x="163" y="160"/>
                  </a:lnTo>
                  <a:lnTo>
                    <a:pt x="169" y="179"/>
                  </a:lnTo>
                  <a:lnTo>
                    <a:pt x="274" y="713"/>
                  </a:lnTo>
                  <a:lnTo>
                    <a:pt x="273" y="174"/>
                  </a:lnTo>
                  <a:lnTo>
                    <a:pt x="275" y="142"/>
                  </a:lnTo>
                  <a:lnTo>
                    <a:pt x="284" y="113"/>
                  </a:lnTo>
                  <a:lnTo>
                    <a:pt x="297" y="86"/>
                  </a:lnTo>
                  <a:lnTo>
                    <a:pt x="314" y="62"/>
                  </a:lnTo>
                  <a:lnTo>
                    <a:pt x="334" y="41"/>
                  </a:lnTo>
                  <a:lnTo>
                    <a:pt x="359" y="24"/>
                  </a:lnTo>
                  <a:lnTo>
                    <a:pt x="386" y="11"/>
                  </a:lnTo>
                  <a:lnTo>
                    <a:pt x="415" y="3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0" name="Group 81"/>
          <p:cNvGrpSpPr/>
          <p:nvPr/>
        </p:nvGrpSpPr>
        <p:grpSpPr>
          <a:xfrm>
            <a:off x="7587564" y="2906165"/>
            <a:ext cx="422672" cy="417909"/>
            <a:chOff x="10018713" y="1916113"/>
            <a:chExt cx="563563" cy="557212"/>
          </a:xfrm>
          <a:solidFill>
            <a:srgbClr val="000000"/>
          </a:solidFill>
        </p:grpSpPr>
        <p:sp>
          <p:nvSpPr>
            <p:cNvPr id="251" name="Freeform 23"/>
            <p:cNvSpPr>
              <a:spLocks/>
            </p:cNvSpPr>
            <p:nvPr/>
          </p:nvSpPr>
          <p:spPr bwMode="auto">
            <a:xfrm>
              <a:off x="10225088" y="2225675"/>
              <a:ext cx="31750" cy="185738"/>
            </a:xfrm>
            <a:custGeom>
              <a:avLst/>
              <a:gdLst>
                <a:gd name="T0" fmla="*/ 0 w 201"/>
                <a:gd name="T1" fmla="*/ 0 h 1169"/>
                <a:gd name="T2" fmla="*/ 201 w 201"/>
                <a:gd name="T3" fmla="*/ 0 h 1169"/>
                <a:gd name="T4" fmla="*/ 201 w 201"/>
                <a:gd name="T5" fmla="*/ 1067 h 1169"/>
                <a:gd name="T6" fmla="*/ 198 w 201"/>
                <a:gd name="T7" fmla="*/ 1091 h 1169"/>
                <a:gd name="T8" fmla="*/ 191 w 201"/>
                <a:gd name="T9" fmla="*/ 1111 h 1169"/>
                <a:gd name="T10" fmla="*/ 179 w 201"/>
                <a:gd name="T11" fmla="*/ 1131 h 1169"/>
                <a:gd name="T12" fmla="*/ 164 w 201"/>
                <a:gd name="T13" fmla="*/ 1146 h 1169"/>
                <a:gd name="T14" fmla="*/ 145 w 201"/>
                <a:gd name="T15" fmla="*/ 1158 h 1169"/>
                <a:gd name="T16" fmla="*/ 124 w 201"/>
                <a:gd name="T17" fmla="*/ 1165 h 1169"/>
                <a:gd name="T18" fmla="*/ 101 w 201"/>
                <a:gd name="T19" fmla="*/ 1169 h 1169"/>
                <a:gd name="T20" fmla="*/ 77 w 201"/>
                <a:gd name="T21" fmla="*/ 1165 h 1169"/>
                <a:gd name="T22" fmla="*/ 57 w 201"/>
                <a:gd name="T23" fmla="*/ 1158 h 1169"/>
                <a:gd name="T24" fmla="*/ 37 w 201"/>
                <a:gd name="T25" fmla="*/ 1146 h 1169"/>
                <a:gd name="T26" fmla="*/ 22 w 201"/>
                <a:gd name="T27" fmla="*/ 1131 h 1169"/>
                <a:gd name="T28" fmla="*/ 10 w 201"/>
                <a:gd name="T29" fmla="*/ 1111 h 1169"/>
                <a:gd name="T30" fmla="*/ 3 w 201"/>
                <a:gd name="T31" fmla="*/ 1091 h 1169"/>
                <a:gd name="T32" fmla="*/ 0 w 201"/>
                <a:gd name="T33" fmla="*/ 1067 h 1169"/>
                <a:gd name="T34" fmla="*/ 0 w 201"/>
                <a:gd name="T35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1" h="1169">
                  <a:moveTo>
                    <a:pt x="0" y="0"/>
                  </a:moveTo>
                  <a:lnTo>
                    <a:pt x="201" y="0"/>
                  </a:lnTo>
                  <a:lnTo>
                    <a:pt x="201" y="1067"/>
                  </a:lnTo>
                  <a:lnTo>
                    <a:pt x="198" y="1091"/>
                  </a:lnTo>
                  <a:lnTo>
                    <a:pt x="191" y="1111"/>
                  </a:lnTo>
                  <a:lnTo>
                    <a:pt x="179" y="1131"/>
                  </a:lnTo>
                  <a:lnTo>
                    <a:pt x="164" y="1146"/>
                  </a:lnTo>
                  <a:lnTo>
                    <a:pt x="145" y="1158"/>
                  </a:lnTo>
                  <a:lnTo>
                    <a:pt x="124" y="1165"/>
                  </a:lnTo>
                  <a:lnTo>
                    <a:pt x="101" y="1169"/>
                  </a:lnTo>
                  <a:lnTo>
                    <a:pt x="77" y="1165"/>
                  </a:lnTo>
                  <a:lnTo>
                    <a:pt x="57" y="1158"/>
                  </a:lnTo>
                  <a:lnTo>
                    <a:pt x="37" y="1146"/>
                  </a:lnTo>
                  <a:lnTo>
                    <a:pt x="22" y="1131"/>
                  </a:lnTo>
                  <a:lnTo>
                    <a:pt x="10" y="1111"/>
                  </a:lnTo>
                  <a:lnTo>
                    <a:pt x="3" y="1091"/>
                  </a:lnTo>
                  <a:lnTo>
                    <a:pt x="0" y="10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"/>
            <p:cNvSpPr>
              <a:spLocks/>
            </p:cNvSpPr>
            <p:nvPr/>
          </p:nvSpPr>
          <p:spPr bwMode="auto">
            <a:xfrm>
              <a:off x="10442576" y="2225675"/>
              <a:ext cx="31750" cy="185738"/>
            </a:xfrm>
            <a:custGeom>
              <a:avLst/>
              <a:gdLst>
                <a:gd name="T0" fmla="*/ 0 w 202"/>
                <a:gd name="T1" fmla="*/ 0 h 1169"/>
                <a:gd name="T2" fmla="*/ 202 w 202"/>
                <a:gd name="T3" fmla="*/ 0 h 1169"/>
                <a:gd name="T4" fmla="*/ 202 w 202"/>
                <a:gd name="T5" fmla="*/ 1067 h 1169"/>
                <a:gd name="T6" fmla="*/ 198 w 202"/>
                <a:gd name="T7" fmla="*/ 1091 h 1169"/>
                <a:gd name="T8" fmla="*/ 191 w 202"/>
                <a:gd name="T9" fmla="*/ 1111 h 1169"/>
                <a:gd name="T10" fmla="*/ 179 w 202"/>
                <a:gd name="T11" fmla="*/ 1131 h 1169"/>
                <a:gd name="T12" fmla="*/ 164 w 202"/>
                <a:gd name="T13" fmla="*/ 1146 h 1169"/>
                <a:gd name="T14" fmla="*/ 145 w 202"/>
                <a:gd name="T15" fmla="*/ 1158 h 1169"/>
                <a:gd name="T16" fmla="*/ 124 w 202"/>
                <a:gd name="T17" fmla="*/ 1165 h 1169"/>
                <a:gd name="T18" fmla="*/ 100 w 202"/>
                <a:gd name="T19" fmla="*/ 1169 h 1169"/>
                <a:gd name="T20" fmla="*/ 78 w 202"/>
                <a:gd name="T21" fmla="*/ 1165 h 1169"/>
                <a:gd name="T22" fmla="*/ 56 w 202"/>
                <a:gd name="T23" fmla="*/ 1158 h 1169"/>
                <a:gd name="T24" fmla="*/ 38 w 202"/>
                <a:gd name="T25" fmla="*/ 1146 h 1169"/>
                <a:gd name="T26" fmla="*/ 23 w 202"/>
                <a:gd name="T27" fmla="*/ 1131 h 1169"/>
                <a:gd name="T28" fmla="*/ 11 w 202"/>
                <a:gd name="T29" fmla="*/ 1111 h 1169"/>
                <a:gd name="T30" fmla="*/ 3 w 202"/>
                <a:gd name="T31" fmla="*/ 1091 h 1169"/>
                <a:gd name="T32" fmla="*/ 0 w 202"/>
                <a:gd name="T33" fmla="*/ 1067 h 1169"/>
                <a:gd name="T34" fmla="*/ 0 w 202"/>
                <a:gd name="T35" fmla="*/ 1067 h 1169"/>
                <a:gd name="T36" fmla="*/ 0 w 202"/>
                <a:gd name="T37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2" h="1169">
                  <a:moveTo>
                    <a:pt x="0" y="0"/>
                  </a:moveTo>
                  <a:lnTo>
                    <a:pt x="202" y="0"/>
                  </a:lnTo>
                  <a:lnTo>
                    <a:pt x="202" y="1067"/>
                  </a:lnTo>
                  <a:lnTo>
                    <a:pt x="198" y="1091"/>
                  </a:lnTo>
                  <a:lnTo>
                    <a:pt x="191" y="1111"/>
                  </a:lnTo>
                  <a:lnTo>
                    <a:pt x="179" y="1131"/>
                  </a:lnTo>
                  <a:lnTo>
                    <a:pt x="164" y="1146"/>
                  </a:lnTo>
                  <a:lnTo>
                    <a:pt x="145" y="1158"/>
                  </a:lnTo>
                  <a:lnTo>
                    <a:pt x="124" y="1165"/>
                  </a:lnTo>
                  <a:lnTo>
                    <a:pt x="100" y="1169"/>
                  </a:lnTo>
                  <a:lnTo>
                    <a:pt x="78" y="1165"/>
                  </a:lnTo>
                  <a:lnTo>
                    <a:pt x="56" y="1158"/>
                  </a:lnTo>
                  <a:lnTo>
                    <a:pt x="38" y="1146"/>
                  </a:lnTo>
                  <a:lnTo>
                    <a:pt x="23" y="1131"/>
                  </a:lnTo>
                  <a:lnTo>
                    <a:pt x="11" y="1111"/>
                  </a:lnTo>
                  <a:lnTo>
                    <a:pt x="3" y="1091"/>
                  </a:lnTo>
                  <a:lnTo>
                    <a:pt x="0" y="1067"/>
                  </a:lnTo>
                  <a:lnTo>
                    <a:pt x="0" y="10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5"/>
            <p:cNvSpPr>
              <a:spLocks/>
            </p:cNvSpPr>
            <p:nvPr/>
          </p:nvSpPr>
          <p:spPr bwMode="auto">
            <a:xfrm>
              <a:off x="10356851" y="2225675"/>
              <a:ext cx="60325" cy="223838"/>
            </a:xfrm>
            <a:custGeom>
              <a:avLst/>
              <a:gdLst>
                <a:gd name="T0" fmla="*/ 0 w 383"/>
                <a:gd name="T1" fmla="*/ 0 h 1409"/>
                <a:gd name="T2" fmla="*/ 383 w 383"/>
                <a:gd name="T3" fmla="*/ 0 h 1409"/>
                <a:gd name="T4" fmla="*/ 383 w 383"/>
                <a:gd name="T5" fmla="*/ 1216 h 1409"/>
                <a:gd name="T6" fmla="*/ 380 w 383"/>
                <a:gd name="T7" fmla="*/ 1251 h 1409"/>
                <a:gd name="T8" fmla="*/ 371 w 383"/>
                <a:gd name="T9" fmla="*/ 1283 h 1409"/>
                <a:gd name="T10" fmla="*/ 357 w 383"/>
                <a:gd name="T11" fmla="*/ 1314 h 1409"/>
                <a:gd name="T12" fmla="*/ 339 w 383"/>
                <a:gd name="T13" fmla="*/ 1341 h 1409"/>
                <a:gd name="T14" fmla="*/ 315 w 383"/>
                <a:gd name="T15" fmla="*/ 1363 h 1409"/>
                <a:gd name="T16" fmla="*/ 288 w 383"/>
                <a:gd name="T17" fmla="*/ 1383 h 1409"/>
                <a:gd name="T18" fmla="*/ 259 w 383"/>
                <a:gd name="T19" fmla="*/ 1397 h 1409"/>
                <a:gd name="T20" fmla="*/ 227 w 383"/>
                <a:gd name="T21" fmla="*/ 1406 h 1409"/>
                <a:gd name="T22" fmla="*/ 192 w 383"/>
                <a:gd name="T23" fmla="*/ 1409 h 1409"/>
                <a:gd name="T24" fmla="*/ 158 w 383"/>
                <a:gd name="T25" fmla="*/ 1406 h 1409"/>
                <a:gd name="T26" fmla="*/ 126 w 383"/>
                <a:gd name="T27" fmla="*/ 1397 h 1409"/>
                <a:gd name="T28" fmla="*/ 95 w 383"/>
                <a:gd name="T29" fmla="*/ 1383 h 1409"/>
                <a:gd name="T30" fmla="*/ 68 w 383"/>
                <a:gd name="T31" fmla="*/ 1363 h 1409"/>
                <a:gd name="T32" fmla="*/ 46 w 383"/>
                <a:gd name="T33" fmla="*/ 1341 h 1409"/>
                <a:gd name="T34" fmla="*/ 26 w 383"/>
                <a:gd name="T35" fmla="*/ 1314 h 1409"/>
                <a:gd name="T36" fmla="*/ 12 w 383"/>
                <a:gd name="T37" fmla="*/ 1283 h 1409"/>
                <a:gd name="T38" fmla="*/ 4 w 383"/>
                <a:gd name="T39" fmla="*/ 1251 h 1409"/>
                <a:gd name="T40" fmla="*/ 0 w 383"/>
                <a:gd name="T41" fmla="*/ 1216 h 1409"/>
                <a:gd name="T42" fmla="*/ 0 w 383"/>
                <a:gd name="T43" fmla="*/ 1216 h 1409"/>
                <a:gd name="T44" fmla="*/ 0 w 383"/>
                <a:gd name="T45" fmla="*/ 0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1409">
                  <a:moveTo>
                    <a:pt x="0" y="0"/>
                  </a:moveTo>
                  <a:lnTo>
                    <a:pt x="383" y="0"/>
                  </a:lnTo>
                  <a:lnTo>
                    <a:pt x="383" y="1216"/>
                  </a:lnTo>
                  <a:lnTo>
                    <a:pt x="380" y="1251"/>
                  </a:lnTo>
                  <a:lnTo>
                    <a:pt x="371" y="1283"/>
                  </a:lnTo>
                  <a:lnTo>
                    <a:pt x="357" y="1314"/>
                  </a:lnTo>
                  <a:lnTo>
                    <a:pt x="339" y="1341"/>
                  </a:lnTo>
                  <a:lnTo>
                    <a:pt x="315" y="1363"/>
                  </a:lnTo>
                  <a:lnTo>
                    <a:pt x="288" y="1383"/>
                  </a:lnTo>
                  <a:lnTo>
                    <a:pt x="259" y="1397"/>
                  </a:lnTo>
                  <a:lnTo>
                    <a:pt x="227" y="1406"/>
                  </a:lnTo>
                  <a:lnTo>
                    <a:pt x="192" y="1409"/>
                  </a:lnTo>
                  <a:lnTo>
                    <a:pt x="158" y="1406"/>
                  </a:lnTo>
                  <a:lnTo>
                    <a:pt x="126" y="1397"/>
                  </a:lnTo>
                  <a:lnTo>
                    <a:pt x="95" y="1383"/>
                  </a:lnTo>
                  <a:lnTo>
                    <a:pt x="68" y="1363"/>
                  </a:lnTo>
                  <a:lnTo>
                    <a:pt x="46" y="1341"/>
                  </a:lnTo>
                  <a:lnTo>
                    <a:pt x="26" y="1314"/>
                  </a:lnTo>
                  <a:lnTo>
                    <a:pt x="12" y="1283"/>
                  </a:lnTo>
                  <a:lnTo>
                    <a:pt x="4" y="1251"/>
                  </a:lnTo>
                  <a:lnTo>
                    <a:pt x="0" y="1216"/>
                  </a:lnTo>
                  <a:lnTo>
                    <a:pt x="0" y="1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6"/>
            <p:cNvSpPr>
              <a:spLocks/>
            </p:cNvSpPr>
            <p:nvPr/>
          </p:nvSpPr>
          <p:spPr bwMode="auto">
            <a:xfrm>
              <a:off x="10282238" y="2225675"/>
              <a:ext cx="60325" cy="223838"/>
            </a:xfrm>
            <a:custGeom>
              <a:avLst/>
              <a:gdLst>
                <a:gd name="T0" fmla="*/ 0 w 383"/>
                <a:gd name="T1" fmla="*/ 0 h 1409"/>
                <a:gd name="T2" fmla="*/ 383 w 383"/>
                <a:gd name="T3" fmla="*/ 0 h 1409"/>
                <a:gd name="T4" fmla="*/ 383 w 383"/>
                <a:gd name="T5" fmla="*/ 1216 h 1409"/>
                <a:gd name="T6" fmla="*/ 380 w 383"/>
                <a:gd name="T7" fmla="*/ 1251 h 1409"/>
                <a:gd name="T8" fmla="*/ 371 w 383"/>
                <a:gd name="T9" fmla="*/ 1283 h 1409"/>
                <a:gd name="T10" fmla="*/ 357 w 383"/>
                <a:gd name="T11" fmla="*/ 1314 h 1409"/>
                <a:gd name="T12" fmla="*/ 338 w 383"/>
                <a:gd name="T13" fmla="*/ 1341 h 1409"/>
                <a:gd name="T14" fmla="*/ 315 w 383"/>
                <a:gd name="T15" fmla="*/ 1363 h 1409"/>
                <a:gd name="T16" fmla="*/ 288 w 383"/>
                <a:gd name="T17" fmla="*/ 1383 h 1409"/>
                <a:gd name="T18" fmla="*/ 258 w 383"/>
                <a:gd name="T19" fmla="*/ 1397 h 1409"/>
                <a:gd name="T20" fmla="*/ 226 w 383"/>
                <a:gd name="T21" fmla="*/ 1406 h 1409"/>
                <a:gd name="T22" fmla="*/ 191 w 383"/>
                <a:gd name="T23" fmla="*/ 1409 h 1409"/>
                <a:gd name="T24" fmla="*/ 158 w 383"/>
                <a:gd name="T25" fmla="*/ 1406 h 1409"/>
                <a:gd name="T26" fmla="*/ 124 w 383"/>
                <a:gd name="T27" fmla="*/ 1397 h 1409"/>
                <a:gd name="T28" fmla="*/ 95 w 383"/>
                <a:gd name="T29" fmla="*/ 1383 h 1409"/>
                <a:gd name="T30" fmla="*/ 68 w 383"/>
                <a:gd name="T31" fmla="*/ 1363 h 1409"/>
                <a:gd name="T32" fmla="*/ 46 w 383"/>
                <a:gd name="T33" fmla="*/ 1341 h 1409"/>
                <a:gd name="T34" fmla="*/ 26 w 383"/>
                <a:gd name="T35" fmla="*/ 1314 h 1409"/>
                <a:gd name="T36" fmla="*/ 12 w 383"/>
                <a:gd name="T37" fmla="*/ 1283 h 1409"/>
                <a:gd name="T38" fmla="*/ 4 w 383"/>
                <a:gd name="T39" fmla="*/ 1251 h 1409"/>
                <a:gd name="T40" fmla="*/ 0 w 383"/>
                <a:gd name="T41" fmla="*/ 1216 h 1409"/>
                <a:gd name="T42" fmla="*/ 0 w 383"/>
                <a:gd name="T43" fmla="*/ 0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3" h="1409">
                  <a:moveTo>
                    <a:pt x="0" y="0"/>
                  </a:moveTo>
                  <a:lnTo>
                    <a:pt x="383" y="0"/>
                  </a:lnTo>
                  <a:lnTo>
                    <a:pt x="383" y="1216"/>
                  </a:lnTo>
                  <a:lnTo>
                    <a:pt x="380" y="1251"/>
                  </a:lnTo>
                  <a:lnTo>
                    <a:pt x="371" y="1283"/>
                  </a:lnTo>
                  <a:lnTo>
                    <a:pt x="357" y="1314"/>
                  </a:lnTo>
                  <a:lnTo>
                    <a:pt x="338" y="1341"/>
                  </a:lnTo>
                  <a:lnTo>
                    <a:pt x="315" y="1363"/>
                  </a:lnTo>
                  <a:lnTo>
                    <a:pt x="288" y="1383"/>
                  </a:lnTo>
                  <a:lnTo>
                    <a:pt x="258" y="1397"/>
                  </a:lnTo>
                  <a:lnTo>
                    <a:pt x="226" y="1406"/>
                  </a:lnTo>
                  <a:lnTo>
                    <a:pt x="191" y="1409"/>
                  </a:lnTo>
                  <a:lnTo>
                    <a:pt x="158" y="1406"/>
                  </a:lnTo>
                  <a:lnTo>
                    <a:pt x="124" y="1397"/>
                  </a:lnTo>
                  <a:lnTo>
                    <a:pt x="95" y="1383"/>
                  </a:lnTo>
                  <a:lnTo>
                    <a:pt x="68" y="1363"/>
                  </a:lnTo>
                  <a:lnTo>
                    <a:pt x="46" y="1341"/>
                  </a:lnTo>
                  <a:lnTo>
                    <a:pt x="26" y="1314"/>
                  </a:lnTo>
                  <a:lnTo>
                    <a:pt x="12" y="1283"/>
                  </a:lnTo>
                  <a:lnTo>
                    <a:pt x="4" y="1251"/>
                  </a:lnTo>
                  <a:lnTo>
                    <a:pt x="0" y="12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7"/>
            <p:cNvSpPr>
              <a:spLocks/>
            </p:cNvSpPr>
            <p:nvPr/>
          </p:nvSpPr>
          <p:spPr bwMode="auto">
            <a:xfrm>
              <a:off x="10298113" y="1916113"/>
              <a:ext cx="104775" cy="98425"/>
            </a:xfrm>
            <a:custGeom>
              <a:avLst/>
              <a:gdLst>
                <a:gd name="T0" fmla="*/ 331 w 661"/>
                <a:gd name="T1" fmla="*/ 0 h 629"/>
                <a:gd name="T2" fmla="*/ 376 w 661"/>
                <a:gd name="T3" fmla="*/ 4 h 629"/>
                <a:gd name="T4" fmla="*/ 419 w 661"/>
                <a:gd name="T5" fmla="*/ 12 h 629"/>
                <a:gd name="T6" fmla="*/ 460 w 661"/>
                <a:gd name="T7" fmla="*/ 27 h 629"/>
                <a:gd name="T8" fmla="*/ 498 w 661"/>
                <a:gd name="T9" fmla="*/ 46 h 629"/>
                <a:gd name="T10" fmla="*/ 533 w 661"/>
                <a:gd name="T11" fmla="*/ 70 h 629"/>
                <a:gd name="T12" fmla="*/ 565 w 661"/>
                <a:gd name="T13" fmla="*/ 98 h 629"/>
                <a:gd name="T14" fmla="*/ 594 w 661"/>
                <a:gd name="T15" fmla="*/ 130 h 629"/>
                <a:gd name="T16" fmla="*/ 617 w 661"/>
                <a:gd name="T17" fmla="*/ 165 h 629"/>
                <a:gd name="T18" fmla="*/ 636 w 661"/>
                <a:gd name="T19" fmla="*/ 204 h 629"/>
                <a:gd name="T20" fmla="*/ 651 w 661"/>
                <a:gd name="T21" fmla="*/ 245 h 629"/>
                <a:gd name="T22" fmla="*/ 659 w 661"/>
                <a:gd name="T23" fmla="*/ 288 h 629"/>
                <a:gd name="T24" fmla="*/ 661 w 661"/>
                <a:gd name="T25" fmla="*/ 333 h 629"/>
                <a:gd name="T26" fmla="*/ 659 w 661"/>
                <a:gd name="T27" fmla="*/ 376 h 629"/>
                <a:gd name="T28" fmla="*/ 651 w 661"/>
                <a:gd name="T29" fmla="*/ 417 h 629"/>
                <a:gd name="T30" fmla="*/ 638 w 661"/>
                <a:gd name="T31" fmla="*/ 457 h 629"/>
                <a:gd name="T32" fmla="*/ 620 w 661"/>
                <a:gd name="T33" fmla="*/ 494 h 629"/>
                <a:gd name="T34" fmla="*/ 585 w 661"/>
                <a:gd name="T35" fmla="*/ 475 h 629"/>
                <a:gd name="T36" fmla="*/ 547 w 661"/>
                <a:gd name="T37" fmla="*/ 461 h 629"/>
                <a:gd name="T38" fmla="*/ 507 w 661"/>
                <a:gd name="T39" fmla="*/ 451 h 629"/>
                <a:gd name="T40" fmla="*/ 466 w 661"/>
                <a:gd name="T41" fmla="*/ 448 h 629"/>
                <a:gd name="T42" fmla="*/ 425 w 661"/>
                <a:gd name="T43" fmla="*/ 450 h 629"/>
                <a:gd name="T44" fmla="*/ 384 w 661"/>
                <a:gd name="T45" fmla="*/ 458 h 629"/>
                <a:gd name="T46" fmla="*/ 343 w 661"/>
                <a:gd name="T47" fmla="*/ 471 h 629"/>
                <a:gd name="T48" fmla="*/ 308 w 661"/>
                <a:gd name="T49" fmla="*/ 489 h 629"/>
                <a:gd name="T50" fmla="*/ 274 w 661"/>
                <a:gd name="T51" fmla="*/ 511 h 629"/>
                <a:gd name="T52" fmla="*/ 245 w 661"/>
                <a:gd name="T53" fmla="*/ 536 h 629"/>
                <a:gd name="T54" fmla="*/ 220 w 661"/>
                <a:gd name="T55" fmla="*/ 564 h 629"/>
                <a:gd name="T56" fmla="*/ 199 w 661"/>
                <a:gd name="T57" fmla="*/ 595 h 629"/>
                <a:gd name="T58" fmla="*/ 181 w 661"/>
                <a:gd name="T59" fmla="*/ 629 h 629"/>
                <a:gd name="T60" fmla="*/ 143 w 661"/>
                <a:gd name="T61" fmla="*/ 606 h 629"/>
                <a:gd name="T62" fmla="*/ 107 w 661"/>
                <a:gd name="T63" fmla="*/ 578 h 629"/>
                <a:gd name="T64" fmla="*/ 77 w 661"/>
                <a:gd name="T65" fmla="*/ 546 h 629"/>
                <a:gd name="T66" fmla="*/ 50 w 661"/>
                <a:gd name="T67" fmla="*/ 509 h 629"/>
                <a:gd name="T68" fmla="*/ 29 w 661"/>
                <a:gd name="T69" fmla="*/ 469 h 629"/>
                <a:gd name="T70" fmla="*/ 13 w 661"/>
                <a:gd name="T71" fmla="*/ 426 h 629"/>
                <a:gd name="T72" fmla="*/ 3 w 661"/>
                <a:gd name="T73" fmla="*/ 380 h 629"/>
                <a:gd name="T74" fmla="*/ 0 w 661"/>
                <a:gd name="T75" fmla="*/ 333 h 629"/>
                <a:gd name="T76" fmla="*/ 2 w 661"/>
                <a:gd name="T77" fmla="*/ 288 h 629"/>
                <a:gd name="T78" fmla="*/ 12 w 661"/>
                <a:gd name="T79" fmla="*/ 245 h 629"/>
                <a:gd name="T80" fmla="*/ 26 w 661"/>
                <a:gd name="T81" fmla="*/ 204 h 629"/>
                <a:gd name="T82" fmla="*/ 45 w 661"/>
                <a:gd name="T83" fmla="*/ 165 h 629"/>
                <a:gd name="T84" fmla="*/ 69 w 661"/>
                <a:gd name="T85" fmla="*/ 130 h 629"/>
                <a:gd name="T86" fmla="*/ 97 w 661"/>
                <a:gd name="T87" fmla="*/ 98 h 629"/>
                <a:gd name="T88" fmla="*/ 129 w 661"/>
                <a:gd name="T89" fmla="*/ 70 h 629"/>
                <a:gd name="T90" fmla="*/ 164 w 661"/>
                <a:gd name="T91" fmla="*/ 46 h 629"/>
                <a:gd name="T92" fmla="*/ 202 w 661"/>
                <a:gd name="T93" fmla="*/ 27 h 629"/>
                <a:gd name="T94" fmla="*/ 243 w 661"/>
                <a:gd name="T95" fmla="*/ 12 h 629"/>
                <a:gd name="T96" fmla="*/ 286 w 661"/>
                <a:gd name="T97" fmla="*/ 4 h 629"/>
                <a:gd name="T98" fmla="*/ 331 w 661"/>
                <a:gd name="T99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1" h="629">
                  <a:moveTo>
                    <a:pt x="331" y="0"/>
                  </a:moveTo>
                  <a:lnTo>
                    <a:pt x="376" y="4"/>
                  </a:lnTo>
                  <a:lnTo>
                    <a:pt x="419" y="12"/>
                  </a:lnTo>
                  <a:lnTo>
                    <a:pt x="460" y="27"/>
                  </a:lnTo>
                  <a:lnTo>
                    <a:pt x="498" y="46"/>
                  </a:lnTo>
                  <a:lnTo>
                    <a:pt x="533" y="70"/>
                  </a:lnTo>
                  <a:lnTo>
                    <a:pt x="565" y="98"/>
                  </a:lnTo>
                  <a:lnTo>
                    <a:pt x="594" y="130"/>
                  </a:lnTo>
                  <a:lnTo>
                    <a:pt x="617" y="165"/>
                  </a:lnTo>
                  <a:lnTo>
                    <a:pt x="636" y="204"/>
                  </a:lnTo>
                  <a:lnTo>
                    <a:pt x="651" y="245"/>
                  </a:lnTo>
                  <a:lnTo>
                    <a:pt x="659" y="288"/>
                  </a:lnTo>
                  <a:lnTo>
                    <a:pt x="661" y="333"/>
                  </a:lnTo>
                  <a:lnTo>
                    <a:pt x="659" y="376"/>
                  </a:lnTo>
                  <a:lnTo>
                    <a:pt x="651" y="417"/>
                  </a:lnTo>
                  <a:lnTo>
                    <a:pt x="638" y="457"/>
                  </a:lnTo>
                  <a:lnTo>
                    <a:pt x="620" y="494"/>
                  </a:lnTo>
                  <a:lnTo>
                    <a:pt x="585" y="475"/>
                  </a:lnTo>
                  <a:lnTo>
                    <a:pt x="547" y="461"/>
                  </a:lnTo>
                  <a:lnTo>
                    <a:pt x="507" y="451"/>
                  </a:lnTo>
                  <a:lnTo>
                    <a:pt x="466" y="448"/>
                  </a:lnTo>
                  <a:lnTo>
                    <a:pt x="425" y="450"/>
                  </a:lnTo>
                  <a:lnTo>
                    <a:pt x="384" y="458"/>
                  </a:lnTo>
                  <a:lnTo>
                    <a:pt x="343" y="471"/>
                  </a:lnTo>
                  <a:lnTo>
                    <a:pt x="308" y="489"/>
                  </a:lnTo>
                  <a:lnTo>
                    <a:pt x="274" y="511"/>
                  </a:lnTo>
                  <a:lnTo>
                    <a:pt x="245" y="536"/>
                  </a:lnTo>
                  <a:lnTo>
                    <a:pt x="220" y="564"/>
                  </a:lnTo>
                  <a:lnTo>
                    <a:pt x="199" y="595"/>
                  </a:lnTo>
                  <a:lnTo>
                    <a:pt x="181" y="629"/>
                  </a:lnTo>
                  <a:lnTo>
                    <a:pt x="143" y="606"/>
                  </a:lnTo>
                  <a:lnTo>
                    <a:pt x="107" y="578"/>
                  </a:lnTo>
                  <a:lnTo>
                    <a:pt x="77" y="546"/>
                  </a:lnTo>
                  <a:lnTo>
                    <a:pt x="50" y="509"/>
                  </a:lnTo>
                  <a:lnTo>
                    <a:pt x="29" y="469"/>
                  </a:lnTo>
                  <a:lnTo>
                    <a:pt x="13" y="426"/>
                  </a:lnTo>
                  <a:lnTo>
                    <a:pt x="3" y="380"/>
                  </a:lnTo>
                  <a:lnTo>
                    <a:pt x="0" y="333"/>
                  </a:lnTo>
                  <a:lnTo>
                    <a:pt x="2" y="288"/>
                  </a:lnTo>
                  <a:lnTo>
                    <a:pt x="12" y="245"/>
                  </a:lnTo>
                  <a:lnTo>
                    <a:pt x="26" y="204"/>
                  </a:lnTo>
                  <a:lnTo>
                    <a:pt x="45" y="165"/>
                  </a:lnTo>
                  <a:lnTo>
                    <a:pt x="69" y="130"/>
                  </a:lnTo>
                  <a:lnTo>
                    <a:pt x="97" y="98"/>
                  </a:lnTo>
                  <a:lnTo>
                    <a:pt x="129" y="70"/>
                  </a:lnTo>
                  <a:lnTo>
                    <a:pt x="164" y="46"/>
                  </a:lnTo>
                  <a:lnTo>
                    <a:pt x="202" y="27"/>
                  </a:lnTo>
                  <a:lnTo>
                    <a:pt x="243" y="12"/>
                  </a:lnTo>
                  <a:lnTo>
                    <a:pt x="286" y="4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8"/>
            <p:cNvSpPr>
              <a:spLocks/>
            </p:cNvSpPr>
            <p:nvPr/>
          </p:nvSpPr>
          <p:spPr bwMode="auto">
            <a:xfrm>
              <a:off x="10018713" y="1930400"/>
              <a:ext cx="563563" cy="542925"/>
            </a:xfrm>
            <a:custGeom>
              <a:avLst/>
              <a:gdLst>
                <a:gd name="T0" fmla="*/ 1193 w 3554"/>
                <a:gd name="T1" fmla="*/ 73 h 3422"/>
                <a:gd name="T2" fmla="*/ 1350 w 3554"/>
                <a:gd name="T3" fmla="*/ 251 h 3422"/>
                <a:gd name="T4" fmla="*/ 1211 w 3554"/>
                <a:gd name="T5" fmla="*/ 378 h 3422"/>
                <a:gd name="T6" fmla="*/ 1163 w 3554"/>
                <a:gd name="T7" fmla="*/ 510 h 3422"/>
                <a:gd name="T8" fmla="*/ 1022 w 3554"/>
                <a:gd name="T9" fmla="*/ 515 h 3422"/>
                <a:gd name="T10" fmla="*/ 822 w 3554"/>
                <a:gd name="T11" fmla="*/ 519 h 3422"/>
                <a:gd name="T12" fmla="*/ 771 w 3554"/>
                <a:gd name="T13" fmla="*/ 368 h 3422"/>
                <a:gd name="T14" fmla="*/ 786 w 3554"/>
                <a:gd name="T15" fmla="*/ 1397 h 3422"/>
                <a:gd name="T16" fmla="*/ 811 w 3554"/>
                <a:gd name="T17" fmla="*/ 1493 h 3422"/>
                <a:gd name="T18" fmla="*/ 1177 w 3554"/>
                <a:gd name="T19" fmla="*/ 1493 h 3422"/>
                <a:gd name="T20" fmla="*/ 1135 w 3554"/>
                <a:gd name="T21" fmla="*/ 1340 h 3422"/>
                <a:gd name="T22" fmla="*/ 1190 w 3554"/>
                <a:gd name="T23" fmla="*/ 1125 h 3422"/>
                <a:gd name="T24" fmla="*/ 1218 w 3554"/>
                <a:gd name="T25" fmla="*/ 1016 h 3422"/>
                <a:gd name="T26" fmla="*/ 1251 w 3554"/>
                <a:gd name="T27" fmla="*/ 886 h 3422"/>
                <a:gd name="T28" fmla="*/ 1327 w 3554"/>
                <a:gd name="T29" fmla="*/ 635 h 3422"/>
                <a:gd name="T30" fmla="*/ 1528 w 3554"/>
                <a:gd name="T31" fmla="*/ 445 h 3422"/>
                <a:gd name="T32" fmla="*/ 1744 w 3554"/>
                <a:gd name="T33" fmla="*/ 539 h 3422"/>
                <a:gd name="T34" fmla="*/ 1919 w 3554"/>
                <a:gd name="T35" fmla="*/ 741 h 3422"/>
                <a:gd name="T36" fmla="*/ 1952 w 3554"/>
                <a:gd name="T37" fmla="*/ 1082 h 3422"/>
                <a:gd name="T38" fmla="*/ 1798 w 3554"/>
                <a:gd name="T39" fmla="*/ 807 h 3422"/>
                <a:gd name="T40" fmla="*/ 1714 w 3554"/>
                <a:gd name="T41" fmla="*/ 871 h 3422"/>
                <a:gd name="T42" fmla="*/ 1643 w 3554"/>
                <a:gd name="T43" fmla="*/ 746 h 3422"/>
                <a:gd name="T44" fmla="*/ 1583 w 3554"/>
                <a:gd name="T45" fmla="*/ 883 h 3422"/>
                <a:gd name="T46" fmla="*/ 1525 w 3554"/>
                <a:gd name="T47" fmla="*/ 1105 h 3422"/>
                <a:gd name="T48" fmla="*/ 1907 w 3554"/>
                <a:gd name="T49" fmla="*/ 1223 h 3422"/>
                <a:gd name="T50" fmla="*/ 2031 w 3554"/>
                <a:gd name="T51" fmla="*/ 1347 h 3422"/>
                <a:gd name="T52" fmla="*/ 1967 w 3554"/>
                <a:gd name="T53" fmla="*/ 1511 h 3422"/>
                <a:gd name="T54" fmla="*/ 2181 w 3554"/>
                <a:gd name="T55" fmla="*/ 1384 h 3422"/>
                <a:gd name="T56" fmla="*/ 2227 w 3554"/>
                <a:gd name="T57" fmla="*/ 1493 h 3422"/>
                <a:gd name="T58" fmla="*/ 2242 w 3554"/>
                <a:gd name="T59" fmla="*/ 1526 h 3422"/>
                <a:gd name="T60" fmla="*/ 2364 w 3554"/>
                <a:gd name="T61" fmla="*/ 1440 h 3422"/>
                <a:gd name="T62" fmla="*/ 2073 w 3554"/>
                <a:gd name="T63" fmla="*/ 589 h 3422"/>
                <a:gd name="T64" fmla="*/ 2209 w 3554"/>
                <a:gd name="T65" fmla="*/ 502 h 3422"/>
                <a:gd name="T66" fmla="*/ 2350 w 3554"/>
                <a:gd name="T67" fmla="*/ 575 h 3422"/>
                <a:gd name="T68" fmla="*/ 2466 w 3554"/>
                <a:gd name="T69" fmla="*/ 487 h 3422"/>
                <a:gd name="T70" fmla="*/ 2664 w 3554"/>
                <a:gd name="T71" fmla="*/ 467 h 3422"/>
                <a:gd name="T72" fmla="*/ 2793 w 3554"/>
                <a:gd name="T73" fmla="*/ 672 h 3422"/>
                <a:gd name="T74" fmla="*/ 2784 w 3554"/>
                <a:gd name="T75" fmla="*/ 830 h 3422"/>
                <a:gd name="T76" fmla="*/ 2742 w 3554"/>
                <a:gd name="T77" fmla="*/ 1040 h 3422"/>
                <a:gd name="T78" fmla="*/ 2693 w 3554"/>
                <a:gd name="T79" fmla="*/ 1286 h 3422"/>
                <a:gd name="T80" fmla="*/ 2658 w 3554"/>
                <a:gd name="T81" fmla="*/ 1441 h 3422"/>
                <a:gd name="T82" fmla="*/ 2635 w 3554"/>
                <a:gd name="T83" fmla="*/ 1526 h 3422"/>
                <a:gd name="T84" fmla="*/ 3377 w 3554"/>
                <a:gd name="T85" fmla="*/ 1526 h 3422"/>
                <a:gd name="T86" fmla="*/ 3543 w 3554"/>
                <a:gd name="T87" fmla="*/ 1586 h 3422"/>
                <a:gd name="T88" fmla="*/ 3517 w 3554"/>
                <a:gd name="T89" fmla="*/ 1699 h 3422"/>
                <a:gd name="T90" fmla="*/ 3345 w 3554"/>
                <a:gd name="T91" fmla="*/ 3274 h 3422"/>
                <a:gd name="T92" fmla="*/ 3255 w 3554"/>
                <a:gd name="T93" fmla="*/ 3411 h 3422"/>
                <a:gd name="T94" fmla="*/ 3092 w 3554"/>
                <a:gd name="T95" fmla="*/ 3379 h 3422"/>
                <a:gd name="T96" fmla="*/ 498 w 3554"/>
                <a:gd name="T97" fmla="*/ 1720 h 3422"/>
                <a:gd name="T98" fmla="*/ 433 w 3554"/>
                <a:gd name="T99" fmla="*/ 3397 h 3422"/>
                <a:gd name="T100" fmla="*/ 266 w 3554"/>
                <a:gd name="T101" fmla="*/ 3397 h 3422"/>
                <a:gd name="T102" fmla="*/ 201 w 3554"/>
                <a:gd name="T103" fmla="*/ 1720 h 3422"/>
                <a:gd name="T104" fmla="*/ 10 w 3554"/>
                <a:gd name="T105" fmla="*/ 1665 h 3422"/>
                <a:gd name="T106" fmla="*/ 37 w 3554"/>
                <a:gd name="T107" fmla="*/ 1547 h 3422"/>
                <a:gd name="T108" fmla="*/ 261 w 3554"/>
                <a:gd name="T109" fmla="*/ 1507 h 3422"/>
                <a:gd name="T110" fmla="*/ 260 w 3554"/>
                <a:gd name="T111" fmla="*/ 1408 h 3422"/>
                <a:gd name="T112" fmla="*/ 111 w 3554"/>
                <a:gd name="T113" fmla="*/ 778 h 3422"/>
                <a:gd name="T114" fmla="*/ 901 w 3554"/>
                <a:gd name="T115" fmla="*/ 19 h 3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54" h="3422">
                  <a:moveTo>
                    <a:pt x="985" y="0"/>
                  </a:moveTo>
                  <a:lnTo>
                    <a:pt x="1030" y="4"/>
                  </a:lnTo>
                  <a:lnTo>
                    <a:pt x="1073" y="13"/>
                  </a:lnTo>
                  <a:lnTo>
                    <a:pt x="1115" y="29"/>
                  </a:lnTo>
                  <a:lnTo>
                    <a:pt x="1155" y="49"/>
                  </a:lnTo>
                  <a:lnTo>
                    <a:pt x="1193" y="73"/>
                  </a:lnTo>
                  <a:lnTo>
                    <a:pt x="1229" y="101"/>
                  </a:lnTo>
                  <a:lnTo>
                    <a:pt x="1262" y="132"/>
                  </a:lnTo>
                  <a:lnTo>
                    <a:pt x="1292" y="166"/>
                  </a:lnTo>
                  <a:lnTo>
                    <a:pt x="1319" y="202"/>
                  </a:lnTo>
                  <a:lnTo>
                    <a:pt x="1344" y="237"/>
                  </a:lnTo>
                  <a:lnTo>
                    <a:pt x="1350" y="251"/>
                  </a:lnTo>
                  <a:lnTo>
                    <a:pt x="1350" y="264"/>
                  </a:lnTo>
                  <a:lnTo>
                    <a:pt x="1346" y="278"/>
                  </a:lnTo>
                  <a:lnTo>
                    <a:pt x="1338" y="289"/>
                  </a:lnTo>
                  <a:lnTo>
                    <a:pt x="1326" y="298"/>
                  </a:lnTo>
                  <a:lnTo>
                    <a:pt x="1204" y="354"/>
                  </a:lnTo>
                  <a:lnTo>
                    <a:pt x="1211" y="378"/>
                  </a:lnTo>
                  <a:lnTo>
                    <a:pt x="1215" y="403"/>
                  </a:lnTo>
                  <a:lnTo>
                    <a:pt x="1214" y="428"/>
                  </a:lnTo>
                  <a:lnTo>
                    <a:pt x="1207" y="452"/>
                  </a:lnTo>
                  <a:lnTo>
                    <a:pt x="1196" y="473"/>
                  </a:lnTo>
                  <a:lnTo>
                    <a:pt x="1181" y="493"/>
                  </a:lnTo>
                  <a:lnTo>
                    <a:pt x="1163" y="510"/>
                  </a:lnTo>
                  <a:lnTo>
                    <a:pt x="1140" y="523"/>
                  </a:lnTo>
                  <a:lnTo>
                    <a:pt x="1117" y="532"/>
                  </a:lnTo>
                  <a:lnTo>
                    <a:pt x="1092" y="534"/>
                  </a:lnTo>
                  <a:lnTo>
                    <a:pt x="1067" y="533"/>
                  </a:lnTo>
                  <a:lnTo>
                    <a:pt x="1043" y="526"/>
                  </a:lnTo>
                  <a:lnTo>
                    <a:pt x="1022" y="515"/>
                  </a:lnTo>
                  <a:lnTo>
                    <a:pt x="1002" y="500"/>
                  </a:lnTo>
                  <a:lnTo>
                    <a:pt x="985" y="482"/>
                  </a:lnTo>
                  <a:lnTo>
                    <a:pt x="972" y="460"/>
                  </a:lnTo>
                  <a:lnTo>
                    <a:pt x="850" y="515"/>
                  </a:lnTo>
                  <a:lnTo>
                    <a:pt x="836" y="520"/>
                  </a:lnTo>
                  <a:lnTo>
                    <a:pt x="822" y="519"/>
                  </a:lnTo>
                  <a:lnTo>
                    <a:pt x="809" y="512"/>
                  </a:lnTo>
                  <a:lnTo>
                    <a:pt x="799" y="503"/>
                  </a:lnTo>
                  <a:lnTo>
                    <a:pt x="793" y="490"/>
                  </a:lnTo>
                  <a:lnTo>
                    <a:pt x="782" y="452"/>
                  </a:lnTo>
                  <a:lnTo>
                    <a:pt x="776" y="410"/>
                  </a:lnTo>
                  <a:lnTo>
                    <a:pt x="771" y="368"/>
                  </a:lnTo>
                  <a:lnTo>
                    <a:pt x="770" y="325"/>
                  </a:lnTo>
                  <a:lnTo>
                    <a:pt x="266" y="781"/>
                  </a:lnTo>
                  <a:lnTo>
                    <a:pt x="565" y="1387"/>
                  </a:lnTo>
                  <a:lnTo>
                    <a:pt x="751" y="1387"/>
                  </a:lnTo>
                  <a:lnTo>
                    <a:pt x="769" y="1389"/>
                  </a:lnTo>
                  <a:lnTo>
                    <a:pt x="786" y="1397"/>
                  </a:lnTo>
                  <a:lnTo>
                    <a:pt x="800" y="1408"/>
                  </a:lnTo>
                  <a:lnTo>
                    <a:pt x="811" y="1422"/>
                  </a:lnTo>
                  <a:lnTo>
                    <a:pt x="819" y="1439"/>
                  </a:lnTo>
                  <a:lnTo>
                    <a:pt x="821" y="1458"/>
                  </a:lnTo>
                  <a:lnTo>
                    <a:pt x="819" y="1476"/>
                  </a:lnTo>
                  <a:lnTo>
                    <a:pt x="811" y="1493"/>
                  </a:lnTo>
                  <a:lnTo>
                    <a:pt x="800" y="1507"/>
                  </a:lnTo>
                  <a:lnTo>
                    <a:pt x="785" y="1519"/>
                  </a:lnTo>
                  <a:lnTo>
                    <a:pt x="768" y="1526"/>
                  </a:lnTo>
                  <a:lnTo>
                    <a:pt x="1224" y="1526"/>
                  </a:lnTo>
                  <a:lnTo>
                    <a:pt x="1200" y="1512"/>
                  </a:lnTo>
                  <a:lnTo>
                    <a:pt x="1177" y="1493"/>
                  </a:lnTo>
                  <a:lnTo>
                    <a:pt x="1160" y="1473"/>
                  </a:lnTo>
                  <a:lnTo>
                    <a:pt x="1146" y="1449"/>
                  </a:lnTo>
                  <a:lnTo>
                    <a:pt x="1136" y="1423"/>
                  </a:lnTo>
                  <a:lnTo>
                    <a:pt x="1131" y="1396"/>
                  </a:lnTo>
                  <a:lnTo>
                    <a:pt x="1131" y="1368"/>
                  </a:lnTo>
                  <a:lnTo>
                    <a:pt x="1135" y="1340"/>
                  </a:lnTo>
                  <a:lnTo>
                    <a:pt x="1147" y="1291"/>
                  </a:lnTo>
                  <a:lnTo>
                    <a:pt x="1158" y="1249"/>
                  </a:lnTo>
                  <a:lnTo>
                    <a:pt x="1167" y="1212"/>
                  </a:lnTo>
                  <a:lnTo>
                    <a:pt x="1176" y="1180"/>
                  </a:lnTo>
                  <a:lnTo>
                    <a:pt x="1183" y="1150"/>
                  </a:lnTo>
                  <a:lnTo>
                    <a:pt x="1190" y="1125"/>
                  </a:lnTo>
                  <a:lnTo>
                    <a:pt x="1195" y="1104"/>
                  </a:lnTo>
                  <a:lnTo>
                    <a:pt x="1201" y="1084"/>
                  </a:lnTo>
                  <a:lnTo>
                    <a:pt x="1205" y="1066"/>
                  </a:lnTo>
                  <a:lnTo>
                    <a:pt x="1209" y="1049"/>
                  </a:lnTo>
                  <a:lnTo>
                    <a:pt x="1214" y="1032"/>
                  </a:lnTo>
                  <a:lnTo>
                    <a:pt x="1218" y="1016"/>
                  </a:lnTo>
                  <a:lnTo>
                    <a:pt x="1222" y="1000"/>
                  </a:lnTo>
                  <a:lnTo>
                    <a:pt x="1227" y="982"/>
                  </a:lnTo>
                  <a:lnTo>
                    <a:pt x="1232" y="962"/>
                  </a:lnTo>
                  <a:lnTo>
                    <a:pt x="1237" y="939"/>
                  </a:lnTo>
                  <a:lnTo>
                    <a:pt x="1244" y="915"/>
                  </a:lnTo>
                  <a:lnTo>
                    <a:pt x="1251" y="886"/>
                  </a:lnTo>
                  <a:lnTo>
                    <a:pt x="1260" y="854"/>
                  </a:lnTo>
                  <a:lnTo>
                    <a:pt x="1270" y="816"/>
                  </a:lnTo>
                  <a:lnTo>
                    <a:pt x="1281" y="774"/>
                  </a:lnTo>
                  <a:lnTo>
                    <a:pt x="1292" y="725"/>
                  </a:lnTo>
                  <a:lnTo>
                    <a:pt x="1307" y="679"/>
                  </a:lnTo>
                  <a:lnTo>
                    <a:pt x="1327" y="635"/>
                  </a:lnTo>
                  <a:lnTo>
                    <a:pt x="1352" y="594"/>
                  </a:lnTo>
                  <a:lnTo>
                    <a:pt x="1380" y="556"/>
                  </a:lnTo>
                  <a:lnTo>
                    <a:pt x="1412" y="523"/>
                  </a:lnTo>
                  <a:lnTo>
                    <a:pt x="1448" y="493"/>
                  </a:lnTo>
                  <a:lnTo>
                    <a:pt x="1487" y="467"/>
                  </a:lnTo>
                  <a:lnTo>
                    <a:pt x="1528" y="445"/>
                  </a:lnTo>
                  <a:lnTo>
                    <a:pt x="1571" y="428"/>
                  </a:lnTo>
                  <a:lnTo>
                    <a:pt x="1617" y="415"/>
                  </a:lnTo>
                  <a:lnTo>
                    <a:pt x="1665" y="408"/>
                  </a:lnTo>
                  <a:lnTo>
                    <a:pt x="1686" y="455"/>
                  </a:lnTo>
                  <a:lnTo>
                    <a:pt x="1713" y="498"/>
                  </a:lnTo>
                  <a:lnTo>
                    <a:pt x="1744" y="539"/>
                  </a:lnTo>
                  <a:lnTo>
                    <a:pt x="1780" y="575"/>
                  </a:lnTo>
                  <a:lnTo>
                    <a:pt x="1820" y="607"/>
                  </a:lnTo>
                  <a:lnTo>
                    <a:pt x="1863" y="635"/>
                  </a:lnTo>
                  <a:lnTo>
                    <a:pt x="1908" y="658"/>
                  </a:lnTo>
                  <a:lnTo>
                    <a:pt x="1912" y="700"/>
                  </a:lnTo>
                  <a:lnTo>
                    <a:pt x="1919" y="741"/>
                  </a:lnTo>
                  <a:lnTo>
                    <a:pt x="1932" y="779"/>
                  </a:lnTo>
                  <a:lnTo>
                    <a:pt x="2089" y="1160"/>
                  </a:lnTo>
                  <a:lnTo>
                    <a:pt x="2058" y="1134"/>
                  </a:lnTo>
                  <a:lnTo>
                    <a:pt x="2026" y="1112"/>
                  </a:lnTo>
                  <a:lnTo>
                    <a:pt x="1989" y="1094"/>
                  </a:lnTo>
                  <a:lnTo>
                    <a:pt x="1952" y="1082"/>
                  </a:lnTo>
                  <a:lnTo>
                    <a:pt x="1952" y="1081"/>
                  </a:lnTo>
                  <a:lnTo>
                    <a:pt x="1857" y="853"/>
                  </a:lnTo>
                  <a:lnTo>
                    <a:pt x="1847" y="836"/>
                  </a:lnTo>
                  <a:lnTo>
                    <a:pt x="1833" y="823"/>
                  </a:lnTo>
                  <a:lnTo>
                    <a:pt x="1817" y="813"/>
                  </a:lnTo>
                  <a:lnTo>
                    <a:pt x="1798" y="807"/>
                  </a:lnTo>
                  <a:lnTo>
                    <a:pt x="1779" y="807"/>
                  </a:lnTo>
                  <a:lnTo>
                    <a:pt x="1760" y="813"/>
                  </a:lnTo>
                  <a:lnTo>
                    <a:pt x="1742" y="823"/>
                  </a:lnTo>
                  <a:lnTo>
                    <a:pt x="1729" y="837"/>
                  </a:lnTo>
                  <a:lnTo>
                    <a:pt x="1720" y="853"/>
                  </a:lnTo>
                  <a:lnTo>
                    <a:pt x="1714" y="871"/>
                  </a:lnTo>
                  <a:lnTo>
                    <a:pt x="1714" y="891"/>
                  </a:lnTo>
                  <a:lnTo>
                    <a:pt x="1720" y="910"/>
                  </a:lnTo>
                  <a:lnTo>
                    <a:pt x="1786" y="1072"/>
                  </a:lnTo>
                  <a:lnTo>
                    <a:pt x="1665" y="1072"/>
                  </a:lnTo>
                  <a:lnTo>
                    <a:pt x="1665" y="734"/>
                  </a:lnTo>
                  <a:lnTo>
                    <a:pt x="1643" y="746"/>
                  </a:lnTo>
                  <a:lnTo>
                    <a:pt x="1626" y="762"/>
                  </a:lnTo>
                  <a:lnTo>
                    <a:pt x="1612" y="783"/>
                  </a:lnTo>
                  <a:lnTo>
                    <a:pt x="1602" y="805"/>
                  </a:lnTo>
                  <a:lnTo>
                    <a:pt x="1597" y="826"/>
                  </a:lnTo>
                  <a:lnTo>
                    <a:pt x="1590" y="853"/>
                  </a:lnTo>
                  <a:lnTo>
                    <a:pt x="1583" y="883"/>
                  </a:lnTo>
                  <a:lnTo>
                    <a:pt x="1574" y="917"/>
                  </a:lnTo>
                  <a:lnTo>
                    <a:pt x="1564" y="953"/>
                  </a:lnTo>
                  <a:lnTo>
                    <a:pt x="1555" y="991"/>
                  </a:lnTo>
                  <a:lnTo>
                    <a:pt x="1545" y="1030"/>
                  </a:lnTo>
                  <a:lnTo>
                    <a:pt x="1535" y="1068"/>
                  </a:lnTo>
                  <a:lnTo>
                    <a:pt x="1525" y="1105"/>
                  </a:lnTo>
                  <a:lnTo>
                    <a:pt x="1516" y="1140"/>
                  </a:lnTo>
                  <a:lnTo>
                    <a:pt x="1508" y="1171"/>
                  </a:lnTo>
                  <a:lnTo>
                    <a:pt x="1502" y="1197"/>
                  </a:lnTo>
                  <a:lnTo>
                    <a:pt x="1495" y="1220"/>
                  </a:lnTo>
                  <a:lnTo>
                    <a:pt x="1875" y="1220"/>
                  </a:lnTo>
                  <a:lnTo>
                    <a:pt x="1907" y="1223"/>
                  </a:lnTo>
                  <a:lnTo>
                    <a:pt x="1938" y="1231"/>
                  </a:lnTo>
                  <a:lnTo>
                    <a:pt x="1964" y="1247"/>
                  </a:lnTo>
                  <a:lnTo>
                    <a:pt x="1988" y="1266"/>
                  </a:lnTo>
                  <a:lnTo>
                    <a:pt x="2008" y="1290"/>
                  </a:lnTo>
                  <a:lnTo>
                    <a:pt x="2023" y="1317"/>
                  </a:lnTo>
                  <a:lnTo>
                    <a:pt x="2031" y="1347"/>
                  </a:lnTo>
                  <a:lnTo>
                    <a:pt x="2035" y="1380"/>
                  </a:lnTo>
                  <a:lnTo>
                    <a:pt x="2031" y="1411"/>
                  </a:lnTo>
                  <a:lnTo>
                    <a:pt x="2023" y="1440"/>
                  </a:lnTo>
                  <a:lnTo>
                    <a:pt x="2009" y="1467"/>
                  </a:lnTo>
                  <a:lnTo>
                    <a:pt x="1989" y="1491"/>
                  </a:lnTo>
                  <a:lnTo>
                    <a:pt x="1967" y="1511"/>
                  </a:lnTo>
                  <a:lnTo>
                    <a:pt x="1940" y="1526"/>
                  </a:lnTo>
                  <a:lnTo>
                    <a:pt x="2145" y="1526"/>
                  </a:lnTo>
                  <a:lnTo>
                    <a:pt x="2160" y="1493"/>
                  </a:lnTo>
                  <a:lnTo>
                    <a:pt x="2172" y="1458"/>
                  </a:lnTo>
                  <a:lnTo>
                    <a:pt x="2178" y="1422"/>
                  </a:lnTo>
                  <a:lnTo>
                    <a:pt x="2181" y="1384"/>
                  </a:lnTo>
                  <a:lnTo>
                    <a:pt x="2193" y="1412"/>
                  </a:lnTo>
                  <a:lnTo>
                    <a:pt x="2203" y="1436"/>
                  </a:lnTo>
                  <a:lnTo>
                    <a:pt x="2210" y="1455"/>
                  </a:lnTo>
                  <a:lnTo>
                    <a:pt x="2217" y="1472"/>
                  </a:lnTo>
                  <a:lnTo>
                    <a:pt x="2222" y="1484"/>
                  </a:lnTo>
                  <a:lnTo>
                    <a:pt x="2227" y="1493"/>
                  </a:lnTo>
                  <a:lnTo>
                    <a:pt x="2230" y="1501"/>
                  </a:lnTo>
                  <a:lnTo>
                    <a:pt x="2233" y="1507"/>
                  </a:lnTo>
                  <a:lnTo>
                    <a:pt x="2235" y="1513"/>
                  </a:lnTo>
                  <a:lnTo>
                    <a:pt x="2237" y="1517"/>
                  </a:lnTo>
                  <a:lnTo>
                    <a:pt x="2240" y="1521"/>
                  </a:lnTo>
                  <a:lnTo>
                    <a:pt x="2242" y="1526"/>
                  </a:lnTo>
                  <a:lnTo>
                    <a:pt x="2446" y="1526"/>
                  </a:lnTo>
                  <a:lnTo>
                    <a:pt x="2425" y="1514"/>
                  </a:lnTo>
                  <a:lnTo>
                    <a:pt x="2406" y="1500"/>
                  </a:lnTo>
                  <a:lnTo>
                    <a:pt x="2388" y="1482"/>
                  </a:lnTo>
                  <a:lnTo>
                    <a:pt x="2374" y="1463"/>
                  </a:lnTo>
                  <a:lnTo>
                    <a:pt x="2364" y="1440"/>
                  </a:lnTo>
                  <a:lnTo>
                    <a:pt x="2067" y="723"/>
                  </a:lnTo>
                  <a:lnTo>
                    <a:pt x="2058" y="696"/>
                  </a:lnTo>
                  <a:lnTo>
                    <a:pt x="2055" y="668"/>
                  </a:lnTo>
                  <a:lnTo>
                    <a:pt x="2057" y="641"/>
                  </a:lnTo>
                  <a:lnTo>
                    <a:pt x="2063" y="614"/>
                  </a:lnTo>
                  <a:lnTo>
                    <a:pt x="2073" y="589"/>
                  </a:lnTo>
                  <a:lnTo>
                    <a:pt x="2087" y="565"/>
                  </a:lnTo>
                  <a:lnTo>
                    <a:pt x="2106" y="545"/>
                  </a:lnTo>
                  <a:lnTo>
                    <a:pt x="2128" y="527"/>
                  </a:lnTo>
                  <a:lnTo>
                    <a:pt x="2154" y="514"/>
                  </a:lnTo>
                  <a:lnTo>
                    <a:pt x="2181" y="506"/>
                  </a:lnTo>
                  <a:lnTo>
                    <a:pt x="2209" y="502"/>
                  </a:lnTo>
                  <a:lnTo>
                    <a:pt x="2236" y="503"/>
                  </a:lnTo>
                  <a:lnTo>
                    <a:pt x="2263" y="510"/>
                  </a:lnTo>
                  <a:lnTo>
                    <a:pt x="2288" y="520"/>
                  </a:lnTo>
                  <a:lnTo>
                    <a:pt x="2312" y="535"/>
                  </a:lnTo>
                  <a:lnTo>
                    <a:pt x="2332" y="553"/>
                  </a:lnTo>
                  <a:lnTo>
                    <a:pt x="2350" y="575"/>
                  </a:lnTo>
                  <a:lnTo>
                    <a:pt x="2363" y="601"/>
                  </a:lnTo>
                  <a:lnTo>
                    <a:pt x="2459" y="832"/>
                  </a:lnTo>
                  <a:lnTo>
                    <a:pt x="2459" y="831"/>
                  </a:lnTo>
                  <a:lnTo>
                    <a:pt x="2459" y="831"/>
                  </a:lnTo>
                  <a:lnTo>
                    <a:pt x="2467" y="487"/>
                  </a:lnTo>
                  <a:lnTo>
                    <a:pt x="2466" y="487"/>
                  </a:lnTo>
                  <a:lnTo>
                    <a:pt x="2489" y="448"/>
                  </a:lnTo>
                  <a:lnTo>
                    <a:pt x="2507" y="407"/>
                  </a:lnTo>
                  <a:lnTo>
                    <a:pt x="2549" y="415"/>
                  </a:lnTo>
                  <a:lnTo>
                    <a:pt x="2589" y="427"/>
                  </a:lnTo>
                  <a:lnTo>
                    <a:pt x="2628" y="444"/>
                  </a:lnTo>
                  <a:lnTo>
                    <a:pt x="2664" y="467"/>
                  </a:lnTo>
                  <a:lnTo>
                    <a:pt x="2696" y="494"/>
                  </a:lnTo>
                  <a:lnTo>
                    <a:pt x="2725" y="525"/>
                  </a:lnTo>
                  <a:lnTo>
                    <a:pt x="2750" y="559"/>
                  </a:lnTo>
                  <a:lnTo>
                    <a:pt x="2769" y="594"/>
                  </a:lnTo>
                  <a:lnTo>
                    <a:pt x="2783" y="632"/>
                  </a:lnTo>
                  <a:lnTo>
                    <a:pt x="2793" y="672"/>
                  </a:lnTo>
                  <a:lnTo>
                    <a:pt x="2798" y="712"/>
                  </a:lnTo>
                  <a:lnTo>
                    <a:pt x="2797" y="753"/>
                  </a:lnTo>
                  <a:lnTo>
                    <a:pt x="2792" y="794"/>
                  </a:lnTo>
                  <a:lnTo>
                    <a:pt x="2792" y="794"/>
                  </a:lnTo>
                  <a:lnTo>
                    <a:pt x="2789" y="810"/>
                  </a:lnTo>
                  <a:lnTo>
                    <a:pt x="2784" y="830"/>
                  </a:lnTo>
                  <a:lnTo>
                    <a:pt x="2779" y="856"/>
                  </a:lnTo>
                  <a:lnTo>
                    <a:pt x="2774" y="886"/>
                  </a:lnTo>
                  <a:lnTo>
                    <a:pt x="2766" y="921"/>
                  </a:lnTo>
                  <a:lnTo>
                    <a:pt x="2758" y="959"/>
                  </a:lnTo>
                  <a:lnTo>
                    <a:pt x="2751" y="998"/>
                  </a:lnTo>
                  <a:lnTo>
                    <a:pt x="2742" y="1040"/>
                  </a:lnTo>
                  <a:lnTo>
                    <a:pt x="2734" y="1082"/>
                  </a:lnTo>
                  <a:lnTo>
                    <a:pt x="2725" y="1124"/>
                  </a:lnTo>
                  <a:lnTo>
                    <a:pt x="2716" y="1167"/>
                  </a:lnTo>
                  <a:lnTo>
                    <a:pt x="2708" y="1209"/>
                  </a:lnTo>
                  <a:lnTo>
                    <a:pt x="2700" y="1248"/>
                  </a:lnTo>
                  <a:lnTo>
                    <a:pt x="2693" y="1286"/>
                  </a:lnTo>
                  <a:lnTo>
                    <a:pt x="2686" y="1319"/>
                  </a:lnTo>
                  <a:lnTo>
                    <a:pt x="2680" y="1349"/>
                  </a:lnTo>
                  <a:lnTo>
                    <a:pt x="2674" y="1375"/>
                  </a:lnTo>
                  <a:lnTo>
                    <a:pt x="2670" y="1396"/>
                  </a:lnTo>
                  <a:lnTo>
                    <a:pt x="2667" y="1411"/>
                  </a:lnTo>
                  <a:lnTo>
                    <a:pt x="2658" y="1441"/>
                  </a:lnTo>
                  <a:lnTo>
                    <a:pt x="2644" y="1468"/>
                  </a:lnTo>
                  <a:lnTo>
                    <a:pt x="2625" y="1491"/>
                  </a:lnTo>
                  <a:lnTo>
                    <a:pt x="2602" y="1511"/>
                  </a:lnTo>
                  <a:lnTo>
                    <a:pt x="2576" y="1526"/>
                  </a:lnTo>
                  <a:lnTo>
                    <a:pt x="2609" y="1526"/>
                  </a:lnTo>
                  <a:lnTo>
                    <a:pt x="2635" y="1526"/>
                  </a:lnTo>
                  <a:lnTo>
                    <a:pt x="2668" y="1526"/>
                  </a:lnTo>
                  <a:lnTo>
                    <a:pt x="2707" y="1526"/>
                  </a:lnTo>
                  <a:lnTo>
                    <a:pt x="3231" y="1526"/>
                  </a:lnTo>
                  <a:lnTo>
                    <a:pt x="3282" y="1526"/>
                  </a:lnTo>
                  <a:lnTo>
                    <a:pt x="3331" y="1526"/>
                  </a:lnTo>
                  <a:lnTo>
                    <a:pt x="3377" y="1526"/>
                  </a:lnTo>
                  <a:lnTo>
                    <a:pt x="3453" y="1526"/>
                  </a:lnTo>
                  <a:lnTo>
                    <a:pt x="3477" y="1529"/>
                  </a:lnTo>
                  <a:lnTo>
                    <a:pt x="3499" y="1537"/>
                  </a:lnTo>
                  <a:lnTo>
                    <a:pt x="3517" y="1549"/>
                  </a:lnTo>
                  <a:lnTo>
                    <a:pt x="3532" y="1566"/>
                  </a:lnTo>
                  <a:lnTo>
                    <a:pt x="3543" y="1586"/>
                  </a:lnTo>
                  <a:lnTo>
                    <a:pt x="3549" y="1609"/>
                  </a:lnTo>
                  <a:lnTo>
                    <a:pt x="3554" y="1638"/>
                  </a:lnTo>
                  <a:lnTo>
                    <a:pt x="3550" y="1657"/>
                  </a:lnTo>
                  <a:lnTo>
                    <a:pt x="3543" y="1674"/>
                  </a:lnTo>
                  <a:lnTo>
                    <a:pt x="3532" y="1688"/>
                  </a:lnTo>
                  <a:lnTo>
                    <a:pt x="3517" y="1699"/>
                  </a:lnTo>
                  <a:lnTo>
                    <a:pt x="3500" y="1709"/>
                  </a:lnTo>
                  <a:lnTo>
                    <a:pt x="3480" y="1715"/>
                  </a:lnTo>
                  <a:lnTo>
                    <a:pt x="3461" y="1718"/>
                  </a:lnTo>
                  <a:lnTo>
                    <a:pt x="3440" y="1720"/>
                  </a:lnTo>
                  <a:lnTo>
                    <a:pt x="3345" y="1720"/>
                  </a:lnTo>
                  <a:lnTo>
                    <a:pt x="3345" y="3274"/>
                  </a:lnTo>
                  <a:lnTo>
                    <a:pt x="3342" y="3303"/>
                  </a:lnTo>
                  <a:lnTo>
                    <a:pt x="3333" y="3331"/>
                  </a:lnTo>
                  <a:lnTo>
                    <a:pt x="3319" y="3357"/>
                  </a:lnTo>
                  <a:lnTo>
                    <a:pt x="3302" y="3379"/>
                  </a:lnTo>
                  <a:lnTo>
                    <a:pt x="3280" y="3397"/>
                  </a:lnTo>
                  <a:lnTo>
                    <a:pt x="3255" y="3411"/>
                  </a:lnTo>
                  <a:lnTo>
                    <a:pt x="3227" y="3420"/>
                  </a:lnTo>
                  <a:lnTo>
                    <a:pt x="3196" y="3422"/>
                  </a:lnTo>
                  <a:lnTo>
                    <a:pt x="3166" y="3420"/>
                  </a:lnTo>
                  <a:lnTo>
                    <a:pt x="3138" y="3411"/>
                  </a:lnTo>
                  <a:lnTo>
                    <a:pt x="3113" y="3397"/>
                  </a:lnTo>
                  <a:lnTo>
                    <a:pt x="3092" y="3379"/>
                  </a:lnTo>
                  <a:lnTo>
                    <a:pt x="3073" y="3357"/>
                  </a:lnTo>
                  <a:lnTo>
                    <a:pt x="3059" y="3331"/>
                  </a:lnTo>
                  <a:lnTo>
                    <a:pt x="3051" y="3303"/>
                  </a:lnTo>
                  <a:lnTo>
                    <a:pt x="3048" y="3274"/>
                  </a:lnTo>
                  <a:lnTo>
                    <a:pt x="3048" y="1720"/>
                  </a:lnTo>
                  <a:lnTo>
                    <a:pt x="498" y="1720"/>
                  </a:lnTo>
                  <a:lnTo>
                    <a:pt x="498" y="3274"/>
                  </a:lnTo>
                  <a:lnTo>
                    <a:pt x="495" y="3303"/>
                  </a:lnTo>
                  <a:lnTo>
                    <a:pt x="487" y="3331"/>
                  </a:lnTo>
                  <a:lnTo>
                    <a:pt x="474" y="3357"/>
                  </a:lnTo>
                  <a:lnTo>
                    <a:pt x="455" y="3379"/>
                  </a:lnTo>
                  <a:lnTo>
                    <a:pt x="433" y="3397"/>
                  </a:lnTo>
                  <a:lnTo>
                    <a:pt x="408" y="3411"/>
                  </a:lnTo>
                  <a:lnTo>
                    <a:pt x="380" y="3420"/>
                  </a:lnTo>
                  <a:lnTo>
                    <a:pt x="350" y="3422"/>
                  </a:lnTo>
                  <a:lnTo>
                    <a:pt x="320" y="3420"/>
                  </a:lnTo>
                  <a:lnTo>
                    <a:pt x="292" y="3411"/>
                  </a:lnTo>
                  <a:lnTo>
                    <a:pt x="266" y="3397"/>
                  </a:lnTo>
                  <a:lnTo>
                    <a:pt x="245" y="3379"/>
                  </a:lnTo>
                  <a:lnTo>
                    <a:pt x="227" y="3357"/>
                  </a:lnTo>
                  <a:lnTo>
                    <a:pt x="213" y="3331"/>
                  </a:lnTo>
                  <a:lnTo>
                    <a:pt x="204" y="3303"/>
                  </a:lnTo>
                  <a:lnTo>
                    <a:pt x="201" y="3274"/>
                  </a:lnTo>
                  <a:lnTo>
                    <a:pt x="201" y="1720"/>
                  </a:lnTo>
                  <a:lnTo>
                    <a:pt x="97" y="1720"/>
                  </a:lnTo>
                  <a:lnTo>
                    <a:pt x="74" y="1717"/>
                  </a:lnTo>
                  <a:lnTo>
                    <a:pt x="54" y="1710"/>
                  </a:lnTo>
                  <a:lnTo>
                    <a:pt x="37" y="1699"/>
                  </a:lnTo>
                  <a:lnTo>
                    <a:pt x="22" y="1684"/>
                  </a:lnTo>
                  <a:lnTo>
                    <a:pt x="10" y="1665"/>
                  </a:lnTo>
                  <a:lnTo>
                    <a:pt x="2" y="1645"/>
                  </a:lnTo>
                  <a:lnTo>
                    <a:pt x="0" y="1623"/>
                  </a:lnTo>
                  <a:lnTo>
                    <a:pt x="2" y="1600"/>
                  </a:lnTo>
                  <a:lnTo>
                    <a:pt x="10" y="1580"/>
                  </a:lnTo>
                  <a:lnTo>
                    <a:pt x="22" y="1562"/>
                  </a:lnTo>
                  <a:lnTo>
                    <a:pt x="37" y="1547"/>
                  </a:lnTo>
                  <a:lnTo>
                    <a:pt x="54" y="1535"/>
                  </a:lnTo>
                  <a:lnTo>
                    <a:pt x="74" y="1528"/>
                  </a:lnTo>
                  <a:lnTo>
                    <a:pt x="97" y="1526"/>
                  </a:lnTo>
                  <a:lnTo>
                    <a:pt x="292" y="1526"/>
                  </a:lnTo>
                  <a:lnTo>
                    <a:pt x="275" y="1519"/>
                  </a:lnTo>
                  <a:lnTo>
                    <a:pt x="261" y="1507"/>
                  </a:lnTo>
                  <a:lnTo>
                    <a:pt x="249" y="1493"/>
                  </a:lnTo>
                  <a:lnTo>
                    <a:pt x="242" y="1476"/>
                  </a:lnTo>
                  <a:lnTo>
                    <a:pt x="239" y="1458"/>
                  </a:lnTo>
                  <a:lnTo>
                    <a:pt x="242" y="1439"/>
                  </a:lnTo>
                  <a:lnTo>
                    <a:pt x="249" y="1422"/>
                  </a:lnTo>
                  <a:lnTo>
                    <a:pt x="260" y="1408"/>
                  </a:lnTo>
                  <a:lnTo>
                    <a:pt x="274" y="1397"/>
                  </a:lnTo>
                  <a:lnTo>
                    <a:pt x="291" y="1389"/>
                  </a:lnTo>
                  <a:lnTo>
                    <a:pt x="310" y="1387"/>
                  </a:lnTo>
                  <a:lnTo>
                    <a:pt x="408" y="1387"/>
                  </a:lnTo>
                  <a:lnTo>
                    <a:pt x="117" y="796"/>
                  </a:lnTo>
                  <a:lnTo>
                    <a:pt x="111" y="778"/>
                  </a:lnTo>
                  <a:lnTo>
                    <a:pt x="110" y="760"/>
                  </a:lnTo>
                  <a:lnTo>
                    <a:pt x="113" y="743"/>
                  </a:lnTo>
                  <a:lnTo>
                    <a:pt x="121" y="726"/>
                  </a:lnTo>
                  <a:lnTo>
                    <a:pt x="133" y="712"/>
                  </a:lnTo>
                  <a:lnTo>
                    <a:pt x="886" y="30"/>
                  </a:lnTo>
                  <a:lnTo>
                    <a:pt x="901" y="19"/>
                  </a:lnTo>
                  <a:lnTo>
                    <a:pt x="918" y="10"/>
                  </a:lnTo>
                  <a:lnTo>
                    <a:pt x="940" y="5"/>
                  </a:lnTo>
                  <a:lnTo>
                    <a:pt x="9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7" name="Group 1102"/>
          <p:cNvGrpSpPr/>
          <p:nvPr/>
        </p:nvGrpSpPr>
        <p:grpSpPr>
          <a:xfrm>
            <a:off x="7600595" y="3632882"/>
            <a:ext cx="422672" cy="398860"/>
            <a:chOff x="1600200" y="5016500"/>
            <a:chExt cx="563563" cy="531813"/>
          </a:xfrm>
          <a:solidFill>
            <a:srgbClr val="000000"/>
          </a:solidFill>
        </p:grpSpPr>
        <p:sp>
          <p:nvSpPr>
            <p:cNvPr id="258" name="Freeform 509"/>
            <p:cNvSpPr>
              <a:spLocks/>
            </p:cNvSpPr>
            <p:nvPr/>
          </p:nvSpPr>
          <p:spPr bwMode="auto">
            <a:xfrm>
              <a:off x="1803400" y="5080000"/>
              <a:ext cx="85725" cy="17463"/>
            </a:xfrm>
            <a:custGeom>
              <a:avLst/>
              <a:gdLst>
                <a:gd name="T0" fmla="*/ 57 w 541"/>
                <a:gd name="T1" fmla="*/ 0 h 114"/>
                <a:gd name="T2" fmla="*/ 541 w 541"/>
                <a:gd name="T3" fmla="*/ 0 h 114"/>
                <a:gd name="T4" fmla="*/ 529 w 541"/>
                <a:gd name="T5" fmla="*/ 37 h 114"/>
                <a:gd name="T6" fmla="*/ 521 w 541"/>
                <a:gd name="T7" fmla="*/ 74 h 114"/>
                <a:gd name="T8" fmla="*/ 517 w 541"/>
                <a:gd name="T9" fmla="*/ 114 h 114"/>
                <a:gd name="T10" fmla="*/ 57 w 541"/>
                <a:gd name="T11" fmla="*/ 114 h 114"/>
                <a:gd name="T12" fmla="*/ 39 w 541"/>
                <a:gd name="T13" fmla="*/ 111 h 114"/>
                <a:gd name="T14" fmla="*/ 24 w 541"/>
                <a:gd name="T15" fmla="*/ 102 h 114"/>
                <a:gd name="T16" fmla="*/ 11 w 541"/>
                <a:gd name="T17" fmla="*/ 91 h 114"/>
                <a:gd name="T18" fmla="*/ 3 w 541"/>
                <a:gd name="T19" fmla="*/ 74 h 114"/>
                <a:gd name="T20" fmla="*/ 0 w 541"/>
                <a:gd name="T21" fmla="*/ 57 h 114"/>
                <a:gd name="T22" fmla="*/ 3 w 541"/>
                <a:gd name="T23" fmla="*/ 39 h 114"/>
                <a:gd name="T24" fmla="*/ 11 w 541"/>
                <a:gd name="T25" fmla="*/ 23 h 114"/>
                <a:gd name="T26" fmla="*/ 24 w 541"/>
                <a:gd name="T27" fmla="*/ 11 h 114"/>
                <a:gd name="T28" fmla="*/ 39 w 541"/>
                <a:gd name="T29" fmla="*/ 2 h 114"/>
                <a:gd name="T30" fmla="*/ 57 w 541"/>
                <a:gd name="T3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1" h="114">
                  <a:moveTo>
                    <a:pt x="57" y="0"/>
                  </a:moveTo>
                  <a:lnTo>
                    <a:pt x="541" y="0"/>
                  </a:lnTo>
                  <a:lnTo>
                    <a:pt x="529" y="37"/>
                  </a:lnTo>
                  <a:lnTo>
                    <a:pt x="521" y="74"/>
                  </a:lnTo>
                  <a:lnTo>
                    <a:pt x="517" y="114"/>
                  </a:lnTo>
                  <a:lnTo>
                    <a:pt x="57" y="114"/>
                  </a:lnTo>
                  <a:lnTo>
                    <a:pt x="39" y="111"/>
                  </a:lnTo>
                  <a:lnTo>
                    <a:pt x="24" y="102"/>
                  </a:lnTo>
                  <a:lnTo>
                    <a:pt x="11" y="91"/>
                  </a:lnTo>
                  <a:lnTo>
                    <a:pt x="3" y="74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4" y="11"/>
                  </a:lnTo>
                  <a:lnTo>
                    <a:pt x="39" y="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510"/>
            <p:cNvSpPr>
              <a:spLocks/>
            </p:cNvSpPr>
            <p:nvPr/>
          </p:nvSpPr>
          <p:spPr bwMode="auto">
            <a:xfrm>
              <a:off x="1730375" y="5132388"/>
              <a:ext cx="41275" cy="41275"/>
            </a:xfrm>
            <a:custGeom>
              <a:avLst/>
              <a:gdLst>
                <a:gd name="T0" fmla="*/ 101 w 260"/>
                <a:gd name="T1" fmla="*/ 0 h 263"/>
                <a:gd name="T2" fmla="*/ 260 w 260"/>
                <a:gd name="T3" fmla="*/ 0 h 263"/>
                <a:gd name="T4" fmla="*/ 245 w 260"/>
                <a:gd name="T5" fmla="*/ 15 h 263"/>
                <a:gd name="T6" fmla="*/ 227 w 260"/>
                <a:gd name="T7" fmla="*/ 35 h 263"/>
                <a:gd name="T8" fmla="*/ 205 w 260"/>
                <a:gd name="T9" fmla="*/ 56 h 263"/>
                <a:gd name="T10" fmla="*/ 182 w 260"/>
                <a:gd name="T11" fmla="*/ 80 h 263"/>
                <a:gd name="T12" fmla="*/ 156 w 260"/>
                <a:gd name="T13" fmla="*/ 106 h 263"/>
                <a:gd name="T14" fmla="*/ 130 w 260"/>
                <a:gd name="T15" fmla="*/ 132 h 263"/>
                <a:gd name="T16" fmla="*/ 104 w 260"/>
                <a:gd name="T17" fmla="*/ 158 h 263"/>
                <a:gd name="T18" fmla="*/ 80 w 260"/>
                <a:gd name="T19" fmla="*/ 182 h 263"/>
                <a:gd name="T20" fmla="*/ 56 w 260"/>
                <a:gd name="T21" fmla="*/ 207 h 263"/>
                <a:gd name="T22" fmla="*/ 34 w 260"/>
                <a:gd name="T23" fmla="*/ 229 h 263"/>
                <a:gd name="T24" fmla="*/ 15 w 260"/>
                <a:gd name="T25" fmla="*/ 248 h 263"/>
                <a:gd name="T26" fmla="*/ 0 w 260"/>
                <a:gd name="T27" fmla="*/ 263 h 263"/>
                <a:gd name="T28" fmla="*/ 11 w 260"/>
                <a:gd name="T29" fmla="*/ 235 h 263"/>
                <a:gd name="T30" fmla="*/ 19 w 260"/>
                <a:gd name="T31" fmla="*/ 211 h 263"/>
                <a:gd name="T32" fmla="*/ 27 w 260"/>
                <a:gd name="T33" fmla="*/ 192 h 263"/>
                <a:gd name="T34" fmla="*/ 33 w 260"/>
                <a:gd name="T35" fmla="*/ 176 h 263"/>
                <a:gd name="T36" fmla="*/ 39 w 260"/>
                <a:gd name="T37" fmla="*/ 161 h 263"/>
                <a:gd name="T38" fmla="*/ 44 w 260"/>
                <a:gd name="T39" fmla="*/ 148 h 263"/>
                <a:gd name="T40" fmla="*/ 49 w 260"/>
                <a:gd name="T41" fmla="*/ 136 h 263"/>
                <a:gd name="T42" fmla="*/ 54 w 260"/>
                <a:gd name="T43" fmla="*/ 123 h 263"/>
                <a:gd name="T44" fmla="*/ 59 w 260"/>
                <a:gd name="T45" fmla="*/ 110 h 263"/>
                <a:gd name="T46" fmla="*/ 65 w 260"/>
                <a:gd name="T47" fmla="*/ 95 h 263"/>
                <a:gd name="T48" fmla="*/ 72 w 260"/>
                <a:gd name="T49" fmla="*/ 77 h 263"/>
                <a:gd name="T50" fmla="*/ 80 w 260"/>
                <a:gd name="T51" fmla="*/ 56 h 263"/>
                <a:gd name="T52" fmla="*/ 89 w 260"/>
                <a:gd name="T53" fmla="*/ 31 h 263"/>
                <a:gd name="T54" fmla="*/ 101 w 260"/>
                <a:gd name="T5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3">
                  <a:moveTo>
                    <a:pt x="101" y="0"/>
                  </a:moveTo>
                  <a:lnTo>
                    <a:pt x="260" y="0"/>
                  </a:lnTo>
                  <a:lnTo>
                    <a:pt x="245" y="15"/>
                  </a:lnTo>
                  <a:lnTo>
                    <a:pt x="227" y="35"/>
                  </a:lnTo>
                  <a:lnTo>
                    <a:pt x="205" y="56"/>
                  </a:lnTo>
                  <a:lnTo>
                    <a:pt x="182" y="80"/>
                  </a:lnTo>
                  <a:lnTo>
                    <a:pt x="156" y="106"/>
                  </a:lnTo>
                  <a:lnTo>
                    <a:pt x="130" y="132"/>
                  </a:lnTo>
                  <a:lnTo>
                    <a:pt x="104" y="158"/>
                  </a:lnTo>
                  <a:lnTo>
                    <a:pt x="80" y="182"/>
                  </a:lnTo>
                  <a:lnTo>
                    <a:pt x="56" y="207"/>
                  </a:lnTo>
                  <a:lnTo>
                    <a:pt x="34" y="229"/>
                  </a:lnTo>
                  <a:lnTo>
                    <a:pt x="15" y="248"/>
                  </a:lnTo>
                  <a:lnTo>
                    <a:pt x="0" y="263"/>
                  </a:lnTo>
                  <a:lnTo>
                    <a:pt x="11" y="235"/>
                  </a:lnTo>
                  <a:lnTo>
                    <a:pt x="19" y="211"/>
                  </a:lnTo>
                  <a:lnTo>
                    <a:pt x="27" y="192"/>
                  </a:lnTo>
                  <a:lnTo>
                    <a:pt x="33" y="176"/>
                  </a:lnTo>
                  <a:lnTo>
                    <a:pt x="39" y="161"/>
                  </a:lnTo>
                  <a:lnTo>
                    <a:pt x="44" y="148"/>
                  </a:lnTo>
                  <a:lnTo>
                    <a:pt x="49" y="136"/>
                  </a:lnTo>
                  <a:lnTo>
                    <a:pt x="54" y="123"/>
                  </a:lnTo>
                  <a:lnTo>
                    <a:pt x="59" y="110"/>
                  </a:lnTo>
                  <a:lnTo>
                    <a:pt x="65" y="95"/>
                  </a:lnTo>
                  <a:lnTo>
                    <a:pt x="72" y="77"/>
                  </a:lnTo>
                  <a:lnTo>
                    <a:pt x="80" y="56"/>
                  </a:lnTo>
                  <a:lnTo>
                    <a:pt x="89" y="3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511"/>
            <p:cNvSpPr>
              <a:spLocks/>
            </p:cNvSpPr>
            <p:nvPr/>
          </p:nvSpPr>
          <p:spPr bwMode="auto">
            <a:xfrm>
              <a:off x="1657350" y="5260975"/>
              <a:ext cx="109538" cy="287338"/>
            </a:xfrm>
            <a:custGeom>
              <a:avLst/>
              <a:gdLst>
                <a:gd name="T0" fmla="*/ 462 w 685"/>
                <a:gd name="T1" fmla="*/ 19 h 1811"/>
                <a:gd name="T2" fmla="*/ 547 w 685"/>
                <a:gd name="T3" fmla="*/ 56 h 1811"/>
                <a:gd name="T4" fmla="*/ 634 w 685"/>
                <a:gd name="T5" fmla="*/ 93 h 1811"/>
                <a:gd name="T6" fmla="*/ 682 w 685"/>
                <a:gd name="T7" fmla="*/ 121 h 1811"/>
                <a:gd name="T8" fmla="*/ 682 w 685"/>
                <a:gd name="T9" fmla="*/ 159 h 1811"/>
                <a:gd name="T10" fmla="*/ 683 w 685"/>
                <a:gd name="T11" fmla="*/ 228 h 1811"/>
                <a:gd name="T12" fmla="*/ 683 w 685"/>
                <a:gd name="T13" fmla="*/ 328 h 1811"/>
                <a:gd name="T14" fmla="*/ 683 w 685"/>
                <a:gd name="T15" fmla="*/ 457 h 1811"/>
                <a:gd name="T16" fmla="*/ 684 w 685"/>
                <a:gd name="T17" fmla="*/ 614 h 1811"/>
                <a:gd name="T18" fmla="*/ 684 w 685"/>
                <a:gd name="T19" fmla="*/ 801 h 1811"/>
                <a:gd name="T20" fmla="*/ 684 w 685"/>
                <a:gd name="T21" fmla="*/ 1013 h 1811"/>
                <a:gd name="T22" fmla="*/ 685 w 685"/>
                <a:gd name="T23" fmla="*/ 1251 h 1811"/>
                <a:gd name="T24" fmla="*/ 685 w 685"/>
                <a:gd name="T25" fmla="*/ 1515 h 1811"/>
                <a:gd name="T26" fmla="*/ 682 w 685"/>
                <a:gd name="T27" fmla="*/ 1687 h 1811"/>
                <a:gd name="T28" fmla="*/ 658 w 685"/>
                <a:gd name="T29" fmla="*/ 1742 h 1811"/>
                <a:gd name="T30" fmla="*/ 617 w 685"/>
                <a:gd name="T31" fmla="*/ 1784 h 1811"/>
                <a:gd name="T32" fmla="*/ 561 w 685"/>
                <a:gd name="T33" fmla="*/ 1808 h 1811"/>
                <a:gd name="T34" fmla="*/ 499 w 685"/>
                <a:gd name="T35" fmla="*/ 1808 h 1811"/>
                <a:gd name="T36" fmla="*/ 444 w 685"/>
                <a:gd name="T37" fmla="*/ 1784 h 1811"/>
                <a:gd name="T38" fmla="*/ 402 w 685"/>
                <a:gd name="T39" fmla="*/ 1742 h 1811"/>
                <a:gd name="T40" fmla="*/ 378 w 685"/>
                <a:gd name="T41" fmla="*/ 1687 h 1811"/>
                <a:gd name="T42" fmla="*/ 376 w 685"/>
                <a:gd name="T43" fmla="*/ 421 h 1811"/>
                <a:gd name="T44" fmla="*/ 309 w 685"/>
                <a:gd name="T45" fmla="*/ 1656 h 1811"/>
                <a:gd name="T46" fmla="*/ 296 w 685"/>
                <a:gd name="T47" fmla="*/ 1716 h 1811"/>
                <a:gd name="T48" fmla="*/ 263 w 685"/>
                <a:gd name="T49" fmla="*/ 1765 h 1811"/>
                <a:gd name="T50" fmla="*/ 215 w 685"/>
                <a:gd name="T51" fmla="*/ 1798 h 1811"/>
                <a:gd name="T52" fmla="*/ 154 w 685"/>
                <a:gd name="T53" fmla="*/ 1811 h 1811"/>
                <a:gd name="T54" fmla="*/ 94 w 685"/>
                <a:gd name="T55" fmla="*/ 1798 h 1811"/>
                <a:gd name="T56" fmla="*/ 45 w 685"/>
                <a:gd name="T57" fmla="*/ 1765 h 1811"/>
                <a:gd name="T58" fmla="*/ 11 w 685"/>
                <a:gd name="T59" fmla="*/ 1716 h 1811"/>
                <a:gd name="T60" fmla="*/ 0 w 685"/>
                <a:gd name="T61" fmla="*/ 1656 h 1811"/>
                <a:gd name="T62" fmla="*/ 1 w 685"/>
                <a:gd name="T63" fmla="*/ 421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5" h="1811">
                  <a:moveTo>
                    <a:pt x="417" y="0"/>
                  </a:moveTo>
                  <a:lnTo>
                    <a:pt x="462" y="19"/>
                  </a:lnTo>
                  <a:lnTo>
                    <a:pt x="505" y="39"/>
                  </a:lnTo>
                  <a:lnTo>
                    <a:pt x="547" y="56"/>
                  </a:lnTo>
                  <a:lnTo>
                    <a:pt x="590" y="75"/>
                  </a:lnTo>
                  <a:lnTo>
                    <a:pt x="634" y="93"/>
                  </a:lnTo>
                  <a:lnTo>
                    <a:pt x="682" y="114"/>
                  </a:lnTo>
                  <a:lnTo>
                    <a:pt x="682" y="121"/>
                  </a:lnTo>
                  <a:lnTo>
                    <a:pt x="682" y="135"/>
                  </a:lnTo>
                  <a:lnTo>
                    <a:pt x="682" y="159"/>
                  </a:lnTo>
                  <a:lnTo>
                    <a:pt x="683" y="189"/>
                  </a:lnTo>
                  <a:lnTo>
                    <a:pt x="683" y="228"/>
                  </a:lnTo>
                  <a:lnTo>
                    <a:pt x="683" y="274"/>
                  </a:lnTo>
                  <a:lnTo>
                    <a:pt x="683" y="328"/>
                  </a:lnTo>
                  <a:lnTo>
                    <a:pt x="683" y="388"/>
                  </a:lnTo>
                  <a:lnTo>
                    <a:pt x="683" y="457"/>
                  </a:lnTo>
                  <a:lnTo>
                    <a:pt x="684" y="533"/>
                  </a:lnTo>
                  <a:lnTo>
                    <a:pt x="684" y="614"/>
                  </a:lnTo>
                  <a:lnTo>
                    <a:pt x="684" y="704"/>
                  </a:lnTo>
                  <a:lnTo>
                    <a:pt x="684" y="801"/>
                  </a:lnTo>
                  <a:lnTo>
                    <a:pt x="684" y="904"/>
                  </a:lnTo>
                  <a:lnTo>
                    <a:pt x="684" y="1013"/>
                  </a:lnTo>
                  <a:lnTo>
                    <a:pt x="685" y="1129"/>
                  </a:lnTo>
                  <a:lnTo>
                    <a:pt x="685" y="1251"/>
                  </a:lnTo>
                  <a:lnTo>
                    <a:pt x="685" y="1381"/>
                  </a:lnTo>
                  <a:lnTo>
                    <a:pt x="685" y="1515"/>
                  </a:lnTo>
                  <a:lnTo>
                    <a:pt x="685" y="1656"/>
                  </a:lnTo>
                  <a:lnTo>
                    <a:pt x="682" y="1687"/>
                  </a:lnTo>
                  <a:lnTo>
                    <a:pt x="673" y="1716"/>
                  </a:lnTo>
                  <a:lnTo>
                    <a:pt x="658" y="1742"/>
                  </a:lnTo>
                  <a:lnTo>
                    <a:pt x="640" y="1765"/>
                  </a:lnTo>
                  <a:lnTo>
                    <a:pt x="617" y="1784"/>
                  </a:lnTo>
                  <a:lnTo>
                    <a:pt x="590" y="1798"/>
                  </a:lnTo>
                  <a:lnTo>
                    <a:pt x="561" y="1808"/>
                  </a:lnTo>
                  <a:lnTo>
                    <a:pt x="530" y="1811"/>
                  </a:lnTo>
                  <a:lnTo>
                    <a:pt x="499" y="1808"/>
                  </a:lnTo>
                  <a:lnTo>
                    <a:pt x="470" y="1798"/>
                  </a:lnTo>
                  <a:lnTo>
                    <a:pt x="444" y="1784"/>
                  </a:lnTo>
                  <a:lnTo>
                    <a:pt x="421" y="1765"/>
                  </a:lnTo>
                  <a:lnTo>
                    <a:pt x="402" y="1742"/>
                  </a:lnTo>
                  <a:lnTo>
                    <a:pt x="388" y="1716"/>
                  </a:lnTo>
                  <a:lnTo>
                    <a:pt x="378" y="1687"/>
                  </a:lnTo>
                  <a:lnTo>
                    <a:pt x="376" y="1656"/>
                  </a:lnTo>
                  <a:lnTo>
                    <a:pt x="376" y="421"/>
                  </a:lnTo>
                  <a:lnTo>
                    <a:pt x="309" y="421"/>
                  </a:lnTo>
                  <a:lnTo>
                    <a:pt x="309" y="1656"/>
                  </a:lnTo>
                  <a:lnTo>
                    <a:pt x="306" y="1687"/>
                  </a:lnTo>
                  <a:lnTo>
                    <a:pt x="296" y="1716"/>
                  </a:lnTo>
                  <a:lnTo>
                    <a:pt x="282" y="1742"/>
                  </a:lnTo>
                  <a:lnTo>
                    <a:pt x="263" y="1765"/>
                  </a:lnTo>
                  <a:lnTo>
                    <a:pt x="241" y="1784"/>
                  </a:lnTo>
                  <a:lnTo>
                    <a:pt x="215" y="1798"/>
                  </a:lnTo>
                  <a:lnTo>
                    <a:pt x="186" y="1808"/>
                  </a:lnTo>
                  <a:lnTo>
                    <a:pt x="154" y="1811"/>
                  </a:lnTo>
                  <a:lnTo>
                    <a:pt x="123" y="1808"/>
                  </a:lnTo>
                  <a:lnTo>
                    <a:pt x="94" y="1798"/>
                  </a:lnTo>
                  <a:lnTo>
                    <a:pt x="68" y="1784"/>
                  </a:lnTo>
                  <a:lnTo>
                    <a:pt x="45" y="1765"/>
                  </a:lnTo>
                  <a:lnTo>
                    <a:pt x="26" y="1742"/>
                  </a:lnTo>
                  <a:lnTo>
                    <a:pt x="11" y="1716"/>
                  </a:lnTo>
                  <a:lnTo>
                    <a:pt x="3" y="1687"/>
                  </a:lnTo>
                  <a:lnTo>
                    <a:pt x="0" y="1656"/>
                  </a:lnTo>
                  <a:lnTo>
                    <a:pt x="0" y="421"/>
                  </a:lnTo>
                  <a:lnTo>
                    <a:pt x="1" y="421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512"/>
            <p:cNvSpPr>
              <a:spLocks/>
            </p:cNvSpPr>
            <p:nvPr/>
          </p:nvSpPr>
          <p:spPr bwMode="auto">
            <a:xfrm>
              <a:off x="1697038" y="5132388"/>
              <a:ext cx="30163" cy="58738"/>
            </a:xfrm>
            <a:custGeom>
              <a:avLst/>
              <a:gdLst>
                <a:gd name="T0" fmla="*/ 29 w 186"/>
                <a:gd name="T1" fmla="*/ 0 h 378"/>
                <a:gd name="T2" fmla="*/ 157 w 186"/>
                <a:gd name="T3" fmla="*/ 0 h 378"/>
                <a:gd name="T4" fmla="*/ 167 w 186"/>
                <a:gd name="T5" fmla="*/ 3 h 378"/>
                <a:gd name="T6" fmla="*/ 173 w 186"/>
                <a:gd name="T7" fmla="*/ 10 h 378"/>
                <a:gd name="T8" fmla="*/ 177 w 186"/>
                <a:gd name="T9" fmla="*/ 19 h 378"/>
                <a:gd name="T10" fmla="*/ 173 w 186"/>
                <a:gd name="T11" fmla="*/ 28 h 378"/>
                <a:gd name="T12" fmla="*/ 127 w 186"/>
                <a:gd name="T13" fmla="*/ 113 h 378"/>
                <a:gd name="T14" fmla="*/ 180 w 186"/>
                <a:gd name="T15" fmla="*/ 208 h 378"/>
                <a:gd name="T16" fmla="*/ 184 w 186"/>
                <a:gd name="T17" fmla="*/ 220 h 378"/>
                <a:gd name="T18" fmla="*/ 186 w 186"/>
                <a:gd name="T19" fmla="*/ 233 h 378"/>
                <a:gd name="T20" fmla="*/ 185 w 186"/>
                <a:gd name="T21" fmla="*/ 246 h 378"/>
                <a:gd name="T22" fmla="*/ 173 w 186"/>
                <a:gd name="T23" fmla="*/ 300 h 378"/>
                <a:gd name="T24" fmla="*/ 123 w 186"/>
                <a:gd name="T25" fmla="*/ 351 h 378"/>
                <a:gd name="T26" fmla="*/ 89 w 186"/>
                <a:gd name="T27" fmla="*/ 356 h 378"/>
                <a:gd name="T28" fmla="*/ 58 w 186"/>
                <a:gd name="T29" fmla="*/ 364 h 378"/>
                <a:gd name="T30" fmla="*/ 28 w 186"/>
                <a:gd name="T31" fmla="*/ 378 h 378"/>
                <a:gd name="T32" fmla="*/ 1 w 186"/>
                <a:gd name="T33" fmla="*/ 245 h 378"/>
                <a:gd name="T34" fmla="*/ 0 w 186"/>
                <a:gd name="T35" fmla="*/ 233 h 378"/>
                <a:gd name="T36" fmla="*/ 2 w 186"/>
                <a:gd name="T37" fmla="*/ 220 h 378"/>
                <a:gd name="T38" fmla="*/ 7 w 186"/>
                <a:gd name="T39" fmla="*/ 208 h 378"/>
                <a:gd name="T40" fmla="*/ 59 w 186"/>
                <a:gd name="T41" fmla="*/ 113 h 378"/>
                <a:gd name="T42" fmla="*/ 13 w 186"/>
                <a:gd name="T43" fmla="*/ 28 h 378"/>
                <a:gd name="T44" fmla="*/ 11 w 186"/>
                <a:gd name="T45" fmla="*/ 19 h 378"/>
                <a:gd name="T46" fmla="*/ 13 w 186"/>
                <a:gd name="T47" fmla="*/ 10 h 378"/>
                <a:gd name="T48" fmla="*/ 20 w 186"/>
                <a:gd name="T49" fmla="*/ 3 h 378"/>
                <a:gd name="T50" fmla="*/ 29 w 186"/>
                <a:gd name="T5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378">
                  <a:moveTo>
                    <a:pt x="29" y="0"/>
                  </a:moveTo>
                  <a:lnTo>
                    <a:pt x="157" y="0"/>
                  </a:lnTo>
                  <a:lnTo>
                    <a:pt x="167" y="3"/>
                  </a:lnTo>
                  <a:lnTo>
                    <a:pt x="173" y="10"/>
                  </a:lnTo>
                  <a:lnTo>
                    <a:pt x="177" y="19"/>
                  </a:lnTo>
                  <a:lnTo>
                    <a:pt x="173" y="28"/>
                  </a:lnTo>
                  <a:lnTo>
                    <a:pt x="127" y="113"/>
                  </a:lnTo>
                  <a:lnTo>
                    <a:pt x="180" y="208"/>
                  </a:lnTo>
                  <a:lnTo>
                    <a:pt x="184" y="220"/>
                  </a:lnTo>
                  <a:lnTo>
                    <a:pt x="186" y="233"/>
                  </a:lnTo>
                  <a:lnTo>
                    <a:pt x="185" y="246"/>
                  </a:lnTo>
                  <a:lnTo>
                    <a:pt x="173" y="300"/>
                  </a:lnTo>
                  <a:lnTo>
                    <a:pt x="123" y="351"/>
                  </a:lnTo>
                  <a:lnTo>
                    <a:pt x="89" y="356"/>
                  </a:lnTo>
                  <a:lnTo>
                    <a:pt x="58" y="364"/>
                  </a:lnTo>
                  <a:lnTo>
                    <a:pt x="28" y="378"/>
                  </a:lnTo>
                  <a:lnTo>
                    <a:pt x="1" y="245"/>
                  </a:lnTo>
                  <a:lnTo>
                    <a:pt x="0" y="233"/>
                  </a:lnTo>
                  <a:lnTo>
                    <a:pt x="2" y="220"/>
                  </a:lnTo>
                  <a:lnTo>
                    <a:pt x="7" y="208"/>
                  </a:lnTo>
                  <a:lnTo>
                    <a:pt x="59" y="113"/>
                  </a:lnTo>
                  <a:lnTo>
                    <a:pt x="13" y="28"/>
                  </a:lnTo>
                  <a:lnTo>
                    <a:pt x="11" y="19"/>
                  </a:lnTo>
                  <a:lnTo>
                    <a:pt x="13" y="10"/>
                  </a:lnTo>
                  <a:lnTo>
                    <a:pt x="20" y="3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513"/>
            <p:cNvSpPr>
              <a:spLocks/>
            </p:cNvSpPr>
            <p:nvPr/>
          </p:nvSpPr>
          <p:spPr bwMode="auto">
            <a:xfrm>
              <a:off x="1782763" y="5276850"/>
              <a:ext cx="44450" cy="25400"/>
            </a:xfrm>
            <a:custGeom>
              <a:avLst/>
              <a:gdLst>
                <a:gd name="T0" fmla="*/ 245 w 287"/>
                <a:gd name="T1" fmla="*/ 0 h 157"/>
                <a:gd name="T2" fmla="*/ 287 w 287"/>
                <a:gd name="T3" fmla="*/ 0 h 157"/>
                <a:gd name="T4" fmla="*/ 287 w 287"/>
                <a:gd name="T5" fmla="*/ 157 h 157"/>
                <a:gd name="T6" fmla="*/ 0 w 287"/>
                <a:gd name="T7" fmla="*/ 157 h 157"/>
                <a:gd name="T8" fmla="*/ 0 w 287"/>
                <a:gd name="T9" fmla="*/ 56 h 157"/>
                <a:gd name="T10" fmla="*/ 28 w 287"/>
                <a:gd name="T11" fmla="*/ 66 h 157"/>
                <a:gd name="T12" fmla="*/ 56 w 287"/>
                <a:gd name="T13" fmla="*/ 71 h 157"/>
                <a:gd name="T14" fmla="*/ 84 w 287"/>
                <a:gd name="T15" fmla="*/ 73 h 157"/>
                <a:gd name="T16" fmla="*/ 114 w 287"/>
                <a:gd name="T17" fmla="*/ 71 h 157"/>
                <a:gd name="T18" fmla="*/ 144 w 287"/>
                <a:gd name="T19" fmla="*/ 65 h 157"/>
                <a:gd name="T20" fmla="*/ 172 w 287"/>
                <a:gd name="T21" fmla="*/ 54 h 157"/>
                <a:gd name="T22" fmla="*/ 199 w 287"/>
                <a:gd name="T23" fmla="*/ 40 h 157"/>
                <a:gd name="T24" fmla="*/ 223 w 287"/>
                <a:gd name="T25" fmla="*/ 22 h 157"/>
                <a:gd name="T26" fmla="*/ 245 w 287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157">
                  <a:moveTo>
                    <a:pt x="245" y="0"/>
                  </a:moveTo>
                  <a:lnTo>
                    <a:pt x="287" y="0"/>
                  </a:lnTo>
                  <a:lnTo>
                    <a:pt x="287" y="157"/>
                  </a:lnTo>
                  <a:lnTo>
                    <a:pt x="0" y="157"/>
                  </a:lnTo>
                  <a:lnTo>
                    <a:pt x="0" y="56"/>
                  </a:lnTo>
                  <a:lnTo>
                    <a:pt x="28" y="66"/>
                  </a:lnTo>
                  <a:lnTo>
                    <a:pt x="56" y="71"/>
                  </a:lnTo>
                  <a:lnTo>
                    <a:pt x="84" y="73"/>
                  </a:lnTo>
                  <a:lnTo>
                    <a:pt x="114" y="71"/>
                  </a:lnTo>
                  <a:lnTo>
                    <a:pt x="144" y="65"/>
                  </a:lnTo>
                  <a:lnTo>
                    <a:pt x="172" y="54"/>
                  </a:lnTo>
                  <a:lnTo>
                    <a:pt x="199" y="40"/>
                  </a:lnTo>
                  <a:lnTo>
                    <a:pt x="223" y="22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14"/>
            <p:cNvSpPr>
              <a:spLocks/>
            </p:cNvSpPr>
            <p:nvPr/>
          </p:nvSpPr>
          <p:spPr bwMode="auto">
            <a:xfrm>
              <a:off x="1844675" y="5070475"/>
              <a:ext cx="279400" cy="476250"/>
            </a:xfrm>
            <a:custGeom>
              <a:avLst/>
              <a:gdLst>
                <a:gd name="T0" fmla="*/ 1627 w 1757"/>
                <a:gd name="T1" fmla="*/ 23 h 3003"/>
                <a:gd name="T2" fmla="*/ 1688 w 1757"/>
                <a:gd name="T3" fmla="*/ 191 h 3003"/>
                <a:gd name="T4" fmla="*/ 1747 w 1757"/>
                <a:gd name="T5" fmla="*/ 251 h 3003"/>
                <a:gd name="T6" fmla="*/ 1750 w 1757"/>
                <a:gd name="T7" fmla="*/ 341 h 3003"/>
                <a:gd name="T8" fmla="*/ 1419 w 1757"/>
                <a:gd name="T9" fmla="*/ 703 h 3003"/>
                <a:gd name="T10" fmla="*/ 1349 w 1757"/>
                <a:gd name="T11" fmla="*/ 728 h 3003"/>
                <a:gd name="T12" fmla="*/ 1248 w 1757"/>
                <a:gd name="T13" fmla="*/ 740 h 3003"/>
                <a:gd name="T14" fmla="*/ 1104 w 1757"/>
                <a:gd name="T15" fmla="*/ 757 h 3003"/>
                <a:gd name="T16" fmla="*/ 976 w 1757"/>
                <a:gd name="T17" fmla="*/ 772 h 3003"/>
                <a:gd name="T18" fmla="*/ 936 w 1757"/>
                <a:gd name="T19" fmla="*/ 822 h 3003"/>
                <a:gd name="T20" fmla="*/ 936 w 1757"/>
                <a:gd name="T21" fmla="*/ 989 h 3003"/>
                <a:gd name="T22" fmla="*/ 936 w 1757"/>
                <a:gd name="T23" fmla="*/ 1232 h 3003"/>
                <a:gd name="T24" fmla="*/ 936 w 1757"/>
                <a:gd name="T25" fmla="*/ 1527 h 3003"/>
                <a:gd name="T26" fmla="*/ 936 w 1757"/>
                <a:gd name="T27" fmla="*/ 1846 h 3003"/>
                <a:gd name="T28" fmla="*/ 936 w 1757"/>
                <a:gd name="T29" fmla="*/ 2161 h 3003"/>
                <a:gd name="T30" fmla="*/ 936 w 1757"/>
                <a:gd name="T31" fmla="*/ 2447 h 3003"/>
                <a:gd name="T32" fmla="*/ 935 w 1757"/>
                <a:gd name="T33" fmla="*/ 2675 h 3003"/>
                <a:gd name="T34" fmla="*/ 935 w 1757"/>
                <a:gd name="T35" fmla="*/ 2821 h 3003"/>
                <a:gd name="T36" fmla="*/ 933 w 1757"/>
                <a:gd name="T37" fmla="*/ 2887 h 3003"/>
                <a:gd name="T38" fmla="*/ 872 w 1757"/>
                <a:gd name="T39" fmla="*/ 2978 h 3003"/>
                <a:gd name="T40" fmla="*/ 762 w 1757"/>
                <a:gd name="T41" fmla="*/ 3000 h 3003"/>
                <a:gd name="T42" fmla="*/ 671 w 1757"/>
                <a:gd name="T43" fmla="*/ 2939 h 3003"/>
                <a:gd name="T44" fmla="*/ 646 w 1757"/>
                <a:gd name="T45" fmla="*/ 1700 h 3003"/>
                <a:gd name="T46" fmla="*/ 573 w 1757"/>
                <a:gd name="T47" fmla="*/ 2914 h 3003"/>
                <a:gd name="T48" fmla="*/ 495 w 1757"/>
                <a:gd name="T49" fmla="*/ 2992 h 3003"/>
                <a:gd name="T50" fmla="*/ 382 w 1757"/>
                <a:gd name="T51" fmla="*/ 2992 h 3003"/>
                <a:gd name="T52" fmla="*/ 305 w 1757"/>
                <a:gd name="T53" fmla="*/ 2914 h 3003"/>
                <a:gd name="T54" fmla="*/ 294 w 1757"/>
                <a:gd name="T55" fmla="*/ 2574 h 3003"/>
                <a:gd name="T56" fmla="*/ 294 w 1757"/>
                <a:gd name="T57" fmla="*/ 2031 h 3003"/>
                <a:gd name="T58" fmla="*/ 295 w 1757"/>
                <a:gd name="T59" fmla="*/ 1543 h 3003"/>
                <a:gd name="T60" fmla="*/ 296 w 1757"/>
                <a:gd name="T61" fmla="*/ 1134 h 3003"/>
                <a:gd name="T62" fmla="*/ 296 w 1757"/>
                <a:gd name="T63" fmla="*/ 830 h 3003"/>
                <a:gd name="T64" fmla="*/ 271 w 1757"/>
                <a:gd name="T65" fmla="*/ 805 h 3003"/>
                <a:gd name="T66" fmla="*/ 246 w 1757"/>
                <a:gd name="T67" fmla="*/ 829 h 3003"/>
                <a:gd name="T68" fmla="*/ 246 w 1757"/>
                <a:gd name="T69" fmla="*/ 876 h 3003"/>
                <a:gd name="T70" fmla="*/ 245 w 1757"/>
                <a:gd name="T71" fmla="*/ 1021 h 3003"/>
                <a:gd name="T72" fmla="*/ 245 w 1757"/>
                <a:gd name="T73" fmla="*/ 1219 h 3003"/>
                <a:gd name="T74" fmla="*/ 243 w 1757"/>
                <a:gd name="T75" fmla="*/ 1428 h 3003"/>
                <a:gd name="T76" fmla="*/ 242 w 1757"/>
                <a:gd name="T77" fmla="*/ 1605 h 3003"/>
                <a:gd name="T78" fmla="*/ 241 w 1757"/>
                <a:gd name="T79" fmla="*/ 1707 h 3003"/>
                <a:gd name="T80" fmla="*/ 214 w 1757"/>
                <a:gd name="T81" fmla="*/ 1791 h 3003"/>
                <a:gd name="T82" fmla="*/ 121 w 1757"/>
                <a:gd name="T83" fmla="*/ 1836 h 3003"/>
                <a:gd name="T84" fmla="*/ 46 w 1757"/>
                <a:gd name="T85" fmla="*/ 1809 h 3003"/>
                <a:gd name="T86" fmla="*/ 0 w 1757"/>
                <a:gd name="T87" fmla="*/ 1714 h 3003"/>
                <a:gd name="T88" fmla="*/ 0 w 1757"/>
                <a:gd name="T89" fmla="*/ 1638 h 3003"/>
                <a:gd name="T90" fmla="*/ 1 w 1757"/>
                <a:gd name="T91" fmla="*/ 1476 h 3003"/>
                <a:gd name="T92" fmla="*/ 2 w 1757"/>
                <a:gd name="T93" fmla="*/ 1271 h 3003"/>
                <a:gd name="T94" fmla="*/ 4 w 1757"/>
                <a:gd name="T95" fmla="*/ 1067 h 3003"/>
                <a:gd name="T96" fmla="*/ 5 w 1757"/>
                <a:gd name="T97" fmla="*/ 904 h 3003"/>
                <a:gd name="T98" fmla="*/ 5 w 1757"/>
                <a:gd name="T99" fmla="*/ 828 h 3003"/>
                <a:gd name="T100" fmla="*/ 51 w 1757"/>
                <a:gd name="T101" fmla="*/ 673 h 3003"/>
                <a:gd name="T102" fmla="*/ 170 w 1757"/>
                <a:gd name="T103" fmla="*/ 569 h 3003"/>
                <a:gd name="T104" fmla="*/ 387 w 1757"/>
                <a:gd name="T105" fmla="*/ 544 h 3003"/>
                <a:gd name="T106" fmla="*/ 665 w 1757"/>
                <a:gd name="T107" fmla="*/ 544 h 3003"/>
                <a:gd name="T108" fmla="*/ 850 w 1757"/>
                <a:gd name="T109" fmla="*/ 543 h 3003"/>
                <a:gd name="T110" fmla="*/ 923 w 1757"/>
                <a:gd name="T111" fmla="*/ 535 h 3003"/>
                <a:gd name="T112" fmla="*/ 1050 w 1757"/>
                <a:gd name="T113" fmla="*/ 520 h 3003"/>
                <a:gd name="T114" fmla="*/ 1185 w 1757"/>
                <a:gd name="T115" fmla="*/ 504 h 3003"/>
                <a:gd name="T116" fmla="*/ 1275 w 1757"/>
                <a:gd name="T117" fmla="*/ 493 h 3003"/>
                <a:gd name="T118" fmla="*/ 1523 w 1757"/>
                <a:gd name="T119" fmla="*/ 171 h 3003"/>
                <a:gd name="T120" fmla="*/ 947 w 1757"/>
                <a:gd name="T121" fmla="*/ 57 h 3003"/>
                <a:gd name="T122" fmla="*/ 1530 w 1757"/>
                <a:gd name="T123" fmla="*/ 15 h 3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7" h="3003">
                  <a:moveTo>
                    <a:pt x="1578" y="0"/>
                  </a:moveTo>
                  <a:lnTo>
                    <a:pt x="1597" y="3"/>
                  </a:lnTo>
                  <a:lnTo>
                    <a:pt x="1614" y="11"/>
                  </a:lnTo>
                  <a:lnTo>
                    <a:pt x="1627" y="23"/>
                  </a:lnTo>
                  <a:lnTo>
                    <a:pt x="1638" y="39"/>
                  </a:lnTo>
                  <a:lnTo>
                    <a:pt x="1644" y="56"/>
                  </a:lnTo>
                  <a:lnTo>
                    <a:pt x="1671" y="184"/>
                  </a:lnTo>
                  <a:lnTo>
                    <a:pt x="1688" y="191"/>
                  </a:lnTo>
                  <a:lnTo>
                    <a:pt x="1704" y="199"/>
                  </a:lnTo>
                  <a:lnTo>
                    <a:pt x="1719" y="212"/>
                  </a:lnTo>
                  <a:lnTo>
                    <a:pt x="1736" y="231"/>
                  </a:lnTo>
                  <a:lnTo>
                    <a:pt x="1747" y="251"/>
                  </a:lnTo>
                  <a:lnTo>
                    <a:pt x="1755" y="274"/>
                  </a:lnTo>
                  <a:lnTo>
                    <a:pt x="1757" y="296"/>
                  </a:lnTo>
                  <a:lnTo>
                    <a:pt x="1756" y="319"/>
                  </a:lnTo>
                  <a:lnTo>
                    <a:pt x="1750" y="341"/>
                  </a:lnTo>
                  <a:lnTo>
                    <a:pt x="1740" y="363"/>
                  </a:lnTo>
                  <a:lnTo>
                    <a:pt x="1725" y="382"/>
                  </a:lnTo>
                  <a:lnTo>
                    <a:pt x="1435" y="689"/>
                  </a:lnTo>
                  <a:lnTo>
                    <a:pt x="1419" y="703"/>
                  </a:lnTo>
                  <a:lnTo>
                    <a:pt x="1402" y="715"/>
                  </a:lnTo>
                  <a:lnTo>
                    <a:pt x="1383" y="722"/>
                  </a:lnTo>
                  <a:lnTo>
                    <a:pt x="1361" y="727"/>
                  </a:lnTo>
                  <a:lnTo>
                    <a:pt x="1349" y="728"/>
                  </a:lnTo>
                  <a:lnTo>
                    <a:pt x="1331" y="730"/>
                  </a:lnTo>
                  <a:lnTo>
                    <a:pt x="1307" y="733"/>
                  </a:lnTo>
                  <a:lnTo>
                    <a:pt x="1279" y="736"/>
                  </a:lnTo>
                  <a:lnTo>
                    <a:pt x="1248" y="740"/>
                  </a:lnTo>
                  <a:lnTo>
                    <a:pt x="1214" y="744"/>
                  </a:lnTo>
                  <a:lnTo>
                    <a:pt x="1177" y="748"/>
                  </a:lnTo>
                  <a:lnTo>
                    <a:pt x="1141" y="752"/>
                  </a:lnTo>
                  <a:lnTo>
                    <a:pt x="1104" y="757"/>
                  </a:lnTo>
                  <a:lnTo>
                    <a:pt x="1069" y="761"/>
                  </a:lnTo>
                  <a:lnTo>
                    <a:pt x="1035" y="764"/>
                  </a:lnTo>
                  <a:lnTo>
                    <a:pt x="1004" y="769"/>
                  </a:lnTo>
                  <a:lnTo>
                    <a:pt x="976" y="772"/>
                  </a:lnTo>
                  <a:lnTo>
                    <a:pt x="953" y="774"/>
                  </a:lnTo>
                  <a:lnTo>
                    <a:pt x="936" y="776"/>
                  </a:lnTo>
                  <a:lnTo>
                    <a:pt x="936" y="795"/>
                  </a:lnTo>
                  <a:lnTo>
                    <a:pt x="936" y="822"/>
                  </a:lnTo>
                  <a:lnTo>
                    <a:pt x="936" y="855"/>
                  </a:lnTo>
                  <a:lnTo>
                    <a:pt x="936" y="894"/>
                  </a:lnTo>
                  <a:lnTo>
                    <a:pt x="936" y="939"/>
                  </a:lnTo>
                  <a:lnTo>
                    <a:pt x="936" y="989"/>
                  </a:lnTo>
                  <a:lnTo>
                    <a:pt x="936" y="1044"/>
                  </a:lnTo>
                  <a:lnTo>
                    <a:pt x="936" y="1103"/>
                  </a:lnTo>
                  <a:lnTo>
                    <a:pt x="936" y="1166"/>
                  </a:lnTo>
                  <a:lnTo>
                    <a:pt x="936" y="1232"/>
                  </a:lnTo>
                  <a:lnTo>
                    <a:pt x="936" y="1302"/>
                  </a:lnTo>
                  <a:lnTo>
                    <a:pt x="936" y="1376"/>
                  </a:lnTo>
                  <a:lnTo>
                    <a:pt x="936" y="1451"/>
                  </a:lnTo>
                  <a:lnTo>
                    <a:pt x="936" y="1527"/>
                  </a:lnTo>
                  <a:lnTo>
                    <a:pt x="936" y="1606"/>
                  </a:lnTo>
                  <a:lnTo>
                    <a:pt x="936" y="1685"/>
                  </a:lnTo>
                  <a:lnTo>
                    <a:pt x="936" y="1766"/>
                  </a:lnTo>
                  <a:lnTo>
                    <a:pt x="936" y="1846"/>
                  </a:lnTo>
                  <a:lnTo>
                    <a:pt x="936" y="1926"/>
                  </a:lnTo>
                  <a:lnTo>
                    <a:pt x="936" y="2006"/>
                  </a:lnTo>
                  <a:lnTo>
                    <a:pt x="936" y="2085"/>
                  </a:lnTo>
                  <a:lnTo>
                    <a:pt x="936" y="2161"/>
                  </a:lnTo>
                  <a:lnTo>
                    <a:pt x="936" y="2236"/>
                  </a:lnTo>
                  <a:lnTo>
                    <a:pt x="936" y="2310"/>
                  </a:lnTo>
                  <a:lnTo>
                    <a:pt x="936" y="2380"/>
                  </a:lnTo>
                  <a:lnTo>
                    <a:pt x="936" y="2447"/>
                  </a:lnTo>
                  <a:lnTo>
                    <a:pt x="936" y="2511"/>
                  </a:lnTo>
                  <a:lnTo>
                    <a:pt x="936" y="2570"/>
                  </a:lnTo>
                  <a:lnTo>
                    <a:pt x="936" y="2625"/>
                  </a:lnTo>
                  <a:lnTo>
                    <a:pt x="935" y="2675"/>
                  </a:lnTo>
                  <a:lnTo>
                    <a:pt x="935" y="2721"/>
                  </a:lnTo>
                  <a:lnTo>
                    <a:pt x="935" y="2760"/>
                  </a:lnTo>
                  <a:lnTo>
                    <a:pt x="935" y="2794"/>
                  </a:lnTo>
                  <a:lnTo>
                    <a:pt x="935" y="2821"/>
                  </a:lnTo>
                  <a:lnTo>
                    <a:pt x="935" y="2840"/>
                  </a:lnTo>
                  <a:lnTo>
                    <a:pt x="935" y="2853"/>
                  </a:lnTo>
                  <a:lnTo>
                    <a:pt x="935" y="2858"/>
                  </a:lnTo>
                  <a:lnTo>
                    <a:pt x="933" y="2887"/>
                  </a:lnTo>
                  <a:lnTo>
                    <a:pt x="924" y="2914"/>
                  </a:lnTo>
                  <a:lnTo>
                    <a:pt x="910" y="2939"/>
                  </a:lnTo>
                  <a:lnTo>
                    <a:pt x="893" y="2961"/>
                  </a:lnTo>
                  <a:lnTo>
                    <a:pt x="872" y="2978"/>
                  </a:lnTo>
                  <a:lnTo>
                    <a:pt x="847" y="2992"/>
                  </a:lnTo>
                  <a:lnTo>
                    <a:pt x="820" y="3000"/>
                  </a:lnTo>
                  <a:lnTo>
                    <a:pt x="791" y="3003"/>
                  </a:lnTo>
                  <a:lnTo>
                    <a:pt x="762" y="3000"/>
                  </a:lnTo>
                  <a:lnTo>
                    <a:pt x="734" y="2992"/>
                  </a:lnTo>
                  <a:lnTo>
                    <a:pt x="710" y="2978"/>
                  </a:lnTo>
                  <a:lnTo>
                    <a:pt x="689" y="2961"/>
                  </a:lnTo>
                  <a:lnTo>
                    <a:pt x="671" y="2939"/>
                  </a:lnTo>
                  <a:lnTo>
                    <a:pt x="658" y="2914"/>
                  </a:lnTo>
                  <a:lnTo>
                    <a:pt x="649" y="2887"/>
                  </a:lnTo>
                  <a:lnTo>
                    <a:pt x="646" y="2858"/>
                  </a:lnTo>
                  <a:lnTo>
                    <a:pt x="646" y="1700"/>
                  </a:lnTo>
                  <a:lnTo>
                    <a:pt x="583" y="1700"/>
                  </a:lnTo>
                  <a:lnTo>
                    <a:pt x="583" y="2858"/>
                  </a:lnTo>
                  <a:lnTo>
                    <a:pt x="580" y="2887"/>
                  </a:lnTo>
                  <a:lnTo>
                    <a:pt x="573" y="2914"/>
                  </a:lnTo>
                  <a:lnTo>
                    <a:pt x="559" y="2939"/>
                  </a:lnTo>
                  <a:lnTo>
                    <a:pt x="541" y="2961"/>
                  </a:lnTo>
                  <a:lnTo>
                    <a:pt x="520" y="2978"/>
                  </a:lnTo>
                  <a:lnTo>
                    <a:pt x="495" y="2992"/>
                  </a:lnTo>
                  <a:lnTo>
                    <a:pt x="468" y="3000"/>
                  </a:lnTo>
                  <a:lnTo>
                    <a:pt x="438" y="3003"/>
                  </a:lnTo>
                  <a:lnTo>
                    <a:pt x="409" y="3000"/>
                  </a:lnTo>
                  <a:lnTo>
                    <a:pt x="382" y="2992"/>
                  </a:lnTo>
                  <a:lnTo>
                    <a:pt x="357" y="2978"/>
                  </a:lnTo>
                  <a:lnTo>
                    <a:pt x="336" y="2961"/>
                  </a:lnTo>
                  <a:lnTo>
                    <a:pt x="319" y="2939"/>
                  </a:lnTo>
                  <a:lnTo>
                    <a:pt x="305" y="2914"/>
                  </a:lnTo>
                  <a:lnTo>
                    <a:pt x="297" y="2887"/>
                  </a:lnTo>
                  <a:lnTo>
                    <a:pt x="294" y="2858"/>
                  </a:lnTo>
                  <a:lnTo>
                    <a:pt x="294" y="2715"/>
                  </a:lnTo>
                  <a:lnTo>
                    <a:pt x="294" y="2574"/>
                  </a:lnTo>
                  <a:lnTo>
                    <a:pt x="294" y="2434"/>
                  </a:lnTo>
                  <a:lnTo>
                    <a:pt x="294" y="2297"/>
                  </a:lnTo>
                  <a:lnTo>
                    <a:pt x="294" y="2162"/>
                  </a:lnTo>
                  <a:lnTo>
                    <a:pt x="294" y="2031"/>
                  </a:lnTo>
                  <a:lnTo>
                    <a:pt x="295" y="1903"/>
                  </a:lnTo>
                  <a:lnTo>
                    <a:pt x="295" y="1779"/>
                  </a:lnTo>
                  <a:lnTo>
                    <a:pt x="295" y="1659"/>
                  </a:lnTo>
                  <a:lnTo>
                    <a:pt x="295" y="1543"/>
                  </a:lnTo>
                  <a:lnTo>
                    <a:pt x="295" y="1433"/>
                  </a:lnTo>
                  <a:lnTo>
                    <a:pt x="296" y="1327"/>
                  </a:lnTo>
                  <a:lnTo>
                    <a:pt x="296" y="1228"/>
                  </a:lnTo>
                  <a:lnTo>
                    <a:pt x="296" y="1134"/>
                  </a:lnTo>
                  <a:lnTo>
                    <a:pt x="296" y="1047"/>
                  </a:lnTo>
                  <a:lnTo>
                    <a:pt x="296" y="968"/>
                  </a:lnTo>
                  <a:lnTo>
                    <a:pt x="296" y="896"/>
                  </a:lnTo>
                  <a:lnTo>
                    <a:pt x="296" y="830"/>
                  </a:lnTo>
                  <a:lnTo>
                    <a:pt x="294" y="820"/>
                  </a:lnTo>
                  <a:lnTo>
                    <a:pt x="290" y="813"/>
                  </a:lnTo>
                  <a:lnTo>
                    <a:pt x="281" y="806"/>
                  </a:lnTo>
                  <a:lnTo>
                    <a:pt x="271" y="805"/>
                  </a:lnTo>
                  <a:lnTo>
                    <a:pt x="262" y="806"/>
                  </a:lnTo>
                  <a:lnTo>
                    <a:pt x="254" y="812"/>
                  </a:lnTo>
                  <a:lnTo>
                    <a:pt x="249" y="819"/>
                  </a:lnTo>
                  <a:lnTo>
                    <a:pt x="246" y="829"/>
                  </a:lnTo>
                  <a:lnTo>
                    <a:pt x="246" y="829"/>
                  </a:lnTo>
                  <a:lnTo>
                    <a:pt x="246" y="837"/>
                  </a:lnTo>
                  <a:lnTo>
                    <a:pt x="246" y="854"/>
                  </a:lnTo>
                  <a:lnTo>
                    <a:pt x="246" y="876"/>
                  </a:lnTo>
                  <a:lnTo>
                    <a:pt x="246" y="905"/>
                  </a:lnTo>
                  <a:lnTo>
                    <a:pt x="246" y="940"/>
                  </a:lnTo>
                  <a:lnTo>
                    <a:pt x="246" y="978"/>
                  </a:lnTo>
                  <a:lnTo>
                    <a:pt x="245" y="1021"/>
                  </a:lnTo>
                  <a:lnTo>
                    <a:pt x="245" y="1068"/>
                  </a:lnTo>
                  <a:lnTo>
                    <a:pt x="245" y="1116"/>
                  </a:lnTo>
                  <a:lnTo>
                    <a:pt x="245" y="1167"/>
                  </a:lnTo>
                  <a:lnTo>
                    <a:pt x="245" y="1219"/>
                  </a:lnTo>
                  <a:lnTo>
                    <a:pt x="243" y="1272"/>
                  </a:lnTo>
                  <a:lnTo>
                    <a:pt x="243" y="1325"/>
                  </a:lnTo>
                  <a:lnTo>
                    <a:pt x="243" y="1378"/>
                  </a:lnTo>
                  <a:lnTo>
                    <a:pt x="243" y="1428"/>
                  </a:lnTo>
                  <a:lnTo>
                    <a:pt x="242" y="1478"/>
                  </a:lnTo>
                  <a:lnTo>
                    <a:pt x="242" y="1523"/>
                  </a:lnTo>
                  <a:lnTo>
                    <a:pt x="242" y="1566"/>
                  </a:lnTo>
                  <a:lnTo>
                    <a:pt x="242" y="1605"/>
                  </a:lnTo>
                  <a:lnTo>
                    <a:pt x="242" y="1639"/>
                  </a:lnTo>
                  <a:lnTo>
                    <a:pt x="241" y="1668"/>
                  </a:lnTo>
                  <a:lnTo>
                    <a:pt x="241" y="1691"/>
                  </a:lnTo>
                  <a:lnTo>
                    <a:pt x="241" y="1707"/>
                  </a:lnTo>
                  <a:lnTo>
                    <a:pt x="241" y="1716"/>
                  </a:lnTo>
                  <a:lnTo>
                    <a:pt x="238" y="1744"/>
                  </a:lnTo>
                  <a:lnTo>
                    <a:pt x="229" y="1768"/>
                  </a:lnTo>
                  <a:lnTo>
                    <a:pt x="214" y="1791"/>
                  </a:lnTo>
                  <a:lnTo>
                    <a:pt x="196" y="1809"/>
                  </a:lnTo>
                  <a:lnTo>
                    <a:pt x="174" y="1824"/>
                  </a:lnTo>
                  <a:lnTo>
                    <a:pt x="149" y="1833"/>
                  </a:lnTo>
                  <a:lnTo>
                    <a:pt x="121" y="1836"/>
                  </a:lnTo>
                  <a:lnTo>
                    <a:pt x="120" y="1836"/>
                  </a:lnTo>
                  <a:lnTo>
                    <a:pt x="93" y="1833"/>
                  </a:lnTo>
                  <a:lnTo>
                    <a:pt x="67" y="1823"/>
                  </a:lnTo>
                  <a:lnTo>
                    <a:pt x="46" y="1809"/>
                  </a:lnTo>
                  <a:lnTo>
                    <a:pt x="26" y="1791"/>
                  </a:lnTo>
                  <a:lnTo>
                    <a:pt x="12" y="1768"/>
                  </a:lnTo>
                  <a:lnTo>
                    <a:pt x="4" y="1742"/>
                  </a:lnTo>
                  <a:lnTo>
                    <a:pt x="0" y="1714"/>
                  </a:lnTo>
                  <a:lnTo>
                    <a:pt x="0" y="1706"/>
                  </a:lnTo>
                  <a:lnTo>
                    <a:pt x="0" y="1690"/>
                  </a:lnTo>
                  <a:lnTo>
                    <a:pt x="0" y="1667"/>
                  </a:lnTo>
                  <a:lnTo>
                    <a:pt x="0" y="1638"/>
                  </a:lnTo>
                  <a:lnTo>
                    <a:pt x="0" y="1604"/>
                  </a:lnTo>
                  <a:lnTo>
                    <a:pt x="1" y="1565"/>
                  </a:lnTo>
                  <a:lnTo>
                    <a:pt x="1" y="1522"/>
                  </a:lnTo>
                  <a:lnTo>
                    <a:pt x="1" y="1476"/>
                  </a:lnTo>
                  <a:lnTo>
                    <a:pt x="1" y="1427"/>
                  </a:lnTo>
                  <a:lnTo>
                    <a:pt x="1" y="1377"/>
                  </a:lnTo>
                  <a:lnTo>
                    <a:pt x="2" y="1324"/>
                  </a:lnTo>
                  <a:lnTo>
                    <a:pt x="2" y="1271"/>
                  </a:lnTo>
                  <a:lnTo>
                    <a:pt x="2" y="1218"/>
                  </a:lnTo>
                  <a:lnTo>
                    <a:pt x="2" y="1166"/>
                  </a:lnTo>
                  <a:lnTo>
                    <a:pt x="4" y="1115"/>
                  </a:lnTo>
                  <a:lnTo>
                    <a:pt x="4" y="1067"/>
                  </a:lnTo>
                  <a:lnTo>
                    <a:pt x="4" y="1020"/>
                  </a:lnTo>
                  <a:lnTo>
                    <a:pt x="4" y="977"/>
                  </a:lnTo>
                  <a:lnTo>
                    <a:pt x="4" y="939"/>
                  </a:lnTo>
                  <a:lnTo>
                    <a:pt x="5" y="904"/>
                  </a:lnTo>
                  <a:lnTo>
                    <a:pt x="5" y="875"/>
                  </a:lnTo>
                  <a:lnTo>
                    <a:pt x="5" y="853"/>
                  </a:lnTo>
                  <a:lnTo>
                    <a:pt x="5" y="836"/>
                  </a:lnTo>
                  <a:lnTo>
                    <a:pt x="5" y="828"/>
                  </a:lnTo>
                  <a:lnTo>
                    <a:pt x="8" y="786"/>
                  </a:lnTo>
                  <a:lnTo>
                    <a:pt x="18" y="746"/>
                  </a:lnTo>
                  <a:lnTo>
                    <a:pt x="32" y="708"/>
                  </a:lnTo>
                  <a:lnTo>
                    <a:pt x="51" y="673"/>
                  </a:lnTo>
                  <a:lnTo>
                    <a:pt x="76" y="642"/>
                  </a:lnTo>
                  <a:lnTo>
                    <a:pt x="104" y="614"/>
                  </a:lnTo>
                  <a:lnTo>
                    <a:pt x="136" y="590"/>
                  </a:lnTo>
                  <a:lnTo>
                    <a:pt x="170" y="569"/>
                  </a:lnTo>
                  <a:lnTo>
                    <a:pt x="208" y="555"/>
                  </a:lnTo>
                  <a:lnTo>
                    <a:pt x="248" y="547"/>
                  </a:lnTo>
                  <a:lnTo>
                    <a:pt x="290" y="544"/>
                  </a:lnTo>
                  <a:lnTo>
                    <a:pt x="387" y="544"/>
                  </a:lnTo>
                  <a:lnTo>
                    <a:pt x="428" y="544"/>
                  </a:lnTo>
                  <a:lnTo>
                    <a:pt x="474" y="544"/>
                  </a:lnTo>
                  <a:lnTo>
                    <a:pt x="618" y="544"/>
                  </a:lnTo>
                  <a:lnTo>
                    <a:pt x="665" y="544"/>
                  </a:lnTo>
                  <a:lnTo>
                    <a:pt x="752" y="544"/>
                  </a:lnTo>
                  <a:lnTo>
                    <a:pt x="789" y="544"/>
                  </a:lnTo>
                  <a:lnTo>
                    <a:pt x="846" y="544"/>
                  </a:lnTo>
                  <a:lnTo>
                    <a:pt x="850" y="543"/>
                  </a:lnTo>
                  <a:lnTo>
                    <a:pt x="861" y="542"/>
                  </a:lnTo>
                  <a:lnTo>
                    <a:pt x="877" y="540"/>
                  </a:lnTo>
                  <a:lnTo>
                    <a:pt x="898" y="537"/>
                  </a:lnTo>
                  <a:lnTo>
                    <a:pt x="923" y="535"/>
                  </a:lnTo>
                  <a:lnTo>
                    <a:pt x="951" y="532"/>
                  </a:lnTo>
                  <a:lnTo>
                    <a:pt x="983" y="528"/>
                  </a:lnTo>
                  <a:lnTo>
                    <a:pt x="1016" y="524"/>
                  </a:lnTo>
                  <a:lnTo>
                    <a:pt x="1050" y="520"/>
                  </a:lnTo>
                  <a:lnTo>
                    <a:pt x="1086" y="516"/>
                  </a:lnTo>
                  <a:lnTo>
                    <a:pt x="1120" y="511"/>
                  </a:lnTo>
                  <a:lnTo>
                    <a:pt x="1152" y="508"/>
                  </a:lnTo>
                  <a:lnTo>
                    <a:pt x="1185" y="504"/>
                  </a:lnTo>
                  <a:lnTo>
                    <a:pt x="1213" y="501"/>
                  </a:lnTo>
                  <a:lnTo>
                    <a:pt x="1239" y="497"/>
                  </a:lnTo>
                  <a:lnTo>
                    <a:pt x="1259" y="495"/>
                  </a:lnTo>
                  <a:lnTo>
                    <a:pt x="1275" y="493"/>
                  </a:lnTo>
                  <a:lnTo>
                    <a:pt x="1286" y="492"/>
                  </a:lnTo>
                  <a:lnTo>
                    <a:pt x="1290" y="492"/>
                  </a:lnTo>
                  <a:lnTo>
                    <a:pt x="1535" y="232"/>
                  </a:lnTo>
                  <a:lnTo>
                    <a:pt x="1523" y="171"/>
                  </a:lnTo>
                  <a:lnTo>
                    <a:pt x="970" y="171"/>
                  </a:lnTo>
                  <a:lnTo>
                    <a:pt x="966" y="131"/>
                  </a:lnTo>
                  <a:lnTo>
                    <a:pt x="959" y="94"/>
                  </a:lnTo>
                  <a:lnTo>
                    <a:pt x="947" y="57"/>
                  </a:lnTo>
                  <a:lnTo>
                    <a:pt x="1504" y="57"/>
                  </a:lnTo>
                  <a:lnTo>
                    <a:pt x="1510" y="41"/>
                  </a:lnTo>
                  <a:lnTo>
                    <a:pt x="1518" y="27"/>
                  </a:lnTo>
                  <a:lnTo>
                    <a:pt x="1530" y="15"/>
                  </a:lnTo>
                  <a:lnTo>
                    <a:pt x="1544" y="7"/>
                  </a:lnTo>
                  <a:lnTo>
                    <a:pt x="1560" y="1"/>
                  </a:lnTo>
                  <a:lnTo>
                    <a:pt x="15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515"/>
            <p:cNvSpPr>
              <a:spLocks/>
            </p:cNvSpPr>
            <p:nvPr/>
          </p:nvSpPr>
          <p:spPr bwMode="auto">
            <a:xfrm>
              <a:off x="1901825" y="5060950"/>
              <a:ext cx="79375" cy="79375"/>
            </a:xfrm>
            <a:custGeom>
              <a:avLst/>
              <a:gdLst>
                <a:gd name="T0" fmla="*/ 251 w 500"/>
                <a:gd name="T1" fmla="*/ 0 h 501"/>
                <a:gd name="T2" fmla="*/ 290 w 500"/>
                <a:gd name="T3" fmla="*/ 4 h 501"/>
                <a:gd name="T4" fmla="*/ 329 w 500"/>
                <a:gd name="T5" fmla="*/ 13 h 501"/>
                <a:gd name="T6" fmla="*/ 365 w 500"/>
                <a:gd name="T7" fmla="*/ 28 h 501"/>
                <a:gd name="T8" fmla="*/ 398 w 500"/>
                <a:gd name="T9" fmla="*/ 49 h 501"/>
                <a:gd name="T10" fmla="*/ 427 w 500"/>
                <a:gd name="T11" fmla="*/ 74 h 501"/>
                <a:gd name="T12" fmla="*/ 452 w 500"/>
                <a:gd name="T13" fmla="*/ 104 h 501"/>
                <a:gd name="T14" fmla="*/ 472 w 500"/>
                <a:gd name="T15" fmla="*/ 136 h 501"/>
                <a:gd name="T16" fmla="*/ 487 w 500"/>
                <a:gd name="T17" fmla="*/ 172 h 501"/>
                <a:gd name="T18" fmla="*/ 497 w 500"/>
                <a:gd name="T19" fmla="*/ 210 h 501"/>
                <a:gd name="T20" fmla="*/ 500 w 500"/>
                <a:gd name="T21" fmla="*/ 251 h 501"/>
                <a:gd name="T22" fmla="*/ 497 w 500"/>
                <a:gd name="T23" fmla="*/ 292 h 501"/>
                <a:gd name="T24" fmla="*/ 487 w 500"/>
                <a:gd name="T25" fmla="*/ 330 h 501"/>
                <a:gd name="T26" fmla="*/ 472 w 500"/>
                <a:gd name="T27" fmla="*/ 366 h 501"/>
                <a:gd name="T28" fmla="*/ 452 w 500"/>
                <a:gd name="T29" fmla="*/ 399 h 501"/>
                <a:gd name="T30" fmla="*/ 427 w 500"/>
                <a:gd name="T31" fmla="*/ 428 h 501"/>
                <a:gd name="T32" fmla="*/ 398 w 500"/>
                <a:gd name="T33" fmla="*/ 454 h 501"/>
                <a:gd name="T34" fmla="*/ 365 w 500"/>
                <a:gd name="T35" fmla="*/ 473 h 501"/>
                <a:gd name="T36" fmla="*/ 329 w 500"/>
                <a:gd name="T37" fmla="*/ 489 h 501"/>
                <a:gd name="T38" fmla="*/ 290 w 500"/>
                <a:gd name="T39" fmla="*/ 498 h 501"/>
                <a:gd name="T40" fmla="*/ 251 w 500"/>
                <a:gd name="T41" fmla="*/ 501 h 501"/>
                <a:gd name="T42" fmla="*/ 210 w 500"/>
                <a:gd name="T43" fmla="*/ 498 h 501"/>
                <a:gd name="T44" fmla="*/ 171 w 500"/>
                <a:gd name="T45" fmla="*/ 489 h 501"/>
                <a:gd name="T46" fmla="*/ 135 w 500"/>
                <a:gd name="T47" fmla="*/ 473 h 501"/>
                <a:gd name="T48" fmla="*/ 102 w 500"/>
                <a:gd name="T49" fmla="*/ 452 h 501"/>
                <a:gd name="T50" fmla="*/ 73 w 500"/>
                <a:gd name="T51" fmla="*/ 428 h 501"/>
                <a:gd name="T52" fmla="*/ 48 w 500"/>
                <a:gd name="T53" fmla="*/ 399 h 501"/>
                <a:gd name="T54" fmla="*/ 28 w 500"/>
                <a:gd name="T55" fmla="*/ 366 h 501"/>
                <a:gd name="T56" fmla="*/ 13 w 500"/>
                <a:gd name="T57" fmla="*/ 330 h 501"/>
                <a:gd name="T58" fmla="*/ 3 w 500"/>
                <a:gd name="T59" fmla="*/ 292 h 501"/>
                <a:gd name="T60" fmla="*/ 0 w 500"/>
                <a:gd name="T61" fmla="*/ 251 h 501"/>
                <a:gd name="T62" fmla="*/ 3 w 500"/>
                <a:gd name="T63" fmla="*/ 210 h 501"/>
                <a:gd name="T64" fmla="*/ 13 w 500"/>
                <a:gd name="T65" fmla="*/ 173 h 501"/>
                <a:gd name="T66" fmla="*/ 28 w 500"/>
                <a:gd name="T67" fmla="*/ 136 h 501"/>
                <a:gd name="T68" fmla="*/ 48 w 500"/>
                <a:gd name="T69" fmla="*/ 104 h 501"/>
                <a:gd name="T70" fmla="*/ 73 w 500"/>
                <a:gd name="T71" fmla="*/ 75 h 501"/>
                <a:gd name="T72" fmla="*/ 102 w 500"/>
                <a:gd name="T73" fmla="*/ 49 h 501"/>
                <a:gd name="T74" fmla="*/ 135 w 500"/>
                <a:gd name="T75" fmla="*/ 28 h 501"/>
                <a:gd name="T76" fmla="*/ 171 w 500"/>
                <a:gd name="T77" fmla="*/ 13 h 501"/>
                <a:gd name="T78" fmla="*/ 210 w 500"/>
                <a:gd name="T79" fmla="*/ 4 h 501"/>
                <a:gd name="T80" fmla="*/ 251 w 500"/>
                <a:gd name="T81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0" h="501">
                  <a:moveTo>
                    <a:pt x="251" y="0"/>
                  </a:moveTo>
                  <a:lnTo>
                    <a:pt x="290" y="4"/>
                  </a:lnTo>
                  <a:lnTo>
                    <a:pt x="329" y="13"/>
                  </a:lnTo>
                  <a:lnTo>
                    <a:pt x="365" y="28"/>
                  </a:lnTo>
                  <a:lnTo>
                    <a:pt x="398" y="49"/>
                  </a:lnTo>
                  <a:lnTo>
                    <a:pt x="427" y="74"/>
                  </a:lnTo>
                  <a:lnTo>
                    <a:pt x="452" y="104"/>
                  </a:lnTo>
                  <a:lnTo>
                    <a:pt x="472" y="136"/>
                  </a:lnTo>
                  <a:lnTo>
                    <a:pt x="487" y="172"/>
                  </a:lnTo>
                  <a:lnTo>
                    <a:pt x="497" y="210"/>
                  </a:lnTo>
                  <a:lnTo>
                    <a:pt x="500" y="251"/>
                  </a:lnTo>
                  <a:lnTo>
                    <a:pt x="497" y="292"/>
                  </a:lnTo>
                  <a:lnTo>
                    <a:pt x="487" y="330"/>
                  </a:lnTo>
                  <a:lnTo>
                    <a:pt x="472" y="366"/>
                  </a:lnTo>
                  <a:lnTo>
                    <a:pt x="452" y="399"/>
                  </a:lnTo>
                  <a:lnTo>
                    <a:pt x="427" y="428"/>
                  </a:lnTo>
                  <a:lnTo>
                    <a:pt x="398" y="454"/>
                  </a:lnTo>
                  <a:lnTo>
                    <a:pt x="365" y="473"/>
                  </a:lnTo>
                  <a:lnTo>
                    <a:pt x="329" y="489"/>
                  </a:lnTo>
                  <a:lnTo>
                    <a:pt x="290" y="498"/>
                  </a:lnTo>
                  <a:lnTo>
                    <a:pt x="251" y="501"/>
                  </a:lnTo>
                  <a:lnTo>
                    <a:pt x="210" y="498"/>
                  </a:lnTo>
                  <a:lnTo>
                    <a:pt x="171" y="489"/>
                  </a:lnTo>
                  <a:lnTo>
                    <a:pt x="135" y="473"/>
                  </a:lnTo>
                  <a:lnTo>
                    <a:pt x="102" y="452"/>
                  </a:lnTo>
                  <a:lnTo>
                    <a:pt x="73" y="428"/>
                  </a:lnTo>
                  <a:lnTo>
                    <a:pt x="48" y="399"/>
                  </a:lnTo>
                  <a:lnTo>
                    <a:pt x="28" y="366"/>
                  </a:lnTo>
                  <a:lnTo>
                    <a:pt x="13" y="330"/>
                  </a:lnTo>
                  <a:lnTo>
                    <a:pt x="3" y="292"/>
                  </a:lnTo>
                  <a:lnTo>
                    <a:pt x="0" y="251"/>
                  </a:lnTo>
                  <a:lnTo>
                    <a:pt x="3" y="210"/>
                  </a:lnTo>
                  <a:lnTo>
                    <a:pt x="13" y="173"/>
                  </a:lnTo>
                  <a:lnTo>
                    <a:pt x="28" y="136"/>
                  </a:lnTo>
                  <a:lnTo>
                    <a:pt x="48" y="104"/>
                  </a:lnTo>
                  <a:lnTo>
                    <a:pt x="73" y="75"/>
                  </a:lnTo>
                  <a:lnTo>
                    <a:pt x="102" y="49"/>
                  </a:lnTo>
                  <a:lnTo>
                    <a:pt x="135" y="28"/>
                  </a:lnTo>
                  <a:lnTo>
                    <a:pt x="171" y="13"/>
                  </a:lnTo>
                  <a:lnTo>
                    <a:pt x="210" y="4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516"/>
            <p:cNvSpPr>
              <a:spLocks/>
            </p:cNvSpPr>
            <p:nvPr/>
          </p:nvSpPr>
          <p:spPr bwMode="auto">
            <a:xfrm>
              <a:off x="1600200" y="5130800"/>
              <a:ext cx="107950" cy="219075"/>
            </a:xfrm>
            <a:custGeom>
              <a:avLst/>
              <a:gdLst>
                <a:gd name="T0" fmla="*/ 488 w 676"/>
                <a:gd name="T1" fmla="*/ 0 h 1380"/>
                <a:gd name="T2" fmla="*/ 506 w 676"/>
                <a:gd name="T3" fmla="*/ 44 h 1380"/>
                <a:gd name="T4" fmla="*/ 528 w 676"/>
                <a:gd name="T5" fmla="*/ 105 h 1380"/>
                <a:gd name="T6" fmla="*/ 555 w 676"/>
                <a:gd name="T7" fmla="*/ 173 h 1380"/>
                <a:gd name="T8" fmla="*/ 582 w 676"/>
                <a:gd name="T9" fmla="*/ 245 h 1380"/>
                <a:gd name="T10" fmla="*/ 608 w 676"/>
                <a:gd name="T11" fmla="*/ 310 h 1380"/>
                <a:gd name="T12" fmla="*/ 628 w 676"/>
                <a:gd name="T13" fmla="*/ 364 h 1380"/>
                <a:gd name="T14" fmla="*/ 609 w 676"/>
                <a:gd name="T15" fmla="*/ 403 h 1380"/>
                <a:gd name="T16" fmla="*/ 565 w 676"/>
                <a:gd name="T17" fmla="*/ 452 h 1380"/>
                <a:gd name="T18" fmla="*/ 540 w 676"/>
                <a:gd name="T19" fmla="*/ 508 h 1380"/>
                <a:gd name="T20" fmla="*/ 531 w 676"/>
                <a:gd name="T21" fmla="*/ 559 h 1380"/>
                <a:gd name="T22" fmla="*/ 363 w 676"/>
                <a:gd name="T23" fmla="*/ 306 h 1380"/>
                <a:gd name="T24" fmla="*/ 355 w 676"/>
                <a:gd name="T25" fmla="*/ 288 h 1380"/>
                <a:gd name="T26" fmla="*/ 337 w 676"/>
                <a:gd name="T27" fmla="*/ 280 h 1380"/>
                <a:gd name="T28" fmla="*/ 320 w 676"/>
                <a:gd name="T29" fmla="*/ 288 h 1380"/>
                <a:gd name="T30" fmla="*/ 312 w 676"/>
                <a:gd name="T31" fmla="*/ 305 h 1380"/>
                <a:gd name="T32" fmla="*/ 311 w 676"/>
                <a:gd name="T33" fmla="*/ 345 h 1380"/>
                <a:gd name="T34" fmla="*/ 311 w 676"/>
                <a:gd name="T35" fmla="*/ 407 h 1380"/>
                <a:gd name="T36" fmla="*/ 311 w 676"/>
                <a:gd name="T37" fmla="*/ 488 h 1380"/>
                <a:gd name="T38" fmla="*/ 310 w 676"/>
                <a:gd name="T39" fmla="*/ 578 h 1380"/>
                <a:gd name="T40" fmla="*/ 310 w 676"/>
                <a:gd name="T41" fmla="*/ 672 h 1380"/>
                <a:gd name="T42" fmla="*/ 310 w 676"/>
                <a:gd name="T43" fmla="*/ 762 h 1380"/>
                <a:gd name="T44" fmla="*/ 309 w 676"/>
                <a:gd name="T45" fmla="*/ 841 h 1380"/>
                <a:gd name="T46" fmla="*/ 309 w 676"/>
                <a:gd name="T47" fmla="*/ 902 h 1380"/>
                <a:gd name="T48" fmla="*/ 309 w 676"/>
                <a:gd name="T49" fmla="*/ 939 h 1380"/>
                <a:gd name="T50" fmla="*/ 583 w 676"/>
                <a:gd name="T51" fmla="*/ 706 h 1380"/>
                <a:gd name="T52" fmla="*/ 625 w 676"/>
                <a:gd name="T53" fmla="*/ 744 h 1380"/>
                <a:gd name="T54" fmla="*/ 676 w 676"/>
                <a:gd name="T55" fmla="*/ 770 h 1380"/>
                <a:gd name="T56" fmla="*/ 307 w 676"/>
                <a:gd name="T57" fmla="*/ 1252 h 1380"/>
                <a:gd name="T58" fmla="*/ 296 w 676"/>
                <a:gd name="T59" fmla="*/ 1302 h 1380"/>
                <a:gd name="T60" fmla="*/ 269 w 676"/>
                <a:gd name="T61" fmla="*/ 1342 h 1380"/>
                <a:gd name="T62" fmla="*/ 228 w 676"/>
                <a:gd name="T63" fmla="*/ 1370 h 1380"/>
                <a:gd name="T64" fmla="*/ 179 w 676"/>
                <a:gd name="T65" fmla="*/ 1380 h 1380"/>
                <a:gd name="T66" fmla="*/ 154 w 676"/>
                <a:gd name="T67" fmla="*/ 1378 h 1380"/>
                <a:gd name="T68" fmla="*/ 112 w 676"/>
                <a:gd name="T69" fmla="*/ 1362 h 1380"/>
                <a:gd name="T70" fmla="*/ 73 w 676"/>
                <a:gd name="T71" fmla="*/ 1352 h 1380"/>
                <a:gd name="T72" fmla="*/ 37 w 676"/>
                <a:gd name="T73" fmla="*/ 1342 h 1380"/>
                <a:gd name="T74" fmla="*/ 10 w 676"/>
                <a:gd name="T75" fmla="*/ 1315 h 1380"/>
                <a:gd name="T76" fmla="*/ 0 w 676"/>
                <a:gd name="T77" fmla="*/ 1281 h 1380"/>
                <a:gd name="T78" fmla="*/ 9 w 676"/>
                <a:gd name="T79" fmla="*/ 1245 h 1380"/>
                <a:gd name="T80" fmla="*/ 49 w 676"/>
                <a:gd name="T81" fmla="*/ 1200 h 1380"/>
                <a:gd name="T82" fmla="*/ 54 w 676"/>
                <a:gd name="T83" fmla="*/ 304 h 1380"/>
                <a:gd name="T84" fmla="*/ 68 w 676"/>
                <a:gd name="T85" fmla="*/ 217 h 1380"/>
                <a:gd name="T86" fmla="*/ 103 w 676"/>
                <a:gd name="T87" fmla="*/ 139 h 1380"/>
                <a:gd name="T88" fmla="*/ 159 w 676"/>
                <a:gd name="T89" fmla="*/ 76 h 1380"/>
                <a:gd name="T90" fmla="*/ 231 w 676"/>
                <a:gd name="T91" fmla="*/ 29 h 1380"/>
                <a:gd name="T92" fmla="*/ 314 w 676"/>
                <a:gd name="T93" fmla="*/ 3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6" h="1380">
                  <a:moveTo>
                    <a:pt x="359" y="0"/>
                  </a:moveTo>
                  <a:lnTo>
                    <a:pt x="488" y="0"/>
                  </a:lnTo>
                  <a:lnTo>
                    <a:pt x="496" y="21"/>
                  </a:lnTo>
                  <a:lnTo>
                    <a:pt x="506" y="44"/>
                  </a:lnTo>
                  <a:lnTo>
                    <a:pt x="516" y="73"/>
                  </a:lnTo>
                  <a:lnTo>
                    <a:pt x="528" y="105"/>
                  </a:lnTo>
                  <a:lnTo>
                    <a:pt x="541" y="139"/>
                  </a:lnTo>
                  <a:lnTo>
                    <a:pt x="555" y="173"/>
                  </a:lnTo>
                  <a:lnTo>
                    <a:pt x="569" y="209"/>
                  </a:lnTo>
                  <a:lnTo>
                    <a:pt x="582" y="245"/>
                  </a:lnTo>
                  <a:lnTo>
                    <a:pt x="595" y="279"/>
                  </a:lnTo>
                  <a:lnTo>
                    <a:pt x="608" y="310"/>
                  </a:lnTo>
                  <a:lnTo>
                    <a:pt x="619" y="339"/>
                  </a:lnTo>
                  <a:lnTo>
                    <a:pt x="628" y="364"/>
                  </a:lnTo>
                  <a:lnTo>
                    <a:pt x="636" y="383"/>
                  </a:lnTo>
                  <a:lnTo>
                    <a:pt x="609" y="403"/>
                  </a:lnTo>
                  <a:lnTo>
                    <a:pt x="585" y="425"/>
                  </a:lnTo>
                  <a:lnTo>
                    <a:pt x="565" y="452"/>
                  </a:lnTo>
                  <a:lnTo>
                    <a:pt x="549" y="482"/>
                  </a:lnTo>
                  <a:lnTo>
                    <a:pt x="540" y="508"/>
                  </a:lnTo>
                  <a:lnTo>
                    <a:pt x="534" y="533"/>
                  </a:lnTo>
                  <a:lnTo>
                    <a:pt x="531" y="559"/>
                  </a:lnTo>
                  <a:lnTo>
                    <a:pt x="363" y="730"/>
                  </a:lnTo>
                  <a:lnTo>
                    <a:pt x="363" y="306"/>
                  </a:lnTo>
                  <a:lnTo>
                    <a:pt x="360" y="295"/>
                  </a:lnTo>
                  <a:lnTo>
                    <a:pt x="355" y="288"/>
                  </a:lnTo>
                  <a:lnTo>
                    <a:pt x="347" y="282"/>
                  </a:lnTo>
                  <a:lnTo>
                    <a:pt x="337" y="280"/>
                  </a:lnTo>
                  <a:lnTo>
                    <a:pt x="327" y="282"/>
                  </a:lnTo>
                  <a:lnTo>
                    <a:pt x="320" y="288"/>
                  </a:lnTo>
                  <a:lnTo>
                    <a:pt x="314" y="295"/>
                  </a:lnTo>
                  <a:lnTo>
                    <a:pt x="312" y="305"/>
                  </a:lnTo>
                  <a:lnTo>
                    <a:pt x="312" y="321"/>
                  </a:lnTo>
                  <a:lnTo>
                    <a:pt x="311" y="345"/>
                  </a:lnTo>
                  <a:lnTo>
                    <a:pt x="311" y="374"/>
                  </a:lnTo>
                  <a:lnTo>
                    <a:pt x="311" y="407"/>
                  </a:lnTo>
                  <a:lnTo>
                    <a:pt x="311" y="446"/>
                  </a:lnTo>
                  <a:lnTo>
                    <a:pt x="311" y="488"/>
                  </a:lnTo>
                  <a:lnTo>
                    <a:pt x="311" y="532"/>
                  </a:lnTo>
                  <a:lnTo>
                    <a:pt x="310" y="578"/>
                  </a:lnTo>
                  <a:lnTo>
                    <a:pt x="310" y="625"/>
                  </a:lnTo>
                  <a:lnTo>
                    <a:pt x="310" y="672"/>
                  </a:lnTo>
                  <a:lnTo>
                    <a:pt x="310" y="718"/>
                  </a:lnTo>
                  <a:lnTo>
                    <a:pt x="310" y="762"/>
                  </a:lnTo>
                  <a:lnTo>
                    <a:pt x="309" y="803"/>
                  </a:lnTo>
                  <a:lnTo>
                    <a:pt x="309" y="841"/>
                  </a:lnTo>
                  <a:lnTo>
                    <a:pt x="309" y="874"/>
                  </a:lnTo>
                  <a:lnTo>
                    <a:pt x="309" y="902"/>
                  </a:lnTo>
                  <a:lnTo>
                    <a:pt x="309" y="924"/>
                  </a:lnTo>
                  <a:lnTo>
                    <a:pt x="309" y="939"/>
                  </a:lnTo>
                  <a:lnTo>
                    <a:pt x="564" y="680"/>
                  </a:lnTo>
                  <a:lnTo>
                    <a:pt x="583" y="706"/>
                  </a:lnTo>
                  <a:lnTo>
                    <a:pt x="604" y="728"/>
                  </a:lnTo>
                  <a:lnTo>
                    <a:pt x="625" y="744"/>
                  </a:lnTo>
                  <a:lnTo>
                    <a:pt x="650" y="758"/>
                  </a:lnTo>
                  <a:lnTo>
                    <a:pt x="676" y="770"/>
                  </a:lnTo>
                  <a:lnTo>
                    <a:pt x="308" y="1143"/>
                  </a:lnTo>
                  <a:lnTo>
                    <a:pt x="307" y="1252"/>
                  </a:lnTo>
                  <a:lnTo>
                    <a:pt x="304" y="1278"/>
                  </a:lnTo>
                  <a:lnTo>
                    <a:pt x="296" y="1302"/>
                  </a:lnTo>
                  <a:lnTo>
                    <a:pt x="284" y="1324"/>
                  </a:lnTo>
                  <a:lnTo>
                    <a:pt x="269" y="1342"/>
                  </a:lnTo>
                  <a:lnTo>
                    <a:pt x="250" y="1358"/>
                  </a:lnTo>
                  <a:lnTo>
                    <a:pt x="228" y="1370"/>
                  </a:lnTo>
                  <a:lnTo>
                    <a:pt x="203" y="1378"/>
                  </a:lnTo>
                  <a:lnTo>
                    <a:pt x="179" y="1380"/>
                  </a:lnTo>
                  <a:lnTo>
                    <a:pt x="178" y="1380"/>
                  </a:lnTo>
                  <a:lnTo>
                    <a:pt x="154" y="1378"/>
                  </a:lnTo>
                  <a:lnTo>
                    <a:pt x="131" y="1371"/>
                  </a:lnTo>
                  <a:lnTo>
                    <a:pt x="112" y="1362"/>
                  </a:lnTo>
                  <a:lnTo>
                    <a:pt x="94" y="1348"/>
                  </a:lnTo>
                  <a:lnTo>
                    <a:pt x="73" y="1352"/>
                  </a:lnTo>
                  <a:lnTo>
                    <a:pt x="55" y="1350"/>
                  </a:lnTo>
                  <a:lnTo>
                    <a:pt x="37" y="1342"/>
                  </a:lnTo>
                  <a:lnTo>
                    <a:pt x="22" y="1330"/>
                  </a:lnTo>
                  <a:lnTo>
                    <a:pt x="10" y="1315"/>
                  </a:lnTo>
                  <a:lnTo>
                    <a:pt x="2" y="1298"/>
                  </a:lnTo>
                  <a:lnTo>
                    <a:pt x="0" y="1281"/>
                  </a:lnTo>
                  <a:lnTo>
                    <a:pt x="2" y="1263"/>
                  </a:lnTo>
                  <a:lnTo>
                    <a:pt x="9" y="1245"/>
                  </a:lnTo>
                  <a:lnTo>
                    <a:pt x="20" y="1230"/>
                  </a:lnTo>
                  <a:lnTo>
                    <a:pt x="49" y="1200"/>
                  </a:lnTo>
                  <a:lnTo>
                    <a:pt x="51" y="1044"/>
                  </a:lnTo>
                  <a:lnTo>
                    <a:pt x="54" y="304"/>
                  </a:lnTo>
                  <a:lnTo>
                    <a:pt x="57" y="260"/>
                  </a:lnTo>
                  <a:lnTo>
                    <a:pt x="68" y="217"/>
                  </a:lnTo>
                  <a:lnTo>
                    <a:pt x="83" y="176"/>
                  </a:lnTo>
                  <a:lnTo>
                    <a:pt x="103" y="139"/>
                  </a:lnTo>
                  <a:lnTo>
                    <a:pt x="129" y="105"/>
                  </a:lnTo>
                  <a:lnTo>
                    <a:pt x="159" y="76"/>
                  </a:lnTo>
                  <a:lnTo>
                    <a:pt x="194" y="50"/>
                  </a:lnTo>
                  <a:lnTo>
                    <a:pt x="231" y="29"/>
                  </a:lnTo>
                  <a:lnTo>
                    <a:pt x="271" y="13"/>
                  </a:lnTo>
                  <a:lnTo>
                    <a:pt x="314" y="3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517"/>
            <p:cNvSpPr>
              <a:spLocks/>
            </p:cNvSpPr>
            <p:nvPr/>
          </p:nvSpPr>
          <p:spPr bwMode="auto">
            <a:xfrm>
              <a:off x="1736725" y="5138738"/>
              <a:ext cx="68263" cy="63500"/>
            </a:xfrm>
            <a:custGeom>
              <a:avLst/>
              <a:gdLst>
                <a:gd name="T0" fmla="*/ 364 w 436"/>
                <a:gd name="T1" fmla="*/ 0 h 401"/>
                <a:gd name="T2" fmla="*/ 382 w 436"/>
                <a:gd name="T3" fmla="*/ 4 h 401"/>
                <a:gd name="T4" fmla="*/ 400 w 436"/>
                <a:gd name="T5" fmla="*/ 10 h 401"/>
                <a:gd name="T6" fmla="*/ 415 w 436"/>
                <a:gd name="T7" fmla="*/ 22 h 401"/>
                <a:gd name="T8" fmla="*/ 426 w 436"/>
                <a:gd name="T9" fmla="*/ 37 h 401"/>
                <a:gd name="T10" fmla="*/ 434 w 436"/>
                <a:gd name="T11" fmla="*/ 54 h 401"/>
                <a:gd name="T12" fmla="*/ 436 w 436"/>
                <a:gd name="T13" fmla="*/ 71 h 401"/>
                <a:gd name="T14" fmla="*/ 434 w 436"/>
                <a:gd name="T15" fmla="*/ 90 h 401"/>
                <a:gd name="T16" fmla="*/ 426 w 436"/>
                <a:gd name="T17" fmla="*/ 107 h 401"/>
                <a:gd name="T18" fmla="*/ 416 w 436"/>
                <a:gd name="T19" fmla="*/ 122 h 401"/>
                <a:gd name="T20" fmla="*/ 140 w 436"/>
                <a:gd name="T21" fmla="*/ 401 h 401"/>
                <a:gd name="T22" fmla="*/ 0 w 436"/>
                <a:gd name="T23" fmla="*/ 339 h 401"/>
                <a:gd name="T24" fmla="*/ 314 w 436"/>
                <a:gd name="T25" fmla="*/ 22 h 401"/>
                <a:gd name="T26" fmla="*/ 330 w 436"/>
                <a:gd name="T27" fmla="*/ 10 h 401"/>
                <a:gd name="T28" fmla="*/ 346 w 436"/>
                <a:gd name="T29" fmla="*/ 4 h 401"/>
                <a:gd name="T30" fmla="*/ 364 w 436"/>
                <a:gd name="T31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401">
                  <a:moveTo>
                    <a:pt x="364" y="0"/>
                  </a:moveTo>
                  <a:lnTo>
                    <a:pt x="382" y="4"/>
                  </a:lnTo>
                  <a:lnTo>
                    <a:pt x="400" y="10"/>
                  </a:lnTo>
                  <a:lnTo>
                    <a:pt x="415" y="22"/>
                  </a:lnTo>
                  <a:lnTo>
                    <a:pt x="426" y="37"/>
                  </a:lnTo>
                  <a:lnTo>
                    <a:pt x="434" y="54"/>
                  </a:lnTo>
                  <a:lnTo>
                    <a:pt x="436" y="71"/>
                  </a:lnTo>
                  <a:lnTo>
                    <a:pt x="434" y="90"/>
                  </a:lnTo>
                  <a:lnTo>
                    <a:pt x="426" y="107"/>
                  </a:lnTo>
                  <a:lnTo>
                    <a:pt x="416" y="122"/>
                  </a:lnTo>
                  <a:lnTo>
                    <a:pt x="140" y="401"/>
                  </a:lnTo>
                  <a:lnTo>
                    <a:pt x="0" y="339"/>
                  </a:lnTo>
                  <a:lnTo>
                    <a:pt x="314" y="22"/>
                  </a:lnTo>
                  <a:lnTo>
                    <a:pt x="330" y="10"/>
                  </a:lnTo>
                  <a:lnTo>
                    <a:pt x="346" y="4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518"/>
            <p:cNvSpPr>
              <a:spLocks/>
            </p:cNvSpPr>
            <p:nvPr/>
          </p:nvSpPr>
          <p:spPr bwMode="auto">
            <a:xfrm>
              <a:off x="1698625" y="5170488"/>
              <a:ext cx="117475" cy="104775"/>
            </a:xfrm>
            <a:custGeom>
              <a:avLst/>
              <a:gdLst>
                <a:gd name="T0" fmla="*/ 733 w 743"/>
                <a:gd name="T1" fmla="*/ 0 h 663"/>
                <a:gd name="T2" fmla="*/ 738 w 743"/>
                <a:gd name="T3" fmla="*/ 30 h 663"/>
                <a:gd name="T4" fmla="*/ 741 w 743"/>
                <a:gd name="T5" fmla="*/ 63 h 663"/>
                <a:gd name="T6" fmla="*/ 743 w 743"/>
                <a:gd name="T7" fmla="*/ 533 h 663"/>
                <a:gd name="T8" fmla="*/ 741 w 743"/>
                <a:gd name="T9" fmla="*/ 560 h 663"/>
                <a:gd name="T10" fmla="*/ 733 w 743"/>
                <a:gd name="T11" fmla="*/ 585 h 663"/>
                <a:gd name="T12" fmla="*/ 720 w 743"/>
                <a:gd name="T13" fmla="*/ 607 h 663"/>
                <a:gd name="T14" fmla="*/ 704 w 743"/>
                <a:gd name="T15" fmla="*/ 627 h 663"/>
                <a:gd name="T16" fmla="*/ 686 w 743"/>
                <a:gd name="T17" fmla="*/ 642 h 663"/>
                <a:gd name="T18" fmla="*/ 663 w 743"/>
                <a:gd name="T19" fmla="*/ 654 h 663"/>
                <a:gd name="T20" fmla="*/ 639 w 743"/>
                <a:gd name="T21" fmla="*/ 661 h 663"/>
                <a:gd name="T22" fmla="*/ 615 w 743"/>
                <a:gd name="T23" fmla="*/ 663 h 663"/>
                <a:gd name="T24" fmla="*/ 589 w 743"/>
                <a:gd name="T25" fmla="*/ 661 h 663"/>
                <a:gd name="T26" fmla="*/ 563 w 743"/>
                <a:gd name="T27" fmla="*/ 654 h 663"/>
                <a:gd name="T28" fmla="*/ 79 w 743"/>
                <a:gd name="T29" fmla="*/ 445 h 663"/>
                <a:gd name="T30" fmla="*/ 55 w 743"/>
                <a:gd name="T31" fmla="*/ 432 h 663"/>
                <a:gd name="T32" fmla="*/ 36 w 743"/>
                <a:gd name="T33" fmla="*/ 416 h 663"/>
                <a:gd name="T34" fmla="*/ 21 w 743"/>
                <a:gd name="T35" fmla="*/ 396 h 663"/>
                <a:gd name="T36" fmla="*/ 10 w 743"/>
                <a:gd name="T37" fmla="*/ 374 h 663"/>
                <a:gd name="T38" fmla="*/ 3 w 743"/>
                <a:gd name="T39" fmla="*/ 350 h 663"/>
                <a:gd name="T40" fmla="*/ 0 w 743"/>
                <a:gd name="T41" fmla="*/ 325 h 663"/>
                <a:gd name="T42" fmla="*/ 4 w 743"/>
                <a:gd name="T43" fmla="*/ 301 h 663"/>
                <a:gd name="T44" fmla="*/ 11 w 743"/>
                <a:gd name="T45" fmla="*/ 276 h 663"/>
                <a:gd name="T46" fmla="*/ 24 w 743"/>
                <a:gd name="T47" fmla="*/ 252 h 663"/>
                <a:gd name="T48" fmla="*/ 40 w 743"/>
                <a:gd name="T49" fmla="*/ 233 h 663"/>
                <a:gd name="T50" fmla="*/ 60 w 743"/>
                <a:gd name="T51" fmla="*/ 218 h 663"/>
                <a:gd name="T52" fmla="*/ 82 w 743"/>
                <a:gd name="T53" fmla="*/ 207 h 663"/>
                <a:gd name="T54" fmla="*/ 106 w 743"/>
                <a:gd name="T55" fmla="*/ 199 h 663"/>
                <a:gd name="T56" fmla="*/ 131 w 743"/>
                <a:gd name="T57" fmla="*/ 197 h 663"/>
                <a:gd name="T58" fmla="*/ 155 w 743"/>
                <a:gd name="T59" fmla="*/ 200 h 663"/>
                <a:gd name="T60" fmla="*/ 180 w 743"/>
                <a:gd name="T61" fmla="*/ 208 h 663"/>
                <a:gd name="T62" fmla="*/ 483 w 743"/>
                <a:gd name="T63" fmla="*/ 338 h 663"/>
                <a:gd name="T64" fmla="*/ 483 w 743"/>
                <a:gd name="T65" fmla="*/ 247 h 663"/>
                <a:gd name="T66" fmla="*/ 485 w 743"/>
                <a:gd name="T67" fmla="*/ 246 h 663"/>
                <a:gd name="T68" fmla="*/ 487 w 743"/>
                <a:gd name="T69" fmla="*/ 245 h 663"/>
                <a:gd name="T70" fmla="*/ 492 w 743"/>
                <a:gd name="T71" fmla="*/ 239 h 663"/>
                <a:gd name="T72" fmla="*/ 501 w 743"/>
                <a:gd name="T73" fmla="*/ 230 h 663"/>
                <a:gd name="T74" fmla="*/ 512 w 743"/>
                <a:gd name="T75" fmla="*/ 219 h 663"/>
                <a:gd name="T76" fmla="*/ 526 w 743"/>
                <a:gd name="T77" fmla="*/ 205 h 663"/>
                <a:gd name="T78" fmla="*/ 543 w 743"/>
                <a:gd name="T79" fmla="*/ 189 h 663"/>
                <a:gd name="T80" fmla="*/ 561 w 743"/>
                <a:gd name="T81" fmla="*/ 170 h 663"/>
                <a:gd name="T82" fmla="*/ 579 w 743"/>
                <a:gd name="T83" fmla="*/ 152 h 663"/>
                <a:gd name="T84" fmla="*/ 599 w 743"/>
                <a:gd name="T85" fmla="*/ 133 h 663"/>
                <a:gd name="T86" fmla="*/ 619 w 743"/>
                <a:gd name="T87" fmla="*/ 113 h 663"/>
                <a:gd name="T88" fmla="*/ 638 w 743"/>
                <a:gd name="T89" fmla="*/ 94 h 663"/>
                <a:gd name="T90" fmla="*/ 657 w 743"/>
                <a:gd name="T91" fmla="*/ 76 h 663"/>
                <a:gd name="T92" fmla="*/ 675 w 743"/>
                <a:gd name="T93" fmla="*/ 58 h 663"/>
                <a:gd name="T94" fmla="*/ 691 w 743"/>
                <a:gd name="T95" fmla="*/ 42 h 663"/>
                <a:gd name="T96" fmla="*/ 705 w 743"/>
                <a:gd name="T97" fmla="*/ 28 h 663"/>
                <a:gd name="T98" fmla="*/ 717 w 743"/>
                <a:gd name="T99" fmla="*/ 16 h 663"/>
                <a:gd name="T100" fmla="*/ 725 w 743"/>
                <a:gd name="T101" fmla="*/ 8 h 663"/>
                <a:gd name="T102" fmla="*/ 731 w 743"/>
                <a:gd name="T103" fmla="*/ 1 h 663"/>
                <a:gd name="T104" fmla="*/ 733 w 743"/>
                <a:gd name="T105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3" h="663">
                  <a:moveTo>
                    <a:pt x="733" y="0"/>
                  </a:moveTo>
                  <a:lnTo>
                    <a:pt x="738" y="30"/>
                  </a:lnTo>
                  <a:lnTo>
                    <a:pt x="741" y="63"/>
                  </a:lnTo>
                  <a:lnTo>
                    <a:pt x="743" y="533"/>
                  </a:lnTo>
                  <a:lnTo>
                    <a:pt x="741" y="560"/>
                  </a:lnTo>
                  <a:lnTo>
                    <a:pt x="733" y="585"/>
                  </a:lnTo>
                  <a:lnTo>
                    <a:pt x="720" y="607"/>
                  </a:lnTo>
                  <a:lnTo>
                    <a:pt x="704" y="627"/>
                  </a:lnTo>
                  <a:lnTo>
                    <a:pt x="686" y="642"/>
                  </a:lnTo>
                  <a:lnTo>
                    <a:pt x="663" y="654"/>
                  </a:lnTo>
                  <a:lnTo>
                    <a:pt x="639" y="661"/>
                  </a:lnTo>
                  <a:lnTo>
                    <a:pt x="615" y="663"/>
                  </a:lnTo>
                  <a:lnTo>
                    <a:pt x="589" y="661"/>
                  </a:lnTo>
                  <a:lnTo>
                    <a:pt x="563" y="654"/>
                  </a:lnTo>
                  <a:lnTo>
                    <a:pt x="79" y="445"/>
                  </a:lnTo>
                  <a:lnTo>
                    <a:pt x="55" y="432"/>
                  </a:lnTo>
                  <a:lnTo>
                    <a:pt x="36" y="416"/>
                  </a:lnTo>
                  <a:lnTo>
                    <a:pt x="21" y="396"/>
                  </a:lnTo>
                  <a:lnTo>
                    <a:pt x="10" y="374"/>
                  </a:lnTo>
                  <a:lnTo>
                    <a:pt x="3" y="350"/>
                  </a:lnTo>
                  <a:lnTo>
                    <a:pt x="0" y="325"/>
                  </a:lnTo>
                  <a:lnTo>
                    <a:pt x="4" y="301"/>
                  </a:lnTo>
                  <a:lnTo>
                    <a:pt x="11" y="276"/>
                  </a:lnTo>
                  <a:lnTo>
                    <a:pt x="24" y="252"/>
                  </a:lnTo>
                  <a:lnTo>
                    <a:pt x="40" y="233"/>
                  </a:lnTo>
                  <a:lnTo>
                    <a:pt x="60" y="218"/>
                  </a:lnTo>
                  <a:lnTo>
                    <a:pt x="82" y="207"/>
                  </a:lnTo>
                  <a:lnTo>
                    <a:pt x="106" y="199"/>
                  </a:lnTo>
                  <a:lnTo>
                    <a:pt x="131" y="197"/>
                  </a:lnTo>
                  <a:lnTo>
                    <a:pt x="155" y="200"/>
                  </a:lnTo>
                  <a:lnTo>
                    <a:pt x="180" y="208"/>
                  </a:lnTo>
                  <a:lnTo>
                    <a:pt x="483" y="338"/>
                  </a:lnTo>
                  <a:lnTo>
                    <a:pt x="483" y="247"/>
                  </a:lnTo>
                  <a:lnTo>
                    <a:pt x="485" y="246"/>
                  </a:lnTo>
                  <a:lnTo>
                    <a:pt x="487" y="245"/>
                  </a:lnTo>
                  <a:lnTo>
                    <a:pt x="492" y="239"/>
                  </a:lnTo>
                  <a:lnTo>
                    <a:pt x="501" y="230"/>
                  </a:lnTo>
                  <a:lnTo>
                    <a:pt x="512" y="219"/>
                  </a:lnTo>
                  <a:lnTo>
                    <a:pt x="526" y="205"/>
                  </a:lnTo>
                  <a:lnTo>
                    <a:pt x="543" y="189"/>
                  </a:lnTo>
                  <a:lnTo>
                    <a:pt x="561" y="170"/>
                  </a:lnTo>
                  <a:lnTo>
                    <a:pt x="579" y="152"/>
                  </a:lnTo>
                  <a:lnTo>
                    <a:pt x="599" y="133"/>
                  </a:lnTo>
                  <a:lnTo>
                    <a:pt x="619" y="113"/>
                  </a:lnTo>
                  <a:lnTo>
                    <a:pt x="638" y="94"/>
                  </a:lnTo>
                  <a:lnTo>
                    <a:pt x="657" y="76"/>
                  </a:lnTo>
                  <a:lnTo>
                    <a:pt x="675" y="58"/>
                  </a:lnTo>
                  <a:lnTo>
                    <a:pt x="691" y="42"/>
                  </a:lnTo>
                  <a:lnTo>
                    <a:pt x="705" y="28"/>
                  </a:lnTo>
                  <a:lnTo>
                    <a:pt x="717" y="16"/>
                  </a:lnTo>
                  <a:lnTo>
                    <a:pt x="725" y="8"/>
                  </a:lnTo>
                  <a:lnTo>
                    <a:pt x="731" y="1"/>
                  </a:lnTo>
                  <a:lnTo>
                    <a:pt x="7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519"/>
            <p:cNvSpPr>
              <a:spLocks/>
            </p:cNvSpPr>
            <p:nvPr/>
          </p:nvSpPr>
          <p:spPr bwMode="auto">
            <a:xfrm>
              <a:off x="1751013" y="5016500"/>
              <a:ext cx="412750" cy="285750"/>
            </a:xfrm>
            <a:custGeom>
              <a:avLst/>
              <a:gdLst>
                <a:gd name="T0" fmla="*/ 78 w 2604"/>
                <a:gd name="T1" fmla="*/ 0 h 1798"/>
                <a:gd name="T2" fmla="*/ 2525 w 2604"/>
                <a:gd name="T3" fmla="*/ 0 h 1798"/>
                <a:gd name="T4" fmla="*/ 2546 w 2604"/>
                <a:gd name="T5" fmla="*/ 3 h 1798"/>
                <a:gd name="T6" fmla="*/ 2565 w 2604"/>
                <a:gd name="T7" fmla="*/ 11 h 1798"/>
                <a:gd name="T8" fmla="*/ 2581 w 2604"/>
                <a:gd name="T9" fmla="*/ 24 h 1798"/>
                <a:gd name="T10" fmla="*/ 2593 w 2604"/>
                <a:gd name="T11" fmla="*/ 40 h 1798"/>
                <a:gd name="T12" fmla="*/ 2601 w 2604"/>
                <a:gd name="T13" fmla="*/ 58 h 1798"/>
                <a:gd name="T14" fmla="*/ 2604 w 2604"/>
                <a:gd name="T15" fmla="*/ 79 h 1798"/>
                <a:gd name="T16" fmla="*/ 2604 w 2604"/>
                <a:gd name="T17" fmla="*/ 1720 h 1798"/>
                <a:gd name="T18" fmla="*/ 2601 w 2604"/>
                <a:gd name="T19" fmla="*/ 1740 h 1798"/>
                <a:gd name="T20" fmla="*/ 2593 w 2604"/>
                <a:gd name="T21" fmla="*/ 1759 h 1798"/>
                <a:gd name="T22" fmla="*/ 2581 w 2604"/>
                <a:gd name="T23" fmla="*/ 1775 h 1798"/>
                <a:gd name="T24" fmla="*/ 2565 w 2604"/>
                <a:gd name="T25" fmla="*/ 1787 h 1798"/>
                <a:gd name="T26" fmla="*/ 2546 w 2604"/>
                <a:gd name="T27" fmla="*/ 1795 h 1798"/>
                <a:gd name="T28" fmla="*/ 2525 w 2604"/>
                <a:gd name="T29" fmla="*/ 1798 h 1798"/>
                <a:gd name="T30" fmla="*/ 1635 w 2604"/>
                <a:gd name="T31" fmla="*/ 1798 h 1798"/>
                <a:gd name="T32" fmla="*/ 1635 w 2604"/>
                <a:gd name="T33" fmla="*/ 1641 h 1798"/>
                <a:gd name="T34" fmla="*/ 2447 w 2604"/>
                <a:gd name="T35" fmla="*/ 1641 h 1798"/>
                <a:gd name="T36" fmla="*/ 2447 w 2604"/>
                <a:gd name="T37" fmla="*/ 157 h 1798"/>
                <a:gd name="T38" fmla="*/ 157 w 2604"/>
                <a:gd name="T39" fmla="*/ 157 h 1798"/>
                <a:gd name="T40" fmla="*/ 157 w 2604"/>
                <a:gd name="T41" fmla="*/ 618 h 1798"/>
                <a:gd name="T42" fmla="*/ 18 w 2604"/>
                <a:gd name="T43" fmla="*/ 618 h 1798"/>
                <a:gd name="T44" fmla="*/ 47 w 2604"/>
                <a:gd name="T45" fmla="*/ 583 h 1798"/>
                <a:gd name="T46" fmla="*/ 71 w 2604"/>
                <a:gd name="T47" fmla="*/ 547 h 1798"/>
                <a:gd name="T48" fmla="*/ 91 w 2604"/>
                <a:gd name="T49" fmla="*/ 506 h 1798"/>
                <a:gd name="T50" fmla="*/ 105 w 2604"/>
                <a:gd name="T51" fmla="*/ 463 h 1798"/>
                <a:gd name="T52" fmla="*/ 115 w 2604"/>
                <a:gd name="T53" fmla="*/ 418 h 1798"/>
                <a:gd name="T54" fmla="*/ 117 w 2604"/>
                <a:gd name="T55" fmla="*/ 370 h 1798"/>
                <a:gd name="T56" fmla="*/ 115 w 2604"/>
                <a:gd name="T57" fmla="*/ 326 h 1798"/>
                <a:gd name="T58" fmla="*/ 107 w 2604"/>
                <a:gd name="T59" fmla="*/ 283 h 1798"/>
                <a:gd name="T60" fmla="*/ 94 w 2604"/>
                <a:gd name="T61" fmla="*/ 242 h 1798"/>
                <a:gd name="T62" fmla="*/ 76 w 2604"/>
                <a:gd name="T63" fmla="*/ 204 h 1798"/>
                <a:gd name="T64" fmla="*/ 54 w 2604"/>
                <a:gd name="T65" fmla="*/ 168 h 1798"/>
                <a:gd name="T66" fmla="*/ 29 w 2604"/>
                <a:gd name="T67" fmla="*/ 135 h 1798"/>
                <a:gd name="T68" fmla="*/ 0 w 2604"/>
                <a:gd name="T69" fmla="*/ 105 h 1798"/>
                <a:gd name="T70" fmla="*/ 0 w 2604"/>
                <a:gd name="T71" fmla="*/ 79 h 1798"/>
                <a:gd name="T72" fmla="*/ 3 w 2604"/>
                <a:gd name="T73" fmla="*/ 58 h 1798"/>
                <a:gd name="T74" fmla="*/ 10 w 2604"/>
                <a:gd name="T75" fmla="*/ 40 h 1798"/>
                <a:gd name="T76" fmla="*/ 23 w 2604"/>
                <a:gd name="T77" fmla="*/ 24 h 1798"/>
                <a:gd name="T78" fmla="*/ 38 w 2604"/>
                <a:gd name="T79" fmla="*/ 11 h 1798"/>
                <a:gd name="T80" fmla="*/ 58 w 2604"/>
                <a:gd name="T81" fmla="*/ 3 h 1798"/>
                <a:gd name="T82" fmla="*/ 78 w 2604"/>
                <a:gd name="T83" fmla="*/ 0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04" h="1798">
                  <a:moveTo>
                    <a:pt x="78" y="0"/>
                  </a:moveTo>
                  <a:lnTo>
                    <a:pt x="2525" y="0"/>
                  </a:lnTo>
                  <a:lnTo>
                    <a:pt x="2546" y="3"/>
                  </a:lnTo>
                  <a:lnTo>
                    <a:pt x="2565" y="11"/>
                  </a:lnTo>
                  <a:lnTo>
                    <a:pt x="2581" y="24"/>
                  </a:lnTo>
                  <a:lnTo>
                    <a:pt x="2593" y="40"/>
                  </a:lnTo>
                  <a:lnTo>
                    <a:pt x="2601" y="58"/>
                  </a:lnTo>
                  <a:lnTo>
                    <a:pt x="2604" y="79"/>
                  </a:lnTo>
                  <a:lnTo>
                    <a:pt x="2604" y="1720"/>
                  </a:lnTo>
                  <a:lnTo>
                    <a:pt x="2601" y="1740"/>
                  </a:lnTo>
                  <a:lnTo>
                    <a:pt x="2593" y="1759"/>
                  </a:lnTo>
                  <a:lnTo>
                    <a:pt x="2581" y="1775"/>
                  </a:lnTo>
                  <a:lnTo>
                    <a:pt x="2565" y="1787"/>
                  </a:lnTo>
                  <a:lnTo>
                    <a:pt x="2546" y="1795"/>
                  </a:lnTo>
                  <a:lnTo>
                    <a:pt x="2525" y="1798"/>
                  </a:lnTo>
                  <a:lnTo>
                    <a:pt x="1635" y="1798"/>
                  </a:lnTo>
                  <a:lnTo>
                    <a:pt x="1635" y="1641"/>
                  </a:lnTo>
                  <a:lnTo>
                    <a:pt x="2447" y="1641"/>
                  </a:lnTo>
                  <a:lnTo>
                    <a:pt x="2447" y="157"/>
                  </a:lnTo>
                  <a:lnTo>
                    <a:pt x="157" y="157"/>
                  </a:lnTo>
                  <a:lnTo>
                    <a:pt x="157" y="618"/>
                  </a:lnTo>
                  <a:lnTo>
                    <a:pt x="18" y="618"/>
                  </a:lnTo>
                  <a:lnTo>
                    <a:pt x="47" y="583"/>
                  </a:lnTo>
                  <a:lnTo>
                    <a:pt x="71" y="547"/>
                  </a:lnTo>
                  <a:lnTo>
                    <a:pt x="91" y="506"/>
                  </a:lnTo>
                  <a:lnTo>
                    <a:pt x="105" y="463"/>
                  </a:lnTo>
                  <a:lnTo>
                    <a:pt x="115" y="418"/>
                  </a:lnTo>
                  <a:lnTo>
                    <a:pt x="117" y="370"/>
                  </a:lnTo>
                  <a:lnTo>
                    <a:pt x="115" y="326"/>
                  </a:lnTo>
                  <a:lnTo>
                    <a:pt x="107" y="283"/>
                  </a:lnTo>
                  <a:lnTo>
                    <a:pt x="94" y="242"/>
                  </a:lnTo>
                  <a:lnTo>
                    <a:pt x="76" y="204"/>
                  </a:lnTo>
                  <a:lnTo>
                    <a:pt x="54" y="168"/>
                  </a:lnTo>
                  <a:lnTo>
                    <a:pt x="29" y="135"/>
                  </a:lnTo>
                  <a:lnTo>
                    <a:pt x="0" y="105"/>
                  </a:lnTo>
                  <a:lnTo>
                    <a:pt x="0" y="79"/>
                  </a:lnTo>
                  <a:lnTo>
                    <a:pt x="3" y="58"/>
                  </a:lnTo>
                  <a:lnTo>
                    <a:pt x="10" y="40"/>
                  </a:lnTo>
                  <a:lnTo>
                    <a:pt x="23" y="24"/>
                  </a:lnTo>
                  <a:lnTo>
                    <a:pt x="38" y="11"/>
                  </a:lnTo>
                  <a:lnTo>
                    <a:pt x="58" y="3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520"/>
            <p:cNvSpPr>
              <a:spLocks/>
            </p:cNvSpPr>
            <p:nvPr/>
          </p:nvSpPr>
          <p:spPr bwMode="auto">
            <a:xfrm>
              <a:off x="1670050" y="5032375"/>
              <a:ext cx="84138" cy="85725"/>
            </a:xfrm>
            <a:custGeom>
              <a:avLst/>
              <a:gdLst>
                <a:gd name="T0" fmla="*/ 266 w 530"/>
                <a:gd name="T1" fmla="*/ 0 h 532"/>
                <a:gd name="T2" fmla="*/ 304 w 530"/>
                <a:gd name="T3" fmla="*/ 4 h 532"/>
                <a:gd name="T4" fmla="*/ 342 w 530"/>
                <a:gd name="T5" fmla="*/ 12 h 532"/>
                <a:gd name="T6" fmla="*/ 378 w 530"/>
                <a:gd name="T7" fmla="*/ 25 h 532"/>
                <a:gd name="T8" fmla="*/ 410 w 530"/>
                <a:gd name="T9" fmla="*/ 43 h 532"/>
                <a:gd name="T10" fmla="*/ 439 w 530"/>
                <a:gd name="T11" fmla="*/ 66 h 532"/>
                <a:gd name="T12" fmla="*/ 466 w 530"/>
                <a:gd name="T13" fmla="*/ 92 h 532"/>
                <a:gd name="T14" fmla="*/ 488 w 530"/>
                <a:gd name="T15" fmla="*/ 122 h 532"/>
                <a:gd name="T16" fmla="*/ 506 w 530"/>
                <a:gd name="T17" fmla="*/ 154 h 532"/>
                <a:gd name="T18" fmla="*/ 520 w 530"/>
                <a:gd name="T19" fmla="*/ 190 h 532"/>
                <a:gd name="T20" fmla="*/ 528 w 530"/>
                <a:gd name="T21" fmla="*/ 227 h 532"/>
                <a:gd name="T22" fmla="*/ 530 w 530"/>
                <a:gd name="T23" fmla="*/ 266 h 532"/>
                <a:gd name="T24" fmla="*/ 528 w 530"/>
                <a:gd name="T25" fmla="*/ 306 h 532"/>
                <a:gd name="T26" fmla="*/ 520 w 530"/>
                <a:gd name="T27" fmla="*/ 343 h 532"/>
                <a:gd name="T28" fmla="*/ 506 w 530"/>
                <a:gd name="T29" fmla="*/ 378 h 532"/>
                <a:gd name="T30" fmla="*/ 488 w 530"/>
                <a:gd name="T31" fmla="*/ 410 h 532"/>
                <a:gd name="T32" fmla="*/ 466 w 530"/>
                <a:gd name="T33" fmla="*/ 441 h 532"/>
                <a:gd name="T34" fmla="*/ 439 w 530"/>
                <a:gd name="T35" fmla="*/ 466 h 532"/>
                <a:gd name="T36" fmla="*/ 410 w 530"/>
                <a:gd name="T37" fmla="*/ 489 h 532"/>
                <a:gd name="T38" fmla="*/ 378 w 530"/>
                <a:gd name="T39" fmla="*/ 507 h 532"/>
                <a:gd name="T40" fmla="*/ 342 w 530"/>
                <a:gd name="T41" fmla="*/ 520 h 532"/>
                <a:gd name="T42" fmla="*/ 304 w 530"/>
                <a:gd name="T43" fmla="*/ 529 h 532"/>
                <a:gd name="T44" fmla="*/ 266 w 530"/>
                <a:gd name="T45" fmla="*/ 532 h 532"/>
                <a:gd name="T46" fmla="*/ 226 w 530"/>
                <a:gd name="T47" fmla="*/ 529 h 532"/>
                <a:gd name="T48" fmla="*/ 188 w 530"/>
                <a:gd name="T49" fmla="*/ 520 h 532"/>
                <a:gd name="T50" fmla="*/ 154 w 530"/>
                <a:gd name="T51" fmla="*/ 507 h 532"/>
                <a:gd name="T52" fmla="*/ 120 w 530"/>
                <a:gd name="T53" fmla="*/ 489 h 532"/>
                <a:gd name="T54" fmla="*/ 91 w 530"/>
                <a:gd name="T55" fmla="*/ 466 h 532"/>
                <a:gd name="T56" fmla="*/ 65 w 530"/>
                <a:gd name="T57" fmla="*/ 441 h 532"/>
                <a:gd name="T58" fmla="*/ 43 w 530"/>
                <a:gd name="T59" fmla="*/ 410 h 532"/>
                <a:gd name="T60" fmla="*/ 25 w 530"/>
                <a:gd name="T61" fmla="*/ 378 h 532"/>
                <a:gd name="T62" fmla="*/ 11 w 530"/>
                <a:gd name="T63" fmla="*/ 343 h 532"/>
                <a:gd name="T64" fmla="*/ 3 w 530"/>
                <a:gd name="T65" fmla="*/ 306 h 532"/>
                <a:gd name="T66" fmla="*/ 0 w 530"/>
                <a:gd name="T67" fmla="*/ 266 h 532"/>
                <a:gd name="T68" fmla="*/ 3 w 530"/>
                <a:gd name="T69" fmla="*/ 227 h 532"/>
                <a:gd name="T70" fmla="*/ 11 w 530"/>
                <a:gd name="T71" fmla="*/ 190 h 532"/>
                <a:gd name="T72" fmla="*/ 25 w 530"/>
                <a:gd name="T73" fmla="*/ 154 h 532"/>
                <a:gd name="T74" fmla="*/ 43 w 530"/>
                <a:gd name="T75" fmla="*/ 122 h 532"/>
                <a:gd name="T76" fmla="*/ 65 w 530"/>
                <a:gd name="T77" fmla="*/ 92 h 532"/>
                <a:gd name="T78" fmla="*/ 91 w 530"/>
                <a:gd name="T79" fmla="*/ 66 h 532"/>
                <a:gd name="T80" fmla="*/ 120 w 530"/>
                <a:gd name="T81" fmla="*/ 43 h 532"/>
                <a:gd name="T82" fmla="*/ 154 w 530"/>
                <a:gd name="T83" fmla="*/ 25 h 532"/>
                <a:gd name="T84" fmla="*/ 188 w 530"/>
                <a:gd name="T85" fmla="*/ 12 h 532"/>
                <a:gd name="T86" fmla="*/ 226 w 530"/>
                <a:gd name="T87" fmla="*/ 4 h 532"/>
                <a:gd name="T88" fmla="*/ 266 w 530"/>
                <a:gd name="T8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0" h="532">
                  <a:moveTo>
                    <a:pt x="266" y="0"/>
                  </a:moveTo>
                  <a:lnTo>
                    <a:pt x="304" y="4"/>
                  </a:lnTo>
                  <a:lnTo>
                    <a:pt x="342" y="12"/>
                  </a:lnTo>
                  <a:lnTo>
                    <a:pt x="378" y="25"/>
                  </a:lnTo>
                  <a:lnTo>
                    <a:pt x="410" y="43"/>
                  </a:lnTo>
                  <a:lnTo>
                    <a:pt x="439" y="66"/>
                  </a:lnTo>
                  <a:lnTo>
                    <a:pt x="466" y="92"/>
                  </a:lnTo>
                  <a:lnTo>
                    <a:pt x="488" y="122"/>
                  </a:lnTo>
                  <a:lnTo>
                    <a:pt x="506" y="154"/>
                  </a:lnTo>
                  <a:lnTo>
                    <a:pt x="520" y="190"/>
                  </a:lnTo>
                  <a:lnTo>
                    <a:pt x="528" y="227"/>
                  </a:lnTo>
                  <a:lnTo>
                    <a:pt x="530" y="266"/>
                  </a:lnTo>
                  <a:lnTo>
                    <a:pt x="528" y="306"/>
                  </a:lnTo>
                  <a:lnTo>
                    <a:pt x="520" y="343"/>
                  </a:lnTo>
                  <a:lnTo>
                    <a:pt x="506" y="378"/>
                  </a:lnTo>
                  <a:lnTo>
                    <a:pt x="488" y="410"/>
                  </a:lnTo>
                  <a:lnTo>
                    <a:pt x="466" y="441"/>
                  </a:lnTo>
                  <a:lnTo>
                    <a:pt x="439" y="466"/>
                  </a:lnTo>
                  <a:lnTo>
                    <a:pt x="410" y="489"/>
                  </a:lnTo>
                  <a:lnTo>
                    <a:pt x="378" y="507"/>
                  </a:lnTo>
                  <a:lnTo>
                    <a:pt x="342" y="520"/>
                  </a:lnTo>
                  <a:lnTo>
                    <a:pt x="304" y="529"/>
                  </a:lnTo>
                  <a:lnTo>
                    <a:pt x="266" y="532"/>
                  </a:lnTo>
                  <a:lnTo>
                    <a:pt x="226" y="529"/>
                  </a:lnTo>
                  <a:lnTo>
                    <a:pt x="188" y="520"/>
                  </a:lnTo>
                  <a:lnTo>
                    <a:pt x="154" y="507"/>
                  </a:lnTo>
                  <a:lnTo>
                    <a:pt x="120" y="489"/>
                  </a:lnTo>
                  <a:lnTo>
                    <a:pt x="91" y="466"/>
                  </a:lnTo>
                  <a:lnTo>
                    <a:pt x="65" y="441"/>
                  </a:lnTo>
                  <a:lnTo>
                    <a:pt x="43" y="410"/>
                  </a:lnTo>
                  <a:lnTo>
                    <a:pt x="25" y="378"/>
                  </a:lnTo>
                  <a:lnTo>
                    <a:pt x="11" y="343"/>
                  </a:lnTo>
                  <a:lnTo>
                    <a:pt x="3" y="306"/>
                  </a:lnTo>
                  <a:lnTo>
                    <a:pt x="0" y="266"/>
                  </a:lnTo>
                  <a:lnTo>
                    <a:pt x="3" y="227"/>
                  </a:lnTo>
                  <a:lnTo>
                    <a:pt x="11" y="190"/>
                  </a:lnTo>
                  <a:lnTo>
                    <a:pt x="25" y="154"/>
                  </a:lnTo>
                  <a:lnTo>
                    <a:pt x="43" y="122"/>
                  </a:lnTo>
                  <a:lnTo>
                    <a:pt x="65" y="92"/>
                  </a:lnTo>
                  <a:lnTo>
                    <a:pt x="91" y="66"/>
                  </a:lnTo>
                  <a:lnTo>
                    <a:pt x="120" y="43"/>
                  </a:lnTo>
                  <a:lnTo>
                    <a:pt x="154" y="25"/>
                  </a:lnTo>
                  <a:lnTo>
                    <a:pt x="188" y="12"/>
                  </a:lnTo>
                  <a:lnTo>
                    <a:pt x="226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0" name="Group 1116"/>
          <p:cNvGrpSpPr/>
          <p:nvPr/>
        </p:nvGrpSpPr>
        <p:grpSpPr>
          <a:xfrm>
            <a:off x="6919214" y="3631692"/>
            <a:ext cx="382191" cy="402431"/>
            <a:chOff x="654050" y="5014913"/>
            <a:chExt cx="509588" cy="536575"/>
          </a:xfrm>
          <a:solidFill>
            <a:srgbClr val="000000"/>
          </a:solidFill>
        </p:grpSpPr>
        <p:sp>
          <p:nvSpPr>
            <p:cNvPr id="271" name="Freeform 525"/>
            <p:cNvSpPr>
              <a:spLocks/>
            </p:cNvSpPr>
            <p:nvPr/>
          </p:nvSpPr>
          <p:spPr bwMode="auto">
            <a:xfrm>
              <a:off x="827088" y="5073650"/>
              <a:ext cx="85725" cy="15875"/>
            </a:xfrm>
            <a:custGeom>
              <a:avLst/>
              <a:gdLst>
                <a:gd name="T0" fmla="*/ 52 w 536"/>
                <a:gd name="T1" fmla="*/ 0 h 106"/>
                <a:gd name="T2" fmla="*/ 536 w 536"/>
                <a:gd name="T3" fmla="*/ 0 h 106"/>
                <a:gd name="T4" fmla="*/ 516 w 536"/>
                <a:gd name="T5" fmla="*/ 33 h 106"/>
                <a:gd name="T6" fmla="*/ 501 w 536"/>
                <a:gd name="T7" fmla="*/ 69 h 106"/>
                <a:gd name="T8" fmla="*/ 489 w 536"/>
                <a:gd name="T9" fmla="*/ 106 h 106"/>
                <a:gd name="T10" fmla="*/ 52 w 536"/>
                <a:gd name="T11" fmla="*/ 106 h 106"/>
                <a:gd name="T12" fmla="*/ 36 w 536"/>
                <a:gd name="T13" fmla="*/ 104 h 106"/>
                <a:gd name="T14" fmla="*/ 21 w 536"/>
                <a:gd name="T15" fmla="*/ 96 h 106"/>
                <a:gd name="T16" fmla="*/ 10 w 536"/>
                <a:gd name="T17" fmla="*/ 84 h 106"/>
                <a:gd name="T18" fmla="*/ 2 w 536"/>
                <a:gd name="T19" fmla="*/ 70 h 106"/>
                <a:gd name="T20" fmla="*/ 0 w 536"/>
                <a:gd name="T21" fmla="*/ 53 h 106"/>
                <a:gd name="T22" fmla="*/ 2 w 536"/>
                <a:gd name="T23" fmla="*/ 36 h 106"/>
                <a:gd name="T24" fmla="*/ 10 w 536"/>
                <a:gd name="T25" fmla="*/ 22 h 106"/>
                <a:gd name="T26" fmla="*/ 21 w 536"/>
                <a:gd name="T27" fmla="*/ 10 h 106"/>
                <a:gd name="T28" fmla="*/ 36 w 536"/>
                <a:gd name="T29" fmla="*/ 3 h 106"/>
                <a:gd name="T30" fmla="*/ 52 w 536"/>
                <a:gd name="T3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6" h="106">
                  <a:moveTo>
                    <a:pt x="52" y="0"/>
                  </a:moveTo>
                  <a:lnTo>
                    <a:pt x="536" y="0"/>
                  </a:lnTo>
                  <a:lnTo>
                    <a:pt x="516" y="33"/>
                  </a:lnTo>
                  <a:lnTo>
                    <a:pt x="501" y="69"/>
                  </a:lnTo>
                  <a:lnTo>
                    <a:pt x="489" y="106"/>
                  </a:lnTo>
                  <a:lnTo>
                    <a:pt x="52" y="106"/>
                  </a:lnTo>
                  <a:lnTo>
                    <a:pt x="36" y="104"/>
                  </a:lnTo>
                  <a:lnTo>
                    <a:pt x="21" y="96"/>
                  </a:lnTo>
                  <a:lnTo>
                    <a:pt x="10" y="84"/>
                  </a:lnTo>
                  <a:lnTo>
                    <a:pt x="2" y="70"/>
                  </a:lnTo>
                  <a:lnTo>
                    <a:pt x="0" y="53"/>
                  </a:lnTo>
                  <a:lnTo>
                    <a:pt x="2" y="36"/>
                  </a:lnTo>
                  <a:lnTo>
                    <a:pt x="10" y="22"/>
                  </a:lnTo>
                  <a:lnTo>
                    <a:pt x="21" y="10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526"/>
            <p:cNvSpPr>
              <a:spLocks/>
            </p:cNvSpPr>
            <p:nvPr/>
          </p:nvSpPr>
          <p:spPr bwMode="auto">
            <a:xfrm>
              <a:off x="779463" y="5014913"/>
              <a:ext cx="384175" cy="265113"/>
            </a:xfrm>
            <a:custGeom>
              <a:avLst/>
              <a:gdLst>
                <a:gd name="T0" fmla="*/ 72 w 2420"/>
                <a:gd name="T1" fmla="*/ 0 h 1672"/>
                <a:gd name="T2" fmla="*/ 2347 w 2420"/>
                <a:gd name="T3" fmla="*/ 0 h 1672"/>
                <a:gd name="T4" fmla="*/ 2367 w 2420"/>
                <a:gd name="T5" fmla="*/ 3 h 1672"/>
                <a:gd name="T6" fmla="*/ 2384 w 2420"/>
                <a:gd name="T7" fmla="*/ 10 h 1672"/>
                <a:gd name="T8" fmla="*/ 2398 w 2420"/>
                <a:gd name="T9" fmla="*/ 22 h 1672"/>
                <a:gd name="T10" fmla="*/ 2410 w 2420"/>
                <a:gd name="T11" fmla="*/ 37 h 1672"/>
                <a:gd name="T12" fmla="*/ 2418 w 2420"/>
                <a:gd name="T13" fmla="*/ 55 h 1672"/>
                <a:gd name="T14" fmla="*/ 2420 w 2420"/>
                <a:gd name="T15" fmla="*/ 73 h 1672"/>
                <a:gd name="T16" fmla="*/ 2420 w 2420"/>
                <a:gd name="T17" fmla="*/ 1599 h 1672"/>
                <a:gd name="T18" fmla="*/ 2418 w 2420"/>
                <a:gd name="T19" fmla="*/ 1618 h 1672"/>
                <a:gd name="T20" fmla="*/ 2410 w 2420"/>
                <a:gd name="T21" fmla="*/ 1636 h 1672"/>
                <a:gd name="T22" fmla="*/ 2398 w 2420"/>
                <a:gd name="T23" fmla="*/ 1650 h 1672"/>
                <a:gd name="T24" fmla="*/ 2384 w 2420"/>
                <a:gd name="T25" fmla="*/ 1661 h 1672"/>
                <a:gd name="T26" fmla="*/ 2367 w 2420"/>
                <a:gd name="T27" fmla="*/ 1668 h 1672"/>
                <a:gd name="T28" fmla="*/ 2347 w 2420"/>
                <a:gd name="T29" fmla="*/ 1672 h 1672"/>
                <a:gd name="T30" fmla="*/ 1519 w 2420"/>
                <a:gd name="T31" fmla="*/ 1672 h 1672"/>
                <a:gd name="T32" fmla="*/ 1519 w 2420"/>
                <a:gd name="T33" fmla="*/ 1526 h 1672"/>
                <a:gd name="T34" fmla="*/ 2274 w 2420"/>
                <a:gd name="T35" fmla="*/ 1526 h 1672"/>
                <a:gd name="T36" fmla="*/ 2274 w 2420"/>
                <a:gd name="T37" fmla="*/ 146 h 1672"/>
                <a:gd name="T38" fmla="*/ 145 w 2420"/>
                <a:gd name="T39" fmla="*/ 146 h 1672"/>
                <a:gd name="T40" fmla="*/ 145 w 2420"/>
                <a:gd name="T41" fmla="*/ 1526 h 1672"/>
                <a:gd name="T42" fmla="*/ 452 w 2420"/>
                <a:gd name="T43" fmla="*/ 1526 h 1672"/>
                <a:gd name="T44" fmla="*/ 451 w 2420"/>
                <a:gd name="T45" fmla="*/ 1672 h 1672"/>
                <a:gd name="T46" fmla="*/ 72 w 2420"/>
                <a:gd name="T47" fmla="*/ 1672 h 1672"/>
                <a:gd name="T48" fmla="*/ 53 w 2420"/>
                <a:gd name="T49" fmla="*/ 1668 h 1672"/>
                <a:gd name="T50" fmla="*/ 36 w 2420"/>
                <a:gd name="T51" fmla="*/ 1661 h 1672"/>
                <a:gd name="T52" fmla="*/ 21 w 2420"/>
                <a:gd name="T53" fmla="*/ 1650 h 1672"/>
                <a:gd name="T54" fmla="*/ 10 w 2420"/>
                <a:gd name="T55" fmla="*/ 1636 h 1672"/>
                <a:gd name="T56" fmla="*/ 2 w 2420"/>
                <a:gd name="T57" fmla="*/ 1618 h 1672"/>
                <a:gd name="T58" fmla="*/ 0 w 2420"/>
                <a:gd name="T59" fmla="*/ 1599 h 1672"/>
                <a:gd name="T60" fmla="*/ 0 w 2420"/>
                <a:gd name="T61" fmla="*/ 73 h 1672"/>
                <a:gd name="T62" fmla="*/ 2 w 2420"/>
                <a:gd name="T63" fmla="*/ 55 h 1672"/>
                <a:gd name="T64" fmla="*/ 10 w 2420"/>
                <a:gd name="T65" fmla="*/ 37 h 1672"/>
                <a:gd name="T66" fmla="*/ 21 w 2420"/>
                <a:gd name="T67" fmla="*/ 22 h 1672"/>
                <a:gd name="T68" fmla="*/ 36 w 2420"/>
                <a:gd name="T69" fmla="*/ 10 h 1672"/>
                <a:gd name="T70" fmla="*/ 53 w 2420"/>
                <a:gd name="T71" fmla="*/ 3 h 1672"/>
                <a:gd name="T72" fmla="*/ 72 w 2420"/>
                <a:gd name="T73" fmla="*/ 0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20" h="1672">
                  <a:moveTo>
                    <a:pt x="72" y="0"/>
                  </a:moveTo>
                  <a:lnTo>
                    <a:pt x="2347" y="0"/>
                  </a:lnTo>
                  <a:lnTo>
                    <a:pt x="2367" y="3"/>
                  </a:lnTo>
                  <a:lnTo>
                    <a:pt x="2384" y="10"/>
                  </a:lnTo>
                  <a:lnTo>
                    <a:pt x="2398" y="22"/>
                  </a:lnTo>
                  <a:lnTo>
                    <a:pt x="2410" y="37"/>
                  </a:lnTo>
                  <a:lnTo>
                    <a:pt x="2418" y="55"/>
                  </a:lnTo>
                  <a:lnTo>
                    <a:pt x="2420" y="73"/>
                  </a:lnTo>
                  <a:lnTo>
                    <a:pt x="2420" y="1599"/>
                  </a:lnTo>
                  <a:lnTo>
                    <a:pt x="2418" y="1618"/>
                  </a:lnTo>
                  <a:lnTo>
                    <a:pt x="2410" y="1636"/>
                  </a:lnTo>
                  <a:lnTo>
                    <a:pt x="2398" y="1650"/>
                  </a:lnTo>
                  <a:lnTo>
                    <a:pt x="2384" y="1661"/>
                  </a:lnTo>
                  <a:lnTo>
                    <a:pt x="2367" y="1668"/>
                  </a:lnTo>
                  <a:lnTo>
                    <a:pt x="2347" y="1672"/>
                  </a:lnTo>
                  <a:lnTo>
                    <a:pt x="1519" y="1672"/>
                  </a:lnTo>
                  <a:lnTo>
                    <a:pt x="1519" y="1526"/>
                  </a:lnTo>
                  <a:lnTo>
                    <a:pt x="2274" y="1526"/>
                  </a:lnTo>
                  <a:lnTo>
                    <a:pt x="2274" y="146"/>
                  </a:lnTo>
                  <a:lnTo>
                    <a:pt x="145" y="146"/>
                  </a:lnTo>
                  <a:lnTo>
                    <a:pt x="145" y="1526"/>
                  </a:lnTo>
                  <a:lnTo>
                    <a:pt x="452" y="1526"/>
                  </a:lnTo>
                  <a:lnTo>
                    <a:pt x="451" y="1672"/>
                  </a:lnTo>
                  <a:lnTo>
                    <a:pt x="72" y="1672"/>
                  </a:lnTo>
                  <a:lnTo>
                    <a:pt x="53" y="1668"/>
                  </a:lnTo>
                  <a:lnTo>
                    <a:pt x="36" y="1661"/>
                  </a:lnTo>
                  <a:lnTo>
                    <a:pt x="21" y="1650"/>
                  </a:lnTo>
                  <a:lnTo>
                    <a:pt x="10" y="1636"/>
                  </a:lnTo>
                  <a:lnTo>
                    <a:pt x="2" y="1618"/>
                  </a:lnTo>
                  <a:lnTo>
                    <a:pt x="0" y="1599"/>
                  </a:lnTo>
                  <a:lnTo>
                    <a:pt x="0" y="73"/>
                  </a:lnTo>
                  <a:lnTo>
                    <a:pt x="2" y="55"/>
                  </a:lnTo>
                  <a:lnTo>
                    <a:pt x="10" y="37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3" y="3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527"/>
            <p:cNvSpPr>
              <a:spLocks/>
            </p:cNvSpPr>
            <p:nvPr/>
          </p:nvSpPr>
          <p:spPr bwMode="auto">
            <a:xfrm>
              <a:off x="919163" y="5065713"/>
              <a:ext cx="74613" cy="63500"/>
            </a:xfrm>
            <a:custGeom>
              <a:avLst/>
              <a:gdLst>
                <a:gd name="T0" fmla="*/ 232 w 464"/>
                <a:gd name="T1" fmla="*/ 0 h 400"/>
                <a:gd name="T2" fmla="*/ 270 w 464"/>
                <a:gd name="T3" fmla="*/ 3 h 400"/>
                <a:gd name="T4" fmla="*/ 306 w 464"/>
                <a:gd name="T5" fmla="*/ 12 h 400"/>
                <a:gd name="T6" fmla="*/ 339 w 464"/>
                <a:gd name="T7" fmla="*/ 26 h 400"/>
                <a:gd name="T8" fmla="*/ 370 w 464"/>
                <a:gd name="T9" fmla="*/ 45 h 400"/>
                <a:gd name="T10" fmla="*/ 396 w 464"/>
                <a:gd name="T11" fmla="*/ 69 h 400"/>
                <a:gd name="T12" fmla="*/ 420 w 464"/>
                <a:gd name="T13" fmla="*/ 95 h 400"/>
                <a:gd name="T14" fmla="*/ 438 w 464"/>
                <a:gd name="T15" fmla="*/ 126 h 400"/>
                <a:gd name="T16" fmla="*/ 453 w 464"/>
                <a:gd name="T17" fmla="*/ 159 h 400"/>
                <a:gd name="T18" fmla="*/ 461 w 464"/>
                <a:gd name="T19" fmla="*/ 195 h 400"/>
                <a:gd name="T20" fmla="*/ 464 w 464"/>
                <a:gd name="T21" fmla="*/ 233 h 400"/>
                <a:gd name="T22" fmla="*/ 461 w 464"/>
                <a:gd name="T23" fmla="*/ 272 h 400"/>
                <a:gd name="T24" fmla="*/ 452 w 464"/>
                <a:gd name="T25" fmla="*/ 308 h 400"/>
                <a:gd name="T26" fmla="*/ 437 w 464"/>
                <a:gd name="T27" fmla="*/ 343 h 400"/>
                <a:gd name="T28" fmla="*/ 417 w 464"/>
                <a:gd name="T29" fmla="*/ 374 h 400"/>
                <a:gd name="T30" fmla="*/ 392 w 464"/>
                <a:gd name="T31" fmla="*/ 400 h 400"/>
                <a:gd name="T32" fmla="*/ 380 w 464"/>
                <a:gd name="T33" fmla="*/ 400 h 400"/>
                <a:gd name="T34" fmla="*/ 361 w 464"/>
                <a:gd name="T35" fmla="*/ 400 h 400"/>
                <a:gd name="T36" fmla="*/ 338 w 464"/>
                <a:gd name="T37" fmla="*/ 400 h 400"/>
                <a:gd name="T38" fmla="*/ 310 w 464"/>
                <a:gd name="T39" fmla="*/ 400 h 400"/>
                <a:gd name="T40" fmla="*/ 248 w 464"/>
                <a:gd name="T41" fmla="*/ 400 h 400"/>
                <a:gd name="T42" fmla="*/ 215 w 464"/>
                <a:gd name="T43" fmla="*/ 400 h 400"/>
                <a:gd name="T44" fmla="*/ 184 w 464"/>
                <a:gd name="T45" fmla="*/ 400 h 400"/>
                <a:gd name="T46" fmla="*/ 154 w 464"/>
                <a:gd name="T47" fmla="*/ 400 h 400"/>
                <a:gd name="T48" fmla="*/ 126 w 464"/>
                <a:gd name="T49" fmla="*/ 400 h 400"/>
                <a:gd name="T50" fmla="*/ 103 w 464"/>
                <a:gd name="T51" fmla="*/ 400 h 400"/>
                <a:gd name="T52" fmla="*/ 84 w 464"/>
                <a:gd name="T53" fmla="*/ 400 h 400"/>
                <a:gd name="T54" fmla="*/ 72 w 464"/>
                <a:gd name="T55" fmla="*/ 400 h 400"/>
                <a:gd name="T56" fmla="*/ 50 w 464"/>
                <a:gd name="T57" fmla="*/ 377 h 400"/>
                <a:gd name="T58" fmla="*/ 32 w 464"/>
                <a:gd name="T59" fmla="*/ 351 h 400"/>
                <a:gd name="T60" fmla="*/ 17 w 464"/>
                <a:gd name="T61" fmla="*/ 323 h 400"/>
                <a:gd name="T62" fmla="*/ 8 w 464"/>
                <a:gd name="T63" fmla="*/ 294 h 400"/>
                <a:gd name="T64" fmla="*/ 2 w 464"/>
                <a:gd name="T65" fmla="*/ 264 h 400"/>
                <a:gd name="T66" fmla="*/ 0 w 464"/>
                <a:gd name="T67" fmla="*/ 233 h 400"/>
                <a:gd name="T68" fmla="*/ 3 w 464"/>
                <a:gd name="T69" fmla="*/ 195 h 400"/>
                <a:gd name="T70" fmla="*/ 11 w 464"/>
                <a:gd name="T71" fmla="*/ 159 h 400"/>
                <a:gd name="T72" fmla="*/ 25 w 464"/>
                <a:gd name="T73" fmla="*/ 126 h 400"/>
                <a:gd name="T74" fmla="*/ 44 w 464"/>
                <a:gd name="T75" fmla="*/ 95 h 400"/>
                <a:gd name="T76" fmla="*/ 68 w 464"/>
                <a:gd name="T77" fmla="*/ 69 h 400"/>
                <a:gd name="T78" fmla="*/ 94 w 464"/>
                <a:gd name="T79" fmla="*/ 45 h 400"/>
                <a:gd name="T80" fmla="*/ 125 w 464"/>
                <a:gd name="T81" fmla="*/ 26 h 400"/>
                <a:gd name="T82" fmla="*/ 158 w 464"/>
                <a:gd name="T83" fmla="*/ 12 h 400"/>
                <a:gd name="T84" fmla="*/ 194 w 464"/>
                <a:gd name="T85" fmla="*/ 3 h 400"/>
                <a:gd name="T86" fmla="*/ 232 w 464"/>
                <a:gd name="T8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4" h="400">
                  <a:moveTo>
                    <a:pt x="232" y="0"/>
                  </a:moveTo>
                  <a:lnTo>
                    <a:pt x="270" y="3"/>
                  </a:lnTo>
                  <a:lnTo>
                    <a:pt x="306" y="12"/>
                  </a:lnTo>
                  <a:lnTo>
                    <a:pt x="339" y="26"/>
                  </a:lnTo>
                  <a:lnTo>
                    <a:pt x="370" y="45"/>
                  </a:lnTo>
                  <a:lnTo>
                    <a:pt x="396" y="69"/>
                  </a:lnTo>
                  <a:lnTo>
                    <a:pt x="420" y="95"/>
                  </a:lnTo>
                  <a:lnTo>
                    <a:pt x="438" y="126"/>
                  </a:lnTo>
                  <a:lnTo>
                    <a:pt x="453" y="159"/>
                  </a:lnTo>
                  <a:lnTo>
                    <a:pt x="461" y="195"/>
                  </a:lnTo>
                  <a:lnTo>
                    <a:pt x="464" y="233"/>
                  </a:lnTo>
                  <a:lnTo>
                    <a:pt x="461" y="272"/>
                  </a:lnTo>
                  <a:lnTo>
                    <a:pt x="452" y="308"/>
                  </a:lnTo>
                  <a:lnTo>
                    <a:pt x="437" y="343"/>
                  </a:lnTo>
                  <a:lnTo>
                    <a:pt x="417" y="374"/>
                  </a:lnTo>
                  <a:lnTo>
                    <a:pt x="392" y="400"/>
                  </a:lnTo>
                  <a:lnTo>
                    <a:pt x="380" y="400"/>
                  </a:lnTo>
                  <a:lnTo>
                    <a:pt x="361" y="400"/>
                  </a:lnTo>
                  <a:lnTo>
                    <a:pt x="338" y="400"/>
                  </a:lnTo>
                  <a:lnTo>
                    <a:pt x="310" y="400"/>
                  </a:lnTo>
                  <a:lnTo>
                    <a:pt x="248" y="400"/>
                  </a:lnTo>
                  <a:lnTo>
                    <a:pt x="215" y="400"/>
                  </a:lnTo>
                  <a:lnTo>
                    <a:pt x="184" y="400"/>
                  </a:lnTo>
                  <a:lnTo>
                    <a:pt x="154" y="400"/>
                  </a:lnTo>
                  <a:lnTo>
                    <a:pt x="126" y="400"/>
                  </a:lnTo>
                  <a:lnTo>
                    <a:pt x="103" y="400"/>
                  </a:lnTo>
                  <a:lnTo>
                    <a:pt x="84" y="400"/>
                  </a:lnTo>
                  <a:lnTo>
                    <a:pt x="72" y="400"/>
                  </a:lnTo>
                  <a:lnTo>
                    <a:pt x="50" y="377"/>
                  </a:lnTo>
                  <a:lnTo>
                    <a:pt x="32" y="351"/>
                  </a:lnTo>
                  <a:lnTo>
                    <a:pt x="17" y="323"/>
                  </a:lnTo>
                  <a:lnTo>
                    <a:pt x="8" y="294"/>
                  </a:lnTo>
                  <a:lnTo>
                    <a:pt x="2" y="264"/>
                  </a:lnTo>
                  <a:lnTo>
                    <a:pt x="0" y="233"/>
                  </a:lnTo>
                  <a:lnTo>
                    <a:pt x="3" y="195"/>
                  </a:lnTo>
                  <a:lnTo>
                    <a:pt x="11" y="159"/>
                  </a:lnTo>
                  <a:lnTo>
                    <a:pt x="25" y="126"/>
                  </a:lnTo>
                  <a:lnTo>
                    <a:pt x="44" y="95"/>
                  </a:lnTo>
                  <a:lnTo>
                    <a:pt x="68" y="69"/>
                  </a:lnTo>
                  <a:lnTo>
                    <a:pt x="94" y="45"/>
                  </a:lnTo>
                  <a:lnTo>
                    <a:pt x="125" y="26"/>
                  </a:lnTo>
                  <a:lnTo>
                    <a:pt x="158" y="12"/>
                  </a:lnTo>
                  <a:lnTo>
                    <a:pt x="194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528"/>
            <p:cNvSpPr>
              <a:spLocks/>
            </p:cNvSpPr>
            <p:nvPr/>
          </p:nvSpPr>
          <p:spPr bwMode="auto">
            <a:xfrm>
              <a:off x="866775" y="5064125"/>
              <a:ext cx="258763" cy="392113"/>
            </a:xfrm>
            <a:custGeom>
              <a:avLst/>
              <a:gdLst>
                <a:gd name="T0" fmla="*/ 1499 w 1634"/>
                <a:gd name="T1" fmla="*/ 11 h 2470"/>
                <a:gd name="T2" fmla="*/ 1528 w 1634"/>
                <a:gd name="T3" fmla="*/ 53 h 2470"/>
                <a:gd name="T4" fmla="*/ 1584 w 1634"/>
                <a:gd name="T5" fmla="*/ 186 h 2470"/>
                <a:gd name="T6" fmla="*/ 1624 w 1634"/>
                <a:gd name="T7" fmla="*/ 234 h 2470"/>
                <a:gd name="T8" fmla="*/ 1632 w 1634"/>
                <a:gd name="T9" fmla="*/ 296 h 2470"/>
                <a:gd name="T10" fmla="*/ 1603 w 1634"/>
                <a:gd name="T11" fmla="*/ 356 h 2470"/>
                <a:gd name="T12" fmla="*/ 1303 w 1634"/>
                <a:gd name="T13" fmla="*/ 664 h 2470"/>
                <a:gd name="T14" fmla="*/ 1252 w 1634"/>
                <a:gd name="T15" fmla="*/ 677 h 2470"/>
                <a:gd name="T16" fmla="*/ 1179 w 1634"/>
                <a:gd name="T17" fmla="*/ 686 h 2470"/>
                <a:gd name="T18" fmla="*/ 1076 w 1634"/>
                <a:gd name="T19" fmla="*/ 697 h 2470"/>
                <a:gd name="T20" fmla="*/ 970 w 1634"/>
                <a:gd name="T21" fmla="*/ 709 h 2470"/>
                <a:gd name="T22" fmla="*/ 887 w 1634"/>
                <a:gd name="T23" fmla="*/ 720 h 2470"/>
                <a:gd name="T24" fmla="*/ 834 w 1634"/>
                <a:gd name="T25" fmla="*/ 1939 h 2470"/>
                <a:gd name="T26" fmla="*/ 715 w 1634"/>
                <a:gd name="T27" fmla="*/ 1918 h 2470"/>
                <a:gd name="T28" fmla="*/ 601 w 1634"/>
                <a:gd name="T29" fmla="*/ 1937 h 2470"/>
                <a:gd name="T30" fmla="*/ 542 w 1634"/>
                <a:gd name="T31" fmla="*/ 1964 h 2470"/>
                <a:gd name="T32" fmla="*/ 444 w 1634"/>
                <a:gd name="T33" fmla="*/ 2051 h 2470"/>
                <a:gd name="T34" fmla="*/ 384 w 1634"/>
                <a:gd name="T35" fmla="*/ 2169 h 2470"/>
                <a:gd name="T36" fmla="*/ 374 w 1634"/>
                <a:gd name="T37" fmla="*/ 2301 h 2470"/>
                <a:gd name="T38" fmla="*/ 407 w 1634"/>
                <a:gd name="T39" fmla="*/ 2412 h 2470"/>
                <a:gd name="T40" fmla="*/ 315 w 1634"/>
                <a:gd name="T41" fmla="*/ 2454 h 2470"/>
                <a:gd name="T42" fmla="*/ 273 w 1634"/>
                <a:gd name="T43" fmla="*/ 2273 h 2470"/>
                <a:gd name="T44" fmla="*/ 273 w 1634"/>
                <a:gd name="T45" fmla="*/ 2033 h 2470"/>
                <a:gd name="T46" fmla="*/ 273 w 1634"/>
                <a:gd name="T47" fmla="*/ 1848 h 2470"/>
                <a:gd name="T48" fmla="*/ 273 w 1634"/>
                <a:gd name="T49" fmla="*/ 1710 h 2470"/>
                <a:gd name="T50" fmla="*/ 274 w 1634"/>
                <a:gd name="T51" fmla="*/ 1608 h 2470"/>
                <a:gd name="T52" fmla="*/ 274 w 1634"/>
                <a:gd name="T53" fmla="*/ 1534 h 2470"/>
                <a:gd name="T54" fmla="*/ 274 w 1634"/>
                <a:gd name="T55" fmla="*/ 1478 h 2470"/>
                <a:gd name="T56" fmla="*/ 274 w 1634"/>
                <a:gd name="T57" fmla="*/ 1431 h 2470"/>
                <a:gd name="T58" fmla="*/ 275 w 1634"/>
                <a:gd name="T59" fmla="*/ 1380 h 2470"/>
                <a:gd name="T60" fmla="*/ 275 w 1634"/>
                <a:gd name="T61" fmla="*/ 1320 h 2470"/>
                <a:gd name="T62" fmla="*/ 275 w 1634"/>
                <a:gd name="T63" fmla="*/ 1237 h 2470"/>
                <a:gd name="T64" fmla="*/ 275 w 1634"/>
                <a:gd name="T65" fmla="*/ 1125 h 2470"/>
                <a:gd name="T66" fmla="*/ 275 w 1634"/>
                <a:gd name="T67" fmla="*/ 973 h 2470"/>
                <a:gd name="T68" fmla="*/ 275 w 1634"/>
                <a:gd name="T69" fmla="*/ 771 h 2470"/>
                <a:gd name="T70" fmla="*/ 262 w 1634"/>
                <a:gd name="T71" fmla="*/ 750 h 2470"/>
                <a:gd name="T72" fmla="*/ 236 w 1634"/>
                <a:gd name="T73" fmla="*/ 755 h 2470"/>
                <a:gd name="T74" fmla="*/ 226 w 1634"/>
                <a:gd name="T75" fmla="*/ 1356 h 2470"/>
                <a:gd name="T76" fmla="*/ 213 w 1634"/>
                <a:gd name="T77" fmla="*/ 1644 h 2470"/>
                <a:gd name="T78" fmla="*/ 161 w 1634"/>
                <a:gd name="T79" fmla="*/ 1696 h 2470"/>
                <a:gd name="T80" fmla="*/ 112 w 1634"/>
                <a:gd name="T81" fmla="*/ 1707 h 2470"/>
                <a:gd name="T82" fmla="*/ 57 w 1634"/>
                <a:gd name="T83" fmla="*/ 1693 h 2470"/>
                <a:gd name="T84" fmla="*/ 16 w 1634"/>
                <a:gd name="T85" fmla="*/ 1652 h 2470"/>
                <a:gd name="T86" fmla="*/ 0 w 1634"/>
                <a:gd name="T87" fmla="*/ 1586 h 2470"/>
                <a:gd name="T88" fmla="*/ 16 w 1634"/>
                <a:gd name="T89" fmla="*/ 693 h 2470"/>
                <a:gd name="T90" fmla="*/ 70 w 1634"/>
                <a:gd name="T91" fmla="*/ 596 h 2470"/>
                <a:gd name="T92" fmla="*/ 158 w 1634"/>
                <a:gd name="T93" fmla="*/ 530 h 2470"/>
                <a:gd name="T94" fmla="*/ 270 w 1634"/>
                <a:gd name="T95" fmla="*/ 505 h 2470"/>
                <a:gd name="T96" fmla="*/ 346 w 1634"/>
                <a:gd name="T97" fmla="*/ 505 h 2470"/>
                <a:gd name="T98" fmla="*/ 758 w 1634"/>
                <a:gd name="T99" fmla="*/ 505 h 2470"/>
                <a:gd name="T100" fmla="*/ 789 w 1634"/>
                <a:gd name="T101" fmla="*/ 505 h 2470"/>
                <a:gd name="T102" fmla="*/ 844 w 1634"/>
                <a:gd name="T103" fmla="*/ 499 h 2470"/>
                <a:gd name="T104" fmla="*/ 939 w 1634"/>
                <a:gd name="T105" fmla="*/ 488 h 2470"/>
                <a:gd name="T106" fmla="*/ 1046 w 1634"/>
                <a:gd name="T107" fmla="*/ 475 h 2470"/>
                <a:gd name="T108" fmla="*/ 1142 w 1634"/>
                <a:gd name="T109" fmla="*/ 464 h 2470"/>
                <a:gd name="T110" fmla="*/ 1198 w 1634"/>
                <a:gd name="T111" fmla="*/ 458 h 2470"/>
                <a:gd name="T112" fmla="*/ 892 w 1634"/>
                <a:gd name="T113" fmla="*/ 159 h 2470"/>
                <a:gd name="T114" fmla="*/ 845 w 1634"/>
                <a:gd name="T115" fmla="*/ 53 h 2470"/>
                <a:gd name="T116" fmla="*/ 1411 w 1634"/>
                <a:gd name="T117" fmla="*/ 25 h 2470"/>
                <a:gd name="T118" fmla="*/ 1450 w 1634"/>
                <a:gd name="T119" fmla="*/ 2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4" h="2470">
                  <a:moveTo>
                    <a:pt x="1467" y="0"/>
                  </a:moveTo>
                  <a:lnTo>
                    <a:pt x="1485" y="4"/>
                  </a:lnTo>
                  <a:lnTo>
                    <a:pt x="1499" y="11"/>
                  </a:lnTo>
                  <a:lnTo>
                    <a:pt x="1513" y="22"/>
                  </a:lnTo>
                  <a:lnTo>
                    <a:pt x="1523" y="36"/>
                  </a:lnTo>
                  <a:lnTo>
                    <a:pt x="1528" y="53"/>
                  </a:lnTo>
                  <a:lnTo>
                    <a:pt x="1554" y="171"/>
                  </a:lnTo>
                  <a:lnTo>
                    <a:pt x="1569" y="177"/>
                  </a:lnTo>
                  <a:lnTo>
                    <a:pt x="1584" y="186"/>
                  </a:lnTo>
                  <a:lnTo>
                    <a:pt x="1599" y="197"/>
                  </a:lnTo>
                  <a:lnTo>
                    <a:pt x="1613" y="214"/>
                  </a:lnTo>
                  <a:lnTo>
                    <a:pt x="1624" y="234"/>
                  </a:lnTo>
                  <a:lnTo>
                    <a:pt x="1631" y="254"/>
                  </a:lnTo>
                  <a:lnTo>
                    <a:pt x="1634" y="275"/>
                  </a:lnTo>
                  <a:lnTo>
                    <a:pt x="1632" y="296"/>
                  </a:lnTo>
                  <a:lnTo>
                    <a:pt x="1627" y="318"/>
                  </a:lnTo>
                  <a:lnTo>
                    <a:pt x="1617" y="338"/>
                  </a:lnTo>
                  <a:lnTo>
                    <a:pt x="1603" y="356"/>
                  </a:lnTo>
                  <a:lnTo>
                    <a:pt x="1334" y="641"/>
                  </a:lnTo>
                  <a:lnTo>
                    <a:pt x="1320" y="654"/>
                  </a:lnTo>
                  <a:lnTo>
                    <a:pt x="1303" y="664"/>
                  </a:lnTo>
                  <a:lnTo>
                    <a:pt x="1285" y="671"/>
                  </a:lnTo>
                  <a:lnTo>
                    <a:pt x="1265" y="676"/>
                  </a:lnTo>
                  <a:lnTo>
                    <a:pt x="1252" y="677"/>
                  </a:lnTo>
                  <a:lnTo>
                    <a:pt x="1232" y="680"/>
                  </a:lnTo>
                  <a:lnTo>
                    <a:pt x="1208" y="682"/>
                  </a:lnTo>
                  <a:lnTo>
                    <a:pt x="1179" y="686"/>
                  </a:lnTo>
                  <a:lnTo>
                    <a:pt x="1147" y="689"/>
                  </a:lnTo>
                  <a:lnTo>
                    <a:pt x="1112" y="693"/>
                  </a:lnTo>
                  <a:lnTo>
                    <a:pt x="1076" y="697"/>
                  </a:lnTo>
                  <a:lnTo>
                    <a:pt x="1040" y="702"/>
                  </a:lnTo>
                  <a:lnTo>
                    <a:pt x="1004" y="706"/>
                  </a:lnTo>
                  <a:lnTo>
                    <a:pt x="970" y="709"/>
                  </a:lnTo>
                  <a:lnTo>
                    <a:pt x="939" y="714"/>
                  </a:lnTo>
                  <a:lnTo>
                    <a:pt x="911" y="717"/>
                  </a:lnTo>
                  <a:lnTo>
                    <a:pt x="887" y="720"/>
                  </a:lnTo>
                  <a:lnTo>
                    <a:pt x="869" y="722"/>
                  </a:lnTo>
                  <a:lnTo>
                    <a:pt x="870" y="1954"/>
                  </a:lnTo>
                  <a:lnTo>
                    <a:pt x="834" y="1939"/>
                  </a:lnTo>
                  <a:lnTo>
                    <a:pt x="796" y="1927"/>
                  </a:lnTo>
                  <a:lnTo>
                    <a:pt x="756" y="1920"/>
                  </a:lnTo>
                  <a:lnTo>
                    <a:pt x="715" y="1918"/>
                  </a:lnTo>
                  <a:lnTo>
                    <a:pt x="676" y="1920"/>
                  </a:lnTo>
                  <a:lnTo>
                    <a:pt x="637" y="1926"/>
                  </a:lnTo>
                  <a:lnTo>
                    <a:pt x="601" y="1937"/>
                  </a:lnTo>
                  <a:lnTo>
                    <a:pt x="601" y="1581"/>
                  </a:lnTo>
                  <a:lnTo>
                    <a:pt x="542" y="1581"/>
                  </a:lnTo>
                  <a:lnTo>
                    <a:pt x="542" y="1964"/>
                  </a:lnTo>
                  <a:lnTo>
                    <a:pt x="505" y="1988"/>
                  </a:lnTo>
                  <a:lnTo>
                    <a:pt x="472" y="2017"/>
                  </a:lnTo>
                  <a:lnTo>
                    <a:pt x="444" y="2051"/>
                  </a:lnTo>
                  <a:lnTo>
                    <a:pt x="419" y="2087"/>
                  </a:lnTo>
                  <a:lnTo>
                    <a:pt x="398" y="2127"/>
                  </a:lnTo>
                  <a:lnTo>
                    <a:pt x="384" y="2169"/>
                  </a:lnTo>
                  <a:lnTo>
                    <a:pt x="375" y="2214"/>
                  </a:lnTo>
                  <a:lnTo>
                    <a:pt x="372" y="2261"/>
                  </a:lnTo>
                  <a:lnTo>
                    <a:pt x="374" y="2301"/>
                  </a:lnTo>
                  <a:lnTo>
                    <a:pt x="381" y="2340"/>
                  </a:lnTo>
                  <a:lnTo>
                    <a:pt x="392" y="2377"/>
                  </a:lnTo>
                  <a:lnTo>
                    <a:pt x="407" y="2412"/>
                  </a:lnTo>
                  <a:lnTo>
                    <a:pt x="407" y="2438"/>
                  </a:lnTo>
                  <a:lnTo>
                    <a:pt x="360" y="2443"/>
                  </a:lnTo>
                  <a:lnTo>
                    <a:pt x="315" y="2454"/>
                  </a:lnTo>
                  <a:lnTo>
                    <a:pt x="273" y="2470"/>
                  </a:lnTo>
                  <a:lnTo>
                    <a:pt x="273" y="2367"/>
                  </a:lnTo>
                  <a:lnTo>
                    <a:pt x="273" y="2273"/>
                  </a:lnTo>
                  <a:lnTo>
                    <a:pt x="273" y="2186"/>
                  </a:lnTo>
                  <a:lnTo>
                    <a:pt x="273" y="2106"/>
                  </a:lnTo>
                  <a:lnTo>
                    <a:pt x="273" y="2033"/>
                  </a:lnTo>
                  <a:lnTo>
                    <a:pt x="273" y="1965"/>
                  </a:lnTo>
                  <a:lnTo>
                    <a:pt x="273" y="1903"/>
                  </a:lnTo>
                  <a:lnTo>
                    <a:pt x="273" y="1848"/>
                  </a:lnTo>
                  <a:lnTo>
                    <a:pt x="273" y="1797"/>
                  </a:lnTo>
                  <a:lnTo>
                    <a:pt x="273" y="1751"/>
                  </a:lnTo>
                  <a:lnTo>
                    <a:pt x="273" y="1710"/>
                  </a:lnTo>
                  <a:lnTo>
                    <a:pt x="273" y="1672"/>
                  </a:lnTo>
                  <a:lnTo>
                    <a:pt x="274" y="1638"/>
                  </a:lnTo>
                  <a:lnTo>
                    <a:pt x="274" y="1608"/>
                  </a:lnTo>
                  <a:lnTo>
                    <a:pt x="274" y="1582"/>
                  </a:lnTo>
                  <a:lnTo>
                    <a:pt x="274" y="1557"/>
                  </a:lnTo>
                  <a:lnTo>
                    <a:pt x="274" y="1534"/>
                  </a:lnTo>
                  <a:lnTo>
                    <a:pt x="274" y="1514"/>
                  </a:lnTo>
                  <a:lnTo>
                    <a:pt x="274" y="1495"/>
                  </a:lnTo>
                  <a:lnTo>
                    <a:pt x="274" y="1478"/>
                  </a:lnTo>
                  <a:lnTo>
                    <a:pt x="274" y="1461"/>
                  </a:lnTo>
                  <a:lnTo>
                    <a:pt x="274" y="1446"/>
                  </a:lnTo>
                  <a:lnTo>
                    <a:pt x="274" y="1431"/>
                  </a:lnTo>
                  <a:lnTo>
                    <a:pt x="274" y="1414"/>
                  </a:lnTo>
                  <a:lnTo>
                    <a:pt x="275" y="1398"/>
                  </a:lnTo>
                  <a:lnTo>
                    <a:pt x="275" y="1380"/>
                  </a:lnTo>
                  <a:lnTo>
                    <a:pt x="275" y="1362"/>
                  </a:lnTo>
                  <a:lnTo>
                    <a:pt x="275" y="1341"/>
                  </a:lnTo>
                  <a:lnTo>
                    <a:pt x="275" y="1320"/>
                  </a:lnTo>
                  <a:lnTo>
                    <a:pt x="275" y="1295"/>
                  </a:lnTo>
                  <a:lnTo>
                    <a:pt x="275" y="1268"/>
                  </a:lnTo>
                  <a:lnTo>
                    <a:pt x="275" y="1237"/>
                  </a:lnTo>
                  <a:lnTo>
                    <a:pt x="275" y="1205"/>
                  </a:lnTo>
                  <a:lnTo>
                    <a:pt x="275" y="1167"/>
                  </a:lnTo>
                  <a:lnTo>
                    <a:pt x="275" y="1125"/>
                  </a:lnTo>
                  <a:lnTo>
                    <a:pt x="275" y="1079"/>
                  </a:lnTo>
                  <a:lnTo>
                    <a:pt x="275" y="1029"/>
                  </a:lnTo>
                  <a:lnTo>
                    <a:pt x="275" y="973"/>
                  </a:lnTo>
                  <a:lnTo>
                    <a:pt x="275" y="912"/>
                  </a:lnTo>
                  <a:lnTo>
                    <a:pt x="275" y="845"/>
                  </a:lnTo>
                  <a:lnTo>
                    <a:pt x="275" y="771"/>
                  </a:lnTo>
                  <a:lnTo>
                    <a:pt x="274" y="762"/>
                  </a:lnTo>
                  <a:lnTo>
                    <a:pt x="269" y="755"/>
                  </a:lnTo>
                  <a:lnTo>
                    <a:pt x="262" y="750"/>
                  </a:lnTo>
                  <a:lnTo>
                    <a:pt x="253" y="747"/>
                  </a:lnTo>
                  <a:lnTo>
                    <a:pt x="243" y="750"/>
                  </a:lnTo>
                  <a:lnTo>
                    <a:pt x="236" y="755"/>
                  </a:lnTo>
                  <a:lnTo>
                    <a:pt x="231" y="762"/>
                  </a:lnTo>
                  <a:lnTo>
                    <a:pt x="229" y="771"/>
                  </a:lnTo>
                  <a:lnTo>
                    <a:pt x="226" y="1356"/>
                  </a:lnTo>
                  <a:lnTo>
                    <a:pt x="225" y="1595"/>
                  </a:lnTo>
                  <a:lnTo>
                    <a:pt x="222" y="1621"/>
                  </a:lnTo>
                  <a:lnTo>
                    <a:pt x="213" y="1644"/>
                  </a:lnTo>
                  <a:lnTo>
                    <a:pt x="199" y="1665"/>
                  </a:lnTo>
                  <a:lnTo>
                    <a:pt x="182" y="1682"/>
                  </a:lnTo>
                  <a:lnTo>
                    <a:pt x="161" y="1696"/>
                  </a:lnTo>
                  <a:lnTo>
                    <a:pt x="138" y="1704"/>
                  </a:lnTo>
                  <a:lnTo>
                    <a:pt x="112" y="1707"/>
                  </a:lnTo>
                  <a:lnTo>
                    <a:pt x="112" y="1707"/>
                  </a:lnTo>
                  <a:lnTo>
                    <a:pt x="93" y="1705"/>
                  </a:lnTo>
                  <a:lnTo>
                    <a:pt x="75" y="1701"/>
                  </a:lnTo>
                  <a:lnTo>
                    <a:pt x="57" y="1693"/>
                  </a:lnTo>
                  <a:lnTo>
                    <a:pt x="42" y="1682"/>
                  </a:lnTo>
                  <a:lnTo>
                    <a:pt x="28" y="1669"/>
                  </a:lnTo>
                  <a:lnTo>
                    <a:pt x="16" y="1652"/>
                  </a:lnTo>
                  <a:lnTo>
                    <a:pt x="7" y="1633"/>
                  </a:lnTo>
                  <a:lnTo>
                    <a:pt x="2" y="1610"/>
                  </a:lnTo>
                  <a:lnTo>
                    <a:pt x="0" y="1586"/>
                  </a:lnTo>
                  <a:lnTo>
                    <a:pt x="4" y="769"/>
                  </a:lnTo>
                  <a:lnTo>
                    <a:pt x="7" y="730"/>
                  </a:lnTo>
                  <a:lnTo>
                    <a:pt x="16" y="693"/>
                  </a:lnTo>
                  <a:lnTo>
                    <a:pt x="30" y="658"/>
                  </a:lnTo>
                  <a:lnTo>
                    <a:pt x="48" y="625"/>
                  </a:lnTo>
                  <a:lnTo>
                    <a:pt x="70" y="596"/>
                  </a:lnTo>
                  <a:lnTo>
                    <a:pt x="97" y="570"/>
                  </a:lnTo>
                  <a:lnTo>
                    <a:pt x="126" y="548"/>
                  </a:lnTo>
                  <a:lnTo>
                    <a:pt x="158" y="530"/>
                  </a:lnTo>
                  <a:lnTo>
                    <a:pt x="194" y="516"/>
                  </a:lnTo>
                  <a:lnTo>
                    <a:pt x="231" y="508"/>
                  </a:lnTo>
                  <a:lnTo>
                    <a:pt x="270" y="505"/>
                  </a:lnTo>
                  <a:lnTo>
                    <a:pt x="291" y="505"/>
                  </a:lnTo>
                  <a:lnTo>
                    <a:pt x="316" y="505"/>
                  </a:lnTo>
                  <a:lnTo>
                    <a:pt x="346" y="505"/>
                  </a:lnTo>
                  <a:lnTo>
                    <a:pt x="380" y="505"/>
                  </a:lnTo>
                  <a:lnTo>
                    <a:pt x="735" y="505"/>
                  </a:lnTo>
                  <a:lnTo>
                    <a:pt x="758" y="505"/>
                  </a:lnTo>
                  <a:lnTo>
                    <a:pt x="774" y="505"/>
                  </a:lnTo>
                  <a:lnTo>
                    <a:pt x="785" y="505"/>
                  </a:lnTo>
                  <a:lnTo>
                    <a:pt x="789" y="505"/>
                  </a:lnTo>
                  <a:lnTo>
                    <a:pt x="801" y="504"/>
                  </a:lnTo>
                  <a:lnTo>
                    <a:pt x="819" y="502"/>
                  </a:lnTo>
                  <a:lnTo>
                    <a:pt x="844" y="499"/>
                  </a:lnTo>
                  <a:lnTo>
                    <a:pt x="872" y="496"/>
                  </a:lnTo>
                  <a:lnTo>
                    <a:pt x="904" y="492"/>
                  </a:lnTo>
                  <a:lnTo>
                    <a:pt x="939" y="488"/>
                  </a:lnTo>
                  <a:lnTo>
                    <a:pt x="974" y="483"/>
                  </a:lnTo>
                  <a:lnTo>
                    <a:pt x="1010" y="479"/>
                  </a:lnTo>
                  <a:lnTo>
                    <a:pt x="1046" y="475"/>
                  </a:lnTo>
                  <a:lnTo>
                    <a:pt x="1081" y="471"/>
                  </a:lnTo>
                  <a:lnTo>
                    <a:pt x="1113" y="467"/>
                  </a:lnTo>
                  <a:lnTo>
                    <a:pt x="1142" y="464"/>
                  </a:lnTo>
                  <a:lnTo>
                    <a:pt x="1167" y="461"/>
                  </a:lnTo>
                  <a:lnTo>
                    <a:pt x="1186" y="459"/>
                  </a:lnTo>
                  <a:lnTo>
                    <a:pt x="1198" y="458"/>
                  </a:lnTo>
                  <a:lnTo>
                    <a:pt x="1427" y="215"/>
                  </a:lnTo>
                  <a:lnTo>
                    <a:pt x="1415" y="159"/>
                  </a:lnTo>
                  <a:lnTo>
                    <a:pt x="892" y="159"/>
                  </a:lnTo>
                  <a:lnTo>
                    <a:pt x="881" y="122"/>
                  </a:lnTo>
                  <a:lnTo>
                    <a:pt x="866" y="86"/>
                  </a:lnTo>
                  <a:lnTo>
                    <a:pt x="845" y="53"/>
                  </a:lnTo>
                  <a:lnTo>
                    <a:pt x="1399" y="53"/>
                  </a:lnTo>
                  <a:lnTo>
                    <a:pt x="1404" y="39"/>
                  </a:lnTo>
                  <a:lnTo>
                    <a:pt x="1411" y="25"/>
                  </a:lnTo>
                  <a:lnTo>
                    <a:pt x="1422" y="15"/>
                  </a:lnTo>
                  <a:lnTo>
                    <a:pt x="1435" y="7"/>
                  </a:lnTo>
                  <a:lnTo>
                    <a:pt x="1450" y="2"/>
                  </a:lnTo>
                  <a:lnTo>
                    <a:pt x="1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529"/>
            <p:cNvSpPr>
              <a:spLocks/>
            </p:cNvSpPr>
            <p:nvPr/>
          </p:nvSpPr>
          <p:spPr bwMode="auto">
            <a:xfrm>
              <a:off x="892175" y="5470525"/>
              <a:ext cx="174625" cy="80963"/>
            </a:xfrm>
            <a:custGeom>
              <a:avLst/>
              <a:gdLst>
                <a:gd name="T0" fmla="*/ 700 w 1097"/>
                <a:gd name="T1" fmla="*/ 0 h 510"/>
                <a:gd name="T2" fmla="*/ 738 w 1097"/>
                <a:gd name="T3" fmla="*/ 0 h 510"/>
                <a:gd name="T4" fmla="*/ 771 w 1097"/>
                <a:gd name="T5" fmla="*/ 0 h 510"/>
                <a:gd name="T6" fmla="*/ 823 w 1097"/>
                <a:gd name="T7" fmla="*/ 0 h 510"/>
                <a:gd name="T8" fmla="*/ 839 w 1097"/>
                <a:gd name="T9" fmla="*/ 0 h 510"/>
                <a:gd name="T10" fmla="*/ 877 w 1097"/>
                <a:gd name="T11" fmla="*/ 4 h 510"/>
                <a:gd name="T12" fmla="*/ 913 w 1097"/>
                <a:gd name="T13" fmla="*/ 12 h 510"/>
                <a:gd name="T14" fmla="*/ 947 w 1097"/>
                <a:gd name="T15" fmla="*/ 24 h 510"/>
                <a:gd name="T16" fmla="*/ 979 w 1097"/>
                <a:gd name="T17" fmla="*/ 42 h 510"/>
                <a:gd name="T18" fmla="*/ 1007 w 1097"/>
                <a:gd name="T19" fmla="*/ 63 h 510"/>
                <a:gd name="T20" fmla="*/ 1032 w 1097"/>
                <a:gd name="T21" fmla="*/ 89 h 510"/>
                <a:gd name="T22" fmla="*/ 1054 w 1097"/>
                <a:gd name="T23" fmla="*/ 118 h 510"/>
                <a:gd name="T24" fmla="*/ 1071 w 1097"/>
                <a:gd name="T25" fmla="*/ 148 h 510"/>
                <a:gd name="T26" fmla="*/ 1085 w 1097"/>
                <a:gd name="T27" fmla="*/ 182 h 510"/>
                <a:gd name="T28" fmla="*/ 1093 w 1097"/>
                <a:gd name="T29" fmla="*/ 218 h 510"/>
                <a:gd name="T30" fmla="*/ 1096 w 1097"/>
                <a:gd name="T31" fmla="*/ 256 h 510"/>
                <a:gd name="T32" fmla="*/ 1097 w 1097"/>
                <a:gd name="T33" fmla="*/ 510 h 510"/>
                <a:gd name="T34" fmla="*/ 1011 w 1097"/>
                <a:gd name="T35" fmla="*/ 510 h 510"/>
                <a:gd name="T36" fmla="*/ 1009 w 1097"/>
                <a:gd name="T37" fmla="*/ 471 h 510"/>
                <a:gd name="T38" fmla="*/ 999 w 1097"/>
                <a:gd name="T39" fmla="*/ 433 h 510"/>
                <a:gd name="T40" fmla="*/ 986 w 1097"/>
                <a:gd name="T41" fmla="*/ 398 h 510"/>
                <a:gd name="T42" fmla="*/ 969 w 1097"/>
                <a:gd name="T43" fmla="*/ 365 h 510"/>
                <a:gd name="T44" fmla="*/ 946 w 1097"/>
                <a:gd name="T45" fmla="*/ 336 h 510"/>
                <a:gd name="T46" fmla="*/ 919 w 1097"/>
                <a:gd name="T47" fmla="*/ 310 h 510"/>
                <a:gd name="T48" fmla="*/ 891 w 1097"/>
                <a:gd name="T49" fmla="*/ 287 h 510"/>
                <a:gd name="T50" fmla="*/ 858 w 1097"/>
                <a:gd name="T51" fmla="*/ 270 h 510"/>
                <a:gd name="T52" fmla="*/ 823 w 1097"/>
                <a:gd name="T53" fmla="*/ 256 h 510"/>
                <a:gd name="T54" fmla="*/ 785 w 1097"/>
                <a:gd name="T55" fmla="*/ 248 h 510"/>
                <a:gd name="T56" fmla="*/ 746 w 1097"/>
                <a:gd name="T57" fmla="*/ 245 h 510"/>
                <a:gd name="T58" fmla="*/ 361 w 1097"/>
                <a:gd name="T59" fmla="*/ 245 h 510"/>
                <a:gd name="T60" fmla="*/ 322 w 1097"/>
                <a:gd name="T61" fmla="*/ 248 h 510"/>
                <a:gd name="T62" fmla="*/ 285 w 1097"/>
                <a:gd name="T63" fmla="*/ 256 h 510"/>
                <a:gd name="T64" fmla="*/ 250 w 1097"/>
                <a:gd name="T65" fmla="*/ 270 h 510"/>
                <a:gd name="T66" fmla="*/ 217 w 1097"/>
                <a:gd name="T67" fmla="*/ 287 h 510"/>
                <a:gd name="T68" fmla="*/ 188 w 1097"/>
                <a:gd name="T69" fmla="*/ 310 h 510"/>
                <a:gd name="T70" fmla="*/ 162 w 1097"/>
                <a:gd name="T71" fmla="*/ 335 h 510"/>
                <a:gd name="T72" fmla="*/ 139 w 1097"/>
                <a:gd name="T73" fmla="*/ 365 h 510"/>
                <a:gd name="T74" fmla="*/ 120 w 1097"/>
                <a:gd name="T75" fmla="*/ 398 h 510"/>
                <a:gd name="T76" fmla="*/ 107 w 1097"/>
                <a:gd name="T77" fmla="*/ 433 h 510"/>
                <a:gd name="T78" fmla="*/ 99 w 1097"/>
                <a:gd name="T79" fmla="*/ 471 h 510"/>
                <a:gd name="T80" fmla="*/ 96 w 1097"/>
                <a:gd name="T81" fmla="*/ 510 h 510"/>
                <a:gd name="T82" fmla="*/ 0 w 1097"/>
                <a:gd name="T83" fmla="*/ 510 h 510"/>
                <a:gd name="T84" fmla="*/ 1 w 1097"/>
                <a:gd name="T85" fmla="*/ 256 h 510"/>
                <a:gd name="T86" fmla="*/ 4 w 1097"/>
                <a:gd name="T87" fmla="*/ 218 h 510"/>
                <a:gd name="T88" fmla="*/ 13 w 1097"/>
                <a:gd name="T89" fmla="*/ 182 h 510"/>
                <a:gd name="T90" fmla="*/ 26 w 1097"/>
                <a:gd name="T91" fmla="*/ 148 h 510"/>
                <a:gd name="T92" fmla="*/ 43 w 1097"/>
                <a:gd name="T93" fmla="*/ 118 h 510"/>
                <a:gd name="T94" fmla="*/ 65 w 1097"/>
                <a:gd name="T95" fmla="*/ 89 h 510"/>
                <a:gd name="T96" fmla="*/ 91 w 1097"/>
                <a:gd name="T97" fmla="*/ 63 h 510"/>
                <a:gd name="T98" fmla="*/ 118 w 1097"/>
                <a:gd name="T99" fmla="*/ 42 h 510"/>
                <a:gd name="T100" fmla="*/ 150 w 1097"/>
                <a:gd name="T101" fmla="*/ 25 h 510"/>
                <a:gd name="T102" fmla="*/ 184 w 1097"/>
                <a:gd name="T103" fmla="*/ 12 h 510"/>
                <a:gd name="T104" fmla="*/ 220 w 1097"/>
                <a:gd name="T105" fmla="*/ 4 h 510"/>
                <a:gd name="T106" fmla="*/ 258 w 1097"/>
                <a:gd name="T107" fmla="*/ 0 h 510"/>
                <a:gd name="T108" fmla="*/ 659 w 1097"/>
                <a:gd name="T109" fmla="*/ 0 h 510"/>
                <a:gd name="T110" fmla="*/ 700 w 1097"/>
                <a:gd name="T1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7" h="510">
                  <a:moveTo>
                    <a:pt x="700" y="0"/>
                  </a:moveTo>
                  <a:lnTo>
                    <a:pt x="738" y="0"/>
                  </a:lnTo>
                  <a:lnTo>
                    <a:pt x="771" y="0"/>
                  </a:lnTo>
                  <a:lnTo>
                    <a:pt x="823" y="0"/>
                  </a:lnTo>
                  <a:lnTo>
                    <a:pt x="839" y="0"/>
                  </a:lnTo>
                  <a:lnTo>
                    <a:pt x="877" y="4"/>
                  </a:lnTo>
                  <a:lnTo>
                    <a:pt x="913" y="12"/>
                  </a:lnTo>
                  <a:lnTo>
                    <a:pt x="947" y="24"/>
                  </a:lnTo>
                  <a:lnTo>
                    <a:pt x="979" y="42"/>
                  </a:lnTo>
                  <a:lnTo>
                    <a:pt x="1007" y="63"/>
                  </a:lnTo>
                  <a:lnTo>
                    <a:pt x="1032" y="89"/>
                  </a:lnTo>
                  <a:lnTo>
                    <a:pt x="1054" y="118"/>
                  </a:lnTo>
                  <a:lnTo>
                    <a:pt x="1071" y="148"/>
                  </a:lnTo>
                  <a:lnTo>
                    <a:pt x="1085" y="182"/>
                  </a:lnTo>
                  <a:lnTo>
                    <a:pt x="1093" y="218"/>
                  </a:lnTo>
                  <a:lnTo>
                    <a:pt x="1096" y="256"/>
                  </a:lnTo>
                  <a:lnTo>
                    <a:pt x="1097" y="510"/>
                  </a:lnTo>
                  <a:lnTo>
                    <a:pt x="1011" y="510"/>
                  </a:lnTo>
                  <a:lnTo>
                    <a:pt x="1009" y="471"/>
                  </a:lnTo>
                  <a:lnTo>
                    <a:pt x="999" y="433"/>
                  </a:lnTo>
                  <a:lnTo>
                    <a:pt x="986" y="398"/>
                  </a:lnTo>
                  <a:lnTo>
                    <a:pt x="969" y="365"/>
                  </a:lnTo>
                  <a:lnTo>
                    <a:pt x="946" y="336"/>
                  </a:lnTo>
                  <a:lnTo>
                    <a:pt x="919" y="310"/>
                  </a:lnTo>
                  <a:lnTo>
                    <a:pt x="891" y="287"/>
                  </a:lnTo>
                  <a:lnTo>
                    <a:pt x="858" y="270"/>
                  </a:lnTo>
                  <a:lnTo>
                    <a:pt x="823" y="256"/>
                  </a:lnTo>
                  <a:lnTo>
                    <a:pt x="785" y="248"/>
                  </a:lnTo>
                  <a:lnTo>
                    <a:pt x="746" y="245"/>
                  </a:lnTo>
                  <a:lnTo>
                    <a:pt x="361" y="245"/>
                  </a:lnTo>
                  <a:lnTo>
                    <a:pt x="322" y="248"/>
                  </a:lnTo>
                  <a:lnTo>
                    <a:pt x="285" y="256"/>
                  </a:lnTo>
                  <a:lnTo>
                    <a:pt x="250" y="270"/>
                  </a:lnTo>
                  <a:lnTo>
                    <a:pt x="217" y="287"/>
                  </a:lnTo>
                  <a:lnTo>
                    <a:pt x="188" y="310"/>
                  </a:lnTo>
                  <a:lnTo>
                    <a:pt x="162" y="335"/>
                  </a:lnTo>
                  <a:lnTo>
                    <a:pt x="139" y="365"/>
                  </a:lnTo>
                  <a:lnTo>
                    <a:pt x="120" y="398"/>
                  </a:lnTo>
                  <a:lnTo>
                    <a:pt x="107" y="433"/>
                  </a:lnTo>
                  <a:lnTo>
                    <a:pt x="99" y="471"/>
                  </a:lnTo>
                  <a:lnTo>
                    <a:pt x="96" y="510"/>
                  </a:lnTo>
                  <a:lnTo>
                    <a:pt x="0" y="510"/>
                  </a:lnTo>
                  <a:lnTo>
                    <a:pt x="1" y="256"/>
                  </a:lnTo>
                  <a:lnTo>
                    <a:pt x="4" y="218"/>
                  </a:lnTo>
                  <a:lnTo>
                    <a:pt x="13" y="182"/>
                  </a:lnTo>
                  <a:lnTo>
                    <a:pt x="26" y="148"/>
                  </a:lnTo>
                  <a:lnTo>
                    <a:pt x="43" y="118"/>
                  </a:lnTo>
                  <a:lnTo>
                    <a:pt x="65" y="89"/>
                  </a:lnTo>
                  <a:lnTo>
                    <a:pt x="91" y="63"/>
                  </a:lnTo>
                  <a:lnTo>
                    <a:pt x="118" y="42"/>
                  </a:lnTo>
                  <a:lnTo>
                    <a:pt x="150" y="25"/>
                  </a:lnTo>
                  <a:lnTo>
                    <a:pt x="184" y="12"/>
                  </a:lnTo>
                  <a:lnTo>
                    <a:pt x="220" y="4"/>
                  </a:lnTo>
                  <a:lnTo>
                    <a:pt x="258" y="0"/>
                  </a:lnTo>
                  <a:lnTo>
                    <a:pt x="659" y="0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530"/>
            <p:cNvSpPr>
              <a:spLocks/>
            </p:cNvSpPr>
            <p:nvPr/>
          </p:nvSpPr>
          <p:spPr bwMode="auto">
            <a:xfrm>
              <a:off x="944563" y="5387975"/>
              <a:ext cx="71438" cy="71438"/>
            </a:xfrm>
            <a:custGeom>
              <a:avLst/>
              <a:gdLst>
                <a:gd name="T0" fmla="*/ 225 w 450"/>
                <a:gd name="T1" fmla="*/ 0 h 450"/>
                <a:gd name="T2" fmla="*/ 262 w 450"/>
                <a:gd name="T3" fmla="*/ 3 h 450"/>
                <a:gd name="T4" fmla="*/ 296 w 450"/>
                <a:gd name="T5" fmla="*/ 11 h 450"/>
                <a:gd name="T6" fmla="*/ 328 w 450"/>
                <a:gd name="T7" fmla="*/ 25 h 450"/>
                <a:gd name="T8" fmla="*/ 357 w 450"/>
                <a:gd name="T9" fmla="*/ 43 h 450"/>
                <a:gd name="T10" fmla="*/ 384 w 450"/>
                <a:gd name="T11" fmla="*/ 65 h 450"/>
                <a:gd name="T12" fmla="*/ 406 w 450"/>
                <a:gd name="T13" fmla="*/ 92 h 450"/>
                <a:gd name="T14" fmla="*/ 424 w 450"/>
                <a:gd name="T15" fmla="*/ 121 h 450"/>
                <a:gd name="T16" fmla="*/ 438 w 450"/>
                <a:gd name="T17" fmla="*/ 154 h 450"/>
                <a:gd name="T18" fmla="*/ 446 w 450"/>
                <a:gd name="T19" fmla="*/ 189 h 450"/>
                <a:gd name="T20" fmla="*/ 450 w 450"/>
                <a:gd name="T21" fmla="*/ 225 h 450"/>
                <a:gd name="T22" fmla="*/ 446 w 450"/>
                <a:gd name="T23" fmla="*/ 262 h 450"/>
                <a:gd name="T24" fmla="*/ 438 w 450"/>
                <a:gd name="T25" fmla="*/ 296 h 450"/>
                <a:gd name="T26" fmla="*/ 424 w 450"/>
                <a:gd name="T27" fmla="*/ 328 h 450"/>
                <a:gd name="T28" fmla="*/ 405 w 450"/>
                <a:gd name="T29" fmla="*/ 357 h 450"/>
                <a:gd name="T30" fmla="*/ 383 w 450"/>
                <a:gd name="T31" fmla="*/ 384 h 450"/>
                <a:gd name="T32" fmla="*/ 357 w 450"/>
                <a:gd name="T33" fmla="*/ 406 h 450"/>
                <a:gd name="T34" fmla="*/ 327 w 450"/>
                <a:gd name="T35" fmla="*/ 424 h 450"/>
                <a:gd name="T36" fmla="*/ 296 w 450"/>
                <a:gd name="T37" fmla="*/ 438 h 450"/>
                <a:gd name="T38" fmla="*/ 261 w 450"/>
                <a:gd name="T39" fmla="*/ 447 h 450"/>
                <a:gd name="T40" fmla="*/ 225 w 450"/>
                <a:gd name="T41" fmla="*/ 450 h 450"/>
                <a:gd name="T42" fmla="*/ 189 w 450"/>
                <a:gd name="T43" fmla="*/ 447 h 450"/>
                <a:gd name="T44" fmla="*/ 154 w 450"/>
                <a:gd name="T45" fmla="*/ 438 h 450"/>
                <a:gd name="T46" fmla="*/ 122 w 450"/>
                <a:gd name="T47" fmla="*/ 424 h 450"/>
                <a:gd name="T48" fmla="*/ 92 w 450"/>
                <a:gd name="T49" fmla="*/ 406 h 450"/>
                <a:gd name="T50" fmla="*/ 67 w 450"/>
                <a:gd name="T51" fmla="*/ 384 h 450"/>
                <a:gd name="T52" fmla="*/ 44 w 450"/>
                <a:gd name="T53" fmla="*/ 357 h 450"/>
                <a:gd name="T54" fmla="*/ 25 w 450"/>
                <a:gd name="T55" fmla="*/ 328 h 450"/>
                <a:gd name="T56" fmla="*/ 12 w 450"/>
                <a:gd name="T57" fmla="*/ 296 h 450"/>
                <a:gd name="T58" fmla="*/ 3 w 450"/>
                <a:gd name="T59" fmla="*/ 261 h 450"/>
                <a:gd name="T60" fmla="*/ 0 w 450"/>
                <a:gd name="T61" fmla="*/ 225 h 450"/>
                <a:gd name="T62" fmla="*/ 3 w 450"/>
                <a:gd name="T63" fmla="*/ 189 h 450"/>
                <a:gd name="T64" fmla="*/ 11 w 450"/>
                <a:gd name="T65" fmla="*/ 154 h 450"/>
                <a:gd name="T66" fmla="*/ 25 w 450"/>
                <a:gd name="T67" fmla="*/ 121 h 450"/>
                <a:gd name="T68" fmla="*/ 44 w 450"/>
                <a:gd name="T69" fmla="*/ 92 h 450"/>
                <a:gd name="T70" fmla="*/ 66 w 450"/>
                <a:gd name="T71" fmla="*/ 65 h 450"/>
                <a:gd name="T72" fmla="*/ 92 w 450"/>
                <a:gd name="T73" fmla="*/ 43 h 450"/>
                <a:gd name="T74" fmla="*/ 122 w 450"/>
                <a:gd name="T75" fmla="*/ 25 h 450"/>
                <a:gd name="T76" fmla="*/ 154 w 450"/>
                <a:gd name="T77" fmla="*/ 11 h 450"/>
                <a:gd name="T78" fmla="*/ 189 w 450"/>
                <a:gd name="T79" fmla="*/ 3 h 450"/>
                <a:gd name="T80" fmla="*/ 225 w 450"/>
                <a:gd name="T81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0" h="450">
                  <a:moveTo>
                    <a:pt x="225" y="0"/>
                  </a:moveTo>
                  <a:lnTo>
                    <a:pt x="262" y="3"/>
                  </a:lnTo>
                  <a:lnTo>
                    <a:pt x="296" y="11"/>
                  </a:lnTo>
                  <a:lnTo>
                    <a:pt x="328" y="25"/>
                  </a:lnTo>
                  <a:lnTo>
                    <a:pt x="357" y="43"/>
                  </a:lnTo>
                  <a:lnTo>
                    <a:pt x="384" y="65"/>
                  </a:lnTo>
                  <a:lnTo>
                    <a:pt x="406" y="92"/>
                  </a:lnTo>
                  <a:lnTo>
                    <a:pt x="424" y="121"/>
                  </a:lnTo>
                  <a:lnTo>
                    <a:pt x="438" y="154"/>
                  </a:lnTo>
                  <a:lnTo>
                    <a:pt x="446" y="189"/>
                  </a:lnTo>
                  <a:lnTo>
                    <a:pt x="450" y="225"/>
                  </a:lnTo>
                  <a:lnTo>
                    <a:pt x="446" y="262"/>
                  </a:lnTo>
                  <a:lnTo>
                    <a:pt x="438" y="296"/>
                  </a:lnTo>
                  <a:lnTo>
                    <a:pt x="424" y="328"/>
                  </a:lnTo>
                  <a:lnTo>
                    <a:pt x="405" y="357"/>
                  </a:lnTo>
                  <a:lnTo>
                    <a:pt x="383" y="384"/>
                  </a:lnTo>
                  <a:lnTo>
                    <a:pt x="357" y="406"/>
                  </a:lnTo>
                  <a:lnTo>
                    <a:pt x="327" y="424"/>
                  </a:lnTo>
                  <a:lnTo>
                    <a:pt x="296" y="438"/>
                  </a:lnTo>
                  <a:lnTo>
                    <a:pt x="261" y="447"/>
                  </a:lnTo>
                  <a:lnTo>
                    <a:pt x="225" y="450"/>
                  </a:lnTo>
                  <a:lnTo>
                    <a:pt x="189" y="447"/>
                  </a:lnTo>
                  <a:lnTo>
                    <a:pt x="154" y="438"/>
                  </a:lnTo>
                  <a:lnTo>
                    <a:pt x="122" y="424"/>
                  </a:lnTo>
                  <a:lnTo>
                    <a:pt x="92" y="406"/>
                  </a:lnTo>
                  <a:lnTo>
                    <a:pt x="67" y="384"/>
                  </a:lnTo>
                  <a:lnTo>
                    <a:pt x="44" y="357"/>
                  </a:lnTo>
                  <a:lnTo>
                    <a:pt x="25" y="328"/>
                  </a:lnTo>
                  <a:lnTo>
                    <a:pt x="12" y="296"/>
                  </a:lnTo>
                  <a:lnTo>
                    <a:pt x="3" y="261"/>
                  </a:lnTo>
                  <a:lnTo>
                    <a:pt x="0" y="225"/>
                  </a:lnTo>
                  <a:lnTo>
                    <a:pt x="3" y="189"/>
                  </a:lnTo>
                  <a:lnTo>
                    <a:pt x="11" y="154"/>
                  </a:lnTo>
                  <a:lnTo>
                    <a:pt x="25" y="121"/>
                  </a:lnTo>
                  <a:lnTo>
                    <a:pt x="44" y="92"/>
                  </a:lnTo>
                  <a:lnTo>
                    <a:pt x="66" y="65"/>
                  </a:lnTo>
                  <a:lnTo>
                    <a:pt x="92" y="43"/>
                  </a:lnTo>
                  <a:lnTo>
                    <a:pt x="122" y="25"/>
                  </a:lnTo>
                  <a:lnTo>
                    <a:pt x="154" y="11"/>
                  </a:lnTo>
                  <a:lnTo>
                    <a:pt x="189" y="3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31"/>
            <p:cNvSpPr>
              <a:spLocks/>
            </p:cNvSpPr>
            <p:nvPr/>
          </p:nvSpPr>
          <p:spPr bwMode="auto">
            <a:xfrm>
              <a:off x="704850" y="5387975"/>
              <a:ext cx="71438" cy="71438"/>
            </a:xfrm>
            <a:custGeom>
              <a:avLst/>
              <a:gdLst>
                <a:gd name="T0" fmla="*/ 225 w 450"/>
                <a:gd name="T1" fmla="*/ 0 h 450"/>
                <a:gd name="T2" fmla="*/ 262 w 450"/>
                <a:gd name="T3" fmla="*/ 3 h 450"/>
                <a:gd name="T4" fmla="*/ 296 w 450"/>
                <a:gd name="T5" fmla="*/ 11 h 450"/>
                <a:gd name="T6" fmla="*/ 329 w 450"/>
                <a:gd name="T7" fmla="*/ 25 h 450"/>
                <a:gd name="T8" fmla="*/ 358 w 450"/>
                <a:gd name="T9" fmla="*/ 43 h 450"/>
                <a:gd name="T10" fmla="*/ 384 w 450"/>
                <a:gd name="T11" fmla="*/ 65 h 450"/>
                <a:gd name="T12" fmla="*/ 407 w 450"/>
                <a:gd name="T13" fmla="*/ 92 h 450"/>
                <a:gd name="T14" fmla="*/ 425 w 450"/>
                <a:gd name="T15" fmla="*/ 121 h 450"/>
                <a:gd name="T16" fmla="*/ 439 w 450"/>
                <a:gd name="T17" fmla="*/ 154 h 450"/>
                <a:gd name="T18" fmla="*/ 447 w 450"/>
                <a:gd name="T19" fmla="*/ 189 h 450"/>
                <a:gd name="T20" fmla="*/ 450 w 450"/>
                <a:gd name="T21" fmla="*/ 225 h 450"/>
                <a:gd name="T22" fmla="*/ 447 w 450"/>
                <a:gd name="T23" fmla="*/ 261 h 450"/>
                <a:gd name="T24" fmla="*/ 439 w 450"/>
                <a:gd name="T25" fmla="*/ 296 h 450"/>
                <a:gd name="T26" fmla="*/ 425 w 450"/>
                <a:gd name="T27" fmla="*/ 328 h 450"/>
                <a:gd name="T28" fmla="*/ 407 w 450"/>
                <a:gd name="T29" fmla="*/ 357 h 450"/>
                <a:gd name="T30" fmla="*/ 384 w 450"/>
                <a:gd name="T31" fmla="*/ 384 h 450"/>
                <a:gd name="T32" fmla="*/ 358 w 450"/>
                <a:gd name="T33" fmla="*/ 406 h 450"/>
                <a:gd name="T34" fmla="*/ 329 w 450"/>
                <a:gd name="T35" fmla="*/ 424 h 450"/>
                <a:gd name="T36" fmla="*/ 296 w 450"/>
                <a:gd name="T37" fmla="*/ 438 h 450"/>
                <a:gd name="T38" fmla="*/ 262 w 450"/>
                <a:gd name="T39" fmla="*/ 447 h 450"/>
                <a:gd name="T40" fmla="*/ 225 w 450"/>
                <a:gd name="T41" fmla="*/ 450 h 450"/>
                <a:gd name="T42" fmla="*/ 189 w 450"/>
                <a:gd name="T43" fmla="*/ 447 h 450"/>
                <a:gd name="T44" fmla="*/ 154 w 450"/>
                <a:gd name="T45" fmla="*/ 438 h 450"/>
                <a:gd name="T46" fmla="*/ 123 w 450"/>
                <a:gd name="T47" fmla="*/ 424 h 450"/>
                <a:gd name="T48" fmla="*/ 93 w 450"/>
                <a:gd name="T49" fmla="*/ 406 h 450"/>
                <a:gd name="T50" fmla="*/ 67 w 450"/>
                <a:gd name="T51" fmla="*/ 384 h 450"/>
                <a:gd name="T52" fmla="*/ 45 w 450"/>
                <a:gd name="T53" fmla="*/ 357 h 450"/>
                <a:gd name="T54" fmla="*/ 26 w 450"/>
                <a:gd name="T55" fmla="*/ 328 h 450"/>
                <a:gd name="T56" fmla="*/ 13 w 450"/>
                <a:gd name="T57" fmla="*/ 296 h 450"/>
                <a:gd name="T58" fmla="*/ 4 w 450"/>
                <a:gd name="T59" fmla="*/ 262 h 450"/>
                <a:gd name="T60" fmla="*/ 0 w 450"/>
                <a:gd name="T61" fmla="*/ 225 h 450"/>
                <a:gd name="T62" fmla="*/ 4 w 450"/>
                <a:gd name="T63" fmla="*/ 188 h 450"/>
                <a:gd name="T64" fmla="*/ 13 w 450"/>
                <a:gd name="T65" fmla="*/ 154 h 450"/>
                <a:gd name="T66" fmla="*/ 26 w 450"/>
                <a:gd name="T67" fmla="*/ 121 h 450"/>
                <a:gd name="T68" fmla="*/ 45 w 450"/>
                <a:gd name="T69" fmla="*/ 92 h 450"/>
                <a:gd name="T70" fmla="*/ 67 w 450"/>
                <a:gd name="T71" fmla="*/ 65 h 450"/>
                <a:gd name="T72" fmla="*/ 93 w 450"/>
                <a:gd name="T73" fmla="*/ 43 h 450"/>
                <a:gd name="T74" fmla="*/ 123 w 450"/>
                <a:gd name="T75" fmla="*/ 25 h 450"/>
                <a:gd name="T76" fmla="*/ 154 w 450"/>
                <a:gd name="T77" fmla="*/ 11 h 450"/>
                <a:gd name="T78" fmla="*/ 189 w 450"/>
                <a:gd name="T79" fmla="*/ 3 h 450"/>
                <a:gd name="T80" fmla="*/ 225 w 450"/>
                <a:gd name="T81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0" h="450">
                  <a:moveTo>
                    <a:pt x="225" y="0"/>
                  </a:moveTo>
                  <a:lnTo>
                    <a:pt x="262" y="3"/>
                  </a:lnTo>
                  <a:lnTo>
                    <a:pt x="296" y="11"/>
                  </a:lnTo>
                  <a:lnTo>
                    <a:pt x="329" y="25"/>
                  </a:lnTo>
                  <a:lnTo>
                    <a:pt x="358" y="43"/>
                  </a:lnTo>
                  <a:lnTo>
                    <a:pt x="384" y="65"/>
                  </a:lnTo>
                  <a:lnTo>
                    <a:pt x="407" y="92"/>
                  </a:lnTo>
                  <a:lnTo>
                    <a:pt x="425" y="121"/>
                  </a:lnTo>
                  <a:lnTo>
                    <a:pt x="439" y="154"/>
                  </a:lnTo>
                  <a:lnTo>
                    <a:pt x="447" y="189"/>
                  </a:lnTo>
                  <a:lnTo>
                    <a:pt x="450" y="225"/>
                  </a:lnTo>
                  <a:lnTo>
                    <a:pt x="447" y="261"/>
                  </a:lnTo>
                  <a:lnTo>
                    <a:pt x="439" y="296"/>
                  </a:lnTo>
                  <a:lnTo>
                    <a:pt x="425" y="328"/>
                  </a:lnTo>
                  <a:lnTo>
                    <a:pt x="407" y="357"/>
                  </a:lnTo>
                  <a:lnTo>
                    <a:pt x="384" y="384"/>
                  </a:lnTo>
                  <a:lnTo>
                    <a:pt x="358" y="406"/>
                  </a:lnTo>
                  <a:lnTo>
                    <a:pt x="329" y="424"/>
                  </a:lnTo>
                  <a:lnTo>
                    <a:pt x="296" y="438"/>
                  </a:lnTo>
                  <a:lnTo>
                    <a:pt x="262" y="447"/>
                  </a:lnTo>
                  <a:lnTo>
                    <a:pt x="225" y="450"/>
                  </a:lnTo>
                  <a:lnTo>
                    <a:pt x="189" y="447"/>
                  </a:lnTo>
                  <a:lnTo>
                    <a:pt x="154" y="438"/>
                  </a:lnTo>
                  <a:lnTo>
                    <a:pt x="123" y="424"/>
                  </a:lnTo>
                  <a:lnTo>
                    <a:pt x="93" y="406"/>
                  </a:lnTo>
                  <a:lnTo>
                    <a:pt x="67" y="384"/>
                  </a:lnTo>
                  <a:lnTo>
                    <a:pt x="45" y="357"/>
                  </a:lnTo>
                  <a:lnTo>
                    <a:pt x="26" y="328"/>
                  </a:lnTo>
                  <a:lnTo>
                    <a:pt x="13" y="296"/>
                  </a:lnTo>
                  <a:lnTo>
                    <a:pt x="4" y="262"/>
                  </a:lnTo>
                  <a:lnTo>
                    <a:pt x="0" y="225"/>
                  </a:lnTo>
                  <a:lnTo>
                    <a:pt x="4" y="188"/>
                  </a:lnTo>
                  <a:lnTo>
                    <a:pt x="13" y="154"/>
                  </a:lnTo>
                  <a:lnTo>
                    <a:pt x="26" y="121"/>
                  </a:lnTo>
                  <a:lnTo>
                    <a:pt x="45" y="92"/>
                  </a:lnTo>
                  <a:lnTo>
                    <a:pt x="67" y="65"/>
                  </a:lnTo>
                  <a:lnTo>
                    <a:pt x="93" y="43"/>
                  </a:lnTo>
                  <a:lnTo>
                    <a:pt x="123" y="25"/>
                  </a:lnTo>
                  <a:lnTo>
                    <a:pt x="154" y="11"/>
                  </a:lnTo>
                  <a:lnTo>
                    <a:pt x="189" y="3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532"/>
            <p:cNvSpPr>
              <a:spLocks/>
            </p:cNvSpPr>
            <p:nvPr/>
          </p:nvSpPr>
          <p:spPr bwMode="auto">
            <a:xfrm>
              <a:off x="919163" y="5521325"/>
              <a:ext cx="122238" cy="30163"/>
            </a:xfrm>
            <a:custGeom>
              <a:avLst/>
              <a:gdLst>
                <a:gd name="T0" fmla="*/ 189 w 764"/>
                <a:gd name="T1" fmla="*/ 0 h 189"/>
                <a:gd name="T2" fmla="*/ 574 w 764"/>
                <a:gd name="T3" fmla="*/ 0 h 189"/>
                <a:gd name="T4" fmla="*/ 608 w 764"/>
                <a:gd name="T5" fmla="*/ 3 h 189"/>
                <a:gd name="T6" fmla="*/ 641 w 764"/>
                <a:gd name="T7" fmla="*/ 11 h 189"/>
                <a:gd name="T8" fmla="*/ 669 w 764"/>
                <a:gd name="T9" fmla="*/ 26 h 189"/>
                <a:gd name="T10" fmla="*/ 696 w 764"/>
                <a:gd name="T11" fmla="*/ 44 h 189"/>
                <a:gd name="T12" fmla="*/ 719 w 764"/>
                <a:gd name="T13" fmla="*/ 67 h 189"/>
                <a:gd name="T14" fmla="*/ 738 w 764"/>
                <a:gd name="T15" fmla="*/ 93 h 189"/>
                <a:gd name="T16" fmla="*/ 751 w 764"/>
                <a:gd name="T17" fmla="*/ 123 h 189"/>
                <a:gd name="T18" fmla="*/ 761 w 764"/>
                <a:gd name="T19" fmla="*/ 155 h 189"/>
                <a:gd name="T20" fmla="*/ 764 w 764"/>
                <a:gd name="T21" fmla="*/ 189 h 189"/>
                <a:gd name="T22" fmla="*/ 0 w 764"/>
                <a:gd name="T23" fmla="*/ 189 h 189"/>
                <a:gd name="T24" fmla="*/ 3 w 764"/>
                <a:gd name="T25" fmla="*/ 155 h 189"/>
                <a:gd name="T26" fmla="*/ 11 w 764"/>
                <a:gd name="T27" fmla="*/ 123 h 189"/>
                <a:gd name="T28" fmla="*/ 25 w 764"/>
                <a:gd name="T29" fmla="*/ 93 h 189"/>
                <a:gd name="T30" fmla="*/ 44 w 764"/>
                <a:gd name="T31" fmla="*/ 67 h 189"/>
                <a:gd name="T32" fmla="*/ 67 w 764"/>
                <a:gd name="T33" fmla="*/ 44 h 189"/>
                <a:gd name="T34" fmla="*/ 93 w 764"/>
                <a:gd name="T35" fmla="*/ 26 h 189"/>
                <a:gd name="T36" fmla="*/ 123 w 764"/>
                <a:gd name="T37" fmla="*/ 11 h 189"/>
                <a:gd name="T38" fmla="*/ 155 w 764"/>
                <a:gd name="T39" fmla="*/ 3 h 189"/>
                <a:gd name="T40" fmla="*/ 189 w 764"/>
                <a:gd name="T4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4" h="189">
                  <a:moveTo>
                    <a:pt x="189" y="0"/>
                  </a:moveTo>
                  <a:lnTo>
                    <a:pt x="574" y="0"/>
                  </a:lnTo>
                  <a:lnTo>
                    <a:pt x="608" y="3"/>
                  </a:lnTo>
                  <a:lnTo>
                    <a:pt x="641" y="11"/>
                  </a:lnTo>
                  <a:lnTo>
                    <a:pt x="669" y="26"/>
                  </a:lnTo>
                  <a:lnTo>
                    <a:pt x="696" y="44"/>
                  </a:lnTo>
                  <a:lnTo>
                    <a:pt x="719" y="67"/>
                  </a:lnTo>
                  <a:lnTo>
                    <a:pt x="738" y="93"/>
                  </a:lnTo>
                  <a:lnTo>
                    <a:pt x="751" y="123"/>
                  </a:lnTo>
                  <a:lnTo>
                    <a:pt x="761" y="155"/>
                  </a:lnTo>
                  <a:lnTo>
                    <a:pt x="764" y="189"/>
                  </a:lnTo>
                  <a:lnTo>
                    <a:pt x="0" y="189"/>
                  </a:lnTo>
                  <a:lnTo>
                    <a:pt x="3" y="155"/>
                  </a:lnTo>
                  <a:lnTo>
                    <a:pt x="11" y="123"/>
                  </a:lnTo>
                  <a:lnTo>
                    <a:pt x="25" y="93"/>
                  </a:lnTo>
                  <a:lnTo>
                    <a:pt x="44" y="67"/>
                  </a:lnTo>
                  <a:lnTo>
                    <a:pt x="67" y="44"/>
                  </a:lnTo>
                  <a:lnTo>
                    <a:pt x="93" y="26"/>
                  </a:lnTo>
                  <a:lnTo>
                    <a:pt x="123" y="11"/>
                  </a:lnTo>
                  <a:lnTo>
                    <a:pt x="155" y="3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533"/>
            <p:cNvSpPr>
              <a:spLocks/>
            </p:cNvSpPr>
            <p:nvPr/>
          </p:nvSpPr>
          <p:spPr bwMode="auto">
            <a:xfrm>
              <a:off x="677863" y="5521325"/>
              <a:ext cx="122238" cy="30163"/>
            </a:xfrm>
            <a:custGeom>
              <a:avLst/>
              <a:gdLst>
                <a:gd name="T0" fmla="*/ 189 w 764"/>
                <a:gd name="T1" fmla="*/ 0 h 189"/>
                <a:gd name="T2" fmla="*/ 574 w 764"/>
                <a:gd name="T3" fmla="*/ 0 h 189"/>
                <a:gd name="T4" fmla="*/ 609 w 764"/>
                <a:gd name="T5" fmla="*/ 3 h 189"/>
                <a:gd name="T6" fmla="*/ 641 w 764"/>
                <a:gd name="T7" fmla="*/ 11 h 189"/>
                <a:gd name="T8" fmla="*/ 671 w 764"/>
                <a:gd name="T9" fmla="*/ 26 h 189"/>
                <a:gd name="T10" fmla="*/ 696 w 764"/>
                <a:gd name="T11" fmla="*/ 44 h 189"/>
                <a:gd name="T12" fmla="*/ 719 w 764"/>
                <a:gd name="T13" fmla="*/ 67 h 189"/>
                <a:gd name="T14" fmla="*/ 738 w 764"/>
                <a:gd name="T15" fmla="*/ 93 h 189"/>
                <a:gd name="T16" fmla="*/ 752 w 764"/>
                <a:gd name="T17" fmla="*/ 123 h 189"/>
                <a:gd name="T18" fmla="*/ 761 w 764"/>
                <a:gd name="T19" fmla="*/ 155 h 189"/>
                <a:gd name="T20" fmla="*/ 764 w 764"/>
                <a:gd name="T21" fmla="*/ 189 h 189"/>
                <a:gd name="T22" fmla="*/ 696 w 764"/>
                <a:gd name="T23" fmla="*/ 189 h 189"/>
                <a:gd name="T24" fmla="*/ 662 w 764"/>
                <a:gd name="T25" fmla="*/ 189 h 189"/>
                <a:gd name="T26" fmla="*/ 622 w 764"/>
                <a:gd name="T27" fmla="*/ 189 h 189"/>
                <a:gd name="T28" fmla="*/ 484 w 764"/>
                <a:gd name="T29" fmla="*/ 189 h 189"/>
                <a:gd name="T30" fmla="*/ 433 w 764"/>
                <a:gd name="T31" fmla="*/ 189 h 189"/>
                <a:gd name="T32" fmla="*/ 382 w 764"/>
                <a:gd name="T33" fmla="*/ 189 h 189"/>
                <a:gd name="T34" fmla="*/ 331 w 764"/>
                <a:gd name="T35" fmla="*/ 189 h 189"/>
                <a:gd name="T36" fmla="*/ 280 w 764"/>
                <a:gd name="T37" fmla="*/ 189 h 189"/>
                <a:gd name="T38" fmla="*/ 231 w 764"/>
                <a:gd name="T39" fmla="*/ 189 h 189"/>
                <a:gd name="T40" fmla="*/ 185 w 764"/>
                <a:gd name="T41" fmla="*/ 189 h 189"/>
                <a:gd name="T42" fmla="*/ 142 w 764"/>
                <a:gd name="T43" fmla="*/ 189 h 189"/>
                <a:gd name="T44" fmla="*/ 103 w 764"/>
                <a:gd name="T45" fmla="*/ 189 h 189"/>
                <a:gd name="T46" fmla="*/ 68 w 764"/>
                <a:gd name="T47" fmla="*/ 189 h 189"/>
                <a:gd name="T48" fmla="*/ 0 w 764"/>
                <a:gd name="T49" fmla="*/ 189 h 189"/>
                <a:gd name="T50" fmla="*/ 3 w 764"/>
                <a:gd name="T51" fmla="*/ 155 h 189"/>
                <a:gd name="T52" fmla="*/ 11 w 764"/>
                <a:gd name="T53" fmla="*/ 123 h 189"/>
                <a:gd name="T54" fmla="*/ 26 w 764"/>
                <a:gd name="T55" fmla="*/ 93 h 189"/>
                <a:gd name="T56" fmla="*/ 44 w 764"/>
                <a:gd name="T57" fmla="*/ 67 h 189"/>
                <a:gd name="T58" fmla="*/ 68 w 764"/>
                <a:gd name="T59" fmla="*/ 44 h 189"/>
                <a:gd name="T60" fmla="*/ 93 w 764"/>
                <a:gd name="T61" fmla="*/ 26 h 189"/>
                <a:gd name="T62" fmla="*/ 123 w 764"/>
                <a:gd name="T63" fmla="*/ 11 h 189"/>
                <a:gd name="T64" fmla="*/ 155 w 764"/>
                <a:gd name="T65" fmla="*/ 3 h 189"/>
                <a:gd name="T66" fmla="*/ 189 w 764"/>
                <a:gd name="T6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4" h="189">
                  <a:moveTo>
                    <a:pt x="189" y="0"/>
                  </a:moveTo>
                  <a:lnTo>
                    <a:pt x="574" y="0"/>
                  </a:lnTo>
                  <a:lnTo>
                    <a:pt x="609" y="3"/>
                  </a:lnTo>
                  <a:lnTo>
                    <a:pt x="641" y="11"/>
                  </a:lnTo>
                  <a:lnTo>
                    <a:pt x="671" y="26"/>
                  </a:lnTo>
                  <a:lnTo>
                    <a:pt x="696" y="44"/>
                  </a:lnTo>
                  <a:lnTo>
                    <a:pt x="719" y="67"/>
                  </a:lnTo>
                  <a:lnTo>
                    <a:pt x="738" y="93"/>
                  </a:lnTo>
                  <a:lnTo>
                    <a:pt x="752" y="123"/>
                  </a:lnTo>
                  <a:lnTo>
                    <a:pt x="761" y="155"/>
                  </a:lnTo>
                  <a:lnTo>
                    <a:pt x="764" y="189"/>
                  </a:lnTo>
                  <a:lnTo>
                    <a:pt x="696" y="189"/>
                  </a:lnTo>
                  <a:lnTo>
                    <a:pt x="662" y="189"/>
                  </a:lnTo>
                  <a:lnTo>
                    <a:pt x="622" y="189"/>
                  </a:lnTo>
                  <a:lnTo>
                    <a:pt x="484" y="189"/>
                  </a:lnTo>
                  <a:lnTo>
                    <a:pt x="433" y="189"/>
                  </a:lnTo>
                  <a:lnTo>
                    <a:pt x="382" y="189"/>
                  </a:lnTo>
                  <a:lnTo>
                    <a:pt x="331" y="189"/>
                  </a:lnTo>
                  <a:lnTo>
                    <a:pt x="280" y="189"/>
                  </a:lnTo>
                  <a:lnTo>
                    <a:pt x="231" y="189"/>
                  </a:lnTo>
                  <a:lnTo>
                    <a:pt x="185" y="189"/>
                  </a:lnTo>
                  <a:lnTo>
                    <a:pt x="142" y="189"/>
                  </a:lnTo>
                  <a:lnTo>
                    <a:pt x="103" y="189"/>
                  </a:lnTo>
                  <a:lnTo>
                    <a:pt x="68" y="189"/>
                  </a:lnTo>
                  <a:lnTo>
                    <a:pt x="0" y="189"/>
                  </a:lnTo>
                  <a:lnTo>
                    <a:pt x="3" y="155"/>
                  </a:lnTo>
                  <a:lnTo>
                    <a:pt x="11" y="123"/>
                  </a:lnTo>
                  <a:lnTo>
                    <a:pt x="26" y="93"/>
                  </a:lnTo>
                  <a:lnTo>
                    <a:pt x="44" y="67"/>
                  </a:lnTo>
                  <a:lnTo>
                    <a:pt x="68" y="44"/>
                  </a:lnTo>
                  <a:lnTo>
                    <a:pt x="93" y="26"/>
                  </a:lnTo>
                  <a:lnTo>
                    <a:pt x="123" y="11"/>
                  </a:lnTo>
                  <a:lnTo>
                    <a:pt x="155" y="3"/>
                  </a:lnTo>
                  <a:lnTo>
                    <a:pt x="1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534"/>
            <p:cNvSpPr>
              <a:spLocks/>
            </p:cNvSpPr>
            <p:nvPr/>
          </p:nvSpPr>
          <p:spPr bwMode="auto">
            <a:xfrm>
              <a:off x="654050" y="5348288"/>
              <a:ext cx="219075" cy="203200"/>
            </a:xfrm>
            <a:custGeom>
              <a:avLst/>
              <a:gdLst>
                <a:gd name="T0" fmla="*/ 1307 w 1381"/>
                <a:gd name="T1" fmla="*/ 2 h 1281"/>
                <a:gd name="T2" fmla="*/ 1345 w 1381"/>
                <a:gd name="T3" fmla="*/ 22 h 1281"/>
                <a:gd name="T4" fmla="*/ 1372 w 1381"/>
                <a:gd name="T5" fmla="*/ 54 h 1281"/>
                <a:gd name="T6" fmla="*/ 1381 w 1381"/>
                <a:gd name="T7" fmla="*/ 96 h 1281"/>
                <a:gd name="T8" fmla="*/ 1258 w 1381"/>
                <a:gd name="T9" fmla="*/ 653 h 1281"/>
                <a:gd name="T10" fmla="*/ 1237 w 1381"/>
                <a:gd name="T11" fmla="*/ 693 h 1281"/>
                <a:gd name="T12" fmla="*/ 863 w 1381"/>
                <a:gd name="T13" fmla="*/ 971 h 1281"/>
                <a:gd name="T14" fmla="*/ 831 w 1381"/>
                <a:gd name="T15" fmla="*/ 1038 h 1281"/>
                <a:gd name="T16" fmla="*/ 763 w 1381"/>
                <a:gd name="T17" fmla="*/ 1018 h 1281"/>
                <a:gd name="T18" fmla="*/ 341 w 1381"/>
                <a:gd name="T19" fmla="*/ 1016 h 1281"/>
                <a:gd name="T20" fmla="*/ 265 w 1381"/>
                <a:gd name="T21" fmla="*/ 1027 h 1281"/>
                <a:gd name="T22" fmla="*/ 197 w 1381"/>
                <a:gd name="T23" fmla="*/ 1058 h 1281"/>
                <a:gd name="T24" fmla="*/ 142 w 1381"/>
                <a:gd name="T25" fmla="*/ 1107 h 1281"/>
                <a:gd name="T26" fmla="*/ 101 w 1381"/>
                <a:gd name="T27" fmla="*/ 1169 h 1281"/>
                <a:gd name="T28" fmla="*/ 79 w 1381"/>
                <a:gd name="T29" fmla="*/ 1242 h 1281"/>
                <a:gd name="T30" fmla="*/ 0 w 1381"/>
                <a:gd name="T31" fmla="*/ 1281 h 1281"/>
                <a:gd name="T32" fmla="*/ 4 w 1381"/>
                <a:gd name="T33" fmla="*/ 989 h 1281"/>
                <a:gd name="T34" fmla="*/ 26 w 1381"/>
                <a:gd name="T35" fmla="*/ 919 h 1281"/>
                <a:gd name="T36" fmla="*/ 65 w 1381"/>
                <a:gd name="T37" fmla="*/ 860 h 1281"/>
                <a:gd name="T38" fmla="*/ 119 w 1381"/>
                <a:gd name="T39" fmla="*/ 813 h 1281"/>
                <a:gd name="T40" fmla="*/ 184 w 1381"/>
                <a:gd name="T41" fmla="*/ 783 h 1281"/>
                <a:gd name="T42" fmla="*/ 258 w 1381"/>
                <a:gd name="T43" fmla="*/ 771 h 1281"/>
                <a:gd name="T44" fmla="*/ 283 w 1381"/>
                <a:gd name="T45" fmla="*/ 771 h 1281"/>
                <a:gd name="T46" fmla="*/ 367 w 1381"/>
                <a:gd name="T47" fmla="*/ 771 h 1281"/>
                <a:gd name="T48" fmla="*/ 525 w 1381"/>
                <a:gd name="T49" fmla="*/ 771 h 1281"/>
                <a:gd name="T50" fmla="*/ 608 w 1381"/>
                <a:gd name="T51" fmla="*/ 771 h 1281"/>
                <a:gd name="T52" fmla="*/ 797 w 1381"/>
                <a:gd name="T53" fmla="*/ 771 h 1281"/>
                <a:gd name="T54" fmla="*/ 818 w 1381"/>
                <a:gd name="T55" fmla="*/ 766 h 1281"/>
                <a:gd name="T56" fmla="*/ 844 w 1381"/>
                <a:gd name="T57" fmla="*/ 748 h 1281"/>
                <a:gd name="T58" fmla="*/ 880 w 1381"/>
                <a:gd name="T59" fmla="*/ 721 h 1281"/>
                <a:gd name="T60" fmla="*/ 923 w 1381"/>
                <a:gd name="T61" fmla="*/ 689 h 1281"/>
                <a:gd name="T62" fmla="*/ 968 w 1381"/>
                <a:gd name="T63" fmla="*/ 656 h 1281"/>
                <a:gd name="T64" fmla="*/ 1010 w 1381"/>
                <a:gd name="T65" fmla="*/ 626 h 1281"/>
                <a:gd name="T66" fmla="*/ 1046 w 1381"/>
                <a:gd name="T67" fmla="*/ 599 h 1281"/>
                <a:gd name="T68" fmla="*/ 1072 w 1381"/>
                <a:gd name="T69" fmla="*/ 580 h 1281"/>
                <a:gd name="T70" fmla="*/ 1192 w 1381"/>
                <a:gd name="T71" fmla="*/ 75 h 1281"/>
                <a:gd name="T72" fmla="*/ 1211 w 1381"/>
                <a:gd name="T73" fmla="*/ 36 h 1281"/>
                <a:gd name="T74" fmla="*/ 1244 w 1381"/>
                <a:gd name="T75" fmla="*/ 10 h 1281"/>
                <a:gd name="T76" fmla="*/ 1285 w 1381"/>
                <a:gd name="T77" fmla="*/ 0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81" h="1281">
                  <a:moveTo>
                    <a:pt x="1285" y="0"/>
                  </a:moveTo>
                  <a:lnTo>
                    <a:pt x="1307" y="2"/>
                  </a:lnTo>
                  <a:lnTo>
                    <a:pt x="1328" y="10"/>
                  </a:lnTo>
                  <a:lnTo>
                    <a:pt x="1345" y="22"/>
                  </a:lnTo>
                  <a:lnTo>
                    <a:pt x="1361" y="36"/>
                  </a:lnTo>
                  <a:lnTo>
                    <a:pt x="1372" y="54"/>
                  </a:lnTo>
                  <a:lnTo>
                    <a:pt x="1379" y="74"/>
                  </a:lnTo>
                  <a:lnTo>
                    <a:pt x="1381" y="96"/>
                  </a:lnTo>
                  <a:lnTo>
                    <a:pt x="1379" y="117"/>
                  </a:lnTo>
                  <a:lnTo>
                    <a:pt x="1258" y="653"/>
                  </a:lnTo>
                  <a:lnTo>
                    <a:pt x="1250" y="675"/>
                  </a:lnTo>
                  <a:lnTo>
                    <a:pt x="1237" y="693"/>
                  </a:lnTo>
                  <a:lnTo>
                    <a:pt x="1221" y="709"/>
                  </a:lnTo>
                  <a:lnTo>
                    <a:pt x="863" y="971"/>
                  </a:lnTo>
                  <a:lnTo>
                    <a:pt x="862" y="1053"/>
                  </a:lnTo>
                  <a:lnTo>
                    <a:pt x="831" y="1038"/>
                  </a:lnTo>
                  <a:lnTo>
                    <a:pt x="798" y="1025"/>
                  </a:lnTo>
                  <a:lnTo>
                    <a:pt x="763" y="1018"/>
                  </a:lnTo>
                  <a:lnTo>
                    <a:pt x="726" y="1016"/>
                  </a:lnTo>
                  <a:lnTo>
                    <a:pt x="341" y="1016"/>
                  </a:lnTo>
                  <a:lnTo>
                    <a:pt x="302" y="1019"/>
                  </a:lnTo>
                  <a:lnTo>
                    <a:pt x="265" y="1027"/>
                  </a:lnTo>
                  <a:lnTo>
                    <a:pt x="230" y="1041"/>
                  </a:lnTo>
                  <a:lnTo>
                    <a:pt x="197" y="1058"/>
                  </a:lnTo>
                  <a:lnTo>
                    <a:pt x="167" y="1081"/>
                  </a:lnTo>
                  <a:lnTo>
                    <a:pt x="142" y="1107"/>
                  </a:lnTo>
                  <a:lnTo>
                    <a:pt x="119" y="1136"/>
                  </a:lnTo>
                  <a:lnTo>
                    <a:pt x="101" y="1169"/>
                  </a:lnTo>
                  <a:lnTo>
                    <a:pt x="87" y="1204"/>
                  </a:lnTo>
                  <a:lnTo>
                    <a:pt x="79" y="1242"/>
                  </a:lnTo>
                  <a:lnTo>
                    <a:pt x="76" y="1281"/>
                  </a:lnTo>
                  <a:lnTo>
                    <a:pt x="0" y="1281"/>
                  </a:lnTo>
                  <a:lnTo>
                    <a:pt x="1" y="1027"/>
                  </a:lnTo>
                  <a:lnTo>
                    <a:pt x="4" y="989"/>
                  </a:lnTo>
                  <a:lnTo>
                    <a:pt x="12" y="953"/>
                  </a:lnTo>
                  <a:lnTo>
                    <a:pt x="26" y="919"/>
                  </a:lnTo>
                  <a:lnTo>
                    <a:pt x="43" y="888"/>
                  </a:lnTo>
                  <a:lnTo>
                    <a:pt x="65" y="860"/>
                  </a:lnTo>
                  <a:lnTo>
                    <a:pt x="90" y="834"/>
                  </a:lnTo>
                  <a:lnTo>
                    <a:pt x="119" y="813"/>
                  </a:lnTo>
                  <a:lnTo>
                    <a:pt x="150" y="795"/>
                  </a:lnTo>
                  <a:lnTo>
                    <a:pt x="184" y="783"/>
                  </a:lnTo>
                  <a:lnTo>
                    <a:pt x="220" y="775"/>
                  </a:lnTo>
                  <a:lnTo>
                    <a:pt x="258" y="771"/>
                  </a:lnTo>
                  <a:lnTo>
                    <a:pt x="267" y="771"/>
                  </a:lnTo>
                  <a:lnTo>
                    <a:pt x="283" y="771"/>
                  </a:lnTo>
                  <a:lnTo>
                    <a:pt x="334" y="771"/>
                  </a:lnTo>
                  <a:lnTo>
                    <a:pt x="367" y="771"/>
                  </a:lnTo>
                  <a:lnTo>
                    <a:pt x="403" y="771"/>
                  </a:lnTo>
                  <a:lnTo>
                    <a:pt x="525" y="771"/>
                  </a:lnTo>
                  <a:lnTo>
                    <a:pt x="567" y="771"/>
                  </a:lnTo>
                  <a:lnTo>
                    <a:pt x="608" y="771"/>
                  </a:lnTo>
                  <a:lnTo>
                    <a:pt x="777" y="771"/>
                  </a:lnTo>
                  <a:lnTo>
                    <a:pt x="797" y="771"/>
                  </a:lnTo>
                  <a:lnTo>
                    <a:pt x="810" y="771"/>
                  </a:lnTo>
                  <a:lnTo>
                    <a:pt x="818" y="766"/>
                  </a:lnTo>
                  <a:lnTo>
                    <a:pt x="830" y="758"/>
                  </a:lnTo>
                  <a:lnTo>
                    <a:pt x="844" y="748"/>
                  </a:lnTo>
                  <a:lnTo>
                    <a:pt x="861" y="734"/>
                  </a:lnTo>
                  <a:lnTo>
                    <a:pt x="880" y="721"/>
                  </a:lnTo>
                  <a:lnTo>
                    <a:pt x="902" y="706"/>
                  </a:lnTo>
                  <a:lnTo>
                    <a:pt x="923" y="689"/>
                  </a:lnTo>
                  <a:lnTo>
                    <a:pt x="946" y="673"/>
                  </a:lnTo>
                  <a:lnTo>
                    <a:pt x="968" y="656"/>
                  </a:lnTo>
                  <a:lnTo>
                    <a:pt x="990" y="640"/>
                  </a:lnTo>
                  <a:lnTo>
                    <a:pt x="1010" y="626"/>
                  </a:lnTo>
                  <a:lnTo>
                    <a:pt x="1030" y="611"/>
                  </a:lnTo>
                  <a:lnTo>
                    <a:pt x="1046" y="599"/>
                  </a:lnTo>
                  <a:lnTo>
                    <a:pt x="1061" y="589"/>
                  </a:lnTo>
                  <a:lnTo>
                    <a:pt x="1072" y="580"/>
                  </a:lnTo>
                  <a:lnTo>
                    <a:pt x="1078" y="575"/>
                  </a:lnTo>
                  <a:lnTo>
                    <a:pt x="1192" y="75"/>
                  </a:lnTo>
                  <a:lnTo>
                    <a:pt x="1199" y="54"/>
                  </a:lnTo>
                  <a:lnTo>
                    <a:pt x="1211" y="36"/>
                  </a:lnTo>
                  <a:lnTo>
                    <a:pt x="1226" y="21"/>
                  </a:lnTo>
                  <a:lnTo>
                    <a:pt x="1244" y="10"/>
                  </a:lnTo>
                  <a:lnTo>
                    <a:pt x="1263" y="3"/>
                  </a:lnTo>
                  <a:lnTo>
                    <a:pt x="1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1" name="Group 168"/>
          <p:cNvGrpSpPr/>
          <p:nvPr/>
        </p:nvGrpSpPr>
        <p:grpSpPr>
          <a:xfrm>
            <a:off x="8325630" y="3535416"/>
            <a:ext cx="333375" cy="423863"/>
            <a:chOff x="2593975" y="1911350"/>
            <a:chExt cx="444500" cy="565150"/>
          </a:xfrm>
          <a:solidFill>
            <a:srgbClr val="000000"/>
          </a:solidFill>
        </p:grpSpPr>
        <p:sp>
          <p:nvSpPr>
            <p:cNvPr id="282" name="Freeform 109"/>
            <p:cNvSpPr>
              <a:spLocks/>
            </p:cNvSpPr>
            <p:nvPr/>
          </p:nvSpPr>
          <p:spPr bwMode="auto">
            <a:xfrm>
              <a:off x="2711450" y="2270125"/>
              <a:ext cx="26988" cy="155575"/>
            </a:xfrm>
            <a:custGeom>
              <a:avLst/>
              <a:gdLst>
                <a:gd name="T0" fmla="*/ 0 w 168"/>
                <a:gd name="T1" fmla="*/ 0 h 972"/>
                <a:gd name="T2" fmla="*/ 168 w 168"/>
                <a:gd name="T3" fmla="*/ 0 h 972"/>
                <a:gd name="T4" fmla="*/ 168 w 168"/>
                <a:gd name="T5" fmla="*/ 889 h 972"/>
                <a:gd name="T6" fmla="*/ 165 w 168"/>
                <a:gd name="T7" fmla="*/ 911 h 972"/>
                <a:gd name="T8" fmla="*/ 156 w 168"/>
                <a:gd name="T9" fmla="*/ 931 h 972"/>
                <a:gd name="T10" fmla="*/ 143 w 168"/>
                <a:gd name="T11" fmla="*/ 949 h 972"/>
                <a:gd name="T12" fmla="*/ 126 w 168"/>
                <a:gd name="T13" fmla="*/ 962 h 972"/>
                <a:gd name="T14" fmla="*/ 107 w 168"/>
                <a:gd name="T15" fmla="*/ 970 h 972"/>
                <a:gd name="T16" fmla="*/ 84 w 168"/>
                <a:gd name="T17" fmla="*/ 972 h 972"/>
                <a:gd name="T18" fmla="*/ 61 w 168"/>
                <a:gd name="T19" fmla="*/ 970 h 972"/>
                <a:gd name="T20" fmla="*/ 42 w 168"/>
                <a:gd name="T21" fmla="*/ 962 h 972"/>
                <a:gd name="T22" fmla="*/ 25 w 168"/>
                <a:gd name="T23" fmla="*/ 949 h 972"/>
                <a:gd name="T24" fmla="*/ 12 w 168"/>
                <a:gd name="T25" fmla="*/ 931 h 972"/>
                <a:gd name="T26" fmla="*/ 3 w 168"/>
                <a:gd name="T27" fmla="*/ 911 h 972"/>
                <a:gd name="T28" fmla="*/ 0 w 168"/>
                <a:gd name="T29" fmla="*/ 889 h 972"/>
                <a:gd name="T30" fmla="*/ 0 w 168"/>
                <a:gd name="T31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8" h="972">
                  <a:moveTo>
                    <a:pt x="0" y="0"/>
                  </a:moveTo>
                  <a:lnTo>
                    <a:pt x="168" y="0"/>
                  </a:lnTo>
                  <a:lnTo>
                    <a:pt x="168" y="889"/>
                  </a:lnTo>
                  <a:lnTo>
                    <a:pt x="165" y="911"/>
                  </a:lnTo>
                  <a:lnTo>
                    <a:pt x="156" y="931"/>
                  </a:lnTo>
                  <a:lnTo>
                    <a:pt x="143" y="949"/>
                  </a:lnTo>
                  <a:lnTo>
                    <a:pt x="126" y="962"/>
                  </a:lnTo>
                  <a:lnTo>
                    <a:pt x="107" y="970"/>
                  </a:lnTo>
                  <a:lnTo>
                    <a:pt x="84" y="972"/>
                  </a:lnTo>
                  <a:lnTo>
                    <a:pt x="61" y="970"/>
                  </a:lnTo>
                  <a:lnTo>
                    <a:pt x="42" y="962"/>
                  </a:lnTo>
                  <a:lnTo>
                    <a:pt x="25" y="949"/>
                  </a:lnTo>
                  <a:lnTo>
                    <a:pt x="12" y="931"/>
                  </a:lnTo>
                  <a:lnTo>
                    <a:pt x="3" y="911"/>
                  </a:lnTo>
                  <a:lnTo>
                    <a:pt x="0" y="8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10"/>
            <p:cNvSpPr>
              <a:spLocks/>
            </p:cNvSpPr>
            <p:nvPr/>
          </p:nvSpPr>
          <p:spPr bwMode="auto">
            <a:xfrm>
              <a:off x="2894013" y="2270125"/>
              <a:ext cx="26988" cy="155575"/>
            </a:xfrm>
            <a:custGeom>
              <a:avLst/>
              <a:gdLst>
                <a:gd name="T0" fmla="*/ 0 w 169"/>
                <a:gd name="T1" fmla="*/ 0 h 972"/>
                <a:gd name="T2" fmla="*/ 169 w 169"/>
                <a:gd name="T3" fmla="*/ 0 h 972"/>
                <a:gd name="T4" fmla="*/ 169 w 169"/>
                <a:gd name="T5" fmla="*/ 889 h 972"/>
                <a:gd name="T6" fmla="*/ 165 w 169"/>
                <a:gd name="T7" fmla="*/ 911 h 972"/>
                <a:gd name="T8" fmla="*/ 157 w 169"/>
                <a:gd name="T9" fmla="*/ 931 h 972"/>
                <a:gd name="T10" fmla="*/ 144 w 169"/>
                <a:gd name="T11" fmla="*/ 949 h 972"/>
                <a:gd name="T12" fmla="*/ 126 w 169"/>
                <a:gd name="T13" fmla="*/ 962 h 972"/>
                <a:gd name="T14" fmla="*/ 107 w 169"/>
                <a:gd name="T15" fmla="*/ 970 h 972"/>
                <a:gd name="T16" fmla="*/ 84 w 169"/>
                <a:gd name="T17" fmla="*/ 972 h 972"/>
                <a:gd name="T18" fmla="*/ 62 w 169"/>
                <a:gd name="T19" fmla="*/ 970 h 972"/>
                <a:gd name="T20" fmla="*/ 42 w 169"/>
                <a:gd name="T21" fmla="*/ 962 h 972"/>
                <a:gd name="T22" fmla="*/ 25 w 169"/>
                <a:gd name="T23" fmla="*/ 949 h 972"/>
                <a:gd name="T24" fmla="*/ 12 w 169"/>
                <a:gd name="T25" fmla="*/ 931 h 972"/>
                <a:gd name="T26" fmla="*/ 3 w 169"/>
                <a:gd name="T27" fmla="*/ 911 h 972"/>
                <a:gd name="T28" fmla="*/ 0 w 169"/>
                <a:gd name="T29" fmla="*/ 889 h 972"/>
                <a:gd name="T30" fmla="*/ 0 w 169"/>
                <a:gd name="T31" fmla="*/ 889 h 972"/>
                <a:gd name="T32" fmla="*/ 0 w 169"/>
                <a:gd name="T33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" h="972">
                  <a:moveTo>
                    <a:pt x="0" y="0"/>
                  </a:moveTo>
                  <a:lnTo>
                    <a:pt x="169" y="0"/>
                  </a:lnTo>
                  <a:lnTo>
                    <a:pt x="169" y="889"/>
                  </a:lnTo>
                  <a:lnTo>
                    <a:pt x="165" y="911"/>
                  </a:lnTo>
                  <a:lnTo>
                    <a:pt x="157" y="931"/>
                  </a:lnTo>
                  <a:lnTo>
                    <a:pt x="144" y="949"/>
                  </a:lnTo>
                  <a:lnTo>
                    <a:pt x="126" y="962"/>
                  </a:lnTo>
                  <a:lnTo>
                    <a:pt x="107" y="970"/>
                  </a:lnTo>
                  <a:lnTo>
                    <a:pt x="84" y="972"/>
                  </a:lnTo>
                  <a:lnTo>
                    <a:pt x="62" y="970"/>
                  </a:lnTo>
                  <a:lnTo>
                    <a:pt x="42" y="962"/>
                  </a:lnTo>
                  <a:lnTo>
                    <a:pt x="25" y="949"/>
                  </a:lnTo>
                  <a:lnTo>
                    <a:pt x="12" y="931"/>
                  </a:lnTo>
                  <a:lnTo>
                    <a:pt x="3" y="911"/>
                  </a:lnTo>
                  <a:lnTo>
                    <a:pt x="0" y="889"/>
                  </a:lnTo>
                  <a:lnTo>
                    <a:pt x="0" y="8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11"/>
            <p:cNvSpPr>
              <a:spLocks/>
            </p:cNvSpPr>
            <p:nvPr/>
          </p:nvSpPr>
          <p:spPr bwMode="auto">
            <a:xfrm>
              <a:off x="2760663" y="2270125"/>
              <a:ext cx="50800" cy="187325"/>
            </a:xfrm>
            <a:custGeom>
              <a:avLst/>
              <a:gdLst>
                <a:gd name="T0" fmla="*/ 0 w 320"/>
                <a:gd name="T1" fmla="*/ 0 h 1173"/>
                <a:gd name="T2" fmla="*/ 320 w 320"/>
                <a:gd name="T3" fmla="*/ 0 h 1173"/>
                <a:gd name="T4" fmla="*/ 320 w 320"/>
                <a:gd name="T5" fmla="*/ 1013 h 1173"/>
                <a:gd name="T6" fmla="*/ 317 w 320"/>
                <a:gd name="T7" fmla="*/ 1046 h 1173"/>
                <a:gd name="T8" fmla="*/ 308 w 320"/>
                <a:gd name="T9" fmla="*/ 1076 h 1173"/>
                <a:gd name="T10" fmla="*/ 293 w 320"/>
                <a:gd name="T11" fmla="*/ 1103 h 1173"/>
                <a:gd name="T12" fmla="*/ 274 w 320"/>
                <a:gd name="T13" fmla="*/ 1127 h 1173"/>
                <a:gd name="T14" fmla="*/ 250 w 320"/>
                <a:gd name="T15" fmla="*/ 1146 h 1173"/>
                <a:gd name="T16" fmla="*/ 223 w 320"/>
                <a:gd name="T17" fmla="*/ 1160 h 1173"/>
                <a:gd name="T18" fmla="*/ 193 w 320"/>
                <a:gd name="T19" fmla="*/ 1170 h 1173"/>
                <a:gd name="T20" fmla="*/ 160 w 320"/>
                <a:gd name="T21" fmla="*/ 1173 h 1173"/>
                <a:gd name="T22" fmla="*/ 128 w 320"/>
                <a:gd name="T23" fmla="*/ 1170 h 1173"/>
                <a:gd name="T24" fmla="*/ 98 w 320"/>
                <a:gd name="T25" fmla="*/ 1160 h 1173"/>
                <a:gd name="T26" fmla="*/ 71 w 320"/>
                <a:gd name="T27" fmla="*/ 1146 h 1173"/>
                <a:gd name="T28" fmla="*/ 47 w 320"/>
                <a:gd name="T29" fmla="*/ 1127 h 1173"/>
                <a:gd name="T30" fmla="*/ 27 w 320"/>
                <a:gd name="T31" fmla="*/ 1103 h 1173"/>
                <a:gd name="T32" fmla="*/ 13 w 320"/>
                <a:gd name="T33" fmla="*/ 1076 h 1173"/>
                <a:gd name="T34" fmla="*/ 4 w 320"/>
                <a:gd name="T35" fmla="*/ 1046 h 1173"/>
                <a:gd name="T36" fmla="*/ 0 w 320"/>
                <a:gd name="T37" fmla="*/ 1013 h 1173"/>
                <a:gd name="T38" fmla="*/ 0 w 320"/>
                <a:gd name="T39" fmla="*/ 1013 h 1173"/>
                <a:gd name="T40" fmla="*/ 0 w 320"/>
                <a:gd name="T41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1173">
                  <a:moveTo>
                    <a:pt x="0" y="0"/>
                  </a:moveTo>
                  <a:lnTo>
                    <a:pt x="320" y="0"/>
                  </a:lnTo>
                  <a:lnTo>
                    <a:pt x="320" y="1013"/>
                  </a:lnTo>
                  <a:lnTo>
                    <a:pt x="317" y="1046"/>
                  </a:lnTo>
                  <a:lnTo>
                    <a:pt x="308" y="1076"/>
                  </a:lnTo>
                  <a:lnTo>
                    <a:pt x="293" y="1103"/>
                  </a:lnTo>
                  <a:lnTo>
                    <a:pt x="274" y="1127"/>
                  </a:lnTo>
                  <a:lnTo>
                    <a:pt x="250" y="1146"/>
                  </a:lnTo>
                  <a:lnTo>
                    <a:pt x="223" y="1160"/>
                  </a:lnTo>
                  <a:lnTo>
                    <a:pt x="193" y="1170"/>
                  </a:lnTo>
                  <a:lnTo>
                    <a:pt x="160" y="1173"/>
                  </a:lnTo>
                  <a:lnTo>
                    <a:pt x="128" y="1170"/>
                  </a:lnTo>
                  <a:lnTo>
                    <a:pt x="98" y="1160"/>
                  </a:lnTo>
                  <a:lnTo>
                    <a:pt x="71" y="1146"/>
                  </a:lnTo>
                  <a:lnTo>
                    <a:pt x="47" y="1127"/>
                  </a:lnTo>
                  <a:lnTo>
                    <a:pt x="27" y="1103"/>
                  </a:lnTo>
                  <a:lnTo>
                    <a:pt x="13" y="1076"/>
                  </a:lnTo>
                  <a:lnTo>
                    <a:pt x="4" y="1046"/>
                  </a:lnTo>
                  <a:lnTo>
                    <a:pt x="0" y="1013"/>
                  </a:lnTo>
                  <a:lnTo>
                    <a:pt x="0" y="10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12"/>
            <p:cNvSpPr>
              <a:spLocks/>
            </p:cNvSpPr>
            <p:nvPr/>
          </p:nvSpPr>
          <p:spPr bwMode="auto">
            <a:xfrm>
              <a:off x="2822575" y="2270125"/>
              <a:ext cx="50800" cy="187325"/>
            </a:xfrm>
            <a:custGeom>
              <a:avLst/>
              <a:gdLst>
                <a:gd name="T0" fmla="*/ 0 w 320"/>
                <a:gd name="T1" fmla="*/ 0 h 1173"/>
                <a:gd name="T2" fmla="*/ 320 w 320"/>
                <a:gd name="T3" fmla="*/ 0 h 1173"/>
                <a:gd name="T4" fmla="*/ 320 w 320"/>
                <a:gd name="T5" fmla="*/ 1013 h 1173"/>
                <a:gd name="T6" fmla="*/ 316 w 320"/>
                <a:gd name="T7" fmla="*/ 1046 h 1173"/>
                <a:gd name="T8" fmla="*/ 307 w 320"/>
                <a:gd name="T9" fmla="*/ 1076 h 1173"/>
                <a:gd name="T10" fmla="*/ 293 w 320"/>
                <a:gd name="T11" fmla="*/ 1103 h 1173"/>
                <a:gd name="T12" fmla="*/ 273 w 320"/>
                <a:gd name="T13" fmla="*/ 1127 h 1173"/>
                <a:gd name="T14" fmla="*/ 250 w 320"/>
                <a:gd name="T15" fmla="*/ 1146 h 1173"/>
                <a:gd name="T16" fmla="*/ 223 w 320"/>
                <a:gd name="T17" fmla="*/ 1160 h 1173"/>
                <a:gd name="T18" fmla="*/ 192 w 320"/>
                <a:gd name="T19" fmla="*/ 1170 h 1173"/>
                <a:gd name="T20" fmla="*/ 160 w 320"/>
                <a:gd name="T21" fmla="*/ 1173 h 1173"/>
                <a:gd name="T22" fmla="*/ 128 w 320"/>
                <a:gd name="T23" fmla="*/ 1170 h 1173"/>
                <a:gd name="T24" fmla="*/ 97 w 320"/>
                <a:gd name="T25" fmla="*/ 1160 h 1173"/>
                <a:gd name="T26" fmla="*/ 70 w 320"/>
                <a:gd name="T27" fmla="*/ 1146 h 1173"/>
                <a:gd name="T28" fmla="*/ 47 w 320"/>
                <a:gd name="T29" fmla="*/ 1127 h 1173"/>
                <a:gd name="T30" fmla="*/ 27 w 320"/>
                <a:gd name="T31" fmla="*/ 1103 h 1173"/>
                <a:gd name="T32" fmla="*/ 12 w 320"/>
                <a:gd name="T33" fmla="*/ 1076 h 1173"/>
                <a:gd name="T34" fmla="*/ 3 w 320"/>
                <a:gd name="T35" fmla="*/ 1046 h 1173"/>
                <a:gd name="T36" fmla="*/ 0 w 320"/>
                <a:gd name="T37" fmla="*/ 1013 h 1173"/>
                <a:gd name="T38" fmla="*/ 0 w 320"/>
                <a:gd name="T39" fmla="*/ 1013 h 1173"/>
                <a:gd name="T40" fmla="*/ 0 w 320"/>
                <a:gd name="T41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1173">
                  <a:moveTo>
                    <a:pt x="0" y="0"/>
                  </a:moveTo>
                  <a:lnTo>
                    <a:pt x="320" y="0"/>
                  </a:lnTo>
                  <a:lnTo>
                    <a:pt x="320" y="1013"/>
                  </a:lnTo>
                  <a:lnTo>
                    <a:pt x="316" y="1046"/>
                  </a:lnTo>
                  <a:lnTo>
                    <a:pt x="307" y="1076"/>
                  </a:lnTo>
                  <a:lnTo>
                    <a:pt x="293" y="1103"/>
                  </a:lnTo>
                  <a:lnTo>
                    <a:pt x="273" y="1127"/>
                  </a:lnTo>
                  <a:lnTo>
                    <a:pt x="250" y="1146"/>
                  </a:lnTo>
                  <a:lnTo>
                    <a:pt x="223" y="1160"/>
                  </a:lnTo>
                  <a:lnTo>
                    <a:pt x="192" y="1170"/>
                  </a:lnTo>
                  <a:lnTo>
                    <a:pt x="160" y="1173"/>
                  </a:lnTo>
                  <a:lnTo>
                    <a:pt x="128" y="1170"/>
                  </a:lnTo>
                  <a:lnTo>
                    <a:pt x="97" y="1160"/>
                  </a:lnTo>
                  <a:lnTo>
                    <a:pt x="70" y="1146"/>
                  </a:lnTo>
                  <a:lnTo>
                    <a:pt x="47" y="1127"/>
                  </a:lnTo>
                  <a:lnTo>
                    <a:pt x="27" y="1103"/>
                  </a:lnTo>
                  <a:lnTo>
                    <a:pt x="12" y="1076"/>
                  </a:lnTo>
                  <a:lnTo>
                    <a:pt x="3" y="1046"/>
                  </a:lnTo>
                  <a:lnTo>
                    <a:pt x="0" y="1013"/>
                  </a:lnTo>
                  <a:lnTo>
                    <a:pt x="0" y="10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13"/>
            <p:cNvSpPr>
              <a:spLocks/>
            </p:cNvSpPr>
            <p:nvPr/>
          </p:nvSpPr>
          <p:spPr bwMode="auto">
            <a:xfrm>
              <a:off x="2773363" y="1976438"/>
              <a:ext cx="87313" cy="87313"/>
            </a:xfrm>
            <a:custGeom>
              <a:avLst/>
              <a:gdLst>
                <a:gd name="T0" fmla="*/ 277 w 554"/>
                <a:gd name="T1" fmla="*/ 0 h 552"/>
                <a:gd name="T2" fmla="*/ 318 w 554"/>
                <a:gd name="T3" fmla="*/ 2 h 552"/>
                <a:gd name="T4" fmla="*/ 356 w 554"/>
                <a:gd name="T5" fmla="*/ 12 h 552"/>
                <a:gd name="T6" fmla="*/ 393 w 554"/>
                <a:gd name="T7" fmla="*/ 26 h 552"/>
                <a:gd name="T8" fmla="*/ 428 w 554"/>
                <a:gd name="T9" fmla="*/ 44 h 552"/>
                <a:gd name="T10" fmla="*/ 458 w 554"/>
                <a:gd name="T11" fmla="*/ 68 h 552"/>
                <a:gd name="T12" fmla="*/ 486 w 554"/>
                <a:gd name="T13" fmla="*/ 95 h 552"/>
                <a:gd name="T14" fmla="*/ 509 w 554"/>
                <a:gd name="T15" fmla="*/ 125 h 552"/>
                <a:gd name="T16" fmla="*/ 528 w 554"/>
                <a:gd name="T17" fmla="*/ 160 h 552"/>
                <a:gd name="T18" fmla="*/ 542 w 554"/>
                <a:gd name="T19" fmla="*/ 196 h 552"/>
                <a:gd name="T20" fmla="*/ 551 w 554"/>
                <a:gd name="T21" fmla="*/ 235 h 552"/>
                <a:gd name="T22" fmla="*/ 554 w 554"/>
                <a:gd name="T23" fmla="*/ 276 h 552"/>
                <a:gd name="T24" fmla="*/ 551 w 554"/>
                <a:gd name="T25" fmla="*/ 317 h 552"/>
                <a:gd name="T26" fmla="*/ 542 w 554"/>
                <a:gd name="T27" fmla="*/ 356 h 552"/>
                <a:gd name="T28" fmla="*/ 528 w 554"/>
                <a:gd name="T29" fmla="*/ 393 h 552"/>
                <a:gd name="T30" fmla="*/ 509 w 554"/>
                <a:gd name="T31" fmla="*/ 426 h 552"/>
                <a:gd name="T32" fmla="*/ 486 w 554"/>
                <a:gd name="T33" fmla="*/ 457 h 552"/>
                <a:gd name="T34" fmla="*/ 458 w 554"/>
                <a:gd name="T35" fmla="*/ 484 h 552"/>
                <a:gd name="T36" fmla="*/ 428 w 554"/>
                <a:gd name="T37" fmla="*/ 508 h 552"/>
                <a:gd name="T38" fmla="*/ 393 w 554"/>
                <a:gd name="T39" fmla="*/ 526 h 552"/>
                <a:gd name="T40" fmla="*/ 356 w 554"/>
                <a:gd name="T41" fmla="*/ 540 h 552"/>
                <a:gd name="T42" fmla="*/ 318 w 554"/>
                <a:gd name="T43" fmla="*/ 549 h 552"/>
                <a:gd name="T44" fmla="*/ 277 w 554"/>
                <a:gd name="T45" fmla="*/ 552 h 552"/>
                <a:gd name="T46" fmla="*/ 237 w 554"/>
                <a:gd name="T47" fmla="*/ 549 h 552"/>
                <a:gd name="T48" fmla="*/ 197 w 554"/>
                <a:gd name="T49" fmla="*/ 540 h 552"/>
                <a:gd name="T50" fmla="*/ 160 w 554"/>
                <a:gd name="T51" fmla="*/ 526 h 552"/>
                <a:gd name="T52" fmla="*/ 126 w 554"/>
                <a:gd name="T53" fmla="*/ 508 h 552"/>
                <a:gd name="T54" fmla="*/ 95 w 554"/>
                <a:gd name="T55" fmla="*/ 484 h 552"/>
                <a:gd name="T56" fmla="*/ 68 w 554"/>
                <a:gd name="T57" fmla="*/ 457 h 552"/>
                <a:gd name="T58" fmla="*/ 46 w 554"/>
                <a:gd name="T59" fmla="*/ 426 h 552"/>
                <a:gd name="T60" fmla="*/ 26 w 554"/>
                <a:gd name="T61" fmla="*/ 393 h 552"/>
                <a:gd name="T62" fmla="*/ 12 w 554"/>
                <a:gd name="T63" fmla="*/ 356 h 552"/>
                <a:gd name="T64" fmla="*/ 3 w 554"/>
                <a:gd name="T65" fmla="*/ 317 h 552"/>
                <a:gd name="T66" fmla="*/ 0 w 554"/>
                <a:gd name="T67" fmla="*/ 276 h 552"/>
                <a:gd name="T68" fmla="*/ 3 w 554"/>
                <a:gd name="T69" fmla="*/ 235 h 552"/>
                <a:gd name="T70" fmla="*/ 12 w 554"/>
                <a:gd name="T71" fmla="*/ 196 h 552"/>
                <a:gd name="T72" fmla="*/ 26 w 554"/>
                <a:gd name="T73" fmla="*/ 160 h 552"/>
                <a:gd name="T74" fmla="*/ 46 w 554"/>
                <a:gd name="T75" fmla="*/ 125 h 552"/>
                <a:gd name="T76" fmla="*/ 68 w 554"/>
                <a:gd name="T77" fmla="*/ 95 h 552"/>
                <a:gd name="T78" fmla="*/ 95 w 554"/>
                <a:gd name="T79" fmla="*/ 68 h 552"/>
                <a:gd name="T80" fmla="*/ 126 w 554"/>
                <a:gd name="T81" fmla="*/ 44 h 552"/>
                <a:gd name="T82" fmla="*/ 160 w 554"/>
                <a:gd name="T83" fmla="*/ 26 h 552"/>
                <a:gd name="T84" fmla="*/ 197 w 554"/>
                <a:gd name="T85" fmla="*/ 12 h 552"/>
                <a:gd name="T86" fmla="*/ 237 w 554"/>
                <a:gd name="T87" fmla="*/ 2 h 552"/>
                <a:gd name="T88" fmla="*/ 277 w 554"/>
                <a:gd name="T89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4" h="552">
                  <a:moveTo>
                    <a:pt x="277" y="0"/>
                  </a:moveTo>
                  <a:lnTo>
                    <a:pt x="318" y="2"/>
                  </a:lnTo>
                  <a:lnTo>
                    <a:pt x="356" y="12"/>
                  </a:lnTo>
                  <a:lnTo>
                    <a:pt x="393" y="26"/>
                  </a:lnTo>
                  <a:lnTo>
                    <a:pt x="428" y="44"/>
                  </a:lnTo>
                  <a:lnTo>
                    <a:pt x="458" y="68"/>
                  </a:lnTo>
                  <a:lnTo>
                    <a:pt x="486" y="95"/>
                  </a:lnTo>
                  <a:lnTo>
                    <a:pt x="509" y="125"/>
                  </a:lnTo>
                  <a:lnTo>
                    <a:pt x="528" y="160"/>
                  </a:lnTo>
                  <a:lnTo>
                    <a:pt x="542" y="196"/>
                  </a:lnTo>
                  <a:lnTo>
                    <a:pt x="551" y="235"/>
                  </a:lnTo>
                  <a:lnTo>
                    <a:pt x="554" y="276"/>
                  </a:lnTo>
                  <a:lnTo>
                    <a:pt x="551" y="317"/>
                  </a:lnTo>
                  <a:lnTo>
                    <a:pt x="542" y="356"/>
                  </a:lnTo>
                  <a:lnTo>
                    <a:pt x="528" y="393"/>
                  </a:lnTo>
                  <a:lnTo>
                    <a:pt x="509" y="426"/>
                  </a:lnTo>
                  <a:lnTo>
                    <a:pt x="486" y="457"/>
                  </a:lnTo>
                  <a:lnTo>
                    <a:pt x="458" y="484"/>
                  </a:lnTo>
                  <a:lnTo>
                    <a:pt x="428" y="508"/>
                  </a:lnTo>
                  <a:lnTo>
                    <a:pt x="393" y="526"/>
                  </a:lnTo>
                  <a:lnTo>
                    <a:pt x="356" y="540"/>
                  </a:lnTo>
                  <a:lnTo>
                    <a:pt x="318" y="549"/>
                  </a:lnTo>
                  <a:lnTo>
                    <a:pt x="277" y="552"/>
                  </a:lnTo>
                  <a:lnTo>
                    <a:pt x="237" y="549"/>
                  </a:lnTo>
                  <a:lnTo>
                    <a:pt x="197" y="540"/>
                  </a:lnTo>
                  <a:lnTo>
                    <a:pt x="160" y="526"/>
                  </a:lnTo>
                  <a:lnTo>
                    <a:pt x="126" y="508"/>
                  </a:lnTo>
                  <a:lnTo>
                    <a:pt x="95" y="484"/>
                  </a:lnTo>
                  <a:lnTo>
                    <a:pt x="68" y="457"/>
                  </a:lnTo>
                  <a:lnTo>
                    <a:pt x="46" y="426"/>
                  </a:lnTo>
                  <a:lnTo>
                    <a:pt x="26" y="393"/>
                  </a:lnTo>
                  <a:lnTo>
                    <a:pt x="12" y="356"/>
                  </a:lnTo>
                  <a:lnTo>
                    <a:pt x="3" y="317"/>
                  </a:lnTo>
                  <a:lnTo>
                    <a:pt x="0" y="276"/>
                  </a:lnTo>
                  <a:lnTo>
                    <a:pt x="3" y="235"/>
                  </a:lnTo>
                  <a:lnTo>
                    <a:pt x="12" y="196"/>
                  </a:lnTo>
                  <a:lnTo>
                    <a:pt x="26" y="160"/>
                  </a:lnTo>
                  <a:lnTo>
                    <a:pt x="46" y="125"/>
                  </a:lnTo>
                  <a:lnTo>
                    <a:pt x="68" y="95"/>
                  </a:lnTo>
                  <a:lnTo>
                    <a:pt x="95" y="68"/>
                  </a:lnTo>
                  <a:lnTo>
                    <a:pt x="126" y="44"/>
                  </a:lnTo>
                  <a:lnTo>
                    <a:pt x="160" y="26"/>
                  </a:lnTo>
                  <a:lnTo>
                    <a:pt x="197" y="12"/>
                  </a:lnTo>
                  <a:lnTo>
                    <a:pt x="237" y="2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14"/>
            <p:cNvSpPr>
              <a:spLocks/>
            </p:cNvSpPr>
            <p:nvPr/>
          </p:nvSpPr>
          <p:spPr bwMode="auto">
            <a:xfrm>
              <a:off x="2676525" y="1911350"/>
              <a:ext cx="288925" cy="295275"/>
            </a:xfrm>
            <a:custGeom>
              <a:avLst/>
              <a:gdLst>
                <a:gd name="T0" fmla="*/ 1741 w 1812"/>
                <a:gd name="T1" fmla="*/ 15 h 1860"/>
                <a:gd name="T2" fmla="*/ 1797 w 1812"/>
                <a:gd name="T3" fmla="*/ 70 h 1860"/>
                <a:gd name="T4" fmla="*/ 1812 w 1812"/>
                <a:gd name="T5" fmla="*/ 145 h 1860"/>
                <a:gd name="T6" fmla="*/ 1749 w 1812"/>
                <a:gd name="T7" fmla="*/ 287 h 1860"/>
                <a:gd name="T8" fmla="*/ 1623 w 1812"/>
                <a:gd name="T9" fmla="*/ 530 h 1860"/>
                <a:gd name="T10" fmla="*/ 1520 w 1812"/>
                <a:gd name="T11" fmla="*/ 729 h 1860"/>
                <a:gd name="T12" fmla="*/ 1436 w 1812"/>
                <a:gd name="T13" fmla="*/ 888 h 1860"/>
                <a:gd name="T14" fmla="*/ 1372 w 1812"/>
                <a:gd name="T15" fmla="*/ 1012 h 1860"/>
                <a:gd name="T16" fmla="*/ 1323 w 1812"/>
                <a:gd name="T17" fmla="*/ 1104 h 1860"/>
                <a:gd name="T18" fmla="*/ 1289 w 1812"/>
                <a:gd name="T19" fmla="*/ 1170 h 1860"/>
                <a:gd name="T20" fmla="*/ 1266 w 1812"/>
                <a:gd name="T21" fmla="*/ 1215 h 1860"/>
                <a:gd name="T22" fmla="*/ 1251 w 1812"/>
                <a:gd name="T23" fmla="*/ 1243 h 1860"/>
                <a:gd name="T24" fmla="*/ 1242 w 1812"/>
                <a:gd name="T25" fmla="*/ 1257 h 1860"/>
                <a:gd name="T26" fmla="*/ 1239 w 1812"/>
                <a:gd name="T27" fmla="*/ 1263 h 1860"/>
                <a:gd name="T28" fmla="*/ 1236 w 1812"/>
                <a:gd name="T29" fmla="*/ 1266 h 1860"/>
                <a:gd name="T30" fmla="*/ 1233 w 1812"/>
                <a:gd name="T31" fmla="*/ 1860 h 1860"/>
                <a:gd name="T32" fmla="*/ 891 w 1812"/>
                <a:gd name="T33" fmla="*/ 1796 h 1860"/>
                <a:gd name="T34" fmla="*/ 898 w 1812"/>
                <a:gd name="T35" fmla="*/ 1683 h 1860"/>
                <a:gd name="T36" fmla="*/ 852 w 1812"/>
                <a:gd name="T37" fmla="*/ 1574 h 1860"/>
                <a:gd name="T38" fmla="*/ 763 w 1812"/>
                <a:gd name="T39" fmla="*/ 1497 h 1860"/>
                <a:gd name="T40" fmla="*/ 646 w 1812"/>
                <a:gd name="T41" fmla="*/ 1469 h 1860"/>
                <a:gd name="T42" fmla="*/ 527 w 1812"/>
                <a:gd name="T43" fmla="*/ 1382 h 1860"/>
                <a:gd name="T44" fmla="*/ 509 w 1812"/>
                <a:gd name="T45" fmla="*/ 1348 h 1860"/>
                <a:gd name="T46" fmla="*/ 470 w 1812"/>
                <a:gd name="T47" fmla="*/ 1346 h 1860"/>
                <a:gd name="T48" fmla="*/ 451 w 1812"/>
                <a:gd name="T49" fmla="*/ 1367 h 1860"/>
                <a:gd name="T50" fmla="*/ 420 w 1812"/>
                <a:gd name="T51" fmla="*/ 1433 h 1860"/>
                <a:gd name="T52" fmla="*/ 400 w 1812"/>
                <a:gd name="T53" fmla="*/ 1473 h 1860"/>
                <a:gd name="T54" fmla="*/ 383 w 1812"/>
                <a:gd name="T55" fmla="*/ 1509 h 1860"/>
                <a:gd name="T56" fmla="*/ 357 w 1812"/>
                <a:gd name="T57" fmla="*/ 1565 h 1860"/>
                <a:gd name="T58" fmla="*/ 646 w 1812"/>
                <a:gd name="T59" fmla="*/ 1591 h 1860"/>
                <a:gd name="T60" fmla="*/ 721 w 1812"/>
                <a:gd name="T61" fmla="*/ 1614 h 1860"/>
                <a:gd name="T62" fmla="*/ 769 w 1812"/>
                <a:gd name="T63" fmla="*/ 1673 h 1860"/>
                <a:gd name="T64" fmla="*/ 777 w 1812"/>
                <a:gd name="T65" fmla="*/ 1752 h 1860"/>
                <a:gd name="T66" fmla="*/ 740 w 1812"/>
                <a:gd name="T67" fmla="*/ 1819 h 1860"/>
                <a:gd name="T68" fmla="*/ 673 w 1812"/>
                <a:gd name="T69" fmla="*/ 1856 h 1860"/>
                <a:gd name="T70" fmla="*/ 132 w 1812"/>
                <a:gd name="T71" fmla="*/ 1860 h 1860"/>
                <a:gd name="T72" fmla="*/ 56 w 1812"/>
                <a:gd name="T73" fmla="*/ 1835 h 1860"/>
                <a:gd name="T74" fmla="*/ 8 w 1812"/>
                <a:gd name="T75" fmla="*/ 1775 h 1860"/>
                <a:gd name="T76" fmla="*/ 3 w 1812"/>
                <a:gd name="T77" fmla="*/ 1696 h 1860"/>
                <a:gd name="T78" fmla="*/ 24 w 1812"/>
                <a:gd name="T79" fmla="*/ 1643 h 1860"/>
                <a:gd name="T80" fmla="*/ 58 w 1812"/>
                <a:gd name="T81" fmla="*/ 1572 h 1860"/>
                <a:gd name="T82" fmla="*/ 102 w 1812"/>
                <a:gd name="T83" fmla="*/ 1480 h 1860"/>
                <a:gd name="T84" fmla="*/ 147 w 1812"/>
                <a:gd name="T85" fmla="*/ 1384 h 1860"/>
                <a:gd name="T86" fmla="*/ 185 w 1812"/>
                <a:gd name="T87" fmla="*/ 1302 h 1860"/>
                <a:gd name="T88" fmla="*/ 209 w 1812"/>
                <a:gd name="T89" fmla="*/ 1252 h 1860"/>
                <a:gd name="T90" fmla="*/ 288 w 1812"/>
                <a:gd name="T91" fmla="*/ 1145 h 1860"/>
                <a:gd name="T92" fmla="*/ 399 w 1812"/>
                <a:gd name="T93" fmla="*/ 1074 h 1860"/>
                <a:gd name="T94" fmla="*/ 531 w 1812"/>
                <a:gd name="T95" fmla="*/ 1050 h 1860"/>
                <a:gd name="T96" fmla="*/ 950 w 1812"/>
                <a:gd name="T97" fmla="*/ 1050 h 1860"/>
                <a:gd name="T98" fmla="*/ 1035 w 1812"/>
                <a:gd name="T99" fmla="*/ 1050 h 1860"/>
                <a:gd name="T100" fmla="*/ 1576 w 1812"/>
                <a:gd name="T101" fmla="*/ 50 h 1860"/>
                <a:gd name="T102" fmla="*/ 1639 w 1812"/>
                <a:gd name="T103" fmla="*/ 6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12" h="1860">
                  <a:moveTo>
                    <a:pt x="1690" y="0"/>
                  </a:moveTo>
                  <a:lnTo>
                    <a:pt x="1716" y="5"/>
                  </a:lnTo>
                  <a:lnTo>
                    <a:pt x="1741" y="15"/>
                  </a:lnTo>
                  <a:lnTo>
                    <a:pt x="1764" y="30"/>
                  </a:lnTo>
                  <a:lnTo>
                    <a:pt x="1782" y="49"/>
                  </a:lnTo>
                  <a:lnTo>
                    <a:pt x="1797" y="70"/>
                  </a:lnTo>
                  <a:lnTo>
                    <a:pt x="1807" y="94"/>
                  </a:lnTo>
                  <a:lnTo>
                    <a:pt x="1812" y="119"/>
                  </a:lnTo>
                  <a:lnTo>
                    <a:pt x="1812" y="145"/>
                  </a:lnTo>
                  <a:lnTo>
                    <a:pt x="1808" y="169"/>
                  </a:lnTo>
                  <a:lnTo>
                    <a:pt x="1798" y="195"/>
                  </a:lnTo>
                  <a:lnTo>
                    <a:pt x="1749" y="287"/>
                  </a:lnTo>
                  <a:lnTo>
                    <a:pt x="1704" y="373"/>
                  </a:lnTo>
                  <a:lnTo>
                    <a:pt x="1662" y="454"/>
                  </a:lnTo>
                  <a:lnTo>
                    <a:pt x="1623" y="530"/>
                  </a:lnTo>
                  <a:lnTo>
                    <a:pt x="1585" y="601"/>
                  </a:lnTo>
                  <a:lnTo>
                    <a:pt x="1551" y="668"/>
                  </a:lnTo>
                  <a:lnTo>
                    <a:pt x="1520" y="729"/>
                  </a:lnTo>
                  <a:lnTo>
                    <a:pt x="1489" y="786"/>
                  </a:lnTo>
                  <a:lnTo>
                    <a:pt x="1461" y="839"/>
                  </a:lnTo>
                  <a:lnTo>
                    <a:pt x="1436" y="888"/>
                  </a:lnTo>
                  <a:lnTo>
                    <a:pt x="1413" y="933"/>
                  </a:lnTo>
                  <a:lnTo>
                    <a:pt x="1391" y="974"/>
                  </a:lnTo>
                  <a:lnTo>
                    <a:pt x="1372" y="1012"/>
                  </a:lnTo>
                  <a:lnTo>
                    <a:pt x="1354" y="1045"/>
                  </a:lnTo>
                  <a:lnTo>
                    <a:pt x="1338" y="1077"/>
                  </a:lnTo>
                  <a:lnTo>
                    <a:pt x="1323" y="1104"/>
                  </a:lnTo>
                  <a:lnTo>
                    <a:pt x="1310" y="1128"/>
                  </a:lnTo>
                  <a:lnTo>
                    <a:pt x="1299" y="1151"/>
                  </a:lnTo>
                  <a:lnTo>
                    <a:pt x="1289" y="1170"/>
                  </a:lnTo>
                  <a:lnTo>
                    <a:pt x="1280" y="1188"/>
                  </a:lnTo>
                  <a:lnTo>
                    <a:pt x="1272" y="1202"/>
                  </a:lnTo>
                  <a:lnTo>
                    <a:pt x="1266" y="1215"/>
                  </a:lnTo>
                  <a:lnTo>
                    <a:pt x="1259" y="1226"/>
                  </a:lnTo>
                  <a:lnTo>
                    <a:pt x="1255" y="1235"/>
                  </a:lnTo>
                  <a:lnTo>
                    <a:pt x="1251" y="1243"/>
                  </a:lnTo>
                  <a:lnTo>
                    <a:pt x="1247" y="1248"/>
                  </a:lnTo>
                  <a:lnTo>
                    <a:pt x="1244" y="1254"/>
                  </a:lnTo>
                  <a:lnTo>
                    <a:pt x="1242" y="1257"/>
                  </a:lnTo>
                  <a:lnTo>
                    <a:pt x="1241" y="1260"/>
                  </a:lnTo>
                  <a:lnTo>
                    <a:pt x="1240" y="1262"/>
                  </a:lnTo>
                  <a:lnTo>
                    <a:pt x="1239" y="1263"/>
                  </a:lnTo>
                  <a:lnTo>
                    <a:pt x="1238" y="1264"/>
                  </a:lnTo>
                  <a:lnTo>
                    <a:pt x="1237" y="1265"/>
                  </a:lnTo>
                  <a:lnTo>
                    <a:pt x="1236" y="1266"/>
                  </a:lnTo>
                  <a:lnTo>
                    <a:pt x="1235" y="1268"/>
                  </a:lnTo>
                  <a:lnTo>
                    <a:pt x="1233" y="1269"/>
                  </a:lnTo>
                  <a:lnTo>
                    <a:pt x="1233" y="1860"/>
                  </a:lnTo>
                  <a:lnTo>
                    <a:pt x="863" y="1860"/>
                  </a:lnTo>
                  <a:lnTo>
                    <a:pt x="879" y="1829"/>
                  </a:lnTo>
                  <a:lnTo>
                    <a:pt x="891" y="1796"/>
                  </a:lnTo>
                  <a:lnTo>
                    <a:pt x="899" y="1761"/>
                  </a:lnTo>
                  <a:lnTo>
                    <a:pt x="902" y="1724"/>
                  </a:lnTo>
                  <a:lnTo>
                    <a:pt x="898" y="1683"/>
                  </a:lnTo>
                  <a:lnTo>
                    <a:pt x="888" y="1644"/>
                  </a:lnTo>
                  <a:lnTo>
                    <a:pt x="873" y="1607"/>
                  </a:lnTo>
                  <a:lnTo>
                    <a:pt x="852" y="1574"/>
                  </a:lnTo>
                  <a:lnTo>
                    <a:pt x="826" y="1544"/>
                  </a:lnTo>
                  <a:lnTo>
                    <a:pt x="796" y="1519"/>
                  </a:lnTo>
                  <a:lnTo>
                    <a:pt x="763" y="1497"/>
                  </a:lnTo>
                  <a:lnTo>
                    <a:pt x="727" y="1482"/>
                  </a:lnTo>
                  <a:lnTo>
                    <a:pt x="687" y="1473"/>
                  </a:lnTo>
                  <a:lnTo>
                    <a:pt x="646" y="1469"/>
                  </a:lnTo>
                  <a:lnTo>
                    <a:pt x="645" y="1469"/>
                  </a:lnTo>
                  <a:lnTo>
                    <a:pt x="527" y="1469"/>
                  </a:lnTo>
                  <a:lnTo>
                    <a:pt x="527" y="1382"/>
                  </a:lnTo>
                  <a:lnTo>
                    <a:pt x="525" y="1369"/>
                  </a:lnTo>
                  <a:lnTo>
                    <a:pt x="519" y="1357"/>
                  </a:lnTo>
                  <a:lnTo>
                    <a:pt x="509" y="1348"/>
                  </a:lnTo>
                  <a:lnTo>
                    <a:pt x="496" y="1343"/>
                  </a:lnTo>
                  <a:lnTo>
                    <a:pt x="483" y="1342"/>
                  </a:lnTo>
                  <a:lnTo>
                    <a:pt x="470" y="1346"/>
                  </a:lnTo>
                  <a:lnTo>
                    <a:pt x="459" y="1353"/>
                  </a:lnTo>
                  <a:lnTo>
                    <a:pt x="452" y="1364"/>
                  </a:lnTo>
                  <a:lnTo>
                    <a:pt x="451" y="1367"/>
                  </a:lnTo>
                  <a:lnTo>
                    <a:pt x="438" y="1393"/>
                  </a:lnTo>
                  <a:lnTo>
                    <a:pt x="428" y="1414"/>
                  </a:lnTo>
                  <a:lnTo>
                    <a:pt x="420" y="1433"/>
                  </a:lnTo>
                  <a:lnTo>
                    <a:pt x="412" y="1448"/>
                  </a:lnTo>
                  <a:lnTo>
                    <a:pt x="405" y="1461"/>
                  </a:lnTo>
                  <a:lnTo>
                    <a:pt x="400" y="1473"/>
                  </a:lnTo>
                  <a:lnTo>
                    <a:pt x="395" y="1484"/>
                  </a:lnTo>
                  <a:lnTo>
                    <a:pt x="389" y="1496"/>
                  </a:lnTo>
                  <a:lnTo>
                    <a:pt x="383" y="1509"/>
                  </a:lnTo>
                  <a:lnTo>
                    <a:pt x="375" y="1525"/>
                  </a:lnTo>
                  <a:lnTo>
                    <a:pt x="367" y="1544"/>
                  </a:lnTo>
                  <a:lnTo>
                    <a:pt x="357" y="1565"/>
                  </a:lnTo>
                  <a:lnTo>
                    <a:pt x="344" y="1592"/>
                  </a:lnTo>
                  <a:lnTo>
                    <a:pt x="645" y="1591"/>
                  </a:lnTo>
                  <a:lnTo>
                    <a:pt x="646" y="1591"/>
                  </a:lnTo>
                  <a:lnTo>
                    <a:pt x="673" y="1594"/>
                  </a:lnTo>
                  <a:lnTo>
                    <a:pt x="698" y="1602"/>
                  </a:lnTo>
                  <a:lnTo>
                    <a:pt x="721" y="1614"/>
                  </a:lnTo>
                  <a:lnTo>
                    <a:pt x="740" y="1630"/>
                  </a:lnTo>
                  <a:lnTo>
                    <a:pt x="756" y="1651"/>
                  </a:lnTo>
                  <a:lnTo>
                    <a:pt x="769" y="1673"/>
                  </a:lnTo>
                  <a:lnTo>
                    <a:pt x="777" y="1698"/>
                  </a:lnTo>
                  <a:lnTo>
                    <a:pt x="779" y="1725"/>
                  </a:lnTo>
                  <a:lnTo>
                    <a:pt x="777" y="1752"/>
                  </a:lnTo>
                  <a:lnTo>
                    <a:pt x="769" y="1777"/>
                  </a:lnTo>
                  <a:lnTo>
                    <a:pt x="756" y="1799"/>
                  </a:lnTo>
                  <a:lnTo>
                    <a:pt x="740" y="1819"/>
                  </a:lnTo>
                  <a:lnTo>
                    <a:pt x="721" y="1835"/>
                  </a:lnTo>
                  <a:lnTo>
                    <a:pt x="698" y="1848"/>
                  </a:lnTo>
                  <a:lnTo>
                    <a:pt x="673" y="1856"/>
                  </a:lnTo>
                  <a:lnTo>
                    <a:pt x="646" y="1859"/>
                  </a:lnTo>
                  <a:lnTo>
                    <a:pt x="133" y="1860"/>
                  </a:lnTo>
                  <a:lnTo>
                    <a:pt x="132" y="1860"/>
                  </a:lnTo>
                  <a:lnTo>
                    <a:pt x="104" y="1857"/>
                  </a:lnTo>
                  <a:lnTo>
                    <a:pt x="78" y="1848"/>
                  </a:lnTo>
                  <a:lnTo>
                    <a:pt x="56" y="1835"/>
                  </a:lnTo>
                  <a:lnTo>
                    <a:pt x="36" y="1818"/>
                  </a:lnTo>
                  <a:lnTo>
                    <a:pt x="20" y="1797"/>
                  </a:lnTo>
                  <a:lnTo>
                    <a:pt x="8" y="1775"/>
                  </a:lnTo>
                  <a:lnTo>
                    <a:pt x="2" y="1749"/>
                  </a:lnTo>
                  <a:lnTo>
                    <a:pt x="0" y="1723"/>
                  </a:lnTo>
                  <a:lnTo>
                    <a:pt x="3" y="1696"/>
                  </a:lnTo>
                  <a:lnTo>
                    <a:pt x="13" y="1669"/>
                  </a:lnTo>
                  <a:lnTo>
                    <a:pt x="17" y="1658"/>
                  </a:lnTo>
                  <a:lnTo>
                    <a:pt x="24" y="1643"/>
                  </a:lnTo>
                  <a:lnTo>
                    <a:pt x="34" y="1622"/>
                  </a:lnTo>
                  <a:lnTo>
                    <a:pt x="45" y="1599"/>
                  </a:lnTo>
                  <a:lnTo>
                    <a:pt x="58" y="1572"/>
                  </a:lnTo>
                  <a:lnTo>
                    <a:pt x="72" y="1543"/>
                  </a:lnTo>
                  <a:lnTo>
                    <a:pt x="87" y="1512"/>
                  </a:lnTo>
                  <a:lnTo>
                    <a:pt x="102" y="1480"/>
                  </a:lnTo>
                  <a:lnTo>
                    <a:pt x="117" y="1448"/>
                  </a:lnTo>
                  <a:lnTo>
                    <a:pt x="132" y="1415"/>
                  </a:lnTo>
                  <a:lnTo>
                    <a:pt x="147" y="1384"/>
                  </a:lnTo>
                  <a:lnTo>
                    <a:pt x="161" y="1355"/>
                  </a:lnTo>
                  <a:lnTo>
                    <a:pt x="174" y="1327"/>
                  </a:lnTo>
                  <a:lnTo>
                    <a:pt x="185" y="1302"/>
                  </a:lnTo>
                  <a:lnTo>
                    <a:pt x="196" y="1282"/>
                  </a:lnTo>
                  <a:lnTo>
                    <a:pt x="204" y="1264"/>
                  </a:lnTo>
                  <a:lnTo>
                    <a:pt x="209" y="1252"/>
                  </a:lnTo>
                  <a:lnTo>
                    <a:pt x="232" y="1213"/>
                  </a:lnTo>
                  <a:lnTo>
                    <a:pt x="258" y="1177"/>
                  </a:lnTo>
                  <a:lnTo>
                    <a:pt x="288" y="1145"/>
                  </a:lnTo>
                  <a:lnTo>
                    <a:pt x="322" y="1117"/>
                  </a:lnTo>
                  <a:lnTo>
                    <a:pt x="359" y="1093"/>
                  </a:lnTo>
                  <a:lnTo>
                    <a:pt x="399" y="1074"/>
                  </a:lnTo>
                  <a:lnTo>
                    <a:pt x="441" y="1060"/>
                  </a:lnTo>
                  <a:lnTo>
                    <a:pt x="485" y="1052"/>
                  </a:lnTo>
                  <a:lnTo>
                    <a:pt x="531" y="1050"/>
                  </a:lnTo>
                  <a:lnTo>
                    <a:pt x="871" y="1050"/>
                  </a:lnTo>
                  <a:lnTo>
                    <a:pt x="912" y="1050"/>
                  </a:lnTo>
                  <a:lnTo>
                    <a:pt x="950" y="1050"/>
                  </a:lnTo>
                  <a:lnTo>
                    <a:pt x="984" y="1050"/>
                  </a:lnTo>
                  <a:lnTo>
                    <a:pt x="1012" y="1050"/>
                  </a:lnTo>
                  <a:lnTo>
                    <a:pt x="1035" y="1050"/>
                  </a:lnTo>
                  <a:lnTo>
                    <a:pt x="1051" y="1050"/>
                  </a:lnTo>
                  <a:lnTo>
                    <a:pt x="1561" y="71"/>
                  </a:lnTo>
                  <a:lnTo>
                    <a:pt x="1576" y="50"/>
                  </a:lnTo>
                  <a:lnTo>
                    <a:pt x="1594" y="30"/>
                  </a:lnTo>
                  <a:lnTo>
                    <a:pt x="1616" y="16"/>
                  </a:lnTo>
                  <a:lnTo>
                    <a:pt x="1639" y="6"/>
                  </a:lnTo>
                  <a:lnTo>
                    <a:pt x="1664" y="1"/>
                  </a:lnTo>
                  <a:lnTo>
                    <a:pt x="16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15"/>
            <p:cNvSpPr>
              <a:spLocks/>
            </p:cNvSpPr>
            <p:nvPr/>
          </p:nvSpPr>
          <p:spPr bwMode="auto">
            <a:xfrm>
              <a:off x="2593975" y="2225675"/>
              <a:ext cx="444500" cy="250825"/>
            </a:xfrm>
            <a:custGeom>
              <a:avLst/>
              <a:gdLst>
                <a:gd name="T0" fmla="*/ 900 w 2805"/>
                <a:gd name="T1" fmla="*/ 0 h 1578"/>
                <a:gd name="T2" fmla="*/ 2648 w 2805"/>
                <a:gd name="T3" fmla="*/ 0 h 1578"/>
                <a:gd name="T4" fmla="*/ 2701 w 2805"/>
                <a:gd name="T5" fmla="*/ 0 h 1578"/>
                <a:gd name="T6" fmla="*/ 2745 w 2805"/>
                <a:gd name="T7" fmla="*/ 2 h 1578"/>
                <a:gd name="T8" fmla="*/ 2781 w 2805"/>
                <a:gd name="T9" fmla="*/ 22 h 1578"/>
                <a:gd name="T10" fmla="*/ 2802 w 2805"/>
                <a:gd name="T11" fmla="*/ 59 h 1578"/>
                <a:gd name="T12" fmla="*/ 2802 w 2805"/>
                <a:gd name="T13" fmla="*/ 101 h 1578"/>
                <a:gd name="T14" fmla="*/ 2781 w 2805"/>
                <a:gd name="T15" fmla="*/ 137 h 1578"/>
                <a:gd name="T16" fmla="*/ 2745 w 2805"/>
                <a:gd name="T17" fmla="*/ 158 h 1578"/>
                <a:gd name="T18" fmla="*/ 2644 w 2805"/>
                <a:gd name="T19" fmla="*/ 160 h 1578"/>
                <a:gd name="T20" fmla="*/ 2640 w 2805"/>
                <a:gd name="T21" fmla="*/ 1482 h 1578"/>
                <a:gd name="T22" fmla="*/ 2617 w 2805"/>
                <a:gd name="T23" fmla="*/ 1532 h 1578"/>
                <a:gd name="T24" fmla="*/ 2575 w 2805"/>
                <a:gd name="T25" fmla="*/ 1565 h 1578"/>
                <a:gd name="T26" fmla="*/ 2520 w 2805"/>
                <a:gd name="T27" fmla="*/ 1578 h 1578"/>
                <a:gd name="T28" fmla="*/ 2466 w 2805"/>
                <a:gd name="T29" fmla="*/ 1565 h 1578"/>
                <a:gd name="T30" fmla="*/ 2423 w 2805"/>
                <a:gd name="T31" fmla="*/ 1532 h 1578"/>
                <a:gd name="T32" fmla="*/ 2399 w 2805"/>
                <a:gd name="T33" fmla="*/ 1482 h 1578"/>
                <a:gd name="T34" fmla="*/ 2395 w 2805"/>
                <a:gd name="T35" fmla="*/ 160 h 1578"/>
                <a:gd name="T36" fmla="*/ 2364 w 2805"/>
                <a:gd name="T37" fmla="*/ 160 h 1578"/>
                <a:gd name="T38" fmla="*/ 2262 w 2805"/>
                <a:gd name="T39" fmla="*/ 160 h 1578"/>
                <a:gd name="T40" fmla="*/ 2163 w 2805"/>
                <a:gd name="T41" fmla="*/ 160 h 1578"/>
                <a:gd name="T42" fmla="*/ 648 w 2805"/>
                <a:gd name="T43" fmla="*/ 160 h 1578"/>
                <a:gd name="T44" fmla="*/ 549 w 2805"/>
                <a:gd name="T45" fmla="*/ 160 h 1578"/>
                <a:gd name="T46" fmla="*/ 428 w 2805"/>
                <a:gd name="T47" fmla="*/ 160 h 1578"/>
                <a:gd name="T48" fmla="*/ 417 w 2805"/>
                <a:gd name="T49" fmla="*/ 1454 h 1578"/>
                <a:gd name="T50" fmla="*/ 404 w 2805"/>
                <a:gd name="T51" fmla="*/ 1509 h 1578"/>
                <a:gd name="T52" fmla="*/ 370 w 2805"/>
                <a:gd name="T53" fmla="*/ 1551 h 1578"/>
                <a:gd name="T54" fmla="*/ 321 w 2805"/>
                <a:gd name="T55" fmla="*/ 1575 h 1578"/>
                <a:gd name="T56" fmla="*/ 263 w 2805"/>
                <a:gd name="T57" fmla="*/ 1575 h 1578"/>
                <a:gd name="T58" fmla="*/ 215 w 2805"/>
                <a:gd name="T59" fmla="*/ 1551 h 1578"/>
                <a:gd name="T60" fmla="*/ 180 w 2805"/>
                <a:gd name="T61" fmla="*/ 1509 h 1578"/>
                <a:gd name="T62" fmla="*/ 168 w 2805"/>
                <a:gd name="T63" fmla="*/ 1454 h 1578"/>
                <a:gd name="T64" fmla="*/ 81 w 2805"/>
                <a:gd name="T65" fmla="*/ 160 h 1578"/>
                <a:gd name="T66" fmla="*/ 40 w 2805"/>
                <a:gd name="T67" fmla="*/ 150 h 1578"/>
                <a:gd name="T68" fmla="*/ 11 w 2805"/>
                <a:gd name="T69" fmla="*/ 121 h 1578"/>
                <a:gd name="T70" fmla="*/ 0 w 2805"/>
                <a:gd name="T71" fmla="*/ 80 h 1578"/>
                <a:gd name="T72" fmla="*/ 11 w 2805"/>
                <a:gd name="T73" fmla="*/ 40 h 1578"/>
                <a:gd name="T74" fmla="*/ 40 w 2805"/>
                <a:gd name="T75" fmla="*/ 11 h 1578"/>
                <a:gd name="T76" fmla="*/ 81 w 2805"/>
                <a:gd name="T77" fmla="*/ 0 h 1578"/>
                <a:gd name="T78" fmla="*/ 816 w 2805"/>
                <a:gd name="T79" fmla="*/ 0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5" h="1578">
                  <a:moveTo>
                    <a:pt x="816" y="0"/>
                  </a:moveTo>
                  <a:lnTo>
                    <a:pt x="900" y="0"/>
                  </a:lnTo>
                  <a:lnTo>
                    <a:pt x="987" y="0"/>
                  </a:lnTo>
                  <a:lnTo>
                    <a:pt x="2648" y="0"/>
                  </a:lnTo>
                  <a:lnTo>
                    <a:pt x="2678" y="0"/>
                  </a:lnTo>
                  <a:lnTo>
                    <a:pt x="2701" y="0"/>
                  </a:lnTo>
                  <a:lnTo>
                    <a:pt x="2724" y="0"/>
                  </a:lnTo>
                  <a:lnTo>
                    <a:pt x="2745" y="2"/>
                  </a:lnTo>
                  <a:lnTo>
                    <a:pt x="2765" y="11"/>
                  </a:lnTo>
                  <a:lnTo>
                    <a:pt x="2781" y="22"/>
                  </a:lnTo>
                  <a:lnTo>
                    <a:pt x="2794" y="40"/>
                  </a:lnTo>
                  <a:lnTo>
                    <a:pt x="2802" y="59"/>
                  </a:lnTo>
                  <a:lnTo>
                    <a:pt x="2805" y="80"/>
                  </a:lnTo>
                  <a:lnTo>
                    <a:pt x="2802" y="101"/>
                  </a:lnTo>
                  <a:lnTo>
                    <a:pt x="2794" y="121"/>
                  </a:lnTo>
                  <a:lnTo>
                    <a:pt x="2781" y="137"/>
                  </a:lnTo>
                  <a:lnTo>
                    <a:pt x="2765" y="150"/>
                  </a:lnTo>
                  <a:lnTo>
                    <a:pt x="2745" y="158"/>
                  </a:lnTo>
                  <a:lnTo>
                    <a:pt x="2724" y="160"/>
                  </a:lnTo>
                  <a:lnTo>
                    <a:pt x="2644" y="160"/>
                  </a:lnTo>
                  <a:lnTo>
                    <a:pt x="2644" y="1454"/>
                  </a:lnTo>
                  <a:lnTo>
                    <a:pt x="2640" y="1482"/>
                  </a:lnTo>
                  <a:lnTo>
                    <a:pt x="2632" y="1509"/>
                  </a:lnTo>
                  <a:lnTo>
                    <a:pt x="2617" y="1532"/>
                  </a:lnTo>
                  <a:lnTo>
                    <a:pt x="2597" y="1551"/>
                  </a:lnTo>
                  <a:lnTo>
                    <a:pt x="2575" y="1565"/>
                  </a:lnTo>
                  <a:lnTo>
                    <a:pt x="2549" y="1575"/>
                  </a:lnTo>
                  <a:lnTo>
                    <a:pt x="2520" y="1578"/>
                  </a:lnTo>
                  <a:lnTo>
                    <a:pt x="2491" y="1575"/>
                  </a:lnTo>
                  <a:lnTo>
                    <a:pt x="2466" y="1565"/>
                  </a:lnTo>
                  <a:lnTo>
                    <a:pt x="2442" y="1551"/>
                  </a:lnTo>
                  <a:lnTo>
                    <a:pt x="2423" y="1532"/>
                  </a:lnTo>
                  <a:lnTo>
                    <a:pt x="2408" y="1509"/>
                  </a:lnTo>
                  <a:lnTo>
                    <a:pt x="2399" y="1482"/>
                  </a:lnTo>
                  <a:lnTo>
                    <a:pt x="2395" y="1454"/>
                  </a:lnTo>
                  <a:lnTo>
                    <a:pt x="2395" y="160"/>
                  </a:lnTo>
                  <a:lnTo>
                    <a:pt x="2384" y="160"/>
                  </a:lnTo>
                  <a:lnTo>
                    <a:pt x="2364" y="160"/>
                  </a:lnTo>
                  <a:lnTo>
                    <a:pt x="2337" y="160"/>
                  </a:lnTo>
                  <a:lnTo>
                    <a:pt x="2262" y="160"/>
                  </a:lnTo>
                  <a:lnTo>
                    <a:pt x="2215" y="160"/>
                  </a:lnTo>
                  <a:lnTo>
                    <a:pt x="2163" y="160"/>
                  </a:lnTo>
                  <a:lnTo>
                    <a:pt x="704" y="160"/>
                  </a:lnTo>
                  <a:lnTo>
                    <a:pt x="648" y="160"/>
                  </a:lnTo>
                  <a:lnTo>
                    <a:pt x="596" y="160"/>
                  </a:lnTo>
                  <a:lnTo>
                    <a:pt x="549" y="160"/>
                  </a:lnTo>
                  <a:lnTo>
                    <a:pt x="508" y="160"/>
                  </a:lnTo>
                  <a:lnTo>
                    <a:pt x="428" y="160"/>
                  </a:lnTo>
                  <a:lnTo>
                    <a:pt x="417" y="160"/>
                  </a:lnTo>
                  <a:lnTo>
                    <a:pt x="417" y="1454"/>
                  </a:lnTo>
                  <a:lnTo>
                    <a:pt x="413" y="1482"/>
                  </a:lnTo>
                  <a:lnTo>
                    <a:pt x="404" y="1509"/>
                  </a:lnTo>
                  <a:lnTo>
                    <a:pt x="389" y="1532"/>
                  </a:lnTo>
                  <a:lnTo>
                    <a:pt x="370" y="1551"/>
                  </a:lnTo>
                  <a:lnTo>
                    <a:pt x="346" y="1565"/>
                  </a:lnTo>
                  <a:lnTo>
                    <a:pt x="321" y="1575"/>
                  </a:lnTo>
                  <a:lnTo>
                    <a:pt x="292" y="1578"/>
                  </a:lnTo>
                  <a:lnTo>
                    <a:pt x="263" y="1575"/>
                  </a:lnTo>
                  <a:lnTo>
                    <a:pt x="237" y="1565"/>
                  </a:lnTo>
                  <a:lnTo>
                    <a:pt x="215" y="1551"/>
                  </a:lnTo>
                  <a:lnTo>
                    <a:pt x="195" y="1532"/>
                  </a:lnTo>
                  <a:lnTo>
                    <a:pt x="180" y="1509"/>
                  </a:lnTo>
                  <a:lnTo>
                    <a:pt x="172" y="1482"/>
                  </a:lnTo>
                  <a:lnTo>
                    <a:pt x="168" y="1454"/>
                  </a:lnTo>
                  <a:lnTo>
                    <a:pt x="168" y="160"/>
                  </a:lnTo>
                  <a:lnTo>
                    <a:pt x="81" y="160"/>
                  </a:lnTo>
                  <a:lnTo>
                    <a:pt x="59" y="158"/>
                  </a:lnTo>
                  <a:lnTo>
                    <a:pt x="40" y="150"/>
                  </a:lnTo>
                  <a:lnTo>
                    <a:pt x="24" y="137"/>
                  </a:lnTo>
                  <a:lnTo>
                    <a:pt x="11" y="121"/>
                  </a:lnTo>
                  <a:lnTo>
                    <a:pt x="3" y="101"/>
                  </a:lnTo>
                  <a:lnTo>
                    <a:pt x="0" y="80"/>
                  </a:lnTo>
                  <a:lnTo>
                    <a:pt x="3" y="59"/>
                  </a:lnTo>
                  <a:lnTo>
                    <a:pt x="11" y="40"/>
                  </a:lnTo>
                  <a:lnTo>
                    <a:pt x="24" y="22"/>
                  </a:lnTo>
                  <a:lnTo>
                    <a:pt x="40" y="11"/>
                  </a:lnTo>
                  <a:lnTo>
                    <a:pt x="59" y="2"/>
                  </a:lnTo>
                  <a:lnTo>
                    <a:pt x="81" y="0"/>
                  </a:lnTo>
                  <a:lnTo>
                    <a:pt x="735" y="0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108"/>
          <p:cNvGrpSpPr/>
          <p:nvPr/>
        </p:nvGrpSpPr>
        <p:grpSpPr>
          <a:xfrm>
            <a:off x="7652641" y="4238617"/>
            <a:ext cx="422672" cy="385763"/>
            <a:chOff x="7265988" y="1936750"/>
            <a:chExt cx="563562" cy="514351"/>
          </a:xfrm>
          <a:solidFill>
            <a:srgbClr val="000000"/>
          </a:solidFill>
        </p:grpSpPr>
        <p:sp>
          <p:nvSpPr>
            <p:cNvPr id="290" name="Freeform 50"/>
            <p:cNvSpPr>
              <a:spLocks noEditPoints="1"/>
            </p:cNvSpPr>
            <p:nvPr/>
          </p:nvSpPr>
          <p:spPr bwMode="auto">
            <a:xfrm>
              <a:off x="7265988" y="2125663"/>
              <a:ext cx="269875" cy="325438"/>
            </a:xfrm>
            <a:custGeom>
              <a:avLst/>
              <a:gdLst>
                <a:gd name="T0" fmla="*/ 1120 w 1696"/>
                <a:gd name="T1" fmla="*/ 1179 h 2048"/>
                <a:gd name="T2" fmla="*/ 1154 w 1696"/>
                <a:gd name="T3" fmla="*/ 1236 h 2048"/>
                <a:gd name="T4" fmla="*/ 1147 w 1696"/>
                <a:gd name="T5" fmla="*/ 1306 h 2048"/>
                <a:gd name="T6" fmla="*/ 1097 w 1696"/>
                <a:gd name="T7" fmla="*/ 1355 h 2048"/>
                <a:gd name="T8" fmla="*/ 1033 w 1696"/>
                <a:gd name="T9" fmla="*/ 1366 h 2048"/>
                <a:gd name="T10" fmla="*/ 712 w 1696"/>
                <a:gd name="T11" fmla="*/ 0 h 2048"/>
                <a:gd name="T12" fmla="*/ 978 w 1696"/>
                <a:gd name="T13" fmla="*/ 13 h 2048"/>
                <a:gd name="T14" fmla="*/ 1062 w 1696"/>
                <a:gd name="T15" fmla="*/ 67 h 2048"/>
                <a:gd name="T16" fmla="*/ 1113 w 1696"/>
                <a:gd name="T17" fmla="*/ 152 h 2048"/>
                <a:gd name="T18" fmla="*/ 1121 w 1696"/>
                <a:gd name="T19" fmla="*/ 385 h 2048"/>
                <a:gd name="T20" fmla="*/ 1568 w 1696"/>
                <a:gd name="T21" fmla="*/ 523 h 2048"/>
                <a:gd name="T22" fmla="*/ 1639 w 1696"/>
                <a:gd name="T23" fmla="*/ 545 h 2048"/>
                <a:gd name="T24" fmla="*/ 1687 w 1696"/>
                <a:gd name="T25" fmla="*/ 601 h 2048"/>
                <a:gd name="T26" fmla="*/ 1694 w 1696"/>
                <a:gd name="T27" fmla="*/ 677 h 2048"/>
                <a:gd name="T28" fmla="*/ 1659 w 1696"/>
                <a:gd name="T29" fmla="*/ 742 h 2048"/>
                <a:gd name="T30" fmla="*/ 1594 w 1696"/>
                <a:gd name="T31" fmla="*/ 776 h 2048"/>
                <a:gd name="T32" fmla="*/ 1023 w 1696"/>
                <a:gd name="T33" fmla="*/ 776 h 2048"/>
                <a:gd name="T34" fmla="*/ 954 w 1696"/>
                <a:gd name="T35" fmla="*/ 736 h 2048"/>
                <a:gd name="T36" fmla="*/ 763 w 1696"/>
                <a:gd name="T37" fmla="*/ 458 h 2048"/>
                <a:gd name="T38" fmla="*/ 858 w 1696"/>
                <a:gd name="T39" fmla="*/ 752 h 2048"/>
                <a:gd name="T40" fmla="*/ 909 w 1696"/>
                <a:gd name="T41" fmla="*/ 822 h 2048"/>
                <a:gd name="T42" fmla="*/ 993 w 1696"/>
                <a:gd name="T43" fmla="*/ 859 h 2048"/>
                <a:gd name="T44" fmla="*/ 1528 w 1696"/>
                <a:gd name="T45" fmla="*/ 870 h 2048"/>
                <a:gd name="T46" fmla="*/ 1595 w 1696"/>
                <a:gd name="T47" fmla="*/ 924 h 2048"/>
                <a:gd name="T48" fmla="*/ 1622 w 1696"/>
                <a:gd name="T49" fmla="*/ 1007 h 2048"/>
                <a:gd name="T50" fmla="*/ 1262 w 1696"/>
                <a:gd name="T51" fmla="*/ 1951 h 2048"/>
                <a:gd name="T52" fmla="*/ 1213 w 1696"/>
                <a:gd name="T53" fmla="*/ 2016 h 2048"/>
                <a:gd name="T54" fmla="*/ 1141 w 1696"/>
                <a:gd name="T55" fmla="*/ 2047 h 2048"/>
                <a:gd name="T56" fmla="*/ 1062 w 1696"/>
                <a:gd name="T57" fmla="*/ 2037 h 2048"/>
                <a:gd name="T58" fmla="*/ 997 w 1696"/>
                <a:gd name="T59" fmla="*/ 1989 h 2048"/>
                <a:gd name="T60" fmla="*/ 966 w 1696"/>
                <a:gd name="T61" fmla="*/ 1918 h 2048"/>
                <a:gd name="T62" fmla="*/ 975 w 1696"/>
                <a:gd name="T63" fmla="*/ 1837 h 2048"/>
                <a:gd name="T64" fmla="*/ 477 w 1696"/>
                <a:gd name="T65" fmla="*/ 1366 h 2048"/>
                <a:gd name="T66" fmla="*/ 209 w 1696"/>
                <a:gd name="T67" fmla="*/ 2032 h 2048"/>
                <a:gd name="T68" fmla="*/ 158 w 1696"/>
                <a:gd name="T69" fmla="*/ 2047 h 2048"/>
                <a:gd name="T70" fmla="*/ 110 w 1696"/>
                <a:gd name="T71" fmla="*/ 2021 h 2048"/>
                <a:gd name="T72" fmla="*/ 95 w 1696"/>
                <a:gd name="T73" fmla="*/ 1970 h 2048"/>
                <a:gd name="T74" fmla="*/ 307 w 1696"/>
                <a:gd name="T75" fmla="*/ 1366 h 2048"/>
                <a:gd name="T76" fmla="*/ 239 w 1696"/>
                <a:gd name="T77" fmla="*/ 1341 h 2048"/>
                <a:gd name="T78" fmla="*/ 202 w 1696"/>
                <a:gd name="T79" fmla="*/ 1280 h 2048"/>
                <a:gd name="T80" fmla="*/ 3 w 1696"/>
                <a:gd name="T81" fmla="*/ 215 h 2048"/>
                <a:gd name="T82" fmla="*/ 42 w 1696"/>
                <a:gd name="T83" fmla="*/ 158 h 2048"/>
                <a:gd name="T84" fmla="*/ 111 w 1696"/>
                <a:gd name="T85" fmla="*/ 136 h 2048"/>
                <a:gd name="T86" fmla="*/ 175 w 1696"/>
                <a:gd name="T87" fmla="*/ 162 h 2048"/>
                <a:gd name="T88" fmla="*/ 211 w 1696"/>
                <a:gd name="T89" fmla="*/ 222 h 2048"/>
                <a:gd name="T90" fmla="*/ 633 w 1696"/>
                <a:gd name="T91" fmla="*/ 1143 h 2048"/>
                <a:gd name="T92" fmla="*/ 554 w 1696"/>
                <a:gd name="T93" fmla="*/ 1090 h 2048"/>
                <a:gd name="T94" fmla="*/ 507 w 1696"/>
                <a:gd name="T95" fmla="*/ 1008 h 2048"/>
                <a:gd name="T96" fmla="*/ 495 w 1696"/>
                <a:gd name="T97" fmla="*/ 216 h 2048"/>
                <a:gd name="T98" fmla="*/ 520 w 1696"/>
                <a:gd name="T99" fmla="*/ 116 h 2048"/>
                <a:gd name="T100" fmla="*/ 584 w 1696"/>
                <a:gd name="T101" fmla="*/ 41 h 2048"/>
                <a:gd name="T102" fmla="*/ 677 w 1696"/>
                <a:gd name="T103" fmla="*/ 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6" h="2048">
                  <a:moveTo>
                    <a:pt x="1241" y="1166"/>
                  </a:moveTo>
                  <a:lnTo>
                    <a:pt x="1102" y="1166"/>
                  </a:lnTo>
                  <a:lnTo>
                    <a:pt x="1120" y="1179"/>
                  </a:lnTo>
                  <a:lnTo>
                    <a:pt x="1136" y="1195"/>
                  </a:lnTo>
                  <a:lnTo>
                    <a:pt x="1147" y="1214"/>
                  </a:lnTo>
                  <a:lnTo>
                    <a:pt x="1154" y="1236"/>
                  </a:lnTo>
                  <a:lnTo>
                    <a:pt x="1158" y="1259"/>
                  </a:lnTo>
                  <a:lnTo>
                    <a:pt x="1154" y="1284"/>
                  </a:lnTo>
                  <a:lnTo>
                    <a:pt x="1147" y="1306"/>
                  </a:lnTo>
                  <a:lnTo>
                    <a:pt x="1134" y="1326"/>
                  </a:lnTo>
                  <a:lnTo>
                    <a:pt x="1118" y="1342"/>
                  </a:lnTo>
                  <a:lnTo>
                    <a:pt x="1097" y="1355"/>
                  </a:lnTo>
                  <a:lnTo>
                    <a:pt x="1075" y="1363"/>
                  </a:lnTo>
                  <a:lnTo>
                    <a:pt x="1051" y="1366"/>
                  </a:lnTo>
                  <a:lnTo>
                    <a:pt x="1033" y="1366"/>
                  </a:lnTo>
                  <a:lnTo>
                    <a:pt x="1096" y="1531"/>
                  </a:lnTo>
                  <a:lnTo>
                    <a:pt x="1241" y="1166"/>
                  </a:lnTo>
                  <a:close/>
                  <a:moveTo>
                    <a:pt x="712" y="0"/>
                  </a:moveTo>
                  <a:lnTo>
                    <a:pt x="910" y="2"/>
                  </a:lnTo>
                  <a:lnTo>
                    <a:pt x="945" y="5"/>
                  </a:lnTo>
                  <a:lnTo>
                    <a:pt x="978" y="13"/>
                  </a:lnTo>
                  <a:lnTo>
                    <a:pt x="1009" y="27"/>
                  </a:lnTo>
                  <a:lnTo>
                    <a:pt x="1037" y="44"/>
                  </a:lnTo>
                  <a:lnTo>
                    <a:pt x="1062" y="67"/>
                  </a:lnTo>
                  <a:lnTo>
                    <a:pt x="1083" y="92"/>
                  </a:lnTo>
                  <a:lnTo>
                    <a:pt x="1101" y="121"/>
                  </a:lnTo>
                  <a:lnTo>
                    <a:pt x="1113" y="152"/>
                  </a:lnTo>
                  <a:lnTo>
                    <a:pt x="1121" y="185"/>
                  </a:lnTo>
                  <a:lnTo>
                    <a:pt x="1123" y="221"/>
                  </a:lnTo>
                  <a:lnTo>
                    <a:pt x="1121" y="385"/>
                  </a:lnTo>
                  <a:lnTo>
                    <a:pt x="932" y="174"/>
                  </a:lnTo>
                  <a:lnTo>
                    <a:pt x="1126" y="523"/>
                  </a:lnTo>
                  <a:lnTo>
                    <a:pt x="1568" y="523"/>
                  </a:lnTo>
                  <a:lnTo>
                    <a:pt x="1594" y="526"/>
                  </a:lnTo>
                  <a:lnTo>
                    <a:pt x="1618" y="532"/>
                  </a:lnTo>
                  <a:lnTo>
                    <a:pt x="1639" y="545"/>
                  </a:lnTo>
                  <a:lnTo>
                    <a:pt x="1659" y="560"/>
                  </a:lnTo>
                  <a:lnTo>
                    <a:pt x="1675" y="579"/>
                  </a:lnTo>
                  <a:lnTo>
                    <a:pt x="1687" y="601"/>
                  </a:lnTo>
                  <a:lnTo>
                    <a:pt x="1694" y="625"/>
                  </a:lnTo>
                  <a:lnTo>
                    <a:pt x="1696" y="651"/>
                  </a:lnTo>
                  <a:lnTo>
                    <a:pt x="1694" y="677"/>
                  </a:lnTo>
                  <a:lnTo>
                    <a:pt x="1687" y="701"/>
                  </a:lnTo>
                  <a:lnTo>
                    <a:pt x="1675" y="722"/>
                  </a:lnTo>
                  <a:lnTo>
                    <a:pt x="1659" y="742"/>
                  </a:lnTo>
                  <a:lnTo>
                    <a:pt x="1639" y="758"/>
                  </a:lnTo>
                  <a:lnTo>
                    <a:pt x="1618" y="770"/>
                  </a:lnTo>
                  <a:lnTo>
                    <a:pt x="1594" y="776"/>
                  </a:lnTo>
                  <a:lnTo>
                    <a:pt x="1568" y="779"/>
                  </a:lnTo>
                  <a:lnTo>
                    <a:pt x="1051" y="779"/>
                  </a:lnTo>
                  <a:lnTo>
                    <a:pt x="1023" y="776"/>
                  </a:lnTo>
                  <a:lnTo>
                    <a:pt x="997" y="767"/>
                  </a:lnTo>
                  <a:lnTo>
                    <a:pt x="975" y="755"/>
                  </a:lnTo>
                  <a:lnTo>
                    <a:pt x="954" y="736"/>
                  </a:lnTo>
                  <a:lnTo>
                    <a:pt x="939" y="714"/>
                  </a:lnTo>
                  <a:lnTo>
                    <a:pt x="739" y="356"/>
                  </a:lnTo>
                  <a:lnTo>
                    <a:pt x="763" y="458"/>
                  </a:lnTo>
                  <a:lnTo>
                    <a:pt x="792" y="558"/>
                  </a:lnTo>
                  <a:lnTo>
                    <a:pt x="824" y="657"/>
                  </a:lnTo>
                  <a:lnTo>
                    <a:pt x="858" y="752"/>
                  </a:lnTo>
                  <a:lnTo>
                    <a:pt x="871" y="778"/>
                  </a:lnTo>
                  <a:lnTo>
                    <a:pt x="889" y="802"/>
                  </a:lnTo>
                  <a:lnTo>
                    <a:pt x="909" y="822"/>
                  </a:lnTo>
                  <a:lnTo>
                    <a:pt x="934" y="838"/>
                  </a:lnTo>
                  <a:lnTo>
                    <a:pt x="962" y="851"/>
                  </a:lnTo>
                  <a:lnTo>
                    <a:pt x="993" y="859"/>
                  </a:lnTo>
                  <a:lnTo>
                    <a:pt x="1467" y="858"/>
                  </a:lnTo>
                  <a:lnTo>
                    <a:pt x="1499" y="860"/>
                  </a:lnTo>
                  <a:lnTo>
                    <a:pt x="1528" y="870"/>
                  </a:lnTo>
                  <a:lnTo>
                    <a:pt x="1554" y="883"/>
                  </a:lnTo>
                  <a:lnTo>
                    <a:pt x="1576" y="902"/>
                  </a:lnTo>
                  <a:lnTo>
                    <a:pt x="1595" y="924"/>
                  </a:lnTo>
                  <a:lnTo>
                    <a:pt x="1609" y="950"/>
                  </a:lnTo>
                  <a:lnTo>
                    <a:pt x="1619" y="977"/>
                  </a:lnTo>
                  <a:lnTo>
                    <a:pt x="1622" y="1007"/>
                  </a:lnTo>
                  <a:lnTo>
                    <a:pt x="1620" y="1037"/>
                  </a:lnTo>
                  <a:lnTo>
                    <a:pt x="1611" y="1068"/>
                  </a:lnTo>
                  <a:lnTo>
                    <a:pt x="1262" y="1951"/>
                  </a:lnTo>
                  <a:lnTo>
                    <a:pt x="1249" y="1976"/>
                  </a:lnTo>
                  <a:lnTo>
                    <a:pt x="1233" y="1998"/>
                  </a:lnTo>
                  <a:lnTo>
                    <a:pt x="1213" y="2016"/>
                  </a:lnTo>
                  <a:lnTo>
                    <a:pt x="1191" y="2030"/>
                  </a:lnTo>
                  <a:lnTo>
                    <a:pt x="1167" y="2040"/>
                  </a:lnTo>
                  <a:lnTo>
                    <a:pt x="1141" y="2047"/>
                  </a:lnTo>
                  <a:lnTo>
                    <a:pt x="1116" y="2048"/>
                  </a:lnTo>
                  <a:lnTo>
                    <a:pt x="1089" y="2045"/>
                  </a:lnTo>
                  <a:lnTo>
                    <a:pt x="1062" y="2037"/>
                  </a:lnTo>
                  <a:lnTo>
                    <a:pt x="1037" y="2024"/>
                  </a:lnTo>
                  <a:lnTo>
                    <a:pt x="1016" y="2008"/>
                  </a:lnTo>
                  <a:lnTo>
                    <a:pt x="997" y="1989"/>
                  </a:lnTo>
                  <a:lnTo>
                    <a:pt x="982" y="1967"/>
                  </a:lnTo>
                  <a:lnTo>
                    <a:pt x="972" y="1943"/>
                  </a:lnTo>
                  <a:lnTo>
                    <a:pt x="966" y="1918"/>
                  </a:lnTo>
                  <a:lnTo>
                    <a:pt x="964" y="1891"/>
                  </a:lnTo>
                  <a:lnTo>
                    <a:pt x="967" y="1864"/>
                  </a:lnTo>
                  <a:lnTo>
                    <a:pt x="975" y="1837"/>
                  </a:lnTo>
                  <a:lnTo>
                    <a:pt x="1020" y="1725"/>
                  </a:lnTo>
                  <a:lnTo>
                    <a:pt x="881" y="1366"/>
                  </a:lnTo>
                  <a:lnTo>
                    <a:pt x="477" y="1366"/>
                  </a:lnTo>
                  <a:lnTo>
                    <a:pt x="231" y="2002"/>
                  </a:lnTo>
                  <a:lnTo>
                    <a:pt x="222" y="2019"/>
                  </a:lnTo>
                  <a:lnTo>
                    <a:pt x="209" y="2032"/>
                  </a:lnTo>
                  <a:lnTo>
                    <a:pt x="194" y="2042"/>
                  </a:lnTo>
                  <a:lnTo>
                    <a:pt x="176" y="2047"/>
                  </a:lnTo>
                  <a:lnTo>
                    <a:pt x="158" y="2047"/>
                  </a:lnTo>
                  <a:lnTo>
                    <a:pt x="139" y="2043"/>
                  </a:lnTo>
                  <a:lnTo>
                    <a:pt x="123" y="2034"/>
                  </a:lnTo>
                  <a:lnTo>
                    <a:pt x="110" y="2021"/>
                  </a:lnTo>
                  <a:lnTo>
                    <a:pt x="100" y="2005"/>
                  </a:lnTo>
                  <a:lnTo>
                    <a:pt x="95" y="1988"/>
                  </a:lnTo>
                  <a:lnTo>
                    <a:pt x="95" y="1970"/>
                  </a:lnTo>
                  <a:lnTo>
                    <a:pt x="99" y="1951"/>
                  </a:lnTo>
                  <a:lnTo>
                    <a:pt x="325" y="1366"/>
                  </a:lnTo>
                  <a:lnTo>
                    <a:pt x="307" y="1366"/>
                  </a:lnTo>
                  <a:lnTo>
                    <a:pt x="282" y="1363"/>
                  </a:lnTo>
                  <a:lnTo>
                    <a:pt x="259" y="1354"/>
                  </a:lnTo>
                  <a:lnTo>
                    <a:pt x="239" y="1341"/>
                  </a:lnTo>
                  <a:lnTo>
                    <a:pt x="223" y="1324"/>
                  </a:lnTo>
                  <a:lnTo>
                    <a:pt x="210" y="1304"/>
                  </a:lnTo>
                  <a:lnTo>
                    <a:pt x="202" y="1280"/>
                  </a:lnTo>
                  <a:lnTo>
                    <a:pt x="2" y="263"/>
                  </a:lnTo>
                  <a:lnTo>
                    <a:pt x="0" y="239"/>
                  </a:lnTo>
                  <a:lnTo>
                    <a:pt x="3" y="215"/>
                  </a:lnTo>
                  <a:lnTo>
                    <a:pt x="12" y="193"/>
                  </a:lnTo>
                  <a:lnTo>
                    <a:pt x="25" y="174"/>
                  </a:lnTo>
                  <a:lnTo>
                    <a:pt x="42" y="158"/>
                  </a:lnTo>
                  <a:lnTo>
                    <a:pt x="62" y="145"/>
                  </a:lnTo>
                  <a:lnTo>
                    <a:pt x="86" y="138"/>
                  </a:lnTo>
                  <a:lnTo>
                    <a:pt x="111" y="136"/>
                  </a:lnTo>
                  <a:lnTo>
                    <a:pt x="133" y="140"/>
                  </a:lnTo>
                  <a:lnTo>
                    <a:pt x="156" y="149"/>
                  </a:lnTo>
                  <a:lnTo>
                    <a:pt x="175" y="162"/>
                  </a:lnTo>
                  <a:lnTo>
                    <a:pt x="191" y="178"/>
                  </a:lnTo>
                  <a:lnTo>
                    <a:pt x="203" y="198"/>
                  </a:lnTo>
                  <a:lnTo>
                    <a:pt x="211" y="222"/>
                  </a:lnTo>
                  <a:lnTo>
                    <a:pt x="394" y="1153"/>
                  </a:lnTo>
                  <a:lnTo>
                    <a:pt x="665" y="1153"/>
                  </a:lnTo>
                  <a:lnTo>
                    <a:pt x="633" y="1143"/>
                  </a:lnTo>
                  <a:lnTo>
                    <a:pt x="604" y="1129"/>
                  </a:lnTo>
                  <a:lnTo>
                    <a:pt x="578" y="1111"/>
                  </a:lnTo>
                  <a:lnTo>
                    <a:pt x="554" y="1090"/>
                  </a:lnTo>
                  <a:lnTo>
                    <a:pt x="535" y="1065"/>
                  </a:lnTo>
                  <a:lnTo>
                    <a:pt x="519" y="1038"/>
                  </a:lnTo>
                  <a:lnTo>
                    <a:pt x="507" y="1008"/>
                  </a:lnTo>
                  <a:lnTo>
                    <a:pt x="500" y="977"/>
                  </a:lnTo>
                  <a:lnTo>
                    <a:pt x="497" y="945"/>
                  </a:lnTo>
                  <a:lnTo>
                    <a:pt x="495" y="216"/>
                  </a:lnTo>
                  <a:lnTo>
                    <a:pt x="498" y="181"/>
                  </a:lnTo>
                  <a:lnTo>
                    <a:pt x="507" y="148"/>
                  </a:lnTo>
                  <a:lnTo>
                    <a:pt x="520" y="116"/>
                  </a:lnTo>
                  <a:lnTo>
                    <a:pt x="537" y="89"/>
                  </a:lnTo>
                  <a:lnTo>
                    <a:pt x="558" y="63"/>
                  </a:lnTo>
                  <a:lnTo>
                    <a:pt x="584" y="41"/>
                  </a:lnTo>
                  <a:lnTo>
                    <a:pt x="612" y="24"/>
                  </a:lnTo>
                  <a:lnTo>
                    <a:pt x="643" y="11"/>
                  </a:lnTo>
                  <a:lnTo>
                    <a:pt x="677" y="4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51"/>
            <p:cNvSpPr>
              <a:spLocks/>
            </p:cNvSpPr>
            <p:nvPr/>
          </p:nvSpPr>
          <p:spPr bwMode="auto">
            <a:xfrm>
              <a:off x="7375525" y="2020888"/>
              <a:ext cx="90487" cy="90488"/>
            </a:xfrm>
            <a:custGeom>
              <a:avLst/>
              <a:gdLst>
                <a:gd name="T0" fmla="*/ 283 w 567"/>
                <a:gd name="T1" fmla="*/ 0 h 566"/>
                <a:gd name="T2" fmla="*/ 325 w 567"/>
                <a:gd name="T3" fmla="*/ 3 h 566"/>
                <a:gd name="T4" fmla="*/ 365 w 567"/>
                <a:gd name="T5" fmla="*/ 11 h 566"/>
                <a:gd name="T6" fmla="*/ 402 w 567"/>
                <a:gd name="T7" fmla="*/ 25 h 566"/>
                <a:gd name="T8" fmla="*/ 438 w 567"/>
                <a:gd name="T9" fmla="*/ 45 h 566"/>
                <a:gd name="T10" fmla="*/ 469 w 567"/>
                <a:gd name="T11" fmla="*/ 69 h 566"/>
                <a:gd name="T12" fmla="*/ 497 w 567"/>
                <a:gd name="T13" fmla="*/ 97 h 566"/>
                <a:gd name="T14" fmla="*/ 521 w 567"/>
                <a:gd name="T15" fmla="*/ 129 h 566"/>
                <a:gd name="T16" fmla="*/ 540 w 567"/>
                <a:gd name="T17" fmla="*/ 163 h 566"/>
                <a:gd name="T18" fmla="*/ 555 w 567"/>
                <a:gd name="T19" fmla="*/ 201 h 566"/>
                <a:gd name="T20" fmla="*/ 564 w 567"/>
                <a:gd name="T21" fmla="*/ 241 h 566"/>
                <a:gd name="T22" fmla="*/ 567 w 567"/>
                <a:gd name="T23" fmla="*/ 282 h 566"/>
                <a:gd name="T24" fmla="*/ 564 w 567"/>
                <a:gd name="T25" fmla="*/ 324 h 566"/>
                <a:gd name="T26" fmla="*/ 555 w 567"/>
                <a:gd name="T27" fmla="*/ 365 h 566"/>
                <a:gd name="T28" fmla="*/ 540 w 567"/>
                <a:gd name="T29" fmla="*/ 402 h 566"/>
                <a:gd name="T30" fmla="*/ 521 w 567"/>
                <a:gd name="T31" fmla="*/ 437 h 566"/>
                <a:gd name="T32" fmla="*/ 497 w 567"/>
                <a:gd name="T33" fmla="*/ 468 h 566"/>
                <a:gd name="T34" fmla="*/ 469 w 567"/>
                <a:gd name="T35" fmla="*/ 496 h 566"/>
                <a:gd name="T36" fmla="*/ 438 w 567"/>
                <a:gd name="T37" fmla="*/ 521 h 566"/>
                <a:gd name="T38" fmla="*/ 402 w 567"/>
                <a:gd name="T39" fmla="*/ 540 h 566"/>
                <a:gd name="T40" fmla="*/ 365 w 567"/>
                <a:gd name="T41" fmla="*/ 554 h 566"/>
                <a:gd name="T42" fmla="*/ 325 w 567"/>
                <a:gd name="T43" fmla="*/ 563 h 566"/>
                <a:gd name="T44" fmla="*/ 283 w 567"/>
                <a:gd name="T45" fmla="*/ 566 h 566"/>
                <a:gd name="T46" fmla="*/ 241 w 567"/>
                <a:gd name="T47" fmla="*/ 563 h 566"/>
                <a:gd name="T48" fmla="*/ 201 w 567"/>
                <a:gd name="T49" fmla="*/ 554 h 566"/>
                <a:gd name="T50" fmla="*/ 163 w 567"/>
                <a:gd name="T51" fmla="*/ 540 h 566"/>
                <a:gd name="T52" fmla="*/ 129 w 567"/>
                <a:gd name="T53" fmla="*/ 521 h 566"/>
                <a:gd name="T54" fmla="*/ 97 w 567"/>
                <a:gd name="T55" fmla="*/ 496 h 566"/>
                <a:gd name="T56" fmla="*/ 69 w 567"/>
                <a:gd name="T57" fmla="*/ 468 h 566"/>
                <a:gd name="T58" fmla="*/ 45 w 567"/>
                <a:gd name="T59" fmla="*/ 437 h 566"/>
                <a:gd name="T60" fmla="*/ 26 w 567"/>
                <a:gd name="T61" fmla="*/ 402 h 566"/>
                <a:gd name="T62" fmla="*/ 12 w 567"/>
                <a:gd name="T63" fmla="*/ 365 h 566"/>
                <a:gd name="T64" fmla="*/ 3 w 567"/>
                <a:gd name="T65" fmla="*/ 324 h 566"/>
                <a:gd name="T66" fmla="*/ 0 w 567"/>
                <a:gd name="T67" fmla="*/ 282 h 566"/>
                <a:gd name="T68" fmla="*/ 3 w 567"/>
                <a:gd name="T69" fmla="*/ 241 h 566"/>
                <a:gd name="T70" fmla="*/ 12 w 567"/>
                <a:gd name="T71" fmla="*/ 201 h 566"/>
                <a:gd name="T72" fmla="*/ 26 w 567"/>
                <a:gd name="T73" fmla="*/ 163 h 566"/>
                <a:gd name="T74" fmla="*/ 45 w 567"/>
                <a:gd name="T75" fmla="*/ 129 h 566"/>
                <a:gd name="T76" fmla="*/ 69 w 567"/>
                <a:gd name="T77" fmla="*/ 97 h 566"/>
                <a:gd name="T78" fmla="*/ 97 w 567"/>
                <a:gd name="T79" fmla="*/ 69 h 566"/>
                <a:gd name="T80" fmla="*/ 129 w 567"/>
                <a:gd name="T81" fmla="*/ 45 h 566"/>
                <a:gd name="T82" fmla="*/ 163 w 567"/>
                <a:gd name="T83" fmla="*/ 25 h 566"/>
                <a:gd name="T84" fmla="*/ 201 w 567"/>
                <a:gd name="T85" fmla="*/ 11 h 566"/>
                <a:gd name="T86" fmla="*/ 241 w 567"/>
                <a:gd name="T87" fmla="*/ 3 h 566"/>
                <a:gd name="T88" fmla="*/ 283 w 567"/>
                <a:gd name="T8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7" h="566">
                  <a:moveTo>
                    <a:pt x="283" y="0"/>
                  </a:moveTo>
                  <a:lnTo>
                    <a:pt x="325" y="3"/>
                  </a:lnTo>
                  <a:lnTo>
                    <a:pt x="365" y="11"/>
                  </a:lnTo>
                  <a:lnTo>
                    <a:pt x="402" y="25"/>
                  </a:lnTo>
                  <a:lnTo>
                    <a:pt x="438" y="45"/>
                  </a:lnTo>
                  <a:lnTo>
                    <a:pt x="469" y="69"/>
                  </a:lnTo>
                  <a:lnTo>
                    <a:pt x="497" y="97"/>
                  </a:lnTo>
                  <a:lnTo>
                    <a:pt x="521" y="129"/>
                  </a:lnTo>
                  <a:lnTo>
                    <a:pt x="540" y="163"/>
                  </a:lnTo>
                  <a:lnTo>
                    <a:pt x="555" y="201"/>
                  </a:lnTo>
                  <a:lnTo>
                    <a:pt x="564" y="241"/>
                  </a:lnTo>
                  <a:lnTo>
                    <a:pt x="567" y="282"/>
                  </a:lnTo>
                  <a:lnTo>
                    <a:pt x="564" y="324"/>
                  </a:lnTo>
                  <a:lnTo>
                    <a:pt x="555" y="365"/>
                  </a:lnTo>
                  <a:lnTo>
                    <a:pt x="540" y="402"/>
                  </a:lnTo>
                  <a:lnTo>
                    <a:pt x="521" y="437"/>
                  </a:lnTo>
                  <a:lnTo>
                    <a:pt x="497" y="468"/>
                  </a:lnTo>
                  <a:lnTo>
                    <a:pt x="469" y="496"/>
                  </a:lnTo>
                  <a:lnTo>
                    <a:pt x="438" y="521"/>
                  </a:lnTo>
                  <a:lnTo>
                    <a:pt x="402" y="540"/>
                  </a:lnTo>
                  <a:lnTo>
                    <a:pt x="365" y="554"/>
                  </a:lnTo>
                  <a:lnTo>
                    <a:pt x="325" y="563"/>
                  </a:lnTo>
                  <a:lnTo>
                    <a:pt x="283" y="566"/>
                  </a:lnTo>
                  <a:lnTo>
                    <a:pt x="241" y="563"/>
                  </a:lnTo>
                  <a:lnTo>
                    <a:pt x="201" y="554"/>
                  </a:lnTo>
                  <a:lnTo>
                    <a:pt x="163" y="540"/>
                  </a:lnTo>
                  <a:lnTo>
                    <a:pt x="129" y="521"/>
                  </a:lnTo>
                  <a:lnTo>
                    <a:pt x="97" y="496"/>
                  </a:lnTo>
                  <a:lnTo>
                    <a:pt x="69" y="468"/>
                  </a:lnTo>
                  <a:lnTo>
                    <a:pt x="45" y="437"/>
                  </a:lnTo>
                  <a:lnTo>
                    <a:pt x="26" y="402"/>
                  </a:lnTo>
                  <a:lnTo>
                    <a:pt x="12" y="365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1"/>
                  </a:lnTo>
                  <a:lnTo>
                    <a:pt x="12" y="201"/>
                  </a:lnTo>
                  <a:lnTo>
                    <a:pt x="26" y="163"/>
                  </a:lnTo>
                  <a:lnTo>
                    <a:pt x="45" y="129"/>
                  </a:lnTo>
                  <a:lnTo>
                    <a:pt x="69" y="97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5"/>
                  </a:lnTo>
                  <a:lnTo>
                    <a:pt x="201" y="11"/>
                  </a:lnTo>
                  <a:lnTo>
                    <a:pt x="241" y="3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52"/>
            <p:cNvSpPr>
              <a:spLocks/>
            </p:cNvSpPr>
            <p:nvPr/>
          </p:nvSpPr>
          <p:spPr bwMode="auto">
            <a:xfrm>
              <a:off x="7631113" y="2024063"/>
              <a:ext cx="85725" cy="53975"/>
            </a:xfrm>
            <a:custGeom>
              <a:avLst/>
              <a:gdLst>
                <a:gd name="T0" fmla="*/ 278 w 542"/>
                <a:gd name="T1" fmla="*/ 0 h 349"/>
                <a:gd name="T2" fmla="*/ 316 w 542"/>
                <a:gd name="T3" fmla="*/ 2 h 349"/>
                <a:gd name="T4" fmla="*/ 354 w 542"/>
                <a:gd name="T5" fmla="*/ 9 h 349"/>
                <a:gd name="T6" fmla="*/ 388 w 542"/>
                <a:gd name="T7" fmla="*/ 21 h 349"/>
                <a:gd name="T8" fmla="*/ 421 w 542"/>
                <a:gd name="T9" fmla="*/ 37 h 349"/>
                <a:gd name="T10" fmla="*/ 453 w 542"/>
                <a:gd name="T11" fmla="*/ 58 h 349"/>
                <a:gd name="T12" fmla="*/ 481 w 542"/>
                <a:gd name="T13" fmla="*/ 81 h 349"/>
                <a:gd name="T14" fmla="*/ 504 w 542"/>
                <a:gd name="T15" fmla="*/ 109 h 349"/>
                <a:gd name="T16" fmla="*/ 526 w 542"/>
                <a:gd name="T17" fmla="*/ 139 h 349"/>
                <a:gd name="T18" fmla="*/ 542 w 542"/>
                <a:gd name="T19" fmla="*/ 174 h 349"/>
                <a:gd name="T20" fmla="*/ 8 w 542"/>
                <a:gd name="T21" fmla="*/ 349 h 349"/>
                <a:gd name="T22" fmla="*/ 3 w 542"/>
                <a:gd name="T23" fmla="*/ 324 h 349"/>
                <a:gd name="T24" fmla="*/ 0 w 542"/>
                <a:gd name="T25" fmla="*/ 282 h 349"/>
                <a:gd name="T26" fmla="*/ 3 w 542"/>
                <a:gd name="T27" fmla="*/ 241 h 349"/>
                <a:gd name="T28" fmla="*/ 12 w 542"/>
                <a:gd name="T29" fmla="*/ 203 h 349"/>
                <a:gd name="T30" fmla="*/ 24 w 542"/>
                <a:gd name="T31" fmla="*/ 165 h 349"/>
                <a:gd name="T32" fmla="*/ 44 w 542"/>
                <a:gd name="T33" fmla="*/ 131 h 349"/>
                <a:gd name="T34" fmla="*/ 66 w 542"/>
                <a:gd name="T35" fmla="*/ 100 h 349"/>
                <a:gd name="T36" fmla="*/ 94 w 542"/>
                <a:gd name="T37" fmla="*/ 71 h 349"/>
                <a:gd name="T38" fmla="*/ 126 w 542"/>
                <a:gd name="T39" fmla="*/ 47 h 349"/>
                <a:gd name="T40" fmla="*/ 161 w 542"/>
                <a:gd name="T41" fmla="*/ 27 h 349"/>
                <a:gd name="T42" fmla="*/ 199 w 542"/>
                <a:gd name="T43" fmla="*/ 13 h 349"/>
                <a:gd name="T44" fmla="*/ 240 w 542"/>
                <a:gd name="T45" fmla="*/ 3 h 349"/>
                <a:gd name="T46" fmla="*/ 278 w 542"/>
                <a:gd name="T4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2" h="349">
                  <a:moveTo>
                    <a:pt x="278" y="0"/>
                  </a:moveTo>
                  <a:lnTo>
                    <a:pt x="316" y="2"/>
                  </a:lnTo>
                  <a:lnTo>
                    <a:pt x="354" y="9"/>
                  </a:lnTo>
                  <a:lnTo>
                    <a:pt x="388" y="21"/>
                  </a:lnTo>
                  <a:lnTo>
                    <a:pt x="421" y="37"/>
                  </a:lnTo>
                  <a:lnTo>
                    <a:pt x="453" y="58"/>
                  </a:lnTo>
                  <a:lnTo>
                    <a:pt x="481" y="81"/>
                  </a:lnTo>
                  <a:lnTo>
                    <a:pt x="504" y="109"/>
                  </a:lnTo>
                  <a:lnTo>
                    <a:pt x="526" y="139"/>
                  </a:lnTo>
                  <a:lnTo>
                    <a:pt x="542" y="174"/>
                  </a:lnTo>
                  <a:lnTo>
                    <a:pt x="8" y="349"/>
                  </a:lnTo>
                  <a:lnTo>
                    <a:pt x="3" y="324"/>
                  </a:lnTo>
                  <a:lnTo>
                    <a:pt x="0" y="282"/>
                  </a:lnTo>
                  <a:lnTo>
                    <a:pt x="3" y="241"/>
                  </a:lnTo>
                  <a:lnTo>
                    <a:pt x="12" y="203"/>
                  </a:lnTo>
                  <a:lnTo>
                    <a:pt x="24" y="165"/>
                  </a:lnTo>
                  <a:lnTo>
                    <a:pt x="44" y="131"/>
                  </a:lnTo>
                  <a:lnTo>
                    <a:pt x="66" y="100"/>
                  </a:lnTo>
                  <a:lnTo>
                    <a:pt x="94" y="71"/>
                  </a:lnTo>
                  <a:lnTo>
                    <a:pt x="126" y="47"/>
                  </a:lnTo>
                  <a:lnTo>
                    <a:pt x="161" y="27"/>
                  </a:lnTo>
                  <a:lnTo>
                    <a:pt x="199" y="13"/>
                  </a:lnTo>
                  <a:lnTo>
                    <a:pt x="240" y="3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53"/>
            <p:cNvSpPr>
              <a:spLocks noEditPoints="1"/>
            </p:cNvSpPr>
            <p:nvPr/>
          </p:nvSpPr>
          <p:spPr bwMode="auto">
            <a:xfrm>
              <a:off x="7573963" y="2066925"/>
              <a:ext cx="255587" cy="384175"/>
            </a:xfrm>
            <a:custGeom>
              <a:avLst/>
              <a:gdLst>
                <a:gd name="T0" fmla="*/ 587 w 1613"/>
                <a:gd name="T1" fmla="*/ 1739 h 2417"/>
                <a:gd name="T2" fmla="*/ 522 w 1613"/>
                <a:gd name="T3" fmla="*/ 1728 h 2417"/>
                <a:gd name="T4" fmla="*/ 474 w 1613"/>
                <a:gd name="T5" fmla="*/ 1680 h 2417"/>
                <a:gd name="T6" fmla="*/ 465 w 1613"/>
                <a:gd name="T7" fmla="*/ 1610 h 2417"/>
                <a:gd name="T8" fmla="*/ 500 w 1613"/>
                <a:gd name="T9" fmla="*/ 1553 h 2417"/>
                <a:gd name="T10" fmla="*/ 932 w 1613"/>
                <a:gd name="T11" fmla="*/ 0 h 2417"/>
                <a:gd name="T12" fmla="*/ 1000 w 1613"/>
                <a:gd name="T13" fmla="*/ 26 h 2417"/>
                <a:gd name="T14" fmla="*/ 1044 w 1613"/>
                <a:gd name="T15" fmla="*/ 86 h 2417"/>
                <a:gd name="T16" fmla="*/ 1046 w 1613"/>
                <a:gd name="T17" fmla="*/ 160 h 2417"/>
                <a:gd name="T18" fmla="*/ 1007 w 1613"/>
                <a:gd name="T19" fmla="*/ 222 h 2417"/>
                <a:gd name="T20" fmla="*/ 701 w 1613"/>
                <a:gd name="T21" fmla="*/ 337 h 2417"/>
                <a:gd name="T22" fmla="*/ 726 w 1613"/>
                <a:gd name="T23" fmla="*/ 343 h 2417"/>
                <a:gd name="T24" fmla="*/ 784 w 1613"/>
                <a:gd name="T25" fmla="*/ 355 h 2417"/>
                <a:gd name="T26" fmla="*/ 851 w 1613"/>
                <a:gd name="T27" fmla="*/ 371 h 2417"/>
                <a:gd name="T28" fmla="*/ 905 w 1613"/>
                <a:gd name="T29" fmla="*/ 382 h 2417"/>
                <a:gd name="T30" fmla="*/ 970 w 1613"/>
                <a:gd name="T31" fmla="*/ 397 h 2417"/>
                <a:gd name="T32" fmla="*/ 1039 w 1613"/>
                <a:gd name="T33" fmla="*/ 429 h 2417"/>
                <a:gd name="T34" fmla="*/ 1098 w 1613"/>
                <a:gd name="T35" fmla="*/ 498 h 2417"/>
                <a:gd name="T36" fmla="*/ 1120 w 1613"/>
                <a:gd name="T37" fmla="*/ 596 h 2417"/>
                <a:gd name="T38" fmla="*/ 1108 w 1613"/>
                <a:gd name="T39" fmla="*/ 1384 h 2417"/>
                <a:gd name="T40" fmla="*/ 1062 w 1613"/>
                <a:gd name="T41" fmla="*/ 1464 h 2417"/>
                <a:gd name="T42" fmla="*/ 984 w 1613"/>
                <a:gd name="T43" fmla="*/ 1518 h 2417"/>
                <a:gd name="T44" fmla="*/ 1403 w 1613"/>
                <a:gd name="T45" fmla="*/ 601 h 2417"/>
                <a:gd name="T46" fmla="*/ 1439 w 1613"/>
                <a:gd name="T47" fmla="*/ 541 h 2417"/>
                <a:gd name="T48" fmla="*/ 1503 w 1613"/>
                <a:gd name="T49" fmla="*/ 517 h 2417"/>
                <a:gd name="T50" fmla="*/ 1571 w 1613"/>
                <a:gd name="T51" fmla="*/ 538 h 2417"/>
                <a:gd name="T52" fmla="*/ 1610 w 1613"/>
                <a:gd name="T53" fmla="*/ 595 h 2417"/>
                <a:gd name="T54" fmla="*/ 1412 w 1613"/>
                <a:gd name="T55" fmla="*/ 1653 h 2417"/>
                <a:gd name="T56" fmla="*/ 1375 w 1613"/>
                <a:gd name="T57" fmla="*/ 1714 h 2417"/>
                <a:gd name="T58" fmla="*/ 1309 w 1613"/>
                <a:gd name="T59" fmla="*/ 1739 h 2417"/>
                <a:gd name="T60" fmla="*/ 1519 w 1613"/>
                <a:gd name="T61" fmla="*/ 2340 h 2417"/>
                <a:gd name="T62" fmla="*/ 1504 w 1613"/>
                <a:gd name="T63" fmla="*/ 2390 h 2417"/>
                <a:gd name="T64" fmla="*/ 1456 w 1613"/>
                <a:gd name="T65" fmla="*/ 2416 h 2417"/>
                <a:gd name="T66" fmla="*/ 1405 w 1613"/>
                <a:gd name="T67" fmla="*/ 2401 h 2417"/>
                <a:gd name="T68" fmla="*/ 1139 w 1613"/>
                <a:gd name="T69" fmla="*/ 1739 h 2417"/>
                <a:gd name="T70" fmla="*/ 644 w 1613"/>
                <a:gd name="T71" fmla="*/ 2208 h 2417"/>
                <a:gd name="T72" fmla="*/ 653 w 1613"/>
                <a:gd name="T73" fmla="*/ 2287 h 2417"/>
                <a:gd name="T74" fmla="*/ 622 w 1613"/>
                <a:gd name="T75" fmla="*/ 2359 h 2417"/>
                <a:gd name="T76" fmla="*/ 558 w 1613"/>
                <a:gd name="T77" fmla="*/ 2406 h 2417"/>
                <a:gd name="T78" fmla="*/ 478 w 1613"/>
                <a:gd name="T79" fmla="*/ 2416 h 2417"/>
                <a:gd name="T80" fmla="*/ 407 w 1613"/>
                <a:gd name="T81" fmla="*/ 2385 h 2417"/>
                <a:gd name="T82" fmla="*/ 359 w 1613"/>
                <a:gd name="T83" fmla="*/ 2320 h 2417"/>
                <a:gd name="T84" fmla="*/ 0 w 1613"/>
                <a:gd name="T85" fmla="*/ 1382 h 2417"/>
                <a:gd name="T86" fmla="*/ 27 w 1613"/>
                <a:gd name="T87" fmla="*/ 1301 h 2417"/>
                <a:gd name="T88" fmla="*/ 94 w 1613"/>
                <a:gd name="T89" fmla="*/ 1246 h 2417"/>
                <a:gd name="T90" fmla="*/ 154 w 1613"/>
                <a:gd name="T91" fmla="*/ 1233 h 2417"/>
                <a:gd name="T92" fmla="*/ 504 w 1613"/>
                <a:gd name="T93" fmla="*/ 1071 h 2417"/>
                <a:gd name="T94" fmla="*/ 501 w 1613"/>
                <a:gd name="T95" fmla="*/ 866 h 2417"/>
                <a:gd name="T96" fmla="*/ 499 w 1613"/>
                <a:gd name="T97" fmla="*/ 712 h 2417"/>
                <a:gd name="T98" fmla="*/ 497 w 1613"/>
                <a:gd name="T99" fmla="*/ 615 h 2417"/>
                <a:gd name="T100" fmla="*/ 497 w 1613"/>
                <a:gd name="T101" fmla="*/ 582 h 2417"/>
                <a:gd name="T102" fmla="*/ 242 w 1613"/>
                <a:gd name="T103" fmla="*/ 445 h 2417"/>
                <a:gd name="T104" fmla="*/ 192 w 1613"/>
                <a:gd name="T105" fmla="*/ 387 h 2417"/>
                <a:gd name="T106" fmla="*/ 184 w 1613"/>
                <a:gd name="T107" fmla="*/ 308 h 2417"/>
                <a:gd name="T108" fmla="*/ 222 w 1613"/>
                <a:gd name="T109" fmla="*/ 242 h 2417"/>
                <a:gd name="T110" fmla="*/ 881 w 1613"/>
                <a:gd name="T111" fmla="*/ 6 h 2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13" h="2417">
                  <a:moveTo>
                    <a:pt x="379" y="1540"/>
                  </a:moveTo>
                  <a:lnTo>
                    <a:pt x="523" y="1903"/>
                  </a:lnTo>
                  <a:lnTo>
                    <a:pt x="587" y="1739"/>
                  </a:lnTo>
                  <a:lnTo>
                    <a:pt x="568" y="1739"/>
                  </a:lnTo>
                  <a:lnTo>
                    <a:pt x="545" y="1736"/>
                  </a:lnTo>
                  <a:lnTo>
                    <a:pt x="522" y="1728"/>
                  </a:lnTo>
                  <a:lnTo>
                    <a:pt x="503" y="1716"/>
                  </a:lnTo>
                  <a:lnTo>
                    <a:pt x="486" y="1699"/>
                  </a:lnTo>
                  <a:lnTo>
                    <a:pt x="474" y="1680"/>
                  </a:lnTo>
                  <a:lnTo>
                    <a:pt x="465" y="1657"/>
                  </a:lnTo>
                  <a:lnTo>
                    <a:pt x="463" y="1633"/>
                  </a:lnTo>
                  <a:lnTo>
                    <a:pt x="465" y="1610"/>
                  </a:lnTo>
                  <a:lnTo>
                    <a:pt x="473" y="1589"/>
                  </a:lnTo>
                  <a:lnTo>
                    <a:pt x="485" y="1569"/>
                  </a:lnTo>
                  <a:lnTo>
                    <a:pt x="500" y="1553"/>
                  </a:lnTo>
                  <a:lnTo>
                    <a:pt x="518" y="1540"/>
                  </a:lnTo>
                  <a:lnTo>
                    <a:pt x="379" y="1540"/>
                  </a:lnTo>
                  <a:close/>
                  <a:moveTo>
                    <a:pt x="932" y="0"/>
                  </a:moveTo>
                  <a:lnTo>
                    <a:pt x="956" y="4"/>
                  </a:lnTo>
                  <a:lnTo>
                    <a:pt x="979" y="13"/>
                  </a:lnTo>
                  <a:lnTo>
                    <a:pt x="1000" y="26"/>
                  </a:lnTo>
                  <a:lnTo>
                    <a:pt x="1018" y="42"/>
                  </a:lnTo>
                  <a:lnTo>
                    <a:pt x="1033" y="62"/>
                  </a:lnTo>
                  <a:lnTo>
                    <a:pt x="1044" y="86"/>
                  </a:lnTo>
                  <a:lnTo>
                    <a:pt x="1049" y="111"/>
                  </a:lnTo>
                  <a:lnTo>
                    <a:pt x="1050" y="136"/>
                  </a:lnTo>
                  <a:lnTo>
                    <a:pt x="1046" y="160"/>
                  </a:lnTo>
                  <a:lnTo>
                    <a:pt x="1037" y="184"/>
                  </a:lnTo>
                  <a:lnTo>
                    <a:pt x="1025" y="204"/>
                  </a:lnTo>
                  <a:lnTo>
                    <a:pt x="1007" y="222"/>
                  </a:lnTo>
                  <a:lnTo>
                    <a:pt x="987" y="237"/>
                  </a:lnTo>
                  <a:lnTo>
                    <a:pt x="963" y="248"/>
                  </a:lnTo>
                  <a:lnTo>
                    <a:pt x="701" y="337"/>
                  </a:lnTo>
                  <a:lnTo>
                    <a:pt x="704" y="337"/>
                  </a:lnTo>
                  <a:lnTo>
                    <a:pt x="713" y="339"/>
                  </a:lnTo>
                  <a:lnTo>
                    <a:pt x="726" y="343"/>
                  </a:lnTo>
                  <a:lnTo>
                    <a:pt x="743" y="346"/>
                  </a:lnTo>
                  <a:lnTo>
                    <a:pt x="762" y="350"/>
                  </a:lnTo>
                  <a:lnTo>
                    <a:pt x="784" y="355"/>
                  </a:lnTo>
                  <a:lnTo>
                    <a:pt x="806" y="361"/>
                  </a:lnTo>
                  <a:lnTo>
                    <a:pt x="830" y="365"/>
                  </a:lnTo>
                  <a:lnTo>
                    <a:pt x="851" y="371"/>
                  </a:lnTo>
                  <a:lnTo>
                    <a:pt x="873" y="375"/>
                  </a:lnTo>
                  <a:lnTo>
                    <a:pt x="890" y="379"/>
                  </a:lnTo>
                  <a:lnTo>
                    <a:pt x="905" y="382"/>
                  </a:lnTo>
                  <a:lnTo>
                    <a:pt x="925" y="386"/>
                  </a:lnTo>
                  <a:lnTo>
                    <a:pt x="946" y="391"/>
                  </a:lnTo>
                  <a:lnTo>
                    <a:pt x="970" y="397"/>
                  </a:lnTo>
                  <a:lnTo>
                    <a:pt x="993" y="405"/>
                  </a:lnTo>
                  <a:lnTo>
                    <a:pt x="1017" y="416"/>
                  </a:lnTo>
                  <a:lnTo>
                    <a:pt x="1039" y="429"/>
                  </a:lnTo>
                  <a:lnTo>
                    <a:pt x="1058" y="444"/>
                  </a:lnTo>
                  <a:lnTo>
                    <a:pt x="1079" y="469"/>
                  </a:lnTo>
                  <a:lnTo>
                    <a:pt x="1098" y="498"/>
                  </a:lnTo>
                  <a:lnTo>
                    <a:pt x="1111" y="530"/>
                  </a:lnTo>
                  <a:lnTo>
                    <a:pt x="1118" y="562"/>
                  </a:lnTo>
                  <a:lnTo>
                    <a:pt x="1120" y="596"/>
                  </a:lnTo>
                  <a:lnTo>
                    <a:pt x="1118" y="1320"/>
                  </a:lnTo>
                  <a:lnTo>
                    <a:pt x="1116" y="1352"/>
                  </a:lnTo>
                  <a:lnTo>
                    <a:pt x="1108" y="1384"/>
                  </a:lnTo>
                  <a:lnTo>
                    <a:pt x="1098" y="1413"/>
                  </a:lnTo>
                  <a:lnTo>
                    <a:pt x="1082" y="1439"/>
                  </a:lnTo>
                  <a:lnTo>
                    <a:pt x="1062" y="1464"/>
                  </a:lnTo>
                  <a:lnTo>
                    <a:pt x="1039" y="1486"/>
                  </a:lnTo>
                  <a:lnTo>
                    <a:pt x="1013" y="1504"/>
                  </a:lnTo>
                  <a:lnTo>
                    <a:pt x="984" y="1518"/>
                  </a:lnTo>
                  <a:lnTo>
                    <a:pt x="952" y="1528"/>
                  </a:lnTo>
                  <a:lnTo>
                    <a:pt x="1221" y="1528"/>
                  </a:lnTo>
                  <a:lnTo>
                    <a:pt x="1403" y="601"/>
                  </a:lnTo>
                  <a:lnTo>
                    <a:pt x="1411" y="579"/>
                  </a:lnTo>
                  <a:lnTo>
                    <a:pt x="1423" y="559"/>
                  </a:lnTo>
                  <a:lnTo>
                    <a:pt x="1439" y="541"/>
                  </a:lnTo>
                  <a:lnTo>
                    <a:pt x="1458" y="528"/>
                  </a:lnTo>
                  <a:lnTo>
                    <a:pt x="1480" y="520"/>
                  </a:lnTo>
                  <a:lnTo>
                    <a:pt x="1503" y="517"/>
                  </a:lnTo>
                  <a:lnTo>
                    <a:pt x="1528" y="519"/>
                  </a:lnTo>
                  <a:lnTo>
                    <a:pt x="1551" y="526"/>
                  </a:lnTo>
                  <a:lnTo>
                    <a:pt x="1571" y="538"/>
                  </a:lnTo>
                  <a:lnTo>
                    <a:pt x="1588" y="554"/>
                  </a:lnTo>
                  <a:lnTo>
                    <a:pt x="1601" y="574"/>
                  </a:lnTo>
                  <a:lnTo>
                    <a:pt x="1610" y="595"/>
                  </a:lnTo>
                  <a:lnTo>
                    <a:pt x="1613" y="619"/>
                  </a:lnTo>
                  <a:lnTo>
                    <a:pt x="1611" y="642"/>
                  </a:lnTo>
                  <a:lnTo>
                    <a:pt x="1412" y="1653"/>
                  </a:lnTo>
                  <a:lnTo>
                    <a:pt x="1404" y="1677"/>
                  </a:lnTo>
                  <a:lnTo>
                    <a:pt x="1392" y="1697"/>
                  </a:lnTo>
                  <a:lnTo>
                    <a:pt x="1375" y="1714"/>
                  </a:lnTo>
                  <a:lnTo>
                    <a:pt x="1356" y="1727"/>
                  </a:lnTo>
                  <a:lnTo>
                    <a:pt x="1333" y="1736"/>
                  </a:lnTo>
                  <a:lnTo>
                    <a:pt x="1309" y="1739"/>
                  </a:lnTo>
                  <a:lnTo>
                    <a:pt x="1290" y="1739"/>
                  </a:lnTo>
                  <a:lnTo>
                    <a:pt x="1515" y="2321"/>
                  </a:lnTo>
                  <a:lnTo>
                    <a:pt x="1519" y="2340"/>
                  </a:lnTo>
                  <a:lnTo>
                    <a:pt x="1518" y="2358"/>
                  </a:lnTo>
                  <a:lnTo>
                    <a:pt x="1514" y="2375"/>
                  </a:lnTo>
                  <a:lnTo>
                    <a:pt x="1504" y="2390"/>
                  </a:lnTo>
                  <a:lnTo>
                    <a:pt x="1491" y="2403"/>
                  </a:lnTo>
                  <a:lnTo>
                    <a:pt x="1474" y="2412"/>
                  </a:lnTo>
                  <a:lnTo>
                    <a:pt x="1456" y="2416"/>
                  </a:lnTo>
                  <a:lnTo>
                    <a:pt x="1438" y="2416"/>
                  </a:lnTo>
                  <a:lnTo>
                    <a:pt x="1420" y="2411"/>
                  </a:lnTo>
                  <a:lnTo>
                    <a:pt x="1405" y="2401"/>
                  </a:lnTo>
                  <a:lnTo>
                    <a:pt x="1392" y="2388"/>
                  </a:lnTo>
                  <a:lnTo>
                    <a:pt x="1384" y="2372"/>
                  </a:lnTo>
                  <a:lnTo>
                    <a:pt x="1139" y="1739"/>
                  </a:lnTo>
                  <a:lnTo>
                    <a:pt x="737" y="1739"/>
                  </a:lnTo>
                  <a:lnTo>
                    <a:pt x="600" y="2096"/>
                  </a:lnTo>
                  <a:lnTo>
                    <a:pt x="644" y="2208"/>
                  </a:lnTo>
                  <a:lnTo>
                    <a:pt x="651" y="2234"/>
                  </a:lnTo>
                  <a:lnTo>
                    <a:pt x="655" y="2261"/>
                  </a:lnTo>
                  <a:lnTo>
                    <a:pt x="653" y="2287"/>
                  </a:lnTo>
                  <a:lnTo>
                    <a:pt x="647" y="2313"/>
                  </a:lnTo>
                  <a:lnTo>
                    <a:pt x="636" y="2336"/>
                  </a:lnTo>
                  <a:lnTo>
                    <a:pt x="622" y="2359"/>
                  </a:lnTo>
                  <a:lnTo>
                    <a:pt x="604" y="2378"/>
                  </a:lnTo>
                  <a:lnTo>
                    <a:pt x="582" y="2394"/>
                  </a:lnTo>
                  <a:lnTo>
                    <a:pt x="558" y="2406"/>
                  </a:lnTo>
                  <a:lnTo>
                    <a:pt x="532" y="2414"/>
                  </a:lnTo>
                  <a:lnTo>
                    <a:pt x="505" y="2417"/>
                  </a:lnTo>
                  <a:lnTo>
                    <a:pt x="478" y="2416"/>
                  </a:lnTo>
                  <a:lnTo>
                    <a:pt x="453" y="2409"/>
                  </a:lnTo>
                  <a:lnTo>
                    <a:pt x="429" y="2399"/>
                  </a:lnTo>
                  <a:lnTo>
                    <a:pt x="407" y="2385"/>
                  </a:lnTo>
                  <a:lnTo>
                    <a:pt x="388" y="2367"/>
                  </a:lnTo>
                  <a:lnTo>
                    <a:pt x="372" y="2345"/>
                  </a:lnTo>
                  <a:lnTo>
                    <a:pt x="359" y="2320"/>
                  </a:lnTo>
                  <a:lnTo>
                    <a:pt x="11" y="1443"/>
                  </a:lnTo>
                  <a:lnTo>
                    <a:pt x="3" y="1413"/>
                  </a:lnTo>
                  <a:lnTo>
                    <a:pt x="0" y="1382"/>
                  </a:lnTo>
                  <a:lnTo>
                    <a:pt x="4" y="1353"/>
                  </a:lnTo>
                  <a:lnTo>
                    <a:pt x="13" y="1326"/>
                  </a:lnTo>
                  <a:lnTo>
                    <a:pt x="27" y="1301"/>
                  </a:lnTo>
                  <a:lnTo>
                    <a:pt x="46" y="1278"/>
                  </a:lnTo>
                  <a:lnTo>
                    <a:pt x="68" y="1260"/>
                  </a:lnTo>
                  <a:lnTo>
                    <a:pt x="94" y="1246"/>
                  </a:lnTo>
                  <a:lnTo>
                    <a:pt x="122" y="1236"/>
                  </a:lnTo>
                  <a:lnTo>
                    <a:pt x="153" y="1233"/>
                  </a:lnTo>
                  <a:lnTo>
                    <a:pt x="154" y="1233"/>
                  </a:lnTo>
                  <a:lnTo>
                    <a:pt x="506" y="1234"/>
                  </a:lnTo>
                  <a:lnTo>
                    <a:pt x="505" y="1150"/>
                  </a:lnTo>
                  <a:lnTo>
                    <a:pt x="504" y="1071"/>
                  </a:lnTo>
                  <a:lnTo>
                    <a:pt x="503" y="997"/>
                  </a:lnTo>
                  <a:lnTo>
                    <a:pt x="502" y="929"/>
                  </a:lnTo>
                  <a:lnTo>
                    <a:pt x="501" y="866"/>
                  </a:lnTo>
                  <a:lnTo>
                    <a:pt x="500" y="808"/>
                  </a:lnTo>
                  <a:lnTo>
                    <a:pt x="500" y="757"/>
                  </a:lnTo>
                  <a:lnTo>
                    <a:pt x="499" y="712"/>
                  </a:lnTo>
                  <a:lnTo>
                    <a:pt x="499" y="672"/>
                  </a:lnTo>
                  <a:lnTo>
                    <a:pt x="497" y="640"/>
                  </a:lnTo>
                  <a:lnTo>
                    <a:pt x="497" y="615"/>
                  </a:lnTo>
                  <a:lnTo>
                    <a:pt x="497" y="597"/>
                  </a:lnTo>
                  <a:lnTo>
                    <a:pt x="497" y="585"/>
                  </a:lnTo>
                  <a:lnTo>
                    <a:pt x="497" y="582"/>
                  </a:lnTo>
                  <a:lnTo>
                    <a:pt x="665" y="595"/>
                  </a:lnTo>
                  <a:lnTo>
                    <a:pt x="267" y="455"/>
                  </a:lnTo>
                  <a:lnTo>
                    <a:pt x="242" y="445"/>
                  </a:lnTo>
                  <a:lnTo>
                    <a:pt x="222" y="429"/>
                  </a:lnTo>
                  <a:lnTo>
                    <a:pt x="205" y="409"/>
                  </a:lnTo>
                  <a:lnTo>
                    <a:pt x="192" y="387"/>
                  </a:lnTo>
                  <a:lnTo>
                    <a:pt x="183" y="361"/>
                  </a:lnTo>
                  <a:lnTo>
                    <a:pt x="181" y="335"/>
                  </a:lnTo>
                  <a:lnTo>
                    <a:pt x="184" y="308"/>
                  </a:lnTo>
                  <a:lnTo>
                    <a:pt x="192" y="283"/>
                  </a:lnTo>
                  <a:lnTo>
                    <a:pt x="205" y="261"/>
                  </a:lnTo>
                  <a:lnTo>
                    <a:pt x="222" y="242"/>
                  </a:lnTo>
                  <a:lnTo>
                    <a:pt x="244" y="225"/>
                  </a:lnTo>
                  <a:lnTo>
                    <a:pt x="267" y="215"/>
                  </a:lnTo>
                  <a:lnTo>
                    <a:pt x="881" y="6"/>
                  </a:lnTo>
                  <a:lnTo>
                    <a:pt x="906" y="0"/>
                  </a:lnTo>
                  <a:lnTo>
                    <a:pt x="9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54"/>
            <p:cNvSpPr>
              <a:spLocks/>
            </p:cNvSpPr>
            <p:nvPr/>
          </p:nvSpPr>
          <p:spPr bwMode="auto">
            <a:xfrm>
              <a:off x="7766050" y="2006600"/>
              <a:ext cx="19050" cy="17463"/>
            </a:xfrm>
            <a:custGeom>
              <a:avLst/>
              <a:gdLst>
                <a:gd name="T0" fmla="*/ 56 w 114"/>
                <a:gd name="T1" fmla="*/ 0 h 114"/>
                <a:gd name="T2" fmla="*/ 74 w 114"/>
                <a:gd name="T3" fmla="*/ 2 h 114"/>
                <a:gd name="T4" fmla="*/ 90 w 114"/>
                <a:gd name="T5" fmla="*/ 11 h 114"/>
                <a:gd name="T6" fmla="*/ 102 w 114"/>
                <a:gd name="T7" fmla="*/ 24 h 114"/>
                <a:gd name="T8" fmla="*/ 111 w 114"/>
                <a:gd name="T9" fmla="*/ 39 h 114"/>
                <a:gd name="T10" fmla="*/ 114 w 114"/>
                <a:gd name="T11" fmla="*/ 57 h 114"/>
                <a:gd name="T12" fmla="*/ 111 w 114"/>
                <a:gd name="T13" fmla="*/ 74 h 114"/>
                <a:gd name="T14" fmla="*/ 102 w 114"/>
                <a:gd name="T15" fmla="*/ 90 h 114"/>
                <a:gd name="T16" fmla="*/ 90 w 114"/>
                <a:gd name="T17" fmla="*/ 103 h 114"/>
                <a:gd name="T18" fmla="*/ 74 w 114"/>
                <a:gd name="T19" fmla="*/ 111 h 114"/>
                <a:gd name="T20" fmla="*/ 56 w 114"/>
                <a:gd name="T21" fmla="*/ 114 h 114"/>
                <a:gd name="T22" fmla="*/ 38 w 114"/>
                <a:gd name="T23" fmla="*/ 111 h 114"/>
                <a:gd name="T24" fmla="*/ 23 w 114"/>
                <a:gd name="T25" fmla="*/ 103 h 114"/>
                <a:gd name="T26" fmla="*/ 11 w 114"/>
                <a:gd name="T27" fmla="*/ 90 h 114"/>
                <a:gd name="T28" fmla="*/ 2 w 114"/>
                <a:gd name="T29" fmla="*/ 74 h 114"/>
                <a:gd name="T30" fmla="*/ 0 w 114"/>
                <a:gd name="T31" fmla="*/ 57 h 114"/>
                <a:gd name="T32" fmla="*/ 2 w 114"/>
                <a:gd name="T33" fmla="*/ 39 h 114"/>
                <a:gd name="T34" fmla="*/ 11 w 114"/>
                <a:gd name="T35" fmla="*/ 24 h 114"/>
                <a:gd name="T36" fmla="*/ 23 w 114"/>
                <a:gd name="T37" fmla="*/ 11 h 114"/>
                <a:gd name="T38" fmla="*/ 39 w 114"/>
                <a:gd name="T39" fmla="*/ 2 h 114"/>
                <a:gd name="T40" fmla="*/ 56 w 114"/>
                <a:gd name="T4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74" y="2"/>
                  </a:lnTo>
                  <a:lnTo>
                    <a:pt x="90" y="11"/>
                  </a:lnTo>
                  <a:lnTo>
                    <a:pt x="102" y="24"/>
                  </a:lnTo>
                  <a:lnTo>
                    <a:pt x="111" y="39"/>
                  </a:lnTo>
                  <a:lnTo>
                    <a:pt x="114" y="57"/>
                  </a:lnTo>
                  <a:lnTo>
                    <a:pt x="111" y="74"/>
                  </a:lnTo>
                  <a:lnTo>
                    <a:pt x="102" y="90"/>
                  </a:lnTo>
                  <a:lnTo>
                    <a:pt x="90" y="103"/>
                  </a:lnTo>
                  <a:lnTo>
                    <a:pt x="74" y="111"/>
                  </a:lnTo>
                  <a:lnTo>
                    <a:pt x="56" y="114"/>
                  </a:lnTo>
                  <a:lnTo>
                    <a:pt x="38" y="111"/>
                  </a:lnTo>
                  <a:lnTo>
                    <a:pt x="23" y="103"/>
                  </a:lnTo>
                  <a:lnTo>
                    <a:pt x="11" y="90"/>
                  </a:lnTo>
                  <a:lnTo>
                    <a:pt x="2" y="74"/>
                  </a:lnTo>
                  <a:lnTo>
                    <a:pt x="0" y="57"/>
                  </a:lnTo>
                  <a:lnTo>
                    <a:pt x="2" y="39"/>
                  </a:lnTo>
                  <a:lnTo>
                    <a:pt x="11" y="24"/>
                  </a:lnTo>
                  <a:lnTo>
                    <a:pt x="23" y="11"/>
                  </a:lnTo>
                  <a:lnTo>
                    <a:pt x="39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55"/>
            <p:cNvSpPr>
              <a:spLocks/>
            </p:cNvSpPr>
            <p:nvPr/>
          </p:nvSpPr>
          <p:spPr bwMode="auto">
            <a:xfrm>
              <a:off x="7753350" y="1936750"/>
              <a:ext cx="49212" cy="60325"/>
            </a:xfrm>
            <a:custGeom>
              <a:avLst/>
              <a:gdLst>
                <a:gd name="T0" fmla="*/ 181 w 306"/>
                <a:gd name="T1" fmla="*/ 2 h 382"/>
                <a:gd name="T2" fmla="*/ 239 w 306"/>
                <a:gd name="T3" fmla="*/ 21 h 382"/>
                <a:gd name="T4" fmla="*/ 280 w 306"/>
                <a:gd name="T5" fmla="*/ 53 h 382"/>
                <a:gd name="T6" fmla="*/ 303 w 306"/>
                <a:gd name="T7" fmla="*/ 97 h 382"/>
                <a:gd name="T8" fmla="*/ 303 w 306"/>
                <a:gd name="T9" fmla="*/ 147 h 382"/>
                <a:gd name="T10" fmla="*/ 284 w 306"/>
                <a:gd name="T11" fmla="*/ 193 h 382"/>
                <a:gd name="T12" fmla="*/ 257 w 306"/>
                <a:gd name="T13" fmla="*/ 227 h 382"/>
                <a:gd name="T14" fmla="*/ 232 w 306"/>
                <a:gd name="T15" fmla="*/ 251 h 382"/>
                <a:gd name="T16" fmla="*/ 205 w 306"/>
                <a:gd name="T17" fmla="*/ 274 h 382"/>
                <a:gd name="T18" fmla="*/ 185 w 306"/>
                <a:gd name="T19" fmla="*/ 302 h 382"/>
                <a:gd name="T20" fmla="*/ 181 w 306"/>
                <a:gd name="T21" fmla="*/ 333 h 382"/>
                <a:gd name="T22" fmla="*/ 180 w 306"/>
                <a:gd name="T23" fmla="*/ 358 h 382"/>
                <a:gd name="T24" fmla="*/ 172 w 306"/>
                <a:gd name="T25" fmla="*/ 372 h 382"/>
                <a:gd name="T26" fmla="*/ 152 w 306"/>
                <a:gd name="T27" fmla="*/ 381 h 382"/>
                <a:gd name="T28" fmla="*/ 123 w 306"/>
                <a:gd name="T29" fmla="*/ 381 h 382"/>
                <a:gd name="T30" fmla="*/ 105 w 306"/>
                <a:gd name="T31" fmla="*/ 371 h 382"/>
                <a:gd name="T32" fmla="*/ 96 w 306"/>
                <a:gd name="T33" fmla="*/ 349 h 382"/>
                <a:gd name="T34" fmla="*/ 97 w 306"/>
                <a:gd name="T35" fmla="*/ 306 h 382"/>
                <a:gd name="T36" fmla="*/ 109 w 306"/>
                <a:gd name="T37" fmla="*/ 267 h 382"/>
                <a:gd name="T38" fmla="*/ 126 w 306"/>
                <a:gd name="T39" fmla="*/ 239 h 382"/>
                <a:gd name="T40" fmla="*/ 146 w 306"/>
                <a:gd name="T41" fmla="*/ 219 h 382"/>
                <a:gd name="T42" fmla="*/ 169 w 306"/>
                <a:gd name="T43" fmla="*/ 200 h 382"/>
                <a:gd name="T44" fmla="*/ 193 w 306"/>
                <a:gd name="T45" fmla="*/ 179 h 382"/>
                <a:gd name="T46" fmla="*/ 209 w 306"/>
                <a:gd name="T47" fmla="*/ 152 h 382"/>
                <a:gd name="T48" fmla="*/ 209 w 306"/>
                <a:gd name="T49" fmla="*/ 119 h 382"/>
                <a:gd name="T50" fmla="*/ 192 w 306"/>
                <a:gd name="T51" fmla="*/ 97 h 382"/>
                <a:gd name="T52" fmla="*/ 163 w 306"/>
                <a:gd name="T53" fmla="*/ 86 h 382"/>
                <a:gd name="T54" fmla="*/ 126 w 306"/>
                <a:gd name="T55" fmla="*/ 86 h 382"/>
                <a:gd name="T56" fmla="*/ 100 w 306"/>
                <a:gd name="T57" fmla="*/ 95 h 382"/>
                <a:gd name="T58" fmla="*/ 84 w 306"/>
                <a:gd name="T59" fmla="*/ 110 h 382"/>
                <a:gd name="T60" fmla="*/ 74 w 306"/>
                <a:gd name="T61" fmla="*/ 125 h 382"/>
                <a:gd name="T62" fmla="*/ 63 w 306"/>
                <a:gd name="T63" fmla="*/ 137 h 382"/>
                <a:gd name="T64" fmla="*/ 46 w 306"/>
                <a:gd name="T65" fmla="*/ 142 h 382"/>
                <a:gd name="T66" fmla="*/ 25 w 306"/>
                <a:gd name="T67" fmla="*/ 138 h 382"/>
                <a:gd name="T68" fmla="*/ 8 w 306"/>
                <a:gd name="T69" fmla="*/ 124 h 382"/>
                <a:gd name="T70" fmla="*/ 0 w 306"/>
                <a:gd name="T71" fmla="*/ 99 h 382"/>
                <a:gd name="T72" fmla="*/ 8 w 306"/>
                <a:gd name="T73" fmla="*/ 71 h 382"/>
                <a:gd name="T74" fmla="*/ 28 w 306"/>
                <a:gd name="T75" fmla="*/ 41 h 382"/>
                <a:gd name="T76" fmla="*/ 65 w 306"/>
                <a:gd name="T77" fmla="*/ 16 h 382"/>
                <a:gd name="T78" fmla="*/ 115 w 306"/>
                <a:gd name="T79" fmla="*/ 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6" h="382">
                  <a:moveTo>
                    <a:pt x="147" y="0"/>
                  </a:moveTo>
                  <a:lnTo>
                    <a:pt x="181" y="2"/>
                  </a:lnTo>
                  <a:lnTo>
                    <a:pt x="212" y="9"/>
                  </a:lnTo>
                  <a:lnTo>
                    <a:pt x="239" y="21"/>
                  </a:lnTo>
                  <a:lnTo>
                    <a:pt x="262" y="35"/>
                  </a:lnTo>
                  <a:lnTo>
                    <a:pt x="280" y="53"/>
                  </a:lnTo>
                  <a:lnTo>
                    <a:pt x="294" y="74"/>
                  </a:lnTo>
                  <a:lnTo>
                    <a:pt x="303" y="97"/>
                  </a:lnTo>
                  <a:lnTo>
                    <a:pt x="306" y="123"/>
                  </a:lnTo>
                  <a:lnTo>
                    <a:pt x="303" y="147"/>
                  </a:lnTo>
                  <a:lnTo>
                    <a:pt x="295" y="171"/>
                  </a:lnTo>
                  <a:lnTo>
                    <a:pt x="284" y="193"/>
                  </a:lnTo>
                  <a:lnTo>
                    <a:pt x="271" y="211"/>
                  </a:lnTo>
                  <a:lnTo>
                    <a:pt x="257" y="227"/>
                  </a:lnTo>
                  <a:lnTo>
                    <a:pt x="243" y="241"/>
                  </a:lnTo>
                  <a:lnTo>
                    <a:pt x="232" y="251"/>
                  </a:lnTo>
                  <a:lnTo>
                    <a:pt x="222" y="258"/>
                  </a:lnTo>
                  <a:lnTo>
                    <a:pt x="205" y="274"/>
                  </a:lnTo>
                  <a:lnTo>
                    <a:pt x="193" y="288"/>
                  </a:lnTo>
                  <a:lnTo>
                    <a:pt x="185" y="302"/>
                  </a:lnTo>
                  <a:lnTo>
                    <a:pt x="182" y="317"/>
                  </a:lnTo>
                  <a:lnTo>
                    <a:pt x="181" y="333"/>
                  </a:lnTo>
                  <a:lnTo>
                    <a:pt x="180" y="352"/>
                  </a:lnTo>
                  <a:lnTo>
                    <a:pt x="180" y="358"/>
                  </a:lnTo>
                  <a:lnTo>
                    <a:pt x="177" y="365"/>
                  </a:lnTo>
                  <a:lnTo>
                    <a:pt x="172" y="372"/>
                  </a:lnTo>
                  <a:lnTo>
                    <a:pt x="164" y="377"/>
                  </a:lnTo>
                  <a:lnTo>
                    <a:pt x="152" y="381"/>
                  </a:lnTo>
                  <a:lnTo>
                    <a:pt x="137" y="382"/>
                  </a:lnTo>
                  <a:lnTo>
                    <a:pt x="123" y="381"/>
                  </a:lnTo>
                  <a:lnTo>
                    <a:pt x="112" y="377"/>
                  </a:lnTo>
                  <a:lnTo>
                    <a:pt x="105" y="371"/>
                  </a:lnTo>
                  <a:lnTo>
                    <a:pt x="99" y="362"/>
                  </a:lnTo>
                  <a:lnTo>
                    <a:pt x="96" y="349"/>
                  </a:lnTo>
                  <a:lnTo>
                    <a:pt x="96" y="332"/>
                  </a:lnTo>
                  <a:lnTo>
                    <a:pt x="97" y="306"/>
                  </a:lnTo>
                  <a:lnTo>
                    <a:pt x="101" y="285"/>
                  </a:lnTo>
                  <a:lnTo>
                    <a:pt x="109" y="267"/>
                  </a:lnTo>
                  <a:lnTo>
                    <a:pt x="117" y="252"/>
                  </a:lnTo>
                  <a:lnTo>
                    <a:pt x="126" y="239"/>
                  </a:lnTo>
                  <a:lnTo>
                    <a:pt x="136" y="228"/>
                  </a:lnTo>
                  <a:lnTo>
                    <a:pt x="146" y="219"/>
                  </a:lnTo>
                  <a:lnTo>
                    <a:pt x="157" y="210"/>
                  </a:lnTo>
                  <a:lnTo>
                    <a:pt x="169" y="200"/>
                  </a:lnTo>
                  <a:lnTo>
                    <a:pt x="182" y="190"/>
                  </a:lnTo>
                  <a:lnTo>
                    <a:pt x="193" y="179"/>
                  </a:lnTo>
                  <a:lnTo>
                    <a:pt x="203" y="166"/>
                  </a:lnTo>
                  <a:lnTo>
                    <a:pt x="209" y="152"/>
                  </a:lnTo>
                  <a:lnTo>
                    <a:pt x="211" y="136"/>
                  </a:lnTo>
                  <a:lnTo>
                    <a:pt x="209" y="119"/>
                  </a:lnTo>
                  <a:lnTo>
                    <a:pt x="203" y="107"/>
                  </a:lnTo>
                  <a:lnTo>
                    <a:pt x="192" y="97"/>
                  </a:lnTo>
                  <a:lnTo>
                    <a:pt x="179" y="90"/>
                  </a:lnTo>
                  <a:lnTo>
                    <a:pt x="163" y="86"/>
                  </a:lnTo>
                  <a:lnTo>
                    <a:pt x="145" y="85"/>
                  </a:lnTo>
                  <a:lnTo>
                    <a:pt x="126" y="86"/>
                  </a:lnTo>
                  <a:lnTo>
                    <a:pt x="111" y="89"/>
                  </a:lnTo>
                  <a:lnTo>
                    <a:pt x="100" y="95"/>
                  </a:lnTo>
                  <a:lnTo>
                    <a:pt x="92" y="102"/>
                  </a:lnTo>
                  <a:lnTo>
                    <a:pt x="84" y="110"/>
                  </a:lnTo>
                  <a:lnTo>
                    <a:pt x="79" y="117"/>
                  </a:lnTo>
                  <a:lnTo>
                    <a:pt x="74" y="125"/>
                  </a:lnTo>
                  <a:lnTo>
                    <a:pt x="68" y="131"/>
                  </a:lnTo>
                  <a:lnTo>
                    <a:pt x="63" y="137"/>
                  </a:lnTo>
                  <a:lnTo>
                    <a:pt x="55" y="141"/>
                  </a:lnTo>
                  <a:lnTo>
                    <a:pt x="46" y="142"/>
                  </a:lnTo>
                  <a:lnTo>
                    <a:pt x="35" y="141"/>
                  </a:lnTo>
                  <a:lnTo>
                    <a:pt x="25" y="138"/>
                  </a:lnTo>
                  <a:lnTo>
                    <a:pt x="15" y="131"/>
                  </a:lnTo>
                  <a:lnTo>
                    <a:pt x="8" y="124"/>
                  </a:lnTo>
                  <a:lnTo>
                    <a:pt x="3" y="113"/>
                  </a:lnTo>
                  <a:lnTo>
                    <a:pt x="0" y="99"/>
                  </a:lnTo>
                  <a:lnTo>
                    <a:pt x="3" y="85"/>
                  </a:lnTo>
                  <a:lnTo>
                    <a:pt x="8" y="71"/>
                  </a:lnTo>
                  <a:lnTo>
                    <a:pt x="17" y="56"/>
                  </a:lnTo>
                  <a:lnTo>
                    <a:pt x="28" y="41"/>
                  </a:lnTo>
                  <a:lnTo>
                    <a:pt x="44" y="28"/>
                  </a:lnTo>
                  <a:lnTo>
                    <a:pt x="65" y="16"/>
                  </a:lnTo>
                  <a:lnTo>
                    <a:pt x="88" y="8"/>
                  </a:lnTo>
                  <a:lnTo>
                    <a:pt x="115" y="2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6" name="Group 117"/>
          <p:cNvGrpSpPr/>
          <p:nvPr/>
        </p:nvGrpSpPr>
        <p:grpSpPr>
          <a:xfrm>
            <a:off x="6950425" y="4233258"/>
            <a:ext cx="423863" cy="396479"/>
            <a:chOff x="6302375" y="1930400"/>
            <a:chExt cx="565151" cy="528638"/>
          </a:xfrm>
          <a:solidFill>
            <a:srgbClr val="000000"/>
          </a:solidFill>
        </p:grpSpPr>
        <p:sp>
          <p:nvSpPr>
            <p:cNvPr id="297" name="Freeform 60"/>
            <p:cNvSpPr>
              <a:spLocks noEditPoints="1"/>
            </p:cNvSpPr>
            <p:nvPr/>
          </p:nvSpPr>
          <p:spPr bwMode="auto">
            <a:xfrm>
              <a:off x="6599238" y="2136775"/>
              <a:ext cx="268288" cy="322263"/>
            </a:xfrm>
            <a:custGeom>
              <a:avLst/>
              <a:gdLst>
                <a:gd name="T0" fmla="*/ 659 w 1685"/>
                <a:gd name="T1" fmla="*/ 1355 h 2033"/>
                <a:gd name="T2" fmla="*/ 594 w 1685"/>
                <a:gd name="T3" fmla="*/ 1344 h 2033"/>
                <a:gd name="T4" fmla="*/ 546 w 1685"/>
                <a:gd name="T5" fmla="*/ 1297 h 2033"/>
                <a:gd name="T6" fmla="*/ 538 w 1685"/>
                <a:gd name="T7" fmla="*/ 1227 h 2033"/>
                <a:gd name="T8" fmla="*/ 572 w 1685"/>
                <a:gd name="T9" fmla="*/ 1170 h 2033"/>
                <a:gd name="T10" fmla="*/ 977 w 1685"/>
                <a:gd name="T11" fmla="*/ 0 h 2033"/>
                <a:gd name="T12" fmla="*/ 1077 w 1685"/>
                <a:gd name="T13" fmla="*/ 23 h 2033"/>
                <a:gd name="T14" fmla="*/ 1152 w 1685"/>
                <a:gd name="T15" fmla="*/ 88 h 2033"/>
                <a:gd name="T16" fmla="*/ 1190 w 1685"/>
                <a:gd name="T17" fmla="*/ 179 h 2033"/>
                <a:gd name="T18" fmla="*/ 1188 w 1685"/>
                <a:gd name="T19" fmla="*/ 970 h 2033"/>
                <a:gd name="T20" fmla="*/ 1150 w 1685"/>
                <a:gd name="T21" fmla="*/ 1063 h 2033"/>
                <a:gd name="T22" fmla="*/ 1080 w 1685"/>
                <a:gd name="T23" fmla="*/ 1123 h 2033"/>
                <a:gd name="T24" fmla="*/ 1293 w 1685"/>
                <a:gd name="T25" fmla="*/ 1145 h 2033"/>
                <a:gd name="T26" fmla="*/ 1495 w 1685"/>
                <a:gd name="T27" fmla="*/ 177 h 2033"/>
                <a:gd name="T28" fmla="*/ 1552 w 1685"/>
                <a:gd name="T29" fmla="*/ 138 h 2033"/>
                <a:gd name="T30" fmla="*/ 1622 w 1685"/>
                <a:gd name="T31" fmla="*/ 145 h 2033"/>
                <a:gd name="T32" fmla="*/ 1673 w 1685"/>
                <a:gd name="T33" fmla="*/ 191 h 2033"/>
                <a:gd name="T34" fmla="*/ 1683 w 1685"/>
                <a:gd name="T35" fmla="*/ 261 h 2033"/>
                <a:gd name="T36" fmla="*/ 1464 w 1685"/>
                <a:gd name="T37" fmla="*/ 1314 h 2033"/>
                <a:gd name="T38" fmla="*/ 1405 w 1685"/>
                <a:gd name="T39" fmla="*/ 1353 h 2033"/>
                <a:gd name="T40" fmla="*/ 1587 w 1685"/>
                <a:gd name="T41" fmla="*/ 1937 h 2033"/>
                <a:gd name="T42" fmla="*/ 1586 w 1685"/>
                <a:gd name="T43" fmla="*/ 1990 h 2033"/>
                <a:gd name="T44" fmla="*/ 1547 w 1685"/>
                <a:gd name="T45" fmla="*/ 2028 h 2033"/>
                <a:gd name="T46" fmla="*/ 1493 w 1685"/>
                <a:gd name="T47" fmla="*/ 2027 h 2033"/>
                <a:gd name="T48" fmla="*/ 1455 w 1685"/>
                <a:gd name="T49" fmla="*/ 1987 h 2033"/>
                <a:gd name="T50" fmla="*/ 672 w 1685"/>
                <a:gd name="T51" fmla="*/ 1712 h 2033"/>
                <a:gd name="T52" fmla="*/ 727 w 1685"/>
                <a:gd name="T53" fmla="*/ 1877 h 2033"/>
                <a:gd name="T54" fmla="*/ 709 w 1685"/>
                <a:gd name="T55" fmla="*/ 1952 h 2033"/>
                <a:gd name="T56" fmla="*/ 655 w 1685"/>
                <a:gd name="T57" fmla="*/ 2009 h 2033"/>
                <a:gd name="T58" fmla="*/ 577 w 1685"/>
                <a:gd name="T59" fmla="*/ 2033 h 2033"/>
                <a:gd name="T60" fmla="*/ 502 w 1685"/>
                <a:gd name="T61" fmla="*/ 2015 h 2033"/>
                <a:gd name="T62" fmla="*/ 444 w 1685"/>
                <a:gd name="T63" fmla="*/ 1961 h 2033"/>
                <a:gd name="T64" fmla="*/ 75 w 1685"/>
                <a:gd name="T65" fmla="*/ 1031 h 2033"/>
                <a:gd name="T66" fmla="*/ 85 w 1685"/>
                <a:gd name="T67" fmla="*/ 943 h 2033"/>
                <a:gd name="T68" fmla="*/ 135 w 1685"/>
                <a:gd name="T69" fmla="*/ 881 h 2033"/>
                <a:gd name="T70" fmla="*/ 203 w 1685"/>
                <a:gd name="T71" fmla="*/ 852 h 2033"/>
                <a:gd name="T72" fmla="*/ 729 w 1685"/>
                <a:gd name="T73" fmla="*/ 844 h 2033"/>
                <a:gd name="T74" fmla="*/ 803 w 1685"/>
                <a:gd name="T75" fmla="*/ 795 h 2033"/>
                <a:gd name="T76" fmla="*/ 867 w 1685"/>
                <a:gd name="T77" fmla="*/ 652 h 2033"/>
                <a:gd name="T78" fmla="*/ 951 w 1685"/>
                <a:gd name="T79" fmla="*/ 352 h 2033"/>
                <a:gd name="T80" fmla="*/ 717 w 1685"/>
                <a:gd name="T81" fmla="*/ 749 h 2033"/>
                <a:gd name="T82" fmla="*/ 641 w 1685"/>
                <a:gd name="T83" fmla="*/ 773 h 2033"/>
                <a:gd name="T84" fmla="*/ 71 w 1685"/>
                <a:gd name="T85" fmla="*/ 760 h 2033"/>
                <a:gd name="T86" fmla="*/ 13 w 1685"/>
                <a:gd name="T87" fmla="*/ 701 h 2033"/>
                <a:gd name="T88" fmla="*/ 2 w 1685"/>
                <a:gd name="T89" fmla="*/ 620 h 2033"/>
                <a:gd name="T90" fmla="*/ 38 w 1685"/>
                <a:gd name="T91" fmla="*/ 556 h 2033"/>
                <a:gd name="T92" fmla="*/ 101 w 1685"/>
                <a:gd name="T93" fmla="*/ 521 h 2033"/>
                <a:gd name="T94" fmla="*/ 759 w 1685"/>
                <a:gd name="T95" fmla="*/ 173 h 2033"/>
                <a:gd name="T96" fmla="*/ 572 w 1685"/>
                <a:gd name="T97" fmla="*/ 183 h 2033"/>
                <a:gd name="T98" fmla="*/ 608 w 1685"/>
                <a:gd name="T99" fmla="*/ 91 h 2033"/>
                <a:gd name="T100" fmla="*/ 683 w 1685"/>
                <a:gd name="T101" fmla="*/ 26 h 2033"/>
                <a:gd name="T102" fmla="*/ 781 w 1685"/>
                <a:gd name="T103" fmla="*/ 1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5" h="2033">
                  <a:moveTo>
                    <a:pt x="452" y="1157"/>
                  </a:moveTo>
                  <a:lnTo>
                    <a:pt x="595" y="1519"/>
                  </a:lnTo>
                  <a:lnTo>
                    <a:pt x="659" y="1355"/>
                  </a:lnTo>
                  <a:lnTo>
                    <a:pt x="641" y="1355"/>
                  </a:lnTo>
                  <a:lnTo>
                    <a:pt x="617" y="1353"/>
                  </a:lnTo>
                  <a:lnTo>
                    <a:pt x="594" y="1344"/>
                  </a:lnTo>
                  <a:lnTo>
                    <a:pt x="575" y="1332"/>
                  </a:lnTo>
                  <a:lnTo>
                    <a:pt x="559" y="1316"/>
                  </a:lnTo>
                  <a:lnTo>
                    <a:pt x="546" y="1297"/>
                  </a:lnTo>
                  <a:lnTo>
                    <a:pt x="538" y="1274"/>
                  </a:lnTo>
                  <a:lnTo>
                    <a:pt x="535" y="1249"/>
                  </a:lnTo>
                  <a:lnTo>
                    <a:pt x="538" y="1227"/>
                  </a:lnTo>
                  <a:lnTo>
                    <a:pt x="546" y="1205"/>
                  </a:lnTo>
                  <a:lnTo>
                    <a:pt x="557" y="1186"/>
                  </a:lnTo>
                  <a:lnTo>
                    <a:pt x="572" y="1170"/>
                  </a:lnTo>
                  <a:lnTo>
                    <a:pt x="590" y="1158"/>
                  </a:lnTo>
                  <a:lnTo>
                    <a:pt x="452" y="1157"/>
                  </a:lnTo>
                  <a:close/>
                  <a:moveTo>
                    <a:pt x="977" y="0"/>
                  </a:moveTo>
                  <a:lnTo>
                    <a:pt x="1013" y="2"/>
                  </a:lnTo>
                  <a:lnTo>
                    <a:pt x="1045" y="11"/>
                  </a:lnTo>
                  <a:lnTo>
                    <a:pt x="1077" y="23"/>
                  </a:lnTo>
                  <a:lnTo>
                    <a:pt x="1105" y="41"/>
                  </a:lnTo>
                  <a:lnTo>
                    <a:pt x="1131" y="62"/>
                  </a:lnTo>
                  <a:lnTo>
                    <a:pt x="1152" y="88"/>
                  </a:lnTo>
                  <a:lnTo>
                    <a:pt x="1169" y="116"/>
                  </a:lnTo>
                  <a:lnTo>
                    <a:pt x="1182" y="146"/>
                  </a:lnTo>
                  <a:lnTo>
                    <a:pt x="1190" y="179"/>
                  </a:lnTo>
                  <a:lnTo>
                    <a:pt x="1193" y="214"/>
                  </a:lnTo>
                  <a:lnTo>
                    <a:pt x="1191" y="937"/>
                  </a:lnTo>
                  <a:lnTo>
                    <a:pt x="1188" y="970"/>
                  </a:lnTo>
                  <a:lnTo>
                    <a:pt x="1180" y="1004"/>
                  </a:lnTo>
                  <a:lnTo>
                    <a:pt x="1167" y="1034"/>
                  </a:lnTo>
                  <a:lnTo>
                    <a:pt x="1150" y="1063"/>
                  </a:lnTo>
                  <a:lnTo>
                    <a:pt x="1127" y="1088"/>
                  </a:lnTo>
                  <a:lnTo>
                    <a:pt x="1105" y="1107"/>
                  </a:lnTo>
                  <a:lnTo>
                    <a:pt x="1080" y="1123"/>
                  </a:lnTo>
                  <a:lnTo>
                    <a:pt x="1053" y="1136"/>
                  </a:lnTo>
                  <a:lnTo>
                    <a:pt x="1025" y="1145"/>
                  </a:lnTo>
                  <a:lnTo>
                    <a:pt x="1293" y="1145"/>
                  </a:lnTo>
                  <a:lnTo>
                    <a:pt x="1476" y="220"/>
                  </a:lnTo>
                  <a:lnTo>
                    <a:pt x="1483" y="196"/>
                  </a:lnTo>
                  <a:lnTo>
                    <a:pt x="1495" y="177"/>
                  </a:lnTo>
                  <a:lnTo>
                    <a:pt x="1511" y="160"/>
                  </a:lnTo>
                  <a:lnTo>
                    <a:pt x="1531" y="147"/>
                  </a:lnTo>
                  <a:lnTo>
                    <a:pt x="1552" y="138"/>
                  </a:lnTo>
                  <a:lnTo>
                    <a:pt x="1575" y="135"/>
                  </a:lnTo>
                  <a:lnTo>
                    <a:pt x="1600" y="137"/>
                  </a:lnTo>
                  <a:lnTo>
                    <a:pt x="1622" y="145"/>
                  </a:lnTo>
                  <a:lnTo>
                    <a:pt x="1643" y="156"/>
                  </a:lnTo>
                  <a:lnTo>
                    <a:pt x="1660" y="173"/>
                  </a:lnTo>
                  <a:lnTo>
                    <a:pt x="1673" y="191"/>
                  </a:lnTo>
                  <a:lnTo>
                    <a:pt x="1682" y="212"/>
                  </a:lnTo>
                  <a:lnTo>
                    <a:pt x="1685" y="236"/>
                  </a:lnTo>
                  <a:lnTo>
                    <a:pt x="1683" y="261"/>
                  </a:lnTo>
                  <a:lnTo>
                    <a:pt x="1484" y="1270"/>
                  </a:lnTo>
                  <a:lnTo>
                    <a:pt x="1477" y="1293"/>
                  </a:lnTo>
                  <a:lnTo>
                    <a:pt x="1464" y="1314"/>
                  </a:lnTo>
                  <a:lnTo>
                    <a:pt x="1448" y="1331"/>
                  </a:lnTo>
                  <a:lnTo>
                    <a:pt x="1427" y="1344"/>
                  </a:lnTo>
                  <a:lnTo>
                    <a:pt x="1405" y="1353"/>
                  </a:lnTo>
                  <a:lnTo>
                    <a:pt x="1381" y="1355"/>
                  </a:lnTo>
                  <a:lnTo>
                    <a:pt x="1362" y="1355"/>
                  </a:lnTo>
                  <a:lnTo>
                    <a:pt x="1587" y="1937"/>
                  </a:lnTo>
                  <a:lnTo>
                    <a:pt x="1591" y="1955"/>
                  </a:lnTo>
                  <a:lnTo>
                    <a:pt x="1591" y="1973"/>
                  </a:lnTo>
                  <a:lnTo>
                    <a:pt x="1586" y="1990"/>
                  </a:lnTo>
                  <a:lnTo>
                    <a:pt x="1576" y="2006"/>
                  </a:lnTo>
                  <a:lnTo>
                    <a:pt x="1563" y="2018"/>
                  </a:lnTo>
                  <a:lnTo>
                    <a:pt x="1547" y="2028"/>
                  </a:lnTo>
                  <a:lnTo>
                    <a:pt x="1529" y="2032"/>
                  </a:lnTo>
                  <a:lnTo>
                    <a:pt x="1510" y="2031"/>
                  </a:lnTo>
                  <a:lnTo>
                    <a:pt x="1493" y="2027"/>
                  </a:lnTo>
                  <a:lnTo>
                    <a:pt x="1478" y="2017"/>
                  </a:lnTo>
                  <a:lnTo>
                    <a:pt x="1465" y="2004"/>
                  </a:lnTo>
                  <a:lnTo>
                    <a:pt x="1455" y="1987"/>
                  </a:lnTo>
                  <a:lnTo>
                    <a:pt x="1211" y="1355"/>
                  </a:lnTo>
                  <a:lnTo>
                    <a:pt x="810" y="1355"/>
                  </a:lnTo>
                  <a:lnTo>
                    <a:pt x="672" y="1712"/>
                  </a:lnTo>
                  <a:lnTo>
                    <a:pt x="716" y="1824"/>
                  </a:lnTo>
                  <a:lnTo>
                    <a:pt x="725" y="1850"/>
                  </a:lnTo>
                  <a:lnTo>
                    <a:pt x="727" y="1877"/>
                  </a:lnTo>
                  <a:lnTo>
                    <a:pt x="726" y="1903"/>
                  </a:lnTo>
                  <a:lnTo>
                    <a:pt x="719" y="1929"/>
                  </a:lnTo>
                  <a:lnTo>
                    <a:pt x="709" y="1952"/>
                  </a:lnTo>
                  <a:lnTo>
                    <a:pt x="695" y="1974"/>
                  </a:lnTo>
                  <a:lnTo>
                    <a:pt x="676" y="1993"/>
                  </a:lnTo>
                  <a:lnTo>
                    <a:pt x="655" y="2009"/>
                  </a:lnTo>
                  <a:lnTo>
                    <a:pt x="631" y="2022"/>
                  </a:lnTo>
                  <a:lnTo>
                    <a:pt x="604" y="2030"/>
                  </a:lnTo>
                  <a:lnTo>
                    <a:pt x="577" y="2033"/>
                  </a:lnTo>
                  <a:lnTo>
                    <a:pt x="551" y="2031"/>
                  </a:lnTo>
                  <a:lnTo>
                    <a:pt x="525" y="2024"/>
                  </a:lnTo>
                  <a:lnTo>
                    <a:pt x="502" y="2015"/>
                  </a:lnTo>
                  <a:lnTo>
                    <a:pt x="480" y="2001"/>
                  </a:lnTo>
                  <a:lnTo>
                    <a:pt x="461" y="1982"/>
                  </a:lnTo>
                  <a:lnTo>
                    <a:pt x="444" y="1961"/>
                  </a:lnTo>
                  <a:lnTo>
                    <a:pt x="431" y="1936"/>
                  </a:lnTo>
                  <a:lnTo>
                    <a:pt x="84" y="1060"/>
                  </a:lnTo>
                  <a:lnTo>
                    <a:pt x="75" y="1031"/>
                  </a:lnTo>
                  <a:lnTo>
                    <a:pt x="73" y="1002"/>
                  </a:lnTo>
                  <a:lnTo>
                    <a:pt x="77" y="971"/>
                  </a:lnTo>
                  <a:lnTo>
                    <a:pt x="85" y="943"/>
                  </a:lnTo>
                  <a:lnTo>
                    <a:pt x="100" y="918"/>
                  </a:lnTo>
                  <a:lnTo>
                    <a:pt x="116" y="897"/>
                  </a:lnTo>
                  <a:lnTo>
                    <a:pt x="135" y="881"/>
                  </a:lnTo>
                  <a:lnTo>
                    <a:pt x="155" y="868"/>
                  </a:lnTo>
                  <a:lnTo>
                    <a:pt x="178" y="858"/>
                  </a:lnTo>
                  <a:lnTo>
                    <a:pt x="203" y="852"/>
                  </a:lnTo>
                  <a:lnTo>
                    <a:pt x="228" y="851"/>
                  </a:lnTo>
                  <a:lnTo>
                    <a:pt x="698" y="852"/>
                  </a:lnTo>
                  <a:lnTo>
                    <a:pt x="729" y="844"/>
                  </a:lnTo>
                  <a:lnTo>
                    <a:pt x="757" y="831"/>
                  </a:lnTo>
                  <a:lnTo>
                    <a:pt x="782" y="815"/>
                  </a:lnTo>
                  <a:lnTo>
                    <a:pt x="803" y="795"/>
                  </a:lnTo>
                  <a:lnTo>
                    <a:pt x="820" y="772"/>
                  </a:lnTo>
                  <a:lnTo>
                    <a:pt x="832" y="746"/>
                  </a:lnTo>
                  <a:lnTo>
                    <a:pt x="867" y="652"/>
                  </a:lnTo>
                  <a:lnTo>
                    <a:pt x="899" y="554"/>
                  </a:lnTo>
                  <a:lnTo>
                    <a:pt x="927" y="455"/>
                  </a:lnTo>
                  <a:lnTo>
                    <a:pt x="951" y="352"/>
                  </a:lnTo>
                  <a:lnTo>
                    <a:pt x="753" y="708"/>
                  </a:lnTo>
                  <a:lnTo>
                    <a:pt x="737" y="730"/>
                  </a:lnTo>
                  <a:lnTo>
                    <a:pt x="717" y="749"/>
                  </a:lnTo>
                  <a:lnTo>
                    <a:pt x="694" y="762"/>
                  </a:lnTo>
                  <a:lnTo>
                    <a:pt x="669" y="770"/>
                  </a:lnTo>
                  <a:lnTo>
                    <a:pt x="641" y="773"/>
                  </a:lnTo>
                  <a:lnTo>
                    <a:pt x="127" y="773"/>
                  </a:lnTo>
                  <a:lnTo>
                    <a:pt x="98" y="770"/>
                  </a:lnTo>
                  <a:lnTo>
                    <a:pt x="71" y="760"/>
                  </a:lnTo>
                  <a:lnTo>
                    <a:pt x="47" y="745"/>
                  </a:lnTo>
                  <a:lnTo>
                    <a:pt x="28" y="725"/>
                  </a:lnTo>
                  <a:lnTo>
                    <a:pt x="13" y="701"/>
                  </a:lnTo>
                  <a:lnTo>
                    <a:pt x="3" y="675"/>
                  </a:lnTo>
                  <a:lnTo>
                    <a:pt x="0" y="645"/>
                  </a:lnTo>
                  <a:lnTo>
                    <a:pt x="2" y="620"/>
                  </a:lnTo>
                  <a:lnTo>
                    <a:pt x="10" y="596"/>
                  </a:lnTo>
                  <a:lnTo>
                    <a:pt x="22" y="574"/>
                  </a:lnTo>
                  <a:lnTo>
                    <a:pt x="38" y="556"/>
                  </a:lnTo>
                  <a:lnTo>
                    <a:pt x="56" y="540"/>
                  </a:lnTo>
                  <a:lnTo>
                    <a:pt x="78" y="528"/>
                  </a:lnTo>
                  <a:lnTo>
                    <a:pt x="101" y="521"/>
                  </a:lnTo>
                  <a:lnTo>
                    <a:pt x="127" y="518"/>
                  </a:lnTo>
                  <a:lnTo>
                    <a:pt x="566" y="518"/>
                  </a:lnTo>
                  <a:lnTo>
                    <a:pt x="759" y="173"/>
                  </a:lnTo>
                  <a:lnTo>
                    <a:pt x="572" y="381"/>
                  </a:lnTo>
                  <a:lnTo>
                    <a:pt x="570" y="218"/>
                  </a:lnTo>
                  <a:lnTo>
                    <a:pt x="572" y="183"/>
                  </a:lnTo>
                  <a:lnTo>
                    <a:pt x="579" y="150"/>
                  </a:lnTo>
                  <a:lnTo>
                    <a:pt x="591" y="119"/>
                  </a:lnTo>
                  <a:lnTo>
                    <a:pt x="608" y="91"/>
                  </a:lnTo>
                  <a:lnTo>
                    <a:pt x="630" y="66"/>
                  </a:lnTo>
                  <a:lnTo>
                    <a:pt x="655" y="44"/>
                  </a:lnTo>
                  <a:lnTo>
                    <a:pt x="683" y="26"/>
                  </a:lnTo>
                  <a:lnTo>
                    <a:pt x="713" y="13"/>
                  </a:lnTo>
                  <a:lnTo>
                    <a:pt x="746" y="5"/>
                  </a:lnTo>
                  <a:lnTo>
                    <a:pt x="781" y="1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61"/>
            <p:cNvSpPr>
              <a:spLocks/>
            </p:cNvSpPr>
            <p:nvPr/>
          </p:nvSpPr>
          <p:spPr bwMode="auto">
            <a:xfrm>
              <a:off x="6669088" y="2032000"/>
              <a:ext cx="88900" cy="88900"/>
            </a:xfrm>
            <a:custGeom>
              <a:avLst/>
              <a:gdLst>
                <a:gd name="T0" fmla="*/ 282 w 564"/>
                <a:gd name="T1" fmla="*/ 0 h 562"/>
                <a:gd name="T2" fmla="*/ 324 w 564"/>
                <a:gd name="T3" fmla="*/ 4 h 562"/>
                <a:gd name="T4" fmla="*/ 364 w 564"/>
                <a:gd name="T5" fmla="*/ 12 h 562"/>
                <a:gd name="T6" fmla="*/ 401 w 564"/>
                <a:gd name="T7" fmla="*/ 27 h 562"/>
                <a:gd name="T8" fmla="*/ 435 w 564"/>
                <a:gd name="T9" fmla="*/ 46 h 562"/>
                <a:gd name="T10" fmla="*/ 468 w 564"/>
                <a:gd name="T11" fmla="*/ 69 h 562"/>
                <a:gd name="T12" fmla="*/ 495 w 564"/>
                <a:gd name="T13" fmla="*/ 97 h 562"/>
                <a:gd name="T14" fmla="*/ 518 w 564"/>
                <a:gd name="T15" fmla="*/ 129 h 562"/>
                <a:gd name="T16" fmla="*/ 538 w 564"/>
                <a:gd name="T17" fmla="*/ 163 h 562"/>
                <a:gd name="T18" fmla="*/ 552 w 564"/>
                <a:gd name="T19" fmla="*/ 201 h 562"/>
                <a:gd name="T20" fmla="*/ 561 w 564"/>
                <a:gd name="T21" fmla="*/ 241 h 562"/>
                <a:gd name="T22" fmla="*/ 564 w 564"/>
                <a:gd name="T23" fmla="*/ 281 h 562"/>
                <a:gd name="T24" fmla="*/ 561 w 564"/>
                <a:gd name="T25" fmla="*/ 323 h 562"/>
                <a:gd name="T26" fmla="*/ 552 w 564"/>
                <a:gd name="T27" fmla="*/ 363 h 562"/>
                <a:gd name="T28" fmla="*/ 538 w 564"/>
                <a:gd name="T29" fmla="*/ 400 h 562"/>
                <a:gd name="T30" fmla="*/ 518 w 564"/>
                <a:gd name="T31" fmla="*/ 435 h 562"/>
                <a:gd name="T32" fmla="*/ 495 w 564"/>
                <a:gd name="T33" fmla="*/ 467 h 562"/>
                <a:gd name="T34" fmla="*/ 468 w 564"/>
                <a:gd name="T35" fmla="*/ 494 h 562"/>
                <a:gd name="T36" fmla="*/ 435 w 564"/>
                <a:gd name="T37" fmla="*/ 517 h 562"/>
                <a:gd name="T38" fmla="*/ 401 w 564"/>
                <a:gd name="T39" fmla="*/ 537 h 562"/>
                <a:gd name="T40" fmla="*/ 364 w 564"/>
                <a:gd name="T41" fmla="*/ 551 h 562"/>
                <a:gd name="T42" fmla="*/ 324 w 564"/>
                <a:gd name="T43" fmla="*/ 560 h 562"/>
                <a:gd name="T44" fmla="*/ 282 w 564"/>
                <a:gd name="T45" fmla="*/ 562 h 562"/>
                <a:gd name="T46" fmla="*/ 241 w 564"/>
                <a:gd name="T47" fmla="*/ 560 h 562"/>
                <a:gd name="T48" fmla="*/ 201 w 564"/>
                <a:gd name="T49" fmla="*/ 551 h 562"/>
                <a:gd name="T50" fmla="*/ 163 w 564"/>
                <a:gd name="T51" fmla="*/ 537 h 562"/>
                <a:gd name="T52" fmla="*/ 129 w 564"/>
                <a:gd name="T53" fmla="*/ 517 h 562"/>
                <a:gd name="T54" fmla="*/ 98 w 564"/>
                <a:gd name="T55" fmla="*/ 494 h 562"/>
                <a:gd name="T56" fmla="*/ 69 w 564"/>
                <a:gd name="T57" fmla="*/ 467 h 562"/>
                <a:gd name="T58" fmla="*/ 46 w 564"/>
                <a:gd name="T59" fmla="*/ 435 h 562"/>
                <a:gd name="T60" fmla="*/ 27 w 564"/>
                <a:gd name="T61" fmla="*/ 400 h 562"/>
                <a:gd name="T62" fmla="*/ 12 w 564"/>
                <a:gd name="T63" fmla="*/ 363 h 562"/>
                <a:gd name="T64" fmla="*/ 4 w 564"/>
                <a:gd name="T65" fmla="*/ 323 h 562"/>
                <a:gd name="T66" fmla="*/ 0 w 564"/>
                <a:gd name="T67" fmla="*/ 281 h 562"/>
                <a:gd name="T68" fmla="*/ 4 w 564"/>
                <a:gd name="T69" fmla="*/ 241 h 562"/>
                <a:gd name="T70" fmla="*/ 12 w 564"/>
                <a:gd name="T71" fmla="*/ 201 h 562"/>
                <a:gd name="T72" fmla="*/ 27 w 564"/>
                <a:gd name="T73" fmla="*/ 163 h 562"/>
                <a:gd name="T74" fmla="*/ 46 w 564"/>
                <a:gd name="T75" fmla="*/ 129 h 562"/>
                <a:gd name="T76" fmla="*/ 69 w 564"/>
                <a:gd name="T77" fmla="*/ 97 h 562"/>
                <a:gd name="T78" fmla="*/ 98 w 564"/>
                <a:gd name="T79" fmla="*/ 69 h 562"/>
                <a:gd name="T80" fmla="*/ 129 w 564"/>
                <a:gd name="T81" fmla="*/ 46 h 562"/>
                <a:gd name="T82" fmla="*/ 163 w 564"/>
                <a:gd name="T83" fmla="*/ 27 h 562"/>
                <a:gd name="T84" fmla="*/ 201 w 564"/>
                <a:gd name="T85" fmla="*/ 12 h 562"/>
                <a:gd name="T86" fmla="*/ 241 w 564"/>
                <a:gd name="T87" fmla="*/ 4 h 562"/>
                <a:gd name="T88" fmla="*/ 282 w 564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2">
                  <a:moveTo>
                    <a:pt x="282" y="0"/>
                  </a:moveTo>
                  <a:lnTo>
                    <a:pt x="324" y="4"/>
                  </a:lnTo>
                  <a:lnTo>
                    <a:pt x="364" y="12"/>
                  </a:lnTo>
                  <a:lnTo>
                    <a:pt x="401" y="27"/>
                  </a:lnTo>
                  <a:lnTo>
                    <a:pt x="435" y="46"/>
                  </a:lnTo>
                  <a:lnTo>
                    <a:pt x="468" y="69"/>
                  </a:lnTo>
                  <a:lnTo>
                    <a:pt x="495" y="97"/>
                  </a:lnTo>
                  <a:lnTo>
                    <a:pt x="518" y="129"/>
                  </a:lnTo>
                  <a:lnTo>
                    <a:pt x="538" y="163"/>
                  </a:lnTo>
                  <a:lnTo>
                    <a:pt x="552" y="201"/>
                  </a:lnTo>
                  <a:lnTo>
                    <a:pt x="561" y="241"/>
                  </a:lnTo>
                  <a:lnTo>
                    <a:pt x="564" y="281"/>
                  </a:lnTo>
                  <a:lnTo>
                    <a:pt x="561" y="323"/>
                  </a:lnTo>
                  <a:lnTo>
                    <a:pt x="552" y="363"/>
                  </a:lnTo>
                  <a:lnTo>
                    <a:pt x="538" y="400"/>
                  </a:lnTo>
                  <a:lnTo>
                    <a:pt x="518" y="435"/>
                  </a:lnTo>
                  <a:lnTo>
                    <a:pt x="495" y="467"/>
                  </a:lnTo>
                  <a:lnTo>
                    <a:pt x="468" y="494"/>
                  </a:lnTo>
                  <a:lnTo>
                    <a:pt x="435" y="517"/>
                  </a:lnTo>
                  <a:lnTo>
                    <a:pt x="401" y="537"/>
                  </a:lnTo>
                  <a:lnTo>
                    <a:pt x="364" y="551"/>
                  </a:lnTo>
                  <a:lnTo>
                    <a:pt x="324" y="560"/>
                  </a:lnTo>
                  <a:lnTo>
                    <a:pt x="282" y="562"/>
                  </a:lnTo>
                  <a:lnTo>
                    <a:pt x="241" y="560"/>
                  </a:lnTo>
                  <a:lnTo>
                    <a:pt x="201" y="551"/>
                  </a:lnTo>
                  <a:lnTo>
                    <a:pt x="163" y="537"/>
                  </a:lnTo>
                  <a:lnTo>
                    <a:pt x="129" y="517"/>
                  </a:lnTo>
                  <a:lnTo>
                    <a:pt x="98" y="494"/>
                  </a:lnTo>
                  <a:lnTo>
                    <a:pt x="69" y="467"/>
                  </a:lnTo>
                  <a:lnTo>
                    <a:pt x="46" y="435"/>
                  </a:lnTo>
                  <a:lnTo>
                    <a:pt x="27" y="400"/>
                  </a:lnTo>
                  <a:lnTo>
                    <a:pt x="12" y="363"/>
                  </a:lnTo>
                  <a:lnTo>
                    <a:pt x="4" y="323"/>
                  </a:lnTo>
                  <a:lnTo>
                    <a:pt x="0" y="281"/>
                  </a:lnTo>
                  <a:lnTo>
                    <a:pt x="4" y="241"/>
                  </a:lnTo>
                  <a:lnTo>
                    <a:pt x="12" y="201"/>
                  </a:lnTo>
                  <a:lnTo>
                    <a:pt x="27" y="163"/>
                  </a:lnTo>
                  <a:lnTo>
                    <a:pt x="46" y="129"/>
                  </a:lnTo>
                  <a:lnTo>
                    <a:pt x="69" y="97"/>
                  </a:lnTo>
                  <a:lnTo>
                    <a:pt x="98" y="69"/>
                  </a:lnTo>
                  <a:lnTo>
                    <a:pt x="129" y="46"/>
                  </a:lnTo>
                  <a:lnTo>
                    <a:pt x="163" y="27"/>
                  </a:lnTo>
                  <a:lnTo>
                    <a:pt x="201" y="12"/>
                  </a:lnTo>
                  <a:lnTo>
                    <a:pt x="241" y="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62"/>
            <p:cNvSpPr>
              <a:spLocks noEditPoints="1"/>
            </p:cNvSpPr>
            <p:nvPr/>
          </p:nvSpPr>
          <p:spPr bwMode="auto">
            <a:xfrm>
              <a:off x="6302375" y="2136775"/>
              <a:ext cx="268288" cy="322263"/>
            </a:xfrm>
            <a:custGeom>
              <a:avLst/>
              <a:gdLst>
                <a:gd name="T0" fmla="*/ 1113 w 1685"/>
                <a:gd name="T1" fmla="*/ 1170 h 2033"/>
                <a:gd name="T2" fmla="*/ 1147 w 1685"/>
                <a:gd name="T3" fmla="*/ 1227 h 2033"/>
                <a:gd name="T4" fmla="*/ 1139 w 1685"/>
                <a:gd name="T5" fmla="*/ 1297 h 2033"/>
                <a:gd name="T6" fmla="*/ 1091 w 1685"/>
                <a:gd name="T7" fmla="*/ 1344 h 2033"/>
                <a:gd name="T8" fmla="*/ 1026 w 1685"/>
                <a:gd name="T9" fmla="*/ 1355 h 2033"/>
                <a:gd name="T10" fmla="*/ 708 w 1685"/>
                <a:gd name="T11" fmla="*/ 0 h 2033"/>
                <a:gd name="T12" fmla="*/ 972 w 1685"/>
                <a:gd name="T13" fmla="*/ 13 h 2033"/>
                <a:gd name="T14" fmla="*/ 1055 w 1685"/>
                <a:gd name="T15" fmla="*/ 66 h 2033"/>
                <a:gd name="T16" fmla="*/ 1106 w 1685"/>
                <a:gd name="T17" fmla="*/ 150 h 2033"/>
                <a:gd name="T18" fmla="*/ 1113 w 1685"/>
                <a:gd name="T19" fmla="*/ 381 h 2033"/>
                <a:gd name="T20" fmla="*/ 1558 w 1685"/>
                <a:gd name="T21" fmla="*/ 518 h 2033"/>
                <a:gd name="T22" fmla="*/ 1629 w 1685"/>
                <a:gd name="T23" fmla="*/ 540 h 2033"/>
                <a:gd name="T24" fmla="*/ 1675 w 1685"/>
                <a:gd name="T25" fmla="*/ 596 h 2033"/>
                <a:gd name="T26" fmla="*/ 1683 w 1685"/>
                <a:gd name="T27" fmla="*/ 671 h 2033"/>
                <a:gd name="T28" fmla="*/ 1647 w 1685"/>
                <a:gd name="T29" fmla="*/ 736 h 2033"/>
                <a:gd name="T30" fmla="*/ 1584 w 1685"/>
                <a:gd name="T31" fmla="*/ 770 h 2033"/>
                <a:gd name="T32" fmla="*/ 1016 w 1685"/>
                <a:gd name="T33" fmla="*/ 770 h 2033"/>
                <a:gd name="T34" fmla="*/ 948 w 1685"/>
                <a:gd name="T35" fmla="*/ 730 h 2033"/>
                <a:gd name="T36" fmla="*/ 853 w 1685"/>
                <a:gd name="T37" fmla="*/ 746 h 2033"/>
                <a:gd name="T38" fmla="*/ 903 w 1685"/>
                <a:gd name="T39" fmla="*/ 815 h 2033"/>
                <a:gd name="T40" fmla="*/ 984 w 1685"/>
                <a:gd name="T41" fmla="*/ 852 h 2033"/>
                <a:gd name="T42" fmla="*/ 985 w 1685"/>
                <a:gd name="T43" fmla="*/ 852 h 2033"/>
                <a:gd name="T44" fmla="*/ 994 w 1685"/>
                <a:gd name="T45" fmla="*/ 852 h 2033"/>
                <a:gd name="T46" fmla="*/ 1021 w 1685"/>
                <a:gd name="T47" fmla="*/ 852 h 2033"/>
                <a:gd name="T48" fmla="*/ 1076 w 1685"/>
                <a:gd name="T49" fmla="*/ 852 h 2033"/>
                <a:gd name="T50" fmla="*/ 1174 w 1685"/>
                <a:gd name="T51" fmla="*/ 852 h 2033"/>
                <a:gd name="T52" fmla="*/ 1323 w 1685"/>
                <a:gd name="T53" fmla="*/ 851 h 2033"/>
                <a:gd name="T54" fmla="*/ 1459 w 1685"/>
                <a:gd name="T55" fmla="*/ 851 h 2033"/>
                <a:gd name="T56" fmla="*/ 1543 w 1685"/>
                <a:gd name="T57" fmla="*/ 876 h 2033"/>
                <a:gd name="T58" fmla="*/ 1600 w 1685"/>
                <a:gd name="T59" fmla="*/ 943 h 2033"/>
                <a:gd name="T60" fmla="*/ 1610 w 1685"/>
                <a:gd name="T61" fmla="*/ 1031 h 2033"/>
                <a:gd name="T62" fmla="*/ 1241 w 1685"/>
                <a:gd name="T63" fmla="*/ 1961 h 2033"/>
                <a:gd name="T64" fmla="*/ 1183 w 1685"/>
                <a:gd name="T65" fmla="*/ 2015 h 2033"/>
                <a:gd name="T66" fmla="*/ 1108 w 1685"/>
                <a:gd name="T67" fmla="*/ 2033 h 2033"/>
                <a:gd name="T68" fmla="*/ 1030 w 1685"/>
                <a:gd name="T69" fmla="*/ 2009 h 2033"/>
                <a:gd name="T70" fmla="*/ 976 w 1685"/>
                <a:gd name="T71" fmla="*/ 1952 h 2033"/>
                <a:gd name="T72" fmla="*/ 958 w 1685"/>
                <a:gd name="T73" fmla="*/ 1877 h 2033"/>
                <a:gd name="T74" fmla="*/ 1013 w 1685"/>
                <a:gd name="T75" fmla="*/ 1712 h 2033"/>
                <a:gd name="T76" fmla="*/ 230 w 1685"/>
                <a:gd name="T77" fmla="*/ 1987 h 2033"/>
                <a:gd name="T78" fmla="*/ 192 w 1685"/>
                <a:gd name="T79" fmla="*/ 2027 h 2033"/>
                <a:gd name="T80" fmla="*/ 138 w 1685"/>
                <a:gd name="T81" fmla="*/ 2028 h 2033"/>
                <a:gd name="T82" fmla="*/ 99 w 1685"/>
                <a:gd name="T83" fmla="*/ 1990 h 2033"/>
                <a:gd name="T84" fmla="*/ 98 w 1685"/>
                <a:gd name="T85" fmla="*/ 1936 h 2033"/>
                <a:gd name="T86" fmla="*/ 280 w 1685"/>
                <a:gd name="T87" fmla="*/ 1353 h 2033"/>
                <a:gd name="T88" fmla="*/ 221 w 1685"/>
                <a:gd name="T89" fmla="*/ 1314 h 2033"/>
                <a:gd name="T90" fmla="*/ 2 w 1685"/>
                <a:gd name="T91" fmla="*/ 261 h 2033"/>
                <a:gd name="T92" fmla="*/ 12 w 1685"/>
                <a:gd name="T93" fmla="*/ 191 h 2033"/>
                <a:gd name="T94" fmla="*/ 63 w 1685"/>
                <a:gd name="T95" fmla="*/ 145 h 2033"/>
                <a:gd name="T96" fmla="*/ 133 w 1685"/>
                <a:gd name="T97" fmla="*/ 138 h 2033"/>
                <a:gd name="T98" fmla="*/ 190 w 1685"/>
                <a:gd name="T99" fmla="*/ 177 h 2033"/>
                <a:gd name="T100" fmla="*/ 392 w 1685"/>
                <a:gd name="T101" fmla="*/ 1145 h 2033"/>
                <a:gd name="T102" fmla="*/ 605 w 1685"/>
                <a:gd name="T103" fmla="*/ 1123 h 2033"/>
                <a:gd name="T104" fmla="*/ 535 w 1685"/>
                <a:gd name="T105" fmla="*/ 1063 h 2033"/>
                <a:gd name="T106" fmla="*/ 497 w 1685"/>
                <a:gd name="T107" fmla="*/ 970 h 2033"/>
                <a:gd name="T108" fmla="*/ 495 w 1685"/>
                <a:gd name="T109" fmla="*/ 179 h 2033"/>
                <a:gd name="T110" fmla="*/ 533 w 1685"/>
                <a:gd name="T111" fmla="*/ 88 h 2033"/>
                <a:gd name="T112" fmla="*/ 608 w 1685"/>
                <a:gd name="T113" fmla="*/ 23 h 2033"/>
                <a:gd name="T114" fmla="*/ 708 w 1685"/>
                <a:gd name="T115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85" h="2033">
                  <a:moveTo>
                    <a:pt x="1233" y="1157"/>
                  </a:moveTo>
                  <a:lnTo>
                    <a:pt x="1095" y="1158"/>
                  </a:lnTo>
                  <a:lnTo>
                    <a:pt x="1113" y="1170"/>
                  </a:lnTo>
                  <a:lnTo>
                    <a:pt x="1128" y="1186"/>
                  </a:lnTo>
                  <a:lnTo>
                    <a:pt x="1139" y="1205"/>
                  </a:lnTo>
                  <a:lnTo>
                    <a:pt x="1147" y="1227"/>
                  </a:lnTo>
                  <a:lnTo>
                    <a:pt x="1150" y="1249"/>
                  </a:lnTo>
                  <a:lnTo>
                    <a:pt x="1147" y="1274"/>
                  </a:lnTo>
                  <a:lnTo>
                    <a:pt x="1139" y="1297"/>
                  </a:lnTo>
                  <a:lnTo>
                    <a:pt x="1126" y="1316"/>
                  </a:lnTo>
                  <a:lnTo>
                    <a:pt x="1110" y="1332"/>
                  </a:lnTo>
                  <a:lnTo>
                    <a:pt x="1091" y="1344"/>
                  </a:lnTo>
                  <a:lnTo>
                    <a:pt x="1068" y="1353"/>
                  </a:lnTo>
                  <a:lnTo>
                    <a:pt x="1044" y="1355"/>
                  </a:lnTo>
                  <a:lnTo>
                    <a:pt x="1026" y="1355"/>
                  </a:lnTo>
                  <a:lnTo>
                    <a:pt x="1090" y="1519"/>
                  </a:lnTo>
                  <a:lnTo>
                    <a:pt x="1233" y="1157"/>
                  </a:lnTo>
                  <a:close/>
                  <a:moveTo>
                    <a:pt x="708" y="0"/>
                  </a:moveTo>
                  <a:lnTo>
                    <a:pt x="904" y="1"/>
                  </a:lnTo>
                  <a:lnTo>
                    <a:pt x="939" y="5"/>
                  </a:lnTo>
                  <a:lnTo>
                    <a:pt x="972" y="13"/>
                  </a:lnTo>
                  <a:lnTo>
                    <a:pt x="1002" y="26"/>
                  </a:lnTo>
                  <a:lnTo>
                    <a:pt x="1030" y="44"/>
                  </a:lnTo>
                  <a:lnTo>
                    <a:pt x="1055" y="66"/>
                  </a:lnTo>
                  <a:lnTo>
                    <a:pt x="1077" y="91"/>
                  </a:lnTo>
                  <a:lnTo>
                    <a:pt x="1093" y="119"/>
                  </a:lnTo>
                  <a:lnTo>
                    <a:pt x="1106" y="150"/>
                  </a:lnTo>
                  <a:lnTo>
                    <a:pt x="1113" y="183"/>
                  </a:lnTo>
                  <a:lnTo>
                    <a:pt x="1115" y="218"/>
                  </a:lnTo>
                  <a:lnTo>
                    <a:pt x="1113" y="381"/>
                  </a:lnTo>
                  <a:lnTo>
                    <a:pt x="926" y="173"/>
                  </a:lnTo>
                  <a:lnTo>
                    <a:pt x="1119" y="518"/>
                  </a:lnTo>
                  <a:lnTo>
                    <a:pt x="1558" y="518"/>
                  </a:lnTo>
                  <a:lnTo>
                    <a:pt x="1584" y="521"/>
                  </a:lnTo>
                  <a:lnTo>
                    <a:pt x="1607" y="528"/>
                  </a:lnTo>
                  <a:lnTo>
                    <a:pt x="1629" y="540"/>
                  </a:lnTo>
                  <a:lnTo>
                    <a:pt x="1647" y="556"/>
                  </a:lnTo>
                  <a:lnTo>
                    <a:pt x="1663" y="574"/>
                  </a:lnTo>
                  <a:lnTo>
                    <a:pt x="1675" y="596"/>
                  </a:lnTo>
                  <a:lnTo>
                    <a:pt x="1683" y="620"/>
                  </a:lnTo>
                  <a:lnTo>
                    <a:pt x="1685" y="645"/>
                  </a:lnTo>
                  <a:lnTo>
                    <a:pt x="1683" y="671"/>
                  </a:lnTo>
                  <a:lnTo>
                    <a:pt x="1675" y="695"/>
                  </a:lnTo>
                  <a:lnTo>
                    <a:pt x="1663" y="717"/>
                  </a:lnTo>
                  <a:lnTo>
                    <a:pt x="1647" y="736"/>
                  </a:lnTo>
                  <a:lnTo>
                    <a:pt x="1629" y="751"/>
                  </a:lnTo>
                  <a:lnTo>
                    <a:pt x="1607" y="763"/>
                  </a:lnTo>
                  <a:lnTo>
                    <a:pt x="1584" y="770"/>
                  </a:lnTo>
                  <a:lnTo>
                    <a:pt x="1558" y="773"/>
                  </a:lnTo>
                  <a:lnTo>
                    <a:pt x="1044" y="773"/>
                  </a:lnTo>
                  <a:lnTo>
                    <a:pt x="1016" y="770"/>
                  </a:lnTo>
                  <a:lnTo>
                    <a:pt x="991" y="762"/>
                  </a:lnTo>
                  <a:lnTo>
                    <a:pt x="968" y="749"/>
                  </a:lnTo>
                  <a:lnTo>
                    <a:pt x="948" y="730"/>
                  </a:lnTo>
                  <a:lnTo>
                    <a:pt x="932" y="708"/>
                  </a:lnTo>
                  <a:lnTo>
                    <a:pt x="734" y="352"/>
                  </a:lnTo>
                  <a:lnTo>
                    <a:pt x="853" y="746"/>
                  </a:lnTo>
                  <a:lnTo>
                    <a:pt x="865" y="772"/>
                  </a:lnTo>
                  <a:lnTo>
                    <a:pt x="882" y="795"/>
                  </a:lnTo>
                  <a:lnTo>
                    <a:pt x="903" y="815"/>
                  </a:lnTo>
                  <a:lnTo>
                    <a:pt x="927" y="831"/>
                  </a:lnTo>
                  <a:lnTo>
                    <a:pt x="954" y="844"/>
                  </a:lnTo>
                  <a:lnTo>
                    <a:pt x="984" y="852"/>
                  </a:lnTo>
                  <a:lnTo>
                    <a:pt x="984" y="852"/>
                  </a:lnTo>
                  <a:lnTo>
                    <a:pt x="985" y="852"/>
                  </a:lnTo>
                  <a:lnTo>
                    <a:pt x="985" y="852"/>
                  </a:lnTo>
                  <a:lnTo>
                    <a:pt x="987" y="852"/>
                  </a:lnTo>
                  <a:lnTo>
                    <a:pt x="989" y="852"/>
                  </a:lnTo>
                  <a:lnTo>
                    <a:pt x="994" y="852"/>
                  </a:lnTo>
                  <a:lnTo>
                    <a:pt x="1000" y="852"/>
                  </a:lnTo>
                  <a:lnTo>
                    <a:pt x="1009" y="852"/>
                  </a:lnTo>
                  <a:lnTo>
                    <a:pt x="1021" y="852"/>
                  </a:lnTo>
                  <a:lnTo>
                    <a:pt x="1035" y="852"/>
                  </a:lnTo>
                  <a:lnTo>
                    <a:pt x="1053" y="852"/>
                  </a:lnTo>
                  <a:lnTo>
                    <a:pt x="1076" y="852"/>
                  </a:lnTo>
                  <a:lnTo>
                    <a:pt x="1104" y="852"/>
                  </a:lnTo>
                  <a:lnTo>
                    <a:pt x="1136" y="852"/>
                  </a:lnTo>
                  <a:lnTo>
                    <a:pt x="1174" y="852"/>
                  </a:lnTo>
                  <a:lnTo>
                    <a:pt x="1217" y="851"/>
                  </a:lnTo>
                  <a:lnTo>
                    <a:pt x="1266" y="851"/>
                  </a:lnTo>
                  <a:lnTo>
                    <a:pt x="1323" y="851"/>
                  </a:lnTo>
                  <a:lnTo>
                    <a:pt x="1386" y="851"/>
                  </a:lnTo>
                  <a:lnTo>
                    <a:pt x="1457" y="851"/>
                  </a:lnTo>
                  <a:lnTo>
                    <a:pt x="1459" y="851"/>
                  </a:lnTo>
                  <a:lnTo>
                    <a:pt x="1489" y="853"/>
                  </a:lnTo>
                  <a:lnTo>
                    <a:pt x="1517" y="862"/>
                  </a:lnTo>
                  <a:lnTo>
                    <a:pt x="1543" y="876"/>
                  </a:lnTo>
                  <a:lnTo>
                    <a:pt x="1565" y="894"/>
                  </a:lnTo>
                  <a:lnTo>
                    <a:pt x="1585" y="918"/>
                  </a:lnTo>
                  <a:lnTo>
                    <a:pt x="1600" y="943"/>
                  </a:lnTo>
                  <a:lnTo>
                    <a:pt x="1608" y="971"/>
                  </a:lnTo>
                  <a:lnTo>
                    <a:pt x="1612" y="1002"/>
                  </a:lnTo>
                  <a:lnTo>
                    <a:pt x="1610" y="1031"/>
                  </a:lnTo>
                  <a:lnTo>
                    <a:pt x="1601" y="1060"/>
                  </a:lnTo>
                  <a:lnTo>
                    <a:pt x="1254" y="1936"/>
                  </a:lnTo>
                  <a:lnTo>
                    <a:pt x="1241" y="1961"/>
                  </a:lnTo>
                  <a:lnTo>
                    <a:pt x="1224" y="1982"/>
                  </a:lnTo>
                  <a:lnTo>
                    <a:pt x="1205" y="2001"/>
                  </a:lnTo>
                  <a:lnTo>
                    <a:pt x="1183" y="2015"/>
                  </a:lnTo>
                  <a:lnTo>
                    <a:pt x="1160" y="2024"/>
                  </a:lnTo>
                  <a:lnTo>
                    <a:pt x="1134" y="2031"/>
                  </a:lnTo>
                  <a:lnTo>
                    <a:pt x="1108" y="2033"/>
                  </a:lnTo>
                  <a:lnTo>
                    <a:pt x="1081" y="2030"/>
                  </a:lnTo>
                  <a:lnTo>
                    <a:pt x="1054" y="2022"/>
                  </a:lnTo>
                  <a:lnTo>
                    <a:pt x="1030" y="2009"/>
                  </a:lnTo>
                  <a:lnTo>
                    <a:pt x="1009" y="1993"/>
                  </a:lnTo>
                  <a:lnTo>
                    <a:pt x="990" y="1974"/>
                  </a:lnTo>
                  <a:lnTo>
                    <a:pt x="976" y="1952"/>
                  </a:lnTo>
                  <a:lnTo>
                    <a:pt x="966" y="1929"/>
                  </a:lnTo>
                  <a:lnTo>
                    <a:pt x="959" y="1903"/>
                  </a:lnTo>
                  <a:lnTo>
                    <a:pt x="958" y="1877"/>
                  </a:lnTo>
                  <a:lnTo>
                    <a:pt x="960" y="1850"/>
                  </a:lnTo>
                  <a:lnTo>
                    <a:pt x="969" y="1824"/>
                  </a:lnTo>
                  <a:lnTo>
                    <a:pt x="1013" y="1712"/>
                  </a:lnTo>
                  <a:lnTo>
                    <a:pt x="875" y="1355"/>
                  </a:lnTo>
                  <a:lnTo>
                    <a:pt x="474" y="1355"/>
                  </a:lnTo>
                  <a:lnTo>
                    <a:pt x="230" y="1987"/>
                  </a:lnTo>
                  <a:lnTo>
                    <a:pt x="220" y="2004"/>
                  </a:lnTo>
                  <a:lnTo>
                    <a:pt x="207" y="2017"/>
                  </a:lnTo>
                  <a:lnTo>
                    <a:pt x="192" y="2027"/>
                  </a:lnTo>
                  <a:lnTo>
                    <a:pt x="175" y="2031"/>
                  </a:lnTo>
                  <a:lnTo>
                    <a:pt x="156" y="2032"/>
                  </a:lnTo>
                  <a:lnTo>
                    <a:pt x="138" y="2028"/>
                  </a:lnTo>
                  <a:lnTo>
                    <a:pt x="122" y="2018"/>
                  </a:lnTo>
                  <a:lnTo>
                    <a:pt x="109" y="2006"/>
                  </a:lnTo>
                  <a:lnTo>
                    <a:pt x="99" y="1990"/>
                  </a:lnTo>
                  <a:lnTo>
                    <a:pt x="94" y="1973"/>
                  </a:lnTo>
                  <a:lnTo>
                    <a:pt x="94" y="1955"/>
                  </a:lnTo>
                  <a:lnTo>
                    <a:pt x="98" y="1936"/>
                  </a:lnTo>
                  <a:lnTo>
                    <a:pt x="323" y="1355"/>
                  </a:lnTo>
                  <a:lnTo>
                    <a:pt x="304" y="1355"/>
                  </a:lnTo>
                  <a:lnTo>
                    <a:pt x="280" y="1353"/>
                  </a:lnTo>
                  <a:lnTo>
                    <a:pt x="258" y="1344"/>
                  </a:lnTo>
                  <a:lnTo>
                    <a:pt x="237" y="1331"/>
                  </a:lnTo>
                  <a:lnTo>
                    <a:pt x="221" y="1314"/>
                  </a:lnTo>
                  <a:lnTo>
                    <a:pt x="208" y="1293"/>
                  </a:lnTo>
                  <a:lnTo>
                    <a:pt x="201" y="1270"/>
                  </a:lnTo>
                  <a:lnTo>
                    <a:pt x="2" y="261"/>
                  </a:lnTo>
                  <a:lnTo>
                    <a:pt x="0" y="236"/>
                  </a:lnTo>
                  <a:lnTo>
                    <a:pt x="3" y="212"/>
                  </a:lnTo>
                  <a:lnTo>
                    <a:pt x="12" y="191"/>
                  </a:lnTo>
                  <a:lnTo>
                    <a:pt x="25" y="173"/>
                  </a:lnTo>
                  <a:lnTo>
                    <a:pt x="42" y="156"/>
                  </a:lnTo>
                  <a:lnTo>
                    <a:pt x="63" y="145"/>
                  </a:lnTo>
                  <a:lnTo>
                    <a:pt x="85" y="137"/>
                  </a:lnTo>
                  <a:lnTo>
                    <a:pt x="110" y="135"/>
                  </a:lnTo>
                  <a:lnTo>
                    <a:pt x="133" y="138"/>
                  </a:lnTo>
                  <a:lnTo>
                    <a:pt x="154" y="147"/>
                  </a:lnTo>
                  <a:lnTo>
                    <a:pt x="174" y="160"/>
                  </a:lnTo>
                  <a:lnTo>
                    <a:pt x="190" y="177"/>
                  </a:lnTo>
                  <a:lnTo>
                    <a:pt x="202" y="196"/>
                  </a:lnTo>
                  <a:lnTo>
                    <a:pt x="209" y="220"/>
                  </a:lnTo>
                  <a:lnTo>
                    <a:pt x="392" y="1145"/>
                  </a:lnTo>
                  <a:lnTo>
                    <a:pt x="660" y="1145"/>
                  </a:lnTo>
                  <a:lnTo>
                    <a:pt x="632" y="1136"/>
                  </a:lnTo>
                  <a:lnTo>
                    <a:pt x="605" y="1123"/>
                  </a:lnTo>
                  <a:lnTo>
                    <a:pt x="580" y="1107"/>
                  </a:lnTo>
                  <a:lnTo>
                    <a:pt x="558" y="1088"/>
                  </a:lnTo>
                  <a:lnTo>
                    <a:pt x="535" y="1063"/>
                  </a:lnTo>
                  <a:lnTo>
                    <a:pt x="518" y="1034"/>
                  </a:lnTo>
                  <a:lnTo>
                    <a:pt x="505" y="1004"/>
                  </a:lnTo>
                  <a:lnTo>
                    <a:pt x="497" y="970"/>
                  </a:lnTo>
                  <a:lnTo>
                    <a:pt x="494" y="937"/>
                  </a:lnTo>
                  <a:lnTo>
                    <a:pt x="492" y="214"/>
                  </a:lnTo>
                  <a:lnTo>
                    <a:pt x="495" y="179"/>
                  </a:lnTo>
                  <a:lnTo>
                    <a:pt x="503" y="146"/>
                  </a:lnTo>
                  <a:lnTo>
                    <a:pt x="516" y="116"/>
                  </a:lnTo>
                  <a:lnTo>
                    <a:pt x="533" y="88"/>
                  </a:lnTo>
                  <a:lnTo>
                    <a:pt x="554" y="62"/>
                  </a:lnTo>
                  <a:lnTo>
                    <a:pt x="580" y="41"/>
                  </a:lnTo>
                  <a:lnTo>
                    <a:pt x="608" y="23"/>
                  </a:lnTo>
                  <a:lnTo>
                    <a:pt x="640" y="11"/>
                  </a:lnTo>
                  <a:lnTo>
                    <a:pt x="672" y="2"/>
                  </a:lnTo>
                  <a:lnTo>
                    <a:pt x="7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63"/>
            <p:cNvSpPr>
              <a:spLocks/>
            </p:cNvSpPr>
            <p:nvPr/>
          </p:nvSpPr>
          <p:spPr bwMode="auto">
            <a:xfrm>
              <a:off x="6411913" y="2032000"/>
              <a:ext cx="88900" cy="88900"/>
            </a:xfrm>
            <a:custGeom>
              <a:avLst/>
              <a:gdLst>
                <a:gd name="T0" fmla="*/ 282 w 564"/>
                <a:gd name="T1" fmla="*/ 0 h 562"/>
                <a:gd name="T2" fmla="*/ 323 w 564"/>
                <a:gd name="T3" fmla="*/ 4 h 562"/>
                <a:gd name="T4" fmla="*/ 363 w 564"/>
                <a:gd name="T5" fmla="*/ 12 h 562"/>
                <a:gd name="T6" fmla="*/ 401 w 564"/>
                <a:gd name="T7" fmla="*/ 27 h 562"/>
                <a:gd name="T8" fmla="*/ 435 w 564"/>
                <a:gd name="T9" fmla="*/ 46 h 562"/>
                <a:gd name="T10" fmla="*/ 466 w 564"/>
                <a:gd name="T11" fmla="*/ 69 h 562"/>
                <a:gd name="T12" fmla="*/ 495 w 564"/>
                <a:gd name="T13" fmla="*/ 97 h 562"/>
                <a:gd name="T14" fmla="*/ 518 w 564"/>
                <a:gd name="T15" fmla="*/ 129 h 562"/>
                <a:gd name="T16" fmla="*/ 537 w 564"/>
                <a:gd name="T17" fmla="*/ 163 h 562"/>
                <a:gd name="T18" fmla="*/ 552 w 564"/>
                <a:gd name="T19" fmla="*/ 201 h 562"/>
                <a:gd name="T20" fmla="*/ 560 w 564"/>
                <a:gd name="T21" fmla="*/ 241 h 562"/>
                <a:gd name="T22" fmla="*/ 564 w 564"/>
                <a:gd name="T23" fmla="*/ 281 h 562"/>
                <a:gd name="T24" fmla="*/ 560 w 564"/>
                <a:gd name="T25" fmla="*/ 323 h 562"/>
                <a:gd name="T26" fmla="*/ 552 w 564"/>
                <a:gd name="T27" fmla="*/ 363 h 562"/>
                <a:gd name="T28" fmla="*/ 537 w 564"/>
                <a:gd name="T29" fmla="*/ 400 h 562"/>
                <a:gd name="T30" fmla="*/ 518 w 564"/>
                <a:gd name="T31" fmla="*/ 435 h 562"/>
                <a:gd name="T32" fmla="*/ 495 w 564"/>
                <a:gd name="T33" fmla="*/ 467 h 562"/>
                <a:gd name="T34" fmla="*/ 466 w 564"/>
                <a:gd name="T35" fmla="*/ 494 h 562"/>
                <a:gd name="T36" fmla="*/ 435 w 564"/>
                <a:gd name="T37" fmla="*/ 517 h 562"/>
                <a:gd name="T38" fmla="*/ 401 w 564"/>
                <a:gd name="T39" fmla="*/ 537 h 562"/>
                <a:gd name="T40" fmla="*/ 363 w 564"/>
                <a:gd name="T41" fmla="*/ 551 h 562"/>
                <a:gd name="T42" fmla="*/ 323 w 564"/>
                <a:gd name="T43" fmla="*/ 560 h 562"/>
                <a:gd name="T44" fmla="*/ 282 w 564"/>
                <a:gd name="T45" fmla="*/ 562 h 562"/>
                <a:gd name="T46" fmla="*/ 240 w 564"/>
                <a:gd name="T47" fmla="*/ 560 h 562"/>
                <a:gd name="T48" fmla="*/ 200 w 564"/>
                <a:gd name="T49" fmla="*/ 551 h 562"/>
                <a:gd name="T50" fmla="*/ 163 w 564"/>
                <a:gd name="T51" fmla="*/ 537 h 562"/>
                <a:gd name="T52" fmla="*/ 129 w 564"/>
                <a:gd name="T53" fmla="*/ 517 h 562"/>
                <a:gd name="T54" fmla="*/ 96 w 564"/>
                <a:gd name="T55" fmla="*/ 494 h 562"/>
                <a:gd name="T56" fmla="*/ 69 w 564"/>
                <a:gd name="T57" fmla="*/ 467 h 562"/>
                <a:gd name="T58" fmla="*/ 46 w 564"/>
                <a:gd name="T59" fmla="*/ 435 h 562"/>
                <a:gd name="T60" fmla="*/ 26 w 564"/>
                <a:gd name="T61" fmla="*/ 400 h 562"/>
                <a:gd name="T62" fmla="*/ 12 w 564"/>
                <a:gd name="T63" fmla="*/ 363 h 562"/>
                <a:gd name="T64" fmla="*/ 3 w 564"/>
                <a:gd name="T65" fmla="*/ 323 h 562"/>
                <a:gd name="T66" fmla="*/ 0 w 564"/>
                <a:gd name="T67" fmla="*/ 281 h 562"/>
                <a:gd name="T68" fmla="*/ 3 w 564"/>
                <a:gd name="T69" fmla="*/ 241 h 562"/>
                <a:gd name="T70" fmla="*/ 12 w 564"/>
                <a:gd name="T71" fmla="*/ 201 h 562"/>
                <a:gd name="T72" fmla="*/ 26 w 564"/>
                <a:gd name="T73" fmla="*/ 163 h 562"/>
                <a:gd name="T74" fmla="*/ 46 w 564"/>
                <a:gd name="T75" fmla="*/ 129 h 562"/>
                <a:gd name="T76" fmla="*/ 69 w 564"/>
                <a:gd name="T77" fmla="*/ 97 h 562"/>
                <a:gd name="T78" fmla="*/ 96 w 564"/>
                <a:gd name="T79" fmla="*/ 69 h 562"/>
                <a:gd name="T80" fmla="*/ 129 w 564"/>
                <a:gd name="T81" fmla="*/ 46 h 562"/>
                <a:gd name="T82" fmla="*/ 163 w 564"/>
                <a:gd name="T83" fmla="*/ 27 h 562"/>
                <a:gd name="T84" fmla="*/ 200 w 564"/>
                <a:gd name="T85" fmla="*/ 12 h 562"/>
                <a:gd name="T86" fmla="*/ 240 w 564"/>
                <a:gd name="T87" fmla="*/ 4 h 562"/>
                <a:gd name="T88" fmla="*/ 282 w 564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2">
                  <a:moveTo>
                    <a:pt x="282" y="0"/>
                  </a:moveTo>
                  <a:lnTo>
                    <a:pt x="323" y="4"/>
                  </a:lnTo>
                  <a:lnTo>
                    <a:pt x="363" y="12"/>
                  </a:lnTo>
                  <a:lnTo>
                    <a:pt x="401" y="27"/>
                  </a:lnTo>
                  <a:lnTo>
                    <a:pt x="435" y="46"/>
                  </a:lnTo>
                  <a:lnTo>
                    <a:pt x="466" y="69"/>
                  </a:lnTo>
                  <a:lnTo>
                    <a:pt x="495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1"/>
                  </a:lnTo>
                  <a:lnTo>
                    <a:pt x="560" y="241"/>
                  </a:lnTo>
                  <a:lnTo>
                    <a:pt x="564" y="281"/>
                  </a:lnTo>
                  <a:lnTo>
                    <a:pt x="560" y="323"/>
                  </a:lnTo>
                  <a:lnTo>
                    <a:pt x="552" y="363"/>
                  </a:lnTo>
                  <a:lnTo>
                    <a:pt x="537" y="400"/>
                  </a:lnTo>
                  <a:lnTo>
                    <a:pt x="518" y="435"/>
                  </a:lnTo>
                  <a:lnTo>
                    <a:pt x="495" y="467"/>
                  </a:lnTo>
                  <a:lnTo>
                    <a:pt x="466" y="494"/>
                  </a:lnTo>
                  <a:lnTo>
                    <a:pt x="435" y="517"/>
                  </a:lnTo>
                  <a:lnTo>
                    <a:pt x="401" y="537"/>
                  </a:lnTo>
                  <a:lnTo>
                    <a:pt x="363" y="551"/>
                  </a:lnTo>
                  <a:lnTo>
                    <a:pt x="323" y="560"/>
                  </a:lnTo>
                  <a:lnTo>
                    <a:pt x="282" y="562"/>
                  </a:lnTo>
                  <a:lnTo>
                    <a:pt x="240" y="560"/>
                  </a:lnTo>
                  <a:lnTo>
                    <a:pt x="200" y="551"/>
                  </a:lnTo>
                  <a:lnTo>
                    <a:pt x="163" y="537"/>
                  </a:lnTo>
                  <a:lnTo>
                    <a:pt x="129" y="517"/>
                  </a:lnTo>
                  <a:lnTo>
                    <a:pt x="96" y="494"/>
                  </a:lnTo>
                  <a:lnTo>
                    <a:pt x="69" y="467"/>
                  </a:lnTo>
                  <a:lnTo>
                    <a:pt x="46" y="435"/>
                  </a:lnTo>
                  <a:lnTo>
                    <a:pt x="26" y="400"/>
                  </a:lnTo>
                  <a:lnTo>
                    <a:pt x="12" y="363"/>
                  </a:lnTo>
                  <a:lnTo>
                    <a:pt x="3" y="323"/>
                  </a:lnTo>
                  <a:lnTo>
                    <a:pt x="0" y="281"/>
                  </a:lnTo>
                  <a:lnTo>
                    <a:pt x="3" y="241"/>
                  </a:lnTo>
                  <a:lnTo>
                    <a:pt x="12" y="201"/>
                  </a:lnTo>
                  <a:lnTo>
                    <a:pt x="26" y="163"/>
                  </a:lnTo>
                  <a:lnTo>
                    <a:pt x="46" y="129"/>
                  </a:lnTo>
                  <a:lnTo>
                    <a:pt x="69" y="97"/>
                  </a:lnTo>
                  <a:lnTo>
                    <a:pt x="96" y="69"/>
                  </a:lnTo>
                  <a:lnTo>
                    <a:pt x="129" y="46"/>
                  </a:lnTo>
                  <a:lnTo>
                    <a:pt x="163" y="27"/>
                  </a:lnTo>
                  <a:lnTo>
                    <a:pt x="200" y="12"/>
                  </a:lnTo>
                  <a:lnTo>
                    <a:pt x="240" y="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64"/>
            <p:cNvSpPr>
              <a:spLocks/>
            </p:cNvSpPr>
            <p:nvPr/>
          </p:nvSpPr>
          <p:spPr bwMode="auto">
            <a:xfrm>
              <a:off x="6494463" y="1930400"/>
              <a:ext cx="160338" cy="131763"/>
            </a:xfrm>
            <a:custGeom>
              <a:avLst/>
              <a:gdLst>
                <a:gd name="T0" fmla="*/ 564 w 1010"/>
                <a:gd name="T1" fmla="*/ 2 h 824"/>
                <a:gd name="T2" fmla="*/ 675 w 1010"/>
                <a:gd name="T3" fmla="*/ 21 h 824"/>
                <a:gd name="T4" fmla="*/ 776 w 1010"/>
                <a:gd name="T5" fmla="*/ 56 h 824"/>
                <a:gd name="T6" fmla="*/ 862 w 1010"/>
                <a:gd name="T7" fmla="*/ 106 h 824"/>
                <a:gd name="T8" fmla="*/ 931 w 1010"/>
                <a:gd name="T9" fmla="*/ 168 h 824"/>
                <a:gd name="T10" fmla="*/ 980 w 1010"/>
                <a:gd name="T11" fmla="*/ 240 h 824"/>
                <a:gd name="T12" fmla="*/ 1006 w 1010"/>
                <a:gd name="T13" fmla="*/ 320 h 824"/>
                <a:gd name="T14" fmla="*/ 1006 w 1010"/>
                <a:gd name="T15" fmla="*/ 405 h 824"/>
                <a:gd name="T16" fmla="*/ 980 w 1010"/>
                <a:gd name="T17" fmla="*/ 485 h 824"/>
                <a:gd name="T18" fmla="*/ 931 w 1010"/>
                <a:gd name="T19" fmla="*/ 557 h 824"/>
                <a:gd name="T20" fmla="*/ 862 w 1010"/>
                <a:gd name="T21" fmla="*/ 618 h 824"/>
                <a:gd name="T22" fmla="*/ 776 w 1010"/>
                <a:gd name="T23" fmla="*/ 669 h 824"/>
                <a:gd name="T24" fmla="*/ 675 w 1010"/>
                <a:gd name="T25" fmla="*/ 703 h 824"/>
                <a:gd name="T26" fmla="*/ 564 w 1010"/>
                <a:gd name="T27" fmla="*/ 723 h 824"/>
                <a:gd name="T28" fmla="*/ 451 w 1010"/>
                <a:gd name="T29" fmla="*/ 723 h 824"/>
                <a:gd name="T30" fmla="*/ 349 w 1010"/>
                <a:gd name="T31" fmla="*/ 707 h 824"/>
                <a:gd name="T32" fmla="*/ 139 w 1010"/>
                <a:gd name="T33" fmla="*/ 824 h 824"/>
                <a:gd name="T34" fmla="*/ 117 w 1010"/>
                <a:gd name="T35" fmla="*/ 822 h 824"/>
                <a:gd name="T36" fmla="*/ 100 w 1010"/>
                <a:gd name="T37" fmla="*/ 806 h 824"/>
                <a:gd name="T38" fmla="*/ 96 w 1010"/>
                <a:gd name="T39" fmla="*/ 783 h 824"/>
                <a:gd name="T40" fmla="*/ 170 w 1010"/>
                <a:gd name="T41" fmla="*/ 633 h 824"/>
                <a:gd name="T42" fmla="*/ 99 w 1010"/>
                <a:gd name="T43" fmla="*/ 577 h 824"/>
                <a:gd name="T44" fmla="*/ 47 w 1010"/>
                <a:gd name="T45" fmla="*/ 513 h 824"/>
                <a:gd name="T46" fmla="*/ 12 w 1010"/>
                <a:gd name="T47" fmla="*/ 441 h 824"/>
                <a:gd name="T48" fmla="*/ 0 w 1010"/>
                <a:gd name="T49" fmla="*/ 362 h 824"/>
                <a:gd name="T50" fmla="*/ 14 w 1010"/>
                <a:gd name="T51" fmla="*/ 279 h 824"/>
                <a:gd name="T52" fmla="*/ 52 w 1010"/>
                <a:gd name="T53" fmla="*/ 203 h 824"/>
                <a:gd name="T54" fmla="*/ 111 w 1010"/>
                <a:gd name="T55" fmla="*/ 136 h 824"/>
                <a:gd name="T56" fmla="*/ 190 w 1010"/>
                <a:gd name="T57" fmla="*/ 80 h 824"/>
                <a:gd name="T58" fmla="*/ 283 w 1010"/>
                <a:gd name="T59" fmla="*/ 37 h 824"/>
                <a:gd name="T60" fmla="*/ 390 w 1010"/>
                <a:gd name="T61" fmla="*/ 10 h 824"/>
                <a:gd name="T62" fmla="*/ 505 w 1010"/>
                <a:gd name="T63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0" h="824">
                  <a:moveTo>
                    <a:pt x="505" y="0"/>
                  </a:moveTo>
                  <a:lnTo>
                    <a:pt x="564" y="2"/>
                  </a:lnTo>
                  <a:lnTo>
                    <a:pt x="620" y="10"/>
                  </a:lnTo>
                  <a:lnTo>
                    <a:pt x="675" y="21"/>
                  </a:lnTo>
                  <a:lnTo>
                    <a:pt x="727" y="37"/>
                  </a:lnTo>
                  <a:lnTo>
                    <a:pt x="776" y="56"/>
                  </a:lnTo>
                  <a:lnTo>
                    <a:pt x="820" y="80"/>
                  </a:lnTo>
                  <a:lnTo>
                    <a:pt x="862" y="106"/>
                  </a:lnTo>
                  <a:lnTo>
                    <a:pt x="899" y="136"/>
                  </a:lnTo>
                  <a:lnTo>
                    <a:pt x="931" y="168"/>
                  </a:lnTo>
                  <a:lnTo>
                    <a:pt x="958" y="203"/>
                  </a:lnTo>
                  <a:lnTo>
                    <a:pt x="980" y="240"/>
                  </a:lnTo>
                  <a:lnTo>
                    <a:pt x="996" y="279"/>
                  </a:lnTo>
                  <a:lnTo>
                    <a:pt x="1006" y="320"/>
                  </a:lnTo>
                  <a:lnTo>
                    <a:pt x="1010" y="362"/>
                  </a:lnTo>
                  <a:lnTo>
                    <a:pt x="1006" y="405"/>
                  </a:lnTo>
                  <a:lnTo>
                    <a:pt x="996" y="446"/>
                  </a:lnTo>
                  <a:lnTo>
                    <a:pt x="980" y="485"/>
                  </a:lnTo>
                  <a:lnTo>
                    <a:pt x="958" y="521"/>
                  </a:lnTo>
                  <a:lnTo>
                    <a:pt x="931" y="557"/>
                  </a:lnTo>
                  <a:lnTo>
                    <a:pt x="899" y="589"/>
                  </a:lnTo>
                  <a:lnTo>
                    <a:pt x="862" y="618"/>
                  </a:lnTo>
                  <a:lnTo>
                    <a:pt x="820" y="645"/>
                  </a:lnTo>
                  <a:lnTo>
                    <a:pt x="776" y="669"/>
                  </a:lnTo>
                  <a:lnTo>
                    <a:pt x="727" y="688"/>
                  </a:lnTo>
                  <a:lnTo>
                    <a:pt x="675" y="703"/>
                  </a:lnTo>
                  <a:lnTo>
                    <a:pt x="620" y="715"/>
                  </a:lnTo>
                  <a:lnTo>
                    <a:pt x="564" y="723"/>
                  </a:lnTo>
                  <a:lnTo>
                    <a:pt x="505" y="725"/>
                  </a:lnTo>
                  <a:lnTo>
                    <a:pt x="451" y="723"/>
                  </a:lnTo>
                  <a:lnTo>
                    <a:pt x="398" y="716"/>
                  </a:lnTo>
                  <a:lnTo>
                    <a:pt x="349" y="707"/>
                  </a:lnTo>
                  <a:lnTo>
                    <a:pt x="150" y="820"/>
                  </a:lnTo>
                  <a:lnTo>
                    <a:pt x="139" y="824"/>
                  </a:lnTo>
                  <a:lnTo>
                    <a:pt x="127" y="824"/>
                  </a:lnTo>
                  <a:lnTo>
                    <a:pt x="117" y="822"/>
                  </a:lnTo>
                  <a:lnTo>
                    <a:pt x="107" y="814"/>
                  </a:lnTo>
                  <a:lnTo>
                    <a:pt x="100" y="806"/>
                  </a:lnTo>
                  <a:lnTo>
                    <a:pt x="96" y="795"/>
                  </a:lnTo>
                  <a:lnTo>
                    <a:pt x="96" y="783"/>
                  </a:lnTo>
                  <a:lnTo>
                    <a:pt x="99" y="772"/>
                  </a:lnTo>
                  <a:lnTo>
                    <a:pt x="170" y="633"/>
                  </a:lnTo>
                  <a:lnTo>
                    <a:pt x="133" y="606"/>
                  </a:lnTo>
                  <a:lnTo>
                    <a:pt x="99" y="577"/>
                  </a:lnTo>
                  <a:lnTo>
                    <a:pt x="70" y="546"/>
                  </a:lnTo>
                  <a:lnTo>
                    <a:pt x="47" y="513"/>
                  </a:lnTo>
                  <a:lnTo>
                    <a:pt x="27" y="478"/>
                  </a:lnTo>
                  <a:lnTo>
                    <a:pt x="12" y="441"/>
                  </a:lnTo>
                  <a:lnTo>
                    <a:pt x="3" y="402"/>
                  </a:lnTo>
                  <a:lnTo>
                    <a:pt x="0" y="362"/>
                  </a:lnTo>
                  <a:lnTo>
                    <a:pt x="4" y="320"/>
                  </a:lnTo>
                  <a:lnTo>
                    <a:pt x="14" y="279"/>
                  </a:lnTo>
                  <a:lnTo>
                    <a:pt x="30" y="240"/>
                  </a:lnTo>
                  <a:lnTo>
                    <a:pt x="52" y="203"/>
                  </a:lnTo>
                  <a:lnTo>
                    <a:pt x="79" y="168"/>
                  </a:lnTo>
                  <a:lnTo>
                    <a:pt x="111" y="136"/>
                  </a:lnTo>
                  <a:lnTo>
                    <a:pt x="148" y="106"/>
                  </a:lnTo>
                  <a:lnTo>
                    <a:pt x="190" y="80"/>
                  </a:lnTo>
                  <a:lnTo>
                    <a:pt x="234" y="56"/>
                  </a:lnTo>
                  <a:lnTo>
                    <a:pt x="283" y="37"/>
                  </a:lnTo>
                  <a:lnTo>
                    <a:pt x="335" y="21"/>
                  </a:lnTo>
                  <a:lnTo>
                    <a:pt x="390" y="10"/>
                  </a:lnTo>
                  <a:lnTo>
                    <a:pt x="446" y="2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1" name="Group 901"/>
          <p:cNvGrpSpPr/>
          <p:nvPr/>
        </p:nvGrpSpPr>
        <p:grpSpPr>
          <a:xfrm>
            <a:off x="8284168" y="4229091"/>
            <a:ext cx="422672" cy="395288"/>
            <a:chOff x="7239000" y="3475038"/>
            <a:chExt cx="563563" cy="527051"/>
          </a:xfrm>
          <a:solidFill>
            <a:srgbClr val="000000"/>
          </a:solidFill>
        </p:grpSpPr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7650163" y="3475038"/>
              <a:ext cx="87313" cy="87313"/>
            </a:xfrm>
            <a:custGeom>
              <a:avLst/>
              <a:gdLst>
                <a:gd name="T0" fmla="*/ 273 w 546"/>
                <a:gd name="T1" fmla="*/ 0 h 547"/>
                <a:gd name="T2" fmla="*/ 313 w 546"/>
                <a:gd name="T3" fmla="*/ 3 h 547"/>
                <a:gd name="T4" fmla="*/ 351 w 546"/>
                <a:gd name="T5" fmla="*/ 12 h 547"/>
                <a:gd name="T6" fmla="*/ 388 w 546"/>
                <a:gd name="T7" fmla="*/ 25 h 547"/>
                <a:gd name="T8" fmla="*/ 421 w 546"/>
                <a:gd name="T9" fmla="*/ 44 h 547"/>
                <a:gd name="T10" fmla="*/ 451 w 546"/>
                <a:gd name="T11" fmla="*/ 67 h 547"/>
                <a:gd name="T12" fmla="*/ 478 w 546"/>
                <a:gd name="T13" fmla="*/ 94 h 547"/>
                <a:gd name="T14" fmla="*/ 502 w 546"/>
                <a:gd name="T15" fmla="*/ 124 h 547"/>
                <a:gd name="T16" fmla="*/ 520 w 546"/>
                <a:gd name="T17" fmla="*/ 158 h 547"/>
                <a:gd name="T18" fmla="*/ 534 w 546"/>
                <a:gd name="T19" fmla="*/ 194 h 547"/>
                <a:gd name="T20" fmla="*/ 543 w 546"/>
                <a:gd name="T21" fmla="*/ 233 h 547"/>
                <a:gd name="T22" fmla="*/ 546 w 546"/>
                <a:gd name="T23" fmla="*/ 273 h 547"/>
                <a:gd name="T24" fmla="*/ 543 w 546"/>
                <a:gd name="T25" fmla="*/ 314 h 547"/>
                <a:gd name="T26" fmla="*/ 534 w 546"/>
                <a:gd name="T27" fmla="*/ 352 h 547"/>
                <a:gd name="T28" fmla="*/ 520 w 546"/>
                <a:gd name="T29" fmla="*/ 388 h 547"/>
                <a:gd name="T30" fmla="*/ 502 w 546"/>
                <a:gd name="T31" fmla="*/ 421 h 547"/>
                <a:gd name="T32" fmla="*/ 478 w 546"/>
                <a:gd name="T33" fmla="*/ 453 h 547"/>
                <a:gd name="T34" fmla="*/ 451 w 546"/>
                <a:gd name="T35" fmla="*/ 480 h 547"/>
                <a:gd name="T36" fmla="*/ 421 w 546"/>
                <a:gd name="T37" fmla="*/ 502 h 547"/>
                <a:gd name="T38" fmla="*/ 388 w 546"/>
                <a:gd name="T39" fmla="*/ 521 h 547"/>
                <a:gd name="T40" fmla="*/ 351 w 546"/>
                <a:gd name="T41" fmla="*/ 535 h 547"/>
                <a:gd name="T42" fmla="*/ 313 w 546"/>
                <a:gd name="T43" fmla="*/ 543 h 547"/>
                <a:gd name="T44" fmla="*/ 273 w 546"/>
                <a:gd name="T45" fmla="*/ 547 h 547"/>
                <a:gd name="T46" fmla="*/ 233 w 546"/>
                <a:gd name="T47" fmla="*/ 543 h 547"/>
                <a:gd name="T48" fmla="*/ 194 w 546"/>
                <a:gd name="T49" fmla="*/ 535 h 547"/>
                <a:gd name="T50" fmla="*/ 157 w 546"/>
                <a:gd name="T51" fmla="*/ 521 h 547"/>
                <a:gd name="T52" fmla="*/ 124 w 546"/>
                <a:gd name="T53" fmla="*/ 502 h 547"/>
                <a:gd name="T54" fmla="*/ 94 w 546"/>
                <a:gd name="T55" fmla="*/ 480 h 547"/>
                <a:gd name="T56" fmla="*/ 67 w 546"/>
                <a:gd name="T57" fmla="*/ 453 h 547"/>
                <a:gd name="T58" fmla="*/ 45 w 546"/>
                <a:gd name="T59" fmla="*/ 421 h 547"/>
                <a:gd name="T60" fmla="*/ 25 w 546"/>
                <a:gd name="T61" fmla="*/ 388 h 547"/>
                <a:gd name="T62" fmla="*/ 11 w 546"/>
                <a:gd name="T63" fmla="*/ 352 h 547"/>
                <a:gd name="T64" fmla="*/ 3 w 546"/>
                <a:gd name="T65" fmla="*/ 314 h 547"/>
                <a:gd name="T66" fmla="*/ 0 w 546"/>
                <a:gd name="T67" fmla="*/ 273 h 547"/>
                <a:gd name="T68" fmla="*/ 3 w 546"/>
                <a:gd name="T69" fmla="*/ 233 h 547"/>
                <a:gd name="T70" fmla="*/ 11 w 546"/>
                <a:gd name="T71" fmla="*/ 194 h 547"/>
                <a:gd name="T72" fmla="*/ 25 w 546"/>
                <a:gd name="T73" fmla="*/ 158 h 547"/>
                <a:gd name="T74" fmla="*/ 45 w 546"/>
                <a:gd name="T75" fmla="*/ 124 h 547"/>
                <a:gd name="T76" fmla="*/ 67 w 546"/>
                <a:gd name="T77" fmla="*/ 94 h 547"/>
                <a:gd name="T78" fmla="*/ 94 w 546"/>
                <a:gd name="T79" fmla="*/ 67 h 547"/>
                <a:gd name="T80" fmla="*/ 124 w 546"/>
                <a:gd name="T81" fmla="*/ 44 h 547"/>
                <a:gd name="T82" fmla="*/ 157 w 546"/>
                <a:gd name="T83" fmla="*/ 25 h 547"/>
                <a:gd name="T84" fmla="*/ 194 w 546"/>
                <a:gd name="T85" fmla="*/ 12 h 547"/>
                <a:gd name="T86" fmla="*/ 233 w 546"/>
                <a:gd name="T87" fmla="*/ 3 h 547"/>
                <a:gd name="T88" fmla="*/ 273 w 546"/>
                <a:gd name="T8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6" h="547">
                  <a:moveTo>
                    <a:pt x="273" y="0"/>
                  </a:moveTo>
                  <a:lnTo>
                    <a:pt x="313" y="3"/>
                  </a:lnTo>
                  <a:lnTo>
                    <a:pt x="351" y="12"/>
                  </a:lnTo>
                  <a:lnTo>
                    <a:pt x="388" y="25"/>
                  </a:lnTo>
                  <a:lnTo>
                    <a:pt x="421" y="44"/>
                  </a:lnTo>
                  <a:lnTo>
                    <a:pt x="451" y="67"/>
                  </a:lnTo>
                  <a:lnTo>
                    <a:pt x="478" y="94"/>
                  </a:lnTo>
                  <a:lnTo>
                    <a:pt x="502" y="124"/>
                  </a:lnTo>
                  <a:lnTo>
                    <a:pt x="520" y="158"/>
                  </a:lnTo>
                  <a:lnTo>
                    <a:pt x="534" y="194"/>
                  </a:lnTo>
                  <a:lnTo>
                    <a:pt x="543" y="233"/>
                  </a:lnTo>
                  <a:lnTo>
                    <a:pt x="546" y="273"/>
                  </a:lnTo>
                  <a:lnTo>
                    <a:pt x="543" y="314"/>
                  </a:lnTo>
                  <a:lnTo>
                    <a:pt x="534" y="352"/>
                  </a:lnTo>
                  <a:lnTo>
                    <a:pt x="520" y="388"/>
                  </a:lnTo>
                  <a:lnTo>
                    <a:pt x="502" y="421"/>
                  </a:lnTo>
                  <a:lnTo>
                    <a:pt x="478" y="453"/>
                  </a:lnTo>
                  <a:lnTo>
                    <a:pt x="451" y="480"/>
                  </a:lnTo>
                  <a:lnTo>
                    <a:pt x="421" y="502"/>
                  </a:lnTo>
                  <a:lnTo>
                    <a:pt x="388" y="521"/>
                  </a:lnTo>
                  <a:lnTo>
                    <a:pt x="351" y="535"/>
                  </a:lnTo>
                  <a:lnTo>
                    <a:pt x="313" y="543"/>
                  </a:lnTo>
                  <a:lnTo>
                    <a:pt x="273" y="547"/>
                  </a:lnTo>
                  <a:lnTo>
                    <a:pt x="233" y="543"/>
                  </a:lnTo>
                  <a:lnTo>
                    <a:pt x="194" y="535"/>
                  </a:lnTo>
                  <a:lnTo>
                    <a:pt x="157" y="521"/>
                  </a:lnTo>
                  <a:lnTo>
                    <a:pt x="124" y="502"/>
                  </a:lnTo>
                  <a:lnTo>
                    <a:pt x="94" y="480"/>
                  </a:lnTo>
                  <a:lnTo>
                    <a:pt x="67" y="453"/>
                  </a:lnTo>
                  <a:lnTo>
                    <a:pt x="45" y="421"/>
                  </a:lnTo>
                  <a:lnTo>
                    <a:pt x="25" y="388"/>
                  </a:lnTo>
                  <a:lnTo>
                    <a:pt x="11" y="352"/>
                  </a:lnTo>
                  <a:lnTo>
                    <a:pt x="3" y="314"/>
                  </a:lnTo>
                  <a:lnTo>
                    <a:pt x="0" y="273"/>
                  </a:lnTo>
                  <a:lnTo>
                    <a:pt x="3" y="233"/>
                  </a:lnTo>
                  <a:lnTo>
                    <a:pt x="11" y="194"/>
                  </a:lnTo>
                  <a:lnTo>
                    <a:pt x="25" y="158"/>
                  </a:lnTo>
                  <a:lnTo>
                    <a:pt x="45" y="124"/>
                  </a:lnTo>
                  <a:lnTo>
                    <a:pt x="67" y="94"/>
                  </a:lnTo>
                  <a:lnTo>
                    <a:pt x="94" y="67"/>
                  </a:lnTo>
                  <a:lnTo>
                    <a:pt x="124" y="44"/>
                  </a:lnTo>
                  <a:lnTo>
                    <a:pt x="157" y="25"/>
                  </a:lnTo>
                  <a:lnTo>
                    <a:pt x="194" y="12"/>
                  </a:lnTo>
                  <a:lnTo>
                    <a:pt x="233" y="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7637463" y="3830638"/>
              <a:ext cx="50800" cy="171450"/>
            </a:xfrm>
            <a:custGeom>
              <a:avLst/>
              <a:gdLst>
                <a:gd name="T0" fmla="*/ 0 w 316"/>
                <a:gd name="T1" fmla="*/ 0 h 1080"/>
                <a:gd name="T2" fmla="*/ 316 w 316"/>
                <a:gd name="T3" fmla="*/ 0 h 1080"/>
                <a:gd name="T4" fmla="*/ 316 w 316"/>
                <a:gd name="T5" fmla="*/ 922 h 1080"/>
                <a:gd name="T6" fmla="*/ 313 w 316"/>
                <a:gd name="T7" fmla="*/ 954 h 1080"/>
                <a:gd name="T8" fmla="*/ 303 w 316"/>
                <a:gd name="T9" fmla="*/ 983 h 1080"/>
                <a:gd name="T10" fmla="*/ 289 w 316"/>
                <a:gd name="T11" fmla="*/ 1010 h 1080"/>
                <a:gd name="T12" fmla="*/ 270 w 316"/>
                <a:gd name="T13" fmla="*/ 1034 h 1080"/>
                <a:gd name="T14" fmla="*/ 246 w 316"/>
                <a:gd name="T15" fmla="*/ 1053 h 1080"/>
                <a:gd name="T16" fmla="*/ 219 w 316"/>
                <a:gd name="T17" fmla="*/ 1067 h 1080"/>
                <a:gd name="T18" fmla="*/ 190 w 316"/>
                <a:gd name="T19" fmla="*/ 1077 h 1080"/>
                <a:gd name="T20" fmla="*/ 158 w 316"/>
                <a:gd name="T21" fmla="*/ 1080 h 1080"/>
                <a:gd name="T22" fmla="*/ 126 w 316"/>
                <a:gd name="T23" fmla="*/ 1077 h 1080"/>
                <a:gd name="T24" fmla="*/ 97 w 316"/>
                <a:gd name="T25" fmla="*/ 1067 h 1080"/>
                <a:gd name="T26" fmla="*/ 70 w 316"/>
                <a:gd name="T27" fmla="*/ 1053 h 1080"/>
                <a:gd name="T28" fmla="*/ 46 w 316"/>
                <a:gd name="T29" fmla="*/ 1034 h 1080"/>
                <a:gd name="T30" fmla="*/ 27 w 316"/>
                <a:gd name="T31" fmla="*/ 1010 h 1080"/>
                <a:gd name="T32" fmla="*/ 13 w 316"/>
                <a:gd name="T33" fmla="*/ 983 h 1080"/>
                <a:gd name="T34" fmla="*/ 3 w 316"/>
                <a:gd name="T35" fmla="*/ 954 h 1080"/>
                <a:gd name="T36" fmla="*/ 0 w 316"/>
                <a:gd name="T37" fmla="*/ 922 h 1080"/>
                <a:gd name="T38" fmla="*/ 0 w 316"/>
                <a:gd name="T39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1080">
                  <a:moveTo>
                    <a:pt x="0" y="0"/>
                  </a:moveTo>
                  <a:lnTo>
                    <a:pt x="316" y="0"/>
                  </a:lnTo>
                  <a:lnTo>
                    <a:pt x="316" y="922"/>
                  </a:lnTo>
                  <a:lnTo>
                    <a:pt x="313" y="954"/>
                  </a:lnTo>
                  <a:lnTo>
                    <a:pt x="303" y="983"/>
                  </a:lnTo>
                  <a:lnTo>
                    <a:pt x="289" y="1010"/>
                  </a:lnTo>
                  <a:lnTo>
                    <a:pt x="270" y="1034"/>
                  </a:lnTo>
                  <a:lnTo>
                    <a:pt x="246" y="1053"/>
                  </a:lnTo>
                  <a:lnTo>
                    <a:pt x="219" y="1067"/>
                  </a:lnTo>
                  <a:lnTo>
                    <a:pt x="190" y="1077"/>
                  </a:lnTo>
                  <a:lnTo>
                    <a:pt x="158" y="1080"/>
                  </a:lnTo>
                  <a:lnTo>
                    <a:pt x="126" y="1077"/>
                  </a:lnTo>
                  <a:lnTo>
                    <a:pt x="97" y="1067"/>
                  </a:lnTo>
                  <a:lnTo>
                    <a:pt x="70" y="1053"/>
                  </a:lnTo>
                  <a:lnTo>
                    <a:pt x="46" y="1034"/>
                  </a:lnTo>
                  <a:lnTo>
                    <a:pt x="27" y="1010"/>
                  </a:lnTo>
                  <a:lnTo>
                    <a:pt x="13" y="983"/>
                  </a:lnTo>
                  <a:lnTo>
                    <a:pt x="3" y="954"/>
                  </a:lnTo>
                  <a:lnTo>
                    <a:pt x="0" y="9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7697788" y="3830638"/>
              <a:ext cx="39688" cy="171450"/>
            </a:xfrm>
            <a:custGeom>
              <a:avLst/>
              <a:gdLst>
                <a:gd name="T0" fmla="*/ 0 w 249"/>
                <a:gd name="T1" fmla="*/ 0 h 1080"/>
                <a:gd name="T2" fmla="*/ 233 w 249"/>
                <a:gd name="T3" fmla="*/ 0 h 1080"/>
                <a:gd name="T4" fmla="*/ 233 w 249"/>
                <a:gd name="T5" fmla="*/ 975 h 1080"/>
                <a:gd name="T6" fmla="*/ 234 w 249"/>
                <a:gd name="T7" fmla="*/ 1002 h 1080"/>
                <a:gd name="T8" fmla="*/ 241 w 249"/>
                <a:gd name="T9" fmla="*/ 1027 h 1080"/>
                <a:gd name="T10" fmla="*/ 249 w 249"/>
                <a:gd name="T11" fmla="*/ 1051 h 1080"/>
                <a:gd name="T12" fmla="*/ 229 w 249"/>
                <a:gd name="T13" fmla="*/ 1063 h 1080"/>
                <a:gd name="T14" fmla="*/ 206 w 249"/>
                <a:gd name="T15" fmla="*/ 1072 h 1080"/>
                <a:gd name="T16" fmla="*/ 183 w 249"/>
                <a:gd name="T17" fmla="*/ 1078 h 1080"/>
                <a:gd name="T18" fmla="*/ 158 w 249"/>
                <a:gd name="T19" fmla="*/ 1080 h 1080"/>
                <a:gd name="T20" fmla="*/ 126 w 249"/>
                <a:gd name="T21" fmla="*/ 1077 h 1080"/>
                <a:gd name="T22" fmla="*/ 97 w 249"/>
                <a:gd name="T23" fmla="*/ 1067 h 1080"/>
                <a:gd name="T24" fmla="*/ 70 w 249"/>
                <a:gd name="T25" fmla="*/ 1053 h 1080"/>
                <a:gd name="T26" fmla="*/ 46 w 249"/>
                <a:gd name="T27" fmla="*/ 1034 h 1080"/>
                <a:gd name="T28" fmla="*/ 27 w 249"/>
                <a:gd name="T29" fmla="*/ 1010 h 1080"/>
                <a:gd name="T30" fmla="*/ 13 w 249"/>
                <a:gd name="T31" fmla="*/ 983 h 1080"/>
                <a:gd name="T32" fmla="*/ 3 w 249"/>
                <a:gd name="T33" fmla="*/ 954 h 1080"/>
                <a:gd name="T34" fmla="*/ 0 w 249"/>
                <a:gd name="T35" fmla="*/ 922 h 1080"/>
                <a:gd name="T36" fmla="*/ 0 w 249"/>
                <a:gd name="T37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9" h="1080">
                  <a:moveTo>
                    <a:pt x="0" y="0"/>
                  </a:moveTo>
                  <a:lnTo>
                    <a:pt x="233" y="0"/>
                  </a:lnTo>
                  <a:lnTo>
                    <a:pt x="233" y="975"/>
                  </a:lnTo>
                  <a:lnTo>
                    <a:pt x="234" y="1002"/>
                  </a:lnTo>
                  <a:lnTo>
                    <a:pt x="241" y="1027"/>
                  </a:lnTo>
                  <a:lnTo>
                    <a:pt x="249" y="1051"/>
                  </a:lnTo>
                  <a:lnTo>
                    <a:pt x="229" y="1063"/>
                  </a:lnTo>
                  <a:lnTo>
                    <a:pt x="206" y="1072"/>
                  </a:lnTo>
                  <a:lnTo>
                    <a:pt x="183" y="1078"/>
                  </a:lnTo>
                  <a:lnTo>
                    <a:pt x="158" y="1080"/>
                  </a:lnTo>
                  <a:lnTo>
                    <a:pt x="126" y="1077"/>
                  </a:lnTo>
                  <a:lnTo>
                    <a:pt x="97" y="1067"/>
                  </a:lnTo>
                  <a:lnTo>
                    <a:pt x="70" y="1053"/>
                  </a:lnTo>
                  <a:lnTo>
                    <a:pt x="46" y="1034"/>
                  </a:lnTo>
                  <a:lnTo>
                    <a:pt x="27" y="1010"/>
                  </a:lnTo>
                  <a:lnTo>
                    <a:pt x="13" y="983"/>
                  </a:lnTo>
                  <a:lnTo>
                    <a:pt x="3" y="954"/>
                  </a:lnTo>
                  <a:lnTo>
                    <a:pt x="0" y="9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7346950" y="3578226"/>
              <a:ext cx="88900" cy="87313"/>
            </a:xfrm>
            <a:custGeom>
              <a:avLst/>
              <a:gdLst>
                <a:gd name="T0" fmla="*/ 279 w 557"/>
                <a:gd name="T1" fmla="*/ 0 h 558"/>
                <a:gd name="T2" fmla="*/ 320 w 557"/>
                <a:gd name="T3" fmla="*/ 3 h 558"/>
                <a:gd name="T4" fmla="*/ 359 w 557"/>
                <a:gd name="T5" fmla="*/ 12 h 558"/>
                <a:gd name="T6" fmla="*/ 396 w 557"/>
                <a:gd name="T7" fmla="*/ 26 h 558"/>
                <a:gd name="T8" fmla="*/ 430 w 557"/>
                <a:gd name="T9" fmla="*/ 45 h 558"/>
                <a:gd name="T10" fmla="*/ 462 w 557"/>
                <a:gd name="T11" fmla="*/ 69 h 558"/>
                <a:gd name="T12" fmla="*/ 489 w 557"/>
                <a:gd name="T13" fmla="*/ 96 h 558"/>
                <a:gd name="T14" fmla="*/ 512 w 557"/>
                <a:gd name="T15" fmla="*/ 127 h 558"/>
                <a:gd name="T16" fmla="*/ 532 w 557"/>
                <a:gd name="T17" fmla="*/ 161 h 558"/>
                <a:gd name="T18" fmla="*/ 546 w 557"/>
                <a:gd name="T19" fmla="*/ 198 h 558"/>
                <a:gd name="T20" fmla="*/ 554 w 557"/>
                <a:gd name="T21" fmla="*/ 238 h 558"/>
                <a:gd name="T22" fmla="*/ 557 w 557"/>
                <a:gd name="T23" fmla="*/ 279 h 558"/>
                <a:gd name="T24" fmla="*/ 554 w 557"/>
                <a:gd name="T25" fmla="*/ 320 h 558"/>
                <a:gd name="T26" fmla="*/ 546 w 557"/>
                <a:gd name="T27" fmla="*/ 360 h 558"/>
                <a:gd name="T28" fmla="*/ 532 w 557"/>
                <a:gd name="T29" fmla="*/ 396 h 558"/>
                <a:gd name="T30" fmla="*/ 512 w 557"/>
                <a:gd name="T31" fmla="*/ 431 h 558"/>
                <a:gd name="T32" fmla="*/ 489 w 557"/>
                <a:gd name="T33" fmla="*/ 462 h 558"/>
                <a:gd name="T34" fmla="*/ 462 w 557"/>
                <a:gd name="T35" fmla="*/ 490 h 558"/>
                <a:gd name="T36" fmla="*/ 430 w 557"/>
                <a:gd name="T37" fmla="*/ 513 h 558"/>
                <a:gd name="T38" fmla="*/ 396 w 557"/>
                <a:gd name="T39" fmla="*/ 532 h 558"/>
                <a:gd name="T40" fmla="*/ 359 w 557"/>
                <a:gd name="T41" fmla="*/ 546 h 558"/>
                <a:gd name="T42" fmla="*/ 320 w 557"/>
                <a:gd name="T43" fmla="*/ 555 h 558"/>
                <a:gd name="T44" fmla="*/ 279 w 557"/>
                <a:gd name="T45" fmla="*/ 558 h 558"/>
                <a:gd name="T46" fmla="*/ 238 w 557"/>
                <a:gd name="T47" fmla="*/ 555 h 558"/>
                <a:gd name="T48" fmla="*/ 198 w 557"/>
                <a:gd name="T49" fmla="*/ 546 h 558"/>
                <a:gd name="T50" fmla="*/ 161 w 557"/>
                <a:gd name="T51" fmla="*/ 532 h 558"/>
                <a:gd name="T52" fmla="*/ 127 w 557"/>
                <a:gd name="T53" fmla="*/ 513 h 558"/>
                <a:gd name="T54" fmla="*/ 96 w 557"/>
                <a:gd name="T55" fmla="*/ 490 h 558"/>
                <a:gd name="T56" fmla="*/ 68 w 557"/>
                <a:gd name="T57" fmla="*/ 462 h 558"/>
                <a:gd name="T58" fmla="*/ 45 w 557"/>
                <a:gd name="T59" fmla="*/ 431 h 558"/>
                <a:gd name="T60" fmla="*/ 26 w 557"/>
                <a:gd name="T61" fmla="*/ 396 h 558"/>
                <a:gd name="T62" fmla="*/ 12 w 557"/>
                <a:gd name="T63" fmla="*/ 360 h 558"/>
                <a:gd name="T64" fmla="*/ 3 w 557"/>
                <a:gd name="T65" fmla="*/ 320 h 558"/>
                <a:gd name="T66" fmla="*/ 0 w 557"/>
                <a:gd name="T67" fmla="*/ 279 h 558"/>
                <a:gd name="T68" fmla="*/ 3 w 557"/>
                <a:gd name="T69" fmla="*/ 238 h 558"/>
                <a:gd name="T70" fmla="*/ 12 w 557"/>
                <a:gd name="T71" fmla="*/ 198 h 558"/>
                <a:gd name="T72" fmla="*/ 26 w 557"/>
                <a:gd name="T73" fmla="*/ 161 h 558"/>
                <a:gd name="T74" fmla="*/ 45 w 557"/>
                <a:gd name="T75" fmla="*/ 127 h 558"/>
                <a:gd name="T76" fmla="*/ 68 w 557"/>
                <a:gd name="T77" fmla="*/ 96 h 558"/>
                <a:gd name="T78" fmla="*/ 96 w 557"/>
                <a:gd name="T79" fmla="*/ 69 h 558"/>
                <a:gd name="T80" fmla="*/ 127 w 557"/>
                <a:gd name="T81" fmla="*/ 45 h 558"/>
                <a:gd name="T82" fmla="*/ 161 w 557"/>
                <a:gd name="T83" fmla="*/ 26 h 558"/>
                <a:gd name="T84" fmla="*/ 198 w 557"/>
                <a:gd name="T85" fmla="*/ 12 h 558"/>
                <a:gd name="T86" fmla="*/ 238 w 557"/>
                <a:gd name="T87" fmla="*/ 3 h 558"/>
                <a:gd name="T88" fmla="*/ 279 w 557"/>
                <a:gd name="T89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7" h="558">
                  <a:moveTo>
                    <a:pt x="279" y="0"/>
                  </a:moveTo>
                  <a:lnTo>
                    <a:pt x="320" y="3"/>
                  </a:lnTo>
                  <a:lnTo>
                    <a:pt x="359" y="12"/>
                  </a:lnTo>
                  <a:lnTo>
                    <a:pt x="396" y="26"/>
                  </a:lnTo>
                  <a:lnTo>
                    <a:pt x="430" y="45"/>
                  </a:lnTo>
                  <a:lnTo>
                    <a:pt x="462" y="69"/>
                  </a:lnTo>
                  <a:lnTo>
                    <a:pt x="489" y="96"/>
                  </a:lnTo>
                  <a:lnTo>
                    <a:pt x="512" y="127"/>
                  </a:lnTo>
                  <a:lnTo>
                    <a:pt x="532" y="161"/>
                  </a:lnTo>
                  <a:lnTo>
                    <a:pt x="546" y="198"/>
                  </a:lnTo>
                  <a:lnTo>
                    <a:pt x="554" y="238"/>
                  </a:lnTo>
                  <a:lnTo>
                    <a:pt x="557" y="279"/>
                  </a:lnTo>
                  <a:lnTo>
                    <a:pt x="554" y="320"/>
                  </a:lnTo>
                  <a:lnTo>
                    <a:pt x="546" y="360"/>
                  </a:lnTo>
                  <a:lnTo>
                    <a:pt x="532" y="396"/>
                  </a:lnTo>
                  <a:lnTo>
                    <a:pt x="512" y="431"/>
                  </a:lnTo>
                  <a:lnTo>
                    <a:pt x="489" y="462"/>
                  </a:lnTo>
                  <a:lnTo>
                    <a:pt x="462" y="490"/>
                  </a:lnTo>
                  <a:lnTo>
                    <a:pt x="430" y="513"/>
                  </a:lnTo>
                  <a:lnTo>
                    <a:pt x="396" y="532"/>
                  </a:lnTo>
                  <a:lnTo>
                    <a:pt x="359" y="546"/>
                  </a:lnTo>
                  <a:lnTo>
                    <a:pt x="320" y="555"/>
                  </a:lnTo>
                  <a:lnTo>
                    <a:pt x="279" y="558"/>
                  </a:lnTo>
                  <a:lnTo>
                    <a:pt x="238" y="555"/>
                  </a:lnTo>
                  <a:lnTo>
                    <a:pt x="198" y="546"/>
                  </a:lnTo>
                  <a:lnTo>
                    <a:pt x="161" y="532"/>
                  </a:lnTo>
                  <a:lnTo>
                    <a:pt x="127" y="513"/>
                  </a:lnTo>
                  <a:lnTo>
                    <a:pt x="96" y="490"/>
                  </a:lnTo>
                  <a:lnTo>
                    <a:pt x="68" y="462"/>
                  </a:lnTo>
                  <a:lnTo>
                    <a:pt x="45" y="431"/>
                  </a:lnTo>
                  <a:lnTo>
                    <a:pt x="26" y="396"/>
                  </a:lnTo>
                  <a:lnTo>
                    <a:pt x="12" y="360"/>
                  </a:lnTo>
                  <a:lnTo>
                    <a:pt x="3" y="320"/>
                  </a:lnTo>
                  <a:lnTo>
                    <a:pt x="0" y="279"/>
                  </a:lnTo>
                  <a:lnTo>
                    <a:pt x="3" y="238"/>
                  </a:lnTo>
                  <a:lnTo>
                    <a:pt x="12" y="198"/>
                  </a:lnTo>
                  <a:lnTo>
                    <a:pt x="26" y="161"/>
                  </a:lnTo>
                  <a:lnTo>
                    <a:pt x="45" y="127"/>
                  </a:lnTo>
                  <a:lnTo>
                    <a:pt x="68" y="96"/>
                  </a:lnTo>
                  <a:lnTo>
                    <a:pt x="96" y="69"/>
                  </a:lnTo>
                  <a:lnTo>
                    <a:pt x="127" y="45"/>
                  </a:lnTo>
                  <a:lnTo>
                    <a:pt x="161" y="26"/>
                  </a:lnTo>
                  <a:lnTo>
                    <a:pt x="198" y="12"/>
                  </a:lnTo>
                  <a:lnTo>
                    <a:pt x="238" y="3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7239000" y="3681413"/>
              <a:ext cx="287338" cy="320675"/>
            </a:xfrm>
            <a:custGeom>
              <a:avLst/>
              <a:gdLst>
                <a:gd name="T0" fmla="*/ 928 w 1813"/>
                <a:gd name="T1" fmla="*/ 4 h 2020"/>
                <a:gd name="T2" fmla="*/ 1021 w 1813"/>
                <a:gd name="T3" fmla="*/ 44 h 2020"/>
                <a:gd name="T4" fmla="*/ 1083 w 1813"/>
                <a:gd name="T5" fmla="*/ 122 h 2020"/>
                <a:gd name="T6" fmla="*/ 1221 w 1813"/>
                <a:gd name="T7" fmla="*/ 300 h 2020"/>
                <a:gd name="T8" fmla="*/ 1749 w 1813"/>
                <a:gd name="T9" fmla="*/ 374 h 2020"/>
                <a:gd name="T10" fmla="*/ 1799 w 1813"/>
                <a:gd name="T11" fmla="*/ 426 h 2020"/>
                <a:gd name="T12" fmla="*/ 1812 w 1813"/>
                <a:gd name="T13" fmla="*/ 499 h 2020"/>
                <a:gd name="T14" fmla="*/ 1781 w 1813"/>
                <a:gd name="T15" fmla="*/ 566 h 2020"/>
                <a:gd name="T16" fmla="*/ 1721 w 1813"/>
                <a:gd name="T17" fmla="*/ 605 h 2020"/>
                <a:gd name="T18" fmla="*/ 1660 w 1813"/>
                <a:gd name="T19" fmla="*/ 608 h 2020"/>
                <a:gd name="T20" fmla="*/ 1593 w 1813"/>
                <a:gd name="T21" fmla="*/ 599 h 2020"/>
                <a:gd name="T22" fmla="*/ 1492 w 1813"/>
                <a:gd name="T23" fmla="*/ 587 h 2020"/>
                <a:gd name="T24" fmla="*/ 1377 w 1813"/>
                <a:gd name="T25" fmla="*/ 573 h 2020"/>
                <a:gd name="T26" fmla="*/ 1268 w 1813"/>
                <a:gd name="T27" fmla="*/ 560 h 2020"/>
                <a:gd name="T28" fmla="*/ 1189 w 1813"/>
                <a:gd name="T29" fmla="*/ 551 h 2020"/>
                <a:gd name="T30" fmla="*/ 1141 w 1813"/>
                <a:gd name="T31" fmla="*/ 543 h 2020"/>
                <a:gd name="T32" fmla="*/ 809 w 1813"/>
                <a:gd name="T33" fmla="*/ 329 h 2020"/>
                <a:gd name="T34" fmla="*/ 1377 w 1813"/>
                <a:gd name="T35" fmla="*/ 911 h 2020"/>
                <a:gd name="T36" fmla="*/ 1452 w 1813"/>
                <a:gd name="T37" fmla="*/ 954 h 2020"/>
                <a:gd name="T38" fmla="*/ 1491 w 1813"/>
                <a:gd name="T39" fmla="*/ 1029 h 2020"/>
                <a:gd name="T40" fmla="*/ 1491 w 1813"/>
                <a:gd name="T41" fmla="*/ 1899 h 2020"/>
                <a:gd name="T42" fmla="*/ 1448 w 1813"/>
                <a:gd name="T43" fmla="*/ 1977 h 2020"/>
                <a:gd name="T44" fmla="*/ 1368 w 1813"/>
                <a:gd name="T45" fmla="*/ 2018 h 2020"/>
                <a:gd name="T46" fmla="*/ 1280 w 1813"/>
                <a:gd name="T47" fmla="*/ 2006 h 2020"/>
                <a:gd name="T48" fmla="*/ 1216 w 1813"/>
                <a:gd name="T49" fmla="*/ 1949 h 2020"/>
                <a:gd name="T50" fmla="*/ 1191 w 1813"/>
                <a:gd name="T51" fmla="*/ 1864 h 2020"/>
                <a:gd name="T52" fmla="*/ 1111 w 1813"/>
                <a:gd name="T53" fmla="*/ 1173 h 2020"/>
                <a:gd name="T54" fmla="*/ 1137 w 1813"/>
                <a:gd name="T55" fmla="*/ 1240 h 2020"/>
                <a:gd name="T56" fmla="*/ 1114 w 1813"/>
                <a:gd name="T57" fmla="*/ 1306 h 2020"/>
                <a:gd name="T58" fmla="*/ 1054 w 1813"/>
                <a:gd name="T59" fmla="*/ 1343 h 2020"/>
                <a:gd name="T60" fmla="*/ 725 w 1813"/>
                <a:gd name="T61" fmla="*/ 1710 h 2020"/>
                <a:gd name="T62" fmla="*/ 1073 w 1813"/>
                <a:gd name="T63" fmla="*/ 1909 h 2020"/>
                <a:gd name="T64" fmla="*/ 1083 w 1813"/>
                <a:gd name="T65" fmla="*/ 1960 h 2020"/>
                <a:gd name="T66" fmla="*/ 1053 w 1813"/>
                <a:gd name="T67" fmla="*/ 2006 h 2020"/>
                <a:gd name="T68" fmla="*/ 999 w 1813"/>
                <a:gd name="T69" fmla="*/ 2016 h 2020"/>
                <a:gd name="T70" fmla="*/ 330 w 1813"/>
                <a:gd name="T71" fmla="*/ 2008 h 2020"/>
                <a:gd name="T72" fmla="*/ 275 w 1813"/>
                <a:gd name="T73" fmla="*/ 2014 h 2020"/>
                <a:gd name="T74" fmla="*/ 233 w 1813"/>
                <a:gd name="T75" fmla="*/ 1977 h 2020"/>
                <a:gd name="T76" fmla="*/ 231 w 1813"/>
                <a:gd name="T77" fmla="*/ 1925 h 2020"/>
                <a:gd name="T78" fmla="*/ 266 w 1813"/>
                <a:gd name="T79" fmla="*/ 1885 h 2020"/>
                <a:gd name="T80" fmla="*/ 301 w 1813"/>
                <a:gd name="T81" fmla="*/ 1346 h 2020"/>
                <a:gd name="T82" fmla="*/ 235 w 1813"/>
                <a:gd name="T83" fmla="*/ 1323 h 2020"/>
                <a:gd name="T84" fmla="*/ 199 w 1813"/>
                <a:gd name="T85" fmla="*/ 1262 h 2020"/>
                <a:gd name="T86" fmla="*/ 3 w 1813"/>
                <a:gd name="T87" fmla="*/ 211 h 2020"/>
                <a:gd name="T88" fmla="*/ 41 w 1813"/>
                <a:gd name="T89" fmla="*/ 155 h 2020"/>
                <a:gd name="T90" fmla="*/ 109 w 1813"/>
                <a:gd name="T91" fmla="*/ 134 h 2020"/>
                <a:gd name="T92" fmla="*/ 172 w 1813"/>
                <a:gd name="T93" fmla="*/ 158 h 2020"/>
                <a:gd name="T94" fmla="*/ 208 w 1813"/>
                <a:gd name="T95" fmla="*/ 218 h 2020"/>
                <a:gd name="T96" fmla="*/ 625 w 1813"/>
                <a:gd name="T97" fmla="*/ 1129 h 2020"/>
                <a:gd name="T98" fmla="*/ 552 w 1813"/>
                <a:gd name="T99" fmla="*/ 1081 h 2020"/>
                <a:gd name="T100" fmla="*/ 499 w 1813"/>
                <a:gd name="T101" fmla="*/ 997 h 2020"/>
                <a:gd name="T102" fmla="*/ 487 w 1813"/>
                <a:gd name="T103" fmla="*/ 212 h 2020"/>
                <a:gd name="T104" fmla="*/ 511 w 1813"/>
                <a:gd name="T105" fmla="*/ 114 h 2020"/>
                <a:gd name="T106" fmla="*/ 574 w 1813"/>
                <a:gd name="T107" fmla="*/ 40 h 2020"/>
                <a:gd name="T108" fmla="*/ 666 w 1813"/>
                <a:gd name="T109" fmla="*/ 2 h 2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13" h="2020">
                  <a:moveTo>
                    <a:pt x="700" y="0"/>
                  </a:moveTo>
                  <a:lnTo>
                    <a:pt x="894" y="1"/>
                  </a:lnTo>
                  <a:lnTo>
                    <a:pt x="928" y="4"/>
                  </a:lnTo>
                  <a:lnTo>
                    <a:pt x="962" y="13"/>
                  </a:lnTo>
                  <a:lnTo>
                    <a:pt x="992" y="26"/>
                  </a:lnTo>
                  <a:lnTo>
                    <a:pt x="1021" y="44"/>
                  </a:lnTo>
                  <a:lnTo>
                    <a:pt x="1046" y="66"/>
                  </a:lnTo>
                  <a:lnTo>
                    <a:pt x="1067" y="92"/>
                  </a:lnTo>
                  <a:lnTo>
                    <a:pt x="1083" y="122"/>
                  </a:lnTo>
                  <a:lnTo>
                    <a:pt x="1096" y="154"/>
                  </a:lnTo>
                  <a:lnTo>
                    <a:pt x="911" y="93"/>
                  </a:lnTo>
                  <a:lnTo>
                    <a:pt x="1221" y="300"/>
                  </a:lnTo>
                  <a:lnTo>
                    <a:pt x="1702" y="358"/>
                  </a:lnTo>
                  <a:lnTo>
                    <a:pt x="1727" y="363"/>
                  </a:lnTo>
                  <a:lnTo>
                    <a:pt x="1749" y="374"/>
                  </a:lnTo>
                  <a:lnTo>
                    <a:pt x="1769" y="388"/>
                  </a:lnTo>
                  <a:lnTo>
                    <a:pt x="1786" y="405"/>
                  </a:lnTo>
                  <a:lnTo>
                    <a:pt x="1799" y="426"/>
                  </a:lnTo>
                  <a:lnTo>
                    <a:pt x="1807" y="448"/>
                  </a:lnTo>
                  <a:lnTo>
                    <a:pt x="1813" y="473"/>
                  </a:lnTo>
                  <a:lnTo>
                    <a:pt x="1812" y="499"/>
                  </a:lnTo>
                  <a:lnTo>
                    <a:pt x="1806" y="524"/>
                  </a:lnTo>
                  <a:lnTo>
                    <a:pt x="1795" y="546"/>
                  </a:lnTo>
                  <a:lnTo>
                    <a:pt x="1781" y="566"/>
                  </a:lnTo>
                  <a:lnTo>
                    <a:pt x="1764" y="583"/>
                  </a:lnTo>
                  <a:lnTo>
                    <a:pt x="1744" y="596"/>
                  </a:lnTo>
                  <a:lnTo>
                    <a:pt x="1721" y="605"/>
                  </a:lnTo>
                  <a:lnTo>
                    <a:pt x="1696" y="609"/>
                  </a:lnTo>
                  <a:lnTo>
                    <a:pt x="1671" y="609"/>
                  </a:lnTo>
                  <a:lnTo>
                    <a:pt x="1660" y="608"/>
                  </a:lnTo>
                  <a:lnTo>
                    <a:pt x="1643" y="606"/>
                  </a:lnTo>
                  <a:lnTo>
                    <a:pt x="1620" y="603"/>
                  </a:lnTo>
                  <a:lnTo>
                    <a:pt x="1593" y="599"/>
                  </a:lnTo>
                  <a:lnTo>
                    <a:pt x="1562" y="596"/>
                  </a:lnTo>
                  <a:lnTo>
                    <a:pt x="1529" y="592"/>
                  </a:lnTo>
                  <a:lnTo>
                    <a:pt x="1492" y="587"/>
                  </a:lnTo>
                  <a:lnTo>
                    <a:pt x="1454" y="583"/>
                  </a:lnTo>
                  <a:lnTo>
                    <a:pt x="1416" y="578"/>
                  </a:lnTo>
                  <a:lnTo>
                    <a:pt x="1377" y="573"/>
                  </a:lnTo>
                  <a:lnTo>
                    <a:pt x="1339" y="569"/>
                  </a:lnTo>
                  <a:lnTo>
                    <a:pt x="1303" y="565"/>
                  </a:lnTo>
                  <a:lnTo>
                    <a:pt x="1268" y="560"/>
                  </a:lnTo>
                  <a:lnTo>
                    <a:pt x="1238" y="556"/>
                  </a:lnTo>
                  <a:lnTo>
                    <a:pt x="1210" y="553"/>
                  </a:lnTo>
                  <a:lnTo>
                    <a:pt x="1189" y="551"/>
                  </a:lnTo>
                  <a:lnTo>
                    <a:pt x="1172" y="549"/>
                  </a:lnTo>
                  <a:lnTo>
                    <a:pt x="1161" y="548"/>
                  </a:lnTo>
                  <a:lnTo>
                    <a:pt x="1141" y="543"/>
                  </a:lnTo>
                  <a:lnTo>
                    <a:pt x="1123" y="537"/>
                  </a:lnTo>
                  <a:lnTo>
                    <a:pt x="1106" y="527"/>
                  </a:lnTo>
                  <a:lnTo>
                    <a:pt x="809" y="329"/>
                  </a:lnTo>
                  <a:lnTo>
                    <a:pt x="1098" y="619"/>
                  </a:lnTo>
                  <a:lnTo>
                    <a:pt x="1094" y="845"/>
                  </a:lnTo>
                  <a:lnTo>
                    <a:pt x="1377" y="911"/>
                  </a:lnTo>
                  <a:lnTo>
                    <a:pt x="1405" y="921"/>
                  </a:lnTo>
                  <a:lnTo>
                    <a:pt x="1431" y="935"/>
                  </a:lnTo>
                  <a:lnTo>
                    <a:pt x="1452" y="954"/>
                  </a:lnTo>
                  <a:lnTo>
                    <a:pt x="1469" y="975"/>
                  </a:lnTo>
                  <a:lnTo>
                    <a:pt x="1483" y="1001"/>
                  </a:lnTo>
                  <a:lnTo>
                    <a:pt x="1491" y="1029"/>
                  </a:lnTo>
                  <a:lnTo>
                    <a:pt x="1494" y="1058"/>
                  </a:lnTo>
                  <a:lnTo>
                    <a:pt x="1494" y="1868"/>
                  </a:lnTo>
                  <a:lnTo>
                    <a:pt x="1491" y="1899"/>
                  </a:lnTo>
                  <a:lnTo>
                    <a:pt x="1482" y="1928"/>
                  </a:lnTo>
                  <a:lnTo>
                    <a:pt x="1467" y="1954"/>
                  </a:lnTo>
                  <a:lnTo>
                    <a:pt x="1448" y="1977"/>
                  </a:lnTo>
                  <a:lnTo>
                    <a:pt x="1424" y="1995"/>
                  </a:lnTo>
                  <a:lnTo>
                    <a:pt x="1398" y="2009"/>
                  </a:lnTo>
                  <a:lnTo>
                    <a:pt x="1368" y="2018"/>
                  </a:lnTo>
                  <a:lnTo>
                    <a:pt x="1337" y="2020"/>
                  </a:lnTo>
                  <a:lnTo>
                    <a:pt x="1307" y="2016"/>
                  </a:lnTo>
                  <a:lnTo>
                    <a:pt x="1280" y="2006"/>
                  </a:lnTo>
                  <a:lnTo>
                    <a:pt x="1255" y="1991"/>
                  </a:lnTo>
                  <a:lnTo>
                    <a:pt x="1234" y="1971"/>
                  </a:lnTo>
                  <a:lnTo>
                    <a:pt x="1216" y="1949"/>
                  </a:lnTo>
                  <a:lnTo>
                    <a:pt x="1203" y="1923"/>
                  </a:lnTo>
                  <a:lnTo>
                    <a:pt x="1194" y="1894"/>
                  </a:lnTo>
                  <a:lnTo>
                    <a:pt x="1191" y="1864"/>
                  </a:lnTo>
                  <a:lnTo>
                    <a:pt x="1191" y="1179"/>
                  </a:lnTo>
                  <a:lnTo>
                    <a:pt x="1094" y="1157"/>
                  </a:lnTo>
                  <a:lnTo>
                    <a:pt x="1111" y="1173"/>
                  </a:lnTo>
                  <a:lnTo>
                    <a:pt x="1125" y="1192"/>
                  </a:lnTo>
                  <a:lnTo>
                    <a:pt x="1134" y="1215"/>
                  </a:lnTo>
                  <a:lnTo>
                    <a:pt x="1137" y="1240"/>
                  </a:lnTo>
                  <a:lnTo>
                    <a:pt x="1135" y="1263"/>
                  </a:lnTo>
                  <a:lnTo>
                    <a:pt x="1127" y="1286"/>
                  </a:lnTo>
                  <a:lnTo>
                    <a:pt x="1114" y="1306"/>
                  </a:lnTo>
                  <a:lnTo>
                    <a:pt x="1097" y="1323"/>
                  </a:lnTo>
                  <a:lnTo>
                    <a:pt x="1077" y="1336"/>
                  </a:lnTo>
                  <a:lnTo>
                    <a:pt x="1054" y="1343"/>
                  </a:lnTo>
                  <a:lnTo>
                    <a:pt x="1030" y="1346"/>
                  </a:lnTo>
                  <a:lnTo>
                    <a:pt x="725" y="1346"/>
                  </a:lnTo>
                  <a:lnTo>
                    <a:pt x="725" y="1710"/>
                  </a:lnTo>
                  <a:lnTo>
                    <a:pt x="1046" y="1885"/>
                  </a:lnTo>
                  <a:lnTo>
                    <a:pt x="1061" y="1896"/>
                  </a:lnTo>
                  <a:lnTo>
                    <a:pt x="1073" y="1909"/>
                  </a:lnTo>
                  <a:lnTo>
                    <a:pt x="1080" y="1925"/>
                  </a:lnTo>
                  <a:lnTo>
                    <a:pt x="1084" y="1942"/>
                  </a:lnTo>
                  <a:lnTo>
                    <a:pt x="1083" y="1960"/>
                  </a:lnTo>
                  <a:lnTo>
                    <a:pt x="1078" y="1977"/>
                  </a:lnTo>
                  <a:lnTo>
                    <a:pt x="1067" y="1993"/>
                  </a:lnTo>
                  <a:lnTo>
                    <a:pt x="1053" y="2006"/>
                  </a:lnTo>
                  <a:lnTo>
                    <a:pt x="1036" y="2014"/>
                  </a:lnTo>
                  <a:lnTo>
                    <a:pt x="1019" y="2017"/>
                  </a:lnTo>
                  <a:lnTo>
                    <a:pt x="999" y="2016"/>
                  </a:lnTo>
                  <a:lnTo>
                    <a:pt x="981" y="2008"/>
                  </a:lnTo>
                  <a:lnTo>
                    <a:pt x="656" y="1830"/>
                  </a:lnTo>
                  <a:lnTo>
                    <a:pt x="330" y="2008"/>
                  </a:lnTo>
                  <a:lnTo>
                    <a:pt x="312" y="2016"/>
                  </a:lnTo>
                  <a:lnTo>
                    <a:pt x="294" y="2017"/>
                  </a:lnTo>
                  <a:lnTo>
                    <a:pt x="275" y="2014"/>
                  </a:lnTo>
                  <a:lnTo>
                    <a:pt x="258" y="2006"/>
                  </a:lnTo>
                  <a:lnTo>
                    <a:pt x="244" y="1993"/>
                  </a:lnTo>
                  <a:lnTo>
                    <a:pt x="233" y="1977"/>
                  </a:lnTo>
                  <a:lnTo>
                    <a:pt x="228" y="1960"/>
                  </a:lnTo>
                  <a:lnTo>
                    <a:pt x="228" y="1942"/>
                  </a:lnTo>
                  <a:lnTo>
                    <a:pt x="231" y="1925"/>
                  </a:lnTo>
                  <a:lnTo>
                    <a:pt x="239" y="1909"/>
                  </a:lnTo>
                  <a:lnTo>
                    <a:pt x="251" y="1896"/>
                  </a:lnTo>
                  <a:lnTo>
                    <a:pt x="266" y="1885"/>
                  </a:lnTo>
                  <a:lnTo>
                    <a:pt x="586" y="1710"/>
                  </a:lnTo>
                  <a:lnTo>
                    <a:pt x="586" y="1346"/>
                  </a:lnTo>
                  <a:lnTo>
                    <a:pt x="301" y="1346"/>
                  </a:lnTo>
                  <a:lnTo>
                    <a:pt x="278" y="1343"/>
                  </a:lnTo>
                  <a:lnTo>
                    <a:pt x="255" y="1336"/>
                  </a:lnTo>
                  <a:lnTo>
                    <a:pt x="235" y="1323"/>
                  </a:lnTo>
                  <a:lnTo>
                    <a:pt x="218" y="1305"/>
                  </a:lnTo>
                  <a:lnTo>
                    <a:pt x="207" y="1285"/>
                  </a:lnTo>
                  <a:lnTo>
                    <a:pt x="199" y="1262"/>
                  </a:lnTo>
                  <a:lnTo>
                    <a:pt x="2" y="259"/>
                  </a:lnTo>
                  <a:lnTo>
                    <a:pt x="0" y="234"/>
                  </a:lnTo>
                  <a:lnTo>
                    <a:pt x="3" y="211"/>
                  </a:lnTo>
                  <a:lnTo>
                    <a:pt x="12" y="190"/>
                  </a:lnTo>
                  <a:lnTo>
                    <a:pt x="25" y="170"/>
                  </a:lnTo>
                  <a:lnTo>
                    <a:pt x="41" y="155"/>
                  </a:lnTo>
                  <a:lnTo>
                    <a:pt x="61" y="143"/>
                  </a:lnTo>
                  <a:lnTo>
                    <a:pt x="84" y="136"/>
                  </a:lnTo>
                  <a:lnTo>
                    <a:pt x="109" y="134"/>
                  </a:lnTo>
                  <a:lnTo>
                    <a:pt x="131" y="137"/>
                  </a:lnTo>
                  <a:lnTo>
                    <a:pt x="153" y="145"/>
                  </a:lnTo>
                  <a:lnTo>
                    <a:pt x="172" y="158"/>
                  </a:lnTo>
                  <a:lnTo>
                    <a:pt x="188" y="175"/>
                  </a:lnTo>
                  <a:lnTo>
                    <a:pt x="200" y="195"/>
                  </a:lnTo>
                  <a:lnTo>
                    <a:pt x="208" y="218"/>
                  </a:lnTo>
                  <a:lnTo>
                    <a:pt x="387" y="1137"/>
                  </a:lnTo>
                  <a:lnTo>
                    <a:pt x="653" y="1137"/>
                  </a:lnTo>
                  <a:lnTo>
                    <a:pt x="625" y="1129"/>
                  </a:lnTo>
                  <a:lnTo>
                    <a:pt x="599" y="1116"/>
                  </a:lnTo>
                  <a:lnTo>
                    <a:pt x="574" y="1101"/>
                  </a:lnTo>
                  <a:lnTo>
                    <a:pt x="552" y="1081"/>
                  </a:lnTo>
                  <a:lnTo>
                    <a:pt x="529" y="1055"/>
                  </a:lnTo>
                  <a:lnTo>
                    <a:pt x="512" y="1027"/>
                  </a:lnTo>
                  <a:lnTo>
                    <a:pt x="499" y="997"/>
                  </a:lnTo>
                  <a:lnTo>
                    <a:pt x="492" y="965"/>
                  </a:lnTo>
                  <a:lnTo>
                    <a:pt x="488" y="931"/>
                  </a:lnTo>
                  <a:lnTo>
                    <a:pt x="487" y="212"/>
                  </a:lnTo>
                  <a:lnTo>
                    <a:pt x="489" y="178"/>
                  </a:lnTo>
                  <a:lnTo>
                    <a:pt x="498" y="144"/>
                  </a:lnTo>
                  <a:lnTo>
                    <a:pt x="511" y="114"/>
                  </a:lnTo>
                  <a:lnTo>
                    <a:pt x="528" y="86"/>
                  </a:lnTo>
                  <a:lnTo>
                    <a:pt x="550" y="61"/>
                  </a:lnTo>
                  <a:lnTo>
                    <a:pt x="574" y="40"/>
                  </a:lnTo>
                  <a:lnTo>
                    <a:pt x="602" y="23"/>
                  </a:lnTo>
                  <a:lnTo>
                    <a:pt x="633" y="10"/>
                  </a:lnTo>
                  <a:lnTo>
                    <a:pt x="666" y="2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475538" y="3787776"/>
              <a:ext cx="327025" cy="214313"/>
            </a:xfrm>
            <a:custGeom>
              <a:avLst/>
              <a:gdLst>
                <a:gd name="T0" fmla="*/ 1961 w 2057"/>
                <a:gd name="T1" fmla="*/ 0 h 1348"/>
                <a:gd name="T2" fmla="*/ 2003 w 2057"/>
                <a:gd name="T3" fmla="*/ 9 h 1348"/>
                <a:gd name="T4" fmla="*/ 2037 w 2057"/>
                <a:gd name="T5" fmla="*/ 35 h 1348"/>
                <a:gd name="T6" fmla="*/ 2055 w 2057"/>
                <a:gd name="T7" fmla="*/ 73 h 1348"/>
                <a:gd name="T8" fmla="*/ 2055 w 2057"/>
                <a:gd name="T9" fmla="*/ 116 h 1348"/>
                <a:gd name="T10" fmla="*/ 2037 w 2057"/>
                <a:gd name="T11" fmla="*/ 154 h 1348"/>
                <a:gd name="T12" fmla="*/ 2003 w 2057"/>
                <a:gd name="T13" fmla="*/ 181 h 1348"/>
                <a:gd name="T14" fmla="*/ 1961 w 2057"/>
                <a:gd name="T15" fmla="*/ 190 h 1348"/>
                <a:gd name="T16" fmla="*/ 1921 w 2057"/>
                <a:gd name="T17" fmla="*/ 461 h 1348"/>
                <a:gd name="T18" fmla="*/ 1921 w 2057"/>
                <a:gd name="T19" fmla="*/ 575 h 1348"/>
                <a:gd name="T20" fmla="*/ 1921 w 2057"/>
                <a:gd name="T21" fmla="*/ 696 h 1348"/>
                <a:gd name="T22" fmla="*/ 1921 w 2057"/>
                <a:gd name="T23" fmla="*/ 877 h 1348"/>
                <a:gd name="T24" fmla="*/ 1921 w 2057"/>
                <a:gd name="T25" fmla="*/ 989 h 1348"/>
                <a:gd name="T26" fmla="*/ 1921 w 2057"/>
                <a:gd name="T27" fmla="*/ 1088 h 1348"/>
                <a:gd name="T28" fmla="*/ 1921 w 2057"/>
                <a:gd name="T29" fmla="*/ 1169 h 1348"/>
                <a:gd name="T30" fmla="*/ 1921 w 2057"/>
                <a:gd name="T31" fmla="*/ 1243 h 1348"/>
                <a:gd name="T32" fmla="*/ 1911 w 2057"/>
                <a:gd name="T33" fmla="*/ 1290 h 1348"/>
                <a:gd name="T34" fmla="*/ 1883 w 2057"/>
                <a:gd name="T35" fmla="*/ 1325 h 1348"/>
                <a:gd name="T36" fmla="*/ 1841 w 2057"/>
                <a:gd name="T37" fmla="*/ 1346 h 1348"/>
                <a:gd name="T38" fmla="*/ 1817 w 2057"/>
                <a:gd name="T39" fmla="*/ 1348 h 1348"/>
                <a:gd name="T40" fmla="*/ 1771 w 2057"/>
                <a:gd name="T41" fmla="*/ 1338 h 1348"/>
                <a:gd name="T42" fmla="*/ 1735 w 2057"/>
                <a:gd name="T43" fmla="*/ 1309 h 1348"/>
                <a:gd name="T44" fmla="*/ 1715 w 2057"/>
                <a:gd name="T45" fmla="*/ 1268 h 1348"/>
                <a:gd name="T46" fmla="*/ 1714 w 2057"/>
                <a:gd name="T47" fmla="*/ 190 h 1348"/>
                <a:gd name="T48" fmla="*/ 351 w 2057"/>
                <a:gd name="T49" fmla="*/ 267 h 1348"/>
                <a:gd name="T50" fmla="*/ 351 w 2057"/>
                <a:gd name="T51" fmla="*/ 343 h 1348"/>
                <a:gd name="T52" fmla="*/ 351 w 2057"/>
                <a:gd name="T53" fmla="*/ 1130 h 1348"/>
                <a:gd name="T54" fmla="*/ 351 w 2057"/>
                <a:gd name="T55" fmla="*/ 1196 h 1348"/>
                <a:gd name="T56" fmla="*/ 351 w 2057"/>
                <a:gd name="T57" fmla="*/ 1243 h 1348"/>
                <a:gd name="T58" fmla="*/ 340 w 2057"/>
                <a:gd name="T59" fmla="*/ 1290 h 1348"/>
                <a:gd name="T60" fmla="*/ 312 w 2057"/>
                <a:gd name="T61" fmla="*/ 1325 h 1348"/>
                <a:gd name="T62" fmla="*/ 270 w 2057"/>
                <a:gd name="T63" fmla="*/ 1346 h 1348"/>
                <a:gd name="T64" fmla="*/ 245 w 2057"/>
                <a:gd name="T65" fmla="*/ 1348 h 1348"/>
                <a:gd name="T66" fmla="*/ 200 w 2057"/>
                <a:gd name="T67" fmla="*/ 1338 h 1348"/>
                <a:gd name="T68" fmla="*/ 165 w 2057"/>
                <a:gd name="T69" fmla="*/ 1309 h 1348"/>
                <a:gd name="T70" fmla="*/ 144 w 2057"/>
                <a:gd name="T71" fmla="*/ 1268 h 1348"/>
                <a:gd name="T72" fmla="*/ 141 w 2057"/>
                <a:gd name="T73" fmla="*/ 1045 h 1348"/>
                <a:gd name="T74" fmla="*/ 141 w 2057"/>
                <a:gd name="T75" fmla="*/ 944 h 1348"/>
                <a:gd name="T76" fmla="*/ 141 w 2057"/>
                <a:gd name="T77" fmla="*/ 437 h 1348"/>
                <a:gd name="T78" fmla="*/ 141 w 2057"/>
                <a:gd name="T79" fmla="*/ 302 h 1348"/>
                <a:gd name="T80" fmla="*/ 141 w 2057"/>
                <a:gd name="T81" fmla="*/ 238 h 1348"/>
                <a:gd name="T82" fmla="*/ 95 w 2057"/>
                <a:gd name="T83" fmla="*/ 190 h 1348"/>
                <a:gd name="T84" fmla="*/ 53 w 2057"/>
                <a:gd name="T85" fmla="*/ 181 h 1348"/>
                <a:gd name="T86" fmla="*/ 21 w 2057"/>
                <a:gd name="T87" fmla="*/ 154 h 1348"/>
                <a:gd name="T88" fmla="*/ 2 w 2057"/>
                <a:gd name="T89" fmla="*/ 116 h 1348"/>
                <a:gd name="T90" fmla="*/ 2 w 2057"/>
                <a:gd name="T91" fmla="*/ 73 h 1348"/>
                <a:gd name="T92" fmla="*/ 21 w 2057"/>
                <a:gd name="T93" fmla="*/ 35 h 1348"/>
                <a:gd name="T94" fmla="*/ 53 w 2057"/>
                <a:gd name="T95" fmla="*/ 9 h 1348"/>
                <a:gd name="T96" fmla="*/ 95 w 2057"/>
                <a:gd name="T97" fmla="*/ 0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7" h="1348">
                  <a:moveTo>
                    <a:pt x="95" y="0"/>
                  </a:moveTo>
                  <a:lnTo>
                    <a:pt x="1961" y="0"/>
                  </a:lnTo>
                  <a:lnTo>
                    <a:pt x="1984" y="2"/>
                  </a:lnTo>
                  <a:lnTo>
                    <a:pt x="2003" y="9"/>
                  </a:lnTo>
                  <a:lnTo>
                    <a:pt x="2022" y="20"/>
                  </a:lnTo>
                  <a:lnTo>
                    <a:pt x="2037" y="35"/>
                  </a:lnTo>
                  <a:lnTo>
                    <a:pt x="2047" y="52"/>
                  </a:lnTo>
                  <a:lnTo>
                    <a:pt x="2055" y="73"/>
                  </a:lnTo>
                  <a:lnTo>
                    <a:pt x="2057" y="94"/>
                  </a:lnTo>
                  <a:lnTo>
                    <a:pt x="2055" y="116"/>
                  </a:lnTo>
                  <a:lnTo>
                    <a:pt x="2047" y="136"/>
                  </a:lnTo>
                  <a:lnTo>
                    <a:pt x="2037" y="154"/>
                  </a:lnTo>
                  <a:lnTo>
                    <a:pt x="2022" y="169"/>
                  </a:lnTo>
                  <a:lnTo>
                    <a:pt x="2003" y="181"/>
                  </a:lnTo>
                  <a:lnTo>
                    <a:pt x="1984" y="187"/>
                  </a:lnTo>
                  <a:lnTo>
                    <a:pt x="1961" y="190"/>
                  </a:lnTo>
                  <a:lnTo>
                    <a:pt x="1921" y="190"/>
                  </a:lnTo>
                  <a:lnTo>
                    <a:pt x="1921" y="461"/>
                  </a:lnTo>
                  <a:lnTo>
                    <a:pt x="1921" y="517"/>
                  </a:lnTo>
                  <a:lnTo>
                    <a:pt x="1921" y="575"/>
                  </a:lnTo>
                  <a:lnTo>
                    <a:pt x="1921" y="635"/>
                  </a:lnTo>
                  <a:lnTo>
                    <a:pt x="1921" y="696"/>
                  </a:lnTo>
                  <a:lnTo>
                    <a:pt x="1921" y="818"/>
                  </a:lnTo>
                  <a:lnTo>
                    <a:pt x="1921" y="877"/>
                  </a:lnTo>
                  <a:lnTo>
                    <a:pt x="1921" y="934"/>
                  </a:lnTo>
                  <a:lnTo>
                    <a:pt x="1921" y="989"/>
                  </a:lnTo>
                  <a:lnTo>
                    <a:pt x="1921" y="1041"/>
                  </a:lnTo>
                  <a:lnTo>
                    <a:pt x="1921" y="1088"/>
                  </a:lnTo>
                  <a:lnTo>
                    <a:pt x="1921" y="1131"/>
                  </a:lnTo>
                  <a:lnTo>
                    <a:pt x="1921" y="1169"/>
                  </a:lnTo>
                  <a:lnTo>
                    <a:pt x="1921" y="1200"/>
                  </a:lnTo>
                  <a:lnTo>
                    <a:pt x="1921" y="1243"/>
                  </a:lnTo>
                  <a:lnTo>
                    <a:pt x="1919" y="1268"/>
                  </a:lnTo>
                  <a:lnTo>
                    <a:pt x="1911" y="1290"/>
                  </a:lnTo>
                  <a:lnTo>
                    <a:pt x="1899" y="1309"/>
                  </a:lnTo>
                  <a:lnTo>
                    <a:pt x="1883" y="1325"/>
                  </a:lnTo>
                  <a:lnTo>
                    <a:pt x="1863" y="1338"/>
                  </a:lnTo>
                  <a:lnTo>
                    <a:pt x="1841" y="1346"/>
                  </a:lnTo>
                  <a:lnTo>
                    <a:pt x="1817" y="1348"/>
                  </a:lnTo>
                  <a:lnTo>
                    <a:pt x="1817" y="1348"/>
                  </a:lnTo>
                  <a:lnTo>
                    <a:pt x="1792" y="1346"/>
                  </a:lnTo>
                  <a:lnTo>
                    <a:pt x="1771" y="1338"/>
                  </a:lnTo>
                  <a:lnTo>
                    <a:pt x="1751" y="1325"/>
                  </a:lnTo>
                  <a:lnTo>
                    <a:pt x="1735" y="1309"/>
                  </a:lnTo>
                  <a:lnTo>
                    <a:pt x="1722" y="1290"/>
                  </a:lnTo>
                  <a:lnTo>
                    <a:pt x="1715" y="1268"/>
                  </a:lnTo>
                  <a:lnTo>
                    <a:pt x="1713" y="1243"/>
                  </a:lnTo>
                  <a:lnTo>
                    <a:pt x="1714" y="190"/>
                  </a:lnTo>
                  <a:lnTo>
                    <a:pt x="351" y="190"/>
                  </a:lnTo>
                  <a:lnTo>
                    <a:pt x="351" y="267"/>
                  </a:lnTo>
                  <a:lnTo>
                    <a:pt x="351" y="302"/>
                  </a:lnTo>
                  <a:lnTo>
                    <a:pt x="351" y="343"/>
                  </a:lnTo>
                  <a:lnTo>
                    <a:pt x="351" y="1090"/>
                  </a:lnTo>
                  <a:lnTo>
                    <a:pt x="351" y="1130"/>
                  </a:lnTo>
                  <a:lnTo>
                    <a:pt x="351" y="1166"/>
                  </a:lnTo>
                  <a:lnTo>
                    <a:pt x="351" y="1196"/>
                  </a:lnTo>
                  <a:lnTo>
                    <a:pt x="351" y="1219"/>
                  </a:lnTo>
                  <a:lnTo>
                    <a:pt x="351" y="1243"/>
                  </a:lnTo>
                  <a:lnTo>
                    <a:pt x="348" y="1268"/>
                  </a:lnTo>
                  <a:lnTo>
                    <a:pt x="340" y="1290"/>
                  </a:lnTo>
                  <a:lnTo>
                    <a:pt x="328" y="1309"/>
                  </a:lnTo>
                  <a:lnTo>
                    <a:pt x="312" y="1325"/>
                  </a:lnTo>
                  <a:lnTo>
                    <a:pt x="293" y="1338"/>
                  </a:lnTo>
                  <a:lnTo>
                    <a:pt x="270" y="1346"/>
                  </a:lnTo>
                  <a:lnTo>
                    <a:pt x="247" y="1348"/>
                  </a:lnTo>
                  <a:lnTo>
                    <a:pt x="245" y="1348"/>
                  </a:lnTo>
                  <a:lnTo>
                    <a:pt x="222" y="1346"/>
                  </a:lnTo>
                  <a:lnTo>
                    <a:pt x="200" y="1338"/>
                  </a:lnTo>
                  <a:lnTo>
                    <a:pt x="181" y="1325"/>
                  </a:lnTo>
                  <a:lnTo>
                    <a:pt x="165" y="1309"/>
                  </a:lnTo>
                  <a:lnTo>
                    <a:pt x="152" y="1290"/>
                  </a:lnTo>
                  <a:lnTo>
                    <a:pt x="144" y="1268"/>
                  </a:lnTo>
                  <a:lnTo>
                    <a:pt x="141" y="1243"/>
                  </a:lnTo>
                  <a:lnTo>
                    <a:pt x="141" y="1045"/>
                  </a:lnTo>
                  <a:lnTo>
                    <a:pt x="141" y="997"/>
                  </a:lnTo>
                  <a:lnTo>
                    <a:pt x="141" y="944"/>
                  </a:lnTo>
                  <a:lnTo>
                    <a:pt x="141" y="489"/>
                  </a:lnTo>
                  <a:lnTo>
                    <a:pt x="141" y="437"/>
                  </a:lnTo>
                  <a:lnTo>
                    <a:pt x="141" y="388"/>
                  </a:lnTo>
                  <a:lnTo>
                    <a:pt x="141" y="302"/>
                  </a:lnTo>
                  <a:lnTo>
                    <a:pt x="141" y="267"/>
                  </a:lnTo>
                  <a:lnTo>
                    <a:pt x="141" y="238"/>
                  </a:lnTo>
                  <a:lnTo>
                    <a:pt x="141" y="190"/>
                  </a:lnTo>
                  <a:lnTo>
                    <a:pt x="95" y="190"/>
                  </a:lnTo>
                  <a:lnTo>
                    <a:pt x="73" y="187"/>
                  </a:lnTo>
                  <a:lnTo>
                    <a:pt x="53" y="181"/>
                  </a:lnTo>
                  <a:lnTo>
                    <a:pt x="36" y="169"/>
                  </a:lnTo>
                  <a:lnTo>
                    <a:pt x="21" y="154"/>
                  </a:lnTo>
                  <a:lnTo>
                    <a:pt x="10" y="136"/>
                  </a:lnTo>
                  <a:lnTo>
                    <a:pt x="2" y="116"/>
                  </a:lnTo>
                  <a:lnTo>
                    <a:pt x="0" y="94"/>
                  </a:lnTo>
                  <a:lnTo>
                    <a:pt x="2" y="73"/>
                  </a:lnTo>
                  <a:lnTo>
                    <a:pt x="10" y="52"/>
                  </a:lnTo>
                  <a:lnTo>
                    <a:pt x="21" y="35"/>
                  </a:lnTo>
                  <a:lnTo>
                    <a:pt x="36" y="20"/>
                  </a:lnTo>
                  <a:lnTo>
                    <a:pt x="53" y="9"/>
                  </a:lnTo>
                  <a:lnTo>
                    <a:pt x="73" y="2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543800" y="3752851"/>
              <a:ext cx="63500" cy="22225"/>
            </a:xfrm>
            <a:custGeom>
              <a:avLst/>
              <a:gdLst>
                <a:gd name="T0" fmla="*/ 69 w 407"/>
                <a:gd name="T1" fmla="*/ 0 h 140"/>
                <a:gd name="T2" fmla="*/ 338 w 407"/>
                <a:gd name="T3" fmla="*/ 0 h 140"/>
                <a:gd name="T4" fmla="*/ 356 w 407"/>
                <a:gd name="T5" fmla="*/ 2 h 140"/>
                <a:gd name="T6" fmla="*/ 372 w 407"/>
                <a:gd name="T7" fmla="*/ 10 h 140"/>
                <a:gd name="T8" fmla="*/ 387 w 407"/>
                <a:gd name="T9" fmla="*/ 21 h 140"/>
                <a:gd name="T10" fmla="*/ 398 w 407"/>
                <a:gd name="T11" fmla="*/ 35 h 140"/>
                <a:gd name="T12" fmla="*/ 404 w 407"/>
                <a:gd name="T13" fmla="*/ 52 h 140"/>
                <a:gd name="T14" fmla="*/ 407 w 407"/>
                <a:gd name="T15" fmla="*/ 70 h 140"/>
                <a:gd name="T16" fmla="*/ 404 w 407"/>
                <a:gd name="T17" fmla="*/ 89 h 140"/>
                <a:gd name="T18" fmla="*/ 398 w 407"/>
                <a:gd name="T19" fmla="*/ 106 h 140"/>
                <a:gd name="T20" fmla="*/ 387 w 407"/>
                <a:gd name="T21" fmla="*/ 120 h 140"/>
                <a:gd name="T22" fmla="*/ 372 w 407"/>
                <a:gd name="T23" fmla="*/ 131 h 140"/>
                <a:gd name="T24" fmla="*/ 356 w 407"/>
                <a:gd name="T25" fmla="*/ 137 h 140"/>
                <a:gd name="T26" fmla="*/ 338 w 407"/>
                <a:gd name="T27" fmla="*/ 140 h 140"/>
                <a:gd name="T28" fmla="*/ 69 w 407"/>
                <a:gd name="T29" fmla="*/ 140 h 140"/>
                <a:gd name="T30" fmla="*/ 50 w 407"/>
                <a:gd name="T31" fmla="*/ 137 h 140"/>
                <a:gd name="T32" fmla="*/ 34 w 407"/>
                <a:gd name="T33" fmla="*/ 131 h 140"/>
                <a:gd name="T34" fmla="*/ 20 w 407"/>
                <a:gd name="T35" fmla="*/ 120 h 140"/>
                <a:gd name="T36" fmla="*/ 10 w 407"/>
                <a:gd name="T37" fmla="*/ 106 h 140"/>
                <a:gd name="T38" fmla="*/ 2 w 407"/>
                <a:gd name="T39" fmla="*/ 89 h 140"/>
                <a:gd name="T40" fmla="*/ 0 w 407"/>
                <a:gd name="T41" fmla="*/ 70 h 140"/>
                <a:gd name="T42" fmla="*/ 2 w 407"/>
                <a:gd name="T43" fmla="*/ 52 h 140"/>
                <a:gd name="T44" fmla="*/ 10 w 407"/>
                <a:gd name="T45" fmla="*/ 35 h 140"/>
                <a:gd name="T46" fmla="*/ 20 w 407"/>
                <a:gd name="T47" fmla="*/ 21 h 140"/>
                <a:gd name="T48" fmla="*/ 34 w 407"/>
                <a:gd name="T49" fmla="*/ 10 h 140"/>
                <a:gd name="T50" fmla="*/ 50 w 407"/>
                <a:gd name="T51" fmla="*/ 2 h 140"/>
                <a:gd name="T52" fmla="*/ 69 w 407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7" h="140">
                  <a:moveTo>
                    <a:pt x="69" y="0"/>
                  </a:moveTo>
                  <a:lnTo>
                    <a:pt x="338" y="0"/>
                  </a:lnTo>
                  <a:lnTo>
                    <a:pt x="356" y="2"/>
                  </a:lnTo>
                  <a:lnTo>
                    <a:pt x="372" y="10"/>
                  </a:lnTo>
                  <a:lnTo>
                    <a:pt x="387" y="21"/>
                  </a:lnTo>
                  <a:lnTo>
                    <a:pt x="398" y="35"/>
                  </a:lnTo>
                  <a:lnTo>
                    <a:pt x="404" y="52"/>
                  </a:lnTo>
                  <a:lnTo>
                    <a:pt x="407" y="70"/>
                  </a:lnTo>
                  <a:lnTo>
                    <a:pt x="404" y="89"/>
                  </a:lnTo>
                  <a:lnTo>
                    <a:pt x="398" y="106"/>
                  </a:lnTo>
                  <a:lnTo>
                    <a:pt x="387" y="120"/>
                  </a:lnTo>
                  <a:lnTo>
                    <a:pt x="372" y="131"/>
                  </a:lnTo>
                  <a:lnTo>
                    <a:pt x="356" y="137"/>
                  </a:lnTo>
                  <a:lnTo>
                    <a:pt x="338" y="140"/>
                  </a:lnTo>
                  <a:lnTo>
                    <a:pt x="69" y="140"/>
                  </a:lnTo>
                  <a:lnTo>
                    <a:pt x="50" y="137"/>
                  </a:lnTo>
                  <a:lnTo>
                    <a:pt x="34" y="131"/>
                  </a:lnTo>
                  <a:lnTo>
                    <a:pt x="20" y="120"/>
                  </a:lnTo>
                  <a:lnTo>
                    <a:pt x="10" y="106"/>
                  </a:lnTo>
                  <a:lnTo>
                    <a:pt x="2" y="89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19"/>
            <p:cNvSpPr>
              <a:spLocks noEditPoints="1"/>
            </p:cNvSpPr>
            <p:nvPr/>
          </p:nvSpPr>
          <p:spPr bwMode="auto">
            <a:xfrm>
              <a:off x="7577138" y="3575051"/>
              <a:ext cx="222250" cy="200025"/>
            </a:xfrm>
            <a:custGeom>
              <a:avLst/>
              <a:gdLst>
                <a:gd name="T0" fmla="*/ 338 w 1399"/>
                <a:gd name="T1" fmla="*/ 297 h 1262"/>
                <a:gd name="T2" fmla="*/ 327 w 1399"/>
                <a:gd name="T3" fmla="*/ 319 h 1262"/>
                <a:gd name="T4" fmla="*/ 322 w 1399"/>
                <a:gd name="T5" fmla="*/ 353 h 1262"/>
                <a:gd name="T6" fmla="*/ 311 w 1399"/>
                <a:gd name="T7" fmla="*/ 424 h 1262"/>
                <a:gd name="T8" fmla="*/ 293 w 1399"/>
                <a:gd name="T9" fmla="*/ 540 h 1262"/>
                <a:gd name="T10" fmla="*/ 379 w 1399"/>
                <a:gd name="T11" fmla="*/ 711 h 1262"/>
                <a:gd name="T12" fmla="*/ 368 w 1399"/>
                <a:gd name="T13" fmla="*/ 297 h 1262"/>
                <a:gd name="T14" fmla="*/ 795 w 1399"/>
                <a:gd name="T15" fmla="*/ 0 h 1262"/>
                <a:gd name="T16" fmla="*/ 815 w 1399"/>
                <a:gd name="T17" fmla="*/ 18 h 1262"/>
                <a:gd name="T18" fmla="*/ 818 w 1399"/>
                <a:gd name="T19" fmla="*/ 210 h 1262"/>
                <a:gd name="T20" fmla="*/ 823 w 1399"/>
                <a:gd name="T21" fmla="*/ 247 h 1262"/>
                <a:gd name="T22" fmla="*/ 795 w 1399"/>
                <a:gd name="T23" fmla="*/ 401 h 1262"/>
                <a:gd name="T24" fmla="*/ 824 w 1399"/>
                <a:gd name="T25" fmla="*/ 326 h 1262"/>
                <a:gd name="T26" fmla="*/ 861 w 1399"/>
                <a:gd name="T27" fmla="*/ 230 h 1262"/>
                <a:gd name="T28" fmla="*/ 898 w 1399"/>
                <a:gd name="T29" fmla="*/ 132 h 1262"/>
                <a:gd name="T30" fmla="*/ 930 w 1399"/>
                <a:gd name="T31" fmla="*/ 49 h 1262"/>
                <a:gd name="T32" fmla="*/ 948 w 1399"/>
                <a:gd name="T33" fmla="*/ 2 h 1262"/>
                <a:gd name="T34" fmla="*/ 1173 w 1399"/>
                <a:gd name="T35" fmla="*/ 15 h 1262"/>
                <a:gd name="T36" fmla="*/ 1287 w 1399"/>
                <a:gd name="T37" fmla="*/ 77 h 1262"/>
                <a:gd name="T38" fmla="*/ 1364 w 1399"/>
                <a:gd name="T39" fmla="*/ 181 h 1262"/>
                <a:gd name="T40" fmla="*/ 1394 w 1399"/>
                <a:gd name="T41" fmla="*/ 312 h 1262"/>
                <a:gd name="T42" fmla="*/ 1131 w 1399"/>
                <a:gd name="T43" fmla="*/ 313 h 1262"/>
                <a:gd name="T44" fmla="*/ 1114 w 1399"/>
                <a:gd name="T45" fmla="*/ 289 h 1262"/>
                <a:gd name="T46" fmla="*/ 1083 w 1399"/>
                <a:gd name="T47" fmla="*/ 295 h 1262"/>
                <a:gd name="T48" fmla="*/ 1076 w 1399"/>
                <a:gd name="T49" fmla="*/ 418 h 1262"/>
                <a:gd name="T50" fmla="*/ 1076 w 1399"/>
                <a:gd name="T51" fmla="*/ 685 h 1262"/>
                <a:gd name="T52" fmla="*/ 1077 w 1399"/>
                <a:gd name="T53" fmla="*/ 891 h 1262"/>
                <a:gd name="T54" fmla="*/ 1077 w 1399"/>
                <a:gd name="T55" fmla="*/ 1044 h 1262"/>
                <a:gd name="T56" fmla="*/ 1078 w 1399"/>
                <a:gd name="T57" fmla="*/ 1150 h 1262"/>
                <a:gd name="T58" fmla="*/ 1078 w 1399"/>
                <a:gd name="T59" fmla="*/ 1217 h 1262"/>
                <a:gd name="T60" fmla="*/ 1078 w 1399"/>
                <a:gd name="T61" fmla="*/ 1251 h 1262"/>
                <a:gd name="T62" fmla="*/ 1079 w 1399"/>
                <a:gd name="T63" fmla="*/ 1262 h 1262"/>
                <a:gd name="T64" fmla="*/ 1004 w 1399"/>
                <a:gd name="T65" fmla="*/ 1262 h 1262"/>
                <a:gd name="T66" fmla="*/ 678 w 1399"/>
                <a:gd name="T67" fmla="*/ 1262 h 1262"/>
                <a:gd name="T68" fmla="*/ 454 w 1399"/>
                <a:gd name="T69" fmla="*/ 1262 h 1262"/>
                <a:gd name="T70" fmla="*/ 379 w 1399"/>
                <a:gd name="T71" fmla="*/ 1262 h 1262"/>
                <a:gd name="T72" fmla="*/ 40 w 1399"/>
                <a:gd name="T73" fmla="*/ 802 h 1262"/>
                <a:gd name="T74" fmla="*/ 3 w 1399"/>
                <a:gd name="T75" fmla="*/ 737 h 1262"/>
                <a:gd name="T76" fmla="*/ 66 w 1399"/>
                <a:gd name="T77" fmla="*/ 300 h 1262"/>
                <a:gd name="T78" fmla="*/ 98 w 1399"/>
                <a:gd name="T79" fmla="*/ 174 h 1262"/>
                <a:gd name="T80" fmla="*/ 177 w 1399"/>
                <a:gd name="T81" fmla="*/ 74 h 1262"/>
                <a:gd name="T82" fmla="*/ 288 w 1399"/>
                <a:gd name="T83" fmla="*/ 14 h 1262"/>
                <a:gd name="T84" fmla="*/ 510 w 1399"/>
                <a:gd name="T85" fmla="*/ 2 h 1262"/>
                <a:gd name="T86" fmla="*/ 542 w 1399"/>
                <a:gd name="T87" fmla="*/ 86 h 1262"/>
                <a:gd name="T88" fmla="*/ 584 w 1399"/>
                <a:gd name="T89" fmla="*/ 198 h 1262"/>
                <a:gd name="T90" fmla="*/ 627 w 1399"/>
                <a:gd name="T91" fmla="*/ 313 h 1262"/>
                <a:gd name="T92" fmla="*/ 663 w 1399"/>
                <a:gd name="T93" fmla="*/ 406 h 1262"/>
                <a:gd name="T94" fmla="*/ 656 w 1399"/>
                <a:gd name="T95" fmla="*/ 354 h 1262"/>
                <a:gd name="T96" fmla="*/ 642 w 1399"/>
                <a:gd name="T97" fmla="*/ 281 h 1262"/>
                <a:gd name="T98" fmla="*/ 637 w 1399"/>
                <a:gd name="T99" fmla="*/ 241 h 1262"/>
                <a:gd name="T100" fmla="*/ 639 w 1399"/>
                <a:gd name="T101" fmla="*/ 220 h 1262"/>
                <a:gd name="T102" fmla="*/ 696 w 1399"/>
                <a:gd name="T103" fmla="*/ 113 h 1262"/>
                <a:gd name="T104" fmla="*/ 650 w 1399"/>
                <a:gd name="T105" fmla="*/ 8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9" h="1262">
                  <a:moveTo>
                    <a:pt x="356" y="293"/>
                  </a:moveTo>
                  <a:lnTo>
                    <a:pt x="347" y="294"/>
                  </a:lnTo>
                  <a:lnTo>
                    <a:pt x="338" y="297"/>
                  </a:lnTo>
                  <a:lnTo>
                    <a:pt x="331" y="305"/>
                  </a:lnTo>
                  <a:lnTo>
                    <a:pt x="328" y="313"/>
                  </a:lnTo>
                  <a:lnTo>
                    <a:pt x="327" y="319"/>
                  </a:lnTo>
                  <a:lnTo>
                    <a:pt x="326" y="326"/>
                  </a:lnTo>
                  <a:lnTo>
                    <a:pt x="324" y="338"/>
                  </a:lnTo>
                  <a:lnTo>
                    <a:pt x="322" y="353"/>
                  </a:lnTo>
                  <a:lnTo>
                    <a:pt x="319" y="373"/>
                  </a:lnTo>
                  <a:lnTo>
                    <a:pt x="315" y="396"/>
                  </a:lnTo>
                  <a:lnTo>
                    <a:pt x="311" y="424"/>
                  </a:lnTo>
                  <a:lnTo>
                    <a:pt x="306" y="458"/>
                  </a:lnTo>
                  <a:lnTo>
                    <a:pt x="299" y="496"/>
                  </a:lnTo>
                  <a:lnTo>
                    <a:pt x="293" y="540"/>
                  </a:lnTo>
                  <a:lnTo>
                    <a:pt x="284" y="588"/>
                  </a:lnTo>
                  <a:lnTo>
                    <a:pt x="276" y="644"/>
                  </a:lnTo>
                  <a:lnTo>
                    <a:pt x="379" y="711"/>
                  </a:lnTo>
                  <a:lnTo>
                    <a:pt x="379" y="318"/>
                  </a:lnTo>
                  <a:lnTo>
                    <a:pt x="376" y="306"/>
                  </a:lnTo>
                  <a:lnTo>
                    <a:pt x="368" y="297"/>
                  </a:lnTo>
                  <a:lnTo>
                    <a:pt x="356" y="293"/>
                  </a:lnTo>
                  <a:close/>
                  <a:moveTo>
                    <a:pt x="666" y="0"/>
                  </a:moveTo>
                  <a:lnTo>
                    <a:pt x="795" y="0"/>
                  </a:lnTo>
                  <a:lnTo>
                    <a:pt x="805" y="2"/>
                  </a:lnTo>
                  <a:lnTo>
                    <a:pt x="811" y="8"/>
                  </a:lnTo>
                  <a:lnTo>
                    <a:pt x="815" y="18"/>
                  </a:lnTo>
                  <a:lnTo>
                    <a:pt x="812" y="28"/>
                  </a:lnTo>
                  <a:lnTo>
                    <a:pt x="765" y="113"/>
                  </a:lnTo>
                  <a:lnTo>
                    <a:pt x="818" y="210"/>
                  </a:lnTo>
                  <a:lnTo>
                    <a:pt x="823" y="222"/>
                  </a:lnTo>
                  <a:lnTo>
                    <a:pt x="824" y="234"/>
                  </a:lnTo>
                  <a:lnTo>
                    <a:pt x="823" y="247"/>
                  </a:lnTo>
                  <a:lnTo>
                    <a:pt x="784" y="429"/>
                  </a:lnTo>
                  <a:lnTo>
                    <a:pt x="789" y="417"/>
                  </a:lnTo>
                  <a:lnTo>
                    <a:pt x="795" y="401"/>
                  </a:lnTo>
                  <a:lnTo>
                    <a:pt x="804" y="379"/>
                  </a:lnTo>
                  <a:lnTo>
                    <a:pt x="813" y="354"/>
                  </a:lnTo>
                  <a:lnTo>
                    <a:pt x="824" y="326"/>
                  </a:lnTo>
                  <a:lnTo>
                    <a:pt x="836" y="296"/>
                  </a:lnTo>
                  <a:lnTo>
                    <a:pt x="848" y="264"/>
                  </a:lnTo>
                  <a:lnTo>
                    <a:pt x="861" y="230"/>
                  </a:lnTo>
                  <a:lnTo>
                    <a:pt x="874" y="197"/>
                  </a:lnTo>
                  <a:lnTo>
                    <a:pt x="886" y="164"/>
                  </a:lnTo>
                  <a:lnTo>
                    <a:pt x="898" y="132"/>
                  </a:lnTo>
                  <a:lnTo>
                    <a:pt x="910" y="101"/>
                  </a:lnTo>
                  <a:lnTo>
                    <a:pt x="920" y="74"/>
                  </a:lnTo>
                  <a:lnTo>
                    <a:pt x="930" y="49"/>
                  </a:lnTo>
                  <a:lnTo>
                    <a:pt x="937" y="29"/>
                  </a:lnTo>
                  <a:lnTo>
                    <a:pt x="944" y="13"/>
                  </a:lnTo>
                  <a:lnTo>
                    <a:pt x="948" y="2"/>
                  </a:lnTo>
                  <a:lnTo>
                    <a:pt x="1082" y="2"/>
                  </a:lnTo>
                  <a:lnTo>
                    <a:pt x="1129" y="5"/>
                  </a:lnTo>
                  <a:lnTo>
                    <a:pt x="1173" y="15"/>
                  </a:lnTo>
                  <a:lnTo>
                    <a:pt x="1214" y="30"/>
                  </a:lnTo>
                  <a:lnTo>
                    <a:pt x="1251" y="51"/>
                  </a:lnTo>
                  <a:lnTo>
                    <a:pt x="1287" y="77"/>
                  </a:lnTo>
                  <a:lnTo>
                    <a:pt x="1317" y="109"/>
                  </a:lnTo>
                  <a:lnTo>
                    <a:pt x="1344" y="143"/>
                  </a:lnTo>
                  <a:lnTo>
                    <a:pt x="1364" y="181"/>
                  </a:lnTo>
                  <a:lnTo>
                    <a:pt x="1380" y="223"/>
                  </a:lnTo>
                  <a:lnTo>
                    <a:pt x="1391" y="266"/>
                  </a:lnTo>
                  <a:lnTo>
                    <a:pt x="1394" y="312"/>
                  </a:lnTo>
                  <a:lnTo>
                    <a:pt x="1399" y="1262"/>
                  </a:lnTo>
                  <a:lnTo>
                    <a:pt x="1136" y="1262"/>
                  </a:lnTo>
                  <a:lnTo>
                    <a:pt x="1131" y="313"/>
                  </a:lnTo>
                  <a:lnTo>
                    <a:pt x="1129" y="303"/>
                  </a:lnTo>
                  <a:lnTo>
                    <a:pt x="1122" y="294"/>
                  </a:lnTo>
                  <a:lnTo>
                    <a:pt x="1114" y="289"/>
                  </a:lnTo>
                  <a:lnTo>
                    <a:pt x="1103" y="286"/>
                  </a:lnTo>
                  <a:lnTo>
                    <a:pt x="1092" y="289"/>
                  </a:lnTo>
                  <a:lnTo>
                    <a:pt x="1083" y="295"/>
                  </a:lnTo>
                  <a:lnTo>
                    <a:pt x="1078" y="304"/>
                  </a:lnTo>
                  <a:lnTo>
                    <a:pt x="1076" y="314"/>
                  </a:lnTo>
                  <a:lnTo>
                    <a:pt x="1076" y="418"/>
                  </a:lnTo>
                  <a:lnTo>
                    <a:pt x="1076" y="514"/>
                  </a:lnTo>
                  <a:lnTo>
                    <a:pt x="1076" y="603"/>
                  </a:lnTo>
                  <a:lnTo>
                    <a:pt x="1076" y="685"/>
                  </a:lnTo>
                  <a:lnTo>
                    <a:pt x="1076" y="761"/>
                  </a:lnTo>
                  <a:lnTo>
                    <a:pt x="1077" y="829"/>
                  </a:lnTo>
                  <a:lnTo>
                    <a:pt x="1077" y="891"/>
                  </a:lnTo>
                  <a:lnTo>
                    <a:pt x="1077" y="948"/>
                  </a:lnTo>
                  <a:lnTo>
                    <a:pt x="1077" y="999"/>
                  </a:lnTo>
                  <a:lnTo>
                    <a:pt x="1077" y="1044"/>
                  </a:lnTo>
                  <a:lnTo>
                    <a:pt x="1077" y="1084"/>
                  </a:lnTo>
                  <a:lnTo>
                    <a:pt x="1078" y="1120"/>
                  </a:lnTo>
                  <a:lnTo>
                    <a:pt x="1078" y="1150"/>
                  </a:lnTo>
                  <a:lnTo>
                    <a:pt x="1078" y="1176"/>
                  </a:lnTo>
                  <a:lnTo>
                    <a:pt x="1078" y="1198"/>
                  </a:lnTo>
                  <a:lnTo>
                    <a:pt x="1078" y="1217"/>
                  </a:lnTo>
                  <a:lnTo>
                    <a:pt x="1078" y="1232"/>
                  </a:lnTo>
                  <a:lnTo>
                    <a:pt x="1078" y="1244"/>
                  </a:lnTo>
                  <a:lnTo>
                    <a:pt x="1078" y="1251"/>
                  </a:lnTo>
                  <a:lnTo>
                    <a:pt x="1079" y="1258"/>
                  </a:lnTo>
                  <a:lnTo>
                    <a:pt x="1079" y="1261"/>
                  </a:lnTo>
                  <a:lnTo>
                    <a:pt x="1079" y="1262"/>
                  </a:lnTo>
                  <a:lnTo>
                    <a:pt x="1061" y="1262"/>
                  </a:lnTo>
                  <a:lnTo>
                    <a:pt x="1035" y="1262"/>
                  </a:lnTo>
                  <a:lnTo>
                    <a:pt x="1004" y="1262"/>
                  </a:lnTo>
                  <a:lnTo>
                    <a:pt x="966" y="1262"/>
                  </a:lnTo>
                  <a:lnTo>
                    <a:pt x="730" y="1262"/>
                  </a:lnTo>
                  <a:lnTo>
                    <a:pt x="678" y="1262"/>
                  </a:lnTo>
                  <a:lnTo>
                    <a:pt x="628" y="1262"/>
                  </a:lnTo>
                  <a:lnTo>
                    <a:pt x="492" y="1262"/>
                  </a:lnTo>
                  <a:lnTo>
                    <a:pt x="454" y="1262"/>
                  </a:lnTo>
                  <a:lnTo>
                    <a:pt x="423" y="1262"/>
                  </a:lnTo>
                  <a:lnTo>
                    <a:pt x="397" y="1262"/>
                  </a:lnTo>
                  <a:lnTo>
                    <a:pt x="379" y="1262"/>
                  </a:lnTo>
                  <a:lnTo>
                    <a:pt x="379" y="1026"/>
                  </a:lnTo>
                  <a:lnTo>
                    <a:pt x="60" y="818"/>
                  </a:lnTo>
                  <a:lnTo>
                    <a:pt x="40" y="802"/>
                  </a:lnTo>
                  <a:lnTo>
                    <a:pt x="24" y="782"/>
                  </a:lnTo>
                  <a:lnTo>
                    <a:pt x="12" y="761"/>
                  </a:lnTo>
                  <a:lnTo>
                    <a:pt x="3" y="737"/>
                  </a:lnTo>
                  <a:lnTo>
                    <a:pt x="0" y="711"/>
                  </a:lnTo>
                  <a:lnTo>
                    <a:pt x="2" y="686"/>
                  </a:lnTo>
                  <a:lnTo>
                    <a:pt x="66" y="300"/>
                  </a:lnTo>
                  <a:lnTo>
                    <a:pt x="70" y="256"/>
                  </a:lnTo>
                  <a:lnTo>
                    <a:pt x="82" y="213"/>
                  </a:lnTo>
                  <a:lnTo>
                    <a:pt x="98" y="174"/>
                  </a:lnTo>
                  <a:lnTo>
                    <a:pt x="120" y="138"/>
                  </a:lnTo>
                  <a:lnTo>
                    <a:pt x="146" y="104"/>
                  </a:lnTo>
                  <a:lnTo>
                    <a:pt x="177" y="74"/>
                  </a:lnTo>
                  <a:lnTo>
                    <a:pt x="211" y="49"/>
                  </a:lnTo>
                  <a:lnTo>
                    <a:pt x="249" y="29"/>
                  </a:lnTo>
                  <a:lnTo>
                    <a:pt x="288" y="14"/>
                  </a:lnTo>
                  <a:lnTo>
                    <a:pt x="331" y="5"/>
                  </a:lnTo>
                  <a:lnTo>
                    <a:pt x="377" y="2"/>
                  </a:lnTo>
                  <a:lnTo>
                    <a:pt x="510" y="2"/>
                  </a:lnTo>
                  <a:lnTo>
                    <a:pt x="519" y="26"/>
                  </a:lnTo>
                  <a:lnTo>
                    <a:pt x="531" y="54"/>
                  </a:lnTo>
                  <a:lnTo>
                    <a:pt x="542" y="86"/>
                  </a:lnTo>
                  <a:lnTo>
                    <a:pt x="555" y="121"/>
                  </a:lnTo>
                  <a:lnTo>
                    <a:pt x="570" y="159"/>
                  </a:lnTo>
                  <a:lnTo>
                    <a:pt x="584" y="198"/>
                  </a:lnTo>
                  <a:lnTo>
                    <a:pt x="599" y="237"/>
                  </a:lnTo>
                  <a:lnTo>
                    <a:pt x="613" y="276"/>
                  </a:lnTo>
                  <a:lnTo>
                    <a:pt x="627" y="313"/>
                  </a:lnTo>
                  <a:lnTo>
                    <a:pt x="640" y="348"/>
                  </a:lnTo>
                  <a:lnTo>
                    <a:pt x="652" y="379"/>
                  </a:lnTo>
                  <a:lnTo>
                    <a:pt x="663" y="406"/>
                  </a:lnTo>
                  <a:lnTo>
                    <a:pt x="671" y="429"/>
                  </a:lnTo>
                  <a:lnTo>
                    <a:pt x="664" y="389"/>
                  </a:lnTo>
                  <a:lnTo>
                    <a:pt x="656" y="354"/>
                  </a:lnTo>
                  <a:lnTo>
                    <a:pt x="651" y="326"/>
                  </a:lnTo>
                  <a:lnTo>
                    <a:pt x="647" y="301"/>
                  </a:lnTo>
                  <a:lnTo>
                    <a:pt x="642" y="281"/>
                  </a:lnTo>
                  <a:lnTo>
                    <a:pt x="640" y="265"/>
                  </a:lnTo>
                  <a:lnTo>
                    <a:pt x="638" y="252"/>
                  </a:lnTo>
                  <a:lnTo>
                    <a:pt x="637" y="241"/>
                  </a:lnTo>
                  <a:lnTo>
                    <a:pt x="637" y="232"/>
                  </a:lnTo>
                  <a:lnTo>
                    <a:pt x="638" y="226"/>
                  </a:lnTo>
                  <a:lnTo>
                    <a:pt x="639" y="220"/>
                  </a:lnTo>
                  <a:lnTo>
                    <a:pt x="641" y="215"/>
                  </a:lnTo>
                  <a:lnTo>
                    <a:pt x="643" y="210"/>
                  </a:lnTo>
                  <a:lnTo>
                    <a:pt x="696" y="113"/>
                  </a:lnTo>
                  <a:lnTo>
                    <a:pt x="650" y="28"/>
                  </a:lnTo>
                  <a:lnTo>
                    <a:pt x="647" y="18"/>
                  </a:lnTo>
                  <a:lnTo>
                    <a:pt x="650" y="8"/>
                  </a:lnTo>
                  <a:lnTo>
                    <a:pt x="656" y="2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2" name="TextBox 301"/>
          <p:cNvSpPr txBox="1"/>
          <p:nvPr/>
        </p:nvSpPr>
        <p:spPr>
          <a:xfrm>
            <a:off x="454248" y="483518"/>
            <a:ext cx="1813496" cy="100426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2000" dirty="0" smtClean="0">
                <a:solidFill>
                  <a:srgbClr val="00339A"/>
                </a:solidFill>
              </a:rPr>
              <a:t>Иконки для использования в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320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148</Words>
  <Application>Microsoft Office PowerPoint</Application>
  <PresentationFormat>Экран (16:9)</PresentationFormat>
  <Paragraphs>19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operator</cp:lastModifiedBy>
  <cp:revision>3</cp:revision>
  <dcterms:created xsi:type="dcterms:W3CDTF">2023-05-04T19:30:06Z</dcterms:created>
  <dcterms:modified xsi:type="dcterms:W3CDTF">2023-05-18T07:07:41Z</dcterms:modified>
</cp:coreProperties>
</file>